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6" r:id="rId4"/>
  </p:sldMasterIdLst>
  <p:notesMasterIdLst>
    <p:notesMasterId r:id="rId23"/>
  </p:notesMasterIdLst>
  <p:handoutMasterIdLst>
    <p:handoutMasterId r:id="rId24"/>
  </p:handoutMasterIdLst>
  <p:sldIdLst>
    <p:sldId id="314" r:id="rId5"/>
    <p:sldId id="317" r:id="rId6"/>
    <p:sldId id="338" r:id="rId7"/>
    <p:sldId id="329" r:id="rId8"/>
    <p:sldId id="330" r:id="rId9"/>
    <p:sldId id="331" r:id="rId10"/>
    <p:sldId id="332" r:id="rId11"/>
    <p:sldId id="333" r:id="rId12"/>
    <p:sldId id="334" r:id="rId13"/>
    <p:sldId id="335" r:id="rId14"/>
    <p:sldId id="336" r:id="rId15"/>
    <p:sldId id="325" r:id="rId16"/>
    <p:sldId id="337" r:id="rId17"/>
    <p:sldId id="322" r:id="rId18"/>
    <p:sldId id="321" r:id="rId19"/>
    <p:sldId id="326" r:id="rId20"/>
    <p:sldId id="339" r:id="rId21"/>
    <p:sldId id="30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BC79"/>
    <a:srgbClr val="144734"/>
    <a:srgbClr val="E9E6D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64FDAA-44DB-DF1E-3CBA-6A3CC60CDF8F}" v="19" dt="2025-04-04T14:07:07.3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3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O'Krafka" userId="S::kokrafka@trentu.ca::2086f882-deb3-4158-8d94-5b2f9004500c" providerId="AD" clId="Web-{BAD70A00-E2BE-DA51-A78E-82A335647637}"/>
    <pc:docChg chg="addSld delSld modSld sldOrd">
      <pc:chgData name="Karen O'Krafka" userId="S::kokrafka@trentu.ca::2086f882-deb3-4158-8d94-5b2f9004500c" providerId="AD" clId="Web-{BAD70A00-E2BE-DA51-A78E-82A335647637}" dt="2025-03-12T18:50:25.141" v="664"/>
      <pc:docMkLst>
        <pc:docMk/>
      </pc:docMkLst>
      <pc:sldChg chg="modSp">
        <pc:chgData name="Karen O'Krafka" userId="S::kokrafka@trentu.ca::2086f882-deb3-4158-8d94-5b2f9004500c" providerId="AD" clId="Web-{BAD70A00-E2BE-DA51-A78E-82A335647637}" dt="2025-03-12T13:22:19.466" v="412" actId="20577"/>
        <pc:sldMkLst>
          <pc:docMk/>
          <pc:sldMk cId="769932640" sldId="309"/>
        </pc:sldMkLst>
        <pc:spChg chg="mod">
          <ac:chgData name="Karen O'Krafka" userId="S::kokrafka@trentu.ca::2086f882-deb3-4158-8d94-5b2f9004500c" providerId="AD" clId="Web-{BAD70A00-E2BE-DA51-A78E-82A335647637}" dt="2025-03-12T13:22:19.466" v="412" actId="20577"/>
          <ac:spMkLst>
            <pc:docMk/>
            <pc:sldMk cId="769932640" sldId="309"/>
            <ac:spMk id="10" creationId="{1F398FDD-E639-CF6A-B875-443655F2B31B}"/>
          </ac:spMkLst>
        </pc:spChg>
      </pc:sldChg>
      <pc:sldChg chg="addSp modSp">
        <pc:chgData name="Karen O'Krafka" userId="S::kokrafka@trentu.ca::2086f882-deb3-4158-8d94-5b2f9004500c" providerId="AD" clId="Web-{BAD70A00-E2BE-DA51-A78E-82A335647637}" dt="2025-03-12T13:33:08.782" v="471" actId="1076"/>
        <pc:sldMkLst>
          <pc:docMk/>
          <pc:sldMk cId="2945390068" sldId="314"/>
        </pc:sldMkLst>
        <pc:spChg chg="mod">
          <ac:chgData name="Karen O'Krafka" userId="S::kokrafka@trentu.ca::2086f882-deb3-4158-8d94-5b2f9004500c" providerId="AD" clId="Web-{BAD70A00-E2BE-DA51-A78E-82A335647637}" dt="2025-03-11T20:25:17.375" v="51" actId="20577"/>
          <ac:spMkLst>
            <pc:docMk/>
            <pc:sldMk cId="2945390068" sldId="314"/>
            <ac:spMk id="2" creationId="{35440D96-BFFB-05BD-30ED-0352500CD058}"/>
          </ac:spMkLst>
        </pc:spChg>
        <pc:picChg chg="add mod">
          <ac:chgData name="Karen O'Krafka" userId="S::kokrafka@trentu.ca::2086f882-deb3-4158-8d94-5b2f9004500c" providerId="AD" clId="Web-{BAD70A00-E2BE-DA51-A78E-82A335647637}" dt="2025-03-12T13:33:08.782" v="471" actId="1076"/>
          <ac:picMkLst>
            <pc:docMk/>
            <pc:sldMk cId="2945390068" sldId="314"/>
            <ac:picMk id="3" creationId="{15A65D04-394F-4B19-24AB-AF478982052F}"/>
          </ac:picMkLst>
        </pc:picChg>
      </pc:sldChg>
      <pc:sldChg chg="modSp">
        <pc:chgData name="Karen O'Krafka" userId="S::kokrafka@trentu.ca::2086f882-deb3-4158-8d94-5b2f9004500c" providerId="AD" clId="Web-{BAD70A00-E2BE-DA51-A78E-82A335647637}" dt="2025-03-12T18:41:09.564" v="547" actId="20577"/>
        <pc:sldMkLst>
          <pc:docMk/>
          <pc:sldMk cId="542059410" sldId="315"/>
        </pc:sldMkLst>
        <pc:spChg chg="mod">
          <ac:chgData name="Karen O'Krafka" userId="S::kokrafka@trentu.ca::2086f882-deb3-4158-8d94-5b2f9004500c" providerId="AD" clId="Web-{BAD70A00-E2BE-DA51-A78E-82A335647637}" dt="2025-03-12T13:23:39.844" v="436" actId="1076"/>
          <ac:spMkLst>
            <pc:docMk/>
            <pc:sldMk cId="542059410" sldId="315"/>
            <ac:spMk id="3" creationId="{3474D05E-8A36-8D9F-519E-DB514A69D886}"/>
          </ac:spMkLst>
        </pc:spChg>
        <pc:spChg chg="mod">
          <ac:chgData name="Karen O'Krafka" userId="S::kokrafka@trentu.ca::2086f882-deb3-4158-8d94-5b2f9004500c" providerId="AD" clId="Web-{BAD70A00-E2BE-DA51-A78E-82A335647637}" dt="2025-03-12T18:41:09.564" v="547" actId="20577"/>
          <ac:spMkLst>
            <pc:docMk/>
            <pc:sldMk cId="542059410" sldId="315"/>
            <ac:spMk id="4" creationId="{B20C1E08-E337-110E-DB8E-41BA4A3341A1}"/>
          </ac:spMkLst>
        </pc:spChg>
      </pc:sldChg>
      <pc:sldChg chg="addSp delSp modSp add del ord">
        <pc:chgData name="Karen O'Krafka" userId="S::kokrafka@trentu.ca::2086f882-deb3-4158-8d94-5b2f9004500c" providerId="AD" clId="Web-{BAD70A00-E2BE-DA51-A78E-82A335647637}" dt="2025-03-12T18:46:11.838" v="567"/>
        <pc:sldMkLst>
          <pc:docMk/>
          <pc:sldMk cId="4293742996" sldId="316"/>
        </pc:sldMkLst>
        <pc:spChg chg="mod">
          <ac:chgData name="Karen O'Krafka" userId="S::kokrafka@trentu.ca::2086f882-deb3-4158-8d94-5b2f9004500c" providerId="AD" clId="Web-{BAD70A00-E2BE-DA51-A78E-82A335647637}" dt="2025-03-12T18:39:37.906" v="541" actId="20577"/>
          <ac:spMkLst>
            <pc:docMk/>
            <pc:sldMk cId="4293742996" sldId="316"/>
            <ac:spMk id="2" creationId="{6A36FD5F-786B-1974-5F47-94CA02CFA6E5}"/>
          </ac:spMkLst>
        </pc:spChg>
        <pc:picChg chg="add del mod">
          <ac:chgData name="Karen O'Krafka" userId="S::kokrafka@trentu.ca::2086f882-deb3-4158-8d94-5b2f9004500c" providerId="AD" clId="Web-{BAD70A00-E2BE-DA51-A78E-82A335647637}" dt="2025-03-12T13:33:26.361" v="473"/>
          <ac:picMkLst>
            <pc:docMk/>
            <pc:sldMk cId="4293742996" sldId="316"/>
            <ac:picMk id="3" creationId="{5FE93829-854B-3837-1ABC-82BDED091ABB}"/>
          </ac:picMkLst>
        </pc:picChg>
        <pc:picChg chg="add del mod">
          <ac:chgData name="Karen O'Krafka" userId="S::kokrafka@trentu.ca::2086f882-deb3-4158-8d94-5b2f9004500c" providerId="AD" clId="Web-{BAD70A00-E2BE-DA51-A78E-82A335647637}" dt="2025-03-12T13:33:57.659" v="476"/>
          <ac:picMkLst>
            <pc:docMk/>
            <pc:sldMk cId="4293742996" sldId="316"/>
            <ac:picMk id="4" creationId="{2DFFFA46-7EFD-A82C-BDC7-CA95D07EB52B}"/>
          </ac:picMkLst>
        </pc:picChg>
        <pc:picChg chg="mod">
          <ac:chgData name="Karen O'Krafka" userId="S::kokrafka@trentu.ca::2086f882-deb3-4158-8d94-5b2f9004500c" providerId="AD" clId="Web-{BAD70A00-E2BE-DA51-A78E-82A335647637}" dt="2025-03-12T13:34:40.660" v="478"/>
          <ac:picMkLst>
            <pc:docMk/>
            <pc:sldMk cId="4293742996" sldId="316"/>
            <ac:picMk id="14" creationId="{F28819F3-7D3B-EB42-24FD-3C0BBC5963B5}"/>
          </ac:picMkLst>
        </pc:picChg>
      </pc:sldChg>
      <pc:sldChg chg="addSp delSp modSp ord">
        <pc:chgData name="Karen O'Krafka" userId="S::kokrafka@trentu.ca::2086f882-deb3-4158-8d94-5b2f9004500c" providerId="AD" clId="Web-{BAD70A00-E2BE-DA51-A78E-82A335647637}" dt="2025-03-12T18:30:48.970" v="500" actId="1076"/>
        <pc:sldMkLst>
          <pc:docMk/>
          <pc:sldMk cId="56176599" sldId="317"/>
        </pc:sldMkLst>
        <pc:spChg chg="add del mod">
          <ac:chgData name="Karen O'Krafka" userId="S::kokrafka@trentu.ca::2086f882-deb3-4158-8d94-5b2f9004500c" providerId="AD" clId="Web-{BAD70A00-E2BE-DA51-A78E-82A335647637}" dt="2025-03-12T12:58:30.018" v="67"/>
          <ac:spMkLst>
            <pc:docMk/>
            <pc:sldMk cId="56176599" sldId="317"/>
            <ac:spMk id="3" creationId="{B97EA564-235A-A926-1BF5-4FED90B1A403}"/>
          </ac:spMkLst>
        </pc:spChg>
        <pc:spChg chg="add del mod">
          <ac:chgData name="Karen O'Krafka" userId="S::kokrafka@trentu.ca::2086f882-deb3-4158-8d94-5b2f9004500c" providerId="AD" clId="Web-{BAD70A00-E2BE-DA51-A78E-82A335647637}" dt="2025-03-12T12:57:51.657" v="64"/>
          <ac:spMkLst>
            <pc:docMk/>
            <pc:sldMk cId="56176599" sldId="317"/>
            <ac:spMk id="4" creationId="{7A62CBAC-A300-5DEB-D597-5641EE095356}"/>
          </ac:spMkLst>
        </pc:spChg>
        <pc:spChg chg="mod">
          <ac:chgData name="Karen O'Krafka" userId="S::kokrafka@trentu.ca::2086f882-deb3-4158-8d94-5b2f9004500c" providerId="AD" clId="Web-{BAD70A00-E2BE-DA51-A78E-82A335647637}" dt="2025-03-12T18:30:01.282" v="491" actId="20577"/>
          <ac:spMkLst>
            <pc:docMk/>
            <pc:sldMk cId="56176599" sldId="317"/>
            <ac:spMk id="7" creationId="{ADD59383-E6CD-CF57-B9CF-5820B1CECE61}"/>
          </ac:spMkLst>
        </pc:spChg>
        <pc:spChg chg="mod">
          <ac:chgData name="Karen O'Krafka" userId="S::kokrafka@trentu.ca::2086f882-deb3-4158-8d94-5b2f9004500c" providerId="AD" clId="Web-{BAD70A00-E2BE-DA51-A78E-82A335647637}" dt="2025-03-12T18:30:48.970" v="500" actId="1076"/>
          <ac:spMkLst>
            <pc:docMk/>
            <pc:sldMk cId="56176599" sldId="317"/>
            <ac:spMk id="8" creationId="{8B672BC8-D7EC-066C-9025-5F29713D8495}"/>
          </ac:spMkLst>
        </pc:spChg>
        <pc:picChg chg="del">
          <ac:chgData name="Karen O'Krafka" userId="S::kokrafka@trentu.ca::2086f882-deb3-4158-8d94-5b2f9004500c" providerId="AD" clId="Web-{BAD70A00-E2BE-DA51-A78E-82A335647637}" dt="2025-03-12T12:57:20.172" v="61"/>
          <ac:picMkLst>
            <pc:docMk/>
            <pc:sldMk cId="56176599" sldId="317"/>
            <ac:picMk id="5" creationId="{95D91661-037A-ECB3-7904-2C3843A98D95}"/>
          </ac:picMkLst>
        </pc:picChg>
      </pc:sldChg>
      <pc:sldChg chg="delSp modSp modNotes">
        <pc:chgData name="Karen O'Krafka" userId="S::kokrafka@trentu.ca::2086f882-deb3-4158-8d94-5b2f9004500c" providerId="AD" clId="Web-{BAD70A00-E2BE-DA51-A78E-82A335647637}" dt="2025-03-12T18:42:13.675" v="560"/>
        <pc:sldMkLst>
          <pc:docMk/>
          <pc:sldMk cId="412000632" sldId="318"/>
        </pc:sldMkLst>
        <pc:spChg chg="mod">
          <ac:chgData name="Karen O'Krafka" userId="S::kokrafka@trentu.ca::2086f882-deb3-4158-8d94-5b2f9004500c" providerId="AD" clId="Web-{BAD70A00-E2BE-DA51-A78E-82A335647637}" dt="2025-03-12T13:11:13.165" v="238" actId="20577"/>
          <ac:spMkLst>
            <pc:docMk/>
            <pc:sldMk cId="412000632" sldId="318"/>
            <ac:spMk id="2" creationId="{018E4F0B-A6EB-861C-1C34-CAA9BDE47858}"/>
          </ac:spMkLst>
        </pc:spChg>
        <pc:spChg chg="mod">
          <ac:chgData name="Karen O'Krafka" userId="S::kokrafka@trentu.ca::2086f882-deb3-4158-8d94-5b2f9004500c" providerId="AD" clId="Web-{BAD70A00-E2BE-DA51-A78E-82A335647637}" dt="2025-03-12T18:42:05.535" v="559" actId="20577"/>
          <ac:spMkLst>
            <pc:docMk/>
            <pc:sldMk cId="412000632" sldId="318"/>
            <ac:spMk id="3" creationId="{59F97739-E0DF-24F3-7886-013A799A52C3}"/>
          </ac:spMkLst>
        </pc:spChg>
        <pc:spChg chg="del mod">
          <ac:chgData name="Karen O'Krafka" userId="S::kokrafka@trentu.ca::2086f882-deb3-4158-8d94-5b2f9004500c" providerId="AD" clId="Web-{BAD70A00-E2BE-DA51-A78E-82A335647637}" dt="2025-03-12T18:42:13.675" v="560"/>
          <ac:spMkLst>
            <pc:docMk/>
            <pc:sldMk cId="412000632" sldId="318"/>
            <ac:spMk id="4" creationId="{6FE0D061-7327-A55C-AF6A-A95C24DD8B72}"/>
          </ac:spMkLst>
        </pc:spChg>
      </pc:sldChg>
      <pc:sldChg chg="modSp ord">
        <pc:chgData name="Karen O'Krafka" userId="S::kokrafka@trentu.ca::2086f882-deb3-4158-8d94-5b2f9004500c" providerId="AD" clId="Web-{BAD70A00-E2BE-DA51-A78E-82A335647637}" dt="2025-03-12T18:50:25.141" v="664"/>
        <pc:sldMkLst>
          <pc:docMk/>
          <pc:sldMk cId="1760417424" sldId="319"/>
        </pc:sldMkLst>
        <pc:spChg chg="mod">
          <ac:chgData name="Karen O'Krafka" userId="S::kokrafka@trentu.ca::2086f882-deb3-4158-8d94-5b2f9004500c" providerId="AD" clId="Web-{BAD70A00-E2BE-DA51-A78E-82A335647637}" dt="2025-03-12T13:09:24.303" v="222" actId="20577"/>
          <ac:spMkLst>
            <pc:docMk/>
            <pc:sldMk cId="1760417424" sldId="319"/>
            <ac:spMk id="2" creationId="{14808221-C29B-07A3-B569-B8B466B1020B}"/>
          </ac:spMkLst>
        </pc:spChg>
        <pc:spChg chg="mod">
          <ac:chgData name="Karen O'Krafka" userId="S::kokrafka@trentu.ca::2086f882-deb3-4158-8d94-5b2f9004500c" providerId="AD" clId="Web-{BAD70A00-E2BE-DA51-A78E-82A335647637}" dt="2025-03-12T13:09:31.693" v="223" actId="20577"/>
          <ac:spMkLst>
            <pc:docMk/>
            <pc:sldMk cId="1760417424" sldId="319"/>
            <ac:spMk id="3" creationId="{D6BEA7D4-8B96-5A0E-252E-6B8E8B1CF178}"/>
          </ac:spMkLst>
        </pc:spChg>
      </pc:sldChg>
      <pc:sldChg chg="addSp delSp modSp">
        <pc:chgData name="Karen O'Krafka" userId="S::kokrafka@trentu.ca::2086f882-deb3-4158-8d94-5b2f9004500c" providerId="AD" clId="Web-{BAD70A00-E2BE-DA51-A78E-82A335647637}" dt="2025-03-12T13:21:27.152" v="401" actId="20577"/>
        <pc:sldMkLst>
          <pc:docMk/>
          <pc:sldMk cId="430403476" sldId="320"/>
        </pc:sldMkLst>
        <pc:spChg chg="mod">
          <ac:chgData name="Karen O'Krafka" userId="S::kokrafka@trentu.ca::2086f882-deb3-4158-8d94-5b2f9004500c" providerId="AD" clId="Web-{BAD70A00-E2BE-DA51-A78E-82A335647637}" dt="2025-03-12T13:20:03.040" v="384" actId="1076"/>
          <ac:spMkLst>
            <pc:docMk/>
            <pc:sldMk cId="430403476" sldId="320"/>
            <ac:spMk id="2" creationId="{F992D586-3F7C-3202-E4F4-1F65B9A7D428}"/>
          </ac:spMkLst>
        </pc:spChg>
        <pc:spChg chg="mod">
          <ac:chgData name="Karen O'Krafka" userId="S::kokrafka@trentu.ca::2086f882-deb3-4158-8d94-5b2f9004500c" providerId="AD" clId="Web-{BAD70A00-E2BE-DA51-A78E-82A335647637}" dt="2025-03-12T13:21:27.152" v="401" actId="20577"/>
          <ac:spMkLst>
            <pc:docMk/>
            <pc:sldMk cId="430403476" sldId="320"/>
            <ac:spMk id="3" creationId="{375DADF2-8E4D-6C0E-0FA2-C5228AF29C1D}"/>
          </ac:spMkLst>
        </pc:spChg>
        <pc:spChg chg="del">
          <ac:chgData name="Karen O'Krafka" userId="S::kokrafka@trentu.ca::2086f882-deb3-4158-8d94-5b2f9004500c" providerId="AD" clId="Web-{BAD70A00-E2BE-DA51-A78E-82A335647637}" dt="2025-03-11T20:13:12.370" v="12"/>
          <ac:spMkLst>
            <pc:docMk/>
            <pc:sldMk cId="430403476" sldId="320"/>
            <ac:spMk id="4" creationId="{2CFADA2D-CE7A-511E-45B9-EAF4FA520E34}"/>
          </ac:spMkLst>
        </pc:spChg>
        <pc:spChg chg="add del mod">
          <ac:chgData name="Karen O'Krafka" userId="S::kokrafka@trentu.ca::2086f882-deb3-4158-8d94-5b2f9004500c" providerId="AD" clId="Web-{BAD70A00-E2BE-DA51-A78E-82A335647637}" dt="2025-03-11T20:13:25.245" v="14"/>
          <ac:spMkLst>
            <pc:docMk/>
            <pc:sldMk cId="430403476" sldId="320"/>
            <ac:spMk id="7" creationId="{6BDC12CC-6C3B-EE47-0436-C92D23F78A13}"/>
          </ac:spMkLst>
        </pc:spChg>
      </pc:sldChg>
      <pc:sldChg chg="addSp delSp modSp ord">
        <pc:chgData name="Karen O'Krafka" userId="S::kokrafka@trentu.ca::2086f882-deb3-4158-8d94-5b2f9004500c" providerId="AD" clId="Web-{BAD70A00-E2BE-DA51-A78E-82A335647637}" dt="2025-03-12T13:35:51.928" v="479"/>
        <pc:sldMkLst>
          <pc:docMk/>
          <pc:sldMk cId="569699605" sldId="321"/>
        </pc:sldMkLst>
        <pc:spChg chg="del">
          <ac:chgData name="Karen O'Krafka" userId="S::kokrafka@trentu.ca::2086f882-deb3-4158-8d94-5b2f9004500c" providerId="AD" clId="Web-{BAD70A00-E2BE-DA51-A78E-82A335647637}" dt="2025-03-12T13:17:20.692" v="348"/>
          <ac:spMkLst>
            <pc:docMk/>
            <pc:sldMk cId="569699605" sldId="321"/>
            <ac:spMk id="2" creationId="{6DBDB0AE-5ADD-1975-6BDD-38608925072A}"/>
          </ac:spMkLst>
        </pc:spChg>
        <pc:spChg chg="del mod">
          <ac:chgData name="Karen O'Krafka" userId="S::kokrafka@trentu.ca::2086f882-deb3-4158-8d94-5b2f9004500c" providerId="AD" clId="Web-{BAD70A00-E2BE-DA51-A78E-82A335647637}" dt="2025-03-12T13:17:14.254" v="347"/>
          <ac:spMkLst>
            <pc:docMk/>
            <pc:sldMk cId="569699605" sldId="321"/>
            <ac:spMk id="3" creationId="{E374C67C-D286-74AE-086C-3E45FF9D9542}"/>
          </ac:spMkLst>
        </pc:spChg>
        <pc:spChg chg="mod">
          <ac:chgData name="Karen O'Krafka" userId="S::kokrafka@trentu.ca::2086f882-deb3-4158-8d94-5b2f9004500c" providerId="AD" clId="Web-{BAD70A00-E2BE-DA51-A78E-82A335647637}" dt="2025-03-12T13:21:34.887" v="402" actId="20577"/>
          <ac:spMkLst>
            <pc:docMk/>
            <pc:sldMk cId="569699605" sldId="321"/>
            <ac:spMk id="4" creationId="{701C2F4A-ABC8-39B2-B7BB-36C02B7A4540}"/>
          </ac:spMkLst>
        </pc:spChg>
        <pc:spChg chg="add del mod">
          <ac:chgData name="Karen O'Krafka" userId="S::kokrafka@trentu.ca::2086f882-deb3-4158-8d94-5b2f9004500c" providerId="AD" clId="Web-{BAD70A00-E2BE-DA51-A78E-82A335647637}" dt="2025-03-12T13:17:32.942" v="350"/>
          <ac:spMkLst>
            <pc:docMk/>
            <pc:sldMk cId="569699605" sldId="321"/>
            <ac:spMk id="7" creationId="{1B690E92-1B14-27FF-27DB-E033A9E844F7}"/>
          </ac:spMkLst>
        </pc:spChg>
        <pc:spChg chg="add del mod">
          <ac:chgData name="Karen O'Krafka" userId="S::kokrafka@trentu.ca::2086f882-deb3-4158-8d94-5b2f9004500c" providerId="AD" clId="Web-{BAD70A00-E2BE-DA51-A78E-82A335647637}" dt="2025-03-12T13:17:36.052" v="351"/>
          <ac:spMkLst>
            <pc:docMk/>
            <pc:sldMk cId="569699605" sldId="321"/>
            <ac:spMk id="9" creationId="{7B272BDF-25CE-B0FC-3EA0-781DE0FED852}"/>
          </ac:spMkLst>
        </pc:spChg>
      </pc:sldChg>
      <pc:sldChg chg="modSp">
        <pc:chgData name="Karen O'Krafka" userId="S::kokrafka@trentu.ca::2086f882-deb3-4158-8d94-5b2f9004500c" providerId="AD" clId="Web-{BAD70A00-E2BE-DA51-A78E-82A335647637}" dt="2025-03-11T20:25:00.156" v="44" actId="20577"/>
        <pc:sldMkLst>
          <pc:docMk/>
          <pc:sldMk cId="1517447069" sldId="322"/>
        </pc:sldMkLst>
        <pc:spChg chg="mod">
          <ac:chgData name="Karen O'Krafka" userId="S::kokrafka@trentu.ca::2086f882-deb3-4158-8d94-5b2f9004500c" providerId="AD" clId="Web-{BAD70A00-E2BE-DA51-A78E-82A335647637}" dt="2025-03-11T20:25:00.156" v="44" actId="20577"/>
          <ac:spMkLst>
            <pc:docMk/>
            <pc:sldMk cId="1517447069" sldId="322"/>
            <ac:spMk id="2" creationId="{56FEAA13-E02F-EB47-E510-E3F48A95F847}"/>
          </ac:spMkLst>
        </pc:spChg>
        <pc:spChg chg="mod">
          <ac:chgData name="Karen O'Krafka" userId="S::kokrafka@trentu.ca::2086f882-deb3-4158-8d94-5b2f9004500c" providerId="AD" clId="Web-{BAD70A00-E2BE-DA51-A78E-82A335647637}" dt="2025-03-11T20:24:37.109" v="33" actId="20577"/>
          <ac:spMkLst>
            <pc:docMk/>
            <pc:sldMk cId="1517447069" sldId="322"/>
            <ac:spMk id="3" creationId="{05E26637-007F-EC9E-F644-AAFBA0900F3C}"/>
          </ac:spMkLst>
        </pc:spChg>
      </pc:sldChg>
      <pc:sldChg chg="del">
        <pc:chgData name="Karen O'Krafka" userId="S::kokrafka@trentu.ca::2086f882-deb3-4158-8d94-5b2f9004500c" providerId="AD" clId="Web-{BAD70A00-E2BE-DA51-A78E-82A335647637}" dt="2025-03-12T13:21:53.856" v="403"/>
        <pc:sldMkLst>
          <pc:docMk/>
          <pc:sldMk cId="2149261472" sldId="323"/>
        </pc:sldMkLst>
      </pc:sldChg>
      <pc:sldChg chg="modSp add ord replId">
        <pc:chgData name="Karen O'Krafka" userId="S::kokrafka@trentu.ca::2086f882-deb3-4158-8d94-5b2f9004500c" providerId="AD" clId="Web-{BAD70A00-E2BE-DA51-A78E-82A335647637}" dt="2025-03-12T13:27:37.601" v="462" actId="20577"/>
        <pc:sldMkLst>
          <pc:docMk/>
          <pc:sldMk cId="2600307347" sldId="323"/>
        </pc:sldMkLst>
        <pc:spChg chg="mod">
          <ac:chgData name="Karen O'Krafka" userId="S::kokrafka@trentu.ca::2086f882-deb3-4158-8d94-5b2f9004500c" providerId="AD" clId="Web-{BAD70A00-E2BE-DA51-A78E-82A335647637}" dt="2025-03-12T13:27:37.601" v="462" actId="20577"/>
          <ac:spMkLst>
            <pc:docMk/>
            <pc:sldMk cId="2600307347" sldId="323"/>
            <ac:spMk id="2" creationId="{894EFE88-4C59-2E9B-D284-9433360CD16D}"/>
          </ac:spMkLst>
        </pc:spChg>
      </pc:sldChg>
      <pc:sldChg chg="del">
        <pc:chgData name="Karen O'Krafka" userId="S::kokrafka@trentu.ca::2086f882-deb3-4158-8d94-5b2f9004500c" providerId="AD" clId="Web-{BAD70A00-E2BE-DA51-A78E-82A335647637}" dt="2025-03-12T13:22:01.091" v="404"/>
        <pc:sldMkLst>
          <pc:docMk/>
          <pc:sldMk cId="2398406067" sldId="324"/>
        </pc:sldMkLst>
      </pc:sldChg>
      <pc:sldChg chg="addSp delSp modSp add ord replId">
        <pc:chgData name="Karen O'Krafka" userId="S::kokrafka@trentu.ca::2086f882-deb3-4158-8d94-5b2f9004500c" providerId="AD" clId="Web-{BAD70A00-E2BE-DA51-A78E-82A335647637}" dt="2025-03-12T13:27:23.803" v="457"/>
        <pc:sldMkLst>
          <pc:docMk/>
          <pc:sldMk cId="2949679125" sldId="324"/>
        </pc:sldMkLst>
        <pc:spChg chg="del">
          <ac:chgData name="Karen O'Krafka" userId="S::kokrafka@trentu.ca::2086f882-deb3-4158-8d94-5b2f9004500c" providerId="AD" clId="Web-{BAD70A00-E2BE-DA51-A78E-82A335647637}" dt="2025-03-12T13:26:20.317" v="451"/>
          <ac:spMkLst>
            <pc:docMk/>
            <pc:sldMk cId="2949679125" sldId="324"/>
            <ac:spMk id="2" creationId="{6DD1902A-E6F3-B5F4-02A6-A4E63AD5DE8C}"/>
          </ac:spMkLst>
        </pc:spChg>
        <pc:spChg chg="add del mod">
          <ac:chgData name="Karen O'Krafka" userId="S::kokrafka@trentu.ca::2086f882-deb3-4158-8d94-5b2f9004500c" providerId="AD" clId="Web-{BAD70A00-E2BE-DA51-A78E-82A335647637}" dt="2025-03-12T13:27:23.803" v="457"/>
          <ac:spMkLst>
            <pc:docMk/>
            <pc:sldMk cId="2949679125" sldId="324"/>
            <ac:spMk id="4" creationId="{7CFC432F-B290-813A-FA22-0D420BADC7D8}"/>
          </ac:spMkLst>
        </pc:spChg>
        <pc:picChg chg="add mod">
          <ac:chgData name="Karen O'Krafka" userId="S::kokrafka@trentu.ca::2086f882-deb3-4158-8d94-5b2f9004500c" providerId="AD" clId="Web-{BAD70A00-E2BE-DA51-A78E-82A335647637}" dt="2025-03-12T13:27:18.694" v="456"/>
          <ac:picMkLst>
            <pc:docMk/>
            <pc:sldMk cId="2949679125" sldId="324"/>
            <ac:picMk id="5" creationId="{F93E1489-75FA-AC78-94E0-38A406AA4C99}"/>
          </ac:picMkLst>
        </pc:picChg>
      </pc:sldChg>
      <pc:sldChg chg="addSp delSp modSp add ord replId">
        <pc:chgData name="Karen O'Krafka" userId="S::kokrafka@trentu.ca::2086f882-deb3-4158-8d94-5b2f9004500c" providerId="AD" clId="Web-{BAD70A00-E2BE-DA51-A78E-82A335647637}" dt="2025-03-12T13:27:08.272" v="455"/>
        <pc:sldMkLst>
          <pc:docMk/>
          <pc:sldMk cId="476891418" sldId="325"/>
        </pc:sldMkLst>
        <pc:spChg chg="del">
          <ac:chgData name="Karen O'Krafka" userId="S::kokrafka@trentu.ca::2086f882-deb3-4158-8d94-5b2f9004500c" providerId="AD" clId="Web-{BAD70A00-E2BE-DA51-A78E-82A335647637}" dt="2025-03-12T13:26:59.537" v="454"/>
          <ac:spMkLst>
            <pc:docMk/>
            <pc:sldMk cId="476891418" sldId="325"/>
            <ac:spMk id="4" creationId="{52197DD3-230E-0CD7-836C-D01E591A15DD}"/>
          </ac:spMkLst>
        </pc:spChg>
        <pc:picChg chg="add mod">
          <ac:chgData name="Karen O'Krafka" userId="S::kokrafka@trentu.ca::2086f882-deb3-4158-8d94-5b2f9004500c" providerId="AD" clId="Web-{BAD70A00-E2BE-DA51-A78E-82A335647637}" dt="2025-03-12T13:26:46.880" v="453"/>
          <ac:picMkLst>
            <pc:docMk/>
            <pc:sldMk cId="476891418" sldId="325"/>
            <ac:picMk id="2" creationId="{4AC90A25-65D1-E148-70BB-D645BC8C0154}"/>
          </ac:picMkLst>
        </pc:picChg>
      </pc:sldChg>
      <pc:sldChg chg="del">
        <pc:chgData name="Karen O'Krafka" userId="S::kokrafka@trentu.ca::2086f882-deb3-4158-8d94-5b2f9004500c" providerId="AD" clId="Web-{BAD70A00-E2BE-DA51-A78E-82A335647637}" dt="2025-03-12T13:22:03.778" v="405"/>
        <pc:sldMkLst>
          <pc:docMk/>
          <pc:sldMk cId="2323500703" sldId="325"/>
        </pc:sldMkLst>
      </pc:sldChg>
      <pc:sldChg chg="addSp delSp modSp add ord replId">
        <pc:chgData name="Karen O'Krafka" userId="S::kokrafka@trentu.ca::2086f882-deb3-4158-8d94-5b2f9004500c" providerId="AD" clId="Web-{BAD70A00-E2BE-DA51-A78E-82A335647637}" dt="2025-03-12T18:37:51.887" v="538" actId="1076"/>
        <pc:sldMkLst>
          <pc:docMk/>
          <pc:sldMk cId="1110311006" sldId="326"/>
        </pc:sldMkLst>
        <pc:spChg chg="add del">
          <ac:chgData name="Karen O'Krafka" userId="S::kokrafka@trentu.ca::2086f882-deb3-4158-8d94-5b2f9004500c" providerId="AD" clId="Web-{BAD70A00-E2BE-DA51-A78E-82A335647637}" dt="2025-03-12T18:35:26.290" v="502"/>
          <ac:spMkLst>
            <pc:docMk/>
            <pc:sldMk cId="1110311006" sldId="326"/>
            <ac:spMk id="2" creationId="{F94CCF32-E072-1E83-DB9F-BE06DEF4CB4D}"/>
          </ac:spMkLst>
        </pc:spChg>
        <pc:spChg chg="add del">
          <ac:chgData name="Karen O'Krafka" userId="S::kokrafka@trentu.ca::2086f882-deb3-4158-8d94-5b2f9004500c" providerId="AD" clId="Web-{BAD70A00-E2BE-DA51-A78E-82A335647637}" dt="2025-03-12T18:35:32.353" v="504"/>
          <ac:spMkLst>
            <pc:docMk/>
            <pc:sldMk cId="1110311006" sldId="326"/>
            <ac:spMk id="4" creationId="{44ABD273-70D7-87A8-561E-321934A8F563}"/>
          </ac:spMkLst>
        </pc:spChg>
        <pc:spChg chg="add mod">
          <ac:chgData name="Karen O'Krafka" userId="S::kokrafka@trentu.ca::2086f882-deb3-4158-8d94-5b2f9004500c" providerId="AD" clId="Web-{BAD70A00-E2BE-DA51-A78E-82A335647637}" dt="2025-03-12T18:36:44.448" v="536" actId="14100"/>
          <ac:spMkLst>
            <pc:docMk/>
            <pc:sldMk cId="1110311006" sldId="326"/>
            <ac:spMk id="5" creationId="{F3DBF2D9-3E34-8760-54DF-DF8D195D0B5C}"/>
          </ac:spMkLst>
        </pc:spChg>
        <pc:picChg chg="del">
          <ac:chgData name="Karen O'Krafka" userId="S::kokrafka@trentu.ca::2086f882-deb3-4158-8d94-5b2f9004500c" providerId="AD" clId="Web-{BAD70A00-E2BE-DA51-A78E-82A335647637}" dt="2025-03-12T13:28:11.492" v="466"/>
          <ac:picMkLst>
            <pc:docMk/>
            <pc:sldMk cId="1110311006" sldId="326"/>
            <ac:picMk id="2" creationId="{DA87F1C5-50A8-F43B-B91F-9F7EDBDA81F0}"/>
          </ac:picMkLst>
        </pc:picChg>
        <pc:picChg chg="add mod">
          <ac:chgData name="Karen O'Krafka" userId="S::kokrafka@trentu.ca::2086f882-deb3-4158-8d94-5b2f9004500c" providerId="AD" clId="Web-{BAD70A00-E2BE-DA51-A78E-82A335647637}" dt="2025-03-12T18:37:51.887" v="538" actId="1076"/>
          <ac:picMkLst>
            <pc:docMk/>
            <pc:sldMk cId="1110311006" sldId="326"/>
            <ac:picMk id="3" creationId="{8AF44EC9-262E-4526-3B87-A10376A57D9D}"/>
          </ac:picMkLst>
        </pc:picChg>
      </pc:sldChg>
      <pc:sldChg chg="add del replId">
        <pc:chgData name="Karen O'Krafka" userId="S::kokrafka@trentu.ca::2086f882-deb3-4158-8d94-5b2f9004500c" providerId="AD" clId="Web-{BAD70A00-E2BE-DA51-A78E-82A335647637}" dt="2025-03-12T13:27:56.929" v="464"/>
        <pc:sldMkLst>
          <pc:docMk/>
          <pc:sldMk cId="1523820232" sldId="326"/>
        </pc:sldMkLst>
      </pc:sldChg>
      <pc:sldChg chg="addSp modSp add replId">
        <pc:chgData name="Karen O'Krafka" userId="S::kokrafka@trentu.ca::2086f882-deb3-4158-8d94-5b2f9004500c" providerId="AD" clId="Web-{BAD70A00-E2BE-DA51-A78E-82A335647637}" dt="2025-03-12T18:49:43.546" v="663" actId="20577"/>
        <pc:sldMkLst>
          <pc:docMk/>
          <pc:sldMk cId="2835300038" sldId="327"/>
        </pc:sldMkLst>
        <pc:spChg chg="mod">
          <ac:chgData name="Karen O'Krafka" userId="S::kokrafka@trentu.ca::2086f882-deb3-4158-8d94-5b2f9004500c" providerId="AD" clId="Web-{BAD70A00-E2BE-DA51-A78E-82A335647637}" dt="2025-03-12T18:45:58.447" v="565"/>
          <ac:spMkLst>
            <pc:docMk/>
            <pc:sldMk cId="2835300038" sldId="327"/>
            <ac:spMk id="2" creationId="{0964CFE2-5E97-FAD9-85A4-906E7FF0BBD7}"/>
          </ac:spMkLst>
        </pc:spChg>
        <pc:spChg chg="add mod">
          <ac:chgData name="Karen O'Krafka" userId="S::kokrafka@trentu.ca::2086f882-deb3-4158-8d94-5b2f9004500c" providerId="AD" clId="Web-{BAD70A00-E2BE-DA51-A78E-82A335647637}" dt="2025-03-12T18:49:43.546" v="663" actId="20577"/>
          <ac:spMkLst>
            <pc:docMk/>
            <pc:sldMk cId="2835300038" sldId="327"/>
            <ac:spMk id="3" creationId="{7126D533-B5B5-4AAE-A6CB-CB72A4D26218}"/>
          </ac:spMkLst>
        </pc:spChg>
      </pc:sldChg>
      <pc:sldChg chg="add replId">
        <pc:chgData name="Karen O'Krafka" userId="S::kokrafka@trentu.ca::2086f882-deb3-4158-8d94-5b2f9004500c" providerId="AD" clId="Web-{BAD70A00-E2BE-DA51-A78E-82A335647637}" dt="2025-03-12T18:45:25.149" v="563"/>
        <pc:sldMkLst>
          <pc:docMk/>
          <pc:sldMk cId="3467420878" sldId="328"/>
        </pc:sldMkLst>
      </pc:sldChg>
    </pc:docChg>
  </pc:docChgLst>
  <pc:docChgLst>
    <pc:chgData name="Trinity Vandeloo" userId="S::tvandeloo@trentu.ca::b2586791-4d40-49cd-8adf-b2b879b3f3b7" providerId="AD" clId="Web-{C25ABE12-055E-DAB8-60A9-AD00AE66E744}"/>
    <pc:docChg chg="addSld delSld modSld sldOrd">
      <pc:chgData name="Trinity Vandeloo" userId="S::tvandeloo@trentu.ca::b2586791-4d40-49cd-8adf-b2b879b3f3b7" providerId="AD" clId="Web-{C25ABE12-055E-DAB8-60A9-AD00AE66E744}" dt="2025-03-24T15:16:21.805" v="956"/>
      <pc:docMkLst>
        <pc:docMk/>
      </pc:docMkLst>
      <pc:sldChg chg="addSp delSp modSp mod setBg modClrScheme chgLayout">
        <pc:chgData name="Trinity Vandeloo" userId="S::tvandeloo@trentu.ca::b2586791-4d40-49cd-8adf-b2b879b3f3b7" providerId="AD" clId="Web-{C25ABE12-055E-DAB8-60A9-AD00AE66E744}" dt="2025-03-24T14:35:47.252" v="70" actId="1076"/>
        <pc:sldMkLst>
          <pc:docMk/>
          <pc:sldMk cId="2945390068" sldId="314"/>
        </pc:sldMkLst>
        <pc:spChg chg="mod">
          <ac:chgData name="Trinity Vandeloo" userId="S::tvandeloo@trentu.ca::b2586791-4d40-49cd-8adf-b2b879b3f3b7" providerId="AD" clId="Web-{C25ABE12-055E-DAB8-60A9-AD00AE66E744}" dt="2025-03-24T14:35:47.252" v="70" actId="1076"/>
          <ac:spMkLst>
            <pc:docMk/>
            <pc:sldMk cId="2945390068" sldId="314"/>
            <ac:spMk id="2" creationId="{35440D96-BFFB-05BD-30ED-0352500CD058}"/>
          </ac:spMkLst>
        </pc:spChg>
        <pc:spChg chg="add del mod">
          <ac:chgData name="Trinity Vandeloo" userId="S::tvandeloo@trentu.ca::b2586791-4d40-49cd-8adf-b2b879b3f3b7" providerId="AD" clId="Web-{C25ABE12-055E-DAB8-60A9-AD00AE66E744}" dt="2025-03-24T14:25:29.898" v="1"/>
          <ac:spMkLst>
            <pc:docMk/>
            <pc:sldMk cId="2945390068" sldId="314"/>
            <ac:spMk id="8" creationId="{6E2314EF-D3F3-BE73-5AD1-8E8D4B07211A}"/>
          </ac:spMkLst>
        </pc:spChg>
        <pc:picChg chg="mod">
          <ac:chgData name="Trinity Vandeloo" userId="S::tvandeloo@trentu.ca::b2586791-4d40-49cd-8adf-b2b879b3f3b7" providerId="AD" clId="Web-{C25ABE12-055E-DAB8-60A9-AD00AE66E744}" dt="2025-03-24T14:31:15.544" v="25"/>
          <ac:picMkLst>
            <pc:docMk/>
            <pc:sldMk cId="2945390068" sldId="314"/>
            <ac:picMk id="3" creationId="{15A65D04-394F-4B19-24AB-AF478982052F}"/>
          </ac:picMkLst>
        </pc:picChg>
        <pc:cxnChg chg="add del mod">
          <ac:chgData name="Trinity Vandeloo" userId="S::tvandeloo@trentu.ca::b2586791-4d40-49cd-8adf-b2b879b3f3b7" providerId="AD" clId="Web-{C25ABE12-055E-DAB8-60A9-AD00AE66E744}" dt="2025-03-24T14:35:32.564" v="66"/>
          <ac:cxnSpMkLst>
            <pc:docMk/>
            <pc:sldMk cId="2945390068" sldId="314"/>
            <ac:cxnSpMk id="4" creationId="{CE8881C7-8F78-2B98-4A55-B11744319FA9}"/>
          </ac:cxnSpMkLst>
        </pc:cxnChg>
      </pc:sldChg>
      <pc:sldChg chg="del">
        <pc:chgData name="Trinity Vandeloo" userId="S::tvandeloo@trentu.ca::b2586791-4d40-49cd-8adf-b2b879b3f3b7" providerId="AD" clId="Web-{C25ABE12-055E-DAB8-60A9-AD00AE66E744}" dt="2025-03-24T15:13:50.458" v="923"/>
        <pc:sldMkLst>
          <pc:docMk/>
          <pc:sldMk cId="542059410" sldId="315"/>
        </pc:sldMkLst>
      </pc:sldChg>
      <pc:sldChg chg="addSp modSp mod setBg modClrScheme chgLayout">
        <pc:chgData name="Trinity Vandeloo" userId="S::tvandeloo@trentu.ca::b2586791-4d40-49cd-8adf-b2b879b3f3b7" providerId="AD" clId="Web-{C25ABE12-055E-DAB8-60A9-AD00AE66E744}" dt="2025-03-24T14:41:14.678" v="172" actId="1076"/>
        <pc:sldMkLst>
          <pc:docMk/>
          <pc:sldMk cId="56176599" sldId="317"/>
        </pc:sldMkLst>
        <pc:spChg chg="mod">
          <ac:chgData name="Trinity Vandeloo" userId="S::tvandeloo@trentu.ca::b2586791-4d40-49cd-8adf-b2b879b3f3b7" providerId="AD" clId="Web-{C25ABE12-055E-DAB8-60A9-AD00AE66E744}" dt="2025-03-24T14:37:10.362" v="79" actId="20577"/>
          <ac:spMkLst>
            <pc:docMk/>
            <pc:sldMk cId="56176599" sldId="317"/>
            <ac:spMk id="7" creationId="{ADD59383-E6CD-CF57-B9CF-5820B1CECE61}"/>
          </ac:spMkLst>
        </pc:spChg>
        <pc:spChg chg="mod">
          <ac:chgData name="Trinity Vandeloo" userId="S::tvandeloo@trentu.ca::b2586791-4d40-49cd-8adf-b2b879b3f3b7" providerId="AD" clId="Web-{C25ABE12-055E-DAB8-60A9-AD00AE66E744}" dt="2025-03-24T14:41:14.678" v="172" actId="1076"/>
          <ac:spMkLst>
            <pc:docMk/>
            <pc:sldMk cId="56176599" sldId="317"/>
            <ac:spMk id="8" creationId="{8B672BC8-D7EC-066C-9025-5F29713D8495}"/>
          </ac:spMkLst>
        </pc:spChg>
        <pc:spChg chg="add mod">
          <ac:chgData name="Trinity Vandeloo" userId="S::tvandeloo@trentu.ca::b2586791-4d40-49cd-8adf-b2b879b3f3b7" providerId="AD" clId="Web-{C25ABE12-055E-DAB8-60A9-AD00AE66E744}" dt="2025-03-24T14:27:28.181" v="3"/>
          <ac:spMkLst>
            <pc:docMk/>
            <pc:sldMk cId="56176599" sldId="317"/>
            <ac:spMk id="13" creationId="{27F2036A-1BFA-A3C5-750C-1A4BC9BA08B0}"/>
          </ac:spMkLst>
        </pc:spChg>
        <pc:picChg chg="add mod modCrop">
          <ac:chgData name="Trinity Vandeloo" userId="S::tvandeloo@trentu.ca::b2586791-4d40-49cd-8adf-b2b879b3f3b7" providerId="AD" clId="Web-{C25ABE12-055E-DAB8-60A9-AD00AE66E744}" dt="2025-03-24T14:37:56.754" v="86" actId="14100"/>
          <ac:picMkLst>
            <pc:docMk/>
            <pc:sldMk cId="56176599" sldId="317"/>
            <ac:picMk id="2" creationId="{23F7751B-A06D-821B-E4E1-DAD410B55EF9}"/>
          </ac:picMkLst>
        </pc:picChg>
      </pc:sldChg>
      <pc:sldChg chg="addSp delSp modSp del mod ord setBg modClrScheme chgLayout">
        <pc:chgData name="Trinity Vandeloo" userId="S::tvandeloo@trentu.ca::b2586791-4d40-49cd-8adf-b2b879b3f3b7" providerId="AD" clId="Web-{C25ABE12-055E-DAB8-60A9-AD00AE66E744}" dt="2025-03-24T14:48:23.435" v="239"/>
        <pc:sldMkLst>
          <pc:docMk/>
          <pc:sldMk cId="1760417424" sldId="319"/>
        </pc:sldMkLst>
        <pc:spChg chg="mod">
          <ac:chgData name="Trinity Vandeloo" userId="S::tvandeloo@trentu.ca::b2586791-4d40-49cd-8adf-b2b879b3f3b7" providerId="AD" clId="Web-{C25ABE12-055E-DAB8-60A9-AD00AE66E744}" dt="2025-03-24T14:43:33.962" v="180"/>
          <ac:spMkLst>
            <pc:docMk/>
            <pc:sldMk cId="1760417424" sldId="319"/>
            <ac:spMk id="2" creationId="{14808221-C29B-07A3-B569-B8B466B1020B}"/>
          </ac:spMkLst>
        </pc:spChg>
        <pc:spChg chg="del">
          <ac:chgData name="Trinity Vandeloo" userId="S::tvandeloo@trentu.ca::b2586791-4d40-49cd-8adf-b2b879b3f3b7" providerId="AD" clId="Web-{C25ABE12-055E-DAB8-60A9-AD00AE66E744}" dt="2025-03-24T14:42:48.680" v="177"/>
          <ac:spMkLst>
            <pc:docMk/>
            <pc:sldMk cId="1760417424" sldId="319"/>
            <ac:spMk id="3" creationId="{D6BEA7D4-8B96-5A0E-252E-6B8E8B1CF178}"/>
          </ac:spMkLst>
        </pc:spChg>
        <pc:spChg chg="add del mod">
          <ac:chgData name="Trinity Vandeloo" userId="S::tvandeloo@trentu.ca::b2586791-4d40-49cd-8adf-b2b879b3f3b7" providerId="AD" clId="Web-{C25ABE12-055E-DAB8-60A9-AD00AE66E744}" dt="2025-03-24T14:43:33.962" v="180"/>
          <ac:spMkLst>
            <pc:docMk/>
            <pc:sldMk cId="1760417424" sldId="319"/>
            <ac:spMk id="7" creationId="{19427BCB-1D2A-FD19-DCED-C5450C36D6D0}"/>
          </ac:spMkLst>
        </pc:spChg>
        <pc:spChg chg="add mod">
          <ac:chgData name="Trinity Vandeloo" userId="S::tvandeloo@trentu.ca::b2586791-4d40-49cd-8adf-b2b879b3f3b7" providerId="AD" clId="Web-{C25ABE12-055E-DAB8-60A9-AD00AE66E744}" dt="2025-03-24T14:43:33.962" v="180"/>
          <ac:spMkLst>
            <pc:docMk/>
            <pc:sldMk cId="1760417424" sldId="319"/>
            <ac:spMk id="12" creationId="{6861C69B-85BF-848A-9786-FA64D92B5FEF}"/>
          </ac:spMkLst>
        </pc:spChg>
        <pc:picChg chg="add mod ord modCrop">
          <ac:chgData name="Trinity Vandeloo" userId="S::tvandeloo@trentu.ca::b2586791-4d40-49cd-8adf-b2b879b3f3b7" providerId="AD" clId="Web-{C25ABE12-055E-DAB8-60A9-AD00AE66E744}" dt="2025-03-24T14:44:59.760" v="191"/>
          <ac:picMkLst>
            <pc:docMk/>
            <pc:sldMk cId="1760417424" sldId="319"/>
            <ac:picMk id="4" creationId="{D18A2D90-ED0D-2407-0B72-8029F2BB0A23}"/>
          </ac:picMkLst>
        </pc:picChg>
        <pc:picChg chg="del">
          <ac:chgData name="Trinity Vandeloo" userId="S::tvandeloo@trentu.ca::b2586791-4d40-49cd-8adf-b2b879b3f3b7" providerId="AD" clId="Web-{C25ABE12-055E-DAB8-60A9-AD00AE66E744}" dt="2025-03-24T14:43:00.743" v="179"/>
          <ac:picMkLst>
            <pc:docMk/>
            <pc:sldMk cId="1760417424" sldId="319"/>
            <ac:picMk id="5" creationId="{EE30546E-D63D-6DD8-4DA7-41DD51A44C2F}"/>
          </ac:picMkLst>
        </pc:picChg>
      </pc:sldChg>
      <pc:sldChg chg="mod ord setBg">
        <pc:chgData name="Trinity Vandeloo" userId="S::tvandeloo@trentu.ca::b2586791-4d40-49cd-8adf-b2b879b3f3b7" providerId="AD" clId="Web-{C25ABE12-055E-DAB8-60A9-AD00AE66E744}" dt="2025-03-24T14:48:34.935" v="241"/>
        <pc:sldMkLst>
          <pc:docMk/>
          <pc:sldMk cId="1110311006" sldId="326"/>
        </pc:sldMkLst>
      </pc:sldChg>
      <pc:sldChg chg="addSp modSp del">
        <pc:chgData name="Trinity Vandeloo" userId="S::tvandeloo@trentu.ca::b2586791-4d40-49cd-8adf-b2b879b3f3b7" providerId="AD" clId="Web-{C25ABE12-055E-DAB8-60A9-AD00AE66E744}" dt="2025-03-24T15:00:47.400" v="733"/>
        <pc:sldMkLst>
          <pc:docMk/>
          <pc:sldMk cId="2835300038" sldId="327"/>
        </pc:sldMkLst>
        <pc:spChg chg="mod">
          <ac:chgData name="Trinity Vandeloo" userId="S::tvandeloo@trentu.ca::b2586791-4d40-49cd-8adf-b2b879b3f3b7" providerId="AD" clId="Web-{C25ABE12-055E-DAB8-60A9-AD00AE66E744}" dt="2025-03-24T14:53:38.706" v="431" actId="20577"/>
          <ac:spMkLst>
            <pc:docMk/>
            <pc:sldMk cId="2835300038" sldId="327"/>
            <ac:spMk id="3" creationId="{7126D533-B5B5-4AAE-A6CB-CB72A4D26218}"/>
          </ac:spMkLst>
        </pc:spChg>
        <pc:spChg chg="add mod">
          <ac:chgData name="Trinity Vandeloo" userId="S::tvandeloo@trentu.ca::b2586791-4d40-49cd-8adf-b2b879b3f3b7" providerId="AD" clId="Web-{C25ABE12-055E-DAB8-60A9-AD00AE66E744}" dt="2025-03-24T14:54:03.722" v="441" actId="1076"/>
          <ac:spMkLst>
            <pc:docMk/>
            <pc:sldMk cId="2835300038" sldId="327"/>
            <ac:spMk id="4" creationId="{3731ADD1-CF3E-1D03-13B1-A88ADFEA731B}"/>
          </ac:spMkLst>
        </pc:spChg>
      </pc:sldChg>
      <pc:sldChg chg="del">
        <pc:chgData name="Trinity Vandeloo" userId="S::tvandeloo@trentu.ca::b2586791-4d40-49cd-8adf-b2b879b3f3b7" providerId="AD" clId="Web-{C25ABE12-055E-DAB8-60A9-AD00AE66E744}" dt="2025-03-24T15:08:00.219" v="844"/>
        <pc:sldMkLst>
          <pc:docMk/>
          <pc:sldMk cId="3467420878" sldId="328"/>
        </pc:sldMkLst>
      </pc:sldChg>
      <pc:sldChg chg="addSp delSp modSp new mod ord setBg">
        <pc:chgData name="Trinity Vandeloo" userId="S::tvandeloo@trentu.ca::b2586791-4d40-49cd-8adf-b2b879b3f3b7" providerId="AD" clId="Web-{C25ABE12-055E-DAB8-60A9-AD00AE66E744}" dt="2025-03-24T15:08:16.531" v="846" actId="1076"/>
        <pc:sldMkLst>
          <pc:docMk/>
          <pc:sldMk cId="2280242991" sldId="329"/>
        </pc:sldMkLst>
        <pc:spChg chg="mod">
          <ac:chgData name="Trinity Vandeloo" userId="S::tvandeloo@trentu.ca::b2586791-4d40-49cd-8adf-b2b879b3f3b7" providerId="AD" clId="Web-{C25ABE12-055E-DAB8-60A9-AD00AE66E744}" dt="2025-03-24T15:08:13.703" v="845" actId="20577"/>
          <ac:spMkLst>
            <pc:docMk/>
            <pc:sldMk cId="2280242991" sldId="329"/>
            <ac:spMk id="2" creationId="{65B84182-DB68-C6F5-494D-A8945BE421C8}"/>
          </ac:spMkLst>
        </pc:spChg>
        <pc:spChg chg="del">
          <ac:chgData name="Trinity Vandeloo" userId="S::tvandeloo@trentu.ca::b2586791-4d40-49cd-8adf-b2b879b3f3b7" providerId="AD" clId="Web-{C25ABE12-055E-DAB8-60A9-AD00AE66E744}" dt="2025-03-24T14:45:48.886" v="199"/>
          <ac:spMkLst>
            <pc:docMk/>
            <pc:sldMk cId="2280242991" sldId="329"/>
            <ac:spMk id="3" creationId="{B9EE21A1-EDA7-3135-8A6F-AE78BC6D6930}"/>
          </ac:spMkLst>
        </pc:spChg>
        <pc:spChg chg="add mod">
          <ac:chgData name="Trinity Vandeloo" userId="S::tvandeloo@trentu.ca::b2586791-4d40-49cd-8adf-b2b879b3f3b7" providerId="AD" clId="Web-{C25ABE12-055E-DAB8-60A9-AD00AE66E744}" dt="2025-03-24T15:08:16.531" v="846" actId="1076"/>
          <ac:spMkLst>
            <pc:docMk/>
            <pc:sldMk cId="2280242991" sldId="329"/>
            <ac:spMk id="9" creationId="{7A6F9ADD-BFC7-A73E-28AB-57F52183E4F0}"/>
          </ac:spMkLst>
        </pc:spChg>
        <pc:picChg chg="add del">
          <ac:chgData name="Trinity Vandeloo" userId="S::tvandeloo@trentu.ca::b2586791-4d40-49cd-8adf-b2b879b3f3b7" providerId="AD" clId="Web-{C25ABE12-055E-DAB8-60A9-AD00AE66E744}" dt="2025-03-24T14:45:48.745" v="198"/>
          <ac:picMkLst>
            <pc:docMk/>
            <pc:sldMk cId="2280242991" sldId="329"/>
            <ac:picMk id="6" creationId="{5DB92D3D-7822-20CA-D916-C29306F0095D}"/>
          </ac:picMkLst>
        </pc:picChg>
        <pc:picChg chg="add del mod ord">
          <ac:chgData name="Trinity Vandeloo" userId="S::tvandeloo@trentu.ca::b2586791-4d40-49cd-8adf-b2b879b3f3b7" providerId="AD" clId="Web-{C25ABE12-055E-DAB8-60A9-AD00AE66E744}" dt="2025-03-24T14:46:12.386" v="200"/>
          <ac:picMkLst>
            <pc:docMk/>
            <pc:sldMk cId="2280242991" sldId="329"/>
            <ac:picMk id="7" creationId="{283F72CB-4CB0-D2FE-E479-FEED4555C981}"/>
          </ac:picMkLst>
        </pc:picChg>
      </pc:sldChg>
      <pc:sldChg chg="addSp delSp modSp new mod setBg modClrScheme chgLayout">
        <pc:chgData name="Trinity Vandeloo" userId="S::tvandeloo@trentu.ca::b2586791-4d40-49cd-8adf-b2b879b3f3b7" providerId="AD" clId="Web-{C25ABE12-055E-DAB8-60A9-AD00AE66E744}" dt="2025-03-24T15:09:22.314" v="857" actId="20577"/>
        <pc:sldMkLst>
          <pc:docMk/>
          <pc:sldMk cId="3453722146" sldId="330"/>
        </pc:sldMkLst>
        <pc:spChg chg="del">
          <ac:chgData name="Trinity Vandeloo" userId="S::tvandeloo@trentu.ca::b2586791-4d40-49cd-8adf-b2b879b3f3b7" providerId="AD" clId="Web-{C25ABE12-055E-DAB8-60A9-AD00AE66E744}" dt="2025-03-24T14:49:19.764" v="244"/>
          <ac:spMkLst>
            <pc:docMk/>
            <pc:sldMk cId="3453722146" sldId="330"/>
            <ac:spMk id="2" creationId="{1D29C13C-70E4-40B0-5D73-22F67E5CFE09}"/>
          </ac:spMkLst>
        </pc:spChg>
        <pc:spChg chg="del">
          <ac:chgData name="Trinity Vandeloo" userId="S::tvandeloo@trentu.ca::b2586791-4d40-49cd-8adf-b2b879b3f3b7" providerId="AD" clId="Web-{C25ABE12-055E-DAB8-60A9-AD00AE66E744}" dt="2025-03-24T14:49:06.920" v="243"/>
          <ac:spMkLst>
            <pc:docMk/>
            <pc:sldMk cId="3453722146" sldId="330"/>
            <ac:spMk id="3" creationId="{A77E4B95-51DD-6F4B-2C50-42E8B84612B3}"/>
          </ac:spMkLst>
        </pc:spChg>
        <pc:spChg chg="del">
          <ac:chgData name="Trinity Vandeloo" userId="S::tvandeloo@trentu.ca::b2586791-4d40-49cd-8adf-b2b879b3f3b7" providerId="AD" clId="Web-{C25ABE12-055E-DAB8-60A9-AD00AE66E744}" dt="2025-03-24T14:49:19.764" v="244"/>
          <ac:spMkLst>
            <pc:docMk/>
            <pc:sldMk cId="3453722146" sldId="330"/>
            <ac:spMk id="4" creationId="{D1E3A035-1BA9-9DDA-F380-B74A02B8BCBD}"/>
          </ac:spMkLst>
        </pc:spChg>
        <pc:spChg chg="add mod">
          <ac:chgData name="Trinity Vandeloo" userId="S::tvandeloo@trentu.ca::b2586791-4d40-49cd-8adf-b2b879b3f3b7" providerId="AD" clId="Web-{C25ABE12-055E-DAB8-60A9-AD00AE66E744}" dt="2025-03-24T15:09:22.314" v="857" actId="20577"/>
          <ac:spMkLst>
            <pc:docMk/>
            <pc:sldMk cId="3453722146" sldId="330"/>
            <ac:spMk id="10" creationId="{A089C910-1AEB-56E9-2F1A-93F0FC58233F}"/>
          </ac:spMkLst>
        </pc:spChg>
        <pc:spChg chg="add mod">
          <ac:chgData name="Trinity Vandeloo" userId="S::tvandeloo@trentu.ca::b2586791-4d40-49cd-8adf-b2b879b3f3b7" providerId="AD" clId="Web-{C25ABE12-055E-DAB8-60A9-AD00AE66E744}" dt="2025-03-24T14:52:44.533" v="413" actId="20577"/>
          <ac:spMkLst>
            <pc:docMk/>
            <pc:sldMk cId="3453722146" sldId="330"/>
            <ac:spMk id="12" creationId="{9A48251A-01F9-615E-DCFA-00163491F5EC}"/>
          </ac:spMkLst>
        </pc:spChg>
        <pc:spChg chg="add mod">
          <ac:chgData name="Trinity Vandeloo" userId="S::tvandeloo@trentu.ca::b2586791-4d40-49cd-8adf-b2b879b3f3b7" providerId="AD" clId="Web-{C25ABE12-055E-DAB8-60A9-AD00AE66E744}" dt="2025-03-24T14:49:19.764" v="244"/>
          <ac:spMkLst>
            <pc:docMk/>
            <pc:sldMk cId="3453722146" sldId="330"/>
            <ac:spMk id="14" creationId="{EACC8BE8-787F-E93C-B002-A2FAEBF381AF}"/>
          </ac:spMkLst>
        </pc:spChg>
        <pc:picChg chg="add mod ord">
          <ac:chgData name="Trinity Vandeloo" userId="S::tvandeloo@trentu.ca::b2586791-4d40-49cd-8adf-b2b879b3f3b7" providerId="AD" clId="Web-{C25ABE12-055E-DAB8-60A9-AD00AE66E744}" dt="2025-03-24T14:49:30.155" v="246"/>
          <ac:picMkLst>
            <pc:docMk/>
            <pc:sldMk cId="3453722146" sldId="330"/>
            <ac:picMk id="5" creationId="{4D8C2B36-F64D-ED8B-878F-638B5217A266}"/>
          </ac:picMkLst>
        </pc:picChg>
      </pc:sldChg>
      <pc:sldChg chg="addSp delSp modSp new mod setBg">
        <pc:chgData name="Trinity Vandeloo" userId="S::tvandeloo@trentu.ca::b2586791-4d40-49cd-8adf-b2b879b3f3b7" providerId="AD" clId="Web-{C25ABE12-055E-DAB8-60A9-AD00AE66E744}" dt="2025-03-24T15:05:09.419" v="797" actId="20577"/>
        <pc:sldMkLst>
          <pc:docMk/>
          <pc:sldMk cId="66862186" sldId="331"/>
        </pc:sldMkLst>
        <pc:spChg chg="mod">
          <ac:chgData name="Trinity Vandeloo" userId="S::tvandeloo@trentu.ca::b2586791-4d40-49cd-8adf-b2b879b3f3b7" providerId="AD" clId="Web-{C25ABE12-055E-DAB8-60A9-AD00AE66E744}" dt="2025-03-24T15:03:37.590" v="773" actId="1076"/>
          <ac:spMkLst>
            <pc:docMk/>
            <pc:sldMk cId="66862186" sldId="331"/>
            <ac:spMk id="2" creationId="{A48EF737-9A86-B359-644E-AD5DCB65B873}"/>
          </ac:spMkLst>
        </pc:spChg>
        <pc:spChg chg="del">
          <ac:chgData name="Trinity Vandeloo" userId="S::tvandeloo@trentu.ca::b2586791-4d40-49cd-8adf-b2b879b3f3b7" providerId="AD" clId="Web-{C25ABE12-055E-DAB8-60A9-AD00AE66E744}" dt="2025-03-24T15:03:21.918" v="770"/>
          <ac:spMkLst>
            <pc:docMk/>
            <pc:sldMk cId="66862186" sldId="331"/>
            <ac:spMk id="3" creationId="{B1949EF4-8C48-F0B6-CB2D-3423A080F176}"/>
          </ac:spMkLst>
        </pc:spChg>
        <pc:spChg chg="mod">
          <ac:chgData name="Trinity Vandeloo" userId="S::tvandeloo@trentu.ca::b2586791-4d40-49cd-8adf-b2b879b3f3b7" providerId="AD" clId="Web-{C25ABE12-055E-DAB8-60A9-AD00AE66E744}" dt="2025-03-24T15:05:09.419" v="797" actId="20577"/>
          <ac:spMkLst>
            <pc:docMk/>
            <pc:sldMk cId="66862186" sldId="331"/>
            <ac:spMk id="4" creationId="{F5C24BDE-7DB9-4107-155D-93327CF587C0}"/>
          </ac:spMkLst>
        </pc:spChg>
        <pc:spChg chg="add mod">
          <ac:chgData name="Trinity Vandeloo" userId="S::tvandeloo@trentu.ca::b2586791-4d40-49cd-8adf-b2b879b3f3b7" providerId="AD" clId="Web-{C25ABE12-055E-DAB8-60A9-AD00AE66E744}" dt="2025-03-24T15:03:41.199" v="774" actId="1076"/>
          <ac:spMkLst>
            <pc:docMk/>
            <pc:sldMk cId="66862186" sldId="331"/>
            <ac:spMk id="6" creationId="{732875EE-EA99-C8B5-8DD0-8F4E6B0870C5}"/>
          </ac:spMkLst>
        </pc:spChg>
        <pc:spChg chg="add mod">
          <ac:chgData name="Trinity Vandeloo" userId="S::tvandeloo@trentu.ca::b2586791-4d40-49cd-8adf-b2b879b3f3b7" providerId="AD" clId="Web-{C25ABE12-055E-DAB8-60A9-AD00AE66E744}" dt="2025-03-24T15:04:36.591" v="787" actId="1076"/>
          <ac:spMkLst>
            <pc:docMk/>
            <pc:sldMk cId="66862186" sldId="331"/>
            <ac:spMk id="8" creationId="{13367F09-EADF-5914-EF12-D6CC55270E98}"/>
          </ac:spMkLst>
        </pc:spChg>
        <pc:picChg chg="add mod ord">
          <ac:chgData name="Trinity Vandeloo" userId="S::tvandeloo@trentu.ca::b2586791-4d40-49cd-8adf-b2b879b3f3b7" providerId="AD" clId="Web-{C25ABE12-055E-DAB8-60A9-AD00AE66E744}" dt="2025-03-24T15:03:30.699" v="772"/>
          <ac:picMkLst>
            <pc:docMk/>
            <pc:sldMk cId="66862186" sldId="331"/>
            <ac:picMk id="9" creationId="{ED171E74-E19B-EE8F-0D18-149389DA4978}"/>
          </ac:picMkLst>
        </pc:picChg>
      </pc:sldChg>
      <pc:sldChg chg="addSp delSp modSp new mod ord setBg">
        <pc:chgData name="Trinity Vandeloo" userId="S::tvandeloo@trentu.ca::b2586791-4d40-49cd-8adf-b2b879b3f3b7" providerId="AD" clId="Web-{C25ABE12-055E-DAB8-60A9-AD00AE66E744}" dt="2025-03-24T15:07:52.250" v="843" actId="20577"/>
        <pc:sldMkLst>
          <pc:docMk/>
          <pc:sldMk cId="2515834939" sldId="332"/>
        </pc:sldMkLst>
        <pc:spChg chg="mod">
          <ac:chgData name="Trinity Vandeloo" userId="S::tvandeloo@trentu.ca::b2586791-4d40-49cd-8adf-b2b879b3f3b7" providerId="AD" clId="Web-{C25ABE12-055E-DAB8-60A9-AD00AE66E744}" dt="2025-03-24T15:07:47.422" v="840" actId="20577"/>
          <ac:spMkLst>
            <pc:docMk/>
            <pc:sldMk cId="2515834939" sldId="332"/>
            <ac:spMk id="2" creationId="{610296D9-CFDF-2C5E-03C8-75D04AE9A123}"/>
          </ac:spMkLst>
        </pc:spChg>
        <pc:spChg chg="del">
          <ac:chgData name="Trinity Vandeloo" userId="S::tvandeloo@trentu.ca::b2586791-4d40-49cd-8adf-b2b879b3f3b7" providerId="AD" clId="Web-{C25ABE12-055E-DAB8-60A9-AD00AE66E744}" dt="2025-03-24T15:06:43.702" v="820"/>
          <ac:spMkLst>
            <pc:docMk/>
            <pc:sldMk cId="2515834939" sldId="332"/>
            <ac:spMk id="3" creationId="{0C646B8E-A298-8CC0-7B9F-C1FBB50EA36E}"/>
          </ac:spMkLst>
        </pc:spChg>
        <pc:spChg chg="add mod">
          <ac:chgData name="Trinity Vandeloo" userId="S::tvandeloo@trentu.ca::b2586791-4d40-49cd-8adf-b2b879b3f3b7" providerId="AD" clId="Web-{C25ABE12-055E-DAB8-60A9-AD00AE66E744}" dt="2025-03-24T15:07:52.250" v="843" actId="20577"/>
          <ac:spMkLst>
            <pc:docMk/>
            <pc:sldMk cId="2515834939" sldId="332"/>
            <ac:spMk id="6" creationId="{281D317D-D3DB-7441-37CC-980DC09AA87C}"/>
          </ac:spMkLst>
        </pc:spChg>
      </pc:sldChg>
      <pc:sldChg chg="modSp new mod setBg">
        <pc:chgData name="Trinity Vandeloo" userId="S::tvandeloo@trentu.ca::b2586791-4d40-49cd-8adf-b2b879b3f3b7" providerId="AD" clId="Web-{C25ABE12-055E-DAB8-60A9-AD00AE66E744}" dt="2025-03-24T15:13:32.833" v="922" actId="20577"/>
        <pc:sldMkLst>
          <pc:docMk/>
          <pc:sldMk cId="3102798691" sldId="333"/>
        </pc:sldMkLst>
        <pc:spChg chg="mod">
          <ac:chgData name="Trinity Vandeloo" userId="S::tvandeloo@trentu.ca::b2586791-4d40-49cd-8adf-b2b879b3f3b7" providerId="AD" clId="Web-{C25ABE12-055E-DAB8-60A9-AD00AE66E744}" dt="2025-03-24T15:10:03.861" v="868" actId="20577"/>
          <ac:spMkLst>
            <pc:docMk/>
            <pc:sldMk cId="3102798691" sldId="333"/>
            <ac:spMk id="2" creationId="{F601C8BC-AB7D-8C50-9E09-9079ACBA9D6C}"/>
          </ac:spMkLst>
        </pc:spChg>
        <pc:spChg chg="mod">
          <ac:chgData name="Trinity Vandeloo" userId="S::tvandeloo@trentu.ca::b2586791-4d40-49cd-8adf-b2b879b3f3b7" providerId="AD" clId="Web-{C25ABE12-055E-DAB8-60A9-AD00AE66E744}" dt="2025-03-24T15:10:47.159" v="880" actId="20577"/>
          <ac:spMkLst>
            <pc:docMk/>
            <pc:sldMk cId="3102798691" sldId="333"/>
            <ac:spMk id="3" creationId="{0BC62318-102A-73F7-B1B6-70BED9368474}"/>
          </ac:spMkLst>
        </pc:spChg>
        <pc:spChg chg="mod">
          <ac:chgData name="Trinity Vandeloo" userId="S::tvandeloo@trentu.ca::b2586791-4d40-49cd-8adf-b2b879b3f3b7" providerId="AD" clId="Web-{C25ABE12-055E-DAB8-60A9-AD00AE66E744}" dt="2025-03-24T15:13:32.833" v="922" actId="20577"/>
          <ac:spMkLst>
            <pc:docMk/>
            <pc:sldMk cId="3102798691" sldId="333"/>
            <ac:spMk id="4" creationId="{67AD45DD-9DE0-F9FD-55ED-67A8E5FCE5A2}"/>
          </ac:spMkLst>
        </pc:spChg>
      </pc:sldChg>
      <pc:sldChg chg="addSp delSp modSp new mod setBg">
        <pc:chgData name="Trinity Vandeloo" userId="S::tvandeloo@trentu.ca::b2586791-4d40-49cd-8adf-b2b879b3f3b7" providerId="AD" clId="Web-{C25ABE12-055E-DAB8-60A9-AD00AE66E744}" dt="2025-03-24T15:15:36.351" v="952" actId="14100"/>
        <pc:sldMkLst>
          <pc:docMk/>
          <pc:sldMk cId="1852517203" sldId="334"/>
        </pc:sldMkLst>
        <pc:spChg chg="mod">
          <ac:chgData name="Trinity Vandeloo" userId="S::tvandeloo@trentu.ca::b2586791-4d40-49cd-8adf-b2b879b3f3b7" providerId="AD" clId="Web-{C25ABE12-055E-DAB8-60A9-AD00AE66E744}" dt="2025-03-24T15:15:35.851" v="946" actId="20577"/>
          <ac:spMkLst>
            <pc:docMk/>
            <pc:sldMk cId="1852517203" sldId="334"/>
            <ac:spMk id="2" creationId="{EB0E1BF8-FD45-A634-2001-49FA696A4EF2}"/>
          </ac:spMkLst>
        </pc:spChg>
        <pc:spChg chg="del">
          <ac:chgData name="Trinity Vandeloo" userId="S::tvandeloo@trentu.ca::b2586791-4d40-49cd-8adf-b2b879b3f3b7" providerId="AD" clId="Web-{C25ABE12-055E-DAB8-60A9-AD00AE66E744}" dt="2025-03-24T15:14:38.459" v="937"/>
          <ac:spMkLst>
            <pc:docMk/>
            <pc:sldMk cId="1852517203" sldId="334"/>
            <ac:spMk id="3" creationId="{189B458E-7017-3F36-E03A-E36B8B619EC6}"/>
          </ac:spMkLst>
        </pc:spChg>
        <pc:spChg chg="add mod">
          <ac:chgData name="Trinity Vandeloo" userId="S::tvandeloo@trentu.ca::b2586791-4d40-49cd-8adf-b2b879b3f3b7" providerId="AD" clId="Web-{C25ABE12-055E-DAB8-60A9-AD00AE66E744}" dt="2025-03-24T15:15:36.351" v="952" actId="14100"/>
          <ac:spMkLst>
            <pc:docMk/>
            <pc:sldMk cId="1852517203" sldId="334"/>
            <ac:spMk id="6" creationId="{0FB1CBA9-AC47-9B5E-34DB-E622C702B2A1}"/>
          </ac:spMkLst>
        </pc:spChg>
      </pc:sldChg>
      <pc:sldChg chg="new del">
        <pc:chgData name="Trinity Vandeloo" userId="S::tvandeloo@trentu.ca::b2586791-4d40-49cd-8adf-b2b879b3f3b7" providerId="AD" clId="Web-{C25ABE12-055E-DAB8-60A9-AD00AE66E744}" dt="2025-03-24T15:16:10.883" v="954"/>
        <pc:sldMkLst>
          <pc:docMk/>
          <pc:sldMk cId="387937009" sldId="335"/>
        </pc:sldMkLst>
      </pc:sldChg>
      <pc:sldChg chg="new del">
        <pc:chgData name="Trinity Vandeloo" userId="S::tvandeloo@trentu.ca::b2586791-4d40-49cd-8adf-b2b879b3f3b7" providerId="AD" clId="Web-{C25ABE12-055E-DAB8-60A9-AD00AE66E744}" dt="2025-03-24T15:16:21.805" v="956"/>
        <pc:sldMkLst>
          <pc:docMk/>
          <pc:sldMk cId="2225678076" sldId="335"/>
        </pc:sldMkLst>
      </pc:sldChg>
    </pc:docChg>
  </pc:docChgLst>
  <pc:docChgLst>
    <pc:chgData name="Trinity Vandeloo" userId="S::tvandeloo@trentu.ca::b2586791-4d40-49cd-8adf-b2b879b3f3b7" providerId="AD" clId="Web-{FB105C90-9EB7-FAA5-2AAB-B45AF185AAB1}"/>
    <pc:docChg chg="addSld modSld">
      <pc:chgData name="Trinity Vandeloo" userId="S::tvandeloo@trentu.ca::b2586791-4d40-49cd-8adf-b2b879b3f3b7" providerId="AD" clId="Web-{FB105C90-9EB7-FAA5-2AAB-B45AF185AAB1}" dt="2025-03-24T17:09:41.133" v="251" actId="20577"/>
      <pc:docMkLst>
        <pc:docMk/>
      </pc:docMkLst>
      <pc:sldChg chg="modSp">
        <pc:chgData name="Trinity Vandeloo" userId="S::tvandeloo@trentu.ca::b2586791-4d40-49cd-8adf-b2b879b3f3b7" providerId="AD" clId="Web-{FB105C90-9EB7-FAA5-2AAB-B45AF185AAB1}" dt="2025-03-24T16:08:34.691" v="1" actId="14100"/>
        <pc:sldMkLst>
          <pc:docMk/>
          <pc:sldMk cId="2711305322" sldId="335"/>
        </pc:sldMkLst>
        <pc:spChg chg="mod">
          <ac:chgData name="Trinity Vandeloo" userId="S::tvandeloo@trentu.ca::b2586791-4d40-49cd-8adf-b2b879b3f3b7" providerId="AD" clId="Web-{FB105C90-9EB7-FAA5-2AAB-B45AF185AAB1}" dt="2025-03-24T16:08:34.691" v="1" actId="14100"/>
          <ac:spMkLst>
            <pc:docMk/>
            <pc:sldMk cId="2711305322" sldId="335"/>
            <ac:spMk id="28" creationId="{C6201229-ACC9-C56D-D9F7-3C150C8506B1}"/>
          </ac:spMkLst>
        </pc:spChg>
      </pc:sldChg>
      <pc:sldChg chg="modSp">
        <pc:chgData name="Trinity Vandeloo" userId="S::tvandeloo@trentu.ca::b2586791-4d40-49cd-8adf-b2b879b3f3b7" providerId="AD" clId="Web-{FB105C90-9EB7-FAA5-2AAB-B45AF185AAB1}" dt="2025-03-24T16:09:09.661" v="4" actId="20577"/>
        <pc:sldMkLst>
          <pc:docMk/>
          <pc:sldMk cId="856780123" sldId="336"/>
        </pc:sldMkLst>
        <pc:spChg chg="mod">
          <ac:chgData name="Trinity Vandeloo" userId="S::tvandeloo@trentu.ca::b2586791-4d40-49cd-8adf-b2b879b3f3b7" providerId="AD" clId="Web-{FB105C90-9EB7-FAA5-2AAB-B45AF185AAB1}" dt="2025-03-24T16:09:09.661" v="4" actId="20577"/>
          <ac:spMkLst>
            <pc:docMk/>
            <pc:sldMk cId="856780123" sldId="336"/>
            <ac:spMk id="6" creationId="{203C05A3-B478-6E52-245A-40FB38CCBEAD}"/>
          </ac:spMkLst>
        </pc:spChg>
      </pc:sldChg>
      <pc:sldChg chg="addSp delSp modSp new mod setBg">
        <pc:chgData name="Trinity Vandeloo" userId="S::tvandeloo@trentu.ca::b2586791-4d40-49cd-8adf-b2b879b3f3b7" providerId="AD" clId="Web-{FB105C90-9EB7-FAA5-2AAB-B45AF185AAB1}" dt="2025-03-24T17:09:41.133" v="251" actId="20577"/>
        <pc:sldMkLst>
          <pc:docMk/>
          <pc:sldMk cId="3618836935" sldId="338"/>
        </pc:sldMkLst>
        <pc:spChg chg="mod">
          <ac:chgData name="Trinity Vandeloo" userId="S::tvandeloo@trentu.ca::b2586791-4d40-49cd-8adf-b2b879b3f3b7" providerId="AD" clId="Web-{FB105C90-9EB7-FAA5-2AAB-B45AF185AAB1}" dt="2025-03-24T17:03:29.144" v="11" actId="20577"/>
          <ac:spMkLst>
            <pc:docMk/>
            <pc:sldMk cId="3618836935" sldId="338"/>
            <ac:spMk id="2" creationId="{4017030C-762E-43EB-4290-919792B6D6AD}"/>
          </ac:spMkLst>
        </pc:spChg>
        <pc:spChg chg="del">
          <ac:chgData name="Trinity Vandeloo" userId="S::tvandeloo@trentu.ca::b2586791-4d40-49cd-8adf-b2b879b3f3b7" providerId="AD" clId="Web-{FB105C90-9EB7-FAA5-2AAB-B45AF185AAB1}" dt="2025-03-24T17:03:51.504" v="13"/>
          <ac:spMkLst>
            <pc:docMk/>
            <pc:sldMk cId="3618836935" sldId="338"/>
            <ac:spMk id="3" creationId="{5D134997-67DB-FE88-8321-AF48EE6F7BDF}"/>
          </ac:spMkLst>
        </pc:spChg>
        <pc:spChg chg="add mod">
          <ac:chgData name="Trinity Vandeloo" userId="S::tvandeloo@trentu.ca::b2586791-4d40-49cd-8adf-b2b879b3f3b7" providerId="AD" clId="Web-{FB105C90-9EB7-FAA5-2AAB-B45AF185AAB1}" dt="2025-03-24T17:09:41.133" v="251" actId="20577"/>
          <ac:spMkLst>
            <pc:docMk/>
            <pc:sldMk cId="3618836935" sldId="338"/>
            <ac:spMk id="5" creationId="{BC3CB98B-913F-163F-9FB1-5408E6BDFDEE}"/>
          </ac:spMkLst>
        </pc:spChg>
      </pc:sldChg>
    </pc:docChg>
  </pc:docChgLst>
  <pc:docChgLst>
    <pc:chgData name="Karen O'Krafka" userId="S::kokrafka@trentu.ca::2086f882-deb3-4158-8d94-5b2f9004500c" providerId="AD" clId="Web-{DC64FDAA-44DB-DF1E-3CBA-6A3CC60CDF8F}"/>
    <pc:docChg chg="addSld modSld">
      <pc:chgData name="Karen O'Krafka" userId="S::kokrafka@trentu.ca::2086f882-deb3-4158-8d94-5b2f9004500c" providerId="AD" clId="Web-{DC64FDAA-44DB-DF1E-3CBA-6A3CC60CDF8F}" dt="2025-04-04T14:07:07.015" v="10"/>
      <pc:docMkLst>
        <pc:docMk/>
      </pc:docMkLst>
      <pc:sldChg chg="addSp delSp modSp">
        <pc:chgData name="Karen O'Krafka" userId="S::kokrafka@trentu.ca::2086f882-deb3-4158-8d94-5b2f9004500c" providerId="AD" clId="Web-{DC64FDAA-44DB-DF1E-3CBA-6A3CC60CDF8F}" dt="2025-04-04T14:03:30.823" v="8"/>
        <pc:sldMkLst>
          <pc:docMk/>
          <pc:sldMk cId="1110311006" sldId="326"/>
        </pc:sldMkLst>
        <pc:spChg chg="mod">
          <ac:chgData name="Karen O'Krafka" userId="S::kokrafka@trentu.ca::2086f882-deb3-4158-8d94-5b2f9004500c" providerId="AD" clId="Web-{DC64FDAA-44DB-DF1E-3CBA-6A3CC60CDF8F}" dt="2025-04-04T14:01:33.508" v="7" actId="20577"/>
          <ac:spMkLst>
            <pc:docMk/>
            <pc:sldMk cId="1110311006" sldId="326"/>
            <ac:spMk id="5" creationId="{F3DBF2D9-3E34-8760-54DF-DF8D195D0B5C}"/>
          </ac:spMkLst>
        </pc:spChg>
        <pc:picChg chg="add mod">
          <ac:chgData name="Karen O'Krafka" userId="S::kokrafka@trentu.ca::2086f882-deb3-4158-8d94-5b2f9004500c" providerId="AD" clId="Web-{DC64FDAA-44DB-DF1E-3CBA-6A3CC60CDF8F}" dt="2025-04-04T14:03:30.823" v="8"/>
          <ac:picMkLst>
            <pc:docMk/>
            <pc:sldMk cId="1110311006" sldId="326"/>
            <ac:picMk id="2" creationId="{1D2ADA5C-F6F7-9771-B6FB-AAE3F82D0F8C}"/>
          </ac:picMkLst>
        </pc:picChg>
        <pc:picChg chg="del">
          <ac:chgData name="Karen O'Krafka" userId="S::kokrafka@trentu.ca::2086f882-deb3-4158-8d94-5b2f9004500c" providerId="AD" clId="Web-{DC64FDAA-44DB-DF1E-3CBA-6A3CC60CDF8F}" dt="2025-04-04T14:01:14.648" v="1"/>
          <ac:picMkLst>
            <pc:docMk/>
            <pc:sldMk cId="1110311006" sldId="326"/>
            <ac:picMk id="3" creationId="{8AF44EC9-262E-4526-3B87-A10376A57D9D}"/>
          </ac:picMkLst>
        </pc:picChg>
      </pc:sldChg>
      <pc:sldChg chg="addSp delSp modSp add replId">
        <pc:chgData name="Karen O'Krafka" userId="S::kokrafka@trentu.ca::2086f882-deb3-4158-8d94-5b2f9004500c" providerId="AD" clId="Web-{DC64FDAA-44DB-DF1E-3CBA-6A3CC60CDF8F}" dt="2025-04-04T14:07:07.015" v="10"/>
        <pc:sldMkLst>
          <pc:docMk/>
          <pc:sldMk cId="2225479046" sldId="339"/>
        </pc:sldMkLst>
        <pc:picChg chg="add mod">
          <ac:chgData name="Karen O'Krafka" userId="S::kokrafka@trentu.ca::2086f882-deb3-4158-8d94-5b2f9004500c" providerId="AD" clId="Web-{DC64FDAA-44DB-DF1E-3CBA-6A3CC60CDF8F}" dt="2025-04-04T14:07:07.015" v="10"/>
          <ac:picMkLst>
            <pc:docMk/>
            <pc:sldMk cId="2225479046" sldId="339"/>
            <ac:picMk id="2" creationId="{58B29D99-A74E-07B7-4609-FE02AEC6906B}"/>
          </ac:picMkLst>
        </pc:picChg>
        <pc:picChg chg="del">
          <ac:chgData name="Karen O'Krafka" userId="S::kokrafka@trentu.ca::2086f882-deb3-4158-8d94-5b2f9004500c" providerId="AD" clId="Web-{DC64FDAA-44DB-DF1E-3CBA-6A3CC60CDF8F}" dt="2025-04-04T14:06:53.187" v="9"/>
          <ac:picMkLst>
            <pc:docMk/>
            <pc:sldMk cId="2225479046" sldId="339"/>
            <ac:picMk id="3" creationId="{7408154D-5817-AB2B-1C5E-1759C4449769}"/>
          </ac:picMkLst>
        </pc:picChg>
      </pc:sldChg>
    </pc:docChg>
  </pc:docChgLst>
  <pc:docChgLst>
    <pc:chgData name="Karen O'Krafka" userId="S::kokrafka@trentu.ca::2086f882-deb3-4158-8d94-5b2f9004500c" providerId="AD" clId="Web-{88E96D6E-AD49-C74B-242F-7A8F63FB3EF0}"/>
    <pc:docChg chg="modSld">
      <pc:chgData name="Karen O'Krafka" userId="S::kokrafka@trentu.ca::2086f882-deb3-4158-8d94-5b2f9004500c" providerId="AD" clId="Web-{88E96D6E-AD49-C74B-242F-7A8F63FB3EF0}" dt="2025-03-24T17:15:00.183" v="27" actId="20577"/>
      <pc:docMkLst>
        <pc:docMk/>
      </pc:docMkLst>
      <pc:sldChg chg="modSp">
        <pc:chgData name="Karen O'Krafka" userId="S::kokrafka@trentu.ca::2086f882-deb3-4158-8d94-5b2f9004500c" providerId="AD" clId="Web-{88E96D6E-AD49-C74B-242F-7A8F63FB3EF0}" dt="2025-03-24T17:15:00.183" v="27" actId="20577"/>
        <pc:sldMkLst>
          <pc:docMk/>
          <pc:sldMk cId="3453722146" sldId="330"/>
        </pc:sldMkLst>
        <pc:spChg chg="mod">
          <ac:chgData name="Karen O'Krafka" userId="S::kokrafka@trentu.ca::2086f882-deb3-4158-8d94-5b2f9004500c" providerId="AD" clId="Web-{88E96D6E-AD49-C74B-242F-7A8F63FB3EF0}" dt="2025-03-24T17:15:00.183" v="27" actId="20577"/>
          <ac:spMkLst>
            <pc:docMk/>
            <pc:sldMk cId="3453722146" sldId="330"/>
            <ac:spMk id="12" creationId="{9A48251A-01F9-615E-DCFA-00163491F5EC}"/>
          </ac:spMkLst>
        </pc:spChg>
      </pc:sldChg>
    </pc:docChg>
  </pc:docChgLst>
  <pc:docChgLst>
    <pc:chgData name="Trinity Vandeloo" userId="S::tvandeloo@trentu.ca::b2586791-4d40-49cd-8adf-b2b879b3f3b7" providerId="AD" clId="Web-{E50D97FD-55B3-6CCA-792B-4B9C7116A264}"/>
    <pc:docChg chg="addSld delSld modSld">
      <pc:chgData name="Trinity Vandeloo" userId="S::tvandeloo@trentu.ca::b2586791-4d40-49cd-8adf-b2b879b3f3b7" providerId="AD" clId="Web-{E50D97FD-55B3-6CCA-792B-4B9C7116A264}" dt="2025-03-24T16:06:05.270" v="762" actId="20577"/>
      <pc:docMkLst>
        <pc:docMk/>
      </pc:docMkLst>
      <pc:sldChg chg="addSp modSp mod setBg">
        <pc:chgData name="Trinity Vandeloo" userId="S::tvandeloo@trentu.ca::b2586791-4d40-49cd-8adf-b2b879b3f3b7" providerId="AD" clId="Web-{E50D97FD-55B3-6CCA-792B-4B9C7116A264}" dt="2025-03-24T16:02:27.831" v="699" actId="14100"/>
        <pc:sldMkLst>
          <pc:docMk/>
          <pc:sldMk cId="769932640" sldId="309"/>
        </pc:sldMkLst>
        <pc:spChg chg="mod">
          <ac:chgData name="Trinity Vandeloo" userId="S::tvandeloo@trentu.ca::b2586791-4d40-49cd-8adf-b2b879b3f3b7" providerId="AD" clId="Web-{E50D97FD-55B3-6CCA-792B-4B9C7116A264}" dt="2025-03-24T16:01:22.642" v="688" actId="1076"/>
          <ac:spMkLst>
            <pc:docMk/>
            <pc:sldMk cId="769932640" sldId="309"/>
            <ac:spMk id="7" creationId="{E82E216E-9EE0-9D3F-D692-083F575A3D04}"/>
          </ac:spMkLst>
        </pc:spChg>
        <pc:spChg chg="mod">
          <ac:chgData name="Trinity Vandeloo" userId="S::tvandeloo@trentu.ca::b2586791-4d40-49cd-8adf-b2b879b3f3b7" providerId="AD" clId="Web-{E50D97FD-55B3-6CCA-792B-4B9C7116A264}" dt="2025-03-24T16:01:25.705" v="689" actId="1076"/>
          <ac:spMkLst>
            <pc:docMk/>
            <pc:sldMk cId="769932640" sldId="309"/>
            <ac:spMk id="10" creationId="{1F398FDD-E639-CF6A-B875-443655F2B31B}"/>
          </ac:spMkLst>
        </pc:spChg>
        <pc:picChg chg="add mod">
          <ac:chgData name="Trinity Vandeloo" userId="S::tvandeloo@trentu.ca::b2586791-4d40-49cd-8adf-b2b879b3f3b7" providerId="AD" clId="Web-{E50D97FD-55B3-6CCA-792B-4B9C7116A264}" dt="2025-03-24T16:02:27.831" v="699" actId="14100"/>
          <ac:picMkLst>
            <pc:docMk/>
            <pc:sldMk cId="769932640" sldId="309"/>
            <ac:picMk id="2" creationId="{3009DCF5-C267-62D2-BD21-9221A4804E52}"/>
          </ac:picMkLst>
        </pc:picChg>
      </pc:sldChg>
      <pc:sldChg chg="addSp delSp modSp">
        <pc:chgData name="Trinity Vandeloo" userId="S::tvandeloo@trentu.ca::b2586791-4d40-49cd-8adf-b2b879b3f3b7" providerId="AD" clId="Web-{E50D97FD-55B3-6CCA-792B-4B9C7116A264}" dt="2025-03-24T16:05:04.254" v="743" actId="1076"/>
        <pc:sldMkLst>
          <pc:docMk/>
          <pc:sldMk cId="56176599" sldId="317"/>
        </pc:sldMkLst>
        <pc:spChg chg="add mod">
          <ac:chgData name="Trinity Vandeloo" userId="S::tvandeloo@trentu.ca::b2586791-4d40-49cd-8adf-b2b879b3f3b7" providerId="AD" clId="Web-{E50D97FD-55B3-6CCA-792B-4B9C7116A264}" dt="2025-03-24T16:05:04.254" v="743" actId="1076"/>
          <ac:spMkLst>
            <pc:docMk/>
            <pc:sldMk cId="56176599" sldId="317"/>
            <ac:spMk id="3" creationId="{B4B1E492-E760-F425-A137-44F2C0CAA631}"/>
          </ac:spMkLst>
        </pc:spChg>
        <pc:spChg chg="add del mod">
          <ac:chgData name="Trinity Vandeloo" userId="S::tvandeloo@trentu.ca::b2586791-4d40-49cd-8adf-b2b879b3f3b7" providerId="AD" clId="Web-{E50D97FD-55B3-6CCA-792B-4B9C7116A264}" dt="2025-03-24T16:03:35.472" v="712"/>
          <ac:spMkLst>
            <pc:docMk/>
            <pc:sldMk cId="56176599" sldId="317"/>
            <ac:spMk id="4" creationId="{DBFC87CA-B95D-E162-45BD-D9623CB429DD}"/>
          </ac:spMkLst>
        </pc:spChg>
        <pc:spChg chg="mod">
          <ac:chgData name="Trinity Vandeloo" userId="S::tvandeloo@trentu.ca::b2586791-4d40-49cd-8adf-b2b879b3f3b7" providerId="AD" clId="Web-{E50D97FD-55B3-6CCA-792B-4B9C7116A264}" dt="2025-03-24T15:58:52.422" v="659" actId="20577"/>
          <ac:spMkLst>
            <pc:docMk/>
            <pc:sldMk cId="56176599" sldId="317"/>
            <ac:spMk id="8" creationId="{8B672BC8-D7EC-066C-9025-5F29713D8495}"/>
          </ac:spMkLst>
        </pc:spChg>
      </pc:sldChg>
      <pc:sldChg chg="del">
        <pc:chgData name="Trinity Vandeloo" userId="S::tvandeloo@trentu.ca::b2586791-4d40-49cd-8adf-b2b879b3f3b7" providerId="AD" clId="Web-{E50D97FD-55B3-6CCA-792B-4B9C7116A264}" dt="2025-03-24T15:32:56.390" v="342"/>
        <pc:sldMkLst>
          <pc:docMk/>
          <pc:sldMk cId="412000632" sldId="318"/>
        </pc:sldMkLst>
      </pc:sldChg>
      <pc:sldChg chg="del">
        <pc:chgData name="Trinity Vandeloo" userId="S::tvandeloo@trentu.ca::b2586791-4d40-49cd-8adf-b2b879b3f3b7" providerId="AD" clId="Web-{E50D97FD-55B3-6CCA-792B-4B9C7116A264}" dt="2025-03-24T15:47:25.321" v="530"/>
        <pc:sldMkLst>
          <pc:docMk/>
          <pc:sldMk cId="430403476" sldId="320"/>
        </pc:sldMkLst>
      </pc:sldChg>
      <pc:sldChg chg="addSp modSp mod setBg">
        <pc:chgData name="Trinity Vandeloo" userId="S::tvandeloo@trentu.ca::b2586791-4d40-49cd-8adf-b2b879b3f3b7" providerId="AD" clId="Web-{E50D97FD-55B3-6CCA-792B-4B9C7116A264}" dt="2025-03-24T15:55:58.748" v="637" actId="14100"/>
        <pc:sldMkLst>
          <pc:docMk/>
          <pc:sldMk cId="569699605" sldId="321"/>
        </pc:sldMkLst>
        <pc:spChg chg="add mod">
          <ac:chgData name="Trinity Vandeloo" userId="S::tvandeloo@trentu.ca::b2586791-4d40-49cd-8adf-b2b879b3f3b7" providerId="AD" clId="Web-{E50D97FD-55B3-6CCA-792B-4B9C7116A264}" dt="2025-03-24T15:53:21.200" v="609" actId="20577"/>
          <ac:spMkLst>
            <pc:docMk/>
            <pc:sldMk cId="569699605" sldId="321"/>
            <ac:spMk id="3" creationId="{2C3BCABA-2B26-FE96-0588-8D4162F810E9}"/>
          </ac:spMkLst>
        </pc:spChg>
        <pc:spChg chg="mod">
          <ac:chgData name="Trinity Vandeloo" userId="S::tvandeloo@trentu.ca::b2586791-4d40-49cd-8adf-b2b879b3f3b7" providerId="AD" clId="Web-{E50D97FD-55B3-6CCA-792B-4B9C7116A264}" dt="2025-03-24T15:55:58.748" v="637" actId="14100"/>
          <ac:spMkLst>
            <pc:docMk/>
            <pc:sldMk cId="569699605" sldId="321"/>
            <ac:spMk id="4" creationId="{701C2F4A-ABC8-39B2-B7BB-36C02B7A4540}"/>
          </ac:spMkLst>
        </pc:spChg>
      </pc:sldChg>
      <pc:sldChg chg="addSp delSp modSp mod setBg">
        <pc:chgData name="Trinity Vandeloo" userId="S::tvandeloo@trentu.ca::b2586791-4d40-49cd-8adf-b2b879b3f3b7" providerId="AD" clId="Web-{E50D97FD-55B3-6CCA-792B-4B9C7116A264}" dt="2025-03-24T16:06:05.270" v="762" actId="20577"/>
        <pc:sldMkLst>
          <pc:docMk/>
          <pc:sldMk cId="1517447069" sldId="322"/>
        </pc:sldMkLst>
        <pc:spChg chg="mod">
          <ac:chgData name="Trinity Vandeloo" userId="S::tvandeloo@trentu.ca::b2586791-4d40-49cd-8adf-b2b879b3f3b7" providerId="AD" clId="Web-{E50D97FD-55B3-6CCA-792B-4B9C7116A264}" dt="2025-03-24T15:51:35.761" v="591" actId="1076"/>
          <ac:spMkLst>
            <pc:docMk/>
            <pc:sldMk cId="1517447069" sldId="322"/>
            <ac:spMk id="2" creationId="{56FEAA13-E02F-EB47-E510-E3F48A95F847}"/>
          </ac:spMkLst>
        </pc:spChg>
        <pc:spChg chg="mod">
          <ac:chgData name="Trinity Vandeloo" userId="S::tvandeloo@trentu.ca::b2586791-4d40-49cd-8adf-b2b879b3f3b7" providerId="AD" clId="Web-{E50D97FD-55B3-6CCA-792B-4B9C7116A264}" dt="2025-03-24T15:52:20.512" v="598" actId="14100"/>
          <ac:spMkLst>
            <pc:docMk/>
            <pc:sldMk cId="1517447069" sldId="322"/>
            <ac:spMk id="3" creationId="{05E26637-007F-EC9E-F644-AAFBA0900F3C}"/>
          </ac:spMkLst>
        </pc:spChg>
        <pc:spChg chg="mod">
          <ac:chgData name="Trinity Vandeloo" userId="S::tvandeloo@trentu.ca::b2586791-4d40-49cd-8adf-b2b879b3f3b7" providerId="AD" clId="Web-{E50D97FD-55B3-6CCA-792B-4B9C7116A264}" dt="2025-03-24T15:50:44.089" v="575"/>
          <ac:spMkLst>
            <pc:docMk/>
            <pc:sldMk cId="1517447069" sldId="322"/>
            <ac:spMk id="5" creationId="{1DDD930B-FB1B-543D-6828-8C31F30BBD28}"/>
          </ac:spMkLst>
        </pc:spChg>
        <pc:spChg chg="add del mod">
          <ac:chgData name="Trinity Vandeloo" userId="S::tvandeloo@trentu.ca::b2586791-4d40-49cd-8adf-b2b879b3f3b7" providerId="AD" clId="Web-{E50D97FD-55B3-6CCA-792B-4B9C7116A264}" dt="2025-03-24T15:50:31.807" v="573"/>
          <ac:spMkLst>
            <pc:docMk/>
            <pc:sldMk cId="1517447069" sldId="322"/>
            <ac:spMk id="7" creationId="{5E758D20-54EA-0A16-D7D8-143B461848B4}"/>
          </ac:spMkLst>
        </pc:spChg>
        <pc:spChg chg="add mod">
          <ac:chgData name="Trinity Vandeloo" userId="S::tvandeloo@trentu.ca::b2586791-4d40-49cd-8adf-b2b879b3f3b7" providerId="AD" clId="Web-{E50D97FD-55B3-6CCA-792B-4B9C7116A264}" dt="2025-03-24T16:06:05.270" v="762" actId="20577"/>
          <ac:spMkLst>
            <pc:docMk/>
            <pc:sldMk cId="1517447069" sldId="322"/>
            <ac:spMk id="9" creationId="{F66BF92B-EE9C-2AC8-3AFB-E02AFA3F2FDF}"/>
          </ac:spMkLst>
        </pc:spChg>
        <pc:picChg chg="add mod">
          <ac:chgData name="Trinity Vandeloo" userId="S::tvandeloo@trentu.ca::b2586791-4d40-49cd-8adf-b2b879b3f3b7" providerId="AD" clId="Web-{E50D97FD-55B3-6CCA-792B-4B9C7116A264}" dt="2025-03-24T15:50:55.089" v="577"/>
          <ac:picMkLst>
            <pc:docMk/>
            <pc:sldMk cId="1517447069" sldId="322"/>
            <ac:picMk id="4" creationId="{570A0C79-B660-C67D-9278-139D2E6759E6}"/>
          </ac:picMkLst>
        </pc:picChg>
        <pc:picChg chg="del">
          <ac:chgData name="Trinity Vandeloo" userId="S::tvandeloo@trentu.ca::b2586791-4d40-49cd-8adf-b2b879b3f3b7" providerId="AD" clId="Web-{E50D97FD-55B3-6CCA-792B-4B9C7116A264}" dt="2025-03-24T15:50:26.401" v="571"/>
          <ac:picMkLst>
            <pc:docMk/>
            <pc:sldMk cId="1517447069" sldId="322"/>
            <ac:picMk id="18" creationId="{1609D79A-E8EF-302E-E8CA-07C644CE0E0F}"/>
          </ac:picMkLst>
        </pc:picChg>
      </pc:sldChg>
      <pc:sldChg chg="del">
        <pc:chgData name="Trinity Vandeloo" userId="S::tvandeloo@trentu.ca::b2586791-4d40-49cd-8adf-b2b879b3f3b7" providerId="AD" clId="Web-{E50D97FD-55B3-6CCA-792B-4B9C7116A264}" dt="2025-03-24T15:36:12.048" v="387"/>
        <pc:sldMkLst>
          <pc:docMk/>
          <pc:sldMk cId="2600307347" sldId="323"/>
        </pc:sldMkLst>
      </pc:sldChg>
      <pc:sldChg chg="modSp del">
        <pc:chgData name="Trinity Vandeloo" userId="S::tvandeloo@trentu.ca::b2586791-4d40-49cd-8adf-b2b879b3f3b7" providerId="AD" clId="Web-{E50D97FD-55B3-6CCA-792B-4B9C7116A264}" dt="2025-03-24T15:40:35.254" v="467"/>
        <pc:sldMkLst>
          <pc:docMk/>
          <pc:sldMk cId="2949679125" sldId="324"/>
        </pc:sldMkLst>
        <pc:picChg chg="mod">
          <ac:chgData name="Trinity Vandeloo" userId="S::tvandeloo@trentu.ca::b2586791-4d40-49cd-8adf-b2b879b3f3b7" providerId="AD" clId="Web-{E50D97FD-55B3-6CCA-792B-4B9C7116A264}" dt="2025-03-24T15:37:35.424" v="405" actId="1076"/>
          <ac:picMkLst>
            <pc:docMk/>
            <pc:sldMk cId="2949679125" sldId="324"/>
            <ac:picMk id="5" creationId="{F93E1489-75FA-AC78-94E0-38A406AA4C99}"/>
          </ac:picMkLst>
        </pc:picChg>
      </pc:sldChg>
      <pc:sldChg chg="addSp delSp modSp mod setBg modClrScheme chgLayout">
        <pc:chgData name="Trinity Vandeloo" userId="S::tvandeloo@trentu.ca::b2586791-4d40-49cd-8adf-b2b879b3f3b7" providerId="AD" clId="Web-{E50D97FD-55B3-6CCA-792B-4B9C7116A264}" dt="2025-03-24T15:40:28.457" v="466" actId="1076"/>
        <pc:sldMkLst>
          <pc:docMk/>
          <pc:sldMk cId="476891418" sldId="325"/>
        </pc:sldMkLst>
        <pc:spChg chg="add del">
          <ac:chgData name="Trinity Vandeloo" userId="S::tvandeloo@trentu.ca::b2586791-4d40-49cd-8adf-b2b879b3f3b7" providerId="AD" clId="Web-{E50D97FD-55B3-6CCA-792B-4B9C7116A264}" dt="2025-03-24T15:36:48.939" v="392"/>
          <ac:spMkLst>
            <pc:docMk/>
            <pc:sldMk cId="476891418" sldId="325"/>
            <ac:spMk id="3" creationId="{E94B5D77-7FD7-82D8-6B87-58BF4D507DA2}"/>
          </ac:spMkLst>
        </pc:spChg>
        <pc:spChg chg="add del mod">
          <ac:chgData name="Trinity Vandeloo" userId="S::tvandeloo@trentu.ca::b2586791-4d40-49cd-8adf-b2b879b3f3b7" providerId="AD" clId="Web-{E50D97FD-55B3-6CCA-792B-4B9C7116A264}" dt="2025-03-24T15:37:26.455" v="402"/>
          <ac:spMkLst>
            <pc:docMk/>
            <pc:sldMk cId="476891418" sldId="325"/>
            <ac:spMk id="5" creationId="{F39700D3-AE84-13B1-3168-47E6CEFA86CE}"/>
          </ac:spMkLst>
        </pc:spChg>
        <pc:spChg chg="add del">
          <ac:chgData name="Trinity Vandeloo" userId="S::tvandeloo@trentu.ca::b2586791-4d40-49cd-8adf-b2b879b3f3b7" providerId="AD" clId="Web-{E50D97FD-55B3-6CCA-792B-4B9C7116A264}" dt="2025-03-24T15:37:09.580" v="396"/>
          <ac:spMkLst>
            <pc:docMk/>
            <pc:sldMk cId="476891418" sldId="325"/>
            <ac:spMk id="7" creationId="{75C71D18-C580-B839-1875-C398686D3AC0}"/>
          </ac:spMkLst>
        </pc:spChg>
        <pc:spChg chg="add mod">
          <ac:chgData name="Trinity Vandeloo" userId="S::tvandeloo@trentu.ca::b2586791-4d40-49cd-8adf-b2b879b3f3b7" providerId="AD" clId="Web-{E50D97FD-55B3-6CCA-792B-4B9C7116A264}" dt="2025-03-24T15:40:16.426" v="463" actId="20577"/>
          <ac:spMkLst>
            <pc:docMk/>
            <pc:sldMk cId="476891418" sldId="325"/>
            <ac:spMk id="14" creationId="{7536DCDB-9419-26C4-6638-4E3D0B936AAE}"/>
          </ac:spMkLst>
        </pc:spChg>
        <pc:spChg chg="add mod">
          <ac:chgData name="Trinity Vandeloo" userId="S::tvandeloo@trentu.ca::b2586791-4d40-49cd-8adf-b2b879b3f3b7" providerId="AD" clId="Web-{E50D97FD-55B3-6CCA-792B-4B9C7116A264}" dt="2025-03-24T15:37:48.549" v="408"/>
          <ac:spMkLst>
            <pc:docMk/>
            <pc:sldMk cId="476891418" sldId="325"/>
            <ac:spMk id="16" creationId="{2184369E-60D3-7CE9-F1B8-6A631BD1FEA1}"/>
          </ac:spMkLst>
        </pc:spChg>
        <pc:picChg chg="add del mod ord modCrop">
          <ac:chgData name="Trinity Vandeloo" userId="S::tvandeloo@trentu.ca::b2586791-4d40-49cd-8adf-b2b879b3f3b7" providerId="AD" clId="Web-{E50D97FD-55B3-6CCA-792B-4B9C7116A264}" dt="2025-03-24T15:40:28.457" v="466" actId="1076"/>
          <ac:picMkLst>
            <pc:docMk/>
            <pc:sldMk cId="476891418" sldId="325"/>
            <ac:picMk id="2" creationId="{4AC90A25-65D1-E148-70BB-D645BC8C0154}"/>
          </ac:picMkLst>
        </pc:picChg>
        <pc:picChg chg="add mod modCrop">
          <ac:chgData name="Trinity Vandeloo" userId="S::tvandeloo@trentu.ca::b2586791-4d40-49cd-8adf-b2b879b3f3b7" providerId="AD" clId="Web-{E50D97FD-55B3-6CCA-792B-4B9C7116A264}" dt="2025-03-24T15:40:23.160" v="464" actId="1076"/>
          <ac:picMkLst>
            <pc:docMk/>
            <pc:sldMk cId="476891418" sldId="325"/>
            <ac:picMk id="9" creationId="{5BFCBCD3-F1EE-7D8C-C3AD-3D46140B738C}"/>
          </ac:picMkLst>
        </pc:picChg>
      </pc:sldChg>
      <pc:sldChg chg="modSp">
        <pc:chgData name="Trinity Vandeloo" userId="S::tvandeloo@trentu.ca::b2586791-4d40-49cd-8adf-b2b879b3f3b7" providerId="AD" clId="Web-{E50D97FD-55B3-6CCA-792B-4B9C7116A264}" dt="2025-03-24T15:59:28.563" v="676"/>
        <pc:sldMkLst>
          <pc:docMk/>
          <pc:sldMk cId="1110311006" sldId="326"/>
        </pc:sldMkLst>
        <pc:spChg chg="mod">
          <ac:chgData name="Trinity Vandeloo" userId="S::tvandeloo@trentu.ca::b2586791-4d40-49cd-8adf-b2b879b3f3b7" providerId="AD" clId="Web-{E50D97FD-55B3-6CCA-792B-4B9C7116A264}" dt="2025-03-24T15:59:18.016" v="674" actId="20577"/>
          <ac:spMkLst>
            <pc:docMk/>
            <pc:sldMk cId="1110311006" sldId="326"/>
            <ac:spMk id="5" creationId="{F3DBF2D9-3E34-8760-54DF-DF8D195D0B5C}"/>
          </ac:spMkLst>
        </pc:spChg>
        <pc:picChg chg="mod">
          <ac:chgData name="Trinity Vandeloo" userId="S::tvandeloo@trentu.ca::b2586791-4d40-49cd-8adf-b2b879b3f3b7" providerId="AD" clId="Web-{E50D97FD-55B3-6CCA-792B-4B9C7116A264}" dt="2025-03-24T15:59:28.563" v="676"/>
          <ac:picMkLst>
            <pc:docMk/>
            <pc:sldMk cId="1110311006" sldId="326"/>
            <ac:picMk id="3" creationId="{8AF44EC9-262E-4526-3B87-A10376A57D9D}"/>
          </ac:picMkLst>
        </pc:picChg>
      </pc:sldChg>
      <pc:sldChg chg="addSp modSp">
        <pc:chgData name="Trinity Vandeloo" userId="S::tvandeloo@trentu.ca::b2586791-4d40-49cd-8adf-b2b879b3f3b7" providerId="AD" clId="Web-{E50D97FD-55B3-6CCA-792B-4B9C7116A264}" dt="2025-03-24T16:04:57.582" v="742" actId="20577"/>
        <pc:sldMkLst>
          <pc:docMk/>
          <pc:sldMk cId="3453722146" sldId="330"/>
        </pc:sldMkLst>
        <pc:spChg chg="add mod">
          <ac:chgData name="Trinity Vandeloo" userId="S::tvandeloo@trentu.ca::b2586791-4d40-49cd-8adf-b2b879b3f3b7" providerId="AD" clId="Web-{E50D97FD-55B3-6CCA-792B-4B9C7116A264}" dt="2025-03-24T16:04:57.582" v="742" actId="20577"/>
          <ac:spMkLst>
            <pc:docMk/>
            <pc:sldMk cId="3453722146" sldId="330"/>
            <ac:spMk id="3" creationId="{129163BA-7247-1709-07B7-C9F72CE205C2}"/>
          </ac:spMkLst>
        </pc:spChg>
        <pc:spChg chg="mod">
          <ac:chgData name="Trinity Vandeloo" userId="S::tvandeloo@trentu.ca::b2586791-4d40-49cd-8adf-b2b879b3f3b7" providerId="AD" clId="Web-{E50D97FD-55B3-6CCA-792B-4B9C7116A264}" dt="2025-03-24T15:58:32.047" v="656" actId="1076"/>
          <ac:spMkLst>
            <pc:docMk/>
            <pc:sldMk cId="3453722146" sldId="330"/>
            <ac:spMk id="10" creationId="{A089C910-1AEB-56E9-2F1A-93F0FC58233F}"/>
          </ac:spMkLst>
        </pc:spChg>
        <pc:spChg chg="mod">
          <ac:chgData name="Trinity Vandeloo" userId="S::tvandeloo@trentu.ca::b2586791-4d40-49cd-8adf-b2b879b3f3b7" providerId="AD" clId="Web-{E50D97FD-55B3-6CCA-792B-4B9C7116A264}" dt="2025-03-24T15:58:20.859" v="654" actId="20577"/>
          <ac:spMkLst>
            <pc:docMk/>
            <pc:sldMk cId="3453722146" sldId="330"/>
            <ac:spMk id="12" creationId="{9A48251A-01F9-615E-DCFA-00163491F5EC}"/>
          </ac:spMkLst>
        </pc:spChg>
      </pc:sldChg>
      <pc:sldChg chg="addSp modSp">
        <pc:chgData name="Trinity Vandeloo" userId="S::tvandeloo@trentu.ca::b2586791-4d40-49cd-8adf-b2b879b3f3b7" providerId="AD" clId="Web-{E50D97FD-55B3-6CCA-792B-4B9C7116A264}" dt="2025-03-24T16:04:51.754" v="741"/>
        <pc:sldMkLst>
          <pc:docMk/>
          <pc:sldMk cId="66862186" sldId="331"/>
        </pc:sldMkLst>
        <pc:spChg chg="mod">
          <ac:chgData name="Trinity Vandeloo" userId="S::tvandeloo@trentu.ca::b2586791-4d40-49cd-8adf-b2b879b3f3b7" providerId="AD" clId="Web-{E50D97FD-55B3-6CCA-792B-4B9C7116A264}" dt="2025-03-24T15:57:47.953" v="648" actId="1076"/>
          <ac:spMkLst>
            <pc:docMk/>
            <pc:sldMk cId="66862186" sldId="331"/>
            <ac:spMk id="2" creationId="{A48EF737-9A86-B359-644E-AD5DCB65B873}"/>
          </ac:spMkLst>
        </pc:spChg>
        <pc:spChg chg="mod">
          <ac:chgData name="Trinity Vandeloo" userId="S::tvandeloo@trentu.ca::b2586791-4d40-49cd-8adf-b2b879b3f3b7" providerId="AD" clId="Web-{E50D97FD-55B3-6CCA-792B-4B9C7116A264}" dt="2025-03-24T15:58:11.312" v="653" actId="20577"/>
          <ac:spMkLst>
            <pc:docMk/>
            <pc:sldMk cId="66862186" sldId="331"/>
            <ac:spMk id="4" creationId="{F5C24BDE-7DB9-4107-155D-93327CF587C0}"/>
          </ac:spMkLst>
        </pc:spChg>
        <pc:spChg chg="add mod">
          <ac:chgData name="Trinity Vandeloo" userId="S::tvandeloo@trentu.ca::b2586791-4d40-49cd-8adf-b2b879b3f3b7" providerId="AD" clId="Web-{E50D97FD-55B3-6CCA-792B-4B9C7116A264}" dt="2025-03-24T16:04:51.754" v="741"/>
          <ac:spMkLst>
            <pc:docMk/>
            <pc:sldMk cId="66862186" sldId="331"/>
            <ac:spMk id="5" creationId="{799C2D16-5F3F-2FA9-172A-9907A2B26E17}"/>
          </ac:spMkLst>
        </pc:spChg>
        <pc:spChg chg="mod">
          <ac:chgData name="Trinity Vandeloo" userId="S::tvandeloo@trentu.ca::b2586791-4d40-49cd-8adf-b2b879b3f3b7" providerId="AD" clId="Web-{E50D97FD-55B3-6CCA-792B-4B9C7116A264}" dt="2025-03-24T15:57:51.453" v="649" actId="1076"/>
          <ac:spMkLst>
            <pc:docMk/>
            <pc:sldMk cId="66862186" sldId="331"/>
            <ac:spMk id="6" creationId="{732875EE-EA99-C8B5-8DD0-8F4E6B0870C5}"/>
          </ac:spMkLst>
        </pc:spChg>
        <pc:spChg chg="mod">
          <ac:chgData name="Trinity Vandeloo" userId="S::tvandeloo@trentu.ca::b2586791-4d40-49cd-8adf-b2b879b3f3b7" providerId="AD" clId="Web-{E50D97FD-55B3-6CCA-792B-4B9C7116A264}" dt="2025-03-24T15:30:12.060" v="278" actId="1076"/>
          <ac:spMkLst>
            <pc:docMk/>
            <pc:sldMk cId="66862186" sldId="331"/>
            <ac:spMk id="8" creationId="{13367F09-EADF-5914-EF12-D6CC55270E98}"/>
          </ac:spMkLst>
        </pc:spChg>
      </pc:sldChg>
      <pc:sldChg chg="modSp">
        <pc:chgData name="Trinity Vandeloo" userId="S::tvandeloo@trentu.ca::b2586791-4d40-49cd-8adf-b2b879b3f3b7" providerId="AD" clId="Web-{E50D97FD-55B3-6CCA-792B-4B9C7116A264}" dt="2025-03-24T15:57:27.218" v="645" actId="20577"/>
        <pc:sldMkLst>
          <pc:docMk/>
          <pc:sldMk cId="3102798691" sldId="333"/>
        </pc:sldMkLst>
        <pc:spChg chg="mod">
          <ac:chgData name="Trinity Vandeloo" userId="S::tvandeloo@trentu.ca::b2586791-4d40-49cd-8adf-b2b879b3f3b7" providerId="AD" clId="Web-{E50D97FD-55B3-6CCA-792B-4B9C7116A264}" dt="2025-03-24T15:30:35.341" v="284" actId="20577"/>
          <ac:spMkLst>
            <pc:docMk/>
            <pc:sldMk cId="3102798691" sldId="333"/>
            <ac:spMk id="2" creationId="{F601C8BC-AB7D-8C50-9E09-9079ACBA9D6C}"/>
          </ac:spMkLst>
        </pc:spChg>
        <pc:spChg chg="mod">
          <ac:chgData name="Trinity Vandeloo" userId="S::tvandeloo@trentu.ca::b2586791-4d40-49cd-8adf-b2b879b3f3b7" providerId="AD" clId="Web-{E50D97FD-55B3-6CCA-792B-4B9C7116A264}" dt="2025-03-24T15:57:27.218" v="645" actId="20577"/>
          <ac:spMkLst>
            <pc:docMk/>
            <pc:sldMk cId="3102798691" sldId="333"/>
            <ac:spMk id="4" creationId="{67AD45DD-9DE0-F9FD-55ED-67A8E5FCE5A2}"/>
          </ac:spMkLst>
        </pc:spChg>
      </pc:sldChg>
      <pc:sldChg chg="addSp delSp modSp new mod setBg modClrScheme chgLayout">
        <pc:chgData name="Trinity Vandeloo" userId="S::tvandeloo@trentu.ca::b2586791-4d40-49cd-8adf-b2b879b3f3b7" providerId="AD" clId="Web-{E50D97FD-55B3-6CCA-792B-4B9C7116A264}" dt="2025-03-24T16:05:30.817" v="751" actId="1076"/>
        <pc:sldMkLst>
          <pc:docMk/>
          <pc:sldMk cId="2711305322" sldId="335"/>
        </pc:sldMkLst>
        <pc:spChg chg="del">
          <ac:chgData name="Trinity Vandeloo" userId="S::tvandeloo@trentu.ca::b2586791-4d40-49cd-8adf-b2b879b3f3b7" providerId="AD" clId="Web-{E50D97FD-55B3-6CCA-792B-4B9C7116A264}" dt="2025-03-24T15:22:28.461" v="27"/>
          <ac:spMkLst>
            <pc:docMk/>
            <pc:sldMk cId="2711305322" sldId="335"/>
            <ac:spMk id="2" creationId="{ED3A9D4D-80AA-ACC1-F555-82A448B4F535}"/>
          </ac:spMkLst>
        </pc:spChg>
        <pc:spChg chg="del">
          <ac:chgData name="Trinity Vandeloo" userId="S::tvandeloo@trentu.ca::b2586791-4d40-49cd-8adf-b2b879b3f3b7" providerId="AD" clId="Web-{E50D97FD-55B3-6CCA-792B-4B9C7116A264}" dt="2025-03-24T15:18:45.803" v="1"/>
          <ac:spMkLst>
            <pc:docMk/>
            <pc:sldMk cId="2711305322" sldId="335"/>
            <ac:spMk id="3" creationId="{976C64F4-7C90-79B5-FF36-DBAB87B2ECE0}"/>
          </ac:spMkLst>
        </pc:spChg>
        <pc:spChg chg="mod ord modVis">
          <ac:chgData name="Trinity Vandeloo" userId="S::tvandeloo@trentu.ca::b2586791-4d40-49cd-8adf-b2b879b3f3b7" providerId="AD" clId="Web-{E50D97FD-55B3-6CCA-792B-4B9C7116A264}" dt="2025-03-24T15:22:28.461" v="27"/>
          <ac:spMkLst>
            <pc:docMk/>
            <pc:sldMk cId="2711305322" sldId="335"/>
            <ac:spMk id="4" creationId="{1BECF35F-DA46-F8A2-D16C-2F332F7E99FF}"/>
          </ac:spMkLst>
        </pc:spChg>
        <pc:spChg chg="add del mod">
          <ac:chgData name="Trinity Vandeloo" userId="S::tvandeloo@trentu.ca::b2586791-4d40-49cd-8adf-b2b879b3f3b7" providerId="AD" clId="Web-{E50D97FD-55B3-6CCA-792B-4B9C7116A264}" dt="2025-03-24T15:19:59.444" v="10"/>
          <ac:spMkLst>
            <pc:docMk/>
            <pc:sldMk cId="2711305322" sldId="335"/>
            <ac:spMk id="5" creationId="{C4CC2E44-F979-68F2-75D1-CB8A5787D518}"/>
          </ac:spMkLst>
        </pc:spChg>
        <pc:spChg chg="add del mod">
          <ac:chgData name="Trinity Vandeloo" userId="S::tvandeloo@trentu.ca::b2586791-4d40-49cd-8adf-b2b879b3f3b7" providerId="AD" clId="Web-{E50D97FD-55B3-6CCA-792B-4B9C7116A264}" dt="2025-03-24T15:21:07.273" v="15"/>
          <ac:spMkLst>
            <pc:docMk/>
            <pc:sldMk cId="2711305322" sldId="335"/>
            <ac:spMk id="9" creationId="{8139673A-BE30-48C3-830E-08CF386BB0C2}"/>
          </ac:spMkLst>
        </pc:spChg>
        <pc:spChg chg="add del mod">
          <ac:chgData name="Trinity Vandeloo" userId="S::tvandeloo@trentu.ca::b2586791-4d40-49cd-8adf-b2b879b3f3b7" providerId="AD" clId="Web-{E50D97FD-55B3-6CCA-792B-4B9C7116A264}" dt="2025-03-24T15:21:47.258" v="21"/>
          <ac:spMkLst>
            <pc:docMk/>
            <pc:sldMk cId="2711305322" sldId="335"/>
            <ac:spMk id="12" creationId="{35783EBC-F848-B589-7B9D-76EF22C12374}"/>
          </ac:spMkLst>
        </pc:spChg>
        <pc:spChg chg="add del mod">
          <ac:chgData name="Trinity Vandeloo" userId="S::tvandeloo@trentu.ca::b2586791-4d40-49cd-8adf-b2b879b3f3b7" providerId="AD" clId="Web-{E50D97FD-55B3-6CCA-792B-4B9C7116A264}" dt="2025-03-24T15:22:02.914" v="25"/>
          <ac:spMkLst>
            <pc:docMk/>
            <pc:sldMk cId="2711305322" sldId="335"/>
            <ac:spMk id="17" creationId="{10F3A8C0-4523-809E-734D-148BC9E13E15}"/>
          </ac:spMkLst>
        </pc:spChg>
        <pc:spChg chg="add mod">
          <ac:chgData name="Trinity Vandeloo" userId="S::tvandeloo@trentu.ca::b2586791-4d40-49cd-8adf-b2b879b3f3b7" providerId="AD" clId="Web-{E50D97FD-55B3-6CCA-792B-4B9C7116A264}" dt="2025-03-24T15:56:46.671" v="640" actId="20577"/>
          <ac:spMkLst>
            <pc:docMk/>
            <pc:sldMk cId="2711305322" sldId="335"/>
            <ac:spMk id="19" creationId="{380DD351-E63D-D92B-7E6D-C316B10C8A7C}"/>
          </ac:spMkLst>
        </pc:spChg>
        <pc:spChg chg="add mod">
          <ac:chgData name="Trinity Vandeloo" userId="S::tvandeloo@trentu.ca::b2586791-4d40-49cd-8adf-b2b879b3f3b7" providerId="AD" clId="Web-{E50D97FD-55B3-6CCA-792B-4B9C7116A264}" dt="2025-03-24T15:34:22.813" v="361" actId="1076"/>
          <ac:spMkLst>
            <pc:docMk/>
            <pc:sldMk cId="2711305322" sldId="335"/>
            <ac:spMk id="21" creationId="{FBA0BA42-B447-0628-717F-3BB2DFF28B41}"/>
          </ac:spMkLst>
        </pc:spChg>
        <pc:spChg chg="add mod">
          <ac:chgData name="Trinity Vandeloo" userId="S::tvandeloo@trentu.ca::b2586791-4d40-49cd-8adf-b2b879b3f3b7" providerId="AD" clId="Web-{E50D97FD-55B3-6CCA-792B-4B9C7116A264}" dt="2025-03-24T15:30:25.826" v="282" actId="20577"/>
          <ac:spMkLst>
            <pc:docMk/>
            <pc:sldMk cId="2711305322" sldId="335"/>
            <ac:spMk id="23" creationId="{2D76B193-0BC1-0F35-ABCF-2CBC96D1154C}"/>
          </ac:spMkLst>
        </pc:spChg>
        <pc:spChg chg="add del">
          <ac:chgData name="Trinity Vandeloo" userId="S::tvandeloo@trentu.ca::b2586791-4d40-49cd-8adf-b2b879b3f3b7" providerId="AD" clId="Web-{E50D97FD-55B3-6CCA-792B-4B9C7116A264}" dt="2025-03-24T15:25:23.291" v="102"/>
          <ac:spMkLst>
            <pc:docMk/>
            <pc:sldMk cId="2711305322" sldId="335"/>
            <ac:spMk id="24" creationId="{69C9663A-069E-D258-6863-2D319263C476}"/>
          </ac:spMkLst>
        </pc:spChg>
        <pc:spChg chg="add del mod">
          <ac:chgData name="Trinity Vandeloo" userId="S::tvandeloo@trentu.ca::b2586791-4d40-49cd-8adf-b2b879b3f3b7" providerId="AD" clId="Web-{E50D97FD-55B3-6CCA-792B-4B9C7116A264}" dt="2025-03-24T15:28:49.278" v="254"/>
          <ac:spMkLst>
            <pc:docMk/>
            <pc:sldMk cId="2711305322" sldId="335"/>
            <ac:spMk id="25" creationId="{FAEAF835-8398-7ED3-6475-BCFD1B555EF5}"/>
          </ac:spMkLst>
        </pc:spChg>
        <pc:spChg chg="add del">
          <ac:chgData name="Trinity Vandeloo" userId="S::tvandeloo@trentu.ca::b2586791-4d40-49cd-8adf-b2b879b3f3b7" providerId="AD" clId="Web-{E50D97FD-55B3-6CCA-792B-4B9C7116A264}" dt="2025-03-24T15:28:44.231" v="253"/>
          <ac:spMkLst>
            <pc:docMk/>
            <pc:sldMk cId="2711305322" sldId="335"/>
            <ac:spMk id="26" creationId="{CC01B86B-ADAF-2F22-EFE4-4BE65F0C3CC7}"/>
          </ac:spMkLst>
        </pc:spChg>
        <pc:spChg chg="add mod">
          <ac:chgData name="Trinity Vandeloo" userId="S::tvandeloo@trentu.ca::b2586791-4d40-49cd-8adf-b2b879b3f3b7" providerId="AD" clId="Web-{E50D97FD-55B3-6CCA-792B-4B9C7116A264}" dt="2025-03-24T15:56:52.546" v="641" actId="20577"/>
          <ac:spMkLst>
            <pc:docMk/>
            <pc:sldMk cId="2711305322" sldId="335"/>
            <ac:spMk id="27" creationId="{64037ECC-A43F-A60D-2F5B-DCE4CD5D19D4}"/>
          </ac:spMkLst>
        </pc:spChg>
        <pc:spChg chg="add mod">
          <ac:chgData name="Trinity Vandeloo" userId="S::tvandeloo@trentu.ca::b2586791-4d40-49cd-8adf-b2b879b3f3b7" providerId="AD" clId="Web-{E50D97FD-55B3-6CCA-792B-4B9C7116A264}" dt="2025-03-24T15:57:02.827" v="644" actId="14100"/>
          <ac:spMkLst>
            <pc:docMk/>
            <pc:sldMk cId="2711305322" sldId="335"/>
            <ac:spMk id="28" creationId="{C6201229-ACC9-C56D-D9F7-3C150C8506B1}"/>
          </ac:spMkLst>
        </pc:spChg>
        <pc:spChg chg="add del mod">
          <ac:chgData name="Trinity Vandeloo" userId="S::tvandeloo@trentu.ca::b2586791-4d40-49cd-8adf-b2b879b3f3b7" providerId="AD" clId="Web-{E50D97FD-55B3-6CCA-792B-4B9C7116A264}" dt="2025-03-24T15:33:15.499" v="344"/>
          <ac:spMkLst>
            <pc:docMk/>
            <pc:sldMk cId="2711305322" sldId="335"/>
            <ac:spMk id="30" creationId="{9DD3618F-78BF-087C-37A8-CD0AEFB7BA41}"/>
          </ac:spMkLst>
        </pc:spChg>
        <pc:spChg chg="add del mod">
          <ac:chgData name="Trinity Vandeloo" userId="S::tvandeloo@trentu.ca::b2586791-4d40-49cd-8adf-b2b879b3f3b7" providerId="AD" clId="Web-{E50D97FD-55B3-6CCA-792B-4B9C7116A264}" dt="2025-03-24T15:33:37.953" v="347"/>
          <ac:spMkLst>
            <pc:docMk/>
            <pc:sldMk cId="2711305322" sldId="335"/>
            <ac:spMk id="33" creationId="{25169713-F740-00C9-4691-67B2253814F5}"/>
          </ac:spMkLst>
        </pc:spChg>
        <pc:spChg chg="add mod">
          <ac:chgData name="Trinity Vandeloo" userId="S::tvandeloo@trentu.ca::b2586791-4d40-49cd-8adf-b2b879b3f3b7" providerId="AD" clId="Web-{E50D97FD-55B3-6CCA-792B-4B9C7116A264}" dt="2025-03-24T16:05:30.817" v="751" actId="1076"/>
          <ac:spMkLst>
            <pc:docMk/>
            <pc:sldMk cId="2711305322" sldId="335"/>
            <ac:spMk id="36" creationId="{A51CE206-0D02-F198-13FB-6F0BCE54B293}"/>
          </ac:spMkLst>
        </pc:spChg>
        <pc:picChg chg="add del mod ord">
          <ac:chgData name="Trinity Vandeloo" userId="S::tvandeloo@trentu.ca::b2586791-4d40-49cd-8adf-b2b879b3f3b7" providerId="AD" clId="Web-{E50D97FD-55B3-6CCA-792B-4B9C7116A264}" dt="2025-03-24T15:19:43.741" v="8"/>
          <ac:picMkLst>
            <pc:docMk/>
            <pc:sldMk cId="2711305322" sldId="335"/>
            <ac:picMk id="6" creationId="{988E9930-AFEE-8565-D65A-692169CEE4D8}"/>
          </ac:picMkLst>
        </pc:picChg>
        <pc:picChg chg="add del mod ord">
          <ac:chgData name="Trinity Vandeloo" userId="S::tvandeloo@trentu.ca::b2586791-4d40-49cd-8adf-b2b879b3f3b7" providerId="AD" clId="Web-{E50D97FD-55B3-6CCA-792B-4B9C7116A264}" dt="2025-03-24T15:19:35.381" v="6"/>
          <ac:picMkLst>
            <pc:docMk/>
            <pc:sldMk cId="2711305322" sldId="335"/>
            <ac:picMk id="7" creationId="{8BD92DF1-CE1E-0EFF-67B0-D38DD2BB1400}"/>
          </ac:picMkLst>
        </pc:picChg>
        <pc:picChg chg="add del mod ord">
          <ac:chgData name="Trinity Vandeloo" userId="S::tvandeloo@trentu.ca::b2586791-4d40-49cd-8adf-b2b879b3f3b7" providerId="AD" clId="Web-{E50D97FD-55B3-6CCA-792B-4B9C7116A264}" dt="2025-03-24T15:20:30.429" v="11"/>
          <ac:picMkLst>
            <pc:docMk/>
            <pc:sldMk cId="2711305322" sldId="335"/>
            <ac:picMk id="10" creationId="{DD2366D2-EA5A-6608-6CBC-CE5F69BFBEE0}"/>
          </ac:picMkLst>
        </pc:picChg>
        <pc:picChg chg="add del mod">
          <ac:chgData name="Trinity Vandeloo" userId="S::tvandeloo@trentu.ca::b2586791-4d40-49cd-8adf-b2b879b3f3b7" providerId="AD" clId="Web-{E50D97FD-55B3-6CCA-792B-4B9C7116A264}" dt="2025-03-24T15:21:57.867" v="24"/>
          <ac:picMkLst>
            <pc:docMk/>
            <pc:sldMk cId="2711305322" sldId="335"/>
            <ac:picMk id="14" creationId="{964D6080-CE6D-13FD-C583-C5FDBBA740FC}"/>
          </ac:picMkLst>
        </pc:picChg>
        <pc:picChg chg="add del mod ord">
          <ac:chgData name="Trinity Vandeloo" userId="S::tvandeloo@trentu.ca::b2586791-4d40-49cd-8adf-b2b879b3f3b7" providerId="AD" clId="Web-{E50D97FD-55B3-6CCA-792B-4B9C7116A264}" dt="2025-03-24T15:21:48.945" v="22"/>
          <ac:picMkLst>
            <pc:docMk/>
            <pc:sldMk cId="2711305322" sldId="335"/>
            <ac:picMk id="15" creationId="{767B798D-D9DD-8ED2-18EB-581839626E10}"/>
          </ac:picMkLst>
        </pc:picChg>
        <pc:picChg chg="add del mod ord">
          <ac:chgData name="Trinity Vandeloo" userId="S::tvandeloo@trentu.ca::b2586791-4d40-49cd-8adf-b2b879b3f3b7" providerId="AD" clId="Web-{E50D97FD-55B3-6CCA-792B-4B9C7116A264}" dt="2025-03-24T15:33:09.749" v="343"/>
          <ac:picMkLst>
            <pc:docMk/>
            <pc:sldMk cId="2711305322" sldId="335"/>
            <ac:picMk id="18" creationId="{A8879B0C-CE98-8004-B67B-362E628351D6}"/>
          </ac:picMkLst>
        </pc:picChg>
        <pc:picChg chg="add del mod ord">
          <ac:chgData name="Trinity Vandeloo" userId="S::tvandeloo@trentu.ca::b2586791-4d40-49cd-8adf-b2b879b3f3b7" providerId="AD" clId="Web-{E50D97FD-55B3-6CCA-792B-4B9C7116A264}" dt="2025-03-24T15:33:34.078" v="346"/>
          <ac:picMkLst>
            <pc:docMk/>
            <pc:sldMk cId="2711305322" sldId="335"/>
            <ac:picMk id="31" creationId="{331BA769-F378-D9DF-C410-D61E491257CB}"/>
          </ac:picMkLst>
        </pc:picChg>
        <pc:picChg chg="add mod">
          <ac:chgData name="Trinity Vandeloo" userId="S::tvandeloo@trentu.ca::b2586791-4d40-49cd-8adf-b2b879b3f3b7" providerId="AD" clId="Web-{E50D97FD-55B3-6CCA-792B-4B9C7116A264}" dt="2025-03-24T15:34:07.969" v="357" actId="14100"/>
          <ac:picMkLst>
            <pc:docMk/>
            <pc:sldMk cId="2711305322" sldId="335"/>
            <ac:picMk id="34" creationId="{67755398-A5F9-07CD-09C8-4D18B304A3EB}"/>
          </ac:picMkLst>
        </pc:picChg>
      </pc:sldChg>
      <pc:sldChg chg="addSp delSp modSp new mod setBg">
        <pc:chgData name="Trinity Vandeloo" userId="S::tvandeloo@trentu.ca::b2586791-4d40-49cd-8adf-b2b879b3f3b7" providerId="AD" clId="Web-{E50D97FD-55B3-6CCA-792B-4B9C7116A264}" dt="2025-03-24T15:36:05.079" v="386" actId="1076"/>
        <pc:sldMkLst>
          <pc:docMk/>
          <pc:sldMk cId="856780123" sldId="336"/>
        </pc:sldMkLst>
        <pc:spChg chg="mod">
          <ac:chgData name="Trinity Vandeloo" userId="S::tvandeloo@trentu.ca::b2586791-4d40-49cd-8adf-b2b879b3f3b7" providerId="AD" clId="Web-{E50D97FD-55B3-6CCA-792B-4B9C7116A264}" dt="2025-03-24T15:36:05.079" v="386" actId="1076"/>
          <ac:spMkLst>
            <pc:docMk/>
            <pc:sldMk cId="856780123" sldId="336"/>
            <ac:spMk id="2" creationId="{3E58E06C-1A8D-02AF-F68E-AF1955AF6B39}"/>
          </ac:spMkLst>
        </pc:spChg>
        <pc:spChg chg="del">
          <ac:chgData name="Trinity Vandeloo" userId="S::tvandeloo@trentu.ca::b2586791-4d40-49cd-8adf-b2b879b3f3b7" providerId="AD" clId="Web-{E50D97FD-55B3-6CCA-792B-4B9C7116A264}" dt="2025-03-24T15:34:57.204" v="371"/>
          <ac:spMkLst>
            <pc:docMk/>
            <pc:sldMk cId="856780123" sldId="336"/>
            <ac:spMk id="3" creationId="{C3B6DC25-09C8-5E91-02BC-CBD73CC3F674}"/>
          </ac:spMkLst>
        </pc:spChg>
        <pc:spChg chg="add mod">
          <ac:chgData name="Trinity Vandeloo" userId="S::tvandeloo@trentu.ca::b2586791-4d40-49cd-8adf-b2b879b3f3b7" providerId="AD" clId="Web-{E50D97FD-55B3-6CCA-792B-4B9C7116A264}" dt="2025-03-24T15:35:33.641" v="380" actId="1076"/>
          <ac:spMkLst>
            <pc:docMk/>
            <pc:sldMk cId="856780123" sldId="336"/>
            <ac:spMk id="6" creationId="{203C05A3-B478-6E52-245A-40FB38CCBEAD}"/>
          </ac:spMkLst>
        </pc:spChg>
      </pc:sldChg>
      <pc:sldChg chg="addSp delSp modSp new mod setBg">
        <pc:chgData name="Trinity Vandeloo" userId="S::tvandeloo@trentu.ca::b2586791-4d40-49cd-8adf-b2b879b3f3b7" providerId="AD" clId="Web-{E50D97FD-55B3-6CCA-792B-4B9C7116A264}" dt="2025-03-24T16:05:45.208" v="757" actId="1076"/>
        <pc:sldMkLst>
          <pc:docMk/>
          <pc:sldMk cId="2336139035" sldId="337"/>
        </pc:sldMkLst>
        <pc:spChg chg="mod">
          <ac:chgData name="Trinity Vandeloo" userId="S::tvandeloo@trentu.ca::b2586791-4d40-49cd-8adf-b2b879b3f3b7" providerId="AD" clId="Web-{E50D97FD-55B3-6CCA-792B-4B9C7116A264}" dt="2025-03-24T15:52:32.746" v="599" actId="20577"/>
          <ac:spMkLst>
            <pc:docMk/>
            <pc:sldMk cId="2336139035" sldId="337"/>
            <ac:spMk id="2" creationId="{56747A8B-E09C-3FB7-4969-86991FC7CD01}"/>
          </ac:spMkLst>
        </pc:spChg>
        <pc:spChg chg="del">
          <ac:chgData name="Trinity Vandeloo" userId="S::tvandeloo@trentu.ca::b2586791-4d40-49cd-8adf-b2b879b3f3b7" providerId="AD" clId="Web-{E50D97FD-55B3-6CCA-792B-4B9C7116A264}" dt="2025-03-24T15:43:00.412" v="482"/>
          <ac:spMkLst>
            <pc:docMk/>
            <pc:sldMk cId="2336139035" sldId="337"/>
            <ac:spMk id="3" creationId="{806E6DF0-3EFA-0E5A-D0F9-AE8A5421EF8F}"/>
          </ac:spMkLst>
        </pc:spChg>
        <pc:spChg chg="mod">
          <ac:chgData name="Trinity Vandeloo" userId="S::tvandeloo@trentu.ca::b2586791-4d40-49cd-8adf-b2b879b3f3b7" providerId="AD" clId="Web-{E50D97FD-55B3-6CCA-792B-4B9C7116A264}" dt="2025-03-24T15:56:21.874" v="639" actId="20577"/>
          <ac:spMkLst>
            <pc:docMk/>
            <pc:sldMk cId="2336139035" sldId="337"/>
            <ac:spMk id="4" creationId="{6E4F6B8A-3D3A-29E4-2E35-F85A933C3FB0}"/>
          </ac:spMkLst>
        </pc:spChg>
        <pc:spChg chg="add mod">
          <ac:chgData name="Trinity Vandeloo" userId="S::tvandeloo@trentu.ca::b2586791-4d40-49cd-8adf-b2b879b3f3b7" providerId="AD" clId="Web-{E50D97FD-55B3-6CCA-792B-4B9C7116A264}" dt="2025-03-24T15:47:13.383" v="528" actId="1076"/>
          <ac:spMkLst>
            <pc:docMk/>
            <pc:sldMk cId="2336139035" sldId="337"/>
            <ac:spMk id="7" creationId="{79030A94-1205-5584-FBB4-C9D773DABC6F}"/>
          </ac:spMkLst>
        </pc:spChg>
        <pc:spChg chg="add mod">
          <ac:chgData name="Trinity Vandeloo" userId="S::tvandeloo@trentu.ca::b2586791-4d40-49cd-8adf-b2b879b3f3b7" providerId="AD" clId="Web-{E50D97FD-55B3-6CCA-792B-4B9C7116A264}" dt="2025-03-24T16:05:45.208" v="757" actId="1076"/>
          <ac:spMkLst>
            <pc:docMk/>
            <pc:sldMk cId="2336139035" sldId="337"/>
            <ac:spMk id="9" creationId="{7F2F6A7A-3C42-B44C-C469-77125E30E31C}"/>
          </ac:spMkLst>
        </pc:spChg>
        <pc:picChg chg="add mod ord">
          <ac:chgData name="Trinity Vandeloo" userId="S::tvandeloo@trentu.ca::b2586791-4d40-49cd-8adf-b2b879b3f3b7" providerId="AD" clId="Web-{E50D97FD-55B3-6CCA-792B-4B9C7116A264}" dt="2025-03-24T15:43:08.443" v="484"/>
          <ac:picMkLst>
            <pc:docMk/>
            <pc:sldMk cId="2336139035" sldId="337"/>
            <ac:picMk id="5" creationId="{A01C7D80-E227-5F36-DF05-214EEA471B5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F6ED8B-CF52-4A64-BACC-61D9C1041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D7022B2-02C5-4E03-99BC-0BA3C57AC4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52A77B-D33C-49B3-A83C-450AA2ED72B3}" type="datetimeFigureOut">
              <a:rPr lang="en-US" smtClean="0"/>
              <a:t>4/4/2025</a:t>
            </a:fld>
            <a:endParaRPr lang="en-US"/>
          </a:p>
        </p:txBody>
      </p:sp>
      <p:sp>
        <p:nvSpPr>
          <p:cNvPr id="4" name="Footer Placeholder 3">
            <a:extLst>
              <a:ext uri="{FF2B5EF4-FFF2-40B4-BE49-F238E27FC236}">
                <a16:creationId xmlns:a16="http://schemas.microsoft.com/office/drawing/2014/main" id="{BC3FEE8C-8D38-4F2A-950E-071C6823E2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C567A6D-959B-4552-AB8D-4CCA819CAA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F9A36D-7FAC-478F-9944-F324014F6FD1}" type="slidenum">
              <a:rPr lang="en-US" smtClean="0"/>
              <a:t>‹#›</a:t>
            </a:fld>
            <a:endParaRPr lang="en-US"/>
          </a:p>
        </p:txBody>
      </p:sp>
    </p:spTree>
    <p:extLst>
      <p:ext uri="{BB962C8B-B14F-4D97-AF65-F5344CB8AC3E}">
        <p14:creationId xmlns:p14="http://schemas.microsoft.com/office/powerpoint/2010/main" val="1342467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8F9A-F5CB-4EF8-A859-ED5E107B9763}"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9A9E5-4F7F-4A7D-9DE1-899232329269}" type="slidenum">
              <a:rPr lang="en-US" smtClean="0"/>
              <a:t>‹#›</a:t>
            </a:fld>
            <a:endParaRPr lang="en-US"/>
          </a:p>
        </p:txBody>
      </p:sp>
    </p:spTree>
    <p:extLst>
      <p:ext uri="{BB962C8B-B14F-4D97-AF65-F5344CB8AC3E}">
        <p14:creationId xmlns:p14="http://schemas.microsoft.com/office/powerpoint/2010/main" val="138778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a:t>
            </a:fld>
            <a:endParaRPr lang="en-US"/>
          </a:p>
        </p:txBody>
      </p:sp>
    </p:spTree>
    <p:extLst>
      <p:ext uri="{BB962C8B-B14F-4D97-AF65-F5344CB8AC3E}">
        <p14:creationId xmlns:p14="http://schemas.microsoft.com/office/powerpoint/2010/main" val="2569137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2</a:t>
            </a:fld>
            <a:endParaRPr lang="en-US"/>
          </a:p>
        </p:txBody>
      </p:sp>
    </p:spTree>
    <p:extLst>
      <p:ext uri="{BB962C8B-B14F-4D97-AF65-F5344CB8AC3E}">
        <p14:creationId xmlns:p14="http://schemas.microsoft.com/office/powerpoint/2010/main" val="3336033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553-47B1-231E-808B-1C014C6FB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AB0A19-69A6-9D2B-A5C1-95F4BB718B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B6B95B-7523-C255-5892-3FEB6CA37D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54C4C5-F218-19E7-B98F-0F109CB00A1C}"/>
              </a:ext>
            </a:extLst>
          </p:cNvPr>
          <p:cNvSpPr>
            <a:spLocks noGrp="1"/>
          </p:cNvSpPr>
          <p:nvPr>
            <p:ph type="sldNum" sz="quarter" idx="5"/>
          </p:nvPr>
        </p:nvSpPr>
        <p:spPr/>
        <p:txBody>
          <a:bodyPr/>
          <a:lstStyle/>
          <a:p>
            <a:fld id="{D4B9A9E5-4F7F-4A7D-9DE1-899232329269}" type="slidenum">
              <a:rPr lang="en-US" smtClean="0"/>
              <a:t>12</a:t>
            </a:fld>
            <a:endParaRPr lang="en-US"/>
          </a:p>
        </p:txBody>
      </p:sp>
    </p:spTree>
    <p:extLst>
      <p:ext uri="{BB962C8B-B14F-4D97-AF65-F5344CB8AC3E}">
        <p14:creationId xmlns:p14="http://schemas.microsoft.com/office/powerpoint/2010/main" val="795702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14</a:t>
            </a:fld>
            <a:endParaRPr lang="en-US"/>
          </a:p>
        </p:txBody>
      </p:sp>
    </p:spTree>
    <p:extLst>
      <p:ext uri="{BB962C8B-B14F-4D97-AF65-F5344CB8AC3E}">
        <p14:creationId xmlns:p14="http://schemas.microsoft.com/office/powerpoint/2010/main" val="2586565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15</a:t>
            </a:fld>
            <a:endParaRPr lang="en-US"/>
          </a:p>
        </p:txBody>
      </p:sp>
    </p:spTree>
    <p:extLst>
      <p:ext uri="{BB962C8B-B14F-4D97-AF65-F5344CB8AC3E}">
        <p14:creationId xmlns:p14="http://schemas.microsoft.com/office/powerpoint/2010/main" val="3984229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33AE9-D562-965C-59D8-8D896358B5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45D69-16CB-BE1C-AD0B-89624493F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321116-2CD0-6DFC-F79C-A73BA0723F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6748DA-F1BE-B26F-3F29-4CD00CF35CE0}"/>
              </a:ext>
            </a:extLst>
          </p:cNvPr>
          <p:cNvSpPr>
            <a:spLocks noGrp="1"/>
          </p:cNvSpPr>
          <p:nvPr>
            <p:ph type="sldNum" sz="quarter" idx="5"/>
          </p:nvPr>
        </p:nvSpPr>
        <p:spPr/>
        <p:txBody>
          <a:bodyPr/>
          <a:lstStyle/>
          <a:p>
            <a:fld id="{D4B9A9E5-4F7F-4A7D-9DE1-899232329269}" type="slidenum">
              <a:rPr lang="en-US" smtClean="0"/>
              <a:t>16</a:t>
            </a:fld>
            <a:endParaRPr lang="en-US"/>
          </a:p>
        </p:txBody>
      </p:sp>
    </p:spTree>
    <p:extLst>
      <p:ext uri="{BB962C8B-B14F-4D97-AF65-F5344CB8AC3E}">
        <p14:creationId xmlns:p14="http://schemas.microsoft.com/office/powerpoint/2010/main" val="2283671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FBA94-DE9C-C456-FBBD-B651F2BE09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CCE57-AFF8-8EFB-E7E4-02FF269CD5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7520E6-E76A-7C51-D5BF-5D4974D805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9342C6-6380-83E3-E0F8-D49E027F383D}"/>
              </a:ext>
            </a:extLst>
          </p:cNvPr>
          <p:cNvSpPr>
            <a:spLocks noGrp="1"/>
          </p:cNvSpPr>
          <p:nvPr>
            <p:ph type="sldNum" sz="quarter" idx="5"/>
          </p:nvPr>
        </p:nvSpPr>
        <p:spPr/>
        <p:txBody>
          <a:bodyPr/>
          <a:lstStyle/>
          <a:p>
            <a:fld id="{D4B9A9E5-4F7F-4A7D-9DE1-899232329269}" type="slidenum">
              <a:rPr lang="en-US" smtClean="0"/>
              <a:t>17</a:t>
            </a:fld>
            <a:endParaRPr lang="en-US"/>
          </a:p>
        </p:txBody>
      </p:sp>
    </p:spTree>
    <p:extLst>
      <p:ext uri="{BB962C8B-B14F-4D97-AF65-F5344CB8AC3E}">
        <p14:creationId xmlns:p14="http://schemas.microsoft.com/office/powerpoint/2010/main" val="2196236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17</a:t>
            </a:fld>
            <a:endParaRPr lang="en-US"/>
          </a:p>
        </p:txBody>
      </p:sp>
    </p:spTree>
    <p:extLst>
      <p:ext uri="{BB962C8B-B14F-4D97-AF65-F5344CB8AC3E}">
        <p14:creationId xmlns:p14="http://schemas.microsoft.com/office/powerpoint/2010/main" val="24299665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4996-9779-1D0F-B5C6-7FE85FFF1EF4}"/>
              </a:ext>
            </a:extLst>
          </p:cNvPr>
          <p:cNvSpPr>
            <a:spLocks noGrp="1"/>
          </p:cNvSpPr>
          <p:nvPr>
            <p:ph type="title" hasCustomPrompt="1"/>
          </p:nvPr>
        </p:nvSpPr>
        <p:spPr>
          <a:xfrm>
            <a:off x="6096000" y="2773681"/>
            <a:ext cx="5674360" cy="3200400"/>
          </a:xfrm>
        </p:spPr>
        <p:txBody>
          <a:bodyPr anchor="b">
            <a:normAutofit/>
          </a:bodyPr>
          <a:lstStyle>
            <a:lvl1pPr>
              <a:defRPr sz="4800">
                <a:solidFill>
                  <a:schemeClr val="bg1"/>
                </a:solidFill>
              </a:defRPr>
            </a:lvl1pPr>
          </a:lstStyle>
          <a:p>
            <a:r>
              <a:rPr lang="en-US"/>
              <a:t>Click to add title</a:t>
            </a:r>
          </a:p>
        </p:txBody>
      </p:sp>
      <p:pic>
        <p:nvPicPr>
          <p:cNvPr id="7" name="Graphic 6">
            <a:extLst>
              <a:ext uri="{FF2B5EF4-FFF2-40B4-BE49-F238E27FC236}">
                <a16:creationId xmlns:a16="http://schemas.microsoft.com/office/drawing/2014/main" id="{96B97173-A601-1D66-1651-4FE0D76A0BC7}"/>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454" t="1728"/>
          <a:stretch/>
        </p:blipFill>
        <p:spPr>
          <a:xfrm>
            <a:off x="-1" y="0"/>
            <a:ext cx="8264995" cy="5320146"/>
          </a:xfrm>
          <a:prstGeom prst="rect">
            <a:avLst/>
          </a:prstGeom>
        </p:spPr>
      </p:pic>
    </p:spTree>
    <p:extLst>
      <p:ext uri="{BB962C8B-B14F-4D97-AF65-F5344CB8AC3E}">
        <p14:creationId xmlns:p14="http://schemas.microsoft.com/office/powerpoint/2010/main" val="3810847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E5D17C7-3503-7305-8191-20863B738898}"/>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55824" b="26760"/>
          <a:stretch/>
        </p:blipFill>
        <p:spPr>
          <a:xfrm>
            <a:off x="9229725" y="1835240"/>
            <a:ext cx="2962275" cy="5022760"/>
          </a:xfrm>
          <a:prstGeom prst="rect">
            <a:avLst/>
          </a:prstGeom>
        </p:spPr>
      </p:pic>
      <p:sp>
        <p:nvSpPr>
          <p:cNvPr id="14" name="Rectangle 13">
            <a:extLst>
              <a:ext uri="{FF2B5EF4-FFF2-40B4-BE49-F238E27FC236}">
                <a16:creationId xmlns:a16="http://schemas.microsoft.com/office/drawing/2014/main" id="{C76E1AE6-3E01-1CBD-CAEC-11056D00ADE5}"/>
              </a:ext>
              <a:ext uri="{C183D7F6-B498-43B3-948B-1728B52AA6E4}">
                <adec:decorative xmlns:adec="http://schemas.microsoft.com/office/drawing/2017/decorative" val="1"/>
              </a:ext>
            </a:extLst>
          </p:cNvPr>
          <p:cNvSpPr/>
          <p:nvPr userDrawn="1"/>
        </p:nvSpPr>
        <p:spPr>
          <a:xfrm>
            <a:off x="4443413" y="1835240"/>
            <a:ext cx="7000875" cy="42798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0E28F03-2149-7C50-779B-6A2D8D789AF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60903" r="75060" b="10347"/>
          <a:stretch/>
        </p:blipFill>
        <p:spPr>
          <a:xfrm rot="16200000">
            <a:off x="149650" y="-149653"/>
            <a:ext cx="1672375" cy="1971675"/>
          </a:xfrm>
          <a:prstGeom prst="rect">
            <a:avLst/>
          </a:prstGeom>
        </p:spPr>
      </p:pic>
      <p:sp>
        <p:nvSpPr>
          <p:cNvPr id="10" name="Title 9">
            <a:extLst>
              <a:ext uri="{FF2B5EF4-FFF2-40B4-BE49-F238E27FC236}">
                <a16:creationId xmlns:a16="http://schemas.microsoft.com/office/drawing/2014/main" id="{CA4CAE4E-4252-8471-C50B-1DD5AFBFECCA}"/>
              </a:ext>
            </a:extLst>
          </p:cNvPr>
          <p:cNvSpPr>
            <a:spLocks noGrp="1"/>
          </p:cNvSpPr>
          <p:nvPr>
            <p:ph type="title" hasCustomPrompt="1"/>
          </p:nvPr>
        </p:nvSpPr>
        <p:spPr>
          <a:xfrm>
            <a:off x="914399" y="365125"/>
            <a:ext cx="10363202" cy="1603462"/>
          </a:xfrm>
        </p:spPr>
        <p:txBody>
          <a:bodyPr>
            <a:normAutofit/>
          </a:bodyPr>
          <a:lstStyle>
            <a:lvl1pPr>
              <a:defRPr sz="3200"/>
            </a:lvl1pPr>
          </a:lstStyle>
          <a:p>
            <a:r>
              <a:rPr lang="en-US"/>
              <a:t>Click to add title</a:t>
            </a:r>
          </a:p>
        </p:txBody>
      </p:sp>
      <p:sp>
        <p:nvSpPr>
          <p:cNvPr id="11" name="Content Placeholder 10">
            <a:extLst>
              <a:ext uri="{FF2B5EF4-FFF2-40B4-BE49-F238E27FC236}">
                <a16:creationId xmlns:a16="http://schemas.microsoft.com/office/drawing/2014/main" id="{E493CE42-5465-91AC-A1F4-A4821AE37A9C}"/>
              </a:ext>
            </a:extLst>
          </p:cNvPr>
          <p:cNvSpPr>
            <a:spLocks noGrp="1"/>
          </p:cNvSpPr>
          <p:nvPr>
            <p:ph sz="quarter" idx="10" hasCustomPrompt="1"/>
          </p:nvPr>
        </p:nvSpPr>
        <p:spPr>
          <a:xfrm>
            <a:off x="914399" y="2022250"/>
            <a:ext cx="3299013" cy="3914910"/>
          </a:xfrm>
        </p:spPr>
        <p:txBody>
          <a:bodyPr>
            <a:normAutofit/>
          </a:bodyPr>
          <a:lstStyle>
            <a:lvl1pPr>
              <a:spcBef>
                <a:spcPts val="0"/>
              </a:spcBef>
              <a:spcAft>
                <a:spcPts val="1200"/>
              </a:spcAft>
              <a:defRPr sz="2000" b="0"/>
            </a:lvl1pPr>
            <a:lvl2pPr>
              <a:spcBef>
                <a:spcPts val="0"/>
              </a:spcBef>
              <a:spcAft>
                <a:spcPts val="1200"/>
              </a:spcAft>
              <a:defRPr sz="1800" b="0"/>
            </a:lvl2pPr>
            <a:lvl3pPr>
              <a:spcBef>
                <a:spcPts val="0"/>
              </a:spcBef>
              <a:spcAft>
                <a:spcPts val="1200"/>
              </a:spcAft>
              <a:defRPr sz="1600" b="0"/>
            </a:lvl3pPr>
            <a:lvl4pPr>
              <a:spcBef>
                <a:spcPts val="0"/>
              </a:spcBef>
              <a:spcAft>
                <a:spcPts val="1200"/>
              </a:spcAft>
              <a:defRPr sz="1400" b="0"/>
            </a:lvl4pPr>
            <a:lvl5pPr>
              <a:spcBef>
                <a:spcPts val="0"/>
              </a:spcBef>
              <a:spcAft>
                <a:spcPts val="1200"/>
              </a:spcAft>
              <a:defRPr sz="1400" b="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Table Placeholder 12">
            <a:extLst>
              <a:ext uri="{FF2B5EF4-FFF2-40B4-BE49-F238E27FC236}">
                <a16:creationId xmlns:a16="http://schemas.microsoft.com/office/drawing/2014/main" id="{156A00B1-F3E3-B7FF-58F4-61DE3EF07C07}"/>
              </a:ext>
            </a:extLst>
          </p:cNvPr>
          <p:cNvSpPr>
            <a:spLocks noGrp="1"/>
          </p:cNvSpPr>
          <p:nvPr>
            <p:ph type="tbl" sz="quarter" idx="11" hasCustomPrompt="1"/>
          </p:nvPr>
        </p:nvSpPr>
        <p:spPr>
          <a:xfrm>
            <a:off x="4602163" y="2017713"/>
            <a:ext cx="6675437" cy="3932237"/>
          </a:xfrm>
        </p:spPr>
        <p:txBody>
          <a:bodyPr>
            <a:normAutofit/>
          </a:bodyPr>
          <a:lstStyle>
            <a:lvl1pPr>
              <a:defRPr sz="2000"/>
            </a:lvl1pPr>
          </a:lstStyle>
          <a:p>
            <a:r>
              <a:rPr lang="en-US"/>
              <a:t>Click icon to insert table</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05621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3">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3A42171-0D82-07BF-4667-498861CC2AFB}"/>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883" t="34408" r="46636" b="1"/>
          <a:stretch/>
        </p:blipFill>
        <p:spPr>
          <a:xfrm flipH="1" flipV="1">
            <a:off x="10506072" y="3984078"/>
            <a:ext cx="1685928" cy="2873921"/>
          </a:xfrm>
          <a:prstGeom prst="rect">
            <a:avLst/>
          </a:prstGeom>
        </p:spPr>
      </p:pic>
      <p:pic>
        <p:nvPicPr>
          <p:cNvPr id="9" name="Graphic 8">
            <a:extLst>
              <a:ext uri="{FF2B5EF4-FFF2-40B4-BE49-F238E27FC236}">
                <a16:creationId xmlns:a16="http://schemas.microsoft.com/office/drawing/2014/main" id="{13C71A0D-EE6D-54C4-71DE-04BE28558058}"/>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9718" t="47145" r="39389" b="8754"/>
          <a:stretch/>
        </p:blipFill>
        <p:spPr>
          <a:xfrm rot="5400000" flipV="1">
            <a:off x="9781526" y="-311511"/>
            <a:ext cx="2098964" cy="2721985"/>
          </a:xfrm>
          <a:prstGeom prst="rect">
            <a:avLst/>
          </a:prstGeom>
        </p:spPr>
      </p:pic>
      <p:sp>
        <p:nvSpPr>
          <p:cNvPr id="10" name="Title 9">
            <a:extLst>
              <a:ext uri="{FF2B5EF4-FFF2-40B4-BE49-F238E27FC236}">
                <a16:creationId xmlns:a16="http://schemas.microsoft.com/office/drawing/2014/main" id="{3F82FA92-501B-5A05-E15F-2FB9BCEBE312}"/>
              </a:ext>
            </a:extLst>
          </p:cNvPr>
          <p:cNvSpPr>
            <a:spLocks noGrp="1"/>
          </p:cNvSpPr>
          <p:nvPr>
            <p:ph type="title" hasCustomPrompt="1"/>
          </p:nvPr>
        </p:nvSpPr>
        <p:spPr>
          <a:xfrm>
            <a:off x="891990" y="434225"/>
            <a:ext cx="9524998" cy="1499627"/>
          </a:xfrm>
        </p:spPr>
        <p:txBody>
          <a:bodyPr>
            <a:normAutofit/>
          </a:bodyPr>
          <a:lstStyle>
            <a:lvl1pPr>
              <a:defRPr sz="3200"/>
            </a:lvl1pPr>
          </a:lstStyle>
          <a:p>
            <a:r>
              <a:rPr lang="en-US"/>
              <a:t>Click to add title</a:t>
            </a:r>
          </a:p>
        </p:txBody>
      </p:sp>
      <p:sp>
        <p:nvSpPr>
          <p:cNvPr id="11" name="Content Placeholder 10">
            <a:extLst>
              <a:ext uri="{FF2B5EF4-FFF2-40B4-BE49-F238E27FC236}">
                <a16:creationId xmlns:a16="http://schemas.microsoft.com/office/drawing/2014/main" id="{B463EEE0-BE31-122C-586C-8BA8D90371E6}"/>
              </a:ext>
            </a:extLst>
          </p:cNvPr>
          <p:cNvSpPr>
            <a:spLocks noGrp="1"/>
          </p:cNvSpPr>
          <p:nvPr>
            <p:ph sz="quarter" idx="10" hasCustomPrompt="1"/>
          </p:nvPr>
        </p:nvSpPr>
        <p:spPr>
          <a:xfrm>
            <a:off x="914399" y="2022250"/>
            <a:ext cx="6257366" cy="3914910"/>
          </a:xfrm>
        </p:spPr>
        <p:txBody>
          <a:bodyPr>
            <a:normAutofit/>
          </a:bodyPr>
          <a:lstStyle>
            <a:lvl1pPr marL="0" indent="0">
              <a:spcBef>
                <a:spcPts val="0"/>
              </a:spcBef>
              <a:spcAft>
                <a:spcPts val="1200"/>
              </a:spcAft>
              <a:buNone/>
              <a:defRPr sz="2000" b="0"/>
            </a:lvl1pPr>
            <a:lvl2pPr marL="228600">
              <a:spcBef>
                <a:spcPts val="0"/>
              </a:spcBef>
              <a:spcAft>
                <a:spcPts val="1200"/>
              </a:spcAft>
              <a:defRPr sz="2000" b="0"/>
            </a:lvl2pPr>
            <a:lvl3pPr marL="685800">
              <a:spcBef>
                <a:spcPts val="0"/>
              </a:spcBef>
              <a:spcAft>
                <a:spcPts val="1200"/>
              </a:spcAft>
              <a:defRPr sz="1800" b="0"/>
            </a:lvl3pPr>
            <a:lvl4pPr marL="914400">
              <a:spcBef>
                <a:spcPts val="0"/>
              </a:spcBef>
              <a:spcAft>
                <a:spcPts val="1200"/>
              </a:spcAft>
              <a:defRPr sz="1600" b="0"/>
            </a:lvl4pPr>
            <a:lvl5pPr marL="1143000">
              <a:spcBef>
                <a:spcPts val="0"/>
              </a:spcBef>
              <a:spcAft>
                <a:spcPts val="1200"/>
              </a:spcAft>
              <a:defRPr sz="1600" b="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52C157D5-2C68-BA6A-033B-A4CC016CA68F}"/>
              </a:ext>
            </a:extLst>
          </p:cNvPr>
          <p:cNvSpPr>
            <a:spLocks noGrp="1"/>
          </p:cNvSpPr>
          <p:nvPr>
            <p:ph sz="quarter" idx="11" hasCustomPrompt="1"/>
          </p:nvPr>
        </p:nvSpPr>
        <p:spPr>
          <a:xfrm>
            <a:off x="7967475" y="2018119"/>
            <a:ext cx="2449514" cy="3931919"/>
          </a:xfrm>
        </p:spPr>
        <p:txBody>
          <a:bodyPr>
            <a:normAutofit/>
          </a:bodyPr>
          <a:lstStyle>
            <a:lvl1pPr>
              <a:spcBef>
                <a:spcPts val="0"/>
              </a:spcBef>
              <a:spcAft>
                <a:spcPts val="1200"/>
              </a:spcAft>
              <a:defRPr sz="2000" b="1"/>
            </a:lvl1pPr>
            <a:lvl2pPr marL="411480">
              <a:spcBef>
                <a:spcPts val="0"/>
              </a:spcBef>
              <a:spcAft>
                <a:spcPts val="1200"/>
              </a:spcAft>
              <a:defRPr sz="1800" b="1"/>
            </a:lvl2pPr>
            <a:lvl3pPr marL="502920">
              <a:spcBef>
                <a:spcPts val="0"/>
              </a:spcBef>
              <a:spcAft>
                <a:spcPts val="1200"/>
              </a:spcAft>
              <a:defRPr sz="1600" b="1"/>
            </a:lvl3pPr>
            <a:lvl4pPr marL="594360">
              <a:spcBef>
                <a:spcPts val="0"/>
              </a:spcBef>
              <a:spcAft>
                <a:spcPts val="1200"/>
              </a:spcAft>
              <a:defRPr sz="1400" b="1"/>
            </a:lvl4pPr>
            <a:lvl5pPr marL="685800">
              <a:spcBef>
                <a:spcPts val="0"/>
              </a:spcBef>
              <a:spcAft>
                <a:spcPts val="1200"/>
              </a:spcAft>
              <a:defRPr sz="1400" b="1"/>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119842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5CC9A46-E0E7-B31D-3E27-6F4303A45A9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883" t="18052" r="46636"/>
          <a:stretch/>
        </p:blipFill>
        <p:spPr>
          <a:xfrm rot="16200000" flipH="1" flipV="1">
            <a:off x="9553763" y="-952310"/>
            <a:ext cx="1685928" cy="3590547"/>
          </a:xfrm>
          <a:prstGeom prst="rect">
            <a:avLst/>
          </a:prstGeom>
        </p:spPr>
      </p:pic>
      <p:sp>
        <p:nvSpPr>
          <p:cNvPr id="7" name="Title 6">
            <a:extLst>
              <a:ext uri="{FF2B5EF4-FFF2-40B4-BE49-F238E27FC236}">
                <a16:creationId xmlns:a16="http://schemas.microsoft.com/office/drawing/2014/main" id="{767669DC-4C7F-9B50-FCC0-F2AF5B2A9509}"/>
              </a:ext>
            </a:extLst>
          </p:cNvPr>
          <p:cNvSpPr>
            <a:spLocks noGrp="1"/>
          </p:cNvSpPr>
          <p:nvPr>
            <p:ph type="title" hasCustomPrompt="1"/>
          </p:nvPr>
        </p:nvSpPr>
        <p:spPr>
          <a:xfrm>
            <a:off x="923545" y="584477"/>
            <a:ext cx="10354052" cy="1209765"/>
          </a:xfrm>
        </p:spPr>
        <p:txBody>
          <a:bodyPr>
            <a:normAutofit/>
          </a:bodyPr>
          <a:lstStyle>
            <a:lvl1pPr>
              <a:defRPr sz="3200"/>
            </a:lvl1pPr>
          </a:lstStyle>
          <a:p>
            <a:r>
              <a:rPr lang="en-US"/>
              <a:t>Click to add title</a:t>
            </a:r>
          </a:p>
        </p:txBody>
      </p:sp>
      <p:sp>
        <p:nvSpPr>
          <p:cNvPr id="9" name="Table Placeholder 8">
            <a:extLst>
              <a:ext uri="{FF2B5EF4-FFF2-40B4-BE49-F238E27FC236}">
                <a16:creationId xmlns:a16="http://schemas.microsoft.com/office/drawing/2014/main" id="{BEF581C2-7562-2E21-E6DD-20AEFC43AABC}"/>
              </a:ext>
            </a:extLst>
          </p:cNvPr>
          <p:cNvSpPr>
            <a:spLocks noGrp="1"/>
          </p:cNvSpPr>
          <p:nvPr>
            <p:ph type="tbl" sz="quarter" idx="10"/>
          </p:nvPr>
        </p:nvSpPr>
        <p:spPr>
          <a:xfrm>
            <a:off x="923545" y="2009775"/>
            <a:ext cx="10354052" cy="3931920"/>
          </a:xfrm>
        </p:spPr>
        <p:txBody>
          <a:bodyPr>
            <a:normAutofit/>
          </a:bodyPr>
          <a:lstStyle>
            <a:lvl1pPr>
              <a:defRPr sz="2400"/>
            </a:lvl1pPr>
          </a:lstStyle>
          <a:p>
            <a:r>
              <a:rPr lang="en-US"/>
              <a:t>Click icon to add table</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16384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2">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A3E8B6-2BD8-19E0-7F51-7A25EF836F8C}"/>
              </a:ext>
            </a:extLst>
          </p:cNvPr>
          <p:cNvSpPr>
            <a:spLocks noGrp="1"/>
          </p:cNvSpPr>
          <p:nvPr>
            <p:ph type="title" hasCustomPrompt="1"/>
          </p:nvPr>
        </p:nvSpPr>
        <p:spPr>
          <a:xfrm>
            <a:off x="6091515" y="374090"/>
            <a:ext cx="5057104" cy="3624984"/>
          </a:xfrm>
        </p:spPr>
        <p:txBody>
          <a:bodyPr anchor="b">
            <a:normAutofit/>
          </a:bodyPr>
          <a:lstStyle>
            <a:lvl1pPr>
              <a:defRPr sz="4800">
                <a:solidFill>
                  <a:schemeClr val="bg1"/>
                </a:solidFill>
              </a:defRPr>
            </a:lvl1pPr>
          </a:lstStyle>
          <a:p>
            <a:r>
              <a:rPr lang="en-US"/>
              <a:t>Click to add title</a:t>
            </a:r>
          </a:p>
        </p:txBody>
      </p:sp>
      <p:sp>
        <p:nvSpPr>
          <p:cNvPr id="8" name="Content Placeholder 2">
            <a:extLst>
              <a:ext uri="{FF2B5EF4-FFF2-40B4-BE49-F238E27FC236}">
                <a16:creationId xmlns:a16="http://schemas.microsoft.com/office/drawing/2014/main" id="{B1F96043-F6A4-F581-7DB8-96138F0E4011}"/>
              </a:ext>
            </a:extLst>
          </p:cNvPr>
          <p:cNvSpPr>
            <a:spLocks noGrp="1"/>
          </p:cNvSpPr>
          <p:nvPr>
            <p:ph idx="1" hasCustomPrompt="1"/>
          </p:nvPr>
        </p:nvSpPr>
        <p:spPr>
          <a:xfrm>
            <a:off x="6091514" y="4172989"/>
            <a:ext cx="5057103" cy="2519363"/>
          </a:xfrm>
        </p:spPr>
        <p:txBody>
          <a:bodyPr>
            <a:normAutofit/>
          </a:bodyPr>
          <a:lstStyle>
            <a:lvl1pPr marL="0" indent="0">
              <a:lnSpc>
                <a:spcPct val="90000"/>
              </a:lnSpc>
              <a:spcBef>
                <a:spcPts val="0"/>
              </a:spcBef>
              <a:spcAft>
                <a:spcPts val="0"/>
              </a:spcAft>
              <a:buNone/>
              <a:defRPr sz="2000" baseline="0">
                <a:solidFill>
                  <a:schemeClr val="bg1"/>
                </a:solidFill>
              </a:defRPr>
            </a:lvl1pPr>
            <a:lvl2pPr marL="742950" indent="-285750">
              <a:lnSpc>
                <a:spcPct val="90000"/>
              </a:lnSpc>
              <a:spcBef>
                <a:spcPts val="0"/>
              </a:spcBef>
              <a:spcAft>
                <a:spcPts val="0"/>
              </a:spcAft>
              <a:buFont typeface="Arial" panose="020B0604020202020204" pitchFamily="34" charset="0"/>
              <a:buChar char="•"/>
              <a:defRPr sz="1800" baseline="0">
                <a:solidFill>
                  <a:schemeClr val="bg1"/>
                </a:solidFill>
              </a:defRPr>
            </a:lvl2pPr>
            <a:lvl3pPr marL="1200150" indent="-285750">
              <a:lnSpc>
                <a:spcPct val="90000"/>
              </a:lnSpc>
              <a:spcBef>
                <a:spcPts val="0"/>
              </a:spcBef>
              <a:spcAft>
                <a:spcPts val="0"/>
              </a:spcAft>
              <a:buFont typeface="Arial" panose="020B0604020202020204" pitchFamily="34" charset="0"/>
              <a:buChar char="•"/>
              <a:defRPr sz="1600" baseline="0">
                <a:solidFill>
                  <a:schemeClr val="bg1"/>
                </a:solidFill>
              </a:defRPr>
            </a:lvl3pPr>
            <a:lvl4pPr marL="1657350" indent="-285750">
              <a:lnSpc>
                <a:spcPct val="90000"/>
              </a:lnSpc>
              <a:spcBef>
                <a:spcPts val="0"/>
              </a:spcBef>
              <a:spcAft>
                <a:spcPts val="0"/>
              </a:spcAft>
              <a:buFont typeface="Arial" panose="020B0604020202020204" pitchFamily="34" charset="0"/>
              <a:buChar char="•"/>
              <a:defRPr sz="1400" baseline="0">
                <a:solidFill>
                  <a:schemeClr val="bg1"/>
                </a:solidFill>
              </a:defRPr>
            </a:lvl4pPr>
            <a:lvl5pPr marL="2000250" indent="-171450">
              <a:lnSpc>
                <a:spcPct val="90000"/>
              </a:lnSpc>
              <a:spcBef>
                <a:spcPts val="0"/>
              </a:spcBef>
              <a:spcAft>
                <a:spcPts val="0"/>
              </a:spcAft>
              <a:buFont typeface="Arial" panose="020B0604020202020204" pitchFamily="34" charset="0"/>
              <a:buChar char="•"/>
              <a:defRPr sz="1200" baseline="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C805DE67-EFB0-F6F3-6C08-2FE90284C31C}"/>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151" r="18577"/>
          <a:stretch/>
        </p:blipFill>
        <p:spPr>
          <a:xfrm flipH="1">
            <a:off x="0" y="0"/>
            <a:ext cx="5181600" cy="6858000"/>
          </a:xfrm>
          <a:prstGeom prst="rect">
            <a:avLst/>
          </a:prstGeom>
        </p:spPr>
      </p:pic>
    </p:spTree>
    <p:extLst>
      <p:ext uri="{BB962C8B-B14F-4D97-AF65-F5344CB8AC3E}">
        <p14:creationId xmlns:p14="http://schemas.microsoft.com/office/powerpoint/2010/main" val="2470347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DFB311A-EAAD-7656-C753-E8C73994853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4533" t="18691" r="1" b="-131"/>
          <a:stretch/>
        </p:blipFill>
        <p:spPr>
          <a:xfrm rot="5400000">
            <a:off x="7851419" y="-1244552"/>
            <a:ext cx="3096029" cy="5585137"/>
          </a:xfrm>
          <a:custGeom>
            <a:avLst/>
            <a:gdLst>
              <a:gd name="connsiteX0" fmla="*/ 0 w 1756624"/>
              <a:gd name="connsiteY0" fmla="*/ 0 h 6858000"/>
              <a:gd name="connsiteX1" fmla="*/ 1756624 w 1756624"/>
              <a:gd name="connsiteY1" fmla="*/ 0 h 6858000"/>
              <a:gd name="connsiteX2" fmla="*/ 1756624 w 1756624"/>
              <a:gd name="connsiteY2" fmla="*/ 6858000 h 6858000"/>
              <a:gd name="connsiteX3" fmla="*/ 0 w 17566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756624" h="6858000">
                <a:moveTo>
                  <a:pt x="0" y="0"/>
                </a:moveTo>
                <a:lnTo>
                  <a:pt x="1756624" y="0"/>
                </a:lnTo>
                <a:lnTo>
                  <a:pt x="1756624" y="6858000"/>
                </a:lnTo>
                <a:lnTo>
                  <a:pt x="0" y="6858000"/>
                </a:lnTo>
                <a:close/>
              </a:path>
            </a:pathLst>
          </a:custGeom>
        </p:spPr>
      </p:pic>
      <p:pic>
        <p:nvPicPr>
          <p:cNvPr id="10" name="Graphic 9">
            <a:extLst>
              <a:ext uri="{FF2B5EF4-FFF2-40B4-BE49-F238E27FC236}">
                <a16:creationId xmlns:a16="http://schemas.microsoft.com/office/drawing/2014/main" id="{1612F0DE-D367-10BB-1F71-60AA6527CAD4}"/>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151" r="18577"/>
          <a:stretch/>
        </p:blipFill>
        <p:spPr>
          <a:xfrm>
            <a:off x="7010400" y="0"/>
            <a:ext cx="5181600" cy="6858000"/>
          </a:xfrm>
          <a:prstGeom prst="rect">
            <a:avLst/>
          </a:prstGeom>
        </p:spPr>
      </p:pic>
      <p:sp>
        <p:nvSpPr>
          <p:cNvPr id="2" name="Title 1">
            <a:extLst>
              <a:ext uri="{FF2B5EF4-FFF2-40B4-BE49-F238E27FC236}">
                <a16:creationId xmlns:a16="http://schemas.microsoft.com/office/drawing/2014/main" id="{4F4F5799-FC34-2F2D-D11E-9B472CAF066E}"/>
              </a:ext>
            </a:extLst>
          </p:cNvPr>
          <p:cNvSpPr>
            <a:spLocks noGrp="1"/>
          </p:cNvSpPr>
          <p:nvPr>
            <p:ph type="title" hasCustomPrompt="1"/>
          </p:nvPr>
        </p:nvSpPr>
        <p:spPr>
          <a:xfrm>
            <a:off x="914400" y="315533"/>
            <a:ext cx="5181600" cy="2376868"/>
          </a:xfrm>
        </p:spPr>
        <p:txBody>
          <a:bodyPr anchor="b">
            <a:normAutofit/>
          </a:bodyPr>
          <a:lstStyle>
            <a:lvl1pPr>
              <a:defRPr sz="3200"/>
            </a:lvl1pPr>
          </a:lstStyle>
          <a:p>
            <a:r>
              <a:rPr lang="en-US"/>
              <a:t>Click to add title</a:t>
            </a:r>
          </a:p>
        </p:txBody>
      </p:sp>
      <p:sp>
        <p:nvSpPr>
          <p:cNvPr id="8" name="Content Placeholder 7">
            <a:extLst>
              <a:ext uri="{FF2B5EF4-FFF2-40B4-BE49-F238E27FC236}">
                <a16:creationId xmlns:a16="http://schemas.microsoft.com/office/drawing/2014/main" id="{2575025C-084B-CD7A-F546-0E13BA13CFEF}"/>
              </a:ext>
            </a:extLst>
          </p:cNvPr>
          <p:cNvSpPr>
            <a:spLocks noGrp="1"/>
          </p:cNvSpPr>
          <p:nvPr>
            <p:ph sz="quarter" idx="10" hasCustomPrompt="1"/>
          </p:nvPr>
        </p:nvSpPr>
        <p:spPr>
          <a:xfrm>
            <a:off x="914400" y="2844800"/>
            <a:ext cx="5181600" cy="3128963"/>
          </a:xfrm>
        </p:spPr>
        <p:txBody>
          <a:bodyPr>
            <a:normAutofit/>
          </a:bodyPr>
          <a:lstStyle>
            <a:lvl1pPr marL="0" indent="0">
              <a:lnSpc>
                <a:spcPct val="120000"/>
              </a:lnSpc>
              <a:buNone/>
              <a:defRPr sz="2000"/>
            </a:lvl1pPr>
            <a:lvl2pPr>
              <a:lnSpc>
                <a:spcPct val="120000"/>
              </a:lnSpc>
              <a:defRPr sz="1800"/>
            </a:lvl2pPr>
            <a:lvl3pPr>
              <a:lnSpc>
                <a:spcPct val="120000"/>
              </a:lnSpc>
              <a:defRPr sz="1600"/>
            </a:lvl3pPr>
            <a:lvl4pPr>
              <a:lnSpc>
                <a:spcPct val="120000"/>
              </a:lnSpc>
              <a:defRPr sz="1400"/>
            </a:lvl4pPr>
            <a:lvl5pPr>
              <a:lnSpc>
                <a:spcPct val="120000"/>
              </a:lnSpc>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238750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5DE041D-A3BF-94FF-029C-719D4DADA21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3300" t="13815"/>
          <a:stretch/>
        </p:blipFill>
        <p:spPr>
          <a:xfrm>
            <a:off x="0" y="-1"/>
            <a:ext cx="4239206" cy="3776193"/>
          </a:xfrm>
          <a:prstGeom prst="rect">
            <a:avLst/>
          </a:prstGeom>
        </p:spPr>
      </p:pic>
      <p:sp>
        <p:nvSpPr>
          <p:cNvPr id="2" name="Title 1">
            <a:extLst>
              <a:ext uri="{FF2B5EF4-FFF2-40B4-BE49-F238E27FC236}">
                <a16:creationId xmlns:a16="http://schemas.microsoft.com/office/drawing/2014/main" id="{0DEE605D-0584-F71C-A97D-B672F13E3911}"/>
              </a:ext>
            </a:extLst>
          </p:cNvPr>
          <p:cNvSpPr>
            <a:spLocks noGrp="1"/>
          </p:cNvSpPr>
          <p:nvPr>
            <p:ph type="title" hasCustomPrompt="1"/>
          </p:nvPr>
        </p:nvSpPr>
        <p:spPr>
          <a:xfrm>
            <a:off x="914400" y="2580640"/>
            <a:ext cx="5181600" cy="3368819"/>
          </a:xfrm>
        </p:spPr>
        <p:txBody>
          <a:bodyPr anchor="b">
            <a:normAutofit/>
          </a:bodyPr>
          <a:lstStyle>
            <a:lvl1pPr>
              <a:defRPr sz="4800">
                <a:solidFill>
                  <a:schemeClr val="bg1"/>
                </a:solidFill>
              </a:defRPr>
            </a:lvl1pPr>
          </a:lstStyle>
          <a:p>
            <a:r>
              <a:rPr lang="en-US"/>
              <a:t>Click to add title</a:t>
            </a:r>
          </a:p>
        </p:txBody>
      </p:sp>
      <p:sp>
        <p:nvSpPr>
          <p:cNvPr id="9" name="Picture Placeholder 8">
            <a:extLst>
              <a:ext uri="{FF2B5EF4-FFF2-40B4-BE49-F238E27FC236}">
                <a16:creationId xmlns:a16="http://schemas.microsoft.com/office/drawing/2014/main" id="{59AF635C-89E6-F6EF-FA6A-417A9A84BF4A}"/>
              </a:ext>
            </a:extLst>
          </p:cNvPr>
          <p:cNvSpPr>
            <a:spLocks noGrp="1"/>
          </p:cNvSpPr>
          <p:nvPr>
            <p:ph type="pic" sz="quarter" idx="10" hasCustomPrompt="1"/>
          </p:nvPr>
        </p:nvSpPr>
        <p:spPr>
          <a:xfrm>
            <a:off x="6085840" y="-10159"/>
            <a:ext cx="6116320" cy="6868160"/>
          </a:xfrm>
          <a:custGeom>
            <a:avLst/>
            <a:gdLst>
              <a:gd name="connsiteX0" fmla="*/ 0 w 6116320"/>
              <a:gd name="connsiteY0" fmla="*/ 0 h 6880225"/>
              <a:gd name="connsiteX1" fmla="*/ 6116320 w 6116320"/>
              <a:gd name="connsiteY1" fmla="*/ 0 h 6880225"/>
              <a:gd name="connsiteX2" fmla="*/ 6116320 w 6116320"/>
              <a:gd name="connsiteY2" fmla="*/ 6880225 h 6880225"/>
              <a:gd name="connsiteX3" fmla="*/ 0 w 6116320"/>
              <a:gd name="connsiteY3" fmla="*/ 6880225 h 6880225"/>
              <a:gd name="connsiteX4" fmla="*/ 0 w 6116320"/>
              <a:gd name="connsiteY4" fmla="*/ 0 h 6880225"/>
              <a:gd name="connsiteX0" fmla="*/ 0 w 6116320"/>
              <a:gd name="connsiteY0" fmla="*/ 0 h 6880225"/>
              <a:gd name="connsiteX1" fmla="*/ 6116320 w 6116320"/>
              <a:gd name="connsiteY1" fmla="*/ 0 h 6880225"/>
              <a:gd name="connsiteX2" fmla="*/ 6116320 w 6116320"/>
              <a:gd name="connsiteY2" fmla="*/ 6880225 h 6880225"/>
              <a:gd name="connsiteX3" fmla="*/ 2052320 w 6116320"/>
              <a:gd name="connsiteY3" fmla="*/ 6880225 h 6880225"/>
              <a:gd name="connsiteX4" fmla="*/ 0 w 6116320"/>
              <a:gd name="connsiteY4" fmla="*/ 0 h 6880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320" h="6880225">
                <a:moveTo>
                  <a:pt x="0" y="0"/>
                </a:moveTo>
                <a:lnTo>
                  <a:pt x="6116320" y="0"/>
                </a:lnTo>
                <a:lnTo>
                  <a:pt x="6116320" y="6880225"/>
                </a:lnTo>
                <a:lnTo>
                  <a:pt x="2052320" y="6880225"/>
                </a:lnTo>
                <a:lnTo>
                  <a:pt x="0" y="0"/>
                </a:lnTo>
                <a:close/>
              </a:path>
            </a:pathLst>
          </a:custGeom>
        </p:spPr>
        <p:txBody>
          <a:bodyPr>
            <a:normAutofit/>
          </a:bodyPr>
          <a:lstStyle>
            <a:lvl1pPr marL="0" indent="0" algn="ctr">
              <a:buNone/>
              <a:defRPr sz="2000">
                <a:solidFill>
                  <a:schemeClr val="bg1"/>
                </a:solidFill>
              </a:defRPr>
            </a:lvl1pPr>
          </a:lstStyle>
          <a:p>
            <a:r>
              <a:rPr lang="en-US"/>
              <a:t>Click icon to insert picture</a:t>
            </a:r>
          </a:p>
        </p:txBody>
      </p:sp>
    </p:spTree>
    <p:extLst>
      <p:ext uri="{BB962C8B-B14F-4D97-AF65-F5344CB8AC3E}">
        <p14:creationId xmlns:p14="http://schemas.microsoft.com/office/powerpoint/2010/main" val="736789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B74EE53-DB22-C27E-074F-A7129585FEA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158" t="-5374" b="78533"/>
          <a:stretch/>
        </p:blipFill>
        <p:spPr>
          <a:xfrm rot="10800000">
            <a:off x="6324600" y="0"/>
            <a:ext cx="5867400" cy="1647324"/>
          </a:xfrm>
          <a:prstGeom prst="rect">
            <a:avLst/>
          </a:prstGeom>
        </p:spPr>
      </p:pic>
      <p:sp>
        <p:nvSpPr>
          <p:cNvPr id="2" name="Title 1">
            <a:extLst>
              <a:ext uri="{FF2B5EF4-FFF2-40B4-BE49-F238E27FC236}">
                <a16:creationId xmlns:a16="http://schemas.microsoft.com/office/drawing/2014/main" id="{278AEF0C-FA4B-8C23-0132-5529EC244F9E}"/>
              </a:ext>
            </a:extLst>
          </p:cNvPr>
          <p:cNvSpPr>
            <a:spLocks noGrp="1"/>
          </p:cNvSpPr>
          <p:nvPr>
            <p:ph type="title" hasCustomPrompt="1"/>
          </p:nvPr>
        </p:nvSpPr>
        <p:spPr>
          <a:xfrm>
            <a:off x="6126480" y="1310639"/>
            <a:ext cx="4805997" cy="2689629"/>
          </a:xfrm>
        </p:spPr>
        <p:txBody>
          <a:bodyPr anchor="b">
            <a:normAutofit/>
          </a:bodyPr>
          <a:lstStyle>
            <a:lvl1pPr>
              <a:defRPr sz="4800"/>
            </a:lvl1pPr>
          </a:lstStyle>
          <a:p>
            <a:r>
              <a:rPr lang="en-US"/>
              <a:t>Click to add title</a:t>
            </a:r>
          </a:p>
        </p:txBody>
      </p:sp>
      <p:sp>
        <p:nvSpPr>
          <p:cNvPr id="12" name="Picture Placeholder 11">
            <a:extLst>
              <a:ext uri="{FF2B5EF4-FFF2-40B4-BE49-F238E27FC236}">
                <a16:creationId xmlns:a16="http://schemas.microsoft.com/office/drawing/2014/main" id="{B3DD4867-9B0B-647C-1F78-5E50BF30F089}"/>
              </a:ext>
            </a:extLst>
          </p:cNvPr>
          <p:cNvSpPr>
            <a:spLocks noGrp="1"/>
          </p:cNvSpPr>
          <p:nvPr>
            <p:ph type="pic" sz="quarter" idx="11"/>
          </p:nvPr>
        </p:nvSpPr>
        <p:spPr>
          <a:xfrm>
            <a:off x="0" y="-1016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4053840 w 6096000"/>
              <a:gd name="connsiteY2" fmla="*/ 6858000 h 6858000"/>
              <a:gd name="connsiteX3" fmla="*/ 0 w 6096000"/>
              <a:gd name="connsiteY3" fmla="*/ 685800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4053840" y="6858000"/>
                </a:lnTo>
                <a:lnTo>
                  <a:pt x="0" y="6858000"/>
                </a:lnTo>
                <a:lnTo>
                  <a:pt x="0" y="0"/>
                </a:lnTo>
                <a:close/>
              </a:path>
            </a:pathLst>
          </a:custGeom>
        </p:spPr>
        <p:txBody>
          <a:bodyPr>
            <a:normAutofit/>
          </a:bodyPr>
          <a:lstStyle>
            <a:lvl1pPr marL="0" indent="0" algn="ctr">
              <a:buNone/>
              <a:defRPr sz="2000"/>
            </a:lvl1pPr>
          </a:lstStyle>
          <a:p>
            <a:r>
              <a:rPr lang="en-US"/>
              <a:t>Click icon to add picture</a:t>
            </a:r>
          </a:p>
        </p:txBody>
      </p:sp>
      <p:sp>
        <p:nvSpPr>
          <p:cNvPr id="10" name="Content Placeholder 9">
            <a:extLst>
              <a:ext uri="{FF2B5EF4-FFF2-40B4-BE49-F238E27FC236}">
                <a16:creationId xmlns:a16="http://schemas.microsoft.com/office/drawing/2014/main" id="{BFF4D65D-965A-5E86-4D91-C72D1D03A8B9}"/>
              </a:ext>
            </a:extLst>
          </p:cNvPr>
          <p:cNvSpPr>
            <a:spLocks noGrp="1"/>
          </p:cNvSpPr>
          <p:nvPr>
            <p:ph sz="quarter" idx="10" hasCustomPrompt="1"/>
          </p:nvPr>
        </p:nvSpPr>
        <p:spPr>
          <a:xfrm>
            <a:off x="6126163" y="4172990"/>
            <a:ext cx="4805997" cy="2389736"/>
          </a:xfrm>
        </p:spPr>
        <p:txBody>
          <a:bodyPr>
            <a:normAutofit/>
          </a:bodyPr>
          <a:lstStyle>
            <a:lvl1pPr marL="0" indent="0">
              <a:buFont typeface="Arial" panose="020B0604020202020204" pitchFamily="34" charse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365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4C9F686-E069-3B60-9625-01EE6A41D75D}"/>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5239"/>
          <a:stretch/>
        </p:blipFill>
        <p:spPr>
          <a:xfrm flipH="1">
            <a:off x="9135414" y="0"/>
            <a:ext cx="3056586" cy="6858000"/>
          </a:xfrm>
          <a:custGeom>
            <a:avLst/>
            <a:gdLst>
              <a:gd name="connsiteX0" fmla="*/ 4284372 w 4284372"/>
              <a:gd name="connsiteY0" fmla="*/ 0 h 6858000"/>
              <a:gd name="connsiteX1" fmla="*/ 0 w 4284372"/>
              <a:gd name="connsiteY1" fmla="*/ 0 h 6858000"/>
              <a:gd name="connsiteX2" fmla="*/ 0 w 4284372"/>
              <a:gd name="connsiteY2" fmla="*/ 6858000 h 6858000"/>
              <a:gd name="connsiteX3" fmla="*/ 4284372 w 42843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84372" h="6858000">
                <a:moveTo>
                  <a:pt x="4284372" y="0"/>
                </a:moveTo>
                <a:lnTo>
                  <a:pt x="0" y="0"/>
                </a:lnTo>
                <a:lnTo>
                  <a:pt x="0" y="6858000"/>
                </a:lnTo>
                <a:lnTo>
                  <a:pt x="4284372" y="6858000"/>
                </a:lnTo>
                <a:close/>
              </a:path>
            </a:pathLst>
          </a:custGeom>
        </p:spPr>
      </p:pic>
      <p:pic>
        <p:nvPicPr>
          <p:cNvPr id="9" name="Graphic 8">
            <a:extLst>
              <a:ext uri="{FF2B5EF4-FFF2-40B4-BE49-F238E27FC236}">
                <a16:creationId xmlns:a16="http://schemas.microsoft.com/office/drawing/2014/main" id="{6D7227F9-50F9-820B-69B7-924C02120466}"/>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330"/>
          <a:stretch/>
        </p:blipFill>
        <p:spPr>
          <a:xfrm>
            <a:off x="7810500" y="3025140"/>
            <a:ext cx="4381500" cy="3832860"/>
          </a:xfrm>
          <a:prstGeom prst="rect">
            <a:avLst/>
          </a:prstGeom>
        </p:spPr>
      </p:pic>
      <p:sp>
        <p:nvSpPr>
          <p:cNvPr id="2" name="Title 1">
            <a:extLst>
              <a:ext uri="{FF2B5EF4-FFF2-40B4-BE49-F238E27FC236}">
                <a16:creationId xmlns:a16="http://schemas.microsoft.com/office/drawing/2014/main" id="{448D1E69-316E-A8E1-7ADA-040A0E490730}"/>
              </a:ext>
            </a:extLst>
          </p:cNvPr>
          <p:cNvSpPr>
            <a:spLocks noGrp="1"/>
          </p:cNvSpPr>
          <p:nvPr>
            <p:ph type="title" hasCustomPrompt="1"/>
          </p:nvPr>
        </p:nvSpPr>
        <p:spPr>
          <a:xfrm>
            <a:off x="914399" y="365125"/>
            <a:ext cx="7273637" cy="1646555"/>
          </a:xfrm>
        </p:spPr>
        <p:txBody>
          <a:bodyPr>
            <a:normAutofit/>
          </a:bodyPr>
          <a:lstStyle>
            <a:lvl1pPr>
              <a:defRPr sz="3200"/>
            </a:lvl1pPr>
          </a:lstStyle>
          <a:p>
            <a:r>
              <a:rPr lang="en-US"/>
              <a:t>Click to add title</a:t>
            </a:r>
          </a:p>
        </p:txBody>
      </p:sp>
      <p:sp>
        <p:nvSpPr>
          <p:cNvPr id="11" name="Content Placeholder 10">
            <a:extLst>
              <a:ext uri="{FF2B5EF4-FFF2-40B4-BE49-F238E27FC236}">
                <a16:creationId xmlns:a16="http://schemas.microsoft.com/office/drawing/2014/main" id="{61069CA0-E0AB-99C6-10DB-13AAC019DD7D}"/>
              </a:ext>
            </a:extLst>
          </p:cNvPr>
          <p:cNvSpPr>
            <a:spLocks noGrp="1"/>
          </p:cNvSpPr>
          <p:nvPr>
            <p:ph sz="quarter" idx="10" hasCustomPrompt="1"/>
          </p:nvPr>
        </p:nvSpPr>
        <p:spPr>
          <a:xfrm>
            <a:off x="914399" y="2011363"/>
            <a:ext cx="7273638" cy="4155757"/>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815213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left Image 1">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589277D-BC14-E7E0-5822-5575F563E1C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039100" y="228600"/>
            <a:ext cx="4381500" cy="3924300"/>
          </a:xfrm>
          <a:prstGeom prst="rect">
            <a:avLst/>
          </a:prstGeom>
        </p:spPr>
      </p:pic>
      <p:sp>
        <p:nvSpPr>
          <p:cNvPr id="2" name="Title 1">
            <a:extLst>
              <a:ext uri="{FF2B5EF4-FFF2-40B4-BE49-F238E27FC236}">
                <a16:creationId xmlns:a16="http://schemas.microsoft.com/office/drawing/2014/main" id="{4FDB1BDE-C8F3-ACC0-740B-CBD8128777D5}"/>
              </a:ext>
            </a:extLst>
          </p:cNvPr>
          <p:cNvSpPr>
            <a:spLocks noGrp="1"/>
          </p:cNvSpPr>
          <p:nvPr>
            <p:ph type="title"/>
          </p:nvPr>
        </p:nvSpPr>
        <p:spPr>
          <a:xfrm>
            <a:off x="6096000" y="375285"/>
            <a:ext cx="4896678" cy="3624984"/>
          </a:xfrm>
        </p:spPr>
        <p:txBody>
          <a:bodyPr anchor="b">
            <a:normAutofit/>
          </a:bodyPr>
          <a:lstStyle>
            <a:lvl1pPr>
              <a:defRPr sz="4800">
                <a:solidFill>
                  <a:schemeClr val="bg1"/>
                </a:solidFill>
              </a:defRPr>
            </a:lvl1pPr>
          </a:lstStyle>
          <a:p>
            <a:endParaRPr lang="en-US"/>
          </a:p>
        </p:txBody>
      </p:sp>
      <p:sp>
        <p:nvSpPr>
          <p:cNvPr id="11" name="Picture Placeholder 10">
            <a:extLst>
              <a:ext uri="{FF2B5EF4-FFF2-40B4-BE49-F238E27FC236}">
                <a16:creationId xmlns:a16="http://schemas.microsoft.com/office/drawing/2014/main" id="{128597A3-47D0-F393-55D9-07FFD951F396}"/>
              </a:ext>
            </a:extLst>
          </p:cNvPr>
          <p:cNvSpPr>
            <a:spLocks noGrp="1"/>
          </p:cNvSpPr>
          <p:nvPr>
            <p:ph type="pic" sz="quarter" idx="1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405384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586 w 6096586"/>
              <a:gd name="connsiteY0" fmla="*/ 0 h 6858000"/>
              <a:gd name="connsiteX1" fmla="*/ 4054426 w 6096586"/>
              <a:gd name="connsiteY1" fmla="*/ 0 h 6858000"/>
              <a:gd name="connsiteX2" fmla="*/ 6096586 w 6096586"/>
              <a:gd name="connsiteY2" fmla="*/ 6858000 h 6858000"/>
              <a:gd name="connsiteX3" fmla="*/ 586 w 6096586"/>
              <a:gd name="connsiteY3" fmla="*/ 6858000 h 6858000"/>
              <a:gd name="connsiteX4" fmla="*/ 586 w 6096586"/>
              <a:gd name="connsiteY4" fmla="*/ 3669792 h 6858000"/>
              <a:gd name="connsiteX5" fmla="*/ 586 w 6096586"/>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4053840" y="0"/>
                </a:lnTo>
                <a:lnTo>
                  <a:pt x="6096000" y="6858000"/>
                </a:lnTo>
                <a:lnTo>
                  <a:pt x="950976" y="6858000"/>
                </a:lnTo>
                <a:lnTo>
                  <a:pt x="0" y="3669792"/>
                </a:lnTo>
                <a:lnTo>
                  <a:pt x="0" y="0"/>
                </a:lnTo>
                <a:close/>
              </a:path>
            </a:pathLst>
          </a:custGeom>
        </p:spPr>
        <p:txBody>
          <a:bodyPr>
            <a:normAutofit/>
          </a:bodyPr>
          <a:lstStyle>
            <a:lvl1pPr marL="0" indent="0" algn="l">
              <a:buNone/>
              <a:defRPr sz="2000">
                <a:solidFill>
                  <a:schemeClr val="bg1"/>
                </a:solidFill>
              </a:defRPr>
            </a:lvl1pPr>
          </a:lstStyle>
          <a:p>
            <a:r>
              <a:rPr lang="en-US"/>
              <a:t>Click icon to add picture</a:t>
            </a:r>
          </a:p>
        </p:txBody>
      </p:sp>
      <p:sp>
        <p:nvSpPr>
          <p:cNvPr id="9" name="Content Placeholder 10">
            <a:extLst>
              <a:ext uri="{FF2B5EF4-FFF2-40B4-BE49-F238E27FC236}">
                <a16:creationId xmlns:a16="http://schemas.microsoft.com/office/drawing/2014/main" id="{4BF260CE-C6E3-AE7A-DB8E-A72A1CF5B54E}"/>
              </a:ext>
            </a:extLst>
          </p:cNvPr>
          <p:cNvSpPr>
            <a:spLocks noGrp="1"/>
          </p:cNvSpPr>
          <p:nvPr>
            <p:ph sz="quarter" idx="10" hasCustomPrompt="1"/>
          </p:nvPr>
        </p:nvSpPr>
        <p:spPr>
          <a:xfrm>
            <a:off x="6096000" y="4172990"/>
            <a:ext cx="4896677" cy="2309726"/>
          </a:xfrm>
        </p:spPr>
        <p:txBody>
          <a:bodyPr>
            <a:normAutofit/>
          </a:bodyPr>
          <a:lstStyle>
            <a:lvl1pPr marL="0" indent="0">
              <a:spcBef>
                <a:spcPts val="0"/>
              </a:spcBef>
              <a:spcAft>
                <a:spcPts val="1200"/>
              </a:spcAft>
              <a:buNone/>
              <a:defRPr sz="2000">
                <a:solidFill>
                  <a:schemeClr val="bg1"/>
                </a:solidFill>
              </a:defRPr>
            </a:lvl1pPr>
            <a:lvl2pPr marL="742950" indent="-285750">
              <a:spcBef>
                <a:spcPts val="0"/>
              </a:spcBef>
              <a:spcAft>
                <a:spcPts val="1200"/>
              </a:spcAft>
              <a:buFont typeface="Arial" panose="020B0604020202020204" pitchFamily="34" charset="0"/>
              <a:buChar char="•"/>
              <a:defRPr sz="1800">
                <a:solidFill>
                  <a:schemeClr val="bg1"/>
                </a:solidFill>
              </a:defRPr>
            </a:lvl2pPr>
            <a:lvl3pPr marL="1200150" indent="-285750">
              <a:spcBef>
                <a:spcPts val="0"/>
              </a:spcBef>
              <a:spcAft>
                <a:spcPts val="1200"/>
              </a:spcAft>
              <a:buFont typeface="Arial" panose="020B0604020202020204" pitchFamily="34" charset="0"/>
              <a:buChar char="•"/>
              <a:defRPr sz="1600">
                <a:solidFill>
                  <a:schemeClr val="bg1"/>
                </a:solidFill>
              </a:defRPr>
            </a:lvl3pPr>
            <a:lvl4pPr marL="1657350" indent="-285750">
              <a:spcBef>
                <a:spcPts val="0"/>
              </a:spcBef>
              <a:spcAft>
                <a:spcPts val="1200"/>
              </a:spcAft>
              <a:buFont typeface="Arial" panose="020B0604020202020204" pitchFamily="34" charset="0"/>
              <a:buChar char="•"/>
              <a:defRPr sz="1400">
                <a:solidFill>
                  <a:schemeClr val="bg1"/>
                </a:solidFill>
              </a:defRPr>
            </a:lvl4pPr>
            <a:lvl5pPr marL="2114550" indent="-285750">
              <a:spcBef>
                <a:spcPts val="0"/>
              </a:spcBef>
              <a:spcAft>
                <a:spcPts val="1200"/>
              </a:spcAft>
              <a:buFont typeface="Arial" panose="020B0604020202020204" pitchFamily="34" charset="0"/>
              <a:buChar cha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911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1">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6E20435-B9A5-359D-133D-5D3EED409CD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55" t="41988" r="53993" b="33420"/>
          <a:stretch/>
        </p:blipFill>
        <p:spPr>
          <a:xfrm rot="10800000">
            <a:off x="9198864" y="-5"/>
            <a:ext cx="2993136" cy="1517907"/>
          </a:xfrm>
          <a:prstGeom prst="rect">
            <a:avLst/>
          </a:prstGeom>
        </p:spPr>
      </p:pic>
      <p:pic>
        <p:nvPicPr>
          <p:cNvPr id="9" name="Graphic 8">
            <a:extLst>
              <a:ext uri="{FF2B5EF4-FFF2-40B4-BE49-F238E27FC236}">
                <a16:creationId xmlns:a16="http://schemas.microsoft.com/office/drawing/2014/main" id="{7B99CAE4-AA9B-52BA-7DE8-8245CE705D35}"/>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5445" t="24819" r="46503"/>
          <a:stretch/>
        </p:blipFill>
        <p:spPr>
          <a:xfrm rot="16200000">
            <a:off x="961221" y="4525179"/>
            <a:ext cx="1371600" cy="3294042"/>
          </a:xfrm>
          <a:prstGeom prst="rect">
            <a:avLst/>
          </a:prstGeom>
        </p:spPr>
      </p:pic>
      <p:sp>
        <p:nvSpPr>
          <p:cNvPr id="10" name="Title 9">
            <a:extLst>
              <a:ext uri="{FF2B5EF4-FFF2-40B4-BE49-F238E27FC236}">
                <a16:creationId xmlns:a16="http://schemas.microsoft.com/office/drawing/2014/main" id="{28DFE681-710B-6FE5-B8E0-3BC9DB9F12D1}"/>
              </a:ext>
            </a:extLst>
          </p:cNvPr>
          <p:cNvSpPr>
            <a:spLocks noGrp="1"/>
          </p:cNvSpPr>
          <p:nvPr>
            <p:ph type="title" hasCustomPrompt="1"/>
          </p:nvPr>
        </p:nvSpPr>
        <p:spPr>
          <a:xfrm>
            <a:off x="914399" y="365125"/>
            <a:ext cx="10363201" cy="1629601"/>
          </a:xfrm>
        </p:spPr>
        <p:txBody>
          <a:bodyPr>
            <a:normAutofit/>
          </a:bodyPr>
          <a:lstStyle>
            <a:lvl1pPr>
              <a:defRPr sz="3200"/>
            </a:lvl1pPr>
          </a:lstStyle>
          <a:p>
            <a:r>
              <a:rPr lang="en-US"/>
              <a:t>Click to add title</a:t>
            </a:r>
          </a:p>
        </p:txBody>
      </p:sp>
      <p:sp>
        <p:nvSpPr>
          <p:cNvPr id="11" name="Content Placeholder 10">
            <a:extLst>
              <a:ext uri="{FF2B5EF4-FFF2-40B4-BE49-F238E27FC236}">
                <a16:creationId xmlns:a16="http://schemas.microsoft.com/office/drawing/2014/main" id="{3FE383D3-6A16-1891-FF52-470B26B94042}"/>
              </a:ext>
            </a:extLst>
          </p:cNvPr>
          <p:cNvSpPr>
            <a:spLocks noGrp="1"/>
          </p:cNvSpPr>
          <p:nvPr>
            <p:ph sz="quarter" idx="10" hasCustomPrompt="1"/>
          </p:nvPr>
        </p:nvSpPr>
        <p:spPr>
          <a:xfrm>
            <a:off x="914399" y="2022250"/>
            <a:ext cx="4992709" cy="3747180"/>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74B5EB04-CA6E-7417-56DF-A55B21E94B74}"/>
              </a:ext>
            </a:extLst>
          </p:cNvPr>
          <p:cNvSpPr>
            <a:spLocks noGrp="1"/>
          </p:cNvSpPr>
          <p:nvPr>
            <p:ph sz="quarter" idx="11" hasCustomPrompt="1"/>
          </p:nvPr>
        </p:nvSpPr>
        <p:spPr>
          <a:xfrm>
            <a:off x="6284891" y="2022250"/>
            <a:ext cx="4992709" cy="3747180"/>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41779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ntent 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3FA55-EF1D-66CF-8FD5-29086D71E62F}"/>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81" t="40714" r="61027" b="44471"/>
          <a:stretch/>
        </p:blipFill>
        <p:spPr>
          <a:xfrm rot="10800000" flipV="1">
            <a:off x="-26830" y="5950040"/>
            <a:ext cx="2513521" cy="914400"/>
          </a:xfrm>
          <a:prstGeom prst="rect">
            <a:avLst/>
          </a:prstGeom>
        </p:spPr>
      </p:pic>
      <p:pic>
        <p:nvPicPr>
          <p:cNvPr id="9" name="Graphic 8">
            <a:extLst>
              <a:ext uri="{FF2B5EF4-FFF2-40B4-BE49-F238E27FC236}">
                <a16:creationId xmlns:a16="http://schemas.microsoft.com/office/drawing/2014/main" id="{542CEFED-8DE0-0155-A5B6-A44051A6D034}"/>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8883" t="18052" r="46636"/>
          <a:stretch/>
        </p:blipFill>
        <p:spPr>
          <a:xfrm rot="16200000" flipH="1" flipV="1">
            <a:off x="9553763" y="-952310"/>
            <a:ext cx="1685928" cy="3590547"/>
          </a:xfrm>
          <a:prstGeom prst="rect">
            <a:avLst/>
          </a:prstGeom>
        </p:spPr>
      </p:pic>
      <p:sp>
        <p:nvSpPr>
          <p:cNvPr id="10" name="Title 9">
            <a:extLst>
              <a:ext uri="{FF2B5EF4-FFF2-40B4-BE49-F238E27FC236}">
                <a16:creationId xmlns:a16="http://schemas.microsoft.com/office/drawing/2014/main" id="{57FC493E-284F-ADBA-D92D-883CAB13ADCA}"/>
              </a:ext>
            </a:extLst>
          </p:cNvPr>
          <p:cNvSpPr>
            <a:spLocks noGrp="1"/>
          </p:cNvSpPr>
          <p:nvPr>
            <p:ph type="title" hasCustomPrompt="1"/>
          </p:nvPr>
        </p:nvSpPr>
        <p:spPr>
          <a:xfrm>
            <a:off x="914398" y="365125"/>
            <a:ext cx="10439401" cy="1617017"/>
          </a:xfrm>
        </p:spPr>
        <p:txBody>
          <a:bodyPr>
            <a:normAutofit/>
          </a:bodyPr>
          <a:lstStyle>
            <a:lvl1pPr>
              <a:defRPr sz="3200"/>
            </a:lvl1pPr>
          </a:lstStyle>
          <a:p>
            <a:r>
              <a:rPr lang="en-US"/>
              <a:t>Click to add title</a:t>
            </a:r>
          </a:p>
        </p:txBody>
      </p:sp>
      <p:sp>
        <p:nvSpPr>
          <p:cNvPr id="11" name="Content Placeholder 10">
            <a:extLst>
              <a:ext uri="{FF2B5EF4-FFF2-40B4-BE49-F238E27FC236}">
                <a16:creationId xmlns:a16="http://schemas.microsoft.com/office/drawing/2014/main" id="{4B8B2035-4AA9-D25E-9F15-3ED36F734D13}"/>
              </a:ext>
            </a:extLst>
          </p:cNvPr>
          <p:cNvSpPr>
            <a:spLocks noGrp="1"/>
          </p:cNvSpPr>
          <p:nvPr>
            <p:ph sz="quarter" idx="10" hasCustomPrompt="1"/>
          </p:nvPr>
        </p:nvSpPr>
        <p:spPr>
          <a:xfrm>
            <a:off x="914399" y="2022250"/>
            <a:ext cx="3310129" cy="3747180"/>
          </a:xfrm>
        </p:spPr>
        <p:txBody>
          <a:bodyPr>
            <a:normAutofit/>
          </a:bodyPr>
          <a:lstStyle>
            <a:lvl1pPr>
              <a:spcBef>
                <a:spcPts val="0"/>
              </a:spcBef>
              <a:spcAft>
                <a:spcPts val="1200"/>
              </a:spcAft>
              <a:defRPr sz="2000" b="1"/>
            </a:lvl1pPr>
            <a:lvl2pPr>
              <a:spcBef>
                <a:spcPts val="0"/>
              </a:spcBef>
              <a:spcAft>
                <a:spcPts val="1200"/>
              </a:spcAft>
              <a:defRPr sz="1800" b="1"/>
            </a:lvl2pPr>
            <a:lvl3pPr>
              <a:spcBef>
                <a:spcPts val="0"/>
              </a:spcBef>
              <a:spcAft>
                <a:spcPts val="1200"/>
              </a:spcAft>
              <a:defRPr sz="1600" b="1"/>
            </a:lvl3pPr>
            <a:lvl4pPr>
              <a:spcBef>
                <a:spcPts val="0"/>
              </a:spcBef>
              <a:spcAft>
                <a:spcPts val="1200"/>
              </a:spcAft>
              <a:defRPr sz="1400" b="1"/>
            </a:lvl4pPr>
            <a:lvl5pPr>
              <a:spcBef>
                <a:spcPts val="0"/>
              </a:spcBef>
              <a:spcAft>
                <a:spcPts val="1200"/>
              </a:spcAft>
              <a:defRPr sz="1400" b="1"/>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6A694422-6B3E-3D80-AC41-FD1CED52ACAB}"/>
              </a:ext>
            </a:extLst>
          </p:cNvPr>
          <p:cNvSpPr>
            <a:spLocks noGrp="1"/>
          </p:cNvSpPr>
          <p:nvPr>
            <p:ph sz="quarter" idx="11" hasCustomPrompt="1"/>
          </p:nvPr>
        </p:nvSpPr>
        <p:spPr>
          <a:xfrm>
            <a:off x="4602310" y="2018120"/>
            <a:ext cx="6751489" cy="3747180"/>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782813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right Image">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8DBD2A1-633E-7A22-751B-5CEFCA93F20C}"/>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7703" t="485" b="67543"/>
          <a:stretch/>
        </p:blipFill>
        <p:spPr>
          <a:xfrm rot="5400000">
            <a:off x="-115162" y="115164"/>
            <a:ext cx="1895058" cy="1664735"/>
          </a:xfrm>
          <a:prstGeom prst="rect">
            <a:avLst/>
          </a:prstGeom>
        </p:spPr>
      </p:pic>
      <p:sp>
        <p:nvSpPr>
          <p:cNvPr id="9" name="Title 8">
            <a:extLst>
              <a:ext uri="{FF2B5EF4-FFF2-40B4-BE49-F238E27FC236}">
                <a16:creationId xmlns:a16="http://schemas.microsoft.com/office/drawing/2014/main" id="{3E7BF4D0-D641-9859-157D-B9094EF3DAB1}"/>
              </a:ext>
            </a:extLst>
          </p:cNvPr>
          <p:cNvSpPr>
            <a:spLocks noGrp="1"/>
          </p:cNvSpPr>
          <p:nvPr>
            <p:ph type="title" hasCustomPrompt="1"/>
          </p:nvPr>
        </p:nvSpPr>
        <p:spPr>
          <a:xfrm>
            <a:off x="916385" y="446313"/>
            <a:ext cx="5179615" cy="1448747"/>
          </a:xfrm>
        </p:spPr>
        <p:txBody>
          <a:bodyPr>
            <a:normAutofit/>
          </a:bodyPr>
          <a:lstStyle>
            <a:lvl1pPr>
              <a:defRPr sz="3200"/>
            </a:lvl1pPr>
          </a:lstStyle>
          <a:p>
            <a:r>
              <a:rPr lang="en-US"/>
              <a:t>Click to add title</a:t>
            </a:r>
          </a:p>
        </p:txBody>
      </p:sp>
      <p:sp>
        <p:nvSpPr>
          <p:cNvPr id="10" name="Content Placeholder 10">
            <a:extLst>
              <a:ext uri="{FF2B5EF4-FFF2-40B4-BE49-F238E27FC236}">
                <a16:creationId xmlns:a16="http://schemas.microsoft.com/office/drawing/2014/main" id="{115AE488-757F-4C5A-7733-85C1D1EA98D3}"/>
              </a:ext>
            </a:extLst>
          </p:cNvPr>
          <p:cNvSpPr>
            <a:spLocks noGrp="1"/>
          </p:cNvSpPr>
          <p:nvPr>
            <p:ph sz="quarter" idx="10" hasCustomPrompt="1"/>
          </p:nvPr>
        </p:nvSpPr>
        <p:spPr>
          <a:xfrm>
            <a:off x="914399" y="2022250"/>
            <a:ext cx="5181600" cy="3747180"/>
          </a:xfrm>
        </p:spPr>
        <p:txBody>
          <a:bodyPr>
            <a:normAutofit/>
          </a:bodyPr>
          <a:lstStyle>
            <a:lvl1pPr>
              <a:spcBef>
                <a:spcPts val="0"/>
              </a:spcBef>
              <a:spcAft>
                <a:spcPts val="1200"/>
              </a:spcAft>
              <a:defRPr sz="2000" b="0"/>
            </a:lvl1pPr>
            <a:lvl2pPr>
              <a:spcBef>
                <a:spcPts val="0"/>
              </a:spcBef>
              <a:spcAft>
                <a:spcPts val="1200"/>
              </a:spcAft>
              <a:defRPr sz="1800" b="0"/>
            </a:lvl2pPr>
            <a:lvl3pPr>
              <a:spcBef>
                <a:spcPts val="0"/>
              </a:spcBef>
              <a:spcAft>
                <a:spcPts val="1200"/>
              </a:spcAft>
              <a:defRPr sz="1600" b="0"/>
            </a:lvl3pPr>
            <a:lvl4pPr>
              <a:spcBef>
                <a:spcPts val="0"/>
              </a:spcBef>
              <a:spcAft>
                <a:spcPts val="1200"/>
              </a:spcAft>
              <a:defRPr sz="1400" b="0"/>
            </a:lvl4pPr>
            <a:lvl5pPr>
              <a:spcBef>
                <a:spcPts val="0"/>
              </a:spcBef>
              <a:spcAft>
                <a:spcPts val="1200"/>
              </a:spcAft>
              <a:defRPr sz="1400" b="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a:p>
        </p:txBody>
      </p:sp>
      <p:sp>
        <p:nvSpPr>
          <p:cNvPr id="12" name="Picture Placeholder 11">
            <a:extLst>
              <a:ext uri="{FF2B5EF4-FFF2-40B4-BE49-F238E27FC236}">
                <a16:creationId xmlns:a16="http://schemas.microsoft.com/office/drawing/2014/main" id="{39DD264F-42B5-DBB0-9839-DB4C6827ED76}"/>
              </a:ext>
            </a:extLst>
          </p:cNvPr>
          <p:cNvSpPr>
            <a:spLocks noGrp="1"/>
          </p:cNvSpPr>
          <p:nvPr>
            <p:ph type="pic" sz="quarter" idx="11"/>
          </p:nvPr>
        </p:nvSpPr>
        <p:spPr>
          <a:xfrm>
            <a:off x="6076950" y="0"/>
            <a:ext cx="6115050" cy="6868886"/>
          </a:xfrm>
          <a:custGeom>
            <a:avLst/>
            <a:gdLst>
              <a:gd name="connsiteX0" fmla="*/ 0 w 6115050"/>
              <a:gd name="connsiteY0" fmla="*/ 0 h 6858000"/>
              <a:gd name="connsiteX1" fmla="*/ 6115050 w 6115050"/>
              <a:gd name="connsiteY1" fmla="*/ 0 h 6858000"/>
              <a:gd name="connsiteX2" fmla="*/ 6115050 w 6115050"/>
              <a:gd name="connsiteY2" fmla="*/ 6858000 h 6858000"/>
              <a:gd name="connsiteX3" fmla="*/ 0 w 6115050"/>
              <a:gd name="connsiteY3" fmla="*/ 6858000 h 6858000"/>
              <a:gd name="connsiteX4" fmla="*/ 0 w 6115050"/>
              <a:gd name="connsiteY4" fmla="*/ 0 h 6858000"/>
              <a:gd name="connsiteX0" fmla="*/ 2024742 w 6115050"/>
              <a:gd name="connsiteY0" fmla="*/ 0 h 6858000"/>
              <a:gd name="connsiteX1" fmla="*/ 6115050 w 6115050"/>
              <a:gd name="connsiteY1" fmla="*/ 0 h 6858000"/>
              <a:gd name="connsiteX2" fmla="*/ 6115050 w 6115050"/>
              <a:gd name="connsiteY2" fmla="*/ 6858000 h 6858000"/>
              <a:gd name="connsiteX3" fmla="*/ 0 w 6115050"/>
              <a:gd name="connsiteY3" fmla="*/ 6858000 h 6858000"/>
              <a:gd name="connsiteX4" fmla="*/ 2024742 w 6115050"/>
              <a:gd name="connsiteY4" fmla="*/ 0 h 6858000"/>
              <a:gd name="connsiteX0" fmla="*/ 2024742 w 6115050"/>
              <a:gd name="connsiteY0" fmla="*/ 0 h 6858000"/>
              <a:gd name="connsiteX1" fmla="*/ 6115050 w 6115050"/>
              <a:gd name="connsiteY1" fmla="*/ 0 h 6858000"/>
              <a:gd name="connsiteX2" fmla="*/ 6115050 w 6115050"/>
              <a:gd name="connsiteY2" fmla="*/ 3603171 h 6858000"/>
              <a:gd name="connsiteX3" fmla="*/ 6115050 w 6115050"/>
              <a:gd name="connsiteY3" fmla="*/ 6858000 h 6858000"/>
              <a:gd name="connsiteX4" fmla="*/ 0 w 6115050"/>
              <a:gd name="connsiteY4" fmla="*/ 6858000 h 6858000"/>
              <a:gd name="connsiteX5" fmla="*/ 2024742 w 6115050"/>
              <a:gd name="connsiteY5" fmla="*/ 0 h 6858000"/>
              <a:gd name="connsiteX0" fmla="*/ 2024742 w 6115050"/>
              <a:gd name="connsiteY0" fmla="*/ 0 h 6868886"/>
              <a:gd name="connsiteX1" fmla="*/ 6115050 w 6115050"/>
              <a:gd name="connsiteY1" fmla="*/ 0 h 6868886"/>
              <a:gd name="connsiteX2" fmla="*/ 6115050 w 6115050"/>
              <a:gd name="connsiteY2" fmla="*/ 3603171 h 6868886"/>
              <a:gd name="connsiteX3" fmla="*/ 5157107 w 6115050"/>
              <a:gd name="connsiteY3" fmla="*/ 6868886 h 6868886"/>
              <a:gd name="connsiteX4" fmla="*/ 0 w 6115050"/>
              <a:gd name="connsiteY4" fmla="*/ 6858000 h 6868886"/>
              <a:gd name="connsiteX5" fmla="*/ 2024742 w 6115050"/>
              <a:gd name="connsiteY5" fmla="*/ 0 h 686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15050" h="6868886">
                <a:moveTo>
                  <a:pt x="2024742" y="0"/>
                </a:moveTo>
                <a:lnTo>
                  <a:pt x="6115050" y="0"/>
                </a:lnTo>
                <a:lnTo>
                  <a:pt x="6115050" y="3603171"/>
                </a:lnTo>
                <a:lnTo>
                  <a:pt x="5157107" y="6868886"/>
                </a:lnTo>
                <a:lnTo>
                  <a:pt x="0" y="6858000"/>
                </a:lnTo>
                <a:lnTo>
                  <a:pt x="2024742" y="0"/>
                </a:lnTo>
                <a:close/>
              </a:path>
            </a:pathLst>
          </a:custGeom>
        </p:spPr>
        <p:txBody>
          <a:bodyPr>
            <a:normAutofit/>
          </a:bodyPr>
          <a:lstStyle>
            <a:lvl1pPr marL="0" indent="0" algn="r">
              <a:buNone/>
              <a:defRPr sz="2000"/>
            </a:lvl1pPr>
          </a:lstStyle>
          <a:p>
            <a:r>
              <a:rPr lang="en-US"/>
              <a:t>Click icon to add picture</a:t>
            </a:r>
          </a:p>
        </p:txBody>
      </p:sp>
    </p:spTree>
    <p:extLst>
      <p:ext uri="{BB962C8B-B14F-4D97-AF65-F5344CB8AC3E}">
        <p14:creationId xmlns:p14="http://schemas.microsoft.com/office/powerpoint/2010/main" val="3467008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Pitch Deck</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92845213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06" r:id="rId13"/>
  </p:sldLayoutIdLst>
  <p:hf hdr="0" ft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8.jpe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mailto:studyabroad@trentu.ca" TargetMode="External"/><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473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0D96-BFFB-05BD-30ED-0352500CD058}"/>
              </a:ext>
            </a:extLst>
          </p:cNvPr>
          <p:cNvSpPr>
            <a:spLocks noGrp="1"/>
          </p:cNvSpPr>
          <p:nvPr>
            <p:ph type="title"/>
          </p:nvPr>
        </p:nvSpPr>
        <p:spPr>
          <a:xfrm>
            <a:off x="5220000" y="2661285"/>
            <a:ext cx="6528678" cy="1536984"/>
          </a:xfrm>
        </p:spPr>
        <p:txBody>
          <a:bodyPr vert="horz" lIns="91440" tIns="45720" rIns="91440" bIns="45720" rtlCol="0" anchor="b">
            <a:noAutofit/>
          </a:bodyPr>
          <a:lstStyle/>
          <a:p>
            <a:pPr algn="ctr"/>
            <a:r>
              <a:rPr lang="en-US" sz="6000">
                <a:latin typeface="Seaford"/>
              </a:rPr>
              <a:t>Study abroad</a:t>
            </a:r>
            <a:br>
              <a:rPr lang="en-US" sz="6000">
                <a:latin typeface="Seaford"/>
              </a:rPr>
            </a:br>
            <a:r>
              <a:rPr lang="en-US" sz="6000" b="1" cap="none">
                <a:latin typeface="Ink Free"/>
              </a:rPr>
              <a:t>Course Selection</a:t>
            </a:r>
            <a:endParaRPr lang="en-US" sz="6000"/>
          </a:p>
        </p:txBody>
      </p:sp>
      <p:pic>
        <p:nvPicPr>
          <p:cNvPr id="3" name="Picture 2" descr="A group of women sitting at a table with laptops&#10;&#10;AI-generated content may be incorrect.">
            <a:extLst>
              <a:ext uri="{FF2B5EF4-FFF2-40B4-BE49-F238E27FC236}">
                <a16:creationId xmlns:a16="http://schemas.microsoft.com/office/drawing/2014/main" id="{15A65D04-394F-4B19-24AB-AF478982052F}"/>
              </a:ext>
            </a:extLst>
          </p:cNvPr>
          <p:cNvPicPr>
            <a:picLocks noChangeAspect="1"/>
          </p:cNvPicPr>
          <p:nvPr/>
        </p:nvPicPr>
        <p:blipFill>
          <a:blip r:embed="rId3"/>
          <a:srcRect l="24283" r="9050"/>
          <a:stretch/>
        </p:blipFill>
        <p:spPr>
          <a:xfrm>
            <a:off x="20" y="10"/>
            <a:ext cx="6095980" cy="685799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405384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586 w 6096586"/>
              <a:gd name="connsiteY0" fmla="*/ 0 h 6858000"/>
              <a:gd name="connsiteX1" fmla="*/ 4054426 w 6096586"/>
              <a:gd name="connsiteY1" fmla="*/ 0 h 6858000"/>
              <a:gd name="connsiteX2" fmla="*/ 6096586 w 6096586"/>
              <a:gd name="connsiteY2" fmla="*/ 6858000 h 6858000"/>
              <a:gd name="connsiteX3" fmla="*/ 586 w 6096586"/>
              <a:gd name="connsiteY3" fmla="*/ 6858000 h 6858000"/>
              <a:gd name="connsiteX4" fmla="*/ 586 w 6096586"/>
              <a:gd name="connsiteY4" fmla="*/ 3669792 h 6858000"/>
              <a:gd name="connsiteX5" fmla="*/ 586 w 6096586"/>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4053840" y="0"/>
                </a:lnTo>
                <a:lnTo>
                  <a:pt x="6096000" y="6858000"/>
                </a:lnTo>
                <a:lnTo>
                  <a:pt x="950976" y="6858000"/>
                </a:lnTo>
                <a:lnTo>
                  <a:pt x="0" y="3669792"/>
                </a:lnTo>
                <a:lnTo>
                  <a:pt x="0" y="0"/>
                </a:lnTo>
                <a:close/>
              </a:path>
            </a:pathLst>
          </a:custGeom>
          <a:noFill/>
          <a:ln w="57150">
            <a:solidFill>
              <a:schemeClr val="bg1"/>
            </a:solidFill>
          </a:ln>
        </p:spPr>
      </p:pic>
    </p:spTree>
    <p:extLst>
      <p:ext uri="{BB962C8B-B14F-4D97-AF65-F5344CB8AC3E}">
        <p14:creationId xmlns:p14="http://schemas.microsoft.com/office/powerpoint/2010/main" val="2945390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5BC79"/>
        </a:solid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2D76B193-0BC1-0F35-ABCF-2CBC96D1154C}"/>
              </a:ext>
            </a:extLst>
          </p:cNvPr>
          <p:cNvSpPr>
            <a:spLocks noGrp="1"/>
          </p:cNvSpPr>
          <p:nvPr>
            <p:ph type="title"/>
          </p:nvPr>
        </p:nvSpPr>
        <p:spPr>
          <a:xfrm>
            <a:off x="3050400" y="270640"/>
            <a:ext cx="2133600" cy="548819"/>
          </a:xfrm>
        </p:spPr>
        <p:txBody>
          <a:bodyPr>
            <a:normAutofit/>
          </a:bodyPr>
          <a:lstStyle/>
          <a:p>
            <a:r>
              <a:rPr lang="en-US" sz="3200" b="1">
                <a:solidFill>
                  <a:schemeClr val="tx1"/>
                </a:solidFill>
                <a:latin typeface="Seaford"/>
              </a:rPr>
              <a:t>Q&amp;A</a:t>
            </a:r>
          </a:p>
        </p:txBody>
      </p:sp>
      <p:sp>
        <p:nvSpPr>
          <p:cNvPr id="4" name="Slide Number Placeholder 3" hidden="1">
            <a:extLst>
              <a:ext uri="{FF2B5EF4-FFF2-40B4-BE49-F238E27FC236}">
                <a16:creationId xmlns:a16="http://schemas.microsoft.com/office/drawing/2014/main" id="{1BECF35F-DA46-F8A2-D16C-2F332F7E99FF}"/>
              </a:ext>
            </a:extLst>
          </p:cNvPr>
          <p:cNvSpPr>
            <a:spLocks noGrp="1"/>
          </p:cNvSpPr>
          <p:nvPr>
            <p:ph type="sldNum" sz="quarter" idx="4294967295"/>
          </p:nvPr>
        </p:nvSpPr>
        <p:spPr>
          <a:xfrm>
            <a:off x="914400" y="6246254"/>
            <a:ext cx="631065" cy="296214"/>
          </a:xfrm>
        </p:spPr>
        <p:txBody>
          <a:bodyPr/>
          <a:lstStyle/>
          <a:p>
            <a:pPr>
              <a:spcAft>
                <a:spcPts val="600"/>
              </a:spcAft>
            </a:pPr>
            <a:fld id="{B5CEABB6-07DC-46E8-9B57-56EC44A396E5}" type="slidenum">
              <a:rPr lang="en-US" smtClean="0"/>
              <a:pPr>
                <a:spcAft>
                  <a:spcPts val="600"/>
                </a:spcAft>
              </a:pPr>
              <a:t>10</a:t>
            </a:fld>
            <a:endParaRPr lang="en-US"/>
          </a:p>
        </p:txBody>
      </p:sp>
      <p:sp>
        <p:nvSpPr>
          <p:cNvPr id="19" name="TextBox 18">
            <a:extLst>
              <a:ext uri="{FF2B5EF4-FFF2-40B4-BE49-F238E27FC236}">
                <a16:creationId xmlns:a16="http://schemas.microsoft.com/office/drawing/2014/main" id="{380DD351-E63D-D92B-7E6D-C316B10C8A7C}"/>
              </a:ext>
            </a:extLst>
          </p:cNvPr>
          <p:cNvSpPr txBox="1"/>
          <p:nvPr/>
        </p:nvSpPr>
        <p:spPr>
          <a:xfrm>
            <a:off x="1758000" y="906000"/>
            <a:ext cx="4380000" cy="2530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Seaford"/>
              </a:rPr>
              <a:t>How do I determine the number of classes I need to take while on </a:t>
            </a:r>
            <a:r>
              <a:rPr lang="en-US">
                <a:latin typeface="Seaford"/>
              </a:rPr>
              <a:t>exchange</a:t>
            </a:r>
            <a:r>
              <a:rPr lang="en-US" sz="2000">
                <a:latin typeface="Seaford"/>
              </a:rPr>
              <a:t>?</a:t>
            </a:r>
          </a:p>
          <a:p>
            <a:pPr marL="285750" indent="-285750">
              <a:buFont typeface="Arial"/>
              <a:buChar char="•"/>
            </a:pPr>
            <a:r>
              <a:rPr lang="en-US" sz="2000">
                <a:latin typeface="Seaford"/>
              </a:rPr>
              <a:t>How do I read the course codes?</a:t>
            </a:r>
          </a:p>
          <a:p>
            <a:pPr marL="285750" indent="-285750">
              <a:buFont typeface="Arial"/>
              <a:buChar char="•"/>
            </a:pPr>
            <a:r>
              <a:rPr lang="en-US" sz="2000">
                <a:latin typeface="Seaford"/>
              </a:rPr>
              <a:t>How do I know what level each course is?</a:t>
            </a:r>
          </a:p>
          <a:p>
            <a:pPr marL="285750" indent="-285750">
              <a:buFont typeface="Arial"/>
              <a:buChar char="•"/>
            </a:pPr>
            <a:r>
              <a:rPr lang="en-US" sz="2000">
                <a:latin typeface="Seaford"/>
              </a:rPr>
              <a:t>What is a course load at my host institution?</a:t>
            </a:r>
          </a:p>
        </p:txBody>
      </p:sp>
      <p:sp>
        <p:nvSpPr>
          <p:cNvPr id="21" name="Title 1">
            <a:extLst>
              <a:ext uri="{FF2B5EF4-FFF2-40B4-BE49-F238E27FC236}">
                <a16:creationId xmlns:a16="http://schemas.microsoft.com/office/drawing/2014/main" id="{FBA0BA42-B447-0628-717F-3BB2DFF28B41}"/>
              </a:ext>
            </a:extLst>
          </p:cNvPr>
          <p:cNvSpPr txBox="1">
            <a:spLocks/>
          </p:cNvSpPr>
          <p:nvPr/>
        </p:nvSpPr>
        <p:spPr>
          <a:xfrm>
            <a:off x="193964" y="5983756"/>
            <a:ext cx="5900532" cy="5557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bg1"/>
                </a:solidFill>
                <a:latin typeface="+mj-lt"/>
                <a:ea typeface="+mj-ea"/>
                <a:cs typeface="+mj-cs"/>
              </a:defRPr>
            </a:lvl1pPr>
          </a:lstStyle>
          <a:p>
            <a:r>
              <a:rPr lang="en-US" sz="1400" i="1">
                <a:latin typeface="Seaford"/>
              </a:rPr>
              <a:t>*B</a:t>
            </a:r>
            <a:r>
              <a:rPr lang="en-US" sz="1400" i="1" cap="none">
                <a:latin typeface="Seaford"/>
              </a:rPr>
              <a:t>efore you email us with your questions please review the fact sheet for your host institution on our website, many of your answers will be there. </a:t>
            </a:r>
          </a:p>
        </p:txBody>
      </p:sp>
      <p:sp>
        <p:nvSpPr>
          <p:cNvPr id="27" name="TextBox 26">
            <a:extLst>
              <a:ext uri="{FF2B5EF4-FFF2-40B4-BE49-F238E27FC236}">
                <a16:creationId xmlns:a16="http://schemas.microsoft.com/office/drawing/2014/main" id="{64037ECC-A43F-A60D-2F5B-DCE4CD5D19D4}"/>
              </a:ext>
            </a:extLst>
          </p:cNvPr>
          <p:cNvSpPr txBox="1"/>
          <p:nvPr/>
        </p:nvSpPr>
        <p:spPr>
          <a:xfrm>
            <a:off x="378000" y="3966000"/>
            <a:ext cx="5700000" cy="17974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Aft>
                <a:spcPts val="1200"/>
              </a:spcAft>
              <a:buFont typeface="Wingdings"/>
              <a:buChar char="Ø"/>
            </a:pPr>
            <a:r>
              <a:rPr lang="en-US" sz="1400">
                <a:solidFill>
                  <a:srgbClr val="2C2727"/>
                </a:solidFill>
                <a:latin typeface="Seaford"/>
                <a:ea typeface="Lato"/>
                <a:cs typeface="Lato"/>
              </a:rPr>
              <a:t>In order to receive full-time Trent University credits (2.5 for one semester, 5.0 for two semesters) when you return, you must take your host university’s </a:t>
            </a:r>
            <a:r>
              <a:rPr lang="en-US" sz="1400" b="1">
                <a:solidFill>
                  <a:srgbClr val="2C2727"/>
                </a:solidFill>
                <a:latin typeface="Seaford"/>
                <a:ea typeface="Lato"/>
                <a:cs typeface="Lato"/>
              </a:rPr>
              <a:t>equivalent of a full-time course load.</a:t>
            </a:r>
            <a:endParaRPr lang="en-US" sz="1400">
              <a:latin typeface="Seaford"/>
              <a:ea typeface="Lato"/>
              <a:cs typeface="Lato"/>
            </a:endParaRPr>
          </a:p>
          <a:p>
            <a:pPr marL="285750" indent="-285750">
              <a:lnSpc>
                <a:spcPct val="90000"/>
              </a:lnSpc>
              <a:spcAft>
                <a:spcPts val="1200"/>
              </a:spcAft>
              <a:buFont typeface="Wingdings"/>
              <a:buChar char="Ø"/>
            </a:pPr>
            <a:r>
              <a:rPr lang="en-US" sz="1400">
                <a:solidFill>
                  <a:srgbClr val="2C2727"/>
                </a:solidFill>
                <a:latin typeface="Seaford"/>
                <a:ea typeface="Lato"/>
                <a:cs typeface="Lato"/>
              </a:rPr>
              <a:t>For example, in countries that are part of the European Union, universities use the </a:t>
            </a:r>
            <a:r>
              <a:rPr lang="en-US" sz="1400" b="1">
                <a:solidFill>
                  <a:srgbClr val="2C2727"/>
                </a:solidFill>
                <a:latin typeface="Seaford"/>
                <a:ea typeface="Lato"/>
                <a:cs typeface="Lato"/>
              </a:rPr>
              <a:t>European Credit Transfer System (ECTS)</a:t>
            </a:r>
            <a:r>
              <a:rPr lang="en-US" sz="1400">
                <a:solidFill>
                  <a:srgbClr val="2C2727"/>
                </a:solidFill>
                <a:latin typeface="Seaford"/>
                <a:ea typeface="Lato"/>
                <a:cs typeface="Lato"/>
              </a:rPr>
              <a:t>. 30 ECTS credits per semester are equal to 2.5 Trent credits.  In the UK, many universities use the CATS credit system, and 60 CATS is equal to 2.5 Trent credits. </a:t>
            </a:r>
            <a:endParaRPr lang="en-US" sz="1400">
              <a:latin typeface="Seaford"/>
            </a:endParaRPr>
          </a:p>
        </p:txBody>
      </p:sp>
      <p:sp>
        <p:nvSpPr>
          <p:cNvPr id="28" name="TextBox 27">
            <a:extLst>
              <a:ext uri="{FF2B5EF4-FFF2-40B4-BE49-F238E27FC236}">
                <a16:creationId xmlns:a16="http://schemas.microsoft.com/office/drawing/2014/main" id="{C6201229-ACC9-C56D-D9F7-3C150C8506B1}"/>
              </a:ext>
            </a:extLst>
          </p:cNvPr>
          <p:cNvSpPr txBox="1"/>
          <p:nvPr/>
        </p:nvSpPr>
        <p:spPr>
          <a:xfrm>
            <a:off x="194453" y="3432876"/>
            <a:ext cx="59294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eaford"/>
              </a:rPr>
              <a:t>All these answers can be found on the FACT SHEETS!!</a:t>
            </a:r>
          </a:p>
        </p:txBody>
      </p:sp>
      <p:pic>
        <p:nvPicPr>
          <p:cNvPr id="34" name="Picture 33" descr="A person standing in front of a building with columns&#10;&#10;AI-generated content may be incorrect.">
            <a:extLst>
              <a:ext uri="{FF2B5EF4-FFF2-40B4-BE49-F238E27FC236}">
                <a16:creationId xmlns:a16="http://schemas.microsoft.com/office/drawing/2014/main" id="{67755398-A5F9-07CD-09C8-4D18B304A3EB}"/>
              </a:ext>
            </a:extLst>
          </p:cNvPr>
          <p:cNvPicPr>
            <a:picLocks noChangeAspect="1"/>
          </p:cNvPicPr>
          <p:nvPr/>
        </p:nvPicPr>
        <p:blipFill>
          <a:blip r:embed="rId2"/>
          <a:stretch>
            <a:fillRect/>
          </a:stretch>
        </p:blipFill>
        <p:spPr>
          <a:xfrm rot="5400000">
            <a:off x="5891644" y="501016"/>
            <a:ext cx="6804000" cy="5803500"/>
          </a:xfrm>
          <a:prstGeom prst="rect">
            <a:avLst/>
          </a:prstGeom>
          <a:ln w="57150">
            <a:solidFill>
              <a:schemeClr val="bg1"/>
            </a:solidFill>
          </a:ln>
        </p:spPr>
      </p:pic>
      <p:sp>
        <p:nvSpPr>
          <p:cNvPr id="36" name="TextBox 35">
            <a:extLst>
              <a:ext uri="{FF2B5EF4-FFF2-40B4-BE49-F238E27FC236}">
                <a16:creationId xmlns:a16="http://schemas.microsoft.com/office/drawing/2014/main" id="{A51CE206-0D02-F198-13FB-6F0BCE54B293}"/>
              </a:ext>
            </a:extLst>
          </p:cNvPr>
          <p:cNvSpPr txBox="1"/>
          <p:nvPr/>
        </p:nvSpPr>
        <p:spPr>
          <a:xfrm>
            <a:off x="11190000" y="6132000"/>
            <a:ext cx="1002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latin typeface="Bradley Hand ITC"/>
              </a:rPr>
              <a:t>Italy</a:t>
            </a:r>
          </a:p>
        </p:txBody>
      </p:sp>
    </p:spTree>
    <p:extLst>
      <p:ext uri="{BB962C8B-B14F-4D97-AF65-F5344CB8AC3E}">
        <p14:creationId xmlns:p14="http://schemas.microsoft.com/office/powerpoint/2010/main" val="2711305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4473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8E06C-1A8D-02AF-F68E-AF1955AF6B39}"/>
              </a:ext>
            </a:extLst>
          </p:cNvPr>
          <p:cNvSpPr>
            <a:spLocks noGrp="1"/>
          </p:cNvSpPr>
          <p:nvPr>
            <p:ph type="title"/>
          </p:nvPr>
        </p:nvSpPr>
        <p:spPr>
          <a:xfrm>
            <a:off x="914400" y="3113241"/>
            <a:ext cx="5665497" cy="630387"/>
          </a:xfrm>
        </p:spPr>
        <p:txBody>
          <a:bodyPr>
            <a:normAutofit/>
          </a:bodyPr>
          <a:lstStyle/>
          <a:p>
            <a:r>
              <a:rPr lang="en-US">
                <a:solidFill>
                  <a:schemeClr val="bg1"/>
                </a:solidFill>
                <a:latin typeface="Seaford"/>
              </a:rPr>
              <a:t>Learning agreements</a:t>
            </a:r>
          </a:p>
        </p:txBody>
      </p:sp>
      <p:sp>
        <p:nvSpPr>
          <p:cNvPr id="4" name="Slide Number Placeholder 3">
            <a:extLst>
              <a:ext uri="{FF2B5EF4-FFF2-40B4-BE49-F238E27FC236}">
                <a16:creationId xmlns:a16="http://schemas.microsoft.com/office/drawing/2014/main" id="{224F38C4-A28F-F996-BD8F-7B1A17C50392}"/>
              </a:ext>
            </a:extLst>
          </p:cNvPr>
          <p:cNvSpPr>
            <a:spLocks noGrp="1"/>
          </p:cNvSpPr>
          <p:nvPr>
            <p:ph type="sldNum" sz="quarter" idx="4"/>
          </p:nvPr>
        </p:nvSpPr>
        <p:spPr/>
        <p:txBody>
          <a:bodyPr/>
          <a:lstStyle/>
          <a:p>
            <a:fld id="{B5CEABB6-07DC-46E8-9B57-56EC44A396E5}" type="slidenum">
              <a:rPr lang="en-US" smtClean="0"/>
              <a:pPr/>
              <a:t>11</a:t>
            </a:fld>
            <a:endParaRPr lang="en-US"/>
          </a:p>
        </p:txBody>
      </p:sp>
      <p:sp>
        <p:nvSpPr>
          <p:cNvPr id="6" name="Content Placeholder 8">
            <a:extLst>
              <a:ext uri="{FF2B5EF4-FFF2-40B4-BE49-F238E27FC236}">
                <a16:creationId xmlns:a16="http://schemas.microsoft.com/office/drawing/2014/main" id="{203C05A3-B478-6E52-245A-40FB38CCBEAD}"/>
              </a:ext>
            </a:extLst>
          </p:cNvPr>
          <p:cNvSpPr>
            <a:spLocks noGrp="1"/>
          </p:cNvSpPr>
          <p:nvPr>
            <p:ph sz="quarter" idx="10"/>
          </p:nvPr>
        </p:nvSpPr>
        <p:spPr>
          <a:xfrm>
            <a:off x="914400" y="2685894"/>
            <a:ext cx="1695272" cy="488963"/>
          </a:xfrm>
        </p:spPr>
        <p:txBody>
          <a:bodyPr vert="horz" lIns="91440" tIns="45720" rIns="91440" bIns="45720" rtlCol="0" anchor="t">
            <a:normAutofit lnSpcReduction="10000"/>
          </a:bodyPr>
          <a:lstStyle/>
          <a:p>
            <a:r>
              <a:rPr lang="en-US" sz="2400">
                <a:solidFill>
                  <a:schemeClr val="bg1"/>
                </a:solidFill>
                <a:latin typeface="Ink Free"/>
              </a:rPr>
              <a:t>Step Four:</a:t>
            </a:r>
          </a:p>
        </p:txBody>
      </p:sp>
    </p:spTree>
    <p:extLst>
      <p:ext uri="{BB962C8B-B14F-4D97-AF65-F5344CB8AC3E}">
        <p14:creationId xmlns:p14="http://schemas.microsoft.com/office/powerpoint/2010/main" val="856780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5BC79"/>
        </a:solidFill>
        <a:effectLst/>
      </p:bgPr>
    </p:bg>
    <p:spTree>
      <p:nvGrpSpPr>
        <p:cNvPr id="1" name="">
          <a:extLst>
            <a:ext uri="{FF2B5EF4-FFF2-40B4-BE49-F238E27FC236}">
              <a16:creationId xmlns:a16="http://schemas.microsoft.com/office/drawing/2014/main" id="{20E649B5-0173-EEA4-CBDB-F987BBABEF26}"/>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7536DCDB-9419-26C4-6638-4E3D0B936AAE}"/>
              </a:ext>
            </a:extLst>
          </p:cNvPr>
          <p:cNvSpPr>
            <a:spLocks noGrp="1"/>
          </p:cNvSpPr>
          <p:nvPr>
            <p:ph type="title"/>
          </p:nvPr>
        </p:nvSpPr>
        <p:spPr>
          <a:xfrm>
            <a:off x="914399" y="89125"/>
            <a:ext cx="10363201" cy="1629601"/>
          </a:xfrm>
        </p:spPr>
        <p:txBody>
          <a:bodyPr/>
          <a:lstStyle/>
          <a:p>
            <a:r>
              <a:rPr lang="en-US" b="1">
                <a:latin typeface="Seaford"/>
              </a:rPr>
              <a:t>What does the document look like?</a:t>
            </a:r>
            <a:br>
              <a:rPr lang="en-US" b="1">
                <a:latin typeface="Seaford"/>
              </a:rPr>
            </a:br>
            <a:r>
              <a:rPr lang="en-US" sz="1400" i="1" cap="none">
                <a:latin typeface="Ink Free"/>
              </a:rPr>
              <a:t>You should have received the form through your email.</a:t>
            </a:r>
            <a:endParaRPr lang="en-US"/>
          </a:p>
        </p:txBody>
      </p:sp>
      <p:pic>
        <p:nvPicPr>
          <p:cNvPr id="9" name="Picture 8">
            <a:extLst>
              <a:ext uri="{FF2B5EF4-FFF2-40B4-BE49-F238E27FC236}">
                <a16:creationId xmlns:a16="http://schemas.microsoft.com/office/drawing/2014/main" id="{5BFCBCD3-F1EE-7D8C-C3AD-3D46140B738C}"/>
              </a:ext>
            </a:extLst>
          </p:cNvPr>
          <p:cNvPicPr>
            <a:picLocks noChangeAspect="1"/>
          </p:cNvPicPr>
          <p:nvPr/>
        </p:nvPicPr>
        <p:blipFill>
          <a:blip r:embed="rId3"/>
          <a:srcRect l="-481" t="880" r="240" b="6588"/>
          <a:stretch/>
        </p:blipFill>
        <p:spPr>
          <a:xfrm>
            <a:off x="6098399" y="1711917"/>
            <a:ext cx="4602630" cy="4664890"/>
          </a:xfrm>
          <a:prstGeom prst="rect">
            <a:avLst/>
          </a:prstGeom>
          <a:noFill/>
          <a:ln>
            <a:solidFill>
              <a:schemeClr val="tx1"/>
            </a:solidFill>
          </a:ln>
        </p:spPr>
      </p:pic>
      <p:pic>
        <p:nvPicPr>
          <p:cNvPr id="2" name="Picture 1" descr="A learning agreement with a study plan&#10;&#10;AI-generated content may be incorrect.">
            <a:extLst>
              <a:ext uri="{FF2B5EF4-FFF2-40B4-BE49-F238E27FC236}">
                <a16:creationId xmlns:a16="http://schemas.microsoft.com/office/drawing/2014/main" id="{4AC90A25-65D1-E148-70BB-D645BC8C0154}"/>
              </a:ext>
            </a:extLst>
          </p:cNvPr>
          <p:cNvPicPr>
            <a:picLocks noChangeAspect="1"/>
          </p:cNvPicPr>
          <p:nvPr/>
        </p:nvPicPr>
        <p:blipFill>
          <a:blip r:embed="rId4"/>
          <a:srcRect b="9228"/>
          <a:stretch/>
        </p:blipFill>
        <p:spPr>
          <a:xfrm>
            <a:off x="1233613" y="1711528"/>
            <a:ext cx="4296609" cy="4643756"/>
          </a:xfrm>
          <a:prstGeom prst="rect">
            <a:avLst/>
          </a:prstGeom>
          <a:noFill/>
          <a:ln>
            <a:solidFill>
              <a:schemeClr val="tx1"/>
            </a:solidFill>
          </a:ln>
        </p:spPr>
      </p:pic>
      <p:sp>
        <p:nvSpPr>
          <p:cNvPr id="16" name="Slide Number Placeholder 4">
            <a:extLst>
              <a:ext uri="{FF2B5EF4-FFF2-40B4-BE49-F238E27FC236}">
                <a16:creationId xmlns:a16="http://schemas.microsoft.com/office/drawing/2014/main" id="{2184369E-60D3-7CE9-F1B8-6A631BD1FEA1}"/>
              </a:ext>
            </a:extLst>
          </p:cNvPr>
          <p:cNvSpPr>
            <a:spLocks noGrp="1"/>
          </p:cNvSpPr>
          <p:nvPr>
            <p:ph type="sldNum" sz="quarter" idx="4"/>
          </p:nvPr>
        </p:nvSpPr>
        <p:spPr>
          <a:xfrm>
            <a:off x="914400" y="6246254"/>
            <a:ext cx="631065" cy="296214"/>
          </a:xfrm>
        </p:spPr>
        <p:txBody>
          <a:bodyPr/>
          <a:lstStyle/>
          <a:p>
            <a:pPr>
              <a:spcAft>
                <a:spcPts val="600"/>
              </a:spcAft>
            </a:pPr>
            <a:fld id="{B5CEABB6-07DC-46E8-9B57-56EC44A396E5}" type="slidenum">
              <a:rPr lang="en-US" smtClean="0"/>
              <a:pPr>
                <a:spcAft>
                  <a:spcPts val="600"/>
                </a:spcAft>
              </a:pPr>
              <a:t>12</a:t>
            </a:fld>
            <a:endParaRPr lang="en-US"/>
          </a:p>
        </p:txBody>
      </p:sp>
    </p:spTree>
    <p:extLst>
      <p:ext uri="{BB962C8B-B14F-4D97-AF65-F5344CB8AC3E}">
        <p14:creationId xmlns:p14="http://schemas.microsoft.com/office/powerpoint/2010/main" val="476891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5BC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47A8B-E09C-3FB7-4969-86991FC7CD01}"/>
              </a:ext>
            </a:extLst>
          </p:cNvPr>
          <p:cNvSpPr>
            <a:spLocks noGrp="1"/>
          </p:cNvSpPr>
          <p:nvPr>
            <p:ph type="title"/>
          </p:nvPr>
        </p:nvSpPr>
        <p:spPr>
          <a:xfrm>
            <a:off x="5028000" y="1599285"/>
            <a:ext cx="4896678" cy="972984"/>
          </a:xfrm>
        </p:spPr>
        <p:txBody>
          <a:bodyPr>
            <a:normAutofit fontScale="90000"/>
          </a:bodyPr>
          <a:lstStyle/>
          <a:p>
            <a:r>
              <a:rPr lang="en-US" sz="2700" b="1" cap="none">
                <a:solidFill>
                  <a:srgbClr val="2C2727"/>
                </a:solidFill>
                <a:latin typeface="Seaford"/>
                <a:ea typeface="Lato"/>
                <a:cs typeface="Lato"/>
              </a:rPr>
              <a:t>Why is the Learning Agreement Form so important?</a:t>
            </a:r>
            <a:endParaRPr lang="en-US" b="1" cap="none">
              <a:latin typeface="Seaford"/>
            </a:endParaRPr>
          </a:p>
        </p:txBody>
      </p:sp>
      <p:pic>
        <p:nvPicPr>
          <p:cNvPr id="5" name="Picture Placeholder 4" descr="A person holding a coconut in a grassy area&#10;&#10;AI-generated content may be incorrect.">
            <a:extLst>
              <a:ext uri="{FF2B5EF4-FFF2-40B4-BE49-F238E27FC236}">
                <a16:creationId xmlns:a16="http://schemas.microsoft.com/office/drawing/2014/main" id="{A01C7D80-E227-5F36-DF05-214EEA471B59}"/>
              </a:ext>
            </a:extLst>
          </p:cNvPr>
          <p:cNvPicPr>
            <a:picLocks noGrp="1" noChangeAspect="1"/>
          </p:cNvPicPr>
          <p:nvPr>
            <p:ph type="pic" sz="quarter" idx="11"/>
          </p:nvPr>
        </p:nvPicPr>
        <p:blipFill>
          <a:blip r:embed="rId2"/>
          <a:srcRect t="7813" b="7813"/>
          <a:stretch/>
        </p:blipFill>
        <p:spPr>
          <a:ln w="57150">
            <a:solidFill>
              <a:schemeClr val="bg1"/>
            </a:solidFill>
          </a:ln>
        </p:spPr>
      </p:pic>
      <p:sp>
        <p:nvSpPr>
          <p:cNvPr id="4" name="Content Placeholder 3">
            <a:extLst>
              <a:ext uri="{FF2B5EF4-FFF2-40B4-BE49-F238E27FC236}">
                <a16:creationId xmlns:a16="http://schemas.microsoft.com/office/drawing/2014/main" id="{6E4F6B8A-3D3A-29E4-2E35-F85A933C3FB0}"/>
              </a:ext>
            </a:extLst>
          </p:cNvPr>
          <p:cNvSpPr>
            <a:spLocks noGrp="1"/>
          </p:cNvSpPr>
          <p:nvPr>
            <p:ph sz="quarter" idx="10"/>
          </p:nvPr>
        </p:nvSpPr>
        <p:spPr>
          <a:xfrm>
            <a:off x="5844000" y="2840990"/>
            <a:ext cx="5604677" cy="2765726"/>
          </a:xfrm>
        </p:spPr>
        <p:txBody>
          <a:bodyPr vert="horz" lIns="91440" tIns="45720" rIns="91440" bIns="45720" rtlCol="0" anchor="t">
            <a:normAutofit fontScale="85000" lnSpcReduction="20000"/>
          </a:bodyPr>
          <a:lstStyle/>
          <a:p>
            <a:pPr marL="285750" indent="-285750">
              <a:buFont typeface="Arial" panose="020B0604020202020204" pitchFamily="34" charset="0"/>
              <a:buChar char="•"/>
            </a:pPr>
            <a:r>
              <a:rPr lang="en-US">
                <a:solidFill>
                  <a:schemeClr val="tx1"/>
                </a:solidFill>
                <a:latin typeface="Seaford"/>
              </a:rPr>
              <a:t>The completed and signed Learning Agreement form is your </a:t>
            </a:r>
            <a:r>
              <a:rPr lang="en-US" b="1" u="sng">
                <a:solidFill>
                  <a:schemeClr val="tx1"/>
                </a:solidFill>
                <a:latin typeface="Seaford"/>
              </a:rPr>
              <a:t>contract</a:t>
            </a:r>
            <a:r>
              <a:rPr lang="en-US">
                <a:solidFill>
                  <a:schemeClr val="tx1"/>
                </a:solidFill>
                <a:latin typeface="Seaford"/>
              </a:rPr>
              <a:t> with Trent University that states what specific Trent generic course credits you will receive for courses you pass while on exchange.</a:t>
            </a:r>
          </a:p>
          <a:p>
            <a:pPr marL="285750" indent="-285750">
              <a:buFont typeface="Arial" panose="020B0604020202020204" pitchFamily="34" charset="0"/>
              <a:buChar char="•"/>
            </a:pPr>
            <a:r>
              <a:rPr lang="en-US">
                <a:solidFill>
                  <a:schemeClr val="tx1"/>
                </a:solidFill>
                <a:latin typeface="Seaford"/>
              </a:rPr>
              <a:t>Your completed and signed Learning agreement form is also </a:t>
            </a:r>
            <a:r>
              <a:rPr lang="en-US" b="1" u="sng">
                <a:solidFill>
                  <a:schemeClr val="tx1"/>
                </a:solidFill>
                <a:latin typeface="Seaford"/>
              </a:rPr>
              <a:t>used to register you at Trent for the semester</a:t>
            </a:r>
            <a:r>
              <a:rPr lang="en-US">
                <a:solidFill>
                  <a:schemeClr val="tx1"/>
                </a:solidFill>
                <a:latin typeface="Seaford"/>
              </a:rPr>
              <a:t>(s) you will be on exchange and generates your fees. </a:t>
            </a:r>
            <a:endParaRPr lang="en-US" sz="1700">
              <a:solidFill>
                <a:schemeClr val="tx1"/>
              </a:solidFill>
              <a:latin typeface="Seaford"/>
            </a:endParaRPr>
          </a:p>
          <a:p>
            <a:pPr marL="285750" indent="-285750">
              <a:buFont typeface="Arial" panose="020B0604020202020204" pitchFamily="34" charset="0"/>
              <a:buChar char="•"/>
            </a:pPr>
            <a:r>
              <a:rPr lang="en-US">
                <a:solidFill>
                  <a:schemeClr val="tx1"/>
                </a:solidFill>
                <a:latin typeface="Seaford"/>
              </a:rPr>
              <a:t>If you don’t complete and submit the Learning agreement form, you will not be registered as a Trent student for the semester(s) you are on exchange and you will not receive credit for the courses you take while on exchange.</a:t>
            </a:r>
            <a:endParaRPr lang="en-US" sz="1700">
              <a:solidFill>
                <a:schemeClr val="tx1"/>
              </a:solidFill>
              <a:latin typeface="Seaford"/>
            </a:endParaRPr>
          </a:p>
        </p:txBody>
      </p:sp>
      <p:sp>
        <p:nvSpPr>
          <p:cNvPr id="7" name="Title 1">
            <a:extLst>
              <a:ext uri="{FF2B5EF4-FFF2-40B4-BE49-F238E27FC236}">
                <a16:creationId xmlns:a16="http://schemas.microsoft.com/office/drawing/2014/main" id="{79030A94-1205-5584-FBB4-C9D773DABC6F}"/>
              </a:ext>
            </a:extLst>
          </p:cNvPr>
          <p:cNvSpPr txBox="1">
            <a:spLocks/>
          </p:cNvSpPr>
          <p:nvPr/>
        </p:nvSpPr>
        <p:spPr>
          <a:xfrm>
            <a:off x="6097964" y="5785756"/>
            <a:ext cx="5900532" cy="6277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bg1"/>
                </a:solidFill>
                <a:latin typeface="+mj-lt"/>
                <a:ea typeface="+mj-ea"/>
                <a:cs typeface="+mj-cs"/>
              </a:defRPr>
            </a:lvl1pPr>
          </a:lstStyle>
          <a:p>
            <a:r>
              <a:rPr lang="en-US" sz="1100" i="1" cap="none">
                <a:latin typeface="tenorite"/>
              </a:rPr>
              <a:t>*</a:t>
            </a:r>
            <a:r>
              <a:rPr lang="en-US" sz="1200" i="1" cap="none">
                <a:latin typeface="tenorite"/>
                <a:ea typeface="Lato"/>
                <a:cs typeface="Lato"/>
              </a:rPr>
              <a:t>We recommended that you choose more courses than you can take while on exchange. Getting back-up courses approved in advance may help you avoid having to contact your program counsellor for last-minute approvals once you’re on exchange.</a:t>
            </a:r>
          </a:p>
        </p:txBody>
      </p:sp>
      <p:sp>
        <p:nvSpPr>
          <p:cNvPr id="9" name="TextBox 8">
            <a:extLst>
              <a:ext uri="{FF2B5EF4-FFF2-40B4-BE49-F238E27FC236}">
                <a16:creationId xmlns:a16="http://schemas.microsoft.com/office/drawing/2014/main" id="{7F2F6A7A-3C42-B44C-C469-77125E30E31C}"/>
              </a:ext>
            </a:extLst>
          </p:cNvPr>
          <p:cNvSpPr txBox="1"/>
          <p:nvPr/>
        </p:nvSpPr>
        <p:spPr>
          <a:xfrm>
            <a:off x="132000" y="162000"/>
            <a:ext cx="2202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Bradley Hand ITC"/>
              </a:rPr>
              <a:t>Barbados</a:t>
            </a:r>
          </a:p>
        </p:txBody>
      </p:sp>
    </p:spTree>
    <p:extLst>
      <p:ext uri="{BB962C8B-B14F-4D97-AF65-F5344CB8AC3E}">
        <p14:creationId xmlns:p14="http://schemas.microsoft.com/office/powerpoint/2010/main" val="2336139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5BC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EAA13-E02F-EB47-E510-E3F48A95F847}"/>
              </a:ext>
            </a:extLst>
          </p:cNvPr>
          <p:cNvSpPr>
            <a:spLocks noGrp="1"/>
          </p:cNvSpPr>
          <p:nvPr>
            <p:ph type="title"/>
          </p:nvPr>
        </p:nvSpPr>
        <p:spPr>
          <a:xfrm>
            <a:off x="1708385" y="266313"/>
            <a:ext cx="5179615" cy="1448747"/>
          </a:xfrm>
        </p:spPr>
        <p:txBody>
          <a:bodyPr anchor="ctr">
            <a:normAutofit/>
          </a:bodyPr>
          <a:lstStyle/>
          <a:p>
            <a:r>
              <a:rPr lang="en-US" b="1">
                <a:latin typeface="Seaford"/>
              </a:rPr>
              <a:t>Completing the form</a:t>
            </a:r>
          </a:p>
        </p:txBody>
      </p:sp>
      <p:sp>
        <p:nvSpPr>
          <p:cNvPr id="3" name="Content Placeholder 2">
            <a:extLst>
              <a:ext uri="{FF2B5EF4-FFF2-40B4-BE49-F238E27FC236}">
                <a16:creationId xmlns:a16="http://schemas.microsoft.com/office/drawing/2014/main" id="{05E26637-007F-EC9E-F644-AAFBA0900F3C}"/>
              </a:ext>
            </a:extLst>
          </p:cNvPr>
          <p:cNvSpPr>
            <a:spLocks noGrp="1"/>
          </p:cNvSpPr>
          <p:nvPr>
            <p:ph sz="quarter" idx="10"/>
          </p:nvPr>
        </p:nvSpPr>
        <p:spPr>
          <a:xfrm>
            <a:off x="914399" y="1464250"/>
            <a:ext cx="5163600" cy="4305180"/>
          </a:xfrm>
        </p:spPr>
        <p:txBody>
          <a:bodyPr vert="horz" lIns="91440" tIns="45720" rIns="91440" bIns="45720" rtlCol="0" anchor="t">
            <a:normAutofit/>
          </a:bodyPr>
          <a:lstStyle/>
          <a:p>
            <a:pPr marL="0" indent="0">
              <a:buNone/>
            </a:pPr>
            <a:r>
              <a:rPr lang="en-US" sz="1800" b="1">
                <a:latin typeface="Seaford"/>
              </a:rPr>
              <a:t>A) Complete the top part of the form including:</a:t>
            </a:r>
          </a:p>
          <a:p>
            <a:r>
              <a:rPr lang="en-US" sz="1400">
                <a:latin typeface="Seaford"/>
              </a:rPr>
              <a:t>Your name,</a:t>
            </a:r>
          </a:p>
          <a:p>
            <a:r>
              <a:rPr lang="en-US" sz="1400">
                <a:latin typeface="Seaford"/>
              </a:rPr>
              <a:t>ID number,</a:t>
            </a:r>
          </a:p>
          <a:p>
            <a:r>
              <a:rPr lang="en-US" sz="1400">
                <a:latin typeface="Seaford"/>
              </a:rPr>
              <a:t>Academic program (your program here at Trent),</a:t>
            </a:r>
          </a:p>
          <a:p>
            <a:r>
              <a:rPr lang="en-US" sz="1400">
                <a:latin typeface="Seaford"/>
              </a:rPr>
              <a:t>Exchange dates (approximate is fine),</a:t>
            </a:r>
          </a:p>
          <a:p>
            <a:r>
              <a:rPr lang="en-US" sz="1400">
                <a:latin typeface="Seaford"/>
              </a:rPr>
              <a:t>Exchange program name (the host university you will be attending on exchange),</a:t>
            </a:r>
          </a:p>
          <a:p>
            <a:r>
              <a:rPr lang="en-US" sz="1400">
                <a:latin typeface="Seaford"/>
              </a:rPr>
              <a:t>Check the ‘Pre-exchange assessment (courses only)’ box.</a:t>
            </a:r>
          </a:p>
          <a:p>
            <a:pPr marL="0" indent="0">
              <a:buNone/>
            </a:pPr>
            <a:endParaRPr lang="en-US" sz="1400">
              <a:latin typeface="Seaford"/>
            </a:endParaRPr>
          </a:p>
          <a:p>
            <a:pPr marL="0" indent="0">
              <a:buNone/>
            </a:pPr>
            <a:r>
              <a:rPr lang="en-US" sz="1800" b="1">
                <a:latin typeface="Seaford"/>
              </a:rPr>
              <a:t>B) List the courses that you want to take while on exchange in the left-hand column. </a:t>
            </a:r>
            <a:r>
              <a:rPr lang="en-US" sz="1800">
                <a:latin typeface="Seaford"/>
              </a:rPr>
              <a:t> </a:t>
            </a:r>
          </a:p>
          <a:p>
            <a:r>
              <a:rPr lang="en-US" sz="1400">
                <a:latin typeface="Seaford"/>
              </a:rPr>
              <a:t>Include the host course number (if possible) and the host university course title.</a:t>
            </a:r>
          </a:p>
        </p:txBody>
      </p:sp>
      <p:sp>
        <p:nvSpPr>
          <p:cNvPr id="5" name="Slide Number Placeholder 4">
            <a:extLst>
              <a:ext uri="{FF2B5EF4-FFF2-40B4-BE49-F238E27FC236}">
                <a16:creationId xmlns:a16="http://schemas.microsoft.com/office/drawing/2014/main" id="{1DDD930B-FB1B-543D-6828-8C31F30BBD28}"/>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14</a:t>
            </a:fld>
            <a:endParaRPr lang="en-US"/>
          </a:p>
        </p:txBody>
      </p:sp>
      <p:pic>
        <p:nvPicPr>
          <p:cNvPr id="4" name="Picture 3" descr="A group of people posing for a photo&#10;&#10;AI-generated content may be incorrect.">
            <a:extLst>
              <a:ext uri="{FF2B5EF4-FFF2-40B4-BE49-F238E27FC236}">
                <a16:creationId xmlns:a16="http://schemas.microsoft.com/office/drawing/2014/main" id="{570A0C79-B660-C67D-9278-139D2E6759E6}"/>
              </a:ext>
            </a:extLst>
          </p:cNvPr>
          <p:cNvPicPr>
            <a:picLocks noChangeAspect="1"/>
          </p:cNvPicPr>
          <p:nvPr/>
        </p:nvPicPr>
        <p:blipFill>
          <a:blip r:embed="rId3"/>
          <a:srcRect t="10138" r="2" b="2"/>
          <a:stretch/>
        </p:blipFill>
        <p:spPr>
          <a:xfrm>
            <a:off x="6076950" y="10"/>
            <a:ext cx="6115050" cy="6868876"/>
          </a:xfrm>
          <a:custGeom>
            <a:avLst/>
            <a:gdLst>
              <a:gd name="connsiteX0" fmla="*/ 0 w 6115050"/>
              <a:gd name="connsiteY0" fmla="*/ 0 h 6858000"/>
              <a:gd name="connsiteX1" fmla="*/ 6115050 w 6115050"/>
              <a:gd name="connsiteY1" fmla="*/ 0 h 6858000"/>
              <a:gd name="connsiteX2" fmla="*/ 6115050 w 6115050"/>
              <a:gd name="connsiteY2" fmla="*/ 6858000 h 6858000"/>
              <a:gd name="connsiteX3" fmla="*/ 0 w 6115050"/>
              <a:gd name="connsiteY3" fmla="*/ 6858000 h 6858000"/>
              <a:gd name="connsiteX4" fmla="*/ 0 w 6115050"/>
              <a:gd name="connsiteY4" fmla="*/ 0 h 6858000"/>
              <a:gd name="connsiteX0" fmla="*/ 2024742 w 6115050"/>
              <a:gd name="connsiteY0" fmla="*/ 0 h 6858000"/>
              <a:gd name="connsiteX1" fmla="*/ 6115050 w 6115050"/>
              <a:gd name="connsiteY1" fmla="*/ 0 h 6858000"/>
              <a:gd name="connsiteX2" fmla="*/ 6115050 w 6115050"/>
              <a:gd name="connsiteY2" fmla="*/ 6858000 h 6858000"/>
              <a:gd name="connsiteX3" fmla="*/ 0 w 6115050"/>
              <a:gd name="connsiteY3" fmla="*/ 6858000 h 6858000"/>
              <a:gd name="connsiteX4" fmla="*/ 2024742 w 6115050"/>
              <a:gd name="connsiteY4" fmla="*/ 0 h 6858000"/>
              <a:gd name="connsiteX0" fmla="*/ 2024742 w 6115050"/>
              <a:gd name="connsiteY0" fmla="*/ 0 h 6858000"/>
              <a:gd name="connsiteX1" fmla="*/ 6115050 w 6115050"/>
              <a:gd name="connsiteY1" fmla="*/ 0 h 6858000"/>
              <a:gd name="connsiteX2" fmla="*/ 6115050 w 6115050"/>
              <a:gd name="connsiteY2" fmla="*/ 3603171 h 6858000"/>
              <a:gd name="connsiteX3" fmla="*/ 6115050 w 6115050"/>
              <a:gd name="connsiteY3" fmla="*/ 6858000 h 6858000"/>
              <a:gd name="connsiteX4" fmla="*/ 0 w 6115050"/>
              <a:gd name="connsiteY4" fmla="*/ 6858000 h 6858000"/>
              <a:gd name="connsiteX5" fmla="*/ 2024742 w 6115050"/>
              <a:gd name="connsiteY5" fmla="*/ 0 h 6858000"/>
              <a:gd name="connsiteX0" fmla="*/ 2024742 w 6115050"/>
              <a:gd name="connsiteY0" fmla="*/ 0 h 6868886"/>
              <a:gd name="connsiteX1" fmla="*/ 6115050 w 6115050"/>
              <a:gd name="connsiteY1" fmla="*/ 0 h 6868886"/>
              <a:gd name="connsiteX2" fmla="*/ 6115050 w 6115050"/>
              <a:gd name="connsiteY2" fmla="*/ 3603171 h 6868886"/>
              <a:gd name="connsiteX3" fmla="*/ 5157107 w 6115050"/>
              <a:gd name="connsiteY3" fmla="*/ 6868886 h 6868886"/>
              <a:gd name="connsiteX4" fmla="*/ 0 w 6115050"/>
              <a:gd name="connsiteY4" fmla="*/ 6858000 h 6868886"/>
              <a:gd name="connsiteX5" fmla="*/ 2024742 w 6115050"/>
              <a:gd name="connsiteY5" fmla="*/ 0 h 686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15050" h="6868886">
                <a:moveTo>
                  <a:pt x="2024742" y="0"/>
                </a:moveTo>
                <a:lnTo>
                  <a:pt x="6115050" y="0"/>
                </a:lnTo>
                <a:lnTo>
                  <a:pt x="6115050" y="3603171"/>
                </a:lnTo>
                <a:lnTo>
                  <a:pt x="5157107" y="6868886"/>
                </a:lnTo>
                <a:lnTo>
                  <a:pt x="0" y="6858000"/>
                </a:lnTo>
                <a:lnTo>
                  <a:pt x="2024742" y="0"/>
                </a:lnTo>
                <a:close/>
              </a:path>
            </a:pathLst>
          </a:custGeom>
          <a:noFill/>
          <a:ln w="57150">
            <a:solidFill>
              <a:schemeClr val="bg1"/>
            </a:solidFill>
          </a:ln>
        </p:spPr>
      </p:pic>
      <p:sp>
        <p:nvSpPr>
          <p:cNvPr id="9" name="TextBox 8">
            <a:extLst>
              <a:ext uri="{FF2B5EF4-FFF2-40B4-BE49-F238E27FC236}">
                <a16:creationId xmlns:a16="http://schemas.microsoft.com/office/drawing/2014/main" id="{F66BF92B-EE9C-2AC8-3AFB-E02AFA3F2FDF}"/>
              </a:ext>
            </a:extLst>
          </p:cNvPr>
          <p:cNvSpPr txBox="1"/>
          <p:nvPr/>
        </p:nvSpPr>
        <p:spPr>
          <a:xfrm>
            <a:off x="9888000" y="6246000"/>
            <a:ext cx="1368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latin typeface="Bradley Hand ITC"/>
              </a:rPr>
              <a:t>Austria</a:t>
            </a:r>
          </a:p>
        </p:txBody>
      </p:sp>
    </p:spTree>
    <p:extLst>
      <p:ext uri="{BB962C8B-B14F-4D97-AF65-F5344CB8AC3E}">
        <p14:creationId xmlns:p14="http://schemas.microsoft.com/office/powerpoint/2010/main" val="1517447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5BC79"/>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1C2F4A-ABC8-39B2-B7BB-36C02B7A4540}"/>
              </a:ext>
            </a:extLst>
          </p:cNvPr>
          <p:cNvSpPr>
            <a:spLocks noGrp="1"/>
          </p:cNvSpPr>
          <p:nvPr>
            <p:ph sz="quarter" idx="11"/>
          </p:nvPr>
        </p:nvSpPr>
        <p:spPr>
          <a:xfrm>
            <a:off x="356692" y="1440929"/>
            <a:ext cx="10003489" cy="4335180"/>
          </a:xfrm>
        </p:spPr>
        <p:txBody>
          <a:bodyPr vert="horz" lIns="91440" tIns="45720" rIns="91440" bIns="45720" rtlCol="0" anchor="t">
            <a:noAutofit/>
          </a:bodyPr>
          <a:lstStyle/>
          <a:p>
            <a:pPr marL="0" indent="0">
              <a:buNone/>
            </a:pPr>
            <a:r>
              <a:rPr lang="en-US" sz="1800">
                <a:solidFill>
                  <a:srgbClr val="2C2727"/>
                </a:solidFill>
                <a:latin typeface="Seaford"/>
                <a:ea typeface="Lato"/>
                <a:cs typeface="Lato"/>
              </a:rPr>
              <a:t>You will complete the Learning Agreement form before you go on your exchange as an estimate of the courses you intend to take. </a:t>
            </a:r>
            <a:endParaRPr lang="en-US" sz="1800">
              <a:solidFill>
                <a:srgbClr val="000000"/>
              </a:solidFill>
              <a:latin typeface="Seaford"/>
              <a:ea typeface="Lato"/>
              <a:cs typeface="Lato"/>
            </a:endParaRPr>
          </a:p>
          <a:p>
            <a:pPr marL="0" indent="0">
              <a:buNone/>
            </a:pPr>
            <a:r>
              <a:rPr lang="en-US" sz="1800">
                <a:solidFill>
                  <a:srgbClr val="2C2727"/>
                </a:solidFill>
                <a:latin typeface="Seaford"/>
                <a:ea typeface="Lato"/>
                <a:cs typeface="Lato"/>
              </a:rPr>
              <a:t>Once you arrive at your host university, you may find that some of the courses that were approved on your Learning Agreement form are not available or that you want to take different courses than you initially planned. </a:t>
            </a:r>
            <a:endParaRPr lang="en-US" sz="1800">
              <a:solidFill>
                <a:srgbClr val="000000"/>
              </a:solidFill>
              <a:latin typeface="Seaford"/>
              <a:ea typeface="Lato"/>
              <a:cs typeface="Lato"/>
            </a:endParaRPr>
          </a:p>
          <a:p>
            <a:endParaRPr lang="en-US" sz="1800">
              <a:solidFill>
                <a:srgbClr val="2C2727"/>
              </a:solidFill>
              <a:latin typeface="Seaford"/>
              <a:ea typeface="Lato"/>
              <a:cs typeface="Lato"/>
            </a:endParaRPr>
          </a:p>
          <a:p>
            <a:r>
              <a:rPr lang="en-US" sz="1800">
                <a:solidFill>
                  <a:srgbClr val="2C2727"/>
                </a:solidFill>
                <a:latin typeface="Seaford"/>
                <a:ea typeface="Lato"/>
                <a:cs typeface="Lato"/>
              </a:rPr>
              <a:t>If this happen</a:t>
            </a:r>
            <a:r>
              <a:rPr lang="en-US">
                <a:latin typeface="Seaford"/>
              </a:rPr>
              <a:t>s, </a:t>
            </a:r>
            <a:r>
              <a:rPr lang="en-US" b="1" u="sng">
                <a:latin typeface="Seaford"/>
              </a:rPr>
              <a:t>don’t panic.</a:t>
            </a:r>
            <a:r>
              <a:rPr lang="en-US">
                <a:latin typeface="Seaford"/>
              </a:rPr>
              <a:t> </a:t>
            </a:r>
            <a:r>
              <a:rPr lang="en-US">
                <a:solidFill>
                  <a:srgbClr val="000000"/>
                </a:solidFill>
                <a:latin typeface="Seaford"/>
                <a:ea typeface="Lato"/>
                <a:cs typeface="Lato"/>
              </a:rPr>
              <a:t>I</a:t>
            </a:r>
            <a:r>
              <a:rPr lang="en-US" sz="1800">
                <a:solidFill>
                  <a:srgbClr val="2C2727"/>
                </a:solidFill>
                <a:latin typeface="Seaford"/>
                <a:ea typeface="Lato"/>
                <a:cs typeface="Lato"/>
              </a:rPr>
              <a:t>t is common for students to make changes to their exchange course selection.  </a:t>
            </a:r>
            <a:endParaRPr lang="en-US" sz="1400">
              <a:solidFill>
                <a:srgbClr val="000000"/>
              </a:solidFill>
              <a:latin typeface="Seaford"/>
              <a:ea typeface="Lato"/>
              <a:cs typeface="Lato"/>
            </a:endParaRPr>
          </a:p>
          <a:p>
            <a:r>
              <a:rPr lang="en-US" sz="1800">
                <a:solidFill>
                  <a:srgbClr val="2C2727"/>
                </a:solidFill>
                <a:latin typeface="Seaford"/>
                <a:ea typeface="Lato"/>
                <a:cs typeface="Lato"/>
              </a:rPr>
              <a:t>If you decide to change courses after you have handed in the Learning Agreement, simply </a:t>
            </a:r>
            <a:r>
              <a:rPr lang="en-US" sz="1800" b="1" u="sng">
                <a:latin typeface="Seaford"/>
                <a:ea typeface="Lato"/>
                <a:cs typeface="Lato"/>
              </a:rPr>
              <a:t>make sure to e-mail your Study Abroad Advisor to get approval for the new courses</a:t>
            </a:r>
            <a:r>
              <a:rPr lang="en-US" sz="1800">
                <a:solidFill>
                  <a:srgbClr val="2C2727"/>
                </a:solidFill>
                <a:latin typeface="Seaford"/>
                <a:ea typeface="Lato"/>
                <a:cs typeface="Lato"/>
              </a:rPr>
              <a:t> (you do not have to complete another Learning Agreement form – the additional approvals can be done via e-mail). You will fill out the Learning Agreement form again when you return from your exchange based on the courses you took, in order to receive credit for these. </a:t>
            </a:r>
            <a:endParaRPr lang="en-US" sz="1400">
              <a:latin typeface="Seaford"/>
            </a:endParaRPr>
          </a:p>
          <a:p>
            <a:endParaRPr lang="en-US"/>
          </a:p>
        </p:txBody>
      </p:sp>
      <p:sp>
        <p:nvSpPr>
          <p:cNvPr id="5" name="Slide Number Placeholder 4">
            <a:extLst>
              <a:ext uri="{FF2B5EF4-FFF2-40B4-BE49-F238E27FC236}">
                <a16:creationId xmlns:a16="http://schemas.microsoft.com/office/drawing/2014/main" id="{4D27E5DB-AFB6-9088-87C9-1F671C0B0330}"/>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15</a:t>
            </a:fld>
            <a:endParaRPr lang="en-US"/>
          </a:p>
        </p:txBody>
      </p:sp>
      <p:sp>
        <p:nvSpPr>
          <p:cNvPr id="3" name="Title 1">
            <a:extLst>
              <a:ext uri="{FF2B5EF4-FFF2-40B4-BE49-F238E27FC236}">
                <a16:creationId xmlns:a16="http://schemas.microsoft.com/office/drawing/2014/main" id="{2C3BCABA-2B26-FE96-0588-8D4162F810E9}"/>
              </a:ext>
            </a:extLst>
          </p:cNvPr>
          <p:cNvSpPr>
            <a:spLocks noGrp="1"/>
          </p:cNvSpPr>
          <p:nvPr>
            <p:ph type="title"/>
          </p:nvPr>
        </p:nvSpPr>
        <p:spPr>
          <a:xfrm>
            <a:off x="460385" y="2313"/>
            <a:ext cx="5179615" cy="1448747"/>
          </a:xfrm>
        </p:spPr>
        <p:txBody>
          <a:bodyPr anchor="ctr">
            <a:normAutofit/>
          </a:bodyPr>
          <a:lstStyle/>
          <a:p>
            <a:r>
              <a:rPr lang="en-US" b="1">
                <a:latin typeface="Seaford"/>
              </a:rPr>
              <a:t>Changing courses</a:t>
            </a:r>
          </a:p>
        </p:txBody>
      </p:sp>
    </p:spTree>
    <p:extLst>
      <p:ext uri="{BB962C8B-B14F-4D97-AF65-F5344CB8AC3E}">
        <p14:creationId xmlns:p14="http://schemas.microsoft.com/office/powerpoint/2010/main" val="569699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44734"/>
        </a:solidFill>
        <a:effectLst/>
      </p:bgPr>
    </p:bg>
    <p:spTree>
      <p:nvGrpSpPr>
        <p:cNvPr id="1" name="">
          <a:extLst>
            <a:ext uri="{FF2B5EF4-FFF2-40B4-BE49-F238E27FC236}">
              <a16:creationId xmlns:a16="http://schemas.microsoft.com/office/drawing/2014/main" id="{7620EFA0-8EF4-9E66-9663-D332895476A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3DBF2D9-3E34-8760-54DF-DF8D195D0B5C}"/>
              </a:ext>
            </a:extLst>
          </p:cNvPr>
          <p:cNvSpPr txBox="1"/>
          <p:nvPr/>
        </p:nvSpPr>
        <p:spPr>
          <a:xfrm>
            <a:off x="6955520" y="383131"/>
            <a:ext cx="46083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latin typeface="Seaford"/>
              </a:rPr>
              <a:t>Credit transfer form</a:t>
            </a:r>
          </a:p>
        </p:txBody>
      </p:sp>
      <p:pic>
        <p:nvPicPr>
          <p:cNvPr id="2" name="Picture 1" descr="A document with text and numbers&#10;&#10;AI-generated content may be incorrect.">
            <a:extLst>
              <a:ext uri="{FF2B5EF4-FFF2-40B4-BE49-F238E27FC236}">
                <a16:creationId xmlns:a16="http://schemas.microsoft.com/office/drawing/2014/main" id="{1D2ADA5C-F6F7-9771-B6FB-AAE3F82D0F8C}"/>
              </a:ext>
            </a:extLst>
          </p:cNvPr>
          <p:cNvPicPr>
            <a:picLocks noChangeAspect="1"/>
          </p:cNvPicPr>
          <p:nvPr/>
        </p:nvPicPr>
        <p:blipFill>
          <a:blip r:embed="rId3"/>
          <a:stretch>
            <a:fillRect/>
          </a:stretch>
        </p:blipFill>
        <p:spPr>
          <a:xfrm>
            <a:off x="1658471" y="0"/>
            <a:ext cx="8875059" cy="6858000"/>
          </a:xfrm>
          <a:prstGeom prst="rect">
            <a:avLst/>
          </a:prstGeom>
        </p:spPr>
      </p:pic>
    </p:spTree>
    <p:extLst>
      <p:ext uri="{BB962C8B-B14F-4D97-AF65-F5344CB8AC3E}">
        <p14:creationId xmlns:p14="http://schemas.microsoft.com/office/powerpoint/2010/main" val="1110311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44734"/>
        </a:solidFill>
        <a:effectLst/>
      </p:bgPr>
    </p:bg>
    <p:spTree>
      <p:nvGrpSpPr>
        <p:cNvPr id="1" name="">
          <a:extLst>
            <a:ext uri="{FF2B5EF4-FFF2-40B4-BE49-F238E27FC236}">
              <a16:creationId xmlns:a16="http://schemas.microsoft.com/office/drawing/2014/main" id="{A39E29F5-3EEA-EA11-A573-DEB6CD5421A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896EF72-8FAE-18C2-14BC-DE74763191D6}"/>
              </a:ext>
            </a:extLst>
          </p:cNvPr>
          <p:cNvSpPr txBox="1"/>
          <p:nvPr/>
        </p:nvSpPr>
        <p:spPr>
          <a:xfrm>
            <a:off x="6955520" y="383131"/>
            <a:ext cx="460832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latin typeface="Seaford"/>
              </a:rPr>
              <a:t>The END GOAL – credit transfer!</a:t>
            </a:r>
          </a:p>
        </p:txBody>
      </p:sp>
      <p:pic>
        <p:nvPicPr>
          <p:cNvPr id="2" name="Picture 1" descr="A close-up of a number&#10;&#10;AI-generated content may be incorrect.">
            <a:extLst>
              <a:ext uri="{FF2B5EF4-FFF2-40B4-BE49-F238E27FC236}">
                <a16:creationId xmlns:a16="http://schemas.microsoft.com/office/drawing/2014/main" id="{58B29D99-A74E-07B7-4609-FE02AEC6906B}"/>
              </a:ext>
            </a:extLst>
          </p:cNvPr>
          <p:cNvPicPr>
            <a:picLocks noChangeAspect="1"/>
          </p:cNvPicPr>
          <p:nvPr/>
        </p:nvPicPr>
        <p:blipFill>
          <a:blip r:embed="rId3"/>
          <a:stretch>
            <a:fillRect/>
          </a:stretch>
        </p:blipFill>
        <p:spPr>
          <a:xfrm>
            <a:off x="219075" y="1866900"/>
            <a:ext cx="11753850" cy="3124200"/>
          </a:xfrm>
          <a:prstGeom prst="rect">
            <a:avLst/>
          </a:prstGeom>
        </p:spPr>
      </p:pic>
    </p:spTree>
    <p:extLst>
      <p:ext uri="{BB962C8B-B14F-4D97-AF65-F5344CB8AC3E}">
        <p14:creationId xmlns:p14="http://schemas.microsoft.com/office/powerpoint/2010/main" val="2225479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5BC79"/>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7B52831-0916-294C-0ACB-9774B9805D9B}"/>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151" r="18577"/>
          <a:stretch/>
        </p:blipFill>
        <p:spPr>
          <a:xfrm flipH="1">
            <a:off x="0" y="0"/>
            <a:ext cx="5181600" cy="6858000"/>
          </a:xfrm>
          <a:prstGeom prst="rect">
            <a:avLst/>
          </a:prstGeom>
        </p:spPr>
      </p:pic>
      <p:sp>
        <p:nvSpPr>
          <p:cNvPr id="7" name="Title 6">
            <a:extLst>
              <a:ext uri="{FF2B5EF4-FFF2-40B4-BE49-F238E27FC236}">
                <a16:creationId xmlns:a16="http://schemas.microsoft.com/office/drawing/2014/main" id="{E82E216E-9EE0-9D3F-D692-083F575A3D04}"/>
              </a:ext>
            </a:extLst>
          </p:cNvPr>
          <p:cNvSpPr>
            <a:spLocks noGrp="1"/>
          </p:cNvSpPr>
          <p:nvPr>
            <p:ph type="title"/>
          </p:nvPr>
        </p:nvSpPr>
        <p:spPr>
          <a:xfrm>
            <a:off x="6097515" y="290090"/>
            <a:ext cx="5057104" cy="888984"/>
          </a:xfrm>
        </p:spPr>
        <p:txBody>
          <a:bodyPr/>
          <a:lstStyle/>
          <a:p>
            <a:pPr algn="ctr"/>
            <a:r>
              <a:rPr lang="en-US" b="1">
                <a:latin typeface="Seaford"/>
              </a:rPr>
              <a:t>Thank you!!</a:t>
            </a:r>
            <a:endParaRPr lang="en-US"/>
          </a:p>
        </p:txBody>
      </p:sp>
      <p:sp>
        <p:nvSpPr>
          <p:cNvPr id="10" name="Content Placeholder 9">
            <a:extLst>
              <a:ext uri="{FF2B5EF4-FFF2-40B4-BE49-F238E27FC236}">
                <a16:creationId xmlns:a16="http://schemas.microsoft.com/office/drawing/2014/main" id="{1F398FDD-E639-CF6A-B875-443655F2B31B}"/>
              </a:ext>
            </a:extLst>
          </p:cNvPr>
          <p:cNvSpPr>
            <a:spLocks noGrp="1"/>
          </p:cNvSpPr>
          <p:nvPr>
            <p:ph idx="1"/>
          </p:nvPr>
        </p:nvSpPr>
        <p:spPr>
          <a:xfrm>
            <a:off x="6097514" y="1184989"/>
            <a:ext cx="5057103" cy="467363"/>
          </a:xfrm>
        </p:spPr>
        <p:txBody>
          <a:bodyPr vert="horz" lIns="91440" tIns="45720" rIns="91440" bIns="45720" rtlCol="0" anchor="t">
            <a:normAutofit/>
          </a:bodyPr>
          <a:lstStyle/>
          <a:p>
            <a:pPr algn="ctr"/>
            <a:r>
              <a:rPr lang="en-US"/>
              <a:t>Studyabroad@trentu.ca</a:t>
            </a:r>
          </a:p>
        </p:txBody>
      </p:sp>
      <p:pic>
        <p:nvPicPr>
          <p:cNvPr id="2" name="Picture 1" descr="A group of people posing for a photo&#10;&#10;AI-generated content may be incorrect.">
            <a:extLst>
              <a:ext uri="{FF2B5EF4-FFF2-40B4-BE49-F238E27FC236}">
                <a16:creationId xmlns:a16="http://schemas.microsoft.com/office/drawing/2014/main" id="{3009DCF5-C267-62D2-BD21-9221A4804E52}"/>
              </a:ext>
            </a:extLst>
          </p:cNvPr>
          <p:cNvPicPr>
            <a:picLocks noChangeAspect="1"/>
          </p:cNvPicPr>
          <p:nvPr/>
        </p:nvPicPr>
        <p:blipFill>
          <a:blip r:embed="rId5"/>
          <a:stretch>
            <a:fillRect/>
          </a:stretch>
        </p:blipFill>
        <p:spPr>
          <a:xfrm>
            <a:off x="2587200" y="2006728"/>
            <a:ext cx="9243600" cy="4412100"/>
          </a:xfrm>
          <a:prstGeom prst="rect">
            <a:avLst/>
          </a:prstGeom>
          <a:ln w="57150">
            <a:solidFill>
              <a:schemeClr val="bg1"/>
            </a:solidFill>
          </a:ln>
        </p:spPr>
      </p:pic>
    </p:spTree>
    <p:extLst>
      <p:ext uri="{BB962C8B-B14F-4D97-AF65-F5344CB8AC3E}">
        <p14:creationId xmlns:p14="http://schemas.microsoft.com/office/powerpoint/2010/main" val="769932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5BC7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D59383-E6CD-CF57-B9CF-5820B1CECE61}"/>
              </a:ext>
            </a:extLst>
          </p:cNvPr>
          <p:cNvSpPr>
            <a:spLocks noGrp="1"/>
          </p:cNvSpPr>
          <p:nvPr>
            <p:ph type="title"/>
          </p:nvPr>
        </p:nvSpPr>
        <p:spPr>
          <a:xfrm>
            <a:off x="916385" y="446313"/>
            <a:ext cx="5179615" cy="1448747"/>
          </a:xfrm>
        </p:spPr>
        <p:txBody>
          <a:bodyPr anchor="ctr">
            <a:normAutofit/>
          </a:bodyPr>
          <a:lstStyle/>
          <a:p>
            <a:r>
              <a:rPr lang="en-US">
                <a:latin typeface="Seaford"/>
              </a:rPr>
              <a:t> Overview:</a:t>
            </a:r>
            <a:br>
              <a:rPr lang="en-US">
                <a:latin typeface="Seaford"/>
              </a:rPr>
            </a:br>
            <a:r>
              <a:rPr lang="en-US">
                <a:latin typeface="Seaford"/>
              </a:rPr>
              <a:t> </a:t>
            </a:r>
            <a:r>
              <a:rPr lang="en-US" sz="3100" cap="none">
                <a:latin typeface="Ink Free"/>
              </a:rPr>
              <a:t> Step-by-step Selection</a:t>
            </a:r>
          </a:p>
        </p:txBody>
      </p:sp>
      <p:sp>
        <p:nvSpPr>
          <p:cNvPr id="8" name="Content Placeholder 7">
            <a:extLst>
              <a:ext uri="{FF2B5EF4-FFF2-40B4-BE49-F238E27FC236}">
                <a16:creationId xmlns:a16="http://schemas.microsoft.com/office/drawing/2014/main" id="{8B672BC8-D7EC-066C-9025-5F29713D8495}"/>
              </a:ext>
            </a:extLst>
          </p:cNvPr>
          <p:cNvSpPr>
            <a:spLocks noGrp="1"/>
          </p:cNvSpPr>
          <p:nvPr>
            <p:ph sz="quarter" idx="10"/>
          </p:nvPr>
        </p:nvSpPr>
        <p:spPr>
          <a:xfrm>
            <a:off x="914399" y="2040250"/>
            <a:ext cx="5181600" cy="4047180"/>
          </a:xfrm>
        </p:spPr>
        <p:txBody>
          <a:bodyPr vert="horz" lIns="91440" tIns="45720" rIns="91440" bIns="45720" rtlCol="0" anchor="t">
            <a:noAutofit/>
          </a:bodyPr>
          <a:lstStyle/>
          <a:p>
            <a:pPr>
              <a:buFont typeface="Wingdings" panose="020B0604020202020204" pitchFamily="34" charset="0"/>
              <a:buChar char="ü"/>
            </a:pPr>
            <a:r>
              <a:rPr lang="en-US" sz="2500"/>
              <a:t>Review your</a:t>
            </a:r>
            <a:r>
              <a:rPr lang="en-US" sz="2500">
                <a:latin typeface="Ink Free"/>
              </a:rPr>
              <a:t> degree checklist</a:t>
            </a:r>
            <a:r>
              <a:rPr lang="en-US" sz="2500"/>
              <a:t> to match your </a:t>
            </a:r>
            <a:r>
              <a:rPr lang="en-US" sz="2500" b="1" u="sng"/>
              <a:t>interests</a:t>
            </a:r>
            <a:r>
              <a:rPr lang="en-US" sz="2500"/>
              <a:t> to your </a:t>
            </a:r>
            <a:r>
              <a:rPr lang="en-US" sz="2500" b="1" u="sng"/>
              <a:t>needs</a:t>
            </a:r>
            <a:r>
              <a:rPr lang="en-US" sz="2500" b="1"/>
              <a:t>.</a:t>
            </a:r>
            <a:endParaRPr lang="en-US" sz="2500"/>
          </a:p>
          <a:p>
            <a:pPr marL="342900" indent="-342900">
              <a:buFont typeface="Wingdings" panose="020B0604020202020204" pitchFamily="34" charset="0"/>
              <a:buChar char="ü"/>
            </a:pPr>
            <a:r>
              <a:rPr lang="en-US" sz="2500"/>
              <a:t>Review host's "</a:t>
            </a:r>
            <a:r>
              <a:rPr lang="en-US" sz="2500">
                <a:latin typeface="Ink Free"/>
              </a:rPr>
              <a:t>Course Calendar</a:t>
            </a:r>
            <a:r>
              <a:rPr lang="en-US" sz="2500"/>
              <a:t>" </a:t>
            </a:r>
            <a:endParaRPr lang="en-US" sz="2500" b="1"/>
          </a:p>
          <a:p>
            <a:pPr marL="342900" indent="-342900">
              <a:buFont typeface="Wingdings" panose="020B0604020202020204" pitchFamily="34" charset="0"/>
              <a:buChar char="ü"/>
            </a:pPr>
            <a:r>
              <a:rPr lang="en-US" sz="2500" b="1" u="sng"/>
              <a:t>Q&amp;As</a:t>
            </a:r>
            <a:r>
              <a:rPr lang="en-US" sz="2500"/>
              <a:t> - What is your course load &amp; how do you find that information?</a:t>
            </a:r>
          </a:p>
          <a:p>
            <a:pPr marL="342900" indent="-342900">
              <a:buFont typeface="Wingdings" panose="020B0604020202020204" pitchFamily="34" charset="0"/>
              <a:buChar char="ü"/>
            </a:pPr>
            <a:r>
              <a:rPr lang="en-US" sz="2500"/>
              <a:t>Learning Agreement</a:t>
            </a:r>
          </a:p>
        </p:txBody>
      </p:sp>
      <p:sp>
        <p:nvSpPr>
          <p:cNvPr id="13" name="Slide Number Placeholder 3">
            <a:extLst>
              <a:ext uri="{FF2B5EF4-FFF2-40B4-BE49-F238E27FC236}">
                <a16:creationId xmlns:a16="http://schemas.microsoft.com/office/drawing/2014/main" id="{27F2036A-1BFA-A3C5-750C-1A4BC9BA08B0}"/>
              </a:ext>
            </a:extLst>
          </p:cNvPr>
          <p:cNvSpPr>
            <a:spLocks noGrp="1"/>
          </p:cNvSpPr>
          <p:nvPr>
            <p:ph type="sldNum" sz="quarter" idx="4"/>
          </p:nvPr>
        </p:nvSpPr>
        <p:spPr>
          <a:xfrm>
            <a:off x="914400" y="6246254"/>
            <a:ext cx="631065" cy="296214"/>
          </a:xfrm>
        </p:spPr>
        <p:txBody>
          <a:bodyPr/>
          <a:lstStyle/>
          <a:p>
            <a:pPr>
              <a:spcAft>
                <a:spcPts val="600"/>
              </a:spcAft>
            </a:pPr>
            <a:fld id="{B5CEABB6-07DC-46E8-9B57-56EC44A396E5}" type="slidenum">
              <a:rPr lang="en-US" smtClean="0"/>
              <a:pPr>
                <a:spcAft>
                  <a:spcPts val="600"/>
                </a:spcAft>
              </a:pPr>
              <a:t>2</a:t>
            </a:fld>
            <a:endParaRPr lang="en-US"/>
          </a:p>
        </p:txBody>
      </p:sp>
      <p:pic>
        <p:nvPicPr>
          <p:cNvPr id="2" name="Picture 1" descr="A person and person standing in front of a sign with Cape of Good Hope in the background&#10;&#10;AI-generated content may be incorrect.">
            <a:extLst>
              <a:ext uri="{FF2B5EF4-FFF2-40B4-BE49-F238E27FC236}">
                <a16:creationId xmlns:a16="http://schemas.microsoft.com/office/drawing/2014/main" id="{23F7751B-A06D-821B-E4E1-DAD410B55EF9}"/>
              </a:ext>
            </a:extLst>
          </p:cNvPr>
          <p:cNvPicPr>
            <a:picLocks noChangeAspect="1"/>
          </p:cNvPicPr>
          <p:nvPr/>
        </p:nvPicPr>
        <p:blipFill>
          <a:blip r:embed="rId3"/>
          <a:srcRect l="98" t="14221" r="-98" b="-301"/>
          <a:stretch/>
        </p:blipFill>
        <p:spPr>
          <a:xfrm>
            <a:off x="6408043" y="12"/>
            <a:ext cx="5785122" cy="6862884"/>
          </a:xfrm>
          <a:custGeom>
            <a:avLst/>
            <a:gdLst>
              <a:gd name="connsiteX0" fmla="*/ 0 w 6115050"/>
              <a:gd name="connsiteY0" fmla="*/ 0 h 6858000"/>
              <a:gd name="connsiteX1" fmla="*/ 6115050 w 6115050"/>
              <a:gd name="connsiteY1" fmla="*/ 0 h 6858000"/>
              <a:gd name="connsiteX2" fmla="*/ 6115050 w 6115050"/>
              <a:gd name="connsiteY2" fmla="*/ 6858000 h 6858000"/>
              <a:gd name="connsiteX3" fmla="*/ 0 w 6115050"/>
              <a:gd name="connsiteY3" fmla="*/ 6858000 h 6858000"/>
              <a:gd name="connsiteX4" fmla="*/ 0 w 6115050"/>
              <a:gd name="connsiteY4" fmla="*/ 0 h 6858000"/>
              <a:gd name="connsiteX0" fmla="*/ 2024742 w 6115050"/>
              <a:gd name="connsiteY0" fmla="*/ 0 h 6858000"/>
              <a:gd name="connsiteX1" fmla="*/ 6115050 w 6115050"/>
              <a:gd name="connsiteY1" fmla="*/ 0 h 6858000"/>
              <a:gd name="connsiteX2" fmla="*/ 6115050 w 6115050"/>
              <a:gd name="connsiteY2" fmla="*/ 6858000 h 6858000"/>
              <a:gd name="connsiteX3" fmla="*/ 0 w 6115050"/>
              <a:gd name="connsiteY3" fmla="*/ 6858000 h 6858000"/>
              <a:gd name="connsiteX4" fmla="*/ 2024742 w 6115050"/>
              <a:gd name="connsiteY4" fmla="*/ 0 h 6858000"/>
              <a:gd name="connsiteX0" fmla="*/ 2024742 w 6115050"/>
              <a:gd name="connsiteY0" fmla="*/ 0 h 6858000"/>
              <a:gd name="connsiteX1" fmla="*/ 6115050 w 6115050"/>
              <a:gd name="connsiteY1" fmla="*/ 0 h 6858000"/>
              <a:gd name="connsiteX2" fmla="*/ 6115050 w 6115050"/>
              <a:gd name="connsiteY2" fmla="*/ 3603171 h 6858000"/>
              <a:gd name="connsiteX3" fmla="*/ 6115050 w 6115050"/>
              <a:gd name="connsiteY3" fmla="*/ 6858000 h 6858000"/>
              <a:gd name="connsiteX4" fmla="*/ 0 w 6115050"/>
              <a:gd name="connsiteY4" fmla="*/ 6858000 h 6858000"/>
              <a:gd name="connsiteX5" fmla="*/ 2024742 w 6115050"/>
              <a:gd name="connsiteY5" fmla="*/ 0 h 6858000"/>
              <a:gd name="connsiteX0" fmla="*/ 2024742 w 6115050"/>
              <a:gd name="connsiteY0" fmla="*/ 0 h 6868886"/>
              <a:gd name="connsiteX1" fmla="*/ 6115050 w 6115050"/>
              <a:gd name="connsiteY1" fmla="*/ 0 h 6868886"/>
              <a:gd name="connsiteX2" fmla="*/ 6115050 w 6115050"/>
              <a:gd name="connsiteY2" fmla="*/ 3603171 h 6868886"/>
              <a:gd name="connsiteX3" fmla="*/ 5157107 w 6115050"/>
              <a:gd name="connsiteY3" fmla="*/ 6868886 h 6868886"/>
              <a:gd name="connsiteX4" fmla="*/ 0 w 6115050"/>
              <a:gd name="connsiteY4" fmla="*/ 6858000 h 6868886"/>
              <a:gd name="connsiteX5" fmla="*/ 2024742 w 6115050"/>
              <a:gd name="connsiteY5" fmla="*/ 0 h 686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15050" h="6868886">
                <a:moveTo>
                  <a:pt x="2024742" y="0"/>
                </a:moveTo>
                <a:lnTo>
                  <a:pt x="6115050" y="0"/>
                </a:lnTo>
                <a:lnTo>
                  <a:pt x="6115050" y="3603171"/>
                </a:lnTo>
                <a:lnTo>
                  <a:pt x="5157107" y="6868886"/>
                </a:lnTo>
                <a:lnTo>
                  <a:pt x="0" y="6858000"/>
                </a:lnTo>
                <a:lnTo>
                  <a:pt x="2024742" y="0"/>
                </a:lnTo>
                <a:close/>
              </a:path>
            </a:pathLst>
          </a:custGeom>
          <a:noFill/>
          <a:ln w="57150">
            <a:solidFill>
              <a:schemeClr val="bg1"/>
            </a:solidFill>
          </a:ln>
        </p:spPr>
      </p:pic>
      <p:sp>
        <p:nvSpPr>
          <p:cNvPr id="3" name="TextBox 2">
            <a:extLst>
              <a:ext uri="{FF2B5EF4-FFF2-40B4-BE49-F238E27FC236}">
                <a16:creationId xmlns:a16="http://schemas.microsoft.com/office/drawing/2014/main" id="{B4B1E492-E760-F425-A137-44F2C0CAA631}"/>
              </a:ext>
            </a:extLst>
          </p:cNvPr>
          <p:cNvSpPr txBox="1"/>
          <p:nvPr/>
        </p:nvSpPr>
        <p:spPr>
          <a:xfrm>
            <a:off x="9888000" y="102000"/>
            <a:ext cx="2202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Bradley Hand ITC"/>
              </a:rPr>
              <a:t>South Africa</a:t>
            </a:r>
          </a:p>
        </p:txBody>
      </p:sp>
    </p:spTree>
    <p:extLst>
      <p:ext uri="{BB962C8B-B14F-4D97-AF65-F5344CB8AC3E}">
        <p14:creationId xmlns:p14="http://schemas.microsoft.com/office/powerpoint/2010/main" val="56176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5BC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7030C-762E-43EB-4290-919792B6D6AD}"/>
              </a:ext>
            </a:extLst>
          </p:cNvPr>
          <p:cNvSpPr>
            <a:spLocks noGrp="1"/>
          </p:cNvSpPr>
          <p:nvPr>
            <p:ph type="title"/>
          </p:nvPr>
        </p:nvSpPr>
        <p:spPr/>
        <p:txBody>
          <a:bodyPr/>
          <a:lstStyle/>
          <a:p>
            <a:r>
              <a:rPr lang="en-US" b="1">
                <a:latin typeface="Seaford"/>
              </a:rPr>
              <a:t>Are you going into your 4th year?</a:t>
            </a:r>
          </a:p>
        </p:txBody>
      </p:sp>
      <p:sp>
        <p:nvSpPr>
          <p:cNvPr id="4" name="Slide Number Placeholder 3">
            <a:extLst>
              <a:ext uri="{FF2B5EF4-FFF2-40B4-BE49-F238E27FC236}">
                <a16:creationId xmlns:a16="http://schemas.microsoft.com/office/drawing/2014/main" id="{1BC9C978-2F4B-0761-8A69-F786BBFF5DEF}"/>
              </a:ext>
            </a:extLst>
          </p:cNvPr>
          <p:cNvSpPr>
            <a:spLocks noGrp="1"/>
          </p:cNvSpPr>
          <p:nvPr>
            <p:ph type="sldNum" sz="quarter" idx="4"/>
          </p:nvPr>
        </p:nvSpPr>
        <p:spPr/>
        <p:txBody>
          <a:bodyPr/>
          <a:lstStyle/>
          <a:p>
            <a:fld id="{B5CEABB6-07DC-46E8-9B57-56EC44A396E5}" type="slidenum">
              <a:rPr lang="en-US" smtClean="0"/>
              <a:pPr/>
              <a:t>3</a:t>
            </a:fld>
            <a:endParaRPr lang="en-US"/>
          </a:p>
        </p:txBody>
      </p:sp>
      <p:sp>
        <p:nvSpPr>
          <p:cNvPr id="5" name="TextBox 4">
            <a:extLst>
              <a:ext uri="{FF2B5EF4-FFF2-40B4-BE49-F238E27FC236}">
                <a16:creationId xmlns:a16="http://schemas.microsoft.com/office/drawing/2014/main" id="{BC3CB98B-913F-163F-9FB1-5408E6BDFDEE}"/>
              </a:ext>
            </a:extLst>
          </p:cNvPr>
          <p:cNvSpPr txBox="1"/>
          <p:nvPr/>
        </p:nvSpPr>
        <p:spPr>
          <a:xfrm>
            <a:off x="1022015" y="1797942"/>
            <a:ext cx="970800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If you are studying abroad during your 4th year, we would like you to send us an email now, with the </a:t>
            </a:r>
            <a:r>
              <a:rPr lang="en-US" sz="2800" u="sng"/>
              <a:t>subject line</a:t>
            </a:r>
            <a:r>
              <a:rPr lang="en-US" sz="2800"/>
              <a:t>: </a:t>
            </a:r>
            <a:r>
              <a:rPr lang="en-US" sz="2800" b="1"/>
              <a:t>Petition required and your student number</a:t>
            </a:r>
            <a:r>
              <a:rPr lang="en-US" sz="2800"/>
              <a:t>.</a:t>
            </a:r>
          </a:p>
          <a:p>
            <a:endParaRPr lang="en-US" sz="2800"/>
          </a:p>
          <a:p>
            <a:r>
              <a:rPr lang="en-US" sz="2800"/>
              <a:t>As you may know those going into their last year must request an Academic Regulation Petition. This petition exempts students from being held to the requirement that says 5 of the last 7 courses must be credited from Trent.</a:t>
            </a:r>
          </a:p>
          <a:p>
            <a:endParaRPr lang="en-US" sz="2800"/>
          </a:p>
          <a:p>
            <a:r>
              <a:rPr lang="en-US" sz="2800"/>
              <a:t>We would like to get these forms processed ASAP.</a:t>
            </a:r>
          </a:p>
        </p:txBody>
      </p:sp>
    </p:spTree>
    <p:extLst>
      <p:ext uri="{BB962C8B-B14F-4D97-AF65-F5344CB8AC3E}">
        <p14:creationId xmlns:p14="http://schemas.microsoft.com/office/powerpoint/2010/main" val="3618836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4473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4182-DB68-C6F5-494D-A8945BE421C8}"/>
              </a:ext>
            </a:extLst>
          </p:cNvPr>
          <p:cNvSpPr>
            <a:spLocks noGrp="1"/>
          </p:cNvSpPr>
          <p:nvPr>
            <p:ph type="title"/>
          </p:nvPr>
        </p:nvSpPr>
        <p:spPr>
          <a:xfrm>
            <a:off x="914400" y="2589533"/>
            <a:ext cx="5181600" cy="1680868"/>
          </a:xfrm>
        </p:spPr>
        <p:txBody>
          <a:bodyPr>
            <a:normAutofit/>
          </a:bodyPr>
          <a:lstStyle/>
          <a:p>
            <a:r>
              <a:rPr lang="en-US" sz="3600" cap="none">
                <a:solidFill>
                  <a:schemeClr val="bg1"/>
                </a:solidFill>
                <a:latin typeface="Seaford"/>
              </a:rPr>
              <a:t>Reviewing Your Degree Checklist to Match your </a:t>
            </a:r>
            <a:r>
              <a:rPr lang="en-US" sz="3600" b="1" i="1" cap="none">
                <a:solidFill>
                  <a:schemeClr val="bg1"/>
                </a:solidFill>
                <a:latin typeface="Seaford"/>
              </a:rPr>
              <a:t>Interests</a:t>
            </a:r>
            <a:r>
              <a:rPr lang="en-US" sz="3600" cap="none">
                <a:solidFill>
                  <a:schemeClr val="bg1"/>
                </a:solidFill>
                <a:latin typeface="Seaford"/>
              </a:rPr>
              <a:t> to your </a:t>
            </a:r>
            <a:r>
              <a:rPr lang="en-US" sz="3600" b="1" i="1" cap="none">
                <a:solidFill>
                  <a:schemeClr val="bg1"/>
                </a:solidFill>
                <a:latin typeface="Seaford"/>
              </a:rPr>
              <a:t>Needs</a:t>
            </a:r>
            <a:endParaRPr lang="en-US" sz="3600">
              <a:solidFill>
                <a:schemeClr val="bg1"/>
              </a:solidFill>
              <a:latin typeface="Seaford"/>
            </a:endParaRPr>
          </a:p>
        </p:txBody>
      </p:sp>
      <p:sp>
        <p:nvSpPr>
          <p:cNvPr id="4" name="Slide Number Placeholder 3">
            <a:extLst>
              <a:ext uri="{FF2B5EF4-FFF2-40B4-BE49-F238E27FC236}">
                <a16:creationId xmlns:a16="http://schemas.microsoft.com/office/drawing/2014/main" id="{70803E88-6D39-8200-15D7-8217D16CCFEB}"/>
              </a:ext>
            </a:extLst>
          </p:cNvPr>
          <p:cNvSpPr>
            <a:spLocks noGrp="1"/>
          </p:cNvSpPr>
          <p:nvPr>
            <p:ph type="sldNum" sz="quarter" idx="4"/>
          </p:nvPr>
        </p:nvSpPr>
        <p:spPr/>
        <p:txBody>
          <a:bodyPr/>
          <a:lstStyle/>
          <a:p>
            <a:fld id="{B5CEABB6-07DC-46E8-9B57-56EC44A396E5}" type="slidenum">
              <a:rPr lang="en-US" smtClean="0"/>
              <a:pPr/>
              <a:t>4</a:t>
            </a:fld>
            <a:endParaRPr lang="en-US"/>
          </a:p>
        </p:txBody>
      </p:sp>
      <p:sp>
        <p:nvSpPr>
          <p:cNvPr id="9" name="Content Placeholder 8">
            <a:extLst>
              <a:ext uri="{FF2B5EF4-FFF2-40B4-BE49-F238E27FC236}">
                <a16:creationId xmlns:a16="http://schemas.microsoft.com/office/drawing/2014/main" id="{7A6F9ADD-BFC7-A73E-28AB-57F52183E4F0}"/>
              </a:ext>
            </a:extLst>
          </p:cNvPr>
          <p:cNvSpPr>
            <a:spLocks noGrp="1"/>
          </p:cNvSpPr>
          <p:nvPr>
            <p:ph sz="quarter" idx="10"/>
          </p:nvPr>
        </p:nvSpPr>
        <p:spPr>
          <a:xfrm>
            <a:off x="914400" y="2233346"/>
            <a:ext cx="1473600" cy="488963"/>
          </a:xfrm>
        </p:spPr>
        <p:txBody>
          <a:bodyPr vert="horz" lIns="91440" tIns="45720" rIns="91440" bIns="45720" rtlCol="0" anchor="t">
            <a:normAutofit lnSpcReduction="10000"/>
          </a:bodyPr>
          <a:lstStyle/>
          <a:p>
            <a:r>
              <a:rPr lang="en-US" sz="2400">
                <a:solidFill>
                  <a:schemeClr val="bg1"/>
                </a:solidFill>
                <a:latin typeface="Ink Free"/>
              </a:rPr>
              <a:t>Step One:</a:t>
            </a:r>
          </a:p>
        </p:txBody>
      </p:sp>
    </p:spTree>
    <p:extLst>
      <p:ext uri="{BB962C8B-B14F-4D97-AF65-F5344CB8AC3E}">
        <p14:creationId xmlns:p14="http://schemas.microsoft.com/office/powerpoint/2010/main" val="2280242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5BC79"/>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089C910-1AEB-56E9-2F1A-93F0FC58233F}"/>
              </a:ext>
            </a:extLst>
          </p:cNvPr>
          <p:cNvSpPr>
            <a:spLocks noGrp="1"/>
          </p:cNvSpPr>
          <p:nvPr>
            <p:ph type="title"/>
          </p:nvPr>
        </p:nvSpPr>
        <p:spPr>
          <a:xfrm>
            <a:off x="916385" y="542313"/>
            <a:ext cx="5179615" cy="1448747"/>
          </a:xfrm>
        </p:spPr>
        <p:txBody>
          <a:bodyPr/>
          <a:lstStyle/>
          <a:p>
            <a:r>
              <a:rPr lang="en-US" b="1">
                <a:latin typeface="Seaford"/>
              </a:rPr>
              <a:t>Ask yourself:</a:t>
            </a:r>
          </a:p>
        </p:txBody>
      </p:sp>
      <p:sp>
        <p:nvSpPr>
          <p:cNvPr id="12" name="Content Placeholder 2">
            <a:extLst>
              <a:ext uri="{FF2B5EF4-FFF2-40B4-BE49-F238E27FC236}">
                <a16:creationId xmlns:a16="http://schemas.microsoft.com/office/drawing/2014/main" id="{9A48251A-01F9-615E-DCFA-00163491F5EC}"/>
              </a:ext>
            </a:extLst>
          </p:cNvPr>
          <p:cNvSpPr>
            <a:spLocks noGrp="1"/>
          </p:cNvSpPr>
          <p:nvPr>
            <p:ph sz="quarter" idx="10"/>
          </p:nvPr>
        </p:nvSpPr>
        <p:spPr>
          <a:xfrm>
            <a:off x="914399" y="1896250"/>
            <a:ext cx="5181600" cy="3747180"/>
          </a:xfrm>
        </p:spPr>
        <p:txBody>
          <a:bodyPr vert="horz" lIns="91440" tIns="45720" rIns="91440" bIns="45720" rtlCol="0" anchor="t">
            <a:normAutofit fontScale="92500"/>
          </a:bodyPr>
          <a:lstStyle/>
          <a:p>
            <a:r>
              <a:rPr lang="en-US" sz="2400">
                <a:latin typeface="Seaford"/>
              </a:rPr>
              <a:t>Do I have any mandatory courses I need to take while abroad, or can I take all electives?</a:t>
            </a:r>
          </a:p>
          <a:p>
            <a:r>
              <a:rPr lang="en-US" sz="2400">
                <a:latin typeface="Seaford"/>
              </a:rPr>
              <a:t>Do I have to take my courses at a specific level? I.e., 1000, 2000, 3000 *4000 level generally not transferrable</a:t>
            </a:r>
          </a:p>
          <a:p>
            <a:r>
              <a:rPr lang="en-US" sz="2400">
                <a:latin typeface="Seaford"/>
              </a:rPr>
              <a:t>Can I take courses outside my discipline?</a:t>
            </a:r>
          </a:p>
          <a:p>
            <a:r>
              <a:rPr lang="en-US" sz="2400">
                <a:latin typeface="Seaford"/>
              </a:rPr>
              <a:t>Are there courses offered at my host institution that I cannot take at Trent?</a:t>
            </a:r>
          </a:p>
        </p:txBody>
      </p:sp>
      <p:sp>
        <p:nvSpPr>
          <p:cNvPr id="14" name="Slide Number Placeholder 3">
            <a:extLst>
              <a:ext uri="{FF2B5EF4-FFF2-40B4-BE49-F238E27FC236}">
                <a16:creationId xmlns:a16="http://schemas.microsoft.com/office/drawing/2014/main" id="{EACC8BE8-787F-E93C-B002-A2FAEBF381AF}"/>
              </a:ext>
            </a:extLst>
          </p:cNvPr>
          <p:cNvSpPr>
            <a:spLocks noGrp="1"/>
          </p:cNvSpPr>
          <p:nvPr>
            <p:ph type="sldNum" sz="quarter" idx="4"/>
          </p:nvPr>
        </p:nvSpPr>
        <p:spPr>
          <a:xfrm>
            <a:off x="914400" y="6246254"/>
            <a:ext cx="631065" cy="296214"/>
          </a:xfrm>
        </p:spPr>
        <p:txBody>
          <a:bodyPr/>
          <a:lstStyle/>
          <a:p>
            <a:pPr>
              <a:spcAft>
                <a:spcPts val="600"/>
              </a:spcAft>
            </a:pPr>
            <a:fld id="{B5CEABB6-07DC-46E8-9B57-56EC44A396E5}" type="slidenum">
              <a:rPr lang="en-US" smtClean="0"/>
              <a:pPr>
                <a:spcAft>
                  <a:spcPts val="600"/>
                </a:spcAft>
              </a:pPr>
              <a:t>5</a:t>
            </a:fld>
            <a:endParaRPr lang="en-US"/>
          </a:p>
        </p:txBody>
      </p:sp>
      <p:pic>
        <p:nvPicPr>
          <p:cNvPr id="5" name="Picture Placeholder 4" descr="A group of people posing for a picture in front of a castle with Mont Saint-Michel in the background&#10;&#10;AI-generated content may be incorrect.">
            <a:extLst>
              <a:ext uri="{FF2B5EF4-FFF2-40B4-BE49-F238E27FC236}">
                <a16:creationId xmlns:a16="http://schemas.microsoft.com/office/drawing/2014/main" id="{4D8C2B36-F64D-ED8B-878F-638B5217A266}"/>
              </a:ext>
            </a:extLst>
          </p:cNvPr>
          <p:cNvPicPr>
            <a:picLocks noGrp="1" noChangeAspect="1"/>
          </p:cNvPicPr>
          <p:nvPr>
            <p:ph type="pic" sz="quarter" idx="11"/>
          </p:nvPr>
        </p:nvPicPr>
        <p:blipFill>
          <a:blip r:embed="rId2"/>
          <a:srcRect t="11630" r="2" b="4126"/>
          <a:stretch/>
        </p:blipFill>
        <p:spPr>
          <a:xfrm>
            <a:off x="6076950" y="10"/>
            <a:ext cx="6115050" cy="6868876"/>
          </a:xfrm>
          <a:noFill/>
          <a:ln w="57150">
            <a:solidFill>
              <a:schemeClr val="bg1"/>
            </a:solidFill>
          </a:ln>
        </p:spPr>
      </p:pic>
      <p:sp>
        <p:nvSpPr>
          <p:cNvPr id="3" name="TextBox 2">
            <a:extLst>
              <a:ext uri="{FF2B5EF4-FFF2-40B4-BE49-F238E27FC236}">
                <a16:creationId xmlns:a16="http://schemas.microsoft.com/office/drawing/2014/main" id="{129163BA-7247-1709-07B7-C9F72CE205C2}"/>
              </a:ext>
            </a:extLst>
          </p:cNvPr>
          <p:cNvSpPr txBox="1"/>
          <p:nvPr/>
        </p:nvSpPr>
        <p:spPr>
          <a:xfrm>
            <a:off x="10776000" y="150000"/>
            <a:ext cx="1278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latin typeface="Bradley Hand ITC"/>
              </a:rPr>
              <a:t>France</a:t>
            </a:r>
          </a:p>
        </p:txBody>
      </p:sp>
    </p:spTree>
    <p:extLst>
      <p:ext uri="{BB962C8B-B14F-4D97-AF65-F5344CB8AC3E}">
        <p14:creationId xmlns:p14="http://schemas.microsoft.com/office/powerpoint/2010/main" val="3453722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5BC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F737-9A86-B359-644E-AD5DCB65B873}"/>
              </a:ext>
            </a:extLst>
          </p:cNvPr>
          <p:cNvSpPr>
            <a:spLocks noGrp="1"/>
          </p:cNvSpPr>
          <p:nvPr>
            <p:ph type="title"/>
          </p:nvPr>
        </p:nvSpPr>
        <p:spPr>
          <a:xfrm>
            <a:off x="4752000" y="1458229"/>
            <a:ext cx="4896678" cy="507713"/>
          </a:xfrm>
        </p:spPr>
        <p:txBody>
          <a:bodyPr>
            <a:normAutofit fontScale="90000"/>
          </a:bodyPr>
          <a:lstStyle/>
          <a:p>
            <a:pPr algn="ctr"/>
            <a:r>
              <a:rPr lang="en-US" sz="3200" b="1">
                <a:solidFill>
                  <a:schemeClr val="tx1"/>
                </a:solidFill>
                <a:latin typeface="Seaford"/>
              </a:rPr>
              <a:t>Mandatory</a:t>
            </a:r>
            <a:r>
              <a:rPr lang="en-US" sz="3200">
                <a:latin typeface="Seaford"/>
              </a:rPr>
              <a:t> </a:t>
            </a:r>
            <a:r>
              <a:rPr lang="en-US" sz="3200" b="1">
                <a:solidFill>
                  <a:schemeClr val="tx1"/>
                </a:solidFill>
                <a:latin typeface="Seaford"/>
              </a:rPr>
              <a:t>Credits</a:t>
            </a:r>
            <a:r>
              <a:rPr lang="en-US" sz="3200">
                <a:solidFill>
                  <a:schemeClr val="tx1"/>
                </a:solidFill>
                <a:latin typeface="Seaford"/>
              </a:rPr>
              <a:t>?</a:t>
            </a:r>
            <a:endParaRPr lang="en-US">
              <a:solidFill>
                <a:schemeClr val="tx1"/>
              </a:solidFill>
            </a:endParaRPr>
          </a:p>
        </p:txBody>
      </p:sp>
      <p:pic>
        <p:nvPicPr>
          <p:cNvPr id="9" name="Picture Placeholder 8" descr="A person standing in front of a red telephone booth&#10;&#10;AI-generated content may be incorrect.">
            <a:extLst>
              <a:ext uri="{FF2B5EF4-FFF2-40B4-BE49-F238E27FC236}">
                <a16:creationId xmlns:a16="http://schemas.microsoft.com/office/drawing/2014/main" id="{ED171E74-E19B-EE8F-0D18-149389DA4978}"/>
              </a:ext>
            </a:extLst>
          </p:cNvPr>
          <p:cNvPicPr>
            <a:picLocks noGrp="1" noChangeAspect="1"/>
          </p:cNvPicPr>
          <p:nvPr>
            <p:ph type="pic" sz="quarter" idx="11"/>
          </p:nvPr>
        </p:nvPicPr>
        <p:blipFill>
          <a:blip r:embed="rId2"/>
          <a:srcRect t="7813" b="7813"/>
          <a:stretch/>
        </p:blipFill>
        <p:spPr>
          <a:ln w="57150">
            <a:solidFill>
              <a:schemeClr val="bg1"/>
            </a:solidFill>
          </a:ln>
        </p:spPr>
      </p:pic>
      <p:sp>
        <p:nvSpPr>
          <p:cNvPr id="4" name="Content Placeholder 3">
            <a:extLst>
              <a:ext uri="{FF2B5EF4-FFF2-40B4-BE49-F238E27FC236}">
                <a16:creationId xmlns:a16="http://schemas.microsoft.com/office/drawing/2014/main" id="{F5C24BDE-7DB9-4107-155D-93327CF587C0}"/>
              </a:ext>
            </a:extLst>
          </p:cNvPr>
          <p:cNvSpPr>
            <a:spLocks noGrp="1"/>
          </p:cNvSpPr>
          <p:nvPr>
            <p:ph sz="quarter" idx="10"/>
          </p:nvPr>
        </p:nvSpPr>
        <p:spPr>
          <a:xfrm>
            <a:off x="5689964" y="2395899"/>
            <a:ext cx="6090677" cy="2777726"/>
          </a:xfrm>
        </p:spPr>
        <p:txBody>
          <a:bodyPr vert="horz" lIns="91440" tIns="45720" rIns="91440" bIns="45720" rtlCol="0" anchor="t">
            <a:noAutofit/>
          </a:bodyPr>
          <a:lstStyle/>
          <a:p>
            <a:r>
              <a:rPr lang="en-US" b="1">
                <a:solidFill>
                  <a:schemeClr val="tx1"/>
                </a:solidFill>
                <a:latin typeface="Seaford"/>
              </a:rPr>
              <a:t>Send </a:t>
            </a:r>
            <a:r>
              <a:rPr lang="en-US" b="1">
                <a:solidFill>
                  <a:schemeClr val="tx1"/>
                </a:solidFill>
                <a:latin typeface="Seaford"/>
                <a:hlinkClick r:id="rId3">
                  <a:extLst>
                    <a:ext uri="{A12FA001-AC4F-418D-AE19-62706E023703}">
                      <ahyp:hlinkClr xmlns:ahyp="http://schemas.microsoft.com/office/drawing/2018/hyperlinkcolor" val="tx"/>
                    </a:ext>
                  </a:extLst>
                </a:hlinkClick>
              </a:rPr>
              <a:t>studyabroad@trentu.ca</a:t>
            </a:r>
            <a:r>
              <a:rPr lang="en-US" b="1">
                <a:solidFill>
                  <a:schemeClr val="tx1"/>
                </a:solidFill>
                <a:latin typeface="Seaford"/>
              </a:rPr>
              <a:t> an email that includes:</a:t>
            </a:r>
          </a:p>
          <a:p>
            <a:pPr marL="457200" indent="-457200">
              <a:buAutoNum type="alphaLcPeriod"/>
            </a:pPr>
            <a:r>
              <a:rPr lang="en-US">
                <a:solidFill>
                  <a:schemeClr val="tx1"/>
                </a:solidFill>
                <a:latin typeface="Seaford"/>
              </a:rPr>
              <a:t>The </a:t>
            </a:r>
            <a:r>
              <a:rPr lang="en-US" b="1" u="sng">
                <a:solidFill>
                  <a:schemeClr val="tx1"/>
                </a:solidFill>
                <a:latin typeface="Seaford"/>
              </a:rPr>
              <a:t>course code</a:t>
            </a:r>
            <a:r>
              <a:rPr lang="en-US">
                <a:solidFill>
                  <a:schemeClr val="tx1"/>
                </a:solidFill>
                <a:latin typeface="Seaford"/>
              </a:rPr>
              <a:t> &amp; </a:t>
            </a:r>
            <a:r>
              <a:rPr lang="en-US" b="1" u="sng">
                <a:solidFill>
                  <a:schemeClr val="tx1"/>
                </a:solidFill>
                <a:latin typeface="Seaford"/>
              </a:rPr>
              <a:t>name</a:t>
            </a:r>
            <a:r>
              <a:rPr lang="en-US">
                <a:solidFill>
                  <a:schemeClr val="tx1"/>
                </a:solidFill>
                <a:latin typeface="Seaford"/>
              </a:rPr>
              <a:t> of the required course at Trent.</a:t>
            </a:r>
          </a:p>
          <a:p>
            <a:pPr marL="457200" indent="-457200">
              <a:buAutoNum type="alphaLcPeriod"/>
            </a:pPr>
            <a:r>
              <a:rPr lang="en-US">
                <a:solidFill>
                  <a:schemeClr val="tx1"/>
                </a:solidFill>
                <a:latin typeface="Seaford"/>
              </a:rPr>
              <a:t>The course </a:t>
            </a:r>
            <a:r>
              <a:rPr lang="en-US" b="1" u="sng">
                <a:solidFill>
                  <a:schemeClr val="tx1"/>
                </a:solidFill>
                <a:latin typeface="Seaford"/>
              </a:rPr>
              <a:t>SYLLABUS</a:t>
            </a:r>
            <a:r>
              <a:rPr lang="en-US">
                <a:solidFill>
                  <a:schemeClr val="tx1"/>
                </a:solidFill>
                <a:latin typeface="Seaford"/>
              </a:rPr>
              <a:t> from the </a:t>
            </a:r>
            <a:r>
              <a:rPr lang="en-US" u="sng">
                <a:solidFill>
                  <a:schemeClr val="tx1"/>
                </a:solidFill>
                <a:latin typeface="Seaford"/>
              </a:rPr>
              <a:t>host institution</a:t>
            </a:r>
            <a:r>
              <a:rPr lang="en-US">
                <a:solidFill>
                  <a:schemeClr val="tx1"/>
                </a:solidFill>
                <a:latin typeface="Seaford"/>
              </a:rPr>
              <a:t> of a course you believe may be a direct equivalent.</a:t>
            </a:r>
          </a:p>
          <a:p>
            <a:pPr marL="457200" indent="-457200">
              <a:buAutoNum type="alphaLcPeriod"/>
            </a:pPr>
            <a:r>
              <a:rPr lang="en-US">
                <a:solidFill>
                  <a:schemeClr val="tx1"/>
                </a:solidFill>
                <a:latin typeface="Seaford"/>
              </a:rPr>
              <a:t>Study Abroad will send the information to the appropriate Trent departmental chair for assessment.</a:t>
            </a:r>
          </a:p>
        </p:txBody>
      </p:sp>
      <p:sp>
        <p:nvSpPr>
          <p:cNvPr id="6" name="Title 1">
            <a:extLst>
              <a:ext uri="{FF2B5EF4-FFF2-40B4-BE49-F238E27FC236}">
                <a16:creationId xmlns:a16="http://schemas.microsoft.com/office/drawing/2014/main" id="{732875EE-EA99-C8B5-8DD0-8F4E6B0870C5}"/>
              </a:ext>
            </a:extLst>
          </p:cNvPr>
          <p:cNvSpPr txBox="1">
            <a:spLocks/>
          </p:cNvSpPr>
          <p:nvPr/>
        </p:nvSpPr>
        <p:spPr>
          <a:xfrm>
            <a:off x="4752000" y="1970846"/>
            <a:ext cx="4896678" cy="42458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bg1"/>
                </a:solidFill>
                <a:latin typeface="+mj-lt"/>
                <a:ea typeface="+mj-ea"/>
                <a:cs typeface="+mj-cs"/>
              </a:defRPr>
            </a:lvl1pPr>
          </a:lstStyle>
          <a:p>
            <a:pPr algn="ctr"/>
            <a:r>
              <a:rPr lang="en-US" sz="2100" u="sng" cap="none">
                <a:solidFill>
                  <a:schemeClr val="tx1"/>
                </a:solidFill>
                <a:latin typeface="Ink Free"/>
              </a:rPr>
              <a:t>Next Steps</a:t>
            </a:r>
            <a:endParaRPr lang="en-US" u="sng">
              <a:solidFill>
                <a:schemeClr val="tx1"/>
              </a:solidFill>
            </a:endParaRPr>
          </a:p>
        </p:txBody>
      </p:sp>
      <p:sp>
        <p:nvSpPr>
          <p:cNvPr id="8" name="Title 1">
            <a:extLst>
              <a:ext uri="{FF2B5EF4-FFF2-40B4-BE49-F238E27FC236}">
                <a16:creationId xmlns:a16="http://schemas.microsoft.com/office/drawing/2014/main" id="{13367F09-EADF-5914-EF12-D6CC55270E98}"/>
              </a:ext>
            </a:extLst>
          </p:cNvPr>
          <p:cNvSpPr txBox="1">
            <a:spLocks/>
          </p:cNvSpPr>
          <p:nvPr/>
        </p:nvSpPr>
        <p:spPr>
          <a:xfrm>
            <a:off x="6337964" y="5779756"/>
            <a:ext cx="5672532" cy="8557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bg1"/>
                </a:solidFill>
                <a:latin typeface="+mj-lt"/>
                <a:ea typeface="+mj-ea"/>
                <a:cs typeface="+mj-cs"/>
              </a:defRPr>
            </a:lvl1pPr>
          </a:lstStyle>
          <a:p>
            <a:r>
              <a:rPr lang="en-US" sz="1400" i="1">
                <a:latin typeface="Seaford"/>
              </a:rPr>
              <a:t>*</a:t>
            </a:r>
            <a:r>
              <a:rPr lang="en-US" sz="1400" i="1" cap="none">
                <a:latin typeface="Seaford"/>
              </a:rPr>
              <a:t>Currently, we are only assessing required courses, NOT electives. We simply don't have the time to assess everyone's courses. If you find an elective that you believe has a Trent equivalent, it may be assessed at a later date.</a:t>
            </a:r>
            <a:endParaRPr lang="en-US" sz="1400" i="1" cap="none"/>
          </a:p>
        </p:txBody>
      </p:sp>
      <p:sp>
        <p:nvSpPr>
          <p:cNvPr id="5" name="TextBox 4">
            <a:extLst>
              <a:ext uri="{FF2B5EF4-FFF2-40B4-BE49-F238E27FC236}">
                <a16:creationId xmlns:a16="http://schemas.microsoft.com/office/drawing/2014/main" id="{799C2D16-5F3F-2FA9-172A-9907A2B26E17}"/>
              </a:ext>
            </a:extLst>
          </p:cNvPr>
          <p:cNvSpPr txBox="1"/>
          <p:nvPr/>
        </p:nvSpPr>
        <p:spPr>
          <a:xfrm>
            <a:off x="2400000" y="114000"/>
            <a:ext cx="1566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FFFFFF"/>
                </a:solidFill>
                <a:latin typeface="Bradley Hand ITC"/>
              </a:rPr>
              <a:t>England</a:t>
            </a:r>
          </a:p>
        </p:txBody>
      </p:sp>
    </p:spTree>
    <p:extLst>
      <p:ext uri="{BB962C8B-B14F-4D97-AF65-F5344CB8AC3E}">
        <p14:creationId xmlns:p14="http://schemas.microsoft.com/office/powerpoint/2010/main" val="66862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4473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296D9-CFDF-2C5E-03C8-75D04AE9A123}"/>
              </a:ext>
            </a:extLst>
          </p:cNvPr>
          <p:cNvSpPr>
            <a:spLocks noGrp="1"/>
          </p:cNvSpPr>
          <p:nvPr>
            <p:ph type="title"/>
          </p:nvPr>
        </p:nvSpPr>
        <p:spPr>
          <a:xfrm>
            <a:off x="914400" y="2823205"/>
            <a:ext cx="5181600" cy="1226941"/>
          </a:xfrm>
        </p:spPr>
        <p:txBody>
          <a:bodyPr>
            <a:normAutofit/>
          </a:bodyPr>
          <a:lstStyle/>
          <a:p>
            <a:r>
              <a:rPr lang="en-US" sz="3600">
                <a:solidFill>
                  <a:schemeClr val="bg1"/>
                </a:solidFill>
                <a:latin typeface="Seaford"/>
              </a:rPr>
              <a:t>Reviewing host's </a:t>
            </a:r>
            <a:br>
              <a:rPr lang="en-US" sz="3600">
                <a:solidFill>
                  <a:schemeClr val="bg1"/>
                </a:solidFill>
                <a:latin typeface="Seaford"/>
              </a:rPr>
            </a:br>
            <a:r>
              <a:rPr lang="en-US" sz="3600" b="1" i="1" cap="none">
                <a:solidFill>
                  <a:schemeClr val="bg1"/>
                </a:solidFill>
                <a:latin typeface="Seaford"/>
              </a:rPr>
              <a:t>Course Calendar</a:t>
            </a:r>
            <a:endParaRPr lang="en-US" sz="3600" b="1">
              <a:solidFill>
                <a:schemeClr val="bg1"/>
              </a:solidFill>
              <a:latin typeface="Seaford"/>
            </a:endParaRPr>
          </a:p>
        </p:txBody>
      </p:sp>
      <p:sp>
        <p:nvSpPr>
          <p:cNvPr id="4" name="Slide Number Placeholder 3">
            <a:extLst>
              <a:ext uri="{FF2B5EF4-FFF2-40B4-BE49-F238E27FC236}">
                <a16:creationId xmlns:a16="http://schemas.microsoft.com/office/drawing/2014/main" id="{ACCE9D99-2931-A193-715B-FFDA7ACFF7B3}"/>
              </a:ext>
            </a:extLst>
          </p:cNvPr>
          <p:cNvSpPr>
            <a:spLocks noGrp="1"/>
          </p:cNvSpPr>
          <p:nvPr>
            <p:ph type="sldNum" sz="quarter" idx="4"/>
          </p:nvPr>
        </p:nvSpPr>
        <p:spPr/>
        <p:txBody>
          <a:bodyPr/>
          <a:lstStyle/>
          <a:p>
            <a:fld id="{B5CEABB6-07DC-46E8-9B57-56EC44A396E5}" type="slidenum">
              <a:rPr lang="en-US" smtClean="0"/>
              <a:pPr/>
              <a:t>7</a:t>
            </a:fld>
            <a:endParaRPr lang="en-US"/>
          </a:p>
        </p:txBody>
      </p:sp>
      <p:sp>
        <p:nvSpPr>
          <p:cNvPr id="6" name="Content Placeholder 8">
            <a:extLst>
              <a:ext uri="{FF2B5EF4-FFF2-40B4-BE49-F238E27FC236}">
                <a16:creationId xmlns:a16="http://schemas.microsoft.com/office/drawing/2014/main" id="{281D317D-D3DB-7441-37CC-980DC09AA87C}"/>
              </a:ext>
            </a:extLst>
          </p:cNvPr>
          <p:cNvSpPr>
            <a:spLocks noGrp="1"/>
          </p:cNvSpPr>
          <p:nvPr>
            <p:ph sz="quarter" idx="10"/>
          </p:nvPr>
        </p:nvSpPr>
        <p:spPr>
          <a:xfrm>
            <a:off x="914400" y="2441164"/>
            <a:ext cx="1473600" cy="488963"/>
          </a:xfrm>
        </p:spPr>
        <p:txBody>
          <a:bodyPr vert="horz" lIns="91440" tIns="45720" rIns="91440" bIns="45720" rtlCol="0" anchor="t">
            <a:normAutofit fontScale="92500"/>
          </a:bodyPr>
          <a:lstStyle/>
          <a:p>
            <a:r>
              <a:rPr lang="en-US" sz="2400">
                <a:solidFill>
                  <a:schemeClr val="bg1"/>
                </a:solidFill>
                <a:latin typeface="Ink Free"/>
              </a:rPr>
              <a:t>Step Two:</a:t>
            </a:r>
          </a:p>
        </p:txBody>
      </p:sp>
    </p:spTree>
    <p:extLst>
      <p:ext uri="{BB962C8B-B14F-4D97-AF65-F5344CB8AC3E}">
        <p14:creationId xmlns:p14="http://schemas.microsoft.com/office/powerpoint/2010/main" val="2515834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5BC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1C8BC-AB7D-8C50-9E09-9079ACBA9D6C}"/>
              </a:ext>
            </a:extLst>
          </p:cNvPr>
          <p:cNvSpPr>
            <a:spLocks noGrp="1"/>
          </p:cNvSpPr>
          <p:nvPr>
            <p:ph type="title"/>
          </p:nvPr>
        </p:nvSpPr>
        <p:spPr>
          <a:xfrm>
            <a:off x="914399" y="794616"/>
            <a:ext cx="6192983" cy="909165"/>
          </a:xfrm>
        </p:spPr>
        <p:txBody>
          <a:bodyPr>
            <a:normAutofit fontScale="90000"/>
          </a:bodyPr>
          <a:lstStyle/>
          <a:p>
            <a:r>
              <a:rPr lang="en-US">
                <a:latin typeface="Seaford"/>
              </a:rPr>
              <a:t>FINDING THE RIGHT </a:t>
            </a:r>
            <a:r>
              <a:rPr lang="en-US" b="1" i="1">
                <a:latin typeface="Seaford"/>
              </a:rPr>
              <a:t>Calendar</a:t>
            </a:r>
            <a:endParaRPr lang="en-US" sz="2900">
              <a:latin typeface="Seaford"/>
            </a:endParaRPr>
          </a:p>
        </p:txBody>
      </p:sp>
      <p:sp>
        <p:nvSpPr>
          <p:cNvPr id="3" name="Content Placeholder 2">
            <a:extLst>
              <a:ext uri="{FF2B5EF4-FFF2-40B4-BE49-F238E27FC236}">
                <a16:creationId xmlns:a16="http://schemas.microsoft.com/office/drawing/2014/main" id="{0BC62318-102A-73F7-B1B6-70BED9368474}"/>
              </a:ext>
            </a:extLst>
          </p:cNvPr>
          <p:cNvSpPr>
            <a:spLocks noGrp="1"/>
          </p:cNvSpPr>
          <p:nvPr>
            <p:ph sz="quarter" idx="10"/>
          </p:nvPr>
        </p:nvSpPr>
        <p:spPr>
          <a:xfrm>
            <a:off x="914399" y="1606614"/>
            <a:ext cx="4992709" cy="519071"/>
          </a:xfrm>
        </p:spPr>
        <p:txBody>
          <a:bodyPr vert="horz" lIns="91440" tIns="45720" rIns="91440" bIns="45720" rtlCol="0" anchor="t">
            <a:normAutofit/>
          </a:bodyPr>
          <a:lstStyle/>
          <a:p>
            <a:pPr marL="0" indent="0">
              <a:buNone/>
            </a:pPr>
            <a:r>
              <a:rPr lang="en-US">
                <a:latin typeface="Ink Free"/>
              </a:rPr>
              <a:t>Start with our best guess...</a:t>
            </a:r>
            <a:endParaRPr lang="en-US" sz="1800">
              <a:latin typeface="Ink Free"/>
            </a:endParaRPr>
          </a:p>
        </p:txBody>
      </p:sp>
      <p:sp>
        <p:nvSpPr>
          <p:cNvPr id="4" name="Content Placeholder 3">
            <a:extLst>
              <a:ext uri="{FF2B5EF4-FFF2-40B4-BE49-F238E27FC236}">
                <a16:creationId xmlns:a16="http://schemas.microsoft.com/office/drawing/2014/main" id="{67AD45DD-9DE0-F9FD-55ED-67A8E5FCE5A2}"/>
              </a:ext>
            </a:extLst>
          </p:cNvPr>
          <p:cNvSpPr>
            <a:spLocks noGrp="1"/>
          </p:cNvSpPr>
          <p:nvPr>
            <p:ph sz="quarter" idx="11"/>
          </p:nvPr>
        </p:nvSpPr>
        <p:spPr>
          <a:xfrm>
            <a:off x="909328" y="2119231"/>
            <a:ext cx="10368272" cy="3650199"/>
          </a:xfrm>
        </p:spPr>
        <p:txBody>
          <a:bodyPr vert="horz" lIns="91440" tIns="45720" rIns="91440" bIns="45720" rtlCol="0" anchor="t">
            <a:normAutofit/>
          </a:bodyPr>
          <a:lstStyle/>
          <a:p>
            <a:pPr>
              <a:lnSpc>
                <a:spcPct val="120000"/>
              </a:lnSpc>
              <a:spcBef>
                <a:spcPts val="1000"/>
              </a:spcBef>
              <a:spcAft>
                <a:spcPts val="0"/>
              </a:spcAft>
            </a:pPr>
            <a:r>
              <a:rPr lang="en-US">
                <a:solidFill>
                  <a:srgbClr val="2C2727"/>
                </a:solidFill>
                <a:latin typeface="Seaford"/>
                <a:ea typeface="Lato"/>
                <a:cs typeface="Lato"/>
              </a:rPr>
              <a:t>It is possible that your host university has </a:t>
            </a:r>
            <a:r>
              <a:rPr lang="en-US" b="1" u="sng">
                <a:solidFill>
                  <a:srgbClr val="2C2727"/>
                </a:solidFill>
                <a:latin typeface="Seaford"/>
                <a:ea typeface="Lato"/>
                <a:cs typeface="Lato"/>
              </a:rPr>
              <a:t>NOT</a:t>
            </a:r>
            <a:r>
              <a:rPr lang="en-US">
                <a:solidFill>
                  <a:srgbClr val="2C2727"/>
                </a:solidFill>
                <a:latin typeface="Seaford"/>
                <a:ea typeface="Lato"/>
                <a:cs typeface="Lato"/>
              </a:rPr>
              <a:t> posted a course schedule yet. </a:t>
            </a:r>
            <a:endParaRPr lang="en-US">
              <a:solidFill>
                <a:srgbClr val="000000"/>
              </a:solidFill>
              <a:latin typeface="Seaford"/>
              <a:ea typeface="Lato"/>
              <a:cs typeface="Lato"/>
            </a:endParaRPr>
          </a:p>
          <a:p>
            <a:pPr marL="0" indent="0">
              <a:lnSpc>
                <a:spcPct val="120000"/>
              </a:lnSpc>
              <a:spcBef>
                <a:spcPts val="1000"/>
              </a:spcBef>
              <a:spcAft>
                <a:spcPts val="0"/>
              </a:spcAft>
              <a:buNone/>
            </a:pPr>
            <a:r>
              <a:rPr lang="en-US" sz="1800" i="1">
                <a:solidFill>
                  <a:srgbClr val="2C2727"/>
                </a:solidFill>
                <a:latin typeface="Seaford"/>
                <a:ea typeface="Lato"/>
                <a:cs typeface="Lato"/>
              </a:rPr>
              <a:t>If this is the case, try to find their course listing from the current academic year and use that as a guide for now.  Most of our exchange partners offer many of the same courses every year.</a:t>
            </a:r>
            <a:endParaRPr lang="en-US" sz="1800" i="1">
              <a:solidFill>
                <a:srgbClr val="000000"/>
              </a:solidFill>
              <a:latin typeface="Seaford"/>
              <a:ea typeface="Lato"/>
              <a:cs typeface="Lato"/>
            </a:endParaRPr>
          </a:p>
          <a:p>
            <a:pPr>
              <a:lnSpc>
                <a:spcPct val="120000"/>
              </a:lnSpc>
              <a:spcBef>
                <a:spcPts val="1000"/>
              </a:spcBef>
              <a:spcAft>
                <a:spcPts val="0"/>
              </a:spcAft>
            </a:pPr>
            <a:r>
              <a:rPr lang="en-US">
                <a:solidFill>
                  <a:srgbClr val="2C2727"/>
                </a:solidFill>
                <a:latin typeface="Seaford"/>
                <a:ea typeface="Lato"/>
                <a:cs typeface="Lato"/>
              </a:rPr>
              <a:t>Be aware that </a:t>
            </a:r>
            <a:r>
              <a:rPr lang="en-US" b="1" u="sng">
                <a:solidFill>
                  <a:srgbClr val="2C2727"/>
                </a:solidFill>
                <a:latin typeface="Seaford"/>
                <a:ea typeface="Lato"/>
                <a:cs typeface="Lato"/>
              </a:rPr>
              <a:t>different countries often use different terminology</a:t>
            </a:r>
            <a:r>
              <a:rPr lang="en-US">
                <a:solidFill>
                  <a:srgbClr val="2C2727"/>
                </a:solidFill>
                <a:latin typeface="Seaford"/>
                <a:ea typeface="Lato"/>
                <a:cs typeface="Lato"/>
              </a:rPr>
              <a:t>.  </a:t>
            </a:r>
            <a:endParaRPr lang="en-US">
              <a:solidFill>
                <a:srgbClr val="000000"/>
              </a:solidFill>
              <a:latin typeface="Seaford"/>
              <a:ea typeface="Lato"/>
              <a:cs typeface="Lato"/>
            </a:endParaRPr>
          </a:p>
          <a:p>
            <a:pPr marL="0" indent="0">
              <a:lnSpc>
                <a:spcPct val="120000"/>
              </a:lnSpc>
              <a:spcBef>
                <a:spcPts val="1000"/>
              </a:spcBef>
              <a:spcAft>
                <a:spcPts val="0"/>
              </a:spcAft>
              <a:buNone/>
            </a:pPr>
            <a:r>
              <a:rPr lang="en-US" sz="1800" i="1">
                <a:solidFill>
                  <a:srgbClr val="2C2727"/>
                </a:solidFill>
                <a:latin typeface="Seaford"/>
                <a:ea typeface="Lato"/>
                <a:cs typeface="Lato"/>
              </a:rPr>
              <a:t>For example, at some Australian and UK universities, ‘</a:t>
            </a:r>
            <a:r>
              <a:rPr lang="en-US" sz="1800" b="1" i="1">
                <a:solidFill>
                  <a:srgbClr val="2C2727"/>
                </a:solidFill>
                <a:latin typeface="Seaford"/>
                <a:ea typeface="Lato"/>
                <a:cs typeface="Lato"/>
              </a:rPr>
              <a:t>course</a:t>
            </a:r>
            <a:r>
              <a:rPr lang="en-US" sz="1800" i="1">
                <a:solidFill>
                  <a:srgbClr val="2C2727"/>
                </a:solidFill>
                <a:latin typeface="Seaford"/>
                <a:ea typeface="Lato"/>
                <a:cs typeface="Lato"/>
              </a:rPr>
              <a:t>’ means </a:t>
            </a:r>
            <a:r>
              <a:rPr lang="en-US" sz="1800" b="1" i="1">
                <a:solidFill>
                  <a:srgbClr val="2C2727"/>
                </a:solidFill>
                <a:latin typeface="Seaford"/>
                <a:ea typeface="Lato"/>
                <a:cs typeface="Lato"/>
              </a:rPr>
              <a:t>the program of study</a:t>
            </a:r>
            <a:r>
              <a:rPr lang="en-US" sz="1800" i="1">
                <a:solidFill>
                  <a:srgbClr val="2C2727"/>
                </a:solidFill>
                <a:latin typeface="Seaford"/>
                <a:ea typeface="Lato"/>
                <a:cs typeface="Lato"/>
              </a:rPr>
              <a:t> (for example, Economics), and what we call courses may be called ‘modules’, ‘units’ or 'papers'.  In many other countries, what Canadians refer to as an academic calendar only means a schedule of semester dates, and any additional information about courses is found elsewhere (for example, in Australia, program information and course lists are often found in the university’s ‘handbook.’)  </a:t>
            </a:r>
            <a:endParaRPr lang="en-US" sz="1800" i="1">
              <a:latin typeface="Seaford"/>
              <a:ea typeface="Lato"/>
              <a:cs typeface="Lato"/>
            </a:endParaRPr>
          </a:p>
        </p:txBody>
      </p:sp>
      <p:sp>
        <p:nvSpPr>
          <p:cNvPr id="5" name="Slide Number Placeholder 4">
            <a:extLst>
              <a:ext uri="{FF2B5EF4-FFF2-40B4-BE49-F238E27FC236}">
                <a16:creationId xmlns:a16="http://schemas.microsoft.com/office/drawing/2014/main" id="{28DD7B8E-361A-7BFF-6420-B5528A66A325}"/>
              </a:ext>
            </a:extLst>
          </p:cNvPr>
          <p:cNvSpPr>
            <a:spLocks noGrp="1"/>
          </p:cNvSpPr>
          <p:nvPr>
            <p:ph type="sldNum" sz="quarter" idx="4"/>
          </p:nvPr>
        </p:nvSpPr>
        <p:spPr/>
        <p:txBody>
          <a:bodyPr/>
          <a:lstStyle/>
          <a:p>
            <a:fld id="{B5CEABB6-07DC-46E8-9B57-56EC44A396E5}" type="slidenum">
              <a:rPr lang="en-US" smtClean="0"/>
              <a:pPr/>
              <a:t>8</a:t>
            </a:fld>
            <a:endParaRPr lang="en-US"/>
          </a:p>
        </p:txBody>
      </p:sp>
    </p:spTree>
    <p:extLst>
      <p:ext uri="{BB962C8B-B14F-4D97-AF65-F5344CB8AC3E}">
        <p14:creationId xmlns:p14="http://schemas.microsoft.com/office/powerpoint/2010/main" val="3102798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4473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E1BF8-FD45-A634-2001-49FA696A4EF2}"/>
              </a:ext>
            </a:extLst>
          </p:cNvPr>
          <p:cNvSpPr>
            <a:spLocks noGrp="1"/>
          </p:cNvSpPr>
          <p:nvPr>
            <p:ph type="title"/>
          </p:nvPr>
        </p:nvSpPr>
        <p:spPr>
          <a:xfrm>
            <a:off x="914400" y="2920188"/>
            <a:ext cx="5181600" cy="977559"/>
          </a:xfrm>
        </p:spPr>
        <p:txBody>
          <a:bodyPr/>
          <a:lstStyle/>
          <a:p>
            <a:r>
              <a:rPr lang="en-US">
                <a:solidFill>
                  <a:schemeClr val="bg1"/>
                </a:solidFill>
                <a:latin typeface="Seaford"/>
              </a:rPr>
              <a:t>Common </a:t>
            </a:r>
            <a:r>
              <a:rPr lang="en-US" b="1" i="1">
                <a:solidFill>
                  <a:schemeClr val="bg1"/>
                </a:solidFill>
                <a:latin typeface="Seaford"/>
              </a:rPr>
              <a:t>Questions</a:t>
            </a:r>
            <a:r>
              <a:rPr lang="en-US">
                <a:solidFill>
                  <a:schemeClr val="bg1"/>
                </a:solidFill>
                <a:latin typeface="Seaford"/>
              </a:rPr>
              <a:t> &amp; </a:t>
            </a:r>
            <a:r>
              <a:rPr lang="en-US" b="1" i="1">
                <a:solidFill>
                  <a:schemeClr val="bg1"/>
                </a:solidFill>
                <a:latin typeface="Seaford"/>
              </a:rPr>
              <a:t>Answers</a:t>
            </a:r>
          </a:p>
        </p:txBody>
      </p:sp>
      <p:sp>
        <p:nvSpPr>
          <p:cNvPr id="4" name="Slide Number Placeholder 3">
            <a:extLst>
              <a:ext uri="{FF2B5EF4-FFF2-40B4-BE49-F238E27FC236}">
                <a16:creationId xmlns:a16="http://schemas.microsoft.com/office/drawing/2014/main" id="{E47CE253-ED63-6C54-B017-52E00B50B393}"/>
              </a:ext>
            </a:extLst>
          </p:cNvPr>
          <p:cNvSpPr>
            <a:spLocks noGrp="1"/>
          </p:cNvSpPr>
          <p:nvPr>
            <p:ph type="sldNum" sz="quarter" idx="4"/>
          </p:nvPr>
        </p:nvSpPr>
        <p:spPr/>
        <p:txBody>
          <a:bodyPr/>
          <a:lstStyle/>
          <a:p>
            <a:fld id="{B5CEABB6-07DC-46E8-9B57-56EC44A396E5}" type="slidenum">
              <a:rPr lang="en-US" smtClean="0"/>
              <a:pPr/>
              <a:t>9</a:t>
            </a:fld>
            <a:endParaRPr lang="en-US"/>
          </a:p>
        </p:txBody>
      </p:sp>
      <p:sp>
        <p:nvSpPr>
          <p:cNvPr id="6" name="Content Placeholder 8">
            <a:extLst>
              <a:ext uri="{FF2B5EF4-FFF2-40B4-BE49-F238E27FC236}">
                <a16:creationId xmlns:a16="http://schemas.microsoft.com/office/drawing/2014/main" id="{0FB1CBA9-AC47-9B5E-34DB-E622C702B2A1}"/>
              </a:ext>
            </a:extLst>
          </p:cNvPr>
          <p:cNvSpPr>
            <a:spLocks noGrp="1"/>
          </p:cNvSpPr>
          <p:nvPr>
            <p:ph sz="quarter" idx="10"/>
          </p:nvPr>
        </p:nvSpPr>
        <p:spPr>
          <a:xfrm>
            <a:off x="914400" y="2441164"/>
            <a:ext cx="1695272" cy="488963"/>
          </a:xfrm>
        </p:spPr>
        <p:txBody>
          <a:bodyPr vert="horz" lIns="91440" tIns="45720" rIns="91440" bIns="45720" rtlCol="0" anchor="t">
            <a:normAutofit fontScale="92500"/>
          </a:bodyPr>
          <a:lstStyle/>
          <a:p>
            <a:r>
              <a:rPr lang="en-US" sz="2400">
                <a:solidFill>
                  <a:schemeClr val="bg1"/>
                </a:solidFill>
                <a:latin typeface="Ink Free"/>
              </a:rPr>
              <a:t>Step Three:</a:t>
            </a:r>
          </a:p>
        </p:txBody>
      </p:sp>
    </p:spTree>
    <p:extLst>
      <p:ext uri="{BB962C8B-B14F-4D97-AF65-F5344CB8AC3E}">
        <p14:creationId xmlns:p14="http://schemas.microsoft.com/office/powerpoint/2010/main" val="1852517203"/>
      </p:ext>
    </p:extLst>
  </p:cSld>
  <p:clrMapOvr>
    <a:masterClrMapping/>
  </p:clrMapOvr>
</p:sld>
</file>

<file path=ppt/theme/theme1.xml><?xml version="1.0" encoding="utf-8"?>
<a:theme xmlns:a="http://schemas.openxmlformats.org/drawingml/2006/main" name="Custom">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22318419_win32_SL_V9" id="{8502042B-488E-4F33-AD20-77B40A1BC1AA}" vid="{A90C26AF-23CA-48C5-BFF9-84DC7B1C91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B53FD5-8F3E-4406-8404-9F78B5E6376E}">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268EFD9E-464D-4A64-8503-21EC02601551}">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133F63F-9110-40E7-9727-485934F41506}">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18</Slides>
  <Notes>8</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Custom</vt:lpstr>
      <vt:lpstr>Study abroad Course Selection</vt:lpstr>
      <vt:lpstr> Overview:   Step-by-step Selection</vt:lpstr>
      <vt:lpstr>Are you going into your 4th year?</vt:lpstr>
      <vt:lpstr>Reviewing Your Degree Checklist to Match your Interests to your Needs</vt:lpstr>
      <vt:lpstr>Ask yourself:</vt:lpstr>
      <vt:lpstr>Mandatory Credits?</vt:lpstr>
      <vt:lpstr>Reviewing host's  Course Calendar</vt:lpstr>
      <vt:lpstr>FINDING THE RIGHT Calendar</vt:lpstr>
      <vt:lpstr>Common Questions &amp; Answers</vt:lpstr>
      <vt:lpstr>Q&amp;A</vt:lpstr>
      <vt:lpstr>Learning agreements</vt:lpstr>
      <vt:lpstr>What does the document look like? You should have received the form through your email.</vt:lpstr>
      <vt:lpstr>Why is the Learning Agreement Form so important?</vt:lpstr>
      <vt:lpstr>Completing the form</vt:lpstr>
      <vt:lpstr>Changing courses</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10</cp:revision>
  <dcterms:created xsi:type="dcterms:W3CDTF">2025-03-11T20:09:06Z</dcterms:created>
  <dcterms:modified xsi:type="dcterms:W3CDTF">2025-04-04T14:07:09Z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