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5"/>
  </p:notesMasterIdLst>
  <p:sldIdLst>
    <p:sldId id="2013" r:id="rId2"/>
    <p:sldId id="2039" r:id="rId3"/>
    <p:sldId id="2041" r:id="rId4"/>
    <p:sldId id="2023" r:id="rId5"/>
    <p:sldId id="2028" r:id="rId6"/>
    <p:sldId id="2042" r:id="rId7"/>
    <p:sldId id="2043" r:id="rId8"/>
    <p:sldId id="2045" r:id="rId9"/>
    <p:sldId id="2046" r:id="rId10"/>
    <p:sldId id="2056" r:id="rId11"/>
    <p:sldId id="2025" r:id="rId12"/>
    <p:sldId id="2026" r:id="rId13"/>
    <p:sldId id="2054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242" userDrawn="1">
          <p15:clr>
            <a:srgbClr val="A4A3A4"/>
          </p15:clr>
        </p15:guide>
        <p15:guide id="3" pos="846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74" userDrawn="1">
          <p15:clr>
            <a:srgbClr val="A4A3A4"/>
          </p15:clr>
        </p15:guide>
        <p15:guide id="7" pos="5541" userDrawn="1">
          <p15:clr>
            <a:srgbClr val="A4A3A4"/>
          </p15:clr>
        </p15:guide>
        <p15:guide id="8" pos="2139" userDrawn="1">
          <p15:clr>
            <a:srgbClr val="A4A3A4"/>
          </p15:clr>
        </p15:guide>
        <p15:guide id="9" pos="438" userDrawn="1">
          <p15:clr>
            <a:srgbClr val="A4A3A4"/>
          </p15:clr>
        </p15:guide>
        <p15:guide id="10" orient="horz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6957"/>
    <p:restoredTop sz="95439"/>
  </p:normalViewPr>
  <p:slideViewPr>
    <p:cSldViewPr snapToGrid="0" snapToObjects="1" showGuides="1">
      <p:cViewPr varScale="1">
        <p:scale>
          <a:sx n="111" d="100"/>
          <a:sy n="111" d="100"/>
        </p:scale>
        <p:origin x="1050" y="96"/>
      </p:cViewPr>
      <p:guideLst>
        <p:guide orient="horz" pos="2160"/>
        <p:guide pos="7242"/>
        <p:guide pos="846"/>
        <p:guide pos="3840"/>
        <p:guide orient="horz" pos="346"/>
        <p:guide orient="horz" pos="3974"/>
        <p:guide pos="5541"/>
        <p:guide pos="2139"/>
        <p:guide pos="438"/>
        <p:guide orient="horz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EDFB7E-8A14-5F4A-A8BC-FEC574E653A4}" type="datetimeFigureOut">
              <a:rPr lang="en-US" smtClean="0"/>
              <a:t>3/20/2025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A1814F3-7BF6-CC41-BA5F-F3649E84E6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id="{A78DDF63-5E1A-DB4D-B8B3-3EA5D5F33E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6B92F88-E2AC-F247-982C-13420405AE2F}" type="slidenum"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</a:t>
            </a:fld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id="{8D76859E-542C-3F49-884D-AE958DBFEF7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id="{96A4EBD2-03E3-4143-BC77-AEFE614A9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77875" y="4776788"/>
            <a:ext cx="6218238" cy="4525962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45391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9875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507DD5-2493-8341-812E-B4C1B0D80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D68C4D-3B26-9249-9510-ACD99990317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6B8D83-963D-4743-B8D5-7CD2C6F400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3/20/2025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FC411A-6A7F-2149-854D-61E6BEF90A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19527A-3EB5-8245-8C90-4822BBF30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2036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8A1BFFE-E4B4-F243-8722-F04EDEC7FA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3/20/2025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2CC61AE-7BCE-CB42-B025-A014ECB071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043E79F-F14E-F644-AAAF-0EF7ED900A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8996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B254648-CD63-4F4A-9AAF-F1A58FA73D4D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4993278" y="1004007"/>
            <a:ext cx="2213434" cy="2212918"/>
          </a:xfrm>
          <a:custGeom>
            <a:avLst/>
            <a:gdLst>
              <a:gd name="connsiteX0" fmla="*/ 1583872 w 3167744"/>
              <a:gd name="connsiteY0" fmla="*/ 0 h 3167010"/>
              <a:gd name="connsiteX1" fmla="*/ 3167744 w 3167744"/>
              <a:gd name="connsiteY1" fmla="*/ 1583505 h 3167010"/>
              <a:gd name="connsiteX2" fmla="*/ 1583872 w 3167744"/>
              <a:gd name="connsiteY2" fmla="*/ 3167010 h 3167010"/>
              <a:gd name="connsiteX3" fmla="*/ 0 w 3167744"/>
              <a:gd name="connsiteY3" fmla="*/ 1583505 h 3167010"/>
              <a:gd name="connsiteX4" fmla="*/ 1583872 w 3167744"/>
              <a:gd name="connsiteY4" fmla="*/ 0 h 3167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7744" h="3167010">
                <a:moveTo>
                  <a:pt x="1583872" y="0"/>
                </a:moveTo>
                <a:cubicBezTo>
                  <a:pt x="2458620" y="0"/>
                  <a:pt x="3167744" y="708959"/>
                  <a:pt x="3167744" y="1583505"/>
                </a:cubicBezTo>
                <a:cubicBezTo>
                  <a:pt x="3167744" y="2458051"/>
                  <a:pt x="2458620" y="3167010"/>
                  <a:pt x="1583872" y="3167010"/>
                </a:cubicBezTo>
                <a:cubicBezTo>
                  <a:pt x="709124" y="3167010"/>
                  <a:pt x="0" y="2458051"/>
                  <a:pt x="0" y="1583505"/>
                </a:cubicBezTo>
                <a:cubicBezTo>
                  <a:pt x="0" y="708959"/>
                  <a:pt x="709124" y="0"/>
                  <a:pt x="15838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869228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atercolor Splat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711311"/>
      </p:ext>
    </p:extLst>
  </p:cSld>
  <p:clrMapOvr>
    <a:masterClrMapping/>
  </p:clrMapOvr>
  <p:transition advClick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3040165"/>
      </p:ext>
    </p:extLst>
  </p:cSld>
  <p:clrMapOvr>
    <a:masterClrMapping/>
  </p:clrMapOvr>
  <p:transition advClick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sktop Web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1693291" y="2168861"/>
            <a:ext cx="3679505" cy="207782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4539094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5546233"/>
      </p:ext>
    </p:extLst>
  </p:cSld>
  <p:clrMapOvr>
    <a:masterClrMapping/>
  </p:clrMapOvr>
  <p:transition advClick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175CD7A9-E177-EC4A-AD93-D5EC6334DAD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440365" y="1679992"/>
            <a:ext cx="1904758" cy="337449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132204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5375">
              <a:srgbClr val="B3DEA3"/>
            </a:gs>
            <a:gs pos="58000">
              <a:srgbClr val="B7E0A8"/>
            </a:gs>
            <a:gs pos="32000">
              <a:srgbClr val="C0E4B3">
                <a:alpha val="97000"/>
              </a:srgbClr>
            </a:gs>
            <a:gs pos="17000">
              <a:srgbClr val="D2ECC9"/>
            </a:gs>
            <a:gs pos="4000">
              <a:schemeClr val="accent1">
                <a:lumMod val="5000"/>
                <a:lumOff val="95000"/>
              </a:schemeClr>
            </a:gs>
            <a:gs pos="72000">
              <a:schemeClr val="accent1">
                <a:lumMod val="45000"/>
                <a:lumOff val="55000"/>
              </a:schemeClr>
            </a:gs>
            <a:gs pos="87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6E0E3DF-338D-EC4C-91AB-9274778DCB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1E322F-2259-7A46-B11A-273C145FEB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CED869-9DD2-3D49-8A15-D33AF0A9E98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0CD552-C10E-614A-B810-77E320220E26}" type="datetimeFigureOut">
              <a:rPr lang="en-US" smtClean="0"/>
              <a:t>3/20/2025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D88453-55E3-C54C-A2DB-2AC770422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47BCF5-1DF8-BA4A-9BFE-6F357F0185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306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69" r:id="rId3"/>
    <p:sldLayoutId id="2147483661" r:id="rId4"/>
    <p:sldLayoutId id="2147483664" r:id="rId5"/>
    <p:sldLayoutId id="2147483667" r:id="rId6"/>
    <p:sldLayoutId id="2147483670" r:id="rId7"/>
    <p:sldLayoutId id="2147483671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mailto:scholarships@trentu.ca" TargetMode="External"/><Relationship Id="rId2" Type="http://schemas.openxmlformats.org/officeDocument/2006/relationships/hyperlink" Target="mailto:financialaid@trentu.ca" TargetMode="External"/><Relationship Id="rId1" Type="http://schemas.openxmlformats.org/officeDocument/2006/relationships/slideLayout" Target="../slideLayouts/slideLayout4.xml"/><Relationship Id="rId4" Type="http://schemas.openxmlformats.org/officeDocument/2006/relationships/hyperlink" Target="http://www.trentu.ca/studentfinances" TargetMode="Externa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EA1640BF-6AB9-5946-878D-36317A63EF7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4D940F5-1563-8D4E-B9B4-039F9035D160}"/>
              </a:ext>
            </a:extLst>
          </p:cNvPr>
          <p:cNvSpPr/>
          <p:nvPr/>
        </p:nvSpPr>
        <p:spPr>
          <a:xfrm>
            <a:off x="977635" y="2307988"/>
            <a:ext cx="8788694" cy="27265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7000"/>
              </a:lnSpc>
            </a:pPr>
            <a:r>
              <a:rPr lang="en-US" sz="5400" b="1" dirty="0">
                <a:solidFill>
                  <a:schemeClr val="bg1"/>
                </a:solidFill>
                <a:latin typeface="Raleway" panose="020B0503030101060003" pitchFamily="34" charset="77"/>
                <a:ea typeface="Roboto" panose="02000000000000000000" pitchFamily="2" charset="0"/>
                <a:cs typeface="Arima Madurai Black" pitchFamily="2" charset="77"/>
              </a:rPr>
              <a:t>Funding Your Post Secondary Education While Studying Abroad</a:t>
            </a:r>
          </a:p>
        </p:txBody>
      </p: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DD94306F-0DA4-A849-8E15-5CCF0F1096DF}"/>
              </a:ext>
            </a:extLst>
          </p:cNvPr>
          <p:cNvGrpSpPr/>
          <p:nvPr/>
        </p:nvGrpSpPr>
        <p:grpSpPr>
          <a:xfrm>
            <a:off x="-318035" y="-482331"/>
            <a:ext cx="12494098" cy="7726513"/>
            <a:chOff x="-318035" y="-482331"/>
            <a:chExt cx="12494098" cy="7726513"/>
          </a:xfrm>
          <a:solidFill>
            <a:schemeClr val="bg1"/>
          </a:solidFill>
        </p:grpSpPr>
        <p:sp>
          <p:nvSpPr>
            <p:cNvPr id="365" name="Freeform 9">
              <a:extLst>
                <a:ext uri="{FF2B5EF4-FFF2-40B4-BE49-F238E27FC236}">
                  <a16:creationId xmlns:a16="http://schemas.microsoft.com/office/drawing/2014/main" id="{0D987941-FC2B-EF41-8903-7FFAC7156F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726801" y="3018881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366" name="Group 9">
              <a:extLst>
                <a:ext uri="{FF2B5EF4-FFF2-40B4-BE49-F238E27FC236}">
                  <a16:creationId xmlns:a16="http://schemas.microsoft.com/office/drawing/2014/main" id="{586E5D89-8BE1-B94D-8A7E-6A03F42DCF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grpFill/>
          </p:grpSpPr>
          <p:sp>
            <p:nvSpPr>
              <p:cNvPr id="607" name="Freeform 32">
                <a:extLst>
                  <a:ext uri="{FF2B5EF4-FFF2-40B4-BE49-F238E27FC236}">
                    <a16:creationId xmlns:a16="http://schemas.microsoft.com/office/drawing/2014/main" id="{C8CB0B74-B39D-5C45-902F-7CEE44D79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08" name="Freeform 33">
                <a:extLst>
                  <a:ext uri="{FF2B5EF4-FFF2-40B4-BE49-F238E27FC236}">
                    <a16:creationId xmlns:a16="http://schemas.microsoft.com/office/drawing/2014/main" id="{A56E49F8-02DE-0C46-8F13-C32F475D7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09" name="Freeform 34">
                <a:extLst>
                  <a:ext uri="{FF2B5EF4-FFF2-40B4-BE49-F238E27FC236}">
                    <a16:creationId xmlns:a16="http://schemas.microsoft.com/office/drawing/2014/main" id="{8F892DA5-D5F1-6943-A91C-19BB55875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10" name="Freeform 35">
                <a:extLst>
                  <a:ext uri="{FF2B5EF4-FFF2-40B4-BE49-F238E27FC236}">
                    <a16:creationId xmlns:a16="http://schemas.microsoft.com/office/drawing/2014/main" id="{16D24CD1-F604-A54C-8F23-F154ABDF0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11" name="Freeform 36">
                <a:extLst>
                  <a:ext uri="{FF2B5EF4-FFF2-40B4-BE49-F238E27FC236}">
                    <a16:creationId xmlns:a16="http://schemas.microsoft.com/office/drawing/2014/main" id="{FED73097-DFE0-2948-87A0-724C72F9B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12" name="Freeform 37">
                <a:extLst>
                  <a:ext uri="{FF2B5EF4-FFF2-40B4-BE49-F238E27FC236}">
                    <a16:creationId xmlns:a16="http://schemas.microsoft.com/office/drawing/2014/main" id="{E8B53812-3AA0-8146-AF97-C4B8E6B65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13" name="Freeform 38">
                <a:extLst>
                  <a:ext uri="{FF2B5EF4-FFF2-40B4-BE49-F238E27FC236}">
                    <a16:creationId xmlns:a16="http://schemas.microsoft.com/office/drawing/2014/main" id="{638A8E95-829A-3D4C-B09F-96B31A1E2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14" name="Freeform 39">
                <a:extLst>
                  <a:ext uri="{FF2B5EF4-FFF2-40B4-BE49-F238E27FC236}">
                    <a16:creationId xmlns:a16="http://schemas.microsoft.com/office/drawing/2014/main" id="{2C314D8E-676D-4247-8758-168D25613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367" name="Freeform 46">
              <a:extLst>
                <a:ext uri="{FF2B5EF4-FFF2-40B4-BE49-F238E27FC236}">
                  <a16:creationId xmlns:a16="http://schemas.microsoft.com/office/drawing/2014/main" id="{61D1F927-0749-AF40-8F28-A6CC05DF4B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037139">
              <a:off x="-281725" y="28910"/>
              <a:ext cx="1850812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368" name="Freeform 87">
              <a:extLst>
                <a:ext uri="{FF2B5EF4-FFF2-40B4-BE49-F238E27FC236}">
                  <a16:creationId xmlns:a16="http://schemas.microsoft.com/office/drawing/2014/main" id="{1CFC992F-7D81-E848-9F49-9AE6B0BC6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369" name="Freeform 89">
              <a:extLst>
                <a:ext uri="{FF2B5EF4-FFF2-40B4-BE49-F238E27FC236}">
                  <a16:creationId xmlns:a16="http://schemas.microsoft.com/office/drawing/2014/main" id="{92D635A5-98BB-094B-83C9-0552A7465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370" name="Group 2">
              <a:extLst>
                <a:ext uri="{FF2B5EF4-FFF2-40B4-BE49-F238E27FC236}">
                  <a16:creationId xmlns:a16="http://schemas.microsoft.com/office/drawing/2014/main" id="{E4E344D9-E0F6-3844-B007-BD22462677CD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grpFill/>
          </p:grpSpPr>
          <p:sp>
            <p:nvSpPr>
              <p:cNvPr id="602" name="Freeform 88">
                <a:extLst>
                  <a:ext uri="{FF2B5EF4-FFF2-40B4-BE49-F238E27FC236}">
                    <a16:creationId xmlns:a16="http://schemas.microsoft.com/office/drawing/2014/main" id="{2768FC5A-7701-924C-81B5-D6F685F04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03" name="Freeform 91">
                <a:extLst>
                  <a:ext uri="{FF2B5EF4-FFF2-40B4-BE49-F238E27FC236}">
                    <a16:creationId xmlns:a16="http://schemas.microsoft.com/office/drawing/2014/main" id="{A0289017-956B-7048-A56C-EE851675A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04" name="Freeform 92">
                <a:extLst>
                  <a:ext uri="{FF2B5EF4-FFF2-40B4-BE49-F238E27FC236}">
                    <a16:creationId xmlns:a16="http://schemas.microsoft.com/office/drawing/2014/main" id="{A67C4A1C-1C48-D747-89B8-EA59B033B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05" name="Freeform 93">
                <a:extLst>
                  <a:ext uri="{FF2B5EF4-FFF2-40B4-BE49-F238E27FC236}">
                    <a16:creationId xmlns:a16="http://schemas.microsoft.com/office/drawing/2014/main" id="{0BD30A2C-72B3-D447-B92B-BFC09CC37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06" name="Freeform 94">
                <a:extLst>
                  <a:ext uri="{FF2B5EF4-FFF2-40B4-BE49-F238E27FC236}">
                    <a16:creationId xmlns:a16="http://schemas.microsoft.com/office/drawing/2014/main" id="{5AE7ABF6-E917-C841-8418-90097E00C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371" name="Group 15">
              <a:extLst>
                <a:ext uri="{FF2B5EF4-FFF2-40B4-BE49-F238E27FC236}">
                  <a16:creationId xmlns:a16="http://schemas.microsoft.com/office/drawing/2014/main" id="{34EF7DD0-5F0A-864C-97DF-B771CD44004E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grpFill/>
          </p:grpSpPr>
          <p:sp>
            <p:nvSpPr>
              <p:cNvPr id="597" name="Freeform 95">
                <a:extLst>
                  <a:ext uri="{FF2B5EF4-FFF2-40B4-BE49-F238E27FC236}">
                    <a16:creationId xmlns:a16="http://schemas.microsoft.com/office/drawing/2014/main" id="{2DFFAD2C-0BD1-3948-A02A-58C3E4C4D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98" name="Freeform 96">
                <a:extLst>
                  <a:ext uri="{FF2B5EF4-FFF2-40B4-BE49-F238E27FC236}">
                    <a16:creationId xmlns:a16="http://schemas.microsoft.com/office/drawing/2014/main" id="{24AFA8C0-A36A-F240-8FF0-831B7F6E4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99" name="Freeform 97">
                <a:extLst>
                  <a:ext uri="{FF2B5EF4-FFF2-40B4-BE49-F238E27FC236}">
                    <a16:creationId xmlns:a16="http://schemas.microsoft.com/office/drawing/2014/main" id="{3471CDDC-3E55-1A4B-9442-3B081B76B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00" name="Freeform 98">
                <a:extLst>
                  <a:ext uri="{FF2B5EF4-FFF2-40B4-BE49-F238E27FC236}">
                    <a16:creationId xmlns:a16="http://schemas.microsoft.com/office/drawing/2014/main" id="{298B0940-B9EA-0449-AE43-BFEB0195A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601" name="Freeform 99">
                <a:extLst>
                  <a:ext uri="{FF2B5EF4-FFF2-40B4-BE49-F238E27FC236}">
                    <a16:creationId xmlns:a16="http://schemas.microsoft.com/office/drawing/2014/main" id="{52407721-9788-2D40-B94E-E2E4912C2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372" name="Freeform 100">
              <a:extLst>
                <a:ext uri="{FF2B5EF4-FFF2-40B4-BE49-F238E27FC236}">
                  <a16:creationId xmlns:a16="http://schemas.microsoft.com/office/drawing/2014/main" id="{27C50E3B-1557-7B4C-9862-FFD505CFF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373" name="Freeform 101">
              <a:extLst>
                <a:ext uri="{FF2B5EF4-FFF2-40B4-BE49-F238E27FC236}">
                  <a16:creationId xmlns:a16="http://schemas.microsoft.com/office/drawing/2014/main" id="{03ADA7EA-5537-184C-A0CB-3E25A158B14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1449721" y="405740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374" name="Group 12">
              <a:extLst>
                <a:ext uri="{FF2B5EF4-FFF2-40B4-BE49-F238E27FC236}">
                  <a16:creationId xmlns:a16="http://schemas.microsoft.com/office/drawing/2014/main" id="{48F2C3F1-AE26-D74F-9CDC-766FA1A951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grpFill/>
          </p:grpSpPr>
          <p:sp>
            <p:nvSpPr>
              <p:cNvPr id="594" name="Freeform 90">
                <a:extLst>
                  <a:ext uri="{FF2B5EF4-FFF2-40B4-BE49-F238E27FC236}">
                    <a16:creationId xmlns:a16="http://schemas.microsoft.com/office/drawing/2014/main" id="{5561B918-17A7-8E40-9C9A-AC13AD851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95" name="Freeform 102">
                <a:extLst>
                  <a:ext uri="{FF2B5EF4-FFF2-40B4-BE49-F238E27FC236}">
                    <a16:creationId xmlns:a16="http://schemas.microsoft.com/office/drawing/2014/main" id="{7DC05BF5-FBE9-8D45-B866-7465318C0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96" name="Freeform 103">
                <a:extLst>
                  <a:ext uri="{FF2B5EF4-FFF2-40B4-BE49-F238E27FC236}">
                    <a16:creationId xmlns:a16="http://schemas.microsoft.com/office/drawing/2014/main" id="{0243F157-3641-7245-8F14-368C0011D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375" name="Group 11">
              <a:extLst>
                <a:ext uri="{FF2B5EF4-FFF2-40B4-BE49-F238E27FC236}">
                  <a16:creationId xmlns:a16="http://schemas.microsoft.com/office/drawing/2014/main" id="{34EB83A7-5A18-A540-927C-FE3747DC40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grpFill/>
          </p:grpSpPr>
          <p:sp>
            <p:nvSpPr>
              <p:cNvPr id="585" name="Freeform 1">
                <a:extLst>
                  <a:ext uri="{FF2B5EF4-FFF2-40B4-BE49-F238E27FC236}">
                    <a16:creationId xmlns:a16="http://schemas.microsoft.com/office/drawing/2014/main" id="{7CB299BD-42AE-8A41-BE2C-67BCBC1BA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86" name="Freeform 2">
                <a:extLst>
                  <a:ext uri="{FF2B5EF4-FFF2-40B4-BE49-F238E27FC236}">
                    <a16:creationId xmlns:a16="http://schemas.microsoft.com/office/drawing/2014/main" id="{882E7BAF-A737-9A4F-A47A-6EFE27A1B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87" name="Freeform 3">
                <a:extLst>
                  <a:ext uri="{FF2B5EF4-FFF2-40B4-BE49-F238E27FC236}">
                    <a16:creationId xmlns:a16="http://schemas.microsoft.com/office/drawing/2014/main" id="{52CCEBEC-35D9-B24D-8E94-88FD132A8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88" name="Freeform 4">
                <a:extLst>
                  <a:ext uri="{FF2B5EF4-FFF2-40B4-BE49-F238E27FC236}">
                    <a16:creationId xmlns:a16="http://schemas.microsoft.com/office/drawing/2014/main" id="{001034F3-100A-CF4B-8AF1-64DD28837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89" name="Freeform 5">
                <a:extLst>
                  <a:ext uri="{FF2B5EF4-FFF2-40B4-BE49-F238E27FC236}">
                    <a16:creationId xmlns:a16="http://schemas.microsoft.com/office/drawing/2014/main" id="{6B03014A-1AC1-7E40-BCB8-C8B9230B6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90" name="Freeform 6">
                <a:extLst>
                  <a:ext uri="{FF2B5EF4-FFF2-40B4-BE49-F238E27FC236}">
                    <a16:creationId xmlns:a16="http://schemas.microsoft.com/office/drawing/2014/main" id="{AA8E0012-99CF-E946-A6DB-ED027F6E1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91" name="Freeform 7">
                <a:extLst>
                  <a:ext uri="{FF2B5EF4-FFF2-40B4-BE49-F238E27FC236}">
                    <a16:creationId xmlns:a16="http://schemas.microsoft.com/office/drawing/2014/main" id="{8D832899-8AB3-6A42-BBC4-43B75E17A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92" name="Freeform 104">
                <a:extLst>
                  <a:ext uri="{FF2B5EF4-FFF2-40B4-BE49-F238E27FC236}">
                    <a16:creationId xmlns:a16="http://schemas.microsoft.com/office/drawing/2014/main" id="{03E8CF7B-35DC-E94E-9BD9-495C5BF34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93" name="Freeform 105">
                <a:extLst>
                  <a:ext uri="{FF2B5EF4-FFF2-40B4-BE49-F238E27FC236}">
                    <a16:creationId xmlns:a16="http://schemas.microsoft.com/office/drawing/2014/main" id="{79DD7E47-7FA3-4C47-B1F5-9A5F7C32F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376" name="Freeform 114">
              <a:extLst>
                <a:ext uri="{FF2B5EF4-FFF2-40B4-BE49-F238E27FC236}">
                  <a16:creationId xmlns:a16="http://schemas.microsoft.com/office/drawing/2014/main" id="{D29C34EA-0688-884F-86F7-5A6289041C4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377" name="Freeform 115">
              <a:extLst>
                <a:ext uri="{FF2B5EF4-FFF2-40B4-BE49-F238E27FC236}">
                  <a16:creationId xmlns:a16="http://schemas.microsoft.com/office/drawing/2014/main" id="{7BA6EFD5-C619-C34F-9E45-007D1BBA9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378" name="Group 1">
              <a:extLst>
                <a:ext uri="{FF2B5EF4-FFF2-40B4-BE49-F238E27FC236}">
                  <a16:creationId xmlns:a16="http://schemas.microsoft.com/office/drawing/2014/main" id="{C83C6683-A217-AC45-A9CD-6476F2DF1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grpFill/>
          </p:grpSpPr>
          <p:sp>
            <p:nvSpPr>
              <p:cNvPr id="582" name="Freeform 113">
                <a:extLst>
                  <a:ext uri="{FF2B5EF4-FFF2-40B4-BE49-F238E27FC236}">
                    <a16:creationId xmlns:a16="http://schemas.microsoft.com/office/drawing/2014/main" id="{505F8DDB-51A3-B94D-A222-3F6ADA775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83" name="Freeform 116">
                <a:extLst>
                  <a:ext uri="{FF2B5EF4-FFF2-40B4-BE49-F238E27FC236}">
                    <a16:creationId xmlns:a16="http://schemas.microsoft.com/office/drawing/2014/main" id="{F815C0C0-EFA7-F042-A7AA-8CC7D892E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84" name="Freeform 117">
                <a:extLst>
                  <a:ext uri="{FF2B5EF4-FFF2-40B4-BE49-F238E27FC236}">
                    <a16:creationId xmlns:a16="http://schemas.microsoft.com/office/drawing/2014/main" id="{0756A075-1C3B-4C41-A459-2A59C4231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379" name="Group 8">
              <a:extLst>
                <a:ext uri="{FF2B5EF4-FFF2-40B4-BE49-F238E27FC236}">
                  <a16:creationId xmlns:a16="http://schemas.microsoft.com/office/drawing/2014/main" id="{D4471E6D-2AB3-C944-A558-34434CB343DE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979285" y="1683677"/>
              <a:ext cx="1535066" cy="708751"/>
              <a:chOff x="6151563" y="1958975"/>
              <a:chExt cx="1203325" cy="555625"/>
            </a:xfrm>
            <a:grpFill/>
          </p:grpSpPr>
          <p:sp>
            <p:nvSpPr>
              <p:cNvPr id="575" name="Freeform 118">
                <a:extLst>
                  <a:ext uri="{FF2B5EF4-FFF2-40B4-BE49-F238E27FC236}">
                    <a16:creationId xmlns:a16="http://schemas.microsoft.com/office/drawing/2014/main" id="{4976CCDE-F910-7544-8792-D977B2CC6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1563" y="1958975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76" name="Freeform 119">
                <a:extLst>
                  <a:ext uri="{FF2B5EF4-FFF2-40B4-BE49-F238E27FC236}">
                    <a16:creationId xmlns:a16="http://schemas.microsoft.com/office/drawing/2014/main" id="{C6B696BB-B7E3-1F4C-85BC-4443C8443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2989" y="200818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77" name="Freeform 120">
                <a:extLst>
                  <a:ext uri="{FF2B5EF4-FFF2-40B4-BE49-F238E27FC236}">
                    <a16:creationId xmlns:a16="http://schemas.microsoft.com/office/drawing/2014/main" id="{43AAAA92-67C9-3D43-A8D2-6F72BAF8D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35377" y="2093913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78" name="Freeform 121">
                <a:extLst>
                  <a:ext uri="{FF2B5EF4-FFF2-40B4-BE49-F238E27FC236}">
                    <a16:creationId xmlns:a16="http://schemas.microsoft.com/office/drawing/2014/main" id="{47694359-EEF1-6845-A76A-F13EF12DF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5752" y="2085975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79" name="Freeform 122">
                <a:extLst>
                  <a:ext uri="{FF2B5EF4-FFF2-40B4-BE49-F238E27FC236}">
                    <a16:creationId xmlns:a16="http://schemas.microsoft.com/office/drawing/2014/main" id="{CDF6FBEE-66AB-ED4D-87F6-81DD74232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3239" y="2068513"/>
                <a:ext cx="87313" cy="230187"/>
              </a:xfrm>
              <a:custGeom>
                <a:avLst/>
                <a:gdLst>
                  <a:gd name="T0" fmla="*/ 27786647 w 244"/>
                  <a:gd name="T1" fmla="*/ 29918205 h 641"/>
                  <a:gd name="T2" fmla="*/ 27786647 w 244"/>
                  <a:gd name="T3" fmla="*/ 29918205 h 641"/>
                  <a:gd name="T4" fmla="*/ 3585558 w 244"/>
                  <a:gd name="T5" fmla="*/ 902793 h 641"/>
                  <a:gd name="T6" fmla="*/ 3585558 w 244"/>
                  <a:gd name="T7" fmla="*/ 902793 h 641"/>
                  <a:gd name="T8" fmla="*/ 2561062 w 244"/>
                  <a:gd name="T9" fmla="*/ 4900362 h 641"/>
                  <a:gd name="T10" fmla="*/ 2561062 w 244"/>
                  <a:gd name="T11" fmla="*/ 4900362 h 641"/>
                  <a:gd name="T12" fmla="*/ 24329553 w 244"/>
                  <a:gd name="T13" fmla="*/ 36108117 h 641"/>
                  <a:gd name="T14" fmla="*/ 24329553 w 244"/>
                  <a:gd name="T15" fmla="*/ 36108117 h 641"/>
                  <a:gd name="T16" fmla="*/ 9091645 w 244"/>
                  <a:gd name="T17" fmla="*/ 78276867 h 641"/>
                  <a:gd name="T18" fmla="*/ 9091645 w 244"/>
                  <a:gd name="T19" fmla="*/ 78276867 h 641"/>
                  <a:gd name="T20" fmla="*/ 12804952 w 244"/>
                  <a:gd name="T21" fmla="*/ 80340290 h 641"/>
                  <a:gd name="T22" fmla="*/ 12804952 w 244"/>
                  <a:gd name="T23" fmla="*/ 80340290 h 641"/>
                  <a:gd name="T24" fmla="*/ 27786647 w 244"/>
                  <a:gd name="T25" fmla="*/ 29918205 h 6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4" h="641">
                    <a:moveTo>
                      <a:pt x="217" y="232"/>
                    </a:moveTo>
                    <a:lnTo>
                      <a:pt x="217" y="232"/>
                    </a:lnTo>
                    <a:cubicBezTo>
                      <a:pt x="198" y="129"/>
                      <a:pt x="131" y="39"/>
                      <a:pt x="28" y="7"/>
                    </a:cubicBezTo>
                    <a:cubicBezTo>
                      <a:pt x="9" y="0"/>
                      <a:pt x="0" y="32"/>
                      <a:pt x="20" y="38"/>
                    </a:cubicBezTo>
                    <a:cubicBezTo>
                      <a:pt x="125" y="72"/>
                      <a:pt x="185" y="173"/>
                      <a:pt x="190" y="280"/>
                    </a:cubicBezTo>
                    <a:cubicBezTo>
                      <a:pt x="196" y="401"/>
                      <a:pt x="135" y="510"/>
                      <a:pt x="71" y="607"/>
                    </a:cubicBezTo>
                    <a:cubicBezTo>
                      <a:pt x="60" y="624"/>
                      <a:pt x="88" y="640"/>
                      <a:pt x="100" y="623"/>
                    </a:cubicBezTo>
                    <a:cubicBezTo>
                      <a:pt x="175" y="509"/>
                      <a:pt x="243" y="374"/>
                      <a:pt x="217" y="2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80" name="Freeform 123">
                <a:extLst>
                  <a:ext uri="{FF2B5EF4-FFF2-40B4-BE49-F238E27FC236}">
                    <a16:creationId xmlns:a16="http://schemas.microsoft.com/office/drawing/2014/main" id="{5E871969-B56E-664C-8319-B43382261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6464" y="2330450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81" name="Freeform 124">
                <a:extLst>
                  <a:ext uri="{FF2B5EF4-FFF2-40B4-BE49-F238E27FC236}">
                    <a16:creationId xmlns:a16="http://schemas.microsoft.com/office/drawing/2014/main" id="{500B9D28-9173-EC41-9AB0-7F45E3515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7727" y="2363788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380" name="Group 7">
              <a:extLst>
                <a:ext uri="{FF2B5EF4-FFF2-40B4-BE49-F238E27FC236}">
                  <a16:creationId xmlns:a16="http://schemas.microsoft.com/office/drawing/2014/main" id="{C8BCB49D-B64D-644A-82B3-8446ABA722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grpFill/>
          </p:grpSpPr>
          <p:sp>
            <p:nvSpPr>
              <p:cNvPr id="551" name="Freeform 10">
                <a:extLst>
                  <a:ext uri="{FF2B5EF4-FFF2-40B4-BE49-F238E27FC236}">
                    <a16:creationId xmlns:a16="http://schemas.microsoft.com/office/drawing/2014/main" id="{295ABF40-0D45-0442-90DD-082789CDF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52" name="Freeform 11">
                <a:extLst>
                  <a:ext uri="{FF2B5EF4-FFF2-40B4-BE49-F238E27FC236}">
                    <a16:creationId xmlns:a16="http://schemas.microsoft.com/office/drawing/2014/main" id="{D640D30E-66B9-004D-A930-B1289DE3D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53" name="Freeform 12">
                <a:extLst>
                  <a:ext uri="{FF2B5EF4-FFF2-40B4-BE49-F238E27FC236}">
                    <a16:creationId xmlns:a16="http://schemas.microsoft.com/office/drawing/2014/main" id="{4D833D6D-359C-E449-BCC7-565B05776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54" name="Freeform 13">
                <a:extLst>
                  <a:ext uri="{FF2B5EF4-FFF2-40B4-BE49-F238E27FC236}">
                    <a16:creationId xmlns:a16="http://schemas.microsoft.com/office/drawing/2014/main" id="{0A0000BE-631E-F34A-B244-9AD128691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55" name="Freeform 14">
                <a:extLst>
                  <a:ext uri="{FF2B5EF4-FFF2-40B4-BE49-F238E27FC236}">
                    <a16:creationId xmlns:a16="http://schemas.microsoft.com/office/drawing/2014/main" id="{17927909-BC5E-7A4D-B8F5-7D97B3D2C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56" name="Freeform 15">
                <a:extLst>
                  <a:ext uri="{FF2B5EF4-FFF2-40B4-BE49-F238E27FC236}">
                    <a16:creationId xmlns:a16="http://schemas.microsoft.com/office/drawing/2014/main" id="{67D261EE-EC1F-364B-960B-9F7B72E5F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57" name="Freeform 16">
                <a:extLst>
                  <a:ext uri="{FF2B5EF4-FFF2-40B4-BE49-F238E27FC236}">
                    <a16:creationId xmlns:a16="http://schemas.microsoft.com/office/drawing/2014/main" id="{05E424DA-5FA4-D24E-98B3-75860BD55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58" name="Freeform 17">
                <a:extLst>
                  <a:ext uri="{FF2B5EF4-FFF2-40B4-BE49-F238E27FC236}">
                    <a16:creationId xmlns:a16="http://schemas.microsoft.com/office/drawing/2014/main" id="{06725221-F689-B041-BE58-6FF030C1F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59" name="Freeform 18">
                <a:extLst>
                  <a:ext uri="{FF2B5EF4-FFF2-40B4-BE49-F238E27FC236}">
                    <a16:creationId xmlns:a16="http://schemas.microsoft.com/office/drawing/2014/main" id="{802E0FD6-F1EC-8C46-848A-E84112C87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60" name="Freeform 19">
                <a:extLst>
                  <a:ext uri="{FF2B5EF4-FFF2-40B4-BE49-F238E27FC236}">
                    <a16:creationId xmlns:a16="http://schemas.microsoft.com/office/drawing/2014/main" id="{04CAF422-FBB2-3246-8D5D-BE5F06A48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61" name="Freeform 20">
                <a:extLst>
                  <a:ext uri="{FF2B5EF4-FFF2-40B4-BE49-F238E27FC236}">
                    <a16:creationId xmlns:a16="http://schemas.microsoft.com/office/drawing/2014/main" id="{C8B2A6E8-EE6A-734F-9609-5441EFE5C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62" name="Freeform 21">
                <a:extLst>
                  <a:ext uri="{FF2B5EF4-FFF2-40B4-BE49-F238E27FC236}">
                    <a16:creationId xmlns:a16="http://schemas.microsoft.com/office/drawing/2014/main" id="{8A7AACC9-25F7-4C4D-90CC-4EB926F95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63" name="Freeform 22">
                <a:extLst>
                  <a:ext uri="{FF2B5EF4-FFF2-40B4-BE49-F238E27FC236}">
                    <a16:creationId xmlns:a16="http://schemas.microsoft.com/office/drawing/2014/main" id="{D009E5BF-36D8-B047-B3ED-CB3A44F8E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64" name="Freeform 23">
                <a:extLst>
                  <a:ext uri="{FF2B5EF4-FFF2-40B4-BE49-F238E27FC236}">
                    <a16:creationId xmlns:a16="http://schemas.microsoft.com/office/drawing/2014/main" id="{5A5015E8-D392-3146-BF86-9D7DCD191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65" name="Freeform 24">
                <a:extLst>
                  <a:ext uri="{FF2B5EF4-FFF2-40B4-BE49-F238E27FC236}">
                    <a16:creationId xmlns:a16="http://schemas.microsoft.com/office/drawing/2014/main" id="{B54EC5F4-F43F-AB4B-8D15-467341A6C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66" name="Freeform 25">
                <a:extLst>
                  <a:ext uri="{FF2B5EF4-FFF2-40B4-BE49-F238E27FC236}">
                    <a16:creationId xmlns:a16="http://schemas.microsoft.com/office/drawing/2014/main" id="{4BFA713B-D05C-C541-BC08-011C832F0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67" name="Freeform 26">
                <a:extLst>
                  <a:ext uri="{FF2B5EF4-FFF2-40B4-BE49-F238E27FC236}">
                    <a16:creationId xmlns:a16="http://schemas.microsoft.com/office/drawing/2014/main" id="{D4DE0C59-D987-5042-AEDB-5547DBC8E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68" name="Freeform 27">
                <a:extLst>
                  <a:ext uri="{FF2B5EF4-FFF2-40B4-BE49-F238E27FC236}">
                    <a16:creationId xmlns:a16="http://schemas.microsoft.com/office/drawing/2014/main" id="{AB7EF766-054C-9546-8A4E-1BCAFECD5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69" name="Freeform 28">
                <a:extLst>
                  <a:ext uri="{FF2B5EF4-FFF2-40B4-BE49-F238E27FC236}">
                    <a16:creationId xmlns:a16="http://schemas.microsoft.com/office/drawing/2014/main" id="{3CC736CD-E6F9-E54D-BA37-58889FB22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70" name="Freeform 29">
                <a:extLst>
                  <a:ext uri="{FF2B5EF4-FFF2-40B4-BE49-F238E27FC236}">
                    <a16:creationId xmlns:a16="http://schemas.microsoft.com/office/drawing/2014/main" id="{4F42E643-477A-6E46-B56A-C7204C803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71" name="Freeform 30">
                <a:extLst>
                  <a:ext uri="{FF2B5EF4-FFF2-40B4-BE49-F238E27FC236}">
                    <a16:creationId xmlns:a16="http://schemas.microsoft.com/office/drawing/2014/main" id="{F4C16246-3F3E-E34F-9CBE-818AC0137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72" name="Freeform 31">
                <a:extLst>
                  <a:ext uri="{FF2B5EF4-FFF2-40B4-BE49-F238E27FC236}">
                    <a16:creationId xmlns:a16="http://schemas.microsoft.com/office/drawing/2014/main" id="{77B6E6C0-0BFE-5F46-98D2-800735CD4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73" name="Freeform 125">
                <a:extLst>
                  <a:ext uri="{FF2B5EF4-FFF2-40B4-BE49-F238E27FC236}">
                    <a16:creationId xmlns:a16="http://schemas.microsoft.com/office/drawing/2014/main" id="{949CF0C7-FA62-8040-B868-00BF963CC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74" name="Freeform 126">
                <a:extLst>
                  <a:ext uri="{FF2B5EF4-FFF2-40B4-BE49-F238E27FC236}">
                    <a16:creationId xmlns:a16="http://schemas.microsoft.com/office/drawing/2014/main" id="{27DB7551-EE49-5344-832D-D5015C544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381" name="Freeform 130">
              <a:extLst>
                <a:ext uri="{FF2B5EF4-FFF2-40B4-BE49-F238E27FC236}">
                  <a16:creationId xmlns:a16="http://schemas.microsoft.com/office/drawing/2014/main" id="{EFE9CA72-1A56-EC4B-95BB-CDF97E9CC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3416" y="239802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382" name="Freeform 131">
              <a:extLst>
                <a:ext uri="{FF2B5EF4-FFF2-40B4-BE49-F238E27FC236}">
                  <a16:creationId xmlns:a16="http://schemas.microsoft.com/office/drawing/2014/main" id="{B5047020-5EF8-7B4F-9F8C-00419F695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383" name="Group 17">
              <a:extLst>
                <a:ext uri="{FF2B5EF4-FFF2-40B4-BE49-F238E27FC236}">
                  <a16:creationId xmlns:a16="http://schemas.microsoft.com/office/drawing/2014/main" id="{FAD97E4C-D42F-694D-816C-C8D46D2CFD87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4" y="2205973"/>
              <a:ext cx="2006446" cy="1444372"/>
              <a:chOff x="1716088" y="2238375"/>
              <a:chExt cx="1573212" cy="1131888"/>
            </a:xfrm>
            <a:grpFill/>
          </p:grpSpPr>
          <p:sp>
            <p:nvSpPr>
              <p:cNvPr id="509" name="Freeform 47">
                <a:extLst>
                  <a:ext uri="{FF2B5EF4-FFF2-40B4-BE49-F238E27FC236}">
                    <a16:creationId xmlns:a16="http://schemas.microsoft.com/office/drawing/2014/main" id="{CE8FB97C-E7E3-7E41-AF13-8F34EF863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10" name="Freeform 48">
                <a:extLst>
                  <a:ext uri="{FF2B5EF4-FFF2-40B4-BE49-F238E27FC236}">
                    <a16:creationId xmlns:a16="http://schemas.microsoft.com/office/drawing/2014/main" id="{EEBF9695-1E6D-D845-9BE6-9C9DE1AED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11" name="Freeform 49">
                <a:extLst>
                  <a:ext uri="{FF2B5EF4-FFF2-40B4-BE49-F238E27FC236}">
                    <a16:creationId xmlns:a16="http://schemas.microsoft.com/office/drawing/2014/main" id="{A3C503D4-41C6-2D44-B2B1-36AA08DA7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12" name="Freeform 50">
                <a:extLst>
                  <a:ext uri="{FF2B5EF4-FFF2-40B4-BE49-F238E27FC236}">
                    <a16:creationId xmlns:a16="http://schemas.microsoft.com/office/drawing/2014/main" id="{3AD6A4FA-633F-E649-8112-5D302D6E3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13" name="Freeform 51">
                <a:extLst>
                  <a:ext uri="{FF2B5EF4-FFF2-40B4-BE49-F238E27FC236}">
                    <a16:creationId xmlns:a16="http://schemas.microsoft.com/office/drawing/2014/main" id="{51C2C34C-7433-F14F-80AF-75593B194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14" name="Freeform 52">
                <a:extLst>
                  <a:ext uri="{FF2B5EF4-FFF2-40B4-BE49-F238E27FC236}">
                    <a16:creationId xmlns:a16="http://schemas.microsoft.com/office/drawing/2014/main" id="{85AD8C4E-9A1E-B34B-B141-327CB99E3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15" name="Freeform 53">
                <a:extLst>
                  <a:ext uri="{FF2B5EF4-FFF2-40B4-BE49-F238E27FC236}">
                    <a16:creationId xmlns:a16="http://schemas.microsoft.com/office/drawing/2014/main" id="{F48F0C71-9F01-5C49-80EE-DC97F5D20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16" name="Freeform 54">
                <a:extLst>
                  <a:ext uri="{FF2B5EF4-FFF2-40B4-BE49-F238E27FC236}">
                    <a16:creationId xmlns:a16="http://schemas.microsoft.com/office/drawing/2014/main" id="{22387669-6C3F-D944-8E2F-81B3DC1FC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17" name="Freeform 55">
                <a:extLst>
                  <a:ext uri="{FF2B5EF4-FFF2-40B4-BE49-F238E27FC236}">
                    <a16:creationId xmlns:a16="http://schemas.microsoft.com/office/drawing/2014/main" id="{B38420DE-15D5-C040-B6CF-CD77671F9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18" name="Freeform 56">
                <a:extLst>
                  <a:ext uri="{FF2B5EF4-FFF2-40B4-BE49-F238E27FC236}">
                    <a16:creationId xmlns:a16="http://schemas.microsoft.com/office/drawing/2014/main" id="{EAA2BC00-BD64-FE49-8658-6478BDA41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19" name="Freeform 57">
                <a:extLst>
                  <a:ext uri="{FF2B5EF4-FFF2-40B4-BE49-F238E27FC236}">
                    <a16:creationId xmlns:a16="http://schemas.microsoft.com/office/drawing/2014/main" id="{36075F92-B602-B64E-8ED5-662206C89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5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20" name="Freeform 58">
                <a:extLst>
                  <a:ext uri="{FF2B5EF4-FFF2-40B4-BE49-F238E27FC236}">
                    <a16:creationId xmlns:a16="http://schemas.microsoft.com/office/drawing/2014/main" id="{0CF67D18-B7C5-D247-BC02-01A2CC8C9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21" name="Freeform 59">
                <a:extLst>
                  <a:ext uri="{FF2B5EF4-FFF2-40B4-BE49-F238E27FC236}">
                    <a16:creationId xmlns:a16="http://schemas.microsoft.com/office/drawing/2014/main" id="{25C5CCAC-7EA7-6B4A-9B21-192BCEE5C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22" name="Freeform 60">
                <a:extLst>
                  <a:ext uri="{FF2B5EF4-FFF2-40B4-BE49-F238E27FC236}">
                    <a16:creationId xmlns:a16="http://schemas.microsoft.com/office/drawing/2014/main" id="{AC9D19F2-8A58-0345-BE48-D69D9880B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23" name="Freeform 61">
                <a:extLst>
                  <a:ext uri="{FF2B5EF4-FFF2-40B4-BE49-F238E27FC236}">
                    <a16:creationId xmlns:a16="http://schemas.microsoft.com/office/drawing/2014/main" id="{80B5BEB1-ACBE-604A-8A09-097EE7207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24" name="Freeform 62">
                <a:extLst>
                  <a:ext uri="{FF2B5EF4-FFF2-40B4-BE49-F238E27FC236}">
                    <a16:creationId xmlns:a16="http://schemas.microsoft.com/office/drawing/2014/main" id="{9A47863D-9E0E-DB44-A5F5-1BD1E17EF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25" name="Freeform 63">
                <a:extLst>
                  <a:ext uri="{FF2B5EF4-FFF2-40B4-BE49-F238E27FC236}">
                    <a16:creationId xmlns:a16="http://schemas.microsoft.com/office/drawing/2014/main" id="{CFA0A530-90C2-294B-BFE4-BD52FB476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26" name="Freeform 64">
                <a:extLst>
                  <a:ext uri="{FF2B5EF4-FFF2-40B4-BE49-F238E27FC236}">
                    <a16:creationId xmlns:a16="http://schemas.microsoft.com/office/drawing/2014/main" id="{8D669163-2D60-8047-A883-779C48EA7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27" name="Freeform 65">
                <a:extLst>
                  <a:ext uri="{FF2B5EF4-FFF2-40B4-BE49-F238E27FC236}">
                    <a16:creationId xmlns:a16="http://schemas.microsoft.com/office/drawing/2014/main" id="{5A4034DB-29EF-5749-9162-0DB5C9717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28" name="Freeform 66">
                <a:extLst>
                  <a:ext uri="{FF2B5EF4-FFF2-40B4-BE49-F238E27FC236}">
                    <a16:creationId xmlns:a16="http://schemas.microsoft.com/office/drawing/2014/main" id="{0B9B835E-28B8-1B41-8248-B24C2DACC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29" name="Freeform 67">
                <a:extLst>
                  <a:ext uri="{FF2B5EF4-FFF2-40B4-BE49-F238E27FC236}">
                    <a16:creationId xmlns:a16="http://schemas.microsoft.com/office/drawing/2014/main" id="{9494BBE8-FE64-B041-88F1-45204B24E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30" name="Freeform 68">
                <a:extLst>
                  <a:ext uri="{FF2B5EF4-FFF2-40B4-BE49-F238E27FC236}">
                    <a16:creationId xmlns:a16="http://schemas.microsoft.com/office/drawing/2014/main" id="{084033D1-A54B-754E-A0B9-990DB4729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31" name="Freeform 69">
                <a:extLst>
                  <a:ext uri="{FF2B5EF4-FFF2-40B4-BE49-F238E27FC236}">
                    <a16:creationId xmlns:a16="http://schemas.microsoft.com/office/drawing/2014/main" id="{E752E404-F8D8-0440-A8E5-4DC861E0E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32" name="Freeform 70">
                <a:extLst>
                  <a:ext uri="{FF2B5EF4-FFF2-40B4-BE49-F238E27FC236}">
                    <a16:creationId xmlns:a16="http://schemas.microsoft.com/office/drawing/2014/main" id="{DBAFF0B3-5039-4546-814E-80BC53721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33" name="Freeform 71">
                <a:extLst>
                  <a:ext uri="{FF2B5EF4-FFF2-40B4-BE49-F238E27FC236}">
                    <a16:creationId xmlns:a16="http://schemas.microsoft.com/office/drawing/2014/main" id="{68AC5A30-F55A-F44B-8D3B-5D0AAB32F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34" name="Freeform 72">
                <a:extLst>
                  <a:ext uri="{FF2B5EF4-FFF2-40B4-BE49-F238E27FC236}">
                    <a16:creationId xmlns:a16="http://schemas.microsoft.com/office/drawing/2014/main" id="{D12DCE4A-64EF-3746-B748-69C55356A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35" name="Freeform 73">
                <a:extLst>
                  <a:ext uri="{FF2B5EF4-FFF2-40B4-BE49-F238E27FC236}">
                    <a16:creationId xmlns:a16="http://schemas.microsoft.com/office/drawing/2014/main" id="{34D56CD2-5666-354D-B8B7-3786D6503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36" name="Freeform 74">
                <a:extLst>
                  <a:ext uri="{FF2B5EF4-FFF2-40B4-BE49-F238E27FC236}">
                    <a16:creationId xmlns:a16="http://schemas.microsoft.com/office/drawing/2014/main" id="{81B3F5E5-BFD8-E64C-B297-A9D61032B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37" name="Freeform 75">
                <a:extLst>
                  <a:ext uri="{FF2B5EF4-FFF2-40B4-BE49-F238E27FC236}">
                    <a16:creationId xmlns:a16="http://schemas.microsoft.com/office/drawing/2014/main" id="{5A3840ED-B561-B04E-B1ED-86D8238E0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38" name="Freeform 76">
                <a:extLst>
                  <a:ext uri="{FF2B5EF4-FFF2-40B4-BE49-F238E27FC236}">
                    <a16:creationId xmlns:a16="http://schemas.microsoft.com/office/drawing/2014/main" id="{0FE2093B-5AFC-8641-B610-BC224250D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39" name="Freeform 77">
                <a:extLst>
                  <a:ext uri="{FF2B5EF4-FFF2-40B4-BE49-F238E27FC236}">
                    <a16:creationId xmlns:a16="http://schemas.microsoft.com/office/drawing/2014/main" id="{99ABEE34-9CCD-AB46-AA8D-A3100570D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40" name="Freeform 78">
                <a:extLst>
                  <a:ext uri="{FF2B5EF4-FFF2-40B4-BE49-F238E27FC236}">
                    <a16:creationId xmlns:a16="http://schemas.microsoft.com/office/drawing/2014/main" id="{6D61F62F-8F95-A342-9C2B-5D091D512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41" name="Freeform 79">
                <a:extLst>
                  <a:ext uri="{FF2B5EF4-FFF2-40B4-BE49-F238E27FC236}">
                    <a16:creationId xmlns:a16="http://schemas.microsoft.com/office/drawing/2014/main" id="{6114058B-A052-164E-BC74-F8A9C34FD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42" name="Freeform 80">
                <a:extLst>
                  <a:ext uri="{FF2B5EF4-FFF2-40B4-BE49-F238E27FC236}">
                    <a16:creationId xmlns:a16="http://schemas.microsoft.com/office/drawing/2014/main" id="{4B2D4158-293F-1B4A-A5CC-5374C4F7F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43" name="Freeform 81">
                <a:extLst>
                  <a:ext uri="{FF2B5EF4-FFF2-40B4-BE49-F238E27FC236}">
                    <a16:creationId xmlns:a16="http://schemas.microsoft.com/office/drawing/2014/main" id="{2A1BD5EE-2E86-C84D-B78B-C3D45BD60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44" name="Freeform 82">
                <a:extLst>
                  <a:ext uri="{FF2B5EF4-FFF2-40B4-BE49-F238E27FC236}">
                    <a16:creationId xmlns:a16="http://schemas.microsoft.com/office/drawing/2014/main" id="{D5DC7DFE-4E72-7A41-829A-EF6D829C8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45" name="Freeform 83">
                <a:extLst>
                  <a:ext uri="{FF2B5EF4-FFF2-40B4-BE49-F238E27FC236}">
                    <a16:creationId xmlns:a16="http://schemas.microsoft.com/office/drawing/2014/main" id="{AB34ECB9-96CE-3F4D-AA6B-771AB0FC9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46" name="Freeform 84">
                <a:extLst>
                  <a:ext uri="{FF2B5EF4-FFF2-40B4-BE49-F238E27FC236}">
                    <a16:creationId xmlns:a16="http://schemas.microsoft.com/office/drawing/2014/main" id="{E7E601B0-43C0-9149-A073-90382AE73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47" name="Freeform 85">
                <a:extLst>
                  <a:ext uri="{FF2B5EF4-FFF2-40B4-BE49-F238E27FC236}">
                    <a16:creationId xmlns:a16="http://schemas.microsoft.com/office/drawing/2014/main" id="{81059064-2654-E342-9BF2-8C8CEA85A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48" name="Freeform 86">
                <a:extLst>
                  <a:ext uri="{FF2B5EF4-FFF2-40B4-BE49-F238E27FC236}">
                    <a16:creationId xmlns:a16="http://schemas.microsoft.com/office/drawing/2014/main" id="{7033A2F5-995F-4541-A4EF-DDA0F447A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49" name="Freeform 132">
                <a:extLst>
                  <a:ext uri="{FF2B5EF4-FFF2-40B4-BE49-F238E27FC236}">
                    <a16:creationId xmlns:a16="http://schemas.microsoft.com/office/drawing/2014/main" id="{070BB651-78E5-5D4E-8CFD-30C06C558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50" name="Freeform 133">
                <a:extLst>
                  <a:ext uri="{FF2B5EF4-FFF2-40B4-BE49-F238E27FC236}">
                    <a16:creationId xmlns:a16="http://schemas.microsoft.com/office/drawing/2014/main" id="{97CE0D33-C0D5-7743-B32C-5EE04E6AE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384" name="Group 3">
              <a:extLst>
                <a:ext uri="{FF2B5EF4-FFF2-40B4-BE49-F238E27FC236}">
                  <a16:creationId xmlns:a16="http://schemas.microsoft.com/office/drawing/2014/main" id="{4BB0E46E-27DD-A54C-A88C-01DD14D12D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grpFill/>
          </p:grpSpPr>
          <p:sp>
            <p:nvSpPr>
              <p:cNvPr id="500" name="Freeform 145">
                <a:extLst>
                  <a:ext uri="{FF2B5EF4-FFF2-40B4-BE49-F238E27FC236}">
                    <a16:creationId xmlns:a16="http://schemas.microsoft.com/office/drawing/2014/main" id="{A45AA15D-B090-2E47-9D4C-7FEDA9B39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01" name="Freeform 146">
                <a:extLst>
                  <a:ext uri="{FF2B5EF4-FFF2-40B4-BE49-F238E27FC236}">
                    <a16:creationId xmlns:a16="http://schemas.microsoft.com/office/drawing/2014/main" id="{FED7FCA1-0CD1-1D4D-96E9-1378B3B5E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02" name="Freeform 147">
                <a:extLst>
                  <a:ext uri="{FF2B5EF4-FFF2-40B4-BE49-F238E27FC236}">
                    <a16:creationId xmlns:a16="http://schemas.microsoft.com/office/drawing/2014/main" id="{2B121B2F-514D-0E4D-AE28-F7021BEE3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03" name="Freeform 148">
                <a:extLst>
                  <a:ext uri="{FF2B5EF4-FFF2-40B4-BE49-F238E27FC236}">
                    <a16:creationId xmlns:a16="http://schemas.microsoft.com/office/drawing/2014/main" id="{22296550-8094-7D44-9CD3-A5F640C77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04" name="Freeform 149">
                <a:extLst>
                  <a:ext uri="{FF2B5EF4-FFF2-40B4-BE49-F238E27FC236}">
                    <a16:creationId xmlns:a16="http://schemas.microsoft.com/office/drawing/2014/main" id="{D9C5D4CE-1E83-9F4D-9C9F-311BB1331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05" name="Freeform 150">
                <a:extLst>
                  <a:ext uri="{FF2B5EF4-FFF2-40B4-BE49-F238E27FC236}">
                    <a16:creationId xmlns:a16="http://schemas.microsoft.com/office/drawing/2014/main" id="{94C51CD0-0994-6142-A378-8BB5C27AF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06" name="Freeform 151">
                <a:extLst>
                  <a:ext uri="{FF2B5EF4-FFF2-40B4-BE49-F238E27FC236}">
                    <a16:creationId xmlns:a16="http://schemas.microsoft.com/office/drawing/2014/main" id="{6A967CA0-06B7-3B46-8708-E520310D2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07" name="Freeform 152">
                <a:extLst>
                  <a:ext uri="{FF2B5EF4-FFF2-40B4-BE49-F238E27FC236}">
                    <a16:creationId xmlns:a16="http://schemas.microsoft.com/office/drawing/2014/main" id="{A3766156-67E8-0649-9C73-1A9B9FF8C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508" name="Freeform 153">
                <a:extLst>
                  <a:ext uri="{FF2B5EF4-FFF2-40B4-BE49-F238E27FC236}">
                    <a16:creationId xmlns:a16="http://schemas.microsoft.com/office/drawing/2014/main" id="{EC93B9F8-B6A8-9F42-A6D3-FD556D9C7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385" name="Freeform 154">
              <a:extLst>
                <a:ext uri="{FF2B5EF4-FFF2-40B4-BE49-F238E27FC236}">
                  <a16:creationId xmlns:a16="http://schemas.microsoft.com/office/drawing/2014/main" id="{411BAADE-3B7A-134C-9EE0-5FB41805A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386" name="Freeform 155">
              <a:extLst>
                <a:ext uri="{FF2B5EF4-FFF2-40B4-BE49-F238E27FC236}">
                  <a16:creationId xmlns:a16="http://schemas.microsoft.com/office/drawing/2014/main" id="{148AB885-90BB-E040-B7AC-B5C6E00CA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387" name="Group 19">
              <a:extLst>
                <a:ext uri="{FF2B5EF4-FFF2-40B4-BE49-F238E27FC236}">
                  <a16:creationId xmlns:a16="http://schemas.microsoft.com/office/drawing/2014/main" id="{B04323C6-BD8F-A847-9E09-D48D5887A21E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grpFill/>
          </p:grpSpPr>
          <p:sp>
            <p:nvSpPr>
              <p:cNvPr id="492" name="Freeform 156">
                <a:extLst>
                  <a:ext uri="{FF2B5EF4-FFF2-40B4-BE49-F238E27FC236}">
                    <a16:creationId xmlns:a16="http://schemas.microsoft.com/office/drawing/2014/main" id="{085F0DC0-88A8-A94B-B7FE-C75701EDA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93" name="Freeform 157">
                <a:extLst>
                  <a:ext uri="{FF2B5EF4-FFF2-40B4-BE49-F238E27FC236}">
                    <a16:creationId xmlns:a16="http://schemas.microsoft.com/office/drawing/2014/main" id="{3C49E5E5-6F41-E34D-ACC5-79CA2E9B4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94" name="Freeform 158">
                <a:extLst>
                  <a:ext uri="{FF2B5EF4-FFF2-40B4-BE49-F238E27FC236}">
                    <a16:creationId xmlns:a16="http://schemas.microsoft.com/office/drawing/2014/main" id="{473548E2-AF1C-3A43-A175-2033A0871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95" name="Freeform 159">
                <a:extLst>
                  <a:ext uri="{FF2B5EF4-FFF2-40B4-BE49-F238E27FC236}">
                    <a16:creationId xmlns:a16="http://schemas.microsoft.com/office/drawing/2014/main" id="{630867F4-421E-CF4F-B741-D85C4E9F1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96" name="Freeform 160">
                <a:extLst>
                  <a:ext uri="{FF2B5EF4-FFF2-40B4-BE49-F238E27FC236}">
                    <a16:creationId xmlns:a16="http://schemas.microsoft.com/office/drawing/2014/main" id="{887057C6-8FE8-7E41-A24A-0442DD502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97" name="Freeform 161">
                <a:extLst>
                  <a:ext uri="{FF2B5EF4-FFF2-40B4-BE49-F238E27FC236}">
                    <a16:creationId xmlns:a16="http://schemas.microsoft.com/office/drawing/2014/main" id="{8F0C45BC-0541-2A47-9F91-3AF8CA75C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98" name="Freeform 162">
                <a:extLst>
                  <a:ext uri="{FF2B5EF4-FFF2-40B4-BE49-F238E27FC236}">
                    <a16:creationId xmlns:a16="http://schemas.microsoft.com/office/drawing/2014/main" id="{4A3238AC-BBEF-DA42-B70E-BDF523E41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99" name="Freeform 163">
                <a:extLst>
                  <a:ext uri="{FF2B5EF4-FFF2-40B4-BE49-F238E27FC236}">
                    <a16:creationId xmlns:a16="http://schemas.microsoft.com/office/drawing/2014/main" id="{F88185DA-C1B9-8243-AA20-0D5591D84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388" name="Group 16">
              <a:extLst>
                <a:ext uri="{FF2B5EF4-FFF2-40B4-BE49-F238E27FC236}">
                  <a16:creationId xmlns:a16="http://schemas.microsoft.com/office/drawing/2014/main" id="{D0EDF35F-3B12-AD42-8178-528A24458211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grpFill/>
          </p:grpSpPr>
          <p:sp>
            <p:nvSpPr>
              <p:cNvPr id="488" name="Freeform 8">
                <a:extLst>
                  <a:ext uri="{FF2B5EF4-FFF2-40B4-BE49-F238E27FC236}">
                    <a16:creationId xmlns:a16="http://schemas.microsoft.com/office/drawing/2014/main" id="{0C037453-8D16-FA44-A54E-FDC616625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9" name="Freeform 106">
                <a:extLst>
                  <a:ext uri="{FF2B5EF4-FFF2-40B4-BE49-F238E27FC236}">
                    <a16:creationId xmlns:a16="http://schemas.microsoft.com/office/drawing/2014/main" id="{8F77DC55-47F4-154E-945A-A98317021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90" name="Freeform 107">
                <a:extLst>
                  <a:ext uri="{FF2B5EF4-FFF2-40B4-BE49-F238E27FC236}">
                    <a16:creationId xmlns:a16="http://schemas.microsoft.com/office/drawing/2014/main" id="{1B7471D2-1745-7144-9E27-D53EC8979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91" name="Freeform 165">
                <a:extLst>
                  <a:ext uri="{FF2B5EF4-FFF2-40B4-BE49-F238E27FC236}">
                    <a16:creationId xmlns:a16="http://schemas.microsoft.com/office/drawing/2014/main" id="{00C66B85-D235-F849-8367-FDBFC6114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389" name="Group 10">
              <a:extLst>
                <a:ext uri="{FF2B5EF4-FFF2-40B4-BE49-F238E27FC236}">
                  <a16:creationId xmlns:a16="http://schemas.microsoft.com/office/drawing/2014/main" id="{B02EBEC2-9223-8249-9E47-2E3DEBCEDE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grpFill/>
          </p:grpSpPr>
          <p:sp>
            <p:nvSpPr>
              <p:cNvPr id="458" name="Freeform 166">
                <a:extLst>
                  <a:ext uri="{FF2B5EF4-FFF2-40B4-BE49-F238E27FC236}">
                    <a16:creationId xmlns:a16="http://schemas.microsoft.com/office/drawing/2014/main" id="{B6D3FB98-01D8-904F-AD1F-D22F5B62F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9" name="Freeform 167">
                <a:extLst>
                  <a:ext uri="{FF2B5EF4-FFF2-40B4-BE49-F238E27FC236}">
                    <a16:creationId xmlns:a16="http://schemas.microsoft.com/office/drawing/2014/main" id="{2FC7ED33-E8A5-5A46-9656-E94CE08E8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0" name="Freeform 168">
                <a:extLst>
                  <a:ext uri="{FF2B5EF4-FFF2-40B4-BE49-F238E27FC236}">
                    <a16:creationId xmlns:a16="http://schemas.microsoft.com/office/drawing/2014/main" id="{BC7003AC-203C-AF4C-A102-54B6FBDE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1" name="Freeform 169">
                <a:extLst>
                  <a:ext uri="{FF2B5EF4-FFF2-40B4-BE49-F238E27FC236}">
                    <a16:creationId xmlns:a16="http://schemas.microsoft.com/office/drawing/2014/main" id="{726D510F-D6F8-2F45-A94F-02B5794D0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2" name="Freeform 170">
                <a:extLst>
                  <a:ext uri="{FF2B5EF4-FFF2-40B4-BE49-F238E27FC236}">
                    <a16:creationId xmlns:a16="http://schemas.microsoft.com/office/drawing/2014/main" id="{003E0782-3979-F448-984F-402EB5145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3" name="Freeform 171">
                <a:extLst>
                  <a:ext uri="{FF2B5EF4-FFF2-40B4-BE49-F238E27FC236}">
                    <a16:creationId xmlns:a16="http://schemas.microsoft.com/office/drawing/2014/main" id="{249A94F7-200A-AA4E-ABF3-5747BE0FA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4" name="Freeform 172">
                <a:extLst>
                  <a:ext uri="{FF2B5EF4-FFF2-40B4-BE49-F238E27FC236}">
                    <a16:creationId xmlns:a16="http://schemas.microsoft.com/office/drawing/2014/main" id="{5D31E5A4-A3AB-F146-8F03-EBA155DD5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5" name="Freeform 173">
                <a:extLst>
                  <a:ext uri="{FF2B5EF4-FFF2-40B4-BE49-F238E27FC236}">
                    <a16:creationId xmlns:a16="http://schemas.microsoft.com/office/drawing/2014/main" id="{94ECAF57-57FE-C646-A16D-4F6C93BC7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6" name="Freeform 174">
                <a:extLst>
                  <a:ext uri="{FF2B5EF4-FFF2-40B4-BE49-F238E27FC236}">
                    <a16:creationId xmlns:a16="http://schemas.microsoft.com/office/drawing/2014/main" id="{D29ADD51-9E14-6047-928B-47A6A9635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7" name="Freeform 175">
                <a:extLst>
                  <a:ext uri="{FF2B5EF4-FFF2-40B4-BE49-F238E27FC236}">
                    <a16:creationId xmlns:a16="http://schemas.microsoft.com/office/drawing/2014/main" id="{44BAD2AA-14B0-B240-A174-BEE3633D0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8" name="Freeform 176">
                <a:extLst>
                  <a:ext uri="{FF2B5EF4-FFF2-40B4-BE49-F238E27FC236}">
                    <a16:creationId xmlns:a16="http://schemas.microsoft.com/office/drawing/2014/main" id="{2AB0FB15-D59F-B44C-97FC-7B9290701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9" name="Freeform 177">
                <a:extLst>
                  <a:ext uri="{FF2B5EF4-FFF2-40B4-BE49-F238E27FC236}">
                    <a16:creationId xmlns:a16="http://schemas.microsoft.com/office/drawing/2014/main" id="{4EA14255-ECB9-CA41-9D1D-DA4C72FCD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0" name="Freeform 178">
                <a:extLst>
                  <a:ext uri="{FF2B5EF4-FFF2-40B4-BE49-F238E27FC236}">
                    <a16:creationId xmlns:a16="http://schemas.microsoft.com/office/drawing/2014/main" id="{2E2BF856-FDD2-1343-8F8E-569B9B8D0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1" name="Freeform 179">
                <a:extLst>
                  <a:ext uri="{FF2B5EF4-FFF2-40B4-BE49-F238E27FC236}">
                    <a16:creationId xmlns:a16="http://schemas.microsoft.com/office/drawing/2014/main" id="{266CD110-51FD-5A48-B1F3-B52554799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2" name="Freeform 180">
                <a:extLst>
                  <a:ext uri="{FF2B5EF4-FFF2-40B4-BE49-F238E27FC236}">
                    <a16:creationId xmlns:a16="http://schemas.microsoft.com/office/drawing/2014/main" id="{E601C5A1-C144-8846-9D7E-BF4EA8E68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3" name="Freeform 181">
                <a:extLst>
                  <a:ext uri="{FF2B5EF4-FFF2-40B4-BE49-F238E27FC236}">
                    <a16:creationId xmlns:a16="http://schemas.microsoft.com/office/drawing/2014/main" id="{95733999-29B8-0F4C-8A1C-F45E0CA6C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4" name="Freeform 182">
                <a:extLst>
                  <a:ext uri="{FF2B5EF4-FFF2-40B4-BE49-F238E27FC236}">
                    <a16:creationId xmlns:a16="http://schemas.microsoft.com/office/drawing/2014/main" id="{88BF65A5-446E-D240-AE25-9D2B9E7E8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5" name="Freeform 183">
                <a:extLst>
                  <a:ext uri="{FF2B5EF4-FFF2-40B4-BE49-F238E27FC236}">
                    <a16:creationId xmlns:a16="http://schemas.microsoft.com/office/drawing/2014/main" id="{991A83F7-6E7F-EC4F-AFA3-80BC27081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6" name="Freeform 184">
                <a:extLst>
                  <a:ext uri="{FF2B5EF4-FFF2-40B4-BE49-F238E27FC236}">
                    <a16:creationId xmlns:a16="http://schemas.microsoft.com/office/drawing/2014/main" id="{7B376369-7B67-AB43-80E5-7FF3E0C42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7" name="Freeform 185">
                <a:extLst>
                  <a:ext uri="{FF2B5EF4-FFF2-40B4-BE49-F238E27FC236}">
                    <a16:creationId xmlns:a16="http://schemas.microsoft.com/office/drawing/2014/main" id="{12FE64AC-738E-6145-AAFA-8D7F38138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8" name="Freeform 186">
                <a:extLst>
                  <a:ext uri="{FF2B5EF4-FFF2-40B4-BE49-F238E27FC236}">
                    <a16:creationId xmlns:a16="http://schemas.microsoft.com/office/drawing/2014/main" id="{A56563CA-A1B9-F348-9CBA-ACC6CF7A2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9" name="Freeform 187">
                <a:extLst>
                  <a:ext uri="{FF2B5EF4-FFF2-40B4-BE49-F238E27FC236}">
                    <a16:creationId xmlns:a16="http://schemas.microsoft.com/office/drawing/2014/main" id="{C2D57344-C8ED-6047-ACF4-BD53A00BB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0" name="Freeform 188">
                <a:extLst>
                  <a:ext uri="{FF2B5EF4-FFF2-40B4-BE49-F238E27FC236}">
                    <a16:creationId xmlns:a16="http://schemas.microsoft.com/office/drawing/2014/main" id="{0978EC3C-81A6-C54D-A296-20AC158B4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1" name="Freeform 189">
                <a:extLst>
                  <a:ext uri="{FF2B5EF4-FFF2-40B4-BE49-F238E27FC236}">
                    <a16:creationId xmlns:a16="http://schemas.microsoft.com/office/drawing/2014/main" id="{8DEF7541-DFF2-C74B-AEF0-D9E794627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2" name="Freeform 190">
                <a:extLst>
                  <a:ext uri="{FF2B5EF4-FFF2-40B4-BE49-F238E27FC236}">
                    <a16:creationId xmlns:a16="http://schemas.microsoft.com/office/drawing/2014/main" id="{3EB5CB5D-DFCD-CC40-9C48-E3054903E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3" name="Freeform 191">
                <a:extLst>
                  <a:ext uri="{FF2B5EF4-FFF2-40B4-BE49-F238E27FC236}">
                    <a16:creationId xmlns:a16="http://schemas.microsoft.com/office/drawing/2014/main" id="{B063ABEC-8145-1345-83DC-CD2441A93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4" name="Freeform 192">
                <a:extLst>
                  <a:ext uri="{FF2B5EF4-FFF2-40B4-BE49-F238E27FC236}">
                    <a16:creationId xmlns:a16="http://schemas.microsoft.com/office/drawing/2014/main" id="{F08AFB72-94C5-5C4D-8C43-A5F67869A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5" name="Freeform 193">
                <a:extLst>
                  <a:ext uri="{FF2B5EF4-FFF2-40B4-BE49-F238E27FC236}">
                    <a16:creationId xmlns:a16="http://schemas.microsoft.com/office/drawing/2014/main" id="{4681F9E8-FC3F-0143-8F69-FA8C982E6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6" name="Freeform 194">
                <a:extLst>
                  <a:ext uri="{FF2B5EF4-FFF2-40B4-BE49-F238E27FC236}">
                    <a16:creationId xmlns:a16="http://schemas.microsoft.com/office/drawing/2014/main" id="{3009528B-FF8F-2746-9121-32926737C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7" name="Freeform 195">
                <a:extLst>
                  <a:ext uri="{FF2B5EF4-FFF2-40B4-BE49-F238E27FC236}">
                    <a16:creationId xmlns:a16="http://schemas.microsoft.com/office/drawing/2014/main" id="{BDF52036-C2B1-544A-8816-480A8852B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390" name="Freeform 197">
              <a:extLst>
                <a:ext uri="{FF2B5EF4-FFF2-40B4-BE49-F238E27FC236}">
                  <a16:creationId xmlns:a16="http://schemas.microsoft.com/office/drawing/2014/main" id="{8E3E711B-E44A-0E4B-ABD9-4EF9C40CB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391" name="Group 4">
              <a:extLst>
                <a:ext uri="{FF2B5EF4-FFF2-40B4-BE49-F238E27FC236}">
                  <a16:creationId xmlns:a16="http://schemas.microsoft.com/office/drawing/2014/main" id="{C7C85D28-769C-1947-8416-5B75DD1CBE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grpFill/>
          </p:grpSpPr>
          <p:sp>
            <p:nvSpPr>
              <p:cNvPr id="450" name="Freeform 205">
                <a:extLst>
                  <a:ext uri="{FF2B5EF4-FFF2-40B4-BE49-F238E27FC236}">
                    <a16:creationId xmlns:a16="http://schemas.microsoft.com/office/drawing/2014/main" id="{F849C94A-78EC-ED49-B4D4-92649546A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1" name="Freeform 206">
                <a:extLst>
                  <a:ext uri="{FF2B5EF4-FFF2-40B4-BE49-F238E27FC236}">
                    <a16:creationId xmlns:a16="http://schemas.microsoft.com/office/drawing/2014/main" id="{63CB95CC-B1FD-BA46-A1C9-F7D094B98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2" name="Freeform 207">
                <a:extLst>
                  <a:ext uri="{FF2B5EF4-FFF2-40B4-BE49-F238E27FC236}">
                    <a16:creationId xmlns:a16="http://schemas.microsoft.com/office/drawing/2014/main" id="{988FDF4E-786C-7646-9DAF-E7CEAC556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3" name="Freeform 208">
                <a:extLst>
                  <a:ext uri="{FF2B5EF4-FFF2-40B4-BE49-F238E27FC236}">
                    <a16:creationId xmlns:a16="http://schemas.microsoft.com/office/drawing/2014/main" id="{02235AED-5075-C842-9999-8F45B8C33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4" name="Freeform 209">
                <a:extLst>
                  <a:ext uri="{FF2B5EF4-FFF2-40B4-BE49-F238E27FC236}">
                    <a16:creationId xmlns:a16="http://schemas.microsoft.com/office/drawing/2014/main" id="{EBD2B57A-6C55-CB41-BFB2-FCE591D57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5" name="Freeform 210">
                <a:extLst>
                  <a:ext uri="{FF2B5EF4-FFF2-40B4-BE49-F238E27FC236}">
                    <a16:creationId xmlns:a16="http://schemas.microsoft.com/office/drawing/2014/main" id="{16CCEFA1-2767-164E-B2AD-7219734AF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6" name="Freeform 211">
                <a:extLst>
                  <a:ext uri="{FF2B5EF4-FFF2-40B4-BE49-F238E27FC236}">
                    <a16:creationId xmlns:a16="http://schemas.microsoft.com/office/drawing/2014/main" id="{4D6A5522-819D-A64F-8614-F1F20500A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7" name="Freeform 212">
                <a:extLst>
                  <a:ext uri="{FF2B5EF4-FFF2-40B4-BE49-F238E27FC236}">
                    <a16:creationId xmlns:a16="http://schemas.microsoft.com/office/drawing/2014/main" id="{49E336C5-FBEE-4045-AF52-02D4CEE01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392" name="Freeform 213">
              <a:extLst>
                <a:ext uri="{FF2B5EF4-FFF2-40B4-BE49-F238E27FC236}">
                  <a16:creationId xmlns:a16="http://schemas.microsoft.com/office/drawing/2014/main" id="{80801427-AE14-414E-8EB4-9A6FCFD39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8274" y="3493061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393" name="Freeform 164">
              <a:extLst>
                <a:ext uri="{FF2B5EF4-FFF2-40B4-BE49-F238E27FC236}">
                  <a16:creationId xmlns:a16="http://schemas.microsoft.com/office/drawing/2014/main" id="{1A1E9DAB-D50F-264B-8D13-C3FF1FF19A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394" name="Group 393">
              <a:extLst>
                <a:ext uri="{FF2B5EF4-FFF2-40B4-BE49-F238E27FC236}">
                  <a16:creationId xmlns:a16="http://schemas.microsoft.com/office/drawing/2014/main" id="{FB78BDE7-E5A9-334A-B4FA-0D4A9A9226AD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grpFill/>
          </p:grpSpPr>
          <p:sp>
            <p:nvSpPr>
              <p:cNvPr id="422" name="Freeform 214">
                <a:extLst>
                  <a:ext uri="{FF2B5EF4-FFF2-40B4-BE49-F238E27FC236}">
                    <a16:creationId xmlns:a16="http://schemas.microsoft.com/office/drawing/2014/main" id="{5538F7B9-07D7-424E-BBB4-F8785F8D5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3" name="Freeform 215">
                <a:extLst>
                  <a:ext uri="{FF2B5EF4-FFF2-40B4-BE49-F238E27FC236}">
                    <a16:creationId xmlns:a16="http://schemas.microsoft.com/office/drawing/2014/main" id="{7B8EC8E5-000D-154C-98EE-79E1691CE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4" name="Freeform 216">
                <a:extLst>
                  <a:ext uri="{FF2B5EF4-FFF2-40B4-BE49-F238E27FC236}">
                    <a16:creationId xmlns:a16="http://schemas.microsoft.com/office/drawing/2014/main" id="{38618013-F4B5-D649-BF80-8B12AEB22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5" name="Freeform 217">
                <a:extLst>
                  <a:ext uri="{FF2B5EF4-FFF2-40B4-BE49-F238E27FC236}">
                    <a16:creationId xmlns:a16="http://schemas.microsoft.com/office/drawing/2014/main" id="{F96E957A-4C4F-2940-B8D9-91314C3B5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6" name="Freeform 218">
                <a:extLst>
                  <a:ext uri="{FF2B5EF4-FFF2-40B4-BE49-F238E27FC236}">
                    <a16:creationId xmlns:a16="http://schemas.microsoft.com/office/drawing/2014/main" id="{1E93A6A2-CB53-C54B-9CC8-31107E639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7" name="Freeform 219">
                <a:extLst>
                  <a:ext uri="{FF2B5EF4-FFF2-40B4-BE49-F238E27FC236}">
                    <a16:creationId xmlns:a16="http://schemas.microsoft.com/office/drawing/2014/main" id="{3533BEE2-6E40-D343-BF6B-170B78773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8" name="Freeform 220">
                <a:extLst>
                  <a:ext uri="{FF2B5EF4-FFF2-40B4-BE49-F238E27FC236}">
                    <a16:creationId xmlns:a16="http://schemas.microsoft.com/office/drawing/2014/main" id="{5D7D8C57-5EDD-5D4D-A854-7824E2D73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9" name="Freeform 221">
                <a:extLst>
                  <a:ext uri="{FF2B5EF4-FFF2-40B4-BE49-F238E27FC236}">
                    <a16:creationId xmlns:a16="http://schemas.microsoft.com/office/drawing/2014/main" id="{6F8CA02B-839F-8A4C-8E24-593E52F39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0" name="Freeform 222">
                <a:extLst>
                  <a:ext uri="{FF2B5EF4-FFF2-40B4-BE49-F238E27FC236}">
                    <a16:creationId xmlns:a16="http://schemas.microsoft.com/office/drawing/2014/main" id="{80F92528-240A-954F-896E-E54D03D24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1" name="Freeform 223">
                <a:extLst>
                  <a:ext uri="{FF2B5EF4-FFF2-40B4-BE49-F238E27FC236}">
                    <a16:creationId xmlns:a16="http://schemas.microsoft.com/office/drawing/2014/main" id="{0BCE9F12-5A91-F84F-A59F-349A6161D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2" name="Freeform 224">
                <a:extLst>
                  <a:ext uri="{FF2B5EF4-FFF2-40B4-BE49-F238E27FC236}">
                    <a16:creationId xmlns:a16="http://schemas.microsoft.com/office/drawing/2014/main" id="{3290C069-113F-BE47-BDD0-67DCA52B0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3" name="Freeform 225">
                <a:extLst>
                  <a:ext uri="{FF2B5EF4-FFF2-40B4-BE49-F238E27FC236}">
                    <a16:creationId xmlns:a16="http://schemas.microsoft.com/office/drawing/2014/main" id="{8370C328-C2D7-0E42-A194-67CAACDAF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4" name="Freeform 226">
                <a:extLst>
                  <a:ext uri="{FF2B5EF4-FFF2-40B4-BE49-F238E27FC236}">
                    <a16:creationId xmlns:a16="http://schemas.microsoft.com/office/drawing/2014/main" id="{57918169-062B-0547-9713-A16C92D91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5" name="Freeform 227">
                <a:extLst>
                  <a:ext uri="{FF2B5EF4-FFF2-40B4-BE49-F238E27FC236}">
                    <a16:creationId xmlns:a16="http://schemas.microsoft.com/office/drawing/2014/main" id="{2ECAA1D6-4478-AE40-8FC2-89C561F7F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6" name="Freeform 228">
                <a:extLst>
                  <a:ext uri="{FF2B5EF4-FFF2-40B4-BE49-F238E27FC236}">
                    <a16:creationId xmlns:a16="http://schemas.microsoft.com/office/drawing/2014/main" id="{F53582BB-E8BA-A746-BEFD-3090C0544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7" name="Freeform 229">
                <a:extLst>
                  <a:ext uri="{FF2B5EF4-FFF2-40B4-BE49-F238E27FC236}">
                    <a16:creationId xmlns:a16="http://schemas.microsoft.com/office/drawing/2014/main" id="{56B4F722-6D47-E241-996E-3ACFBF4B9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8" name="Freeform 230">
                <a:extLst>
                  <a:ext uri="{FF2B5EF4-FFF2-40B4-BE49-F238E27FC236}">
                    <a16:creationId xmlns:a16="http://schemas.microsoft.com/office/drawing/2014/main" id="{88BF64C5-76D8-C543-942D-E84EC9678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9" name="Freeform 231">
                <a:extLst>
                  <a:ext uri="{FF2B5EF4-FFF2-40B4-BE49-F238E27FC236}">
                    <a16:creationId xmlns:a16="http://schemas.microsoft.com/office/drawing/2014/main" id="{FB59CEDE-6D42-4E4F-9FC7-20ABC5D48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0" name="Freeform 232">
                <a:extLst>
                  <a:ext uri="{FF2B5EF4-FFF2-40B4-BE49-F238E27FC236}">
                    <a16:creationId xmlns:a16="http://schemas.microsoft.com/office/drawing/2014/main" id="{A1E98EDD-A551-9A4A-BFAE-95F1EE58B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1" name="Freeform 233">
                <a:extLst>
                  <a:ext uri="{FF2B5EF4-FFF2-40B4-BE49-F238E27FC236}">
                    <a16:creationId xmlns:a16="http://schemas.microsoft.com/office/drawing/2014/main" id="{9D6BA5C2-1C89-BB42-B827-FE50F70CE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2" name="Freeform 234">
                <a:extLst>
                  <a:ext uri="{FF2B5EF4-FFF2-40B4-BE49-F238E27FC236}">
                    <a16:creationId xmlns:a16="http://schemas.microsoft.com/office/drawing/2014/main" id="{F42E0ABD-2446-1D41-8F3D-6196BABBC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3" name="Freeform 235">
                <a:extLst>
                  <a:ext uri="{FF2B5EF4-FFF2-40B4-BE49-F238E27FC236}">
                    <a16:creationId xmlns:a16="http://schemas.microsoft.com/office/drawing/2014/main" id="{AA537704-B8AB-8745-803F-24A903C99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4" name="Freeform 236">
                <a:extLst>
                  <a:ext uri="{FF2B5EF4-FFF2-40B4-BE49-F238E27FC236}">
                    <a16:creationId xmlns:a16="http://schemas.microsoft.com/office/drawing/2014/main" id="{448CD830-4B89-4D46-AB70-761FC93E6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5" name="Freeform 237">
                <a:extLst>
                  <a:ext uri="{FF2B5EF4-FFF2-40B4-BE49-F238E27FC236}">
                    <a16:creationId xmlns:a16="http://schemas.microsoft.com/office/drawing/2014/main" id="{2275E4C2-DDA6-F14D-B5BF-6C04EF56B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6" name="Freeform 238">
                <a:extLst>
                  <a:ext uri="{FF2B5EF4-FFF2-40B4-BE49-F238E27FC236}">
                    <a16:creationId xmlns:a16="http://schemas.microsoft.com/office/drawing/2014/main" id="{F140D16A-67B1-3247-AFD2-2CE529771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7" name="Freeform 239">
                <a:extLst>
                  <a:ext uri="{FF2B5EF4-FFF2-40B4-BE49-F238E27FC236}">
                    <a16:creationId xmlns:a16="http://schemas.microsoft.com/office/drawing/2014/main" id="{49D4767E-C837-0940-ADDF-0155EC146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8" name="Freeform 240">
                <a:extLst>
                  <a:ext uri="{FF2B5EF4-FFF2-40B4-BE49-F238E27FC236}">
                    <a16:creationId xmlns:a16="http://schemas.microsoft.com/office/drawing/2014/main" id="{8CC906AE-3790-7449-A63C-F02E6C36D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9" name="Freeform 241">
                <a:extLst>
                  <a:ext uri="{FF2B5EF4-FFF2-40B4-BE49-F238E27FC236}">
                    <a16:creationId xmlns:a16="http://schemas.microsoft.com/office/drawing/2014/main" id="{B9CCBD17-16F1-4741-B2F1-4993C9D42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395" name="Group 6">
              <a:extLst>
                <a:ext uri="{FF2B5EF4-FFF2-40B4-BE49-F238E27FC236}">
                  <a16:creationId xmlns:a16="http://schemas.microsoft.com/office/drawing/2014/main" id="{6F10054B-64D7-EF41-9C85-E48D7DCCAE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grpFill/>
          </p:grpSpPr>
          <p:sp>
            <p:nvSpPr>
              <p:cNvPr id="412" name="Freeform 242">
                <a:extLst>
                  <a:ext uri="{FF2B5EF4-FFF2-40B4-BE49-F238E27FC236}">
                    <a16:creationId xmlns:a16="http://schemas.microsoft.com/office/drawing/2014/main" id="{F0021B7F-30DC-3A4C-8AFC-6A4C9C171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3" name="Freeform 243">
                <a:extLst>
                  <a:ext uri="{FF2B5EF4-FFF2-40B4-BE49-F238E27FC236}">
                    <a16:creationId xmlns:a16="http://schemas.microsoft.com/office/drawing/2014/main" id="{1301E91E-CEA7-F545-B242-BD0BB1D85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4" name="Freeform 244">
                <a:extLst>
                  <a:ext uri="{FF2B5EF4-FFF2-40B4-BE49-F238E27FC236}">
                    <a16:creationId xmlns:a16="http://schemas.microsoft.com/office/drawing/2014/main" id="{517C6F25-F2C2-554C-A3EC-F2C61F70B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5" name="Freeform 245">
                <a:extLst>
                  <a:ext uri="{FF2B5EF4-FFF2-40B4-BE49-F238E27FC236}">
                    <a16:creationId xmlns:a16="http://schemas.microsoft.com/office/drawing/2014/main" id="{DC01AAAE-BC56-7848-B2DB-C6A7D9F16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6" name="Freeform 246">
                <a:extLst>
                  <a:ext uri="{FF2B5EF4-FFF2-40B4-BE49-F238E27FC236}">
                    <a16:creationId xmlns:a16="http://schemas.microsoft.com/office/drawing/2014/main" id="{90238899-E890-9441-8C96-D67B71A2F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7" name="Freeform 247">
                <a:extLst>
                  <a:ext uri="{FF2B5EF4-FFF2-40B4-BE49-F238E27FC236}">
                    <a16:creationId xmlns:a16="http://schemas.microsoft.com/office/drawing/2014/main" id="{7C7840F7-684D-EC4D-8707-F7DC83C22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8" name="Freeform 248">
                <a:extLst>
                  <a:ext uri="{FF2B5EF4-FFF2-40B4-BE49-F238E27FC236}">
                    <a16:creationId xmlns:a16="http://schemas.microsoft.com/office/drawing/2014/main" id="{A10AC044-851A-224B-A546-7E027C4B0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9" name="Freeform 249">
                <a:extLst>
                  <a:ext uri="{FF2B5EF4-FFF2-40B4-BE49-F238E27FC236}">
                    <a16:creationId xmlns:a16="http://schemas.microsoft.com/office/drawing/2014/main" id="{235DEEE1-E2D6-3849-8CB9-99F22AE1F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0" name="Freeform 250">
                <a:extLst>
                  <a:ext uri="{FF2B5EF4-FFF2-40B4-BE49-F238E27FC236}">
                    <a16:creationId xmlns:a16="http://schemas.microsoft.com/office/drawing/2014/main" id="{AFF01B81-B157-D44A-B170-4B7CF414E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1" name="Freeform 251">
                <a:extLst>
                  <a:ext uri="{FF2B5EF4-FFF2-40B4-BE49-F238E27FC236}">
                    <a16:creationId xmlns:a16="http://schemas.microsoft.com/office/drawing/2014/main" id="{27B75C35-6095-6941-90FE-EDA5DD3DD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396" name="Group 14">
              <a:extLst>
                <a:ext uri="{FF2B5EF4-FFF2-40B4-BE49-F238E27FC236}">
                  <a16:creationId xmlns:a16="http://schemas.microsoft.com/office/drawing/2014/main" id="{B90636F0-C78C-164F-880B-1192DE9CEB81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grpFill/>
          </p:grpSpPr>
          <p:sp>
            <p:nvSpPr>
              <p:cNvPr id="401" name="Freeform 40">
                <a:extLst>
                  <a:ext uri="{FF2B5EF4-FFF2-40B4-BE49-F238E27FC236}">
                    <a16:creationId xmlns:a16="http://schemas.microsoft.com/office/drawing/2014/main" id="{D80F6D77-7360-664F-81A5-25E94A308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2" name="Freeform 41">
                <a:extLst>
                  <a:ext uri="{FF2B5EF4-FFF2-40B4-BE49-F238E27FC236}">
                    <a16:creationId xmlns:a16="http://schemas.microsoft.com/office/drawing/2014/main" id="{EB6C31F3-449C-1A4D-B865-EF69F2798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3" name="Freeform 42">
                <a:extLst>
                  <a:ext uri="{FF2B5EF4-FFF2-40B4-BE49-F238E27FC236}">
                    <a16:creationId xmlns:a16="http://schemas.microsoft.com/office/drawing/2014/main" id="{56226DFD-9946-5A4D-868B-92B3ACA4D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4" name="Freeform 43">
                <a:extLst>
                  <a:ext uri="{FF2B5EF4-FFF2-40B4-BE49-F238E27FC236}">
                    <a16:creationId xmlns:a16="http://schemas.microsoft.com/office/drawing/2014/main" id="{04B5326D-71A1-8B49-8E1C-A913221F9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5" name="Freeform 44">
                <a:extLst>
                  <a:ext uri="{FF2B5EF4-FFF2-40B4-BE49-F238E27FC236}">
                    <a16:creationId xmlns:a16="http://schemas.microsoft.com/office/drawing/2014/main" id="{386B2932-1683-C643-88CB-DED96D2DB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6" name="Freeform 45">
                <a:extLst>
                  <a:ext uri="{FF2B5EF4-FFF2-40B4-BE49-F238E27FC236}">
                    <a16:creationId xmlns:a16="http://schemas.microsoft.com/office/drawing/2014/main" id="{703C294F-2EC2-AC43-8244-6ED35FB7B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7" name="Freeform 127">
                <a:extLst>
                  <a:ext uri="{FF2B5EF4-FFF2-40B4-BE49-F238E27FC236}">
                    <a16:creationId xmlns:a16="http://schemas.microsoft.com/office/drawing/2014/main" id="{467FD718-F752-5342-A1FA-D080C5890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8" name="Freeform 128">
                <a:extLst>
                  <a:ext uri="{FF2B5EF4-FFF2-40B4-BE49-F238E27FC236}">
                    <a16:creationId xmlns:a16="http://schemas.microsoft.com/office/drawing/2014/main" id="{37F88427-E5B1-CB45-8C18-BEDDBC7BC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9" name="Freeform 129">
                <a:extLst>
                  <a:ext uri="{FF2B5EF4-FFF2-40B4-BE49-F238E27FC236}">
                    <a16:creationId xmlns:a16="http://schemas.microsoft.com/office/drawing/2014/main" id="{B3BC2AF7-836A-BA4F-9F62-3B0FBED45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0" name="Freeform 252">
                <a:extLst>
                  <a:ext uri="{FF2B5EF4-FFF2-40B4-BE49-F238E27FC236}">
                    <a16:creationId xmlns:a16="http://schemas.microsoft.com/office/drawing/2014/main" id="{199FFFE2-FCF7-4544-9AF6-AEFA58153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1" name="Freeform 253">
                <a:extLst>
                  <a:ext uri="{FF2B5EF4-FFF2-40B4-BE49-F238E27FC236}">
                    <a16:creationId xmlns:a16="http://schemas.microsoft.com/office/drawing/2014/main" id="{A4A0FD9E-F9C2-2D45-82D7-3100E469A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397" name="Freeform 87">
              <a:extLst>
                <a:ext uri="{FF2B5EF4-FFF2-40B4-BE49-F238E27FC236}">
                  <a16:creationId xmlns:a16="http://schemas.microsoft.com/office/drawing/2014/main" id="{3764B389-2E2A-BD42-A95E-6E4390F1D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398" name="Freeform 89">
              <a:extLst>
                <a:ext uri="{FF2B5EF4-FFF2-40B4-BE49-F238E27FC236}">
                  <a16:creationId xmlns:a16="http://schemas.microsoft.com/office/drawing/2014/main" id="{8734625E-60F8-C345-B2F7-659BF8A03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399" name="Freeform 9">
              <a:extLst>
                <a:ext uri="{FF2B5EF4-FFF2-40B4-BE49-F238E27FC236}">
                  <a16:creationId xmlns:a16="http://schemas.microsoft.com/office/drawing/2014/main" id="{9010292B-6093-454B-A970-040BC431D0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400" name="Freeform 100">
              <a:extLst>
                <a:ext uri="{FF2B5EF4-FFF2-40B4-BE49-F238E27FC236}">
                  <a16:creationId xmlns:a16="http://schemas.microsoft.com/office/drawing/2014/main" id="{C690846D-FCE6-7B4F-AD28-DD82CA07E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37645A17-2BA4-4F60-BF15-5F42785B0803}"/>
              </a:ext>
            </a:extLst>
          </p:cNvPr>
          <p:cNvSpPr txBox="1"/>
          <p:nvPr/>
        </p:nvSpPr>
        <p:spPr>
          <a:xfrm>
            <a:off x="6262254" y="4926861"/>
            <a:ext cx="5638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400" dirty="0">
                <a:solidFill>
                  <a:schemeClr val="bg1"/>
                </a:solidFill>
                <a:latin typeface="Raleway Medium" panose="020B0503030101060003" pitchFamily="34" charset="77"/>
                <a:cs typeface="Arima Madurai Light" pitchFamily="2" charset="77"/>
              </a:rPr>
              <a:t>Financial Aid and OSAP</a:t>
            </a:r>
          </a:p>
        </p:txBody>
      </p:sp>
    </p:spTree>
    <p:extLst>
      <p:ext uri="{BB962C8B-B14F-4D97-AF65-F5344CB8AC3E}">
        <p14:creationId xmlns:p14="http://schemas.microsoft.com/office/powerpoint/2010/main" val="1516250533"/>
      </p:ext>
    </p:extLst>
  </p:cSld>
  <p:clrMapOvr>
    <a:masterClrMapping/>
  </p:clrMapOvr>
  <p:transition advClick="0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A080AA-368B-A3E9-FB25-E02D3B173F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B56CED41-7D38-AE66-EC48-40B561346BB8}"/>
              </a:ext>
            </a:extLst>
          </p:cNvPr>
          <p:cNvSpPr txBox="1"/>
          <p:nvPr/>
        </p:nvSpPr>
        <p:spPr>
          <a:xfrm>
            <a:off x="495002" y="874360"/>
            <a:ext cx="104967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3">
                    <a:lumMod val="25000"/>
                  </a:schemeClr>
                </a:solidFill>
                <a:latin typeface="Raleway" panose="020B0503030101060003" pitchFamily="34" charset="77"/>
                <a:cs typeface="Mukta Medium" panose="020B0000000000000000" pitchFamily="34" charset="77"/>
              </a:rPr>
              <a:t>Differences to Funding While Studying Abroad</a:t>
            </a: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B1388C84-DD99-07E5-8BAC-39F404BA4E3A}"/>
              </a:ext>
            </a:extLst>
          </p:cNvPr>
          <p:cNvGrpSpPr>
            <a:grpSpLocks noChangeAspect="1"/>
          </p:cNvGrpSpPr>
          <p:nvPr/>
        </p:nvGrpSpPr>
        <p:grpSpPr>
          <a:xfrm>
            <a:off x="-1370985" y="-1190514"/>
            <a:ext cx="14976000" cy="9261356"/>
            <a:chOff x="-318035" y="-482331"/>
            <a:chExt cx="12494098" cy="7726513"/>
          </a:xfrm>
        </p:grpSpPr>
        <p:sp>
          <p:nvSpPr>
            <p:cNvPr id="120" name="Freeform 9">
              <a:extLst>
                <a:ext uri="{FF2B5EF4-FFF2-40B4-BE49-F238E27FC236}">
                  <a16:creationId xmlns:a16="http://schemas.microsoft.com/office/drawing/2014/main" id="{D5192696-9148-D58F-C87F-570058C8E2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438624" y="3540837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1" name="Group 9">
              <a:extLst>
                <a:ext uri="{FF2B5EF4-FFF2-40B4-BE49-F238E27FC236}">
                  <a16:creationId xmlns:a16="http://schemas.microsoft.com/office/drawing/2014/main" id="{77F46BCC-87AD-E291-3F9C-34AA2C8578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361" name="Freeform 32">
                <a:extLst>
                  <a:ext uri="{FF2B5EF4-FFF2-40B4-BE49-F238E27FC236}">
                    <a16:creationId xmlns:a16="http://schemas.microsoft.com/office/drawing/2014/main" id="{22A17280-57AE-336D-9271-A647C3A3C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33">
                <a:extLst>
                  <a:ext uri="{FF2B5EF4-FFF2-40B4-BE49-F238E27FC236}">
                    <a16:creationId xmlns:a16="http://schemas.microsoft.com/office/drawing/2014/main" id="{984F14D2-F144-551F-61E4-3BBF55930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34">
                <a:extLst>
                  <a:ext uri="{FF2B5EF4-FFF2-40B4-BE49-F238E27FC236}">
                    <a16:creationId xmlns:a16="http://schemas.microsoft.com/office/drawing/2014/main" id="{833A703A-587A-E069-2A91-8F67F5524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35">
                <a:extLst>
                  <a:ext uri="{FF2B5EF4-FFF2-40B4-BE49-F238E27FC236}">
                    <a16:creationId xmlns:a16="http://schemas.microsoft.com/office/drawing/2014/main" id="{C5D2DC0E-E60E-4819-B9A3-5D12E4836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5" name="Freeform 36">
                <a:extLst>
                  <a:ext uri="{FF2B5EF4-FFF2-40B4-BE49-F238E27FC236}">
                    <a16:creationId xmlns:a16="http://schemas.microsoft.com/office/drawing/2014/main" id="{9736DB94-D25A-3DDA-94AF-143D2086F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6" name="Freeform 37">
                <a:extLst>
                  <a:ext uri="{FF2B5EF4-FFF2-40B4-BE49-F238E27FC236}">
                    <a16:creationId xmlns:a16="http://schemas.microsoft.com/office/drawing/2014/main" id="{1A11FE43-AC1C-80A1-6B1A-BC2489AB5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38">
                <a:extLst>
                  <a:ext uri="{FF2B5EF4-FFF2-40B4-BE49-F238E27FC236}">
                    <a16:creationId xmlns:a16="http://schemas.microsoft.com/office/drawing/2014/main" id="{6A282B2E-DF7D-102B-1DB8-C0FA5940F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39">
                <a:extLst>
                  <a:ext uri="{FF2B5EF4-FFF2-40B4-BE49-F238E27FC236}">
                    <a16:creationId xmlns:a16="http://schemas.microsoft.com/office/drawing/2014/main" id="{FC36C10A-19EB-BB26-C47A-A341A3CD7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BB8B57EF-26E8-4C21-8A5A-FD39546D2B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668308">
              <a:off x="-281725" y="28910"/>
              <a:ext cx="1850811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3" name="Freeform 87">
              <a:extLst>
                <a:ext uri="{FF2B5EF4-FFF2-40B4-BE49-F238E27FC236}">
                  <a16:creationId xmlns:a16="http://schemas.microsoft.com/office/drawing/2014/main" id="{61F6B2EE-D224-B5A1-4627-1C7B69168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4" name="Freeform 89">
              <a:extLst>
                <a:ext uri="{FF2B5EF4-FFF2-40B4-BE49-F238E27FC236}">
                  <a16:creationId xmlns:a16="http://schemas.microsoft.com/office/drawing/2014/main" id="{EBB3AEA2-70FF-7CFE-226B-542DA277D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5" name="Group 2">
              <a:extLst>
                <a:ext uri="{FF2B5EF4-FFF2-40B4-BE49-F238E27FC236}">
                  <a16:creationId xmlns:a16="http://schemas.microsoft.com/office/drawing/2014/main" id="{614F387F-0858-EB02-2928-003389E43C67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356" name="Freeform 88">
                <a:extLst>
                  <a:ext uri="{FF2B5EF4-FFF2-40B4-BE49-F238E27FC236}">
                    <a16:creationId xmlns:a16="http://schemas.microsoft.com/office/drawing/2014/main" id="{68B22A18-88E3-AF2A-6252-3BFF1928C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91">
                <a:extLst>
                  <a:ext uri="{FF2B5EF4-FFF2-40B4-BE49-F238E27FC236}">
                    <a16:creationId xmlns:a16="http://schemas.microsoft.com/office/drawing/2014/main" id="{9F242377-D882-0BC7-7CC4-289DDC9AB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92">
                <a:extLst>
                  <a:ext uri="{FF2B5EF4-FFF2-40B4-BE49-F238E27FC236}">
                    <a16:creationId xmlns:a16="http://schemas.microsoft.com/office/drawing/2014/main" id="{47634C7A-5864-38C9-A23A-98380BB2A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93">
                <a:extLst>
                  <a:ext uri="{FF2B5EF4-FFF2-40B4-BE49-F238E27FC236}">
                    <a16:creationId xmlns:a16="http://schemas.microsoft.com/office/drawing/2014/main" id="{F07B856F-A457-993E-C9A1-4D99324E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94">
                <a:extLst>
                  <a:ext uri="{FF2B5EF4-FFF2-40B4-BE49-F238E27FC236}">
                    <a16:creationId xmlns:a16="http://schemas.microsoft.com/office/drawing/2014/main" id="{7C1276CF-1955-1EC5-3AE3-620008CDD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26" name="Group 15">
              <a:extLst>
                <a:ext uri="{FF2B5EF4-FFF2-40B4-BE49-F238E27FC236}">
                  <a16:creationId xmlns:a16="http://schemas.microsoft.com/office/drawing/2014/main" id="{F2CBF9D5-9A9C-875C-1AEC-5A1F3062A2AF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351" name="Freeform 95">
                <a:extLst>
                  <a:ext uri="{FF2B5EF4-FFF2-40B4-BE49-F238E27FC236}">
                    <a16:creationId xmlns:a16="http://schemas.microsoft.com/office/drawing/2014/main" id="{DD6B4F59-1A56-3672-6B82-557EB6D76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96">
                <a:extLst>
                  <a:ext uri="{FF2B5EF4-FFF2-40B4-BE49-F238E27FC236}">
                    <a16:creationId xmlns:a16="http://schemas.microsoft.com/office/drawing/2014/main" id="{96C164E7-7992-B241-CC48-F413B5E35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97">
                <a:extLst>
                  <a:ext uri="{FF2B5EF4-FFF2-40B4-BE49-F238E27FC236}">
                    <a16:creationId xmlns:a16="http://schemas.microsoft.com/office/drawing/2014/main" id="{DE339A00-9476-B69B-D87B-ADB76C920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4" name="Freeform 98">
                <a:extLst>
                  <a:ext uri="{FF2B5EF4-FFF2-40B4-BE49-F238E27FC236}">
                    <a16:creationId xmlns:a16="http://schemas.microsoft.com/office/drawing/2014/main" id="{D16A9AEC-E97A-86BD-40AB-9CDD20512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99">
                <a:extLst>
                  <a:ext uri="{FF2B5EF4-FFF2-40B4-BE49-F238E27FC236}">
                    <a16:creationId xmlns:a16="http://schemas.microsoft.com/office/drawing/2014/main" id="{8EA67A86-B9BA-0528-7D0B-8FD230B22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7" name="Freeform 100">
              <a:extLst>
                <a:ext uri="{FF2B5EF4-FFF2-40B4-BE49-F238E27FC236}">
                  <a16:creationId xmlns:a16="http://schemas.microsoft.com/office/drawing/2014/main" id="{04713700-0FC8-A278-A02E-631789C1D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8" name="Freeform 101">
              <a:extLst>
                <a:ext uri="{FF2B5EF4-FFF2-40B4-BE49-F238E27FC236}">
                  <a16:creationId xmlns:a16="http://schemas.microsoft.com/office/drawing/2014/main" id="{B9146B48-EF1A-BFF1-6377-E9103635D4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0700507" y="461951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9" name="Group 12">
              <a:extLst>
                <a:ext uri="{FF2B5EF4-FFF2-40B4-BE49-F238E27FC236}">
                  <a16:creationId xmlns:a16="http://schemas.microsoft.com/office/drawing/2014/main" id="{F9F6BAF8-EB2A-A08B-7C5D-AC749F967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348" name="Freeform 90">
                <a:extLst>
                  <a:ext uri="{FF2B5EF4-FFF2-40B4-BE49-F238E27FC236}">
                    <a16:creationId xmlns:a16="http://schemas.microsoft.com/office/drawing/2014/main" id="{D2A1F0F1-12BA-DACB-2932-BB2865B24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102">
                <a:extLst>
                  <a:ext uri="{FF2B5EF4-FFF2-40B4-BE49-F238E27FC236}">
                    <a16:creationId xmlns:a16="http://schemas.microsoft.com/office/drawing/2014/main" id="{730DE1A3-0CCC-6FAB-1F5A-D00F2BA3C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103">
                <a:extLst>
                  <a:ext uri="{FF2B5EF4-FFF2-40B4-BE49-F238E27FC236}">
                    <a16:creationId xmlns:a16="http://schemas.microsoft.com/office/drawing/2014/main" id="{446F0096-B35B-F100-E94A-BB1C63B20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0" name="Group 11">
              <a:extLst>
                <a:ext uri="{FF2B5EF4-FFF2-40B4-BE49-F238E27FC236}">
                  <a16:creationId xmlns:a16="http://schemas.microsoft.com/office/drawing/2014/main" id="{213F11AC-A91C-52D7-42E3-DE5D42CE7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39" name="Freeform 1">
                <a:extLst>
                  <a:ext uri="{FF2B5EF4-FFF2-40B4-BE49-F238E27FC236}">
                    <a16:creationId xmlns:a16="http://schemas.microsoft.com/office/drawing/2014/main" id="{5688AACD-188B-F10B-EAD7-98B75DF93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2">
                <a:extLst>
                  <a:ext uri="{FF2B5EF4-FFF2-40B4-BE49-F238E27FC236}">
                    <a16:creationId xmlns:a16="http://schemas.microsoft.com/office/drawing/2014/main" id="{EB2770BD-DE05-0681-8E5B-4375368B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3">
                <a:extLst>
                  <a:ext uri="{FF2B5EF4-FFF2-40B4-BE49-F238E27FC236}">
                    <a16:creationId xmlns:a16="http://schemas.microsoft.com/office/drawing/2014/main" id="{C0B64E79-4FFE-4B04-1DB2-84D9B9079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4">
                <a:extLst>
                  <a:ext uri="{FF2B5EF4-FFF2-40B4-BE49-F238E27FC236}">
                    <a16:creationId xmlns:a16="http://schemas.microsoft.com/office/drawing/2014/main" id="{AD7DDCF3-6559-5CB3-D007-ADB7EE775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5">
                <a:extLst>
                  <a:ext uri="{FF2B5EF4-FFF2-40B4-BE49-F238E27FC236}">
                    <a16:creationId xmlns:a16="http://schemas.microsoft.com/office/drawing/2014/main" id="{D875D1F7-E22F-2CC3-3A87-1D2A6B7C7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6">
                <a:extLst>
                  <a:ext uri="{FF2B5EF4-FFF2-40B4-BE49-F238E27FC236}">
                    <a16:creationId xmlns:a16="http://schemas.microsoft.com/office/drawing/2014/main" id="{44B29C3F-E9A2-9549-B4EC-0A8EE53DF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5" name="Freeform 7">
                <a:extLst>
                  <a:ext uri="{FF2B5EF4-FFF2-40B4-BE49-F238E27FC236}">
                    <a16:creationId xmlns:a16="http://schemas.microsoft.com/office/drawing/2014/main" id="{92D4FCE2-6544-80E3-9A54-2B4F71855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104">
                <a:extLst>
                  <a:ext uri="{FF2B5EF4-FFF2-40B4-BE49-F238E27FC236}">
                    <a16:creationId xmlns:a16="http://schemas.microsoft.com/office/drawing/2014/main" id="{B74D4A86-28BA-9D34-02A5-9ECA19994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105">
                <a:extLst>
                  <a:ext uri="{FF2B5EF4-FFF2-40B4-BE49-F238E27FC236}">
                    <a16:creationId xmlns:a16="http://schemas.microsoft.com/office/drawing/2014/main" id="{90776C53-6561-2206-F16E-38773161E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194AE1D0-8488-8578-CFFD-0BAB101726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96CDCB3B-408B-D3A8-E093-44DBC4C60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3" name="Group 1">
              <a:extLst>
                <a:ext uri="{FF2B5EF4-FFF2-40B4-BE49-F238E27FC236}">
                  <a16:creationId xmlns:a16="http://schemas.microsoft.com/office/drawing/2014/main" id="{2EF30DCC-E3D2-8E70-A9A1-6F0A74A44D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336" name="Freeform 113">
                <a:extLst>
                  <a:ext uri="{FF2B5EF4-FFF2-40B4-BE49-F238E27FC236}">
                    <a16:creationId xmlns:a16="http://schemas.microsoft.com/office/drawing/2014/main" id="{7123A60A-44FF-AA30-0923-2B6893517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7" name="Freeform 116">
                <a:extLst>
                  <a:ext uri="{FF2B5EF4-FFF2-40B4-BE49-F238E27FC236}">
                    <a16:creationId xmlns:a16="http://schemas.microsoft.com/office/drawing/2014/main" id="{102C5889-7DA2-F26B-407F-EBE9661B6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8" name="Freeform 117">
                <a:extLst>
                  <a:ext uri="{FF2B5EF4-FFF2-40B4-BE49-F238E27FC236}">
                    <a16:creationId xmlns:a16="http://schemas.microsoft.com/office/drawing/2014/main" id="{9FFA8053-8CB7-06E9-BE4E-89449B7CD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4" name="Group 8">
              <a:extLst>
                <a:ext uri="{FF2B5EF4-FFF2-40B4-BE49-F238E27FC236}">
                  <a16:creationId xmlns:a16="http://schemas.microsoft.com/office/drawing/2014/main" id="{C0DCDCD0-2E2D-0DEF-4663-1C226EB062D2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059570" y="1723830"/>
              <a:ext cx="1535066" cy="708752"/>
              <a:chOff x="6017481" y="2668101"/>
              <a:chExt cx="1203325" cy="555626"/>
            </a:xfrm>
            <a:solidFill>
              <a:schemeClr val="accent2"/>
            </a:solidFill>
          </p:grpSpPr>
          <p:sp>
            <p:nvSpPr>
              <p:cNvPr id="330" name="Freeform 118">
                <a:extLst>
                  <a:ext uri="{FF2B5EF4-FFF2-40B4-BE49-F238E27FC236}">
                    <a16:creationId xmlns:a16="http://schemas.microsoft.com/office/drawing/2014/main" id="{64C1CDA7-4437-33E0-4F9A-B2183A19D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481" y="2668101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1" name="Freeform 119">
                <a:extLst>
                  <a:ext uri="{FF2B5EF4-FFF2-40B4-BE49-F238E27FC236}">
                    <a16:creationId xmlns:a16="http://schemas.microsoft.com/office/drawing/2014/main" id="{18D5ED44-DCE5-5AFB-69A6-71BB1D3CD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8904" y="271731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120">
                <a:extLst>
                  <a:ext uri="{FF2B5EF4-FFF2-40B4-BE49-F238E27FC236}">
                    <a16:creationId xmlns:a16="http://schemas.microsoft.com/office/drawing/2014/main" id="{B0BF28B6-E49A-78BD-CD80-516B9B875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288" y="2803029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3" name="Freeform 121">
                <a:extLst>
                  <a:ext uri="{FF2B5EF4-FFF2-40B4-BE49-F238E27FC236}">
                    <a16:creationId xmlns:a16="http://schemas.microsoft.com/office/drawing/2014/main" id="{6C0E8291-F0AF-294F-F593-8F463AB60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667" y="2795096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4" name="Freeform 123">
                <a:extLst>
                  <a:ext uri="{FF2B5EF4-FFF2-40B4-BE49-F238E27FC236}">
                    <a16:creationId xmlns:a16="http://schemas.microsoft.com/office/drawing/2014/main" id="{48069603-E169-16E2-754A-AF88C12FD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2377" y="3039577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124">
                <a:extLst>
                  <a:ext uri="{FF2B5EF4-FFF2-40B4-BE49-F238E27FC236}">
                    <a16:creationId xmlns:a16="http://schemas.microsoft.com/office/drawing/2014/main" id="{8D8C2C53-498B-F795-C573-DA1216B1A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3643" y="3072917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5" name="Group 7">
              <a:extLst>
                <a:ext uri="{FF2B5EF4-FFF2-40B4-BE49-F238E27FC236}">
                  <a16:creationId xmlns:a16="http://schemas.microsoft.com/office/drawing/2014/main" id="{2685A316-BCB6-F1E2-6FB9-24B2740D3A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306" name="Freeform 10">
                <a:extLst>
                  <a:ext uri="{FF2B5EF4-FFF2-40B4-BE49-F238E27FC236}">
                    <a16:creationId xmlns:a16="http://schemas.microsoft.com/office/drawing/2014/main" id="{687635A3-0A53-1AB0-9C12-D877A6D50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7" name="Freeform 11">
                <a:extLst>
                  <a:ext uri="{FF2B5EF4-FFF2-40B4-BE49-F238E27FC236}">
                    <a16:creationId xmlns:a16="http://schemas.microsoft.com/office/drawing/2014/main" id="{32CE7940-5309-3121-E1E6-A342560B9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12">
                <a:extLst>
                  <a:ext uri="{FF2B5EF4-FFF2-40B4-BE49-F238E27FC236}">
                    <a16:creationId xmlns:a16="http://schemas.microsoft.com/office/drawing/2014/main" id="{38AF0858-2609-531B-2CB0-8C56834D5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13">
                <a:extLst>
                  <a:ext uri="{FF2B5EF4-FFF2-40B4-BE49-F238E27FC236}">
                    <a16:creationId xmlns:a16="http://schemas.microsoft.com/office/drawing/2014/main" id="{B9517AAC-7D60-2A07-AC56-ED41F0CA2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14">
                <a:extLst>
                  <a:ext uri="{FF2B5EF4-FFF2-40B4-BE49-F238E27FC236}">
                    <a16:creationId xmlns:a16="http://schemas.microsoft.com/office/drawing/2014/main" id="{17318A22-3CB1-2C9A-567A-978DA577A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15">
                <a:extLst>
                  <a:ext uri="{FF2B5EF4-FFF2-40B4-BE49-F238E27FC236}">
                    <a16:creationId xmlns:a16="http://schemas.microsoft.com/office/drawing/2014/main" id="{99C9187C-144F-191E-618B-169424E62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16">
                <a:extLst>
                  <a:ext uri="{FF2B5EF4-FFF2-40B4-BE49-F238E27FC236}">
                    <a16:creationId xmlns:a16="http://schemas.microsoft.com/office/drawing/2014/main" id="{C1932A13-66D8-586D-3554-1B2DBA6EF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3" name="Freeform 17">
                <a:extLst>
                  <a:ext uri="{FF2B5EF4-FFF2-40B4-BE49-F238E27FC236}">
                    <a16:creationId xmlns:a16="http://schemas.microsoft.com/office/drawing/2014/main" id="{4BC96BAD-C918-F866-F84E-E4B6FB3F2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18">
                <a:extLst>
                  <a:ext uri="{FF2B5EF4-FFF2-40B4-BE49-F238E27FC236}">
                    <a16:creationId xmlns:a16="http://schemas.microsoft.com/office/drawing/2014/main" id="{FAF7CAA7-EC51-9A37-B04E-F818CF568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5" name="Freeform 19">
                <a:extLst>
                  <a:ext uri="{FF2B5EF4-FFF2-40B4-BE49-F238E27FC236}">
                    <a16:creationId xmlns:a16="http://schemas.microsoft.com/office/drawing/2014/main" id="{FBB80C9F-82DA-5C8F-10D5-F2FBFF276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20">
                <a:extLst>
                  <a:ext uri="{FF2B5EF4-FFF2-40B4-BE49-F238E27FC236}">
                    <a16:creationId xmlns:a16="http://schemas.microsoft.com/office/drawing/2014/main" id="{00E6BEAA-B0DB-484D-D778-002203A60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7" name="Freeform 21">
                <a:extLst>
                  <a:ext uri="{FF2B5EF4-FFF2-40B4-BE49-F238E27FC236}">
                    <a16:creationId xmlns:a16="http://schemas.microsoft.com/office/drawing/2014/main" id="{8A33C011-2CF0-BD5B-2E1C-062ED2D7D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22">
                <a:extLst>
                  <a:ext uri="{FF2B5EF4-FFF2-40B4-BE49-F238E27FC236}">
                    <a16:creationId xmlns:a16="http://schemas.microsoft.com/office/drawing/2014/main" id="{C357B83E-ED9F-BB9E-7F10-31BE91373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23">
                <a:extLst>
                  <a:ext uri="{FF2B5EF4-FFF2-40B4-BE49-F238E27FC236}">
                    <a16:creationId xmlns:a16="http://schemas.microsoft.com/office/drawing/2014/main" id="{DDCE8ECF-5F04-CA88-5CF2-1F3005DD1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24">
                <a:extLst>
                  <a:ext uri="{FF2B5EF4-FFF2-40B4-BE49-F238E27FC236}">
                    <a16:creationId xmlns:a16="http://schemas.microsoft.com/office/drawing/2014/main" id="{D3944510-3071-AC41-2C1A-57122E7B1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1" name="Freeform 25">
                <a:extLst>
                  <a:ext uri="{FF2B5EF4-FFF2-40B4-BE49-F238E27FC236}">
                    <a16:creationId xmlns:a16="http://schemas.microsoft.com/office/drawing/2014/main" id="{D5776750-0DE1-8EBB-6337-5F4A575D2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26">
                <a:extLst>
                  <a:ext uri="{FF2B5EF4-FFF2-40B4-BE49-F238E27FC236}">
                    <a16:creationId xmlns:a16="http://schemas.microsoft.com/office/drawing/2014/main" id="{1C9F7608-0889-4C99-9111-3E366A686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3" name="Freeform 27">
                <a:extLst>
                  <a:ext uri="{FF2B5EF4-FFF2-40B4-BE49-F238E27FC236}">
                    <a16:creationId xmlns:a16="http://schemas.microsoft.com/office/drawing/2014/main" id="{B055A5F7-A0CB-0F35-30AF-1FE685501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4" name="Freeform 28">
                <a:extLst>
                  <a:ext uri="{FF2B5EF4-FFF2-40B4-BE49-F238E27FC236}">
                    <a16:creationId xmlns:a16="http://schemas.microsoft.com/office/drawing/2014/main" id="{64CC986F-BF59-0CB3-DFFF-0D15FF0D4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5" name="Freeform 29">
                <a:extLst>
                  <a:ext uri="{FF2B5EF4-FFF2-40B4-BE49-F238E27FC236}">
                    <a16:creationId xmlns:a16="http://schemas.microsoft.com/office/drawing/2014/main" id="{20490B02-D805-E6E0-A96A-4FCF9C432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30">
                <a:extLst>
                  <a:ext uri="{FF2B5EF4-FFF2-40B4-BE49-F238E27FC236}">
                    <a16:creationId xmlns:a16="http://schemas.microsoft.com/office/drawing/2014/main" id="{990B9343-0F57-C43D-13DE-B2F9CC04E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31">
                <a:extLst>
                  <a:ext uri="{FF2B5EF4-FFF2-40B4-BE49-F238E27FC236}">
                    <a16:creationId xmlns:a16="http://schemas.microsoft.com/office/drawing/2014/main" id="{5681BFF1-5869-9972-D8BE-9E6FB4752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125">
                <a:extLst>
                  <a:ext uri="{FF2B5EF4-FFF2-40B4-BE49-F238E27FC236}">
                    <a16:creationId xmlns:a16="http://schemas.microsoft.com/office/drawing/2014/main" id="{6701A654-7596-695A-A411-96D6971D7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9" name="Freeform 126">
                <a:extLst>
                  <a:ext uri="{FF2B5EF4-FFF2-40B4-BE49-F238E27FC236}">
                    <a16:creationId xmlns:a16="http://schemas.microsoft.com/office/drawing/2014/main" id="{FAF1C4CD-1D40-068B-68CD-D40884A27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6" name="Freeform 130">
              <a:extLst>
                <a:ext uri="{FF2B5EF4-FFF2-40B4-BE49-F238E27FC236}">
                  <a16:creationId xmlns:a16="http://schemas.microsoft.com/office/drawing/2014/main" id="{50232918-CB79-EA07-8FBD-2470BA663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1759" y="284760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7" name="Freeform 131">
              <a:extLst>
                <a:ext uri="{FF2B5EF4-FFF2-40B4-BE49-F238E27FC236}">
                  <a16:creationId xmlns:a16="http://schemas.microsoft.com/office/drawing/2014/main" id="{3A40D942-534D-3C63-7F8B-C6CABCDBA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8" name="Group 17">
              <a:extLst>
                <a:ext uri="{FF2B5EF4-FFF2-40B4-BE49-F238E27FC236}">
                  <a16:creationId xmlns:a16="http://schemas.microsoft.com/office/drawing/2014/main" id="{C39BCFA6-B17C-574F-4F61-05B1F94A858A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5" y="2205973"/>
              <a:ext cx="2006446" cy="1444372"/>
              <a:chOff x="1716088" y="2238376"/>
              <a:chExt cx="1573212" cy="1131888"/>
            </a:xfrm>
            <a:solidFill>
              <a:schemeClr val="accent2"/>
            </a:solidFill>
          </p:grpSpPr>
          <p:sp>
            <p:nvSpPr>
              <p:cNvPr id="264" name="Freeform 47">
                <a:extLst>
                  <a:ext uri="{FF2B5EF4-FFF2-40B4-BE49-F238E27FC236}">
                    <a16:creationId xmlns:a16="http://schemas.microsoft.com/office/drawing/2014/main" id="{AE03122D-ABE9-DEF0-902A-6C534A4AF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5" name="Freeform 48">
                <a:extLst>
                  <a:ext uri="{FF2B5EF4-FFF2-40B4-BE49-F238E27FC236}">
                    <a16:creationId xmlns:a16="http://schemas.microsoft.com/office/drawing/2014/main" id="{2A896406-0E82-7FCE-CA24-486904AF0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6" name="Freeform 49">
                <a:extLst>
                  <a:ext uri="{FF2B5EF4-FFF2-40B4-BE49-F238E27FC236}">
                    <a16:creationId xmlns:a16="http://schemas.microsoft.com/office/drawing/2014/main" id="{FB87E26A-8FD4-B3B3-F09D-19EF8E2A7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7" name="Freeform 50">
                <a:extLst>
                  <a:ext uri="{FF2B5EF4-FFF2-40B4-BE49-F238E27FC236}">
                    <a16:creationId xmlns:a16="http://schemas.microsoft.com/office/drawing/2014/main" id="{E5F8D832-D522-9632-5025-0FA12D1BD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8" name="Freeform 51">
                <a:extLst>
                  <a:ext uri="{FF2B5EF4-FFF2-40B4-BE49-F238E27FC236}">
                    <a16:creationId xmlns:a16="http://schemas.microsoft.com/office/drawing/2014/main" id="{7BE4B2D4-75EB-315C-AFBB-0A51A0F98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9" name="Freeform 52">
                <a:extLst>
                  <a:ext uri="{FF2B5EF4-FFF2-40B4-BE49-F238E27FC236}">
                    <a16:creationId xmlns:a16="http://schemas.microsoft.com/office/drawing/2014/main" id="{66BB9A87-6E08-3C9E-3DF5-9A98F0E9A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0" name="Freeform 53">
                <a:extLst>
                  <a:ext uri="{FF2B5EF4-FFF2-40B4-BE49-F238E27FC236}">
                    <a16:creationId xmlns:a16="http://schemas.microsoft.com/office/drawing/2014/main" id="{6EF365EF-97DA-496E-1DA8-91B4D3D02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1" name="Freeform 54">
                <a:extLst>
                  <a:ext uri="{FF2B5EF4-FFF2-40B4-BE49-F238E27FC236}">
                    <a16:creationId xmlns:a16="http://schemas.microsoft.com/office/drawing/2014/main" id="{86F143A5-B306-CCD1-3898-0B5C1E982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2" name="Freeform 55">
                <a:extLst>
                  <a:ext uri="{FF2B5EF4-FFF2-40B4-BE49-F238E27FC236}">
                    <a16:creationId xmlns:a16="http://schemas.microsoft.com/office/drawing/2014/main" id="{6E32A493-2C33-7DF6-660C-F239DA3C1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3" name="Freeform 56">
                <a:extLst>
                  <a:ext uri="{FF2B5EF4-FFF2-40B4-BE49-F238E27FC236}">
                    <a16:creationId xmlns:a16="http://schemas.microsoft.com/office/drawing/2014/main" id="{4C094FFF-06B9-75C0-B32E-21BDC9306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4" name="Freeform 57">
                <a:extLst>
                  <a:ext uri="{FF2B5EF4-FFF2-40B4-BE49-F238E27FC236}">
                    <a16:creationId xmlns:a16="http://schemas.microsoft.com/office/drawing/2014/main" id="{7C6C63DF-8F6A-FA0D-CE56-394AB6BC5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6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5" name="Freeform 58">
                <a:extLst>
                  <a:ext uri="{FF2B5EF4-FFF2-40B4-BE49-F238E27FC236}">
                    <a16:creationId xmlns:a16="http://schemas.microsoft.com/office/drawing/2014/main" id="{D341A856-8981-7BD8-0C49-C181A781E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59">
                <a:extLst>
                  <a:ext uri="{FF2B5EF4-FFF2-40B4-BE49-F238E27FC236}">
                    <a16:creationId xmlns:a16="http://schemas.microsoft.com/office/drawing/2014/main" id="{FC555C92-FD38-8276-2208-D1468DAA5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60">
                <a:extLst>
                  <a:ext uri="{FF2B5EF4-FFF2-40B4-BE49-F238E27FC236}">
                    <a16:creationId xmlns:a16="http://schemas.microsoft.com/office/drawing/2014/main" id="{3C23744A-0844-21F2-2B1F-EF4BC015B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61">
                <a:extLst>
                  <a:ext uri="{FF2B5EF4-FFF2-40B4-BE49-F238E27FC236}">
                    <a16:creationId xmlns:a16="http://schemas.microsoft.com/office/drawing/2014/main" id="{3D7E84AF-AE2B-0D80-98BD-673021A72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9" name="Freeform 62">
                <a:extLst>
                  <a:ext uri="{FF2B5EF4-FFF2-40B4-BE49-F238E27FC236}">
                    <a16:creationId xmlns:a16="http://schemas.microsoft.com/office/drawing/2014/main" id="{96B067F3-60B9-9631-6CD3-F12AC5A7E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63">
                <a:extLst>
                  <a:ext uri="{FF2B5EF4-FFF2-40B4-BE49-F238E27FC236}">
                    <a16:creationId xmlns:a16="http://schemas.microsoft.com/office/drawing/2014/main" id="{A9E9D30C-8046-2F95-2179-2DA4B86C7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64">
                <a:extLst>
                  <a:ext uri="{FF2B5EF4-FFF2-40B4-BE49-F238E27FC236}">
                    <a16:creationId xmlns:a16="http://schemas.microsoft.com/office/drawing/2014/main" id="{2F5C6D96-B5D6-45CA-FA5A-F19C7F2AF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65">
                <a:extLst>
                  <a:ext uri="{FF2B5EF4-FFF2-40B4-BE49-F238E27FC236}">
                    <a16:creationId xmlns:a16="http://schemas.microsoft.com/office/drawing/2014/main" id="{E69DF83B-05D4-2DE3-2157-E84D84FF5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3" name="Freeform 66">
                <a:extLst>
                  <a:ext uri="{FF2B5EF4-FFF2-40B4-BE49-F238E27FC236}">
                    <a16:creationId xmlns:a16="http://schemas.microsoft.com/office/drawing/2014/main" id="{F50581FD-1BDF-001B-0247-A84FA3493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67">
                <a:extLst>
                  <a:ext uri="{FF2B5EF4-FFF2-40B4-BE49-F238E27FC236}">
                    <a16:creationId xmlns:a16="http://schemas.microsoft.com/office/drawing/2014/main" id="{42774425-FF2F-7352-7286-BE9A16818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5" name="Freeform 68">
                <a:extLst>
                  <a:ext uri="{FF2B5EF4-FFF2-40B4-BE49-F238E27FC236}">
                    <a16:creationId xmlns:a16="http://schemas.microsoft.com/office/drawing/2014/main" id="{2BEE1C99-D9BC-E701-31D5-3109FCE65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69">
                <a:extLst>
                  <a:ext uri="{FF2B5EF4-FFF2-40B4-BE49-F238E27FC236}">
                    <a16:creationId xmlns:a16="http://schemas.microsoft.com/office/drawing/2014/main" id="{C88265A5-EC10-C411-EC72-0D6715C78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7" name="Freeform 70">
                <a:extLst>
                  <a:ext uri="{FF2B5EF4-FFF2-40B4-BE49-F238E27FC236}">
                    <a16:creationId xmlns:a16="http://schemas.microsoft.com/office/drawing/2014/main" id="{AA326EE2-A439-36D0-CF3F-6E6FBDB34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71">
                <a:extLst>
                  <a:ext uri="{FF2B5EF4-FFF2-40B4-BE49-F238E27FC236}">
                    <a16:creationId xmlns:a16="http://schemas.microsoft.com/office/drawing/2014/main" id="{5CAE38D0-B5BC-8FC3-EAA0-0D9961706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72">
                <a:extLst>
                  <a:ext uri="{FF2B5EF4-FFF2-40B4-BE49-F238E27FC236}">
                    <a16:creationId xmlns:a16="http://schemas.microsoft.com/office/drawing/2014/main" id="{93BE8908-7D47-8594-15E5-C40382884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73">
                <a:extLst>
                  <a:ext uri="{FF2B5EF4-FFF2-40B4-BE49-F238E27FC236}">
                    <a16:creationId xmlns:a16="http://schemas.microsoft.com/office/drawing/2014/main" id="{CE98E025-CDBB-1976-4909-A02F6E7F5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74">
                <a:extLst>
                  <a:ext uri="{FF2B5EF4-FFF2-40B4-BE49-F238E27FC236}">
                    <a16:creationId xmlns:a16="http://schemas.microsoft.com/office/drawing/2014/main" id="{CA6B92F1-BE0B-AF85-166F-670DB86AE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75">
                <a:extLst>
                  <a:ext uri="{FF2B5EF4-FFF2-40B4-BE49-F238E27FC236}">
                    <a16:creationId xmlns:a16="http://schemas.microsoft.com/office/drawing/2014/main" id="{2DD13B75-875B-27E2-3C0A-BDA2C9D4B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76">
                <a:extLst>
                  <a:ext uri="{FF2B5EF4-FFF2-40B4-BE49-F238E27FC236}">
                    <a16:creationId xmlns:a16="http://schemas.microsoft.com/office/drawing/2014/main" id="{842A5B61-9EA4-2041-D6FD-9E82C4464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77">
                <a:extLst>
                  <a:ext uri="{FF2B5EF4-FFF2-40B4-BE49-F238E27FC236}">
                    <a16:creationId xmlns:a16="http://schemas.microsoft.com/office/drawing/2014/main" id="{B7965773-EF94-E453-9EEB-0FA1D7F9B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5" name="Freeform 78">
                <a:extLst>
                  <a:ext uri="{FF2B5EF4-FFF2-40B4-BE49-F238E27FC236}">
                    <a16:creationId xmlns:a16="http://schemas.microsoft.com/office/drawing/2014/main" id="{4F090C9D-30DE-C249-154C-1B3D8015C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79">
                <a:extLst>
                  <a:ext uri="{FF2B5EF4-FFF2-40B4-BE49-F238E27FC236}">
                    <a16:creationId xmlns:a16="http://schemas.microsoft.com/office/drawing/2014/main" id="{1137BEE4-C48F-57A8-9048-5C942FB38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80">
                <a:extLst>
                  <a:ext uri="{FF2B5EF4-FFF2-40B4-BE49-F238E27FC236}">
                    <a16:creationId xmlns:a16="http://schemas.microsoft.com/office/drawing/2014/main" id="{44153E4D-C0E8-1446-5C40-C361ECED2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81">
                <a:extLst>
                  <a:ext uri="{FF2B5EF4-FFF2-40B4-BE49-F238E27FC236}">
                    <a16:creationId xmlns:a16="http://schemas.microsoft.com/office/drawing/2014/main" id="{B0231F35-474E-DA23-3F59-93C0502C6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82">
                <a:extLst>
                  <a:ext uri="{FF2B5EF4-FFF2-40B4-BE49-F238E27FC236}">
                    <a16:creationId xmlns:a16="http://schemas.microsoft.com/office/drawing/2014/main" id="{FAC74A48-0F50-C48B-9E97-63BB80AC8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83">
                <a:extLst>
                  <a:ext uri="{FF2B5EF4-FFF2-40B4-BE49-F238E27FC236}">
                    <a16:creationId xmlns:a16="http://schemas.microsoft.com/office/drawing/2014/main" id="{DCE7A442-B8E8-3682-C566-F9569DFDF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84">
                <a:extLst>
                  <a:ext uri="{FF2B5EF4-FFF2-40B4-BE49-F238E27FC236}">
                    <a16:creationId xmlns:a16="http://schemas.microsoft.com/office/drawing/2014/main" id="{DECC35A1-637F-9682-8A39-773770B39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85">
                <a:extLst>
                  <a:ext uri="{FF2B5EF4-FFF2-40B4-BE49-F238E27FC236}">
                    <a16:creationId xmlns:a16="http://schemas.microsoft.com/office/drawing/2014/main" id="{196B240C-0A46-74EB-41A6-F6BFC2E89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3" name="Freeform 86">
                <a:extLst>
                  <a:ext uri="{FF2B5EF4-FFF2-40B4-BE49-F238E27FC236}">
                    <a16:creationId xmlns:a16="http://schemas.microsoft.com/office/drawing/2014/main" id="{12670706-2108-B17C-A37D-BEB6334B3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8B47CDAB-88C3-9DBD-B4F6-32969408B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4AD5D24D-A17E-DD78-07F9-0E5C674D2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9" name="Group 3">
              <a:extLst>
                <a:ext uri="{FF2B5EF4-FFF2-40B4-BE49-F238E27FC236}">
                  <a16:creationId xmlns:a16="http://schemas.microsoft.com/office/drawing/2014/main" id="{8C50B3FF-4BAF-7832-E34A-0D9A9F999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F3E520BD-1E33-D594-9822-E5DE17890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BB8AE284-8620-961B-E87A-0BBDBD02C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0ADA1937-BBAD-2F51-F800-515B5EA72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842861F3-6CD6-173D-A8B3-FA476FF48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AC2B9FB4-5200-CA80-45EE-099A2D121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84E4E62B-649D-7980-0758-C8928E7FC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A6F80D1D-1567-6C90-9E1A-357F3F467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789DC01A-2788-2EA9-9D59-46237B944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B55E1084-C7A2-621D-BD2E-B63BEAF8C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0" name="Freeform 154">
              <a:extLst>
                <a:ext uri="{FF2B5EF4-FFF2-40B4-BE49-F238E27FC236}">
                  <a16:creationId xmlns:a16="http://schemas.microsoft.com/office/drawing/2014/main" id="{9F880932-2911-9BAB-304F-89F28FD8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1" name="Freeform 155">
              <a:extLst>
                <a:ext uri="{FF2B5EF4-FFF2-40B4-BE49-F238E27FC236}">
                  <a16:creationId xmlns:a16="http://schemas.microsoft.com/office/drawing/2014/main" id="{F85D09E4-5A91-5864-C511-C79B311E0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2" name="Group 19">
              <a:extLst>
                <a:ext uri="{FF2B5EF4-FFF2-40B4-BE49-F238E27FC236}">
                  <a16:creationId xmlns:a16="http://schemas.microsoft.com/office/drawing/2014/main" id="{DCBA43D5-578F-DAA1-9D30-7BA0CD4E90F6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47" name="Freeform 156">
                <a:extLst>
                  <a:ext uri="{FF2B5EF4-FFF2-40B4-BE49-F238E27FC236}">
                    <a16:creationId xmlns:a16="http://schemas.microsoft.com/office/drawing/2014/main" id="{9C6B426B-199A-5E20-F0C4-15A373282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8" name="Freeform 157">
                <a:extLst>
                  <a:ext uri="{FF2B5EF4-FFF2-40B4-BE49-F238E27FC236}">
                    <a16:creationId xmlns:a16="http://schemas.microsoft.com/office/drawing/2014/main" id="{C5AB9BB0-5662-5C2C-F4C3-53C852DB2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9" name="Freeform 158">
                <a:extLst>
                  <a:ext uri="{FF2B5EF4-FFF2-40B4-BE49-F238E27FC236}">
                    <a16:creationId xmlns:a16="http://schemas.microsoft.com/office/drawing/2014/main" id="{8DB8BE0C-4066-C48E-047A-824190332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0" name="Freeform 159">
                <a:extLst>
                  <a:ext uri="{FF2B5EF4-FFF2-40B4-BE49-F238E27FC236}">
                    <a16:creationId xmlns:a16="http://schemas.microsoft.com/office/drawing/2014/main" id="{D1FC235F-5A6F-D63C-5680-9E99FCAEA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1" name="Freeform 160">
                <a:extLst>
                  <a:ext uri="{FF2B5EF4-FFF2-40B4-BE49-F238E27FC236}">
                    <a16:creationId xmlns:a16="http://schemas.microsoft.com/office/drawing/2014/main" id="{9B2FCF3F-5208-3DC2-4CDB-588E0A9E7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2" name="Freeform 161">
                <a:extLst>
                  <a:ext uri="{FF2B5EF4-FFF2-40B4-BE49-F238E27FC236}">
                    <a16:creationId xmlns:a16="http://schemas.microsoft.com/office/drawing/2014/main" id="{EF176A4B-C1CE-4BEA-2834-45D710C9C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3" name="Freeform 162">
                <a:extLst>
                  <a:ext uri="{FF2B5EF4-FFF2-40B4-BE49-F238E27FC236}">
                    <a16:creationId xmlns:a16="http://schemas.microsoft.com/office/drawing/2014/main" id="{72B8C539-E152-53FA-7083-ECBC7D145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F61B3E16-447F-8B3C-3012-443D151B9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3" name="Group 16">
              <a:extLst>
                <a:ext uri="{FF2B5EF4-FFF2-40B4-BE49-F238E27FC236}">
                  <a16:creationId xmlns:a16="http://schemas.microsoft.com/office/drawing/2014/main" id="{39957683-5831-F690-AE58-1111D81ED91F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43" name="Freeform 8">
                <a:extLst>
                  <a:ext uri="{FF2B5EF4-FFF2-40B4-BE49-F238E27FC236}">
                    <a16:creationId xmlns:a16="http://schemas.microsoft.com/office/drawing/2014/main" id="{BCD4D1CA-B1BD-7148-31BA-E4DEE4627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4" name="Freeform 106">
                <a:extLst>
                  <a:ext uri="{FF2B5EF4-FFF2-40B4-BE49-F238E27FC236}">
                    <a16:creationId xmlns:a16="http://schemas.microsoft.com/office/drawing/2014/main" id="{F57E6D9B-2462-2D79-AB63-DB8B700B5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5" name="Freeform 107">
                <a:extLst>
                  <a:ext uri="{FF2B5EF4-FFF2-40B4-BE49-F238E27FC236}">
                    <a16:creationId xmlns:a16="http://schemas.microsoft.com/office/drawing/2014/main" id="{88A5423B-B3FE-C2F3-DEFC-D627B3804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6" name="Freeform 165">
                <a:extLst>
                  <a:ext uri="{FF2B5EF4-FFF2-40B4-BE49-F238E27FC236}">
                    <a16:creationId xmlns:a16="http://schemas.microsoft.com/office/drawing/2014/main" id="{8804AB22-A4AB-0B66-8FB0-203DFAC2D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4" name="Group 10">
              <a:extLst>
                <a:ext uri="{FF2B5EF4-FFF2-40B4-BE49-F238E27FC236}">
                  <a16:creationId xmlns:a16="http://schemas.microsoft.com/office/drawing/2014/main" id="{5E8F606F-AD07-AA99-EA66-2B0FD0A195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213" name="Freeform 166">
                <a:extLst>
                  <a:ext uri="{FF2B5EF4-FFF2-40B4-BE49-F238E27FC236}">
                    <a16:creationId xmlns:a16="http://schemas.microsoft.com/office/drawing/2014/main" id="{D209FAE6-1550-2F27-E89F-58EDD936A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4" name="Freeform 167">
                <a:extLst>
                  <a:ext uri="{FF2B5EF4-FFF2-40B4-BE49-F238E27FC236}">
                    <a16:creationId xmlns:a16="http://schemas.microsoft.com/office/drawing/2014/main" id="{3A896B99-4A59-384E-40B3-4D531FC8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5" name="Freeform 168">
                <a:extLst>
                  <a:ext uri="{FF2B5EF4-FFF2-40B4-BE49-F238E27FC236}">
                    <a16:creationId xmlns:a16="http://schemas.microsoft.com/office/drawing/2014/main" id="{999DA152-459E-4870-E639-75C9E21AF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6" name="Freeform 169">
                <a:extLst>
                  <a:ext uri="{FF2B5EF4-FFF2-40B4-BE49-F238E27FC236}">
                    <a16:creationId xmlns:a16="http://schemas.microsoft.com/office/drawing/2014/main" id="{8F559F6D-9A11-C133-BB54-5C6F99FE5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7" name="Freeform 170">
                <a:extLst>
                  <a:ext uri="{FF2B5EF4-FFF2-40B4-BE49-F238E27FC236}">
                    <a16:creationId xmlns:a16="http://schemas.microsoft.com/office/drawing/2014/main" id="{84083CCF-CA28-CC4D-CAE0-9E6D03609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8" name="Freeform 171">
                <a:extLst>
                  <a:ext uri="{FF2B5EF4-FFF2-40B4-BE49-F238E27FC236}">
                    <a16:creationId xmlns:a16="http://schemas.microsoft.com/office/drawing/2014/main" id="{56FE64D1-480B-C34B-11EA-747285679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9" name="Freeform 172">
                <a:extLst>
                  <a:ext uri="{FF2B5EF4-FFF2-40B4-BE49-F238E27FC236}">
                    <a16:creationId xmlns:a16="http://schemas.microsoft.com/office/drawing/2014/main" id="{35794D69-E590-976F-EF7C-A07E29771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0" name="Freeform 173">
                <a:extLst>
                  <a:ext uri="{FF2B5EF4-FFF2-40B4-BE49-F238E27FC236}">
                    <a16:creationId xmlns:a16="http://schemas.microsoft.com/office/drawing/2014/main" id="{6AA7A8FA-5E50-A269-B38F-D2DF355BF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1" name="Freeform 174">
                <a:extLst>
                  <a:ext uri="{FF2B5EF4-FFF2-40B4-BE49-F238E27FC236}">
                    <a16:creationId xmlns:a16="http://schemas.microsoft.com/office/drawing/2014/main" id="{B6586058-A7AB-2646-5384-288624749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2" name="Freeform 175">
                <a:extLst>
                  <a:ext uri="{FF2B5EF4-FFF2-40B4-BE49-F238E27FC236}">
                    <a16:creationId xmlns:a16="http://schemas.microsoft.com/office/drawing/2014/main" id="{032C930C-4E62-AD06-8F46-80D07B359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3" name="Freeform 176">
                <a:extLst>
                  <a:ext uri="{FF2B5EF4-FFF2-40B4-BE49-F238E27FC236}">
                    <a16:creationId xmlns:a16="http://schemas.microsoft.com/office/drawing/2014/main" id="{6AF4B746-3F00-2F92-72F4-3B266A7A2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4" name="Freeform 177">
                <a:extLst>
                  <a:ext uri="{FF2B5EF4-FFF2-40B4-BE49-F238E27FC236}">
                    <a16:creationId xmlns:a16="http://schemas.microsoft.com/office/drawing/2014/main" id="{5BD09D42-9A5B-6284-25B5-A59C06C69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5" name="Freeform 178">
                <a:extLst>
                  <a:ext uri="{FF2B5EF4-FFF2-40B4-BE49-F238E27FC236}">
                    <a16:creationId xmlns:a16="http://schemas.microsoft.com/office/drawing/2014/main" id="{AC6CAAD3-6618-6B94-D321-59B10628F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6" name="Freeform 179">
                <a:extLst>
                  <a:ext uri="{FF2B5EF4-FFF2-40B4-BE49-F238E27FC236}">
                    <a16:creationId xmlns:a16="http://schemas.microsoft.com/office/drawing/2014/main" id="{6F0A75F7-AC90-22FC-C78F-F4A54F02E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7" name="Freeform 180">
                <a:extLst>
                  <a:ext uri="{FF2B5EF4-FFF2-40B4-BE49-F238E27FC236}">
                    <a16:creationId xmlns:a16="http://schemas.microsoft.com/office/drawing/2014/main" id="{1AEACA8B-C2D0-0F5E-C822-7E0EF3369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8" name="Freeform 181">
                <a:extLst>
                  <a:ext uri="{FF2B5EF4-FFF2-40B4-BE49-F238E27FC236}">
                    <a16:creationId xmlns:a16="http://schemas.microsoft.com/office/drawing/2014/main" id="{8A79014B-0FE6-AAF2-1A15-680CB38B6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9" name="Freeform 182">
                <a:extLst>
                  <a:ext uri="{FF2B5EF4-FFF2-40B4-BE49-F238E27FC236}">
                    <a16:creationId xmlns:a16="http://schemas.microsoft.com/office/drawing/2014/main" id="{5F7E4747-3121-A74F-D74E-643686A83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0" name="Freeform 183">
                <a:extLst>
                  <a:ext uri="{FF2B5EF4-FFF2-40B4-BE49-F238E27FC236}">
                    <a16:creationId xmlns:a16="http://schemas.microsoft.com/office/drawing/2014/main" id="{226061B3-1D45-BEC2-0D56-9084DA816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1" name="Freeform 184">
                <a:extLst>
                  <a:ext uri="{FF2B5EF4-FFF2-40B4-BE49-F238E27FC236}">
                    <a16:creationId xmlns:a16="http://schemas.microsoft.com/office/drawing/2014/main" id="{5A84687F-08E9-070C-F704-B2C9894C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2" name="Freeform 185">
                <a:extLst>
                  <a:ext uri="{FF2B5EF4-FFF2-40B4-BE49-F238E27FC236}">
                    <a16:creationId xmlns:a16="http://schemas.microsoft.com/office/drawing/2014/main" id="{56B932DC-BB17-55B3-E59C-D5BC03238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3" name="Freeform 186">
                <a:extLst>
                  <a:ext uri="{FF2B5EF4-FFF2-40B4-BE49-F238E27FC236}">
                    <a16:creationId xmlns:a16="http://schemas.microsoft.com/office/drawing/2014/main" id="{29E9F896-E9AA-0949-F725-73432AFB7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4" name="Freeform 187">
                <a:extLst>
                  <a:ext uri="{FF2B5EF4-FFF2-40B4-BE49-F238E27FC236}">
                    <a16:creationId xmlns:a16="http://schemas.microsoft.com/office/drawing/2014/main" id="{484EE4B4-C351-3F38-62C8-F7B389C5C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5" name="Freeform 188">
                <a:extLst>
                  <a:ext uri="{FF2B5EF4-FFF2-40B4-BE49-F238E27FC236}">
                    <a16:creationId xmlns:a16="http://schemas.microsoft.com/office/drawing/2014/main" id="{EF1A0953-D2F6-35FC-8737-B844A2176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6" name="Freeform 189">
                <a:extLst>
                  <a:ext uri="{FF2B5EF4-FFF2-40B4-BE49-F238E27FC236}">
                    <a16:creationId xmlns:a16="http://schemas.microsoft.com/office/drawing/2014/main" id="{6CDA9BEE-2982-1E59-E45F-1D8B6D6B7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7" name="Freeform 190">
                <a:extLst>
                  <a:ext uri="{FF2B5EF4-FFF2-40B4-BE49-F238E27FC236}">
                    <a16:creationId xmlns:a16="http://schemas.microsoft.com/office/drawing/2014/main" id="{B3305D31-CF12-B49A-E933-8427FA03F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8" name="Freeform 191">
                <a:extLst>
                  <a:ext uri="{FF2B5EF4-FFF2-40B4-BE49-F238E27FC236}">
                    <a16:creationId xmlns:a16="http://schemas.microsoft.com/office/drawing/2014/main" id="{A3866942-750A-48F7-F661-347479F42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9" name="Freeform 192">
                <a:extLst>
                  <a:ext uri="{FF2B5EF4-FFF2-40B4-BE49-F238E27FC236}">
                    <a16:creationId xmlns:a16="http://schemas.microsoft.com/office/drawing/2014/main" id="{3AEAB925-9BE1-2F23-E2AF-C4C5635FE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0" name="Freeform 193">
                <a:extLst>
                  <a:ext uri="{FF2B5EF4-FFF2-40B4-BE49-F238E27FC236}">
                    <a16:creationId xmlns:a16="http://schemas.microsoft.com/office/drawing/2014/main" id="{A2FDA626-0B10-CB6E-691E-C75D734D0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1" name="Freeform 194">
                <a:extLst>
                  <a:ext uri="{FF2B5EF4-FFF2-40B4-BE49-F238E27FC236}">
                    <a16:creationId xmlns:a16="http://schemas.microsoft.com/office/drawing/2014/main" id="{C1D531C4-B012-D557-721E-94E86CC16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2" name="Freeform 195">
                <a:extLst>
                  <a:ext uri="{FF2B5EF4-FFF2-40B4-BE49-F238E27FC236}">
                    <a16:creationId xmlns:a16="http://schemas.microsoft.com/office/drawing/2014/main" id="{8E41C5C7-2F87-48E8-E6E2-9305B720B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5" name="Freeform 197">
              <a:extLst>
                <a:ext uri="{FF2B5EF4-FFF2-40B4-BE49-F238E27FC236}">
                  <a16:creationId xmlns:a16="http://schemas.microsoft.com/office/drawing/2014/main" id="{3081F8EC-BF74-2A2B-083C-0C32161AB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6" name="Group 4">
              <a:extLst>
                <a:ext uri="{FF2B5EF4-FFF2-40B4-BE49-F238E27FC236}">
                  <a16:creationId xmlns:a16="http://schemas.microsoft.com/office/drawing/2014/main" id="{4D3044F7-3256-D1F4-C006-1A013EC6D0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05" name="Freeform 205">
                <a:extLst>
                  <a:ext uri="{FF2B5EF4-FFF2-40B4-BE49-F238E27FC236}">
                    <a16:creationId xmlns:a16="http://schemas.microsoft.com/office/drawing/2014/main" id="{5A520904-F329-779A-1C55-18E5661E7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6" name="Freeform 206">
                <a:extLst>
                  <a:ext uri="{FF2B5EF4-FFF2-40B4-BE49-F238E27FC236}">
                    <a16:creationId xmlns:a16="http://schemas.microsoft.com/office/drawing/2014/main" id="{98568B89-8905-814C-FB95-BEEC26530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7" name="Freeform 207">
                <a:extLst>
                  <a:ext uri="{FF2B5EF4-FFF2-40B4-BE49-F238E27FC236}">
                    <a16:creationId xmlns:a16="http://schemas.microsoft.com/office/drawing/2014/main" id="{D9C50DA7-0F29-7706-F362-3C0D29E46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8" name="Freeform 208">
                <a:extLst>
                  <a:ext uri="{FF2B5EF4-FFF2-40B4-BE49-F238E27FC236}">
                    <a16:creationId xmlns:a16="http://schemas.microsoft.com/office/drawing/2014/main" id="{BA27FA9E-6564-BD39-FC54-500548512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9" name="Freeform 209">
                <a:extLst>
                  <a:ext uri="{FF2B5EF4-FFF2-40B4-BE49-F238E27FC236}">
                    <a16:creationId xmlns:a16="http://schemas.microsoft.com/office/drawing/2014/main" id="{96CB0D23-8928-8048-EC6A-0E477822B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0" name="Freeform 210">
                <a:extLst>
                  <a:ext uri="{FF2B5EF4-FFF2-40B4-BE49-F238E27FC236}">
                    <a16:creationId xmlns:a16="http://schemas.microsoft.com/office/drawing/2014/main" id="{80F098F8-4CEE-CF0E-F39A-18E1E9CFD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1" name="Freeform 211">
                <a:extLst>
                  <a:ext uri="{FF2B5EF4-FFF2-40B4-BE49-F238E27FC236}">
                    <a16:creationId xmlns:a16="http://schemas.microsoft.com/office/drawing/2014/main" id="{55A9A3F2-6481-1F93-D65B-85E5FA611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2" name="Freeform 212">
                <a:extLst>
                  <a:ext uri="{FF2B5EF4-FFF2-40B4-BE49-F238E27FC236}">
                    <a16:creationId xmlns:a16="http://schemas.microsoft.com/office/drawing/2014/main" id="{6464A7F1-8AB2-83A9-F49F-6EF55C9B4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7" name="Freeform 213">
              <a:extLst>
                <a:ext uri="{FF2B5EF4-FFF2-40B4-BE49-F238E27FC236}">
                  <a16:creationId xmlns:a16="http://schemas.microsoft.com/office/drawing/2014/main" id="{CB0370E8-9846-4B08-55BF-336114C9D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549" y="4081935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8" name="Freeform 164">
              <a:extLst>
                <a:ext uri="{FF2B5EF4-FFF2-40B4-BE49-F238E27FC236}">
                  <a16:creationId xmlns:a16="http://schemas.microsoft.com/office/drawing/2014/main" id="{7BD71DD1-78CD-D568-89A0-D019DE6A5D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465C0F51-7E04-8212-42B9-C82D694ABD30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177" name="Freeform 214">
                <a:extLst>
                  <a:ext uri="{FF2B5EF4-FFF2-40B4-BE49-F238E27FC236}">
                    <a16:creationId xmlns:a16="http://schemas.microsoft.com/office/drawing/2014/main" id="{9C2C6409-45EA-E27B-2C61-BD25C4F38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8" name="Freeform 215">
                <a:extLst>
                  <a:ext uri="{FF2B5EF4-FFF2-40B4-BE49-F238E27FC236}">
                    <a16:creationId xmlns:a16="http://schemas.microsoft.com/office/drawing/2014/main" id="{0EE6619A-5AD7-D81B-65D2-A0CE89254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9" name="Freeform 216">
                <a:extLst>
                  <a:ext uri="{FF2B5EF4-FFF2-40B4-BE49-F238E27FC236}">
                    <a16:creationId xmlns:a16="http://schemas.microsoft.com/office/drawing/2014/main" id="{4AB9CAFE-98FD-2EF3-0E0B-BBB7CB4BF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0" name="Freeform 217">
                <a:extLst>
                  <a:ext uri="{FF2B5EF4-FFF2-40B4-BE49-F238E27FC236}">
                    <a16:creationId xmlns:a16="http://schemas.microsoft.com/office/drawing/2014/main" id="{4E0B02B8-BB37-7835-6229-07DA1D9A4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1" name="Freeform 218">
                <a:extLst>
                  <a:ext uri="{FF2B5EF4-FFF2-40B4-BE49-F238E27FC236}">
                    <a16:creationId xmlns:a16="http://schemas.microsoft.com/office/drawing/2014/main" id="{64E43854-6470-E41A-B5A2-0139306D9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2" name="Freeform 219">
                <a:extLst>
                  <a:ext uri="{FF2B5EF4-FFF2-40B4-BE49-F238E27FC236}">
                    <a16:creationId xmlns:a16="http://schemas.microsoft.com/office/drawing/2014/main" id="{7195AE9D-E56D-7F52-8CB8-3ADB6C85B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3" name="Freeform 220">
                <a:extLst>
                  <a:ext uri="{FF2B5EF4-FFF2-40B4-BE49-F238E27FC236}">
                    <a16:creationId xmlns:a16="http://schemas.microsoft.com/office/drawing/2014/main" id="{D6171574-FEA5-C438-4065-C0A4DFFE1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4" name="Freeform 221">
                <a:extLst>
                  <a:ext uri="{FF2B5EF4-FFF2-40B4-BE49-F238E27FC236}">
                    <a16:creationId xmlns:a16="http://schemas.microsoft.com/office/drawing/2014/main" id="{7BDD5EA4-FEA0-FCCB-1FF1-15D51E2B0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5" name="Freeform 222">
                <a:extLst>
                  <a:ext uri="{FF2B5EF4-FFF2-40B4-BE49-F238E27FC236}">
                    <a16:creationId xmlns:a16="http://schemas.microsoft.com/office/drawing/2014/main" id="{863DAA9D-7AD6-F97E-C86B-2D6C92F16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6" name="Freeform 223">
                <a:extLst>
                  <a:ext uri="{FF2B5EF4-FFF2-40B4-BE49-F238E27FC236}">
                    <a16:creationId xmlns:a16="http://schemas.microsoft.com/office/drawing/2014/main" id="{F159B679-6711-E0F2-9672-CC12492BA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7" name="Freeform 224">
                <a:extLst>
                  <a:ext uri="{FF2B5EF4-FFF2-40B4-BE49-F238E27FC236}">
                    <a16:creationId xmlns:a16="http://schemas.microsoft.com/office/drawing/2014/main" id="{97AB1A7B-BD41-AC08-530A-C756C4283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8" name="Freeform 225">
                <a:extLst>
                  <a:ext uri="{FF2B5EF4-FFF2-40B4-BE49-F238E27FC236}">
                    <a16:creationId xmlns:a16="http://schemas.microsoft.com/office/drawing/2014/main" id="{0AA9B4B0-C73E-315A-13F6-6CF95BAEB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9" name="Freeform 226">
                <a:extLst>
                  <a:ext uri="{FF2B5EF4-FFF2-40B4-BE49-F238E27FC236}">
                    <a16:creationId xmlns:a16="http://schemas.microsoft.com/office/drawing/2014/main" id="{176745D8-2FFF-61EF-7630-5336737DE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0" name="Freeform 227">
                <a:extLst>
                  <a:ext uri="{FF2B5EF4-FFF2-40B4-BE49-F238E27FC236}">
                    <a16:creationId xmlns:a16="http://schemas.microsoft.com/office/drawing/2014/main" id="{99A211CF-4854-D086-FB49-CEB9D4B5E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1" name="Freeform 228">
                <a:extLst>
                  <a:ext uri="{FF2B5EF4-FFF2-40B4-BE49-F238E27FC236}">
                    <a16:creationId xmlns:a16="http://schemas.microsoft.com/office/drawing/2014/main" id="{CEC22DDC-A04B-062C-8566-C5D8D63F8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2" name="Freeform 229">
                <a:extLst>
                  <a:ext uri="{FF2B5EF4-FFF2-40B4-BE49-F238E27FC236}">
                    <a16:creationId xmlns:a16="http://schemas.microsoft.com/office/drawing/2014/main" id="{59C0A819-649D-E67F-0EE8-B1879D9AE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3" name="Freeform 230">
                <a:extLst>
                  <a:ext uri="{FF2B5EF4-FFF2-40B4-BE49-F238E27FC236}">
                    <a16:creationId xmlns:a16="http://schemas.microsoft.com/office/drawing/2014/main" id="{D130B8BB-9031-08D0-5B27-FE6CEE078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4" name="Freeform 231">
                <a:extLst>
                  <a:ext uri="{FF2B5EF4-FFF2-40B4-BE49-F238E27FC236}">
                    <a16:creationId xmlns:a16="http://schemas.microsoft.com/office/drawing/2014/main" id="{41465465-B75A-5F4D-57C5-DDFEC88D7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5" name="Freeform 232">
                <a:extLst>
                  <a:ext uri="{FF2B5EF4-FFF2-40B4-BE49-F238E27FC236}">
                    <a16:creationId xmlns:a16="http://schemas.microsoft.com/office/drawing/2014/main" id="{89092DE8-8D8C-CB56-8668-6317D95CD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6" name="Freeform 233">
                <a:extLst>
                  <a:ext uri="{FF2B5EF4-FFF2-40B4-BE49-F238E27FC236}">
                    <a16:creationId xmlns:a16="http://schemas.microsoft.com/office/drawing/2014/main" id="{FE11EFA8-267B-4299-EFB7-1D7B1F364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7" name="Freeform 234">
                <a:extLst>
                  <a:ext uri="{FF2B5EF4-FFF2-40B4-BE49-F238E27FC236}">
                    <a16:creationId xmlns:a16="http://schemas.microsoft.com/office/drawing/2014/main" id="{79CCA2F0-2ECB-271C-4591-F20C485EA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8" name="Freeform 235">
                <a:extLst>
                  <a:ext uri="{FF2B5EF4-FFF2-40B4-BE49-F238E27FC236}">
                    <a16:creationId xmlns:a16="http://schemas.microsoft.com/office/drawing/2014/main" id="{2547C38D-6DE6-4718-617E-E2276D3A5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9" name="Freeform 236">
                <a:extLst>
                  <a:ext uri="{FF2B5EF4-FFF2-40B4-BE49-F238E27FC236}">
                    <a16:creationId xmlns:a16="http://schemas.microsoft.com/office/drawing/2014/main" id="{8C8CEACC-9C43-2E25-E14F-87DEF217C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0" name="Freeform 237">
                <a:extLst>
                  <a:ext uri="{FF2B5EF4-FFF2-40B4-BE49-F238E27FC236}">
                    <a16:creationId xmlns:a16="http://schemas.microsoft.com/office/drawing/2014/main" id="{576BDF5E-7B9B-A471-B420-710456A94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1" name="Freeform 238">
                <a:extLst>
                  <a:ext uri="{FF2B5EF4-FFF2-40B4-BE49-F238E27FC236}">
                    <a16:creationId xmlns:a16="http://schemas.microsoft.com/office/drawing/2014/main" id="{5D5418B3-DCE5-794E-3F67-91B772FDC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2" name="Freeform 239">
                <a:extLst>
                  <a:ext uri="{FF2B5EF4-FFF2-40B4-BE49-F238E27FC236}">
                    <a16:creationId xmlns:a16="http://schemas.microsoft.com/office/drawing/2014/main" id="{28E93591-69F9-DC8C-365A-9156BE96F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3" name="Freeform 240">
                <a:extLst>
                  <a:ext uri="{FF2B5EF4-FFF2-40B4-BE49-F238E27FC236}">
                    <a16:creationId xmlns:a16="http://schemas.microsoft.com/office/drawing/2014/main" id="{9FC601FB-AC23-550E-B4CA-94F80CB6C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4" name="Freeform 241">
                <a:extLst>
                  <a:ext uri="{FF2B5EF4-FFF2-40B4-BE49-F238E27FC236}">
                    <a16:creationId xmlns:a16="http://schemas.microsoft.com/office/drawing/2014/main" id="{1FBE4D18-E739-132D-9BDE-2BC837E03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0" name="Group 6">
              <a:extLst>
                <a:ext uri="{FF2B5EF4-FFF2-40B4-BE49-F238E27FC236}">
                  <a16:creationId xmlns:a16="http://schemas.microsoft.com/office/drawing/2014/main" id="{B0EF5E29-EFB7-628D-7DFF-028E76484D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167" name="Freeform 242">
                <a:extLst>
                  <a:ext uri="{FF2B5EF4-FFF2-40B4-BE49-F238E27FC236}">
                    <a16:creationId xmlns:a16="http://schemas.microsoft.com/office/drawing/2014/main" id="{B4FEFA5B-FE6D-0941-1ED2-674DE92F5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8" name="Freeform 243">
                <a:extLst>
                  <a:ext uri="{FF2B5EF4-FFF2-40B4-BE49-F238E27FC236}">
                    <a16:creationId xmlns:a16="http://schemas.microsoft.com/office/drawing/2014/main" id="{210DFA88-6763-39F2-E5CF-4B59EAA23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9" name="Freeform 244">
                <a:extLst>
                  <a:ext uri="{FF2B5EF4-FFF2-40B4-BE49-F238E27FC236}">
                    <a16:creationId xmlns:a16="http://schemas.microsoft.com/office/drawing/2014/main" id="{D8D6E23C-2DBE-E6D1-52F9-7EDD1EAD5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0" name="Freeform 245">
                <a:extLst>
                  <a:ext uri="{FF2B5EF4-FFF2-40B4-BE49-F238E27FC236}">
                    <a16:creationId xmlns:a16="http://schemas.microsoft.com/office/drawing/2014/main" id="{80A3B370-3658-74C0-7653-5BE65C30F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1" name="Freeform 246">
                <a:extLst>
                  <a:ext uri="{FF2B5EF4-FFF2-40B4-BE49-F238E27FC236}">
                    <a16:creationId xmlns:a16="http://schemas.microsoft.com/office/drawing/2014/main" id="{EC516703-01EE-46FD-333A-7565A805A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2" name="Freeform 247">
                <a:extLst>
                  <a:ext uri="{FF2B5EF4-FFF2-40B4-BE49-F238E27FC236}">
                    <a16:creationId xmlns:a16="http://schemas.microsoft.com/office/drawing/2014/main" id="{F7DFD681-7653-8ED6-9A87-3686FE77A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3" name="Freeform 248">
                <a:extLst>
                  <a:ext uri="{FF2B5EF4-FFF2-40B4-BE49-F238E27FC236}">
                    <a16:creationId xmlns:a16="http://schemas.microsoft.com/office/drawing/2014/main" id="{C1E2738B-DD56-90FC-C0DD-77219F249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4" name="Freeform 249">
                <a:extLst>
                  <a:ext uri="{FF2B5EF4-FFF2-40B4-BE49-F238E27FC236}">
                    <a16:creationId xmlns:a16="http://schemas.microsoft.com/office/drawing/2014/main" id="{F5EF1361-0D0A-EA2D-CE0A-4E6F6D875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5" name="Freeform 250">
                <a:extLst>
                  <a:ext uri="{FF2B5EF4-FFF2-40B4-BE49-F238E27FC236}">
                    <a16:creationId xmlns:a16="http://schemas.microsoft.com/office/drawing/2014/main" id="{C642D746-AAAD-6663-E46D-2DF5AC80E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6" name="Freeform 251">
                <a:extLst>
                  <a:ext uri="{FF2B5EF4-FFF2-40B4-BE49-F238E27FC236}">
                    <a16:creationId xmlns:a16="http://schemas.microsoft.com/office/drawing/2014/main" id="{AF07DEAC-75E9-41A7-FC43-416788619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1" name="Group 14">
              <a:extLst>
                <a:ext uri="{FF2B5EF4-FFF2-40B4-BE49-F238E27FC236}">
                  <a16:creationId xmlns:a16="http://schemas.microsoft.com/office/drawing/2014/main" id="{94AAAEEE-BEE6-2FF5-23A7-DE3E079607B3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56" name="Freeform 40">
                <a:extLst>
                  <a:ext uri="{FF2B5EF4-FFF2-40B4-BE49-F238E27FC236}">
                    <a16:creationId xmlns:a16="http://schemas.microsoft.com/office/drawing/2014/main" id="{0963475E-BD8F-D219-E9CB-312E18794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7" name="Freeform 41">
                <a:extLst>
                  <a:ext uri="{FF2B5EF4-FFF2-40B4-BE49-F238E27FC236}">
                    <a16:creationId xmlns:a16="http://schemas.microsoft.com/office/drawing/2014/main" id="{54900086-8259-C705-57FF-1C2258A08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8" name="Freeform 42">
                <a:extLst>
                  <a:ext uri="{FF2B5EF4-FFF2-40B4-BE49-F238E27FC236}">
                    <a16:creationId xmlns:a16="http://schemas.microsoft.com/office/drawing/2014/main" id="{E184AAC9-160D-E0A1-2C38-5C4B74D3A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9" name="Freeform 43">
                <a:extLst>
                  <a:ext uri="{FF2B5EF4-FFF2-40B4-BE49-F238E27FC236}">
                    <a16:creationId xmlns:a16="http://schemas.microsoft.com/office/drawing/2014/main" id="{0E5FFDF4-6E74-B19F-9EDE-08DE61010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0" name="Freeform 44">
                <a:extLst>
                  <a:ext uri="{FF2B5EF4-FFF2-40B4-BE49-F238E27FC236}">
                    <a16:creationId xmlns:a16="http://schemas.microsoft.com/office/drawing/2014/main" id="{949A23AE-FC5A-1378-42FD-970718E95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1" name="Freeform 45">
                <a:extLst>
                  <a:ext uri="{FF2B5EF4-FFF2-40B4-BE49-F238E27FC236}">
                    <a16:creationId xmlns:a16="http://schemas.microsoft.com/office/drawing/2014/main" id="{B7C632D5-6D1A-7295-C3C4-27A181DB8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2" name="Freeform 127">
                <a:extLst>
                  <a:ext uri="{FF2B5EF4-FFF2-40B4-BE49-F238E27FC236}">
                    <a16:creationId xmlns:a16="http://schemas.microsoft.com/office/drawing/2014/main" id="{7A7A4BFE-3A2C-E86E-8979-39924EA12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3" name="Freeform 128">
                <a:extLst>
                  <a:ext uri="{FF2B5EF4-FFF2-40B4-BE49-F238E27FC236}">
                    <a16:creationId xmlns:a16="http://schemas.microsoft.com/office/drawing/2014/main" id="{7EB5C735-1DEA-8E5A-BFDB-0D34DF0EB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4" name="Freeform 129">
                <a:extLst>
                  <a:ext uri="{FF2B5EF4-FFF2-40B4-BE49-F238E27FC236}">
                    <a16:creationId xmlns:a16="http://schemas.microsoft.com/office/drawing/2014/main" id="{B3C0CB33-52FB-A3A6-C5AD-BFCF4F7E2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5" name="Freeform 252">
                <a:extLst>
                  <a:ext uri="{FF2B5EF4-FFF2-40B4-BE49-F238E27FC236}">
                    <a16:creationId xmlns:a16="http://schemas.microsoft.com/office/drawing/2014/main" id="{611BBA42-9AF8-84F1-29FE-51130501D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6" name="Freeform 253">
                <a:extLst>
                  <a:ext uri="{FF2B5EF4-FFF2-40B4-BE49-F238E27FC236}">
                    <a16:creationId xmlns:a16="http://schemas.microsoft.com/office/drawing/2014/main" id="{B62C5345-9B16-A0BC-98C9-0CE3F1AA3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52" name="Freeform 87">
              <a:extLst>
                <a:ext uri="{FF2B5EF4-FFF2-40B4-BE49-F238E27FC236}">
                  <a16:creationId xmlns:a16="http://schemas.microsoft.com/office/drawing/2014/main" id="{91AE0E7E-07AD-7922-B1AA-F5A2D4A9D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3" name="Freeform 89">
              <a:extLst>
                <a:ext uri="{FF2B5EF4-FFF2-40B4-BE49-F238E27FC236}">
                  <a16:creationId xmlns:a16="http://schemas.microsoft.com/office/drawing/2014/main" id="{5612E97F-823F-977F-AC0A-DE6A0C484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4" name="Freeform 9">
              <a:extLst>
                <a:ext uri="{FF2B5EF4-FFF2-40B4-BE49-F238E27FC236}">
                  <a16:creationId xmlns:a16="http://schemas.microsoft.com/office/drawing/2014/main" id="{68D911B6-6FBC-0308-0147-69B4E4AF99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5" name="Freeform 100">
              <a:extLst>
                <a:ext uri="{FF2B5EF4-FFF2-40B4-BE49-F238E27FC236}">
                  <a16:creationId xmlns:a16="http://schemas.microsoft.com/office/drawing/2014/main" id="{520757F7-18BD-E613-B43E-531C2814E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6B12C08-EDDD-42E0-E72B-A1093302BE03}"/>
              </a:ext>
            </a:extLst>
          </p:cNvPr>
          <p:cNvGrpSpPr/>
          <p:nvPr/>
        </p:nvGrpSpPr>
        <p:grpSpPr>
          <a:xfrm>
            <a:off x="5515892" y="1490634"/>
            <a:ext cx="6535062" cy="4706007"/>
            <a:chOff x="2943621" y="1553366"/>
            <a:chExt cx="6535062" cy="4706007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8035BE16-6825-FE8D-DF11-FE1318BBF98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943621" y="1553366"/>
              <a:ext cx="6535062" cy="4706007"/>
            </a:xfrm>
            <a:prstGeom prst="rect">
              <a:avLst/>
            </a:prstGeom>
          </p:spPr>
        </p:pic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275D143-30AF-32BB-E924-D80C37CD4BC4}"/>
                </a:ext>
              </a:extLst>
            </p:cNvPr>
            <p:cNvSpPr/>
            <p:nvPr/>
          </p:nvSpPr>
          <p:spPr>
            <a:xfrm>
              <a:off x="3074364" y="2380697"/>
              <a:ext cx="1631169" cy="1048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/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626E455-A999-1D8F-19AB-13F4AE802D28}"/>
                </a:ext>
              </a:extLst>
            </p:cNvPr>
            <p:cNvSpPr/>
            <p:nvPr/>
          </p:nvSpPr>
          <p:spPr>
            <a:xfrm>
              <a:off x="3777149" y="2085239"/>
              <a:ext cx="577396" cy="1718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0D5FD61-BE44-E51B-6FBD-17035F58C158}"/>
                </a:ext>
              </a:extLst>
            </p:cNvPr>
            <p:cNvSpPr/>
            <p:nvPr/>
          </p:nvSpPr>
          <p:spPr>
            <a:xfrm>
              <a:off x="3402671" y="4039990"/>
              <a:ext cx="577396" cy="1718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/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1A84A326-E19E-DDED-EB26-47B25789E6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8631" y="1492915"/>
            <a:ext cx="4591691" cy="4753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8930898"/>
      </p:ext>
    </p:extLst>
  </p:cSld>
  <p:clrMapOvr>
    <a:masterClrMapping/>
  </p:clrMapOvr>
  <p:transition advClick="0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1528791" y="1986644"/>
            <a:ext cx="4019469" cy="3267813"/>
            <a:chOff x="4300539" y="1984376"/>
            <a:chExt cx="3589338" cy="2890838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300539" y="1984376"/>
              <a:ext cx="3589338" cy="2170113"/>
            </a:xfrm>
            <a:custGeom>
              <a:avLst/>
              <a:gdLst>
                <a:gd name="T0" fmla="*/ 2537 w 2537"/>
                <a:gd name="T1" fmla="*/ 1533 h 1533"/>
                <a:gd name="T2" fmla="*/ 2537 w 2537"/>
                <a:gd name="T3" fmla="*/ 71 h 1533"/>
                <a:gd name="T4" fmla="*/ 2467 w 2537"/>
                <a:gd name="T5" fmla="*/ 0 h 1533"/>
                <a:gd name="T6" fmla="*/ 71 w 2537"/>
                <a:gd name="T7" fmla="*/ 0 h 1533"/>
                <a:gd name="T8" fmla="*/ 0 w 2537"/>
                <a:gd name="T9" fmla="*/ 71 h 1533"/>
                <a:gd name="T10" fmla="*/ 0 w 2537"/>
                <a:gd name="T11" fmla="*/ 1533 h 1533"/>
                <a:gd name="T12" fmla="*/ 2537 w 2537"/>
                <a:gd name="T13" fmla="*/ 1533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1533">
                  <a:moveTo>
                    <a:pt x="2537" y="1533"/>
                  </a:moveTo>
                  <a:cubicBezTo>
                    <a:pt x="2537" y="71"/>
                    <a:pt x="2537" y="71"/>
                    <a:pt x="2537" y="71"/>
                  </a:cubicBezTo>
                  <a:cubicBezTo>
                    <a:pt x="2537" y="32"/>
                    <a:pt x="2506" y="0"/>
                    <a:pt x="246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533"/>
                    <a:pt x="0" y="1533"/>
                    <a:pt x="0" y="1533"/>
                  </a:cubicBezTo>
                  <a:lnTo>
                    <a:pt x="2537" y="153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close/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4456114" y="2147889"/>
              <a:ext cx="3278188" cy="1841500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484814" y="4826001"/>
              <a:ext cx="1208088" cy="49213"/>
            </a:xfrm>
            <a:custGeom>
              <a:avLst/>
              <a:gdLst>
                <a:gd name="T0" fmla="*/ 852 w 854"/>
                <a:gd name="T1" fmla="*/ 24 h 35"/>
                <a:gd name="T2" fmla="*/ 478 w 854"/>
                <a:gd name="T3" fmla="*/ 5 h 35"/>
                <a:gd name="T4" fmla="*/ 478 w 854"/>
                <a:gd name="T5" fmla="*/ 0 h 35"/>
                <a:gd name="T6" fmla="*/ 427 w 854"/>
                <a:gd name="T7" fmla="*/ 3 h 35"/>
                <a:gd name="T8" fmla="*/ 375 w 854"/>
                <a:gd name="T9" fmla="*/ 0 h 35"/>
                <a:gd name="T10" fmla="*/ 375 w 854"/>
                <a:gd name="T11" fmla="*/ 5 h 35"/>
                <a:gd name="T12" fmla="*/ 1 w 854"/>
                <a:gd name="T13" fmla="*/ 24 h 35"/>
                <a:gd name="T14" fmla="*/ 24 w 854"/>
                <a:gd name="T15" fmla="*/ 35 h 35"/>
                <a:gd name="T16" fmla="*/ 375 w 854"/>
                <a:gd name="T17" fmla="*/ 35 h 35"/>
                <a:gd name="T18" fmla="*/ 478 w 854"/>
                <a:gd name="T19" fmla="*/ 35 h 35"/>
                <a:gd name="T20" fmla="*/ 829 w 854"/>
                <a:gd name="T21" fmla="*/ 35 h 35"/>
                <a:gd name="T22" fmla="*/ 852 w 854"/>
                <a:gd name="T23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4" h="35">
                  <a:moveTo>
                    <a:pt x="852" y="24"/>
                  </a:moveTo>
                  <a:cubicBezTo>
                    <a:pt x="478" y="5"/>
                    <a:pt x="478" y="5"/>
                    <a:pt x="478" y="5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35"/>
                    <a:pt x="24" y="35"/>
                  </a:cubicBezTo>
                  <a:cubicBezTo>
                    <a:pt x="41" y="35"/>
                    <a:pt x="247" y="35"/>
                    <a:pt x="375" y="35"/>
                  </a:cubicBezTo>
                  <a:cubicBezTo>
                    <a:pt x="435" y="35"/>
                    <a:pt x="478" y="35"/>
                    <a:pt x="478" y="35"/>
                  </a:cubicBezTo>
                  <a:cubicBezTo>
                    <a:pt x="606" y="35"/>
                    <a:pt x="812" y="35"/>
                    <a:pt x="829" y="35"/>
                  </a:cubicBezTo>
                  <a:cubicBezTo>
                    <a:pt x="854" y="35"/>
                    <a:pt x="852" y="24"/>
                    <a:pt x="852" y="24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478464" y="4446589"/>
              <a:ext cx="1219200" cy="417513"/>
            </a:xfrm>
            <a:custGeom>
              <a:avLst/>
              <a:gdLst>
                <a:gd name="T0" fmla="*/ 790 w 861"/>
                <a:gd name="T1" fmla="*/ 274 h 295"/>
                <a:gd name="T2" fmla="*/ 738 w 861"/>
                <a:gd name="T3" fmla="*/ 224 h 295"/>
                <a:gd name="T4" fmla="*/ 714 w 861"/>
                <a:gd name="T5" fmla="*/ 0 h 295"/>
                <a:gd name="T6" fmla="*/ 431 w 861"/>
                <a:gd name="T7" fmla="*/ 4 h 295"/>
                <a:gd name="T8" fmla="*/ 147 w 861"/>
                <a:gd name="T9" fmla="*/ 0 h 295"/>
                <a:gd name="T10" fmla="*/ 124 w 861"/>
                <a:gd name="T11" fmla="*/ 224 h 295"/>
                <a:gd name="T12" fmla="*/ 72 w 861"/>
                <a:gd name="T13" fmla="*/ 274 h 295"/>
                <a:gd name="T14" fmla="*/ 0 w 861"/>
                <a:gd name="T15" fmla="*/ 291 h 295"/>
                <a:gd name="T16" fmla="*/ 0 w 861"/>
                <a:gd name="T17" fmla="*/ 295 h 295"/>
                <a:gd name="T18" fmla="*/ 379 w 861"/>
                <a:gd name="T19" fmla="*/ 295 h 295"/>
                <a:gd name="T20" fmla="*/ 482 w 861"/>
                <a:gd name="T21" fmla="*/ 295 h 295"/>
                <a:gd name="T22" fmla="*/ 861 w 861"/>
                <a:gd name="T23" fmla="*/ 295 h 295"/>
                <a:gd name="T24" fmla="*/ 861 w 861"/>
                <a:gd name="T25" fmla="*/ 291 h 295"/>
                <a:gd name="T26" fmla="*/ 790 w 861"/>
                <a:gd name="T27" fmla="*/ 27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1" h="295">
                  <a:moveTo>
                    <a:pt x="790" y="274"/>
                  </a:moveTo>
                  <a:cubicBezTo>
                    <a:pt x="760" y="268"/>
                    <a:pt x="744" y="271"/>
                    <a:pt x="738" y="224"/>
                  </a:cubicBezTo>
                  <a:cubicBezTo>
                    <a:pt x="731" y="177"/>
                    <a:pt x="714" y="0"/>
                    <a:pt x="714" y="0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82" y="295"/>
                    <a:pt x="482" y="295"/>
                    <a:pt x="482" y="295"/>
                  </a:cubicBezTo>
                  <a:cubicBezTo>
                    <a:pt x="861" y="295"/>
                    <a:pt x="861" y="295"/>
                    <a:pt x="861" y="295"/>
                  </a:cubicBezTo>
                  <a:cubicBezTo>
                    <a:pt x="861" y="295"/>
                    <a:pt x="861" y="295"/>
                    <a:pt x="861" y="291"/>
                  </a:cubicBezTo>
                  <a:cubicBezTo>
                    <a:pt x="861" y="287"/>
                    <a:pt x="820" y="280"/>
                    <a:pt x="790" y="274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4" name="Oval 11"/>
            <p:cNvSpPr>
              <a:spLocks noChangeArrowheads="1"/>
            </p:cNvSpPr>
            <p:nvPr/>
          </p:nvSpPr>
          <p:spPr bwMode="auto">
            <a:xfrm>
              <a:off x="6070602" y="2044701"/>
              <a:ext cx="49213" cy="492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5" name="Oval 12"/>
            <p:cNvSpPr>
              <a:spLocks noChangeArrowheads="1"/>
            </p:cNvSpPr>
            <p:nvPr/>
          </p:nvSpPr>
          <p:spPr bwMode="auto">
            <a:xfrm>
              <a:off x="6070602" y="2041526"/>
              <a:ext cx="49213" cy="492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6" name="Oval 13"/>
            <p:cNvSpPr>
              <a:spLocks noChangeArrowheads="1"/>
            </p:cNvSpPr>
            <p:nvPr/>
          </p:nvSpPr>
          <p:spPr bwMode="auto">
            <a:xfrm>
              <a:off x="6078539" y="2049464"/>
              <a:ext cx="33338" cy="317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7" name="Oval 14"/>
            <p:cNvSpPr>
              <a:spLocks noChangeArrowheads="1"/>
            </p:cNvSpPr>
            <p:nvPr/>
          </p:nvSpPr>
          <p:spPr bwMode="auto">
            <a:xfrm>
              <a:off x="6088064" y="2055814"/>
              <a:ext cx="15875" cy="190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8" name="Oval 15"/>
            <p:cNvSpPr>
              <a:spLocks noChangeArrowheads="1"/>
            </p:cNvSpPr>
            <p:nvPr/>
          </p:nvSpPr>
          <p:spPr bwMode="auto">
            <a:xfrm>
              <a:off x="6092827" y="2063751"/>
              <a:ext cx="4763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5478464" y="4446589"/>
              <a:ext cx="985838" cy="417513"/>
            </a:xfrm>
            <a:custGeom>
              <a:avLst/>
              <a:gdLst>
                <a:gd name="T0" fmla="*/ 696 w 696"/>
                <a:gd name="T1" fmla="*/ 10 h 295"/>
                <a:gd name="T2" fmla="*/ 573 w 696"/>
                <a:gd name="T3" fmla="*/ 2 h 295"/>
                <a:gd name="T4" fmla="*/ 431 w 696"/>
                <a:gd name="T5" fmla="*/ 4 h 295"/>
                <a:gd name="T6" fmla="*/ 147 w 696"/>
                <a:gd name="T7" fmla="*/ 0 h 295"/>
                <a:gd name="T8" fmla="*/ 124 w 696"/>
                <a:gd name="T9" fmla="*/ 224 h 295"/>
                <a:gd name="T10" fmla="*/ 72 w 696"/>
                <a:gd name="T11" fmla="*/ 274 h 295"/>
                <a:gd name="T12" fmla="*/ 0 w 696"/>
                <a:gd name="T13" fmla="*/ 291 h 295"/>
                <a:gd name="T14" fmla="*/ 0 w 696"/>
                <a:gd name="T15" fmla="*/ 295 h 295"/>
                <a:gd name="T16" fmla="*/ 379 w 696"/>
                <a:gd name="T17" fmla="*/ 295 h 295"/>
                <a:gd name="T18" fmla="*/ 432 w 696"/>
                <a:gd name="T19" fmla="*/ 295 h 295"/>
                <a:gd name="T20" fmla="*/ 696 w 696"/>
                <a:gd name="T21" fmla="*/ 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6" h="295">
                  <a:moveTo>
                    <a:pt x="696" y="10"/>
                  </a:moveTo>
                  <a:cubicBezTo>
                    <a:pt x="573" y="2"/>
                    <a:pt x="573" y="2"/>
                    <a:pt x="573" y="2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32" y="295"/>
                    <a:pt x="432" y="295"/>
                    <a:pt x="432" y="295"/>
                  </a:cubicBezTo>
                  <a:lnTo>
                    <a:pt x="696" y="10"/>
                  </a:lnTo>
                  <a:close/>
                </a:path>
              </a:pathLst>
            </a:custGeom>
            <a:solidFill>
              <a:srgbClr val="A8A9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4300539" y="4154489"/>
              <a:ext cx="3589338" cy="341313"/>
            </a:xfrm>
            <a:custGeom>
              <a:avLst/>
              <a:gdLst>
                <a:gd name="T0" fmla="*/ 0 w 2537"/>
                <a:gd name="T1" fmla="*/ 0 h 241"/>
                <a:gd name="T2" fmla="*/ 0 w 2537"/>
                <a:gd name="T3" fmla="*/ 170 h 241"/>
                <a:gd name="T4" fmla="*/ 71 w 2537"/>
                <a:gd name="T5" fmla="*/ 241 h 241"/>
                <a:gd name="T6" fmla="*/ 2467 w 2537"/>
                <a:gd name="T7" fmla="*/ 241 h 241"/>
                <a:gd name="T8" fmla="*/ 2537 w 2537"/>
                <a:gd name="T9" fmla="*/ 170 h 241"/>
                <a:gd name="T10" fmla="*/ 2537 w 2537"/>
                <a:gd name="T11" fmla="*/ 0 h 241"/>
                <a:gd name="T12" fmla="*/ 0 w 2537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241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209"/>
                    <a:pt x="32" y="241"/>
                    <a:pt x="71" y="241"/>
                  </a:cubicBezTo>
                  <a:cubicBezTo>
                    <a:pt x="2467" y="241"/>
                    <a:pt x="2467" y="241"/>
                    <a:pt x="2467" y="241"/>
                  </a:cubicBezTo>
                  <a:cubicBezTo>
                    <a:pt x="2506" y="241"/>
                    <a:pt x="2537" y="209"/>
                    <a:pt x="2537" y="170"/>
                  </a:cubicBezTo>
                  <a:cubicBezTo>
                    <a:pt x="2537" y="0"/>
                    <a:pt x="2537" y="0"/>
                    <a:pt x="2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Roboto Regular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3143615" y="845453"/>
            <a:ext cx="6442860" cy="8043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6000"/>
              </a:lnSpc>
            </a:pPr>
            <a:r>
              <a:rPr lang="en-US" sz="4400" b="1" dirty="0">
                <a:solidFill>
                  <a:schemeClr val="tx2"/>
                </a:solidFill>
                <a:latin typeface="Raleway" panose="020B0503030101060003" pitchFamily="34" charset="77"/>
                <a:cs typeface="Arima Madurai Black" pitchFamily="2" charset="77"/>
              </a:rPr>
              <a:t>Financial Aid Deadlines</a:t>
            </a:r>
          </a:p>
        </p:txBody>
      </p:sp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FD6F9443-3DFD-3540-AFC2-8F14A296B69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0" b="20"/>
          <a:stretch>
            <a:fillRect/>
          </a:stretch>
        </p:blipFill>
        <p:spPr/>
      </p:pic>
      <p:grpSp>
        <p:nvGrpSpPr>
          <p:cNvPr id="193" name="Group 192">
            <a:extLst>
              <a:ext uri="{FF2B5EF4-FFF2-40B4-BE49-F238E27FC236}">
                <a16:creationId xmlns:a16="http://schemas.microsoft.com/office/drawing/2014/main" id="{72486A11-21DB-814C-9D23-1BF4CA2D8556}"/>
              </a:ext>
            </a:extLst>
          </p:cNvPr>
          <p:cNvGrpSpPr>
            <a:grpSpLocks noChangeAspect="1"/>
          </p:cNvGrpSpPr>
          <p:nvPr/>
        </p:nvGrpSpPr>
        <p:grpSpPr>
          <a:xfrm>
            <a:off x="-1370985" y="-1190514"/>
            <a:ext cx="14976000" cy="9261356"/>
            <a:chOff x="-318035" y="-482331"/>
            <a:chExt cx="12494098" cy="7726513"/>
          </a:xfrm>
        </p:grpSpPr>
        <p:sp>
          <p:nvSpPr>
            <p:cNvPr id="194" name="Freeform 9">
              <a:extLst>
                <a:ext uri="{FF2B5EF4-FFF2-40B4-BE49-F238E27FC236}">
                  <a16:creationId xmlns:a16="http://schemas.microsoft.com/office/drawing/2014/main" id="{FEA998FC-C082-DD49-BA64-B29300DBC8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438624" y="3540837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95" name="Group 9">
              <a:extLst>
                <a:ext uri="{FF2B5EF4-FFF2-40B4-BE49-F238E27FC236}">
                  <a16:creationId xmlns:a16="http://schemas.microsoft.com/office/drawing/2014/main" id="{DCCAA419-D531-F34E-855E-C037E6FFDC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435" name="Freeform 32">
                <a:extLst>
                  <a:ext uri="{FF2B5EF4-FFF2-40B4-BE49-F238E27FC236}">
                    <a16:creationId xmlns:a16="http://schemas.microsoft.com/office/drawing/2014/main" id="{FD1B650E-29E6-DA4C-B0F6-8E807F4EC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6" name="Freeform 33">
                <a:extLst>
                  <a:ext uri="{FF2B5EF4-FFF2-40B4-BE49-F238E27FC236}">
                    <a16:creationId xmlns:a16="http://schemas.microsoft.com/office/drawing/2014/main" id="{641A58D1-6CDE-7341-A664-E538387AB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7" name="Freeform 34">
                <a:extLst>
                  <a:ext uri="{FF2B5EF4-FFF2-40B4-BE49-F238E27FC236}">
                    <a16:creationId xmlns:a16="http://schemas.microsoft.com/office/drawing/2014/main" id="{22E83971-C808-8E48-9ED2-75C172E33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8" name="Freeform 35">
                <a:extLst>
                  <a:ext uri="{FF2B5EF4-FFF2-40B4-BE49-F238E27FC236}">
                    <a16:creationId xmlns:a16="http://schemas.microsoft.com/office/drawing/2014/main" id="{94902C1A-236B-1741-8273-FC9172B1A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9" name="Freeform 36">
                <a:extLst>
                  <a:ext uri="{FF2B5EF4-FFF2-40B4-BE49-F238E27FC236}">
                    <a16:creationId xmlns:a16="http://schemas.microsoft.com/office/drawing/2014/main" id="{7E77A684-34C6-ED45-8EC7-FA62D47A7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0" name="Freeform 37">
                <a:extLst>
                  <a:ext uri="{FF2B5EF4-FFF2-40B4-BE49-F238E27FC236}">
                    <a16:creationId xmlns:a16="http://schemas.microsoft.com/office/drawing/2014/main" id="{02DF9E52-BE4D-B04C-811A-C36CA9464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1" name="Freeform 38">
                <a:extLst>
                  <a:ext uri="{FF2B5EF4-FFF2-40B4-BE49-F238E27FC236}">
                    <a16:creationId xmlns:a16="http://schemas.microsoft.com/office/drawing/2014/main" id="{2FD981A3-7241-8846-9D93-10D9C7206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2" name="Freeform 39">
                <a:extLst>
                  <a:ext uri="{FF2B5EF4-FFF2-40B4-BE49-F238E27FC236}">
                    <a16:creationId xmlns:a16="http://schemas.microsoft.com/office/drawing/2014/main" id="{3E96E81B-66F7-CD4F-BEFC-E14FE1A3E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96" name="Freeform 46">
              <a:extLst>
                <a:ext uri="{FF2B5EF4-FFF2-40B4-BE49-F238E27FC236}">
                  <a16:creationId xmlns:a16="http://schemas.microsoft.com/office/drawing/2014/main" id="{FA59AD5E-EA7D-CE4E-B9FB-AAA1912F97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668308">
              <a:off x="-281725" y="28910"/>
              <a:ext cx="1850811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97" name="Freeform 87">
              <a:extLst>
                <a:ext uri="{FF2B5EF4-FFF2-40B4-BE49-F238E27FC236}">
                  <a16:creationId xmlns:a16="http://schemas.microsoft.com/office/drawing/2014/main" id="{70921650-F0D3-9A44-8E7F-9A7AA47B8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98" name="Freeform 89">
              <a:extLst>
                <a:ext uri="{FF2B5EF4-FFF2-40B4-BE49-F238E27FC236}">
                  <a16:creationId xmlns:a16="http://schemas.microsoft.com/office/drawing/2014/main" id="{2687989A-6D27-2946-AF36-F95D45EE2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99" name="Group 2">
              <a:extLst>
                <a:ext uri="{FF2B5EF4-FFF2-40B4-BE49-F238E27FC236}">
                  <a16:creationId xmlns:a16="http://schemas.microsoft.com/office/drawing/2014/main" id="{613CFD84-0C33-5E49-9BD0-E904F17C78FA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430" name="Freeform 88">
                <a:extLst>
                  <a:ext uri="{FF2B5EF4-FFF2-40B4-BE49-F238E27FC236}">
                    <a16:creationId xmlns:a16="http://schemas.microsoft.com/office/drawing/2014/main" id="{F3F01F57-1B8B-2A4B-81B2-28C7D05EE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1" name="Freeform 91">
                <a:extLst>
                  <a:ext uri="{FF2B5EF4-FFF2-40B4-BE49-F238E27FC236}">
                    <a16:creationId xmlns:a16="http://schemas.microsoft.com/office/drawing/2014/main" id="{C81CD5B3-BBBE-E949-BC48-678989B88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2" name="Freeform 92">
                <a:extLst>
                  <a:ext uri="{FF2B5EF4-FFF2-40B4-BE49-F238E27FC236}">
                    <a16:creationId xmlns:a16="http://schemas.microsoft.com/office/drawing/2014/main" id="{DBD953AA-B95B-044D-B55D-A429A1339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3" name="Freeform 93">
                <a:extLst>
                  <a:ext uri="{FF2B5EF4-FFF2-40B4-BE49-F238E27FC236}">
                    <a16:creationId xmlns:a16="http://schemas.microsoft.com/office/drawing/2014/main" id="{5F2DC457-3505-1743-A570-C4CEEDB15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4" name="Freeform 94">
                <a:extLst>
                  <a:ext uri="{FF2B5EF4-FFF2-40B4-BE49-F238E27FC236}">
                    <a16:creationId xmlns:a16="http://schemas.microsoft.com/office/drawing/2014/main" id="{2FF813A9-56A1-1E4F-B10A-B6123DFDE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00" name="Group 15">
              <a:extLst>
                <a:ext uri="{FF2B5EF4-FFF2-40B4-BE49-F238E27FC236}">
                  <a16:creationId xmlns:a16="http://schemas.microsoft.com/office/drawing/2014/main" id="{EE4B9431-9E1A-6841-B530-AE6A763CAB2F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425" name="Freeform 95">
                <a:extLst>
                  <a:ext uri="{FF2B5EF4-FFF2-40B4-BE49-F238E27FC236}">
                    <a16:creationId xmlns:a16="http://schemas.microsoft.com/office/drawing/2014/main" id="{94CC1C9C-213A-7D45-B3DF-C6DBF5739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6" name="Freeform 96">
                <a:extLst>
                  <a:ext uri="{FF2B5EF4-FFF2-40B4-BE49-F238E27FC236}">
                    <a16:creationId xmlns:a16="http://schemas.microsoft.com/office/drawing/2014/main" id="{EF5A4259-052B-3F4A-BA3B-BF8787D1A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7" name="Freeform 97">
                <a:extLst>
                  <a:ext uri="{FF2B5EF4-FFF2-40B4-BE49-F238E27FC236}">
                    <a16:creationId xmlns:a16="http://schemas.microsoft.com/office/drawing/2014/main" id="{E146F2FE-5AB6-D546-B635-267A9A806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8" name="Freeform 98">
                <a:extLst>
                  <a:ext uri="{FF2B5EF4-FFF2-40B4-BE49-F238E27FC236}">
                    <a16:creationId xmlns:a16="http://schemas.microsoft.com/office/drawing/2014/main" id="{587E0B0A-FCF9-174A-84AF-8CD9D9D47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9" name="Freeform 99">
                <a:extLst>
                  <a:ext uri="{FF2B5EF4-FFF2-40B4-BE49-F238E27FC236}">
                    <a16:creationId xmlns:a16="http://schemas.microsoft.com/office/drawing/2014/main" id="{B9457773-113A-8B46-BAB3-785D705B1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01" name="Freeform 100">
              <a:extLst>
                <a:ext uri="{FF2B5EF4-FFF2-40B4-BE49-F238E27FC236}">
                  <a16:creationId xmlns:a16="http://schemas.microsoft.com/office/drawing/2014/main" id="{2BB6E1E8-DBAF-214F-8584-DD2BDA5E7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02" name="Freeform 101">
              <a:extLst>
                <a:ext uri="{FF2B5EF4-FFF2-40B4-BE49-F238E27FC236}">
                  <a16:creationId xmlns:a16="http://schemas.microsoft.com/office/drawing/2014/main" id="{8FB09353-F725-1449-B926-2CBA9980E7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0700507" y="461951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03" name="Group 12">
              <a:extLst>
                <a:ext uri="{FF2B5EF4-FFF2-40B4-BE49-F238E27FC236}">
                  <a16:creationId xmlns:a16="http://schemas.microsoft.com/office/drawing/2014/main" id="{D5BA0A44-1343-E04B-97D0-7150D0E91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422" name="Freeform 90">
                <a:extLst>
                  <a:ext uri="{FF2B5EF4-FFF2-40B4-BE49-F238E27FC236}">
                    <a16:creationId xmlns:a16="http://schemas.microsoft.com/office/drawing/2014/main" id="{326FAD37-AA94-9643-BB25-A194C8EE0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3" name="Freeform 102">
                <a:extLst>
                  <a:ext uri="{FF2B5EF4-FFF2-40B4-BE49-F238E27FC236}">
                    <a16:creationId xmlns:a16="http://schemas.microsoft.com/office/drawing/2014/main" id="{D1A7B0B3-CF75-A649-83EA-8BE5DAF64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4" name="Freeform 103">
                <a:extLst>
                  <a:ext uri="{FF2B5EF4-FFF2-40B4-BE49-F238E27FC236}">
                    <a16:creationId xmlns:a16="http://schemas.microsoft.com/office/drawing/2014/main" id="{76FA0A36-BF2B-FF4A-BB45-16CBC7E12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04" name="Group 11">
              <a:extLst>
                <a:ext uri="{FF2B5EF4-FFF2-40B4-BE49-F238E27FC236}">
                  <a16:creationId xmlns:a16="http://schemas.microsoft.com/office/drawing/2014/main" id="{46A4A46E-CFBB-6E43-A169-379F4A6A9C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413" name="Freeform 1">
                <a:extLst>
                  <a:ext uri="{FF2B5EF4-FFF2-40B4-BE49-F238E27FC236}">
                    <a16:creationId xmlns:a16="http://schemas.microsoft.com/office/drawing/2014/main" id="{ECCBE725-B683-6045-9FC3-C90EFC25A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4" name="Freeform 2">
                <a:extLst>
                  <a:ext uri="{FF2B5EF4-FFF2-40B4-BE49-F238E27FC236}">
                    <a16:creationId xmlns:a16="http://schemas.microsoft.com/office/drawing/2014/main" id="{DB920B03-CE1A-C946-B5DB-FF3C65910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5" name="Freeform 3">
                <a:extLst>
                  <a:ext uri="{FF2B5EF4-FFF2-40B4-BE49-F238E27FC236}">
                    <a16:creationId xmlns:a16="http://schemas.microsoft.com/office/drawing/2014/main" id="{F3C34484-6A5E-6248-9250-1AFA77A53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6" name="Freeform 4">
                <a:extLst>
                  <a:ext uri="{FF2B5EF4-FFF2-40B4-BE49-F238E27FC236}">
                    <a16:creationId xmlns:a16="http://schemas.microsoft.com/office/drawing/2014/main" id="{979081C2-FFCC-1442-BC8C-C50396649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7" name="Freeform 5">
                <a:extLst>
                  <a:ext uri="{FF2B5EF4-FFF2-40B4-BE49-F238E27FC236}">
                    <a16:creationId xmlns:a16="http://schemas.microsoft.com/office/drawing/2014/main" id="{79C02E2D-8C77-ED46-AE13-6EACEFD43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8" name="Freeform 6">
                <a:extLst>
                  <a:ext uri="{FF2B5EF4-FFF2-40B4-BE49-F238E27FC236}">
                    <a16:creationId xmlns:a16="http://schemas.microsoft.com/office/drawing/2014/main" id="{75CE9A7E-A29B-1A4C-AE8C-1BD773016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9" name="Freeform 7">
                <a:extLst>
                  <a:ext uri="{FF2B5EF4-FFF2-40B4-BE49-F238E27FC236}">
                    <a16:creationId xmlns:a16="http://schemas.microsoft.com/office/drawing/2014/main" id="{0A2157E5-AD04-1C42-9ECE-A401D7F7F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0" name="Freeform 104">
                <a:extLst>
                  <a:ext uri="{FF2B5EF4-FFF2-40B4-BE49-F238E27FC236}">
                    <a16:creationId xmlns:a16="http://schemas.microsoft.com/office/drawing/2014/main" id="{052FCBD2-1B37-F84C-8577-0056841AC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1" name="Freeform 105">
                <a:extLst>
                  <a:ext uri="{FF2B5EF4-FFF2-40B4-BE49-F238E27FC236}">
                    <a16:creationId xmlns:a16="http://schemas.microsoft.com/office/drawing/2014/main" id="{7DA65E9A-9EEB-AC48-AE34-4F6B0CF6F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05" name="Freeform 114">
              <a:extLst>
                <a:ext uri="{FF2B5EF4-FFF2-40B4-BE49-F238E27FC236}">
                  <a16:creationId xmlns:a16="http://schemas.microsoft.com/office/drawing/2014/main" id="{08A7AE3A-7604-3E4D-874C-A54FB3CE18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06" name="Freeform 115">
              <a:extLst>
                <a:ext uri="{FF2B5EF4-FFF2-40B4-BE49-F238E27FC236}">
                  <a16:creationId xmlns:a16="http://schemas.microsoft.com/office/drawing/2014/main" id="{C9AFDC8A-559B-9D40-8053-85755C863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07" name="Group 1">
              <a:extLst>
                <a:ext uri="{FF2B5EF4-FFF2-40B4-BE49-F238E27FC236}">
                  <a16:creationId xmlns:a16="http://schemas.microsoft.com/office/drawing/2014/main" id="{E945267F-8203-0A4F-B1DA-29814386D4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410" name="Freeform 113">
                <a:extLst>
                  <a:ext uri="{FF2B5EF4-FFF2-40B4-BE49-F238E27FC236}">
                    <a16:creationId xmlns:a16="http://schemas.microsoft.com/office/drawing/2014/main" id="{DE3047B1-685A-264D-A884-B3D166F58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1" name="Freeform 116">
                <a:extLst>
                  <a:ext uri="{FF2B5EF4-FFF2-40B4-BE49-F238E27FC236}">
                    <a16:creationId xmlns:a16="http://schemas.microsoft.com/office/drawing/2014/main" id="{AAB9A077-1AE6-204A-8983-9394424C6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2" name="Freeform 117">
                <a:extLst>
                  <a:ext uri="{FF2B5EF4-FFF2-40B4-BE49-F238E27FC236}">
                    <a16:creationId xmlns:a16="http://schemas.microsoft.com/office/drawing/2014/main" id="{1B99297F-7D35-1D44-874B-8B4F130A8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08" name="Group 8">
              <a:extLst>
                <a:ext uri="{FF2B5EF4-FFF2-40B4-BE49-F238E27FC236}">
                  <a16:creationId xmlns:a16="http://schemas.microsoft.com/office/drawing/2014/main" id="{8A68E17E-5AE4-7041-98F9-FF1F751E53E2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059570" y="1723830"/>
              <a:ext cx="1535066" cy="708752"/>
              <a:chOff x="6017481" y="2668101"/>
              <a:chExt cx="1203325" cy="555626"/>
            </a:xfrm>
            <a:solidFill>
              <a:schemeClr val="accent2"/>
            </a:solidFill>
          </p:grpSpPr>
          <p:sp>
            <p:nvSpPr>
              <p:cNvPr id="404" name="Freeform 118">
                <a:extLst>
                  <a:ext uri="{FF2B5EF4-FFF2-40B4-BE49-F238E27FC236}">
                    <a16:creationId xmlns:a16="http://schemas.microsoft.com/office/drawing/2014/main" id="{8269BBDC-E2E8-E248-8C9C-C03422FC9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481" y="2668101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5" name="Freeform 119">
                <a:extLst>
                  <a:ext uri="{FF2B5EF4-FFF2-40B4-BE49-F238E27FC236}">
                    <a16:creationId xmlns:a16="http://schemas.microsoft.com/office/drawing/2014/main" id="{633BD1D0-E0C4-7846-85D0-A65CCA6F2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8904" y="271731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6" name="Freeform 120">
                <a:extLst>
                  <a:ext uri="{FF2B5EF4-FFF2-40B4-BE49-F238E27FC236}">
                    <a16:creationId xmlns:a16="http://schemas.microsoft.com/office/drawing/2014/main" id="{A956F42B-915C-424A-B8BD-EAF5F9449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288" y="2803029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7" name="Freeform 121">
                <a:extLst>
                  <a:ext uri="{FF2B5EF4-FFF2-40B4-BE49-F238E27FC236}">
                    <a16:creationId xmlns:a16="http://schemas.microsoft.com/office/drawing/2014/main" id="{FD4009D4-1D53-5344-B1DA-4EEF47484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667" y="2795096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8" name="Freeform 123">
                <a:extLst>
                  <a:ext uri="{FF2B5EF4-FFF2-40B4-BE49-F238E27FC236}">
                    <a16:creationId xmlns:a16="http://schemas.microsoft.com/office/drawing/2014/main" id="{D0199A20-FE10-F04A-A45A-6A32AA824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2377" y="3039577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9" name="Freeform 124">
                <a:extLst>
                  <a:ext uri="{FF2B5EF4-FFF2-40B4-BE49-F238E27FC236}">
                    <a16:creationId xmlns:a16="http://schemas.microsoft.com/office/drawing/2014/main" id="{D1752865-FAB0-0A4E-B8D6-71FB832B9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3643" y="3072917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09" name="Group 7">
              <a:extLst>
                <a:ext uri="{FF2B5EF4-FFF2-40B4-BE49-F238E27FC236}">
                  <a16:creationId xmlns:a16="http://schemas.microsoft.com/office/drawing/2014/main" id="{06059D61-D4DE-EF4C-B979-0BCA454CB3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380" name="Freeform 10">
                <a:extLst>
                  <a:ext uri="{FF2B5EF4-FFF2-40B4-BE49-F238E27FC236}">
                    <a16:creationId xmlns:a16="http://schemas.microsoft.com/office/drawing/2014/main" id="{D76FA3E3-6F46-624A-A417-0AD1B4C94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1" name="Freeform 11">
                <a:extLst>
                  <a:ext uri="{FF2B5EF4-FFF2-40B4-BE49-F238E27FC236}">
                    <a16:creationId xmlns:a16="http://schemas.microsoft.com/office/drawing/2014/main" id="{F58CFFD1-DBD8-B94B-94E3-C33E950C3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2" name="Freeform 12">
                <a:extLst>
                  <a:ext uri="{FF2B5EF4-FFF2-40B4-BE49-F238E27FC236}">
                    <a16:creationId xmlns:a16="http://schemas.microsoft.com/office/drawing/2014/main" id="{9A96EDA2-9052-5246-BB71-FE9067C8B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3" name="Freeform 13">
                <a:extLst>
                  <a:ext uri="{FF2B5EF4-FFF2-40B4-BE49-F238E27FC236}">
                    <a16:creationId xmlns:a16="http://schemas.microsoft.com/office/drawing/2014/main" id="{1BD96632-3DAD-4A41-A3C7-45E566D07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4" name="Freeform 14">
                <a:extLst>
                  <a:ext uri="{FF2B5EF4-FFF2-40B4-BE49-F238E27FC236}">
                    <a16:creationId xmlns:a16="http://schemas.microsoft.com/office/drawing/2014/main" id="{C61F5D9B-A410-CC4B-865E-1C3A86E7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5" name="Freeform 15">
                <a:extLst>
                  <a:ext uri="{FF2B5EF4-FFF2-40B4-BE49-F238E27FC236}">
                    <a16:creationId xmlns:a16="http://schemas.microsoft.com/office/drawing/2014/main" id="{8E801639-F157-1846-A546-30A278023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6" name="Freeform 16">
                <a:extLst>
                  <a:ext uri="{FF2B5EF4-FFF2-40B4-BE49-F238E27FC236}">
                    <a16:creationId xmlns:a16="http://schemas.microsoft.com/office/drawing/2014/main" id="{00A804C1-60E3-0341-B598-87FD05B7A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7" name="Freeform 17">
                <a:extLst>
                  <a:ext uri="{FF2B5EF4-FFF2-40B4-BE49-F238E27FC236}">
                    <a16:creationId xmlns:a16="http://schemas.microsoft.com/office/drawing/2014/main" id="{726913CC-E5EF-834A-8E12-994E24409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8" name="Freeform 18">
                <a:extLst>
                  <a:ext uri="{FF2B5EF4-FFF2-40B4-BE49-F238E27FC236}">
                    <a16:creationId xmlns:a16="http://schemas.microsoft.com/office/drawing/2014/main" id="{D45B4B6E-2963-C34E-ABE2-5F4B6C740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9" name="Freeform 19">
                <a:extLst>
                  <a:ext uri="{FF2B5EF4-FFF2-40B4-BE49-F238E27FC236}">
                    <a16:creationId xmlns:a16="http://schemas.microsoft.com/office/drawing/2014/main" id="{1C00F31D-0F78-4C4C-AA06-324E2C8C8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0" name="Freeform 20">
                <a:extLst>
                  <a:ext uri="{FF2B5EF4-FFF2-40B4-BE49-F238E27FC236}">
                    <a16:creationId xmlns:a16="http://schemas.microsoft.com/office/drawing/2014/main" id="{D294E7D6-DD89-2140-A431-28B63DB27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1" name="Freeform 21">
                <a:extLst>
                  <a:ext uri="{FF2B5EF4-FFF2-40B4-BE49-F238E27FC236}">
                    <a16:creationId xmlns:a16="http://schemas.microsoft.com/office/drawing/2014/main" id="{04D27CDE-12A5-2149-AB60-15F63AA3E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2" name="Freeform 22">
                <a:extLst>
                  <a:ext uri="{FF2B5EF4-FFF2-40B4-BE49-F238E27FC236}">
                    <a16:creationId xmlns:a16="http://schemas.microsoft.com/office/drawing/2014/main" id="{21576947-FA61-DD4C-8E82-FF45B9E03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3" name="Freeform 23">
                <a:extLst>
                  <a:ext uri="{FF2B5EF4-FFF2-40B4-BE49-F238E27FC236}">
                    <a16:creationId xmlns:a16="http://schemas.microsoft.com/office/drawing/2014/main" id="{0F7DCCEC-1ED4-7B46-97CA-1FCBE5E45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4" name="Freeform 24">
                <a:extLst>
                  <a:ext uri="{FF2B5EF4-FFF2-40B4-BE49-F238E27FC236}">
                    <a16:creationId xmlns:a16="http://schemas.microsoft.com/office/drawing/2014/main" id="{9BBD0B52-01A6-164A-8E4D-A3F892C9D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5" name="Freeform 25">
                <a:extLst>
                  <a:ext uri="{FF2B5EF4-FFF2-40B4-BE49-F238E27FC236}">
                    <a16:creationId xmlns:a16="http://schemas.microsoft.com/office/drawing/2014/main" id="{423A8402-B56F-5F46-A271-A0E325403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6" name="Freeform 26">
                <a:extLst>
                  <a:ext uri="{FF2B5EF4-FFF2-40B4-BE49-F238E27FC236}">
                    <a16:creationId xmlns:a16="http://schemas.microsoft.com/office/drawing/2014/main" id="{47B3949A-23EA-C44E-938F-A3D919E8D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7" name="Freeform 27">
                <a:extLst>
                  <a:ext uri="{FF2B5EF4-FFF2-40B4-BE49-F238E27FC236}">
                    <a16:creationId xmlns:a16="http://schemas.microsoft.com/office/drawing/2014/main" id="{D09E3A63-1DE5-CB4C-89AC-4B845C531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8" name="Freeform 28">
                <a:extLst>
                  <a:ext uri="{FF2B5EF4-FFF2-40B4-BE49-F238E27FC236}">
                    <a16:creationId xmlns:a16="http://schemas.microsoft.com/office/drawing/2014/main" id="{B3B9AB6C-1BCA-D446-81C6-779D8B400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9" name="Freeform 29">
                <a:extLst>
                  <a:ext uri="{FF2B5EF4-FFF2-40B4-BE49-F238E27FC236}">
                    <a16:creationId xmlns:a16="http://schemas.microsoft.com/office/drawing/2014/main" id="{F002125C-5680-474B-89DD-58E3F12AD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0" name="Freeform 30">
                <a:extLst>
                  <a:ext uri="{FF2B5EF4-FFF2-40B4-BE49-F238E27FC236}">
                    <a16:creationId xmlns:a16="http://schemas.microsoft.com/office/drawing/2014/main" id="{9E7D1819-4107-8A4F-950B-B8845676E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1" name="Freeform 31">
                <a:extLst>
                  <a:ext uri="{FF2B5EF4-FFF2-40B4-BE49-F238E27FC236}">
                    <a16:creationId xmlns:a16="http://schemas.microsoft.com/office/drawing/2014/main" id="{4304498A-B6DE-FB46-BF13-9152F07DB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2" name="Freeform 125">
                <a:extLst>
                  <a:ext uri="{FF2B5EF4-FFF2-40B4-BE49-F238E27FC236}">
                    <a16:creationId xmlns:a16="http://schemas.microsoft.com/office/drawing/2014/main" id="{6612FCD2-DC74-C143-A813-542CE040C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3" name="Freeform 126">
                <a:extLst>
                  <a:ext uri="{FF2B5EF4-FFF2-40B4-BE49-F238E27FC236}">
                    <a16:creationId xmlns:a16="http://schemas.microsoft.com/office/drawing/2014/main" id="{0E690CE6-C7C9-8D4C-B0FD-B516B69EC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10" name="Freeform 130">
              <a:extLst>
                <a:ext uri="{FF2B5EF4-FFF2-40B4-BE49-F238E27FC236}">
                  <a16:creationId xmlns:a16="http://schemas.microsoft.com/office/drawing/2014/main" id="{9C9AC5E2-B0C9-B745-9471-85ED0D07F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1759" y="284760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11" name="Freeform 131">
              <a:extLst>
                <a:ext uri="{FF2B5EF4-FFF2-40B4-BE49-F238E27FC236}">
                  <a16:creationId xmlns:a16="http://schemas.microsoft.com/office/drawing/2014/main" id="{1A93C281-5417-3F40-8110-1B2222C65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12" name="Group 17">
              <a:extLst>
                <a:ext uri="{FF2B5EF4-FFF2-40B4-BE49-F238E27FC236}">
                  <a16:creationId xmlns:a16="http://schemas.microsoft.com/office/drawing/2014/main" id="{E6BAF126-9BCF-3546-976F-13DCF8E403A9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5" y="2205973"/>
              <a:ext cx="2006446" cy="1444372"/>
              <a:chOff x="1716088" y="2238376"/>
              <a:chExt cx="1573212" cy="1131888"/>
            </a:xfrm>
            <a:solidFill>
              <a:schemeClr val="accent2"/>
            </a:solidFill>
          </p:grpSpPr>
          <p:sp>
            <p:nvSpPr>
              <p:cNvPr id="338" name="Freeform 47">
                <a:extLst>
                  <a:ext uri="{FF2B5EF4-FFF2-40B4-BE49-F238E27FC236}">
                    <a16:creationId xmlns:a16="http://schemas.microsoft.com/office/drawing/2014/main" id="{4C6997F7-A776-9D4C-87FF-06793947F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9" name="Freeform 48">
                <a:extLst>
                  <a:ext uri="{FF2B5EF4-FFF2-40B4-BE49-F238E27FC236}">
                    <a16:creationId xmlns:a16="http://schemas.microsoft.com/office/drawing/2014/main" id="{102AA397-0598-8445-9B90-C259D5987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49">
                <a:extLst>
                  <a:ext uri="{FF2B5EF4-FFF2-40B4-BE49-F238E27FC236}">
                    <a16:creationId xmlns:a16="http://schemas.microsoft.com/office/drawing/2014/main" id="{2FB2ED18-2CEC-C740-9F9E-F9A040DAC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50">
                <a:extLst>
                  <a:ext uri="{FF2B5EF4-FFF2-40B4-BE49-F238E27FC236}">
                    <a16:creationId xmlns:a16="http://schemas.microsoft.com/office/drawing/2014/main" id="{D0E0CF8A-34E4-4545-81B4-DCAAA0698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51">
                <a:extLst>
                  <a:ext uri="{FF2B5EF4-FFF2-40B4-BE49-F238E27FC236}">
                    <a16:creationId xmlns:a16="http://schemas.microsoft.com/office/drawing/2014/main" id="{81E3FAD8-DAA2-564E-B946-F0A280AD7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52">
                <a:extLst>
                  <a:ext uri="{FF2B5EF4-FFF2-40B4-BE49-F238E27FC236}">
                    <a16:creationId xmlns:a16="http://schemas.microsoft.com/office/drawing/2014/main" id="{908E364E-8EEF-A943-885A-50F83259C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53">
                <a:extLst>
                  <a:ext uri="{FF2B5EF4-FFF2-40B4-BE49-F238E27FC236}">
                    <a16:creationId xmlns:a16="http://schemas.microsoft.com/office/drawing/2014/main" id="{AD2387E7-CD12-5D4F-B667-4BDE247D0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5" name="Freeform 54">
                <a:extLst>
                  <a:ext uri="{FF2B5EF4-FFF2-40B4-BE49-F238E27FC236}">
                    <a16:creationId xmlns:a16="http://schemas.microsoft.com/office/drawing/2014/main" id="{091F7926-A386-C446-B2DF-77108BA29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55">
                <a:extLst>
                  <a:ext uri="{FF2B5EF4-FFF2-40B4-BE49-F238E27FC236}">
                    <a16:creationId xmlns:a16="http://schemas.microsoft.com/office/drawing/2014/main" id="{E0BB4008-8612-6A4B-88EA-3AF3BF5FF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56">
                <a:extLst>
                  <a:ext uri="{FF2B5EF4-FFF2-40B4-BE49-F238E27FC236}">
                    <a16:creationId xmlns:a16="http://schemas.microsoft.com/office/drawing/2014/main" id="{AEB08E2B-248B-6A4D-B7DB-07CD72515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8" name="Freeform 57">
                <a:extLst>
                  <a:ext uri="{FF2B5EF4-FFF2-40B4-BE49-F238E27FC236}">
                    <a16:creationId xmlns:a16="http://schemas.microsoft.com/office/drawing/2014/main" id="{D9CCC326-6511-5044-8415-A4CC57BB2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6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58">
                <a:extLst>
                  <a:ext uri="{FF2B5EF4-FFF2-40B4-BE49-F238E27FC236}">
                    <a16:creationId xmlns:a16="http://schemas.microsoft.com/office/drawing/2014/main" id="{01467AC2-3CE1-F44D-A866-38FE43698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59">
                <a:extLst>
                  <a:ext uri="{FF2B5EF4-FFF2-40B4-BE49-F238E27FC236}">
                    <a16:creationId xmlns:a16="http://schemas.microsoft.com/office/drawing/2014/main" id="{541155AE-63C9-E64F-8C24-EFE5BD447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1" name="Freeform 60">
                <a:extLst>
                  <a:ext uri="{FF2B5EF4-FFF2-40B4-BE49-F238E27FC236}">
                    <a16:creationId xmlns:a16="http://schemas.microsoft.com/office/drawing/2014/main" id="{BFE5E664-63AA-EE43-B44C-948195F83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61">
                <a:extLst>
                  <a:ext uri="{FF2B5EF4-FFF2-40B4-BE49-F238E27FC236}">
                    <a16:creationId xmlns:a16="http://schemas.microsoft.com/office/drawing/2014/main" id="{36009302-8C5F-6647-A95E-E64776475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62">
                <a:extLst>
                  <a:ext uri="{FF2B5EF4-FFF2-40B4-BE49-F238E27FC236}">
                    <a16:creationId xmlns:a16="http://schemas.microsoft.com/office/drawing/2014/main" id="{CB1AE6C1-79F5-164A-BDC1-A213749BB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4" name="Freeform 63">
                <a:extLst>
                  <a:ext uri="{FF2B5EF4-FFF2-40B4-BE49-F238E27FC236}">
                    <a16:creationId xmlns:a16="http://schemas.microsoft.com/office/drawing/2014/main" id="{9F90966B-C0C9-2B46-A697-DAB411641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64">
                <a:extLst>
                  <a:ext uri="{FF2B5EF4-FFF2-40B4-BE49-F238E27FC236}">
                    <a16:creationId xmlns:a16="http://schemas.microsoft.com/office/drawing/2014/main" id="{94D9678B-D8B4-5A41-857A-E4BF31C3B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6" name="Freeform 65">
                <a:extLst>
                  <a:ext uri="{FF2B5EF4-FFF2-40B4-BE49-F238E27FC236}">
                    <a16:creationId xmlns:a16="http://schemas.microsoft.com/office/drawing/2014/main" id="{FE594EB0-4E88-5047-88EF-03E42E77A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66">
                <a:extLst>
                  <a:ext uri="{FF2B5EF4-FFF2-40B4-BE49-F238E27FC236}">
                    <a16:creationId xmlns:a16="http://schemas.microsoft.com/office/drawing/2014/main" id="{20F026A9-BA12-7D40-B4BE-04ED90535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67">
                <a:extLst>
                  <a:ext uri="{FF2B5EF4-FFF2-40B4-BE49-F238E27FC236}">
                    <a16:creationId xmlns:a16="http://schemas.microsoft.com/office/drawing/2014/main" id="{95AF16A8-7C88-9C4F-BD1F-647FBAA86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68">
                <a:extLst>
                  <a:ext uri="{FF2B5EF4-FFF2-40B4-BE49-F238E27FC236}">
                    <a16:creationId xmlns:a16="http://schemas.microsoft.com/office/drawing/2014/main" id="{96227E9F-6A76-0D43-BC0E-F882E2E85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69">
                <a:extLst>
                  <a:ext uri="{FF2B5EF4-FFF2-40B4-BE49-F238E27FC236}">
                    <a16:creationId xmlns:a16="http://schemas.microsoft.com/office/drawing/2014/main" id="{E0437D61-2E5C-E947-8103-82FB1F70B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1" name="Freeform 70">
                <a:extLst>
                  <a:ext uri="{FF2B5EF4-FFF2-40B4-BE49-F238E27FC236}">
                    <a16:creationId xmlns:a16="http://schemas.microsoft.com/office/drawing/2014/main" id="{B68D97A1-73AC-9747-9BC1-3BC329658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71">
                <a:extLst>
                  <a:ext uri="{FF2B5EF4-FFF2-40B4-BE49-F238E27FC236}">
                    <a16:creationId xmlns:a16="http://schemas.microsoft.com/office/drawing/2014/main" id="{91D66D27-5534-9D43-92E3-88672BE3F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72">
                <a:extLst>
                  <a:ext uri="{FF2B5EF4-FFF2-40B4-BE49-F238E27FC236}">
                    <a16:creationId xmlns:a16="http://schemas.microsoft.com/office/drawing/2014/main" id="{2AD244F9-207C-8749-B4D0-D2B1AC64A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73">
                <a:extLst>
                  <a:ext uri="{FF2B5EF4-FFF2-40B4-BE49-F238E27FC236}">
                    <a16:creationId xmlns:a16="http://schemas.microsoft.com/office/drawing/2014/main" id="{0A635084-B1B2-B641-B41E-0E73EB26C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5" name="Freeform 74">
                <a:extLst>
                  <a:ext uri="{FF2B5EF4-FFF2-40B4-BE49-F238E27FC236}">
                    <a16:creationId xmlns:a16="http://schemas.microsoft.com/office/drawing/2014/main" id="{38A6A900-A699-1D4C-B956-B38905D0C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6" name="Freeform 75">
                <a:extLst>
                  <a:ext uri="{FF2B5EF4-FFF2-40B4-BE49-F238E27FC236}">
                    <a16:creationId xmlns:a16="http://schemas.microsoft.com/office/drawing/2014/main" id="{79966B9E-65C1-C74A-AEA1-C33D9DA79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76">
                <a:extLst>
                  <a:ext uri="{FF2B5EF4-FFF2-40B4-BE49-F238E27FC236}">
                    <a16:creationId xmlns:a16="http://schemas.microsoft.com/office/drawing/2014/main" id="{6095A1C5-8C43-714F-BC6E-748220CC1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77">
                <a:extLst>
                  <a:ext uri="{FF2B5EF4-FFF2-40B4-BE49-F238E27FC236}">
                    <a16:creationId xmlns:a16="http://schemas.microsoft.com/office/drawing/2014/main" id="{3B695BCD-5FC0-3146-A11C-888CD2290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9" name="Freeform 78">
                <a:extLst>
                  <a:ext uri="{FF2B5EF4-FFF2-40B4-BE49-F238E27FC236}">
                    <a16:creationId xmlns:a16="http://schemas.microsoft.com/office/drawing/2014/main" id="{F42D8CDA-4B34-7646-BE35-29F417B10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0" name="Freeform 79">
                <a:extLst>
                  <a:ext uri="{FF2B5EF4-FFF2-40B4-BE49-F238E27FC236}">
                    <a16:creationId xmlns:a16="http://schemas.microsoft.com/office/drawing/2014/main" id="{9B057710-BA41-0F48-900B-47C266FBB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1" name="Freeform 80">
                <a:extLst>
                  <a:ext uri="{FF2B5EF4-FFF2-40B4-BE49-F238E27FC236}">
                    <a16:creationId xmlns:a16="http://schemas.microsoft.com/office/drawing/2014/main" id="{432A0215-3DD7-E54A-8949-491DEB755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2" name="Freeform 81">
                <a:extLst>
                  <a:ext uri="{FF2B5EF4-FFF2-40B4-BE49-F238E27FC236}">
                    <a16:creationId xmlns:a16="http://schemas.microsoft.com/office/drawing/2014/main" id="{66FE3D4A-89AE-1648-8143-136BFE261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3" name="Freeform 82">
                <a:extLst>
                  <a:ext uri="{FF2B5EF4-FFF2-40B4-BE49-F238E27FC236}">
                    <a16:creationId xmlns:a16="http://schemas.microsoft.com/office/drawing/2014/main" id="{077BA40F-2EAA-8A49-BD4F-DB92E38EF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4" name="Freeform 83">
                <a:extLst>
                  <a:ext uri="{FF2B5EF4-FFF2-40B4-BE49-F238E27FC236}">
                    <a16:creationId xmlns:a16="http://schemas.microsoft.com/office/drawing/2014/main" id="{21869638-CD2A-6A4B-AF6F-608DE6231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5" name="Freeform 84">
                <a:extLst>
                  <a:ext uri="{FF2B5EF4-FFF2-40B4-BE49-F238E27FC236}">
                    <a16:creationId xmlns:a16="http://schemas.microsoft.com/office/drawing/2014/main" id="{6FD746BF-3547-1348-8605-A0B097CCD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6" name="Freeform 85">
                <a:extLst>
                  <a:ext uri="{FF2B5EF4-FFF2-40B4-BE49-F238E27FC236}">
                    <a16:creationId xmlns:a16="http://schemas.microsoft.com/office/drawing/2014/main" id="{2F6FC06A-63DA-1048-9FDC-AC1E0EAE9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7" name="Freeform 86">
                <a:extLst>
                  <a:ext uri="{FF2B5EF4-FFF2-40B4-BE49-F238E27FC236}">
                    <a16:creationId xmlns:a16="http://schemas.microsoft.com/office/drawing/2014/main" id="{58F72E77-EF87-7942-8D3E-005AE0E13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8" name="Freeform 132">
                <a:extLst>
                  <a:ext uri="{FF2B5EF4-FFF2-40B4-BE49-F238E27FC236}">
                    <a16:creationId xmlns:a16="http://schemas.microsoft.com/office/drawing/2014/main" id="{0A7B729E-E4ED-5945-A9AC-C9D0EC03E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9" name="Freeform 133">
                <a:extLst>
                  <a:ext uri="{FF2B5EF4-FFF2-40B4-BE49-F238E27FC236}">
                    <a16:creationId xmlns:a16="http://schemas.microsoft.com/office/drawing/2014/main" id="{1967F75B-5455-304A-A813-748558BE1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13" name="Group 3">
              <a:extLst>
                <a:ext uri="{FF2B5EF4-FFF2-40B4-BE49-F238E27FC236}">
                  <a16:creationId xmlns:a16="http://schemas.microsoft.com/office/drawing/2014/main" id="{7B3444B3-8283-0E4F-98C8-5ED0CC04CC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329" name="Freeform 145">
                <a:extLst>
                  <a:ext uri="{FF2B5EF4-FFF2-40B4-BE49-F238E27FC236}">
                    <a16:creationId xmlns:a16="http://schemas.microsoft.com/office/drawing/2014/main" id="{6243F978-F4E7-884C-9FA8-BAC8149FD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0" name="Freeform 146">
                <a:extLst>
                  <a:ext uri="{FF2B5EF4-FFF2-40B4-BE49-F238E27FC236}">
                    <a16:creationId xmlns:a16="http://schemas.microsoft.com/office/drawing/2014/main" id="{0CF6A172-75F7-114C-9275-E6DA202D1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1" name="Freeform 147">
                <a:extLst>
                  <a:ext uri="{FF2B5EF4-FFF2-40B4-BE49-F238E27FC236}">
                    <a16:creationId xmlns:a16="http://schemas.microsoft.com/office/drawing/2014/main" id="{696DCEB2-266D-824A-8EF2-316A8ABE8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148">
                <a:extLst>
                  <a:ext uri="{FF2B5EF4-FFF2-40B4-BE49-F238E27FC236}">
                    <a16:creationId xmlns:a16="http://schemas.microsoft.com/office/drawing/2014/main" id="{D6901921-DD9D-3A4D-8F79-7FADF9BB6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3" name="Freeform 149">
                <a:extLst>
                  <a:ext uri="{FF2B5EF4-FFF2-40B4-BE49-F238E27FC236}">
                    <a16:creationId xmlns:a16="http://schemas.microsoft.com/office/drawing/2014/main" id="{E784D78B-1CF8-9840-BC1D-22FF46AC6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4" name="Freeform 150">
                <a:extLst>
                  <a:ext uri="{FF2B5EF4-FFF2-40B4-BE49-F238E27FC236}">
                    <a16:creationId xmlns:a16="http://schemas.microsoft.com/office/drawing/2014/main" id="{A000CAE6-17FD-5D4C-88AD-A1D39A9AE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151">
                <a:extLst>
                  <a:ext uri="{FF2B5EF4-FFF2-40B4-BE49-F238E27FC236}">
                    <a16:creationId xmlns:a16="http://schemas.microsoft.com/office/drawing/2014/main" id="{2A0A4093-365E-9942-A839-8BDC01AA4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6" name="Freeform 152">
                <a:extLst>
                  <a:ext uri="{FF2B5EF4-FFF2-40B4-BE49-F238E27FC236}">
                    <a16:creationId xmlns:a16="http://schemas.microsoft.com/office/drawing/2014/main" id="{72C8ABF5-C3D9-D348-8FF6-7146F7714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7" name="Freeform 153">
                <a:extLst>
                  <a:ext uri="{FF2B5EF4-FFF2-40B4-BE49-F238E27FC236}">
                    <a16:creationId xmlns:a16="http://schemas.microsoft.com/office/drawing/2014/main" id="{71A3EB64-17C1-5A4B-BB9B-F440A0D86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14" name="Freeform 154">
              <a:extLst>
                <a:ext uri="{FF2B5EF4-FFF2-40B4-BE49-F238E27FC236}">
                  <a16:creationId xmlns:a16="http://schemas.microsoft.com/office/drawing/2014/main" id="{3CBA236A-7FD4-7C4E-A25A-F9004BA05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15" name="Freeform 155">
              <a:extLst>
                <a:ext uri="{FF2B5EF4-FFF2-40B4-BE49-F238E27FC236}">
                  <a16:creationId xmlns:a16="http://schemas.microsoft.com/office/drawing/2014/main" id="{161541BE-3E32-6340-92FC-13097B153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16" name="Group 19">
              <a:extLst>
                <a:ext uri="{FF2B5EF4-FFF2-40B4-BE49-F238E27FC236}">
                  <a16:creationId xmlns:a16="http://schemas.microsoft.com/office/drawing/2014/main" id="{4DBB5805-2DC3-8E46-849A-707C9E658749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21" name="Freeform 156">
                <a:extLst>
                  <a:ext uri="{FF2B5EF4-FFF2-40B4-BE49-F238E27FC236}">
                    <a16:creationId xmlns:a16="http://schemas.microsoft.com/office/drawing/2014/main" id="{19104F99-FE94-0141-80C1-F78771D55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157">
                <a:extLst>
                  <a:ext uri="{FF2B5EF4-FFF2-40B4-BE49-F238E27FC236}">
                    <a16:creationId xmlns:a16="http://schemas.microsoft.com/office/drawing/2014/main" id="{8366208E-C150-A147-A60B-C80ADF2B2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3" name="Freeform 158">
                <a:extLst>
                  <a:ext uri="{FF2B5EF4-FFF2-40B4-BE49-F238E27FC236}">
                    <a16:creationId xmlns:a16="http://schemas.microsoft.com/office/drawing/2014/main" id="{FB661F88-BA70-5D40-AD57-4EE95B125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4" name="Freeform 159">
                <a:extLst>
                  <a:ext uri="{FF2B5EF4-FFF2-40B4-BE49-F238E27FC236}">
                    <a16:creationId xmlns:a16="http://schemas.microsoft.com/office/drawing/2014/main" id="{01AE3246-00AA-9846-9C44-DB1A2A2B1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5" name="Freeform 160">
                <a:extLst>
                  <a:ext uri="{FF2B5EF4-FFF2-40B4-BE49-F238E27FC236}">
                    <a16:creationId xmlns:a16="http://schemas.microsoft.com/office/drawing/2014/main" id="{AD33D500-5FCC-1349-83E3-5070DD42D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161">
                <a:extLst>
                  <a:ext uri="{FF2B5EF4-FFF2-40B4-BE49-F238E27FC236}">
                    <a16:creationId xmlns:a16="http://schemas.microsoft.com/office/drawing/2014/main" id="{1496E690-D322-E440-959E-1D0C6F93D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162">
                <a:extLst>
                  <a:ext uri="{FF2B5EF4-FFF2-40B4-BE49-F238E27FC236}">
                    <a16:creationId xmlns:a16="http://schemas.microsoft.com/office/drawing/2014/main" id="{A132D123-9F94-434C-94DA-34311EB47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163">
                <a:extLst>
                  <a:ext uri="{FF2B5EF4-FFF2-40B4-BE49-F238E27FC236}">
                    <a16:creationId xmlns:a16="http://schemas.microsoft.com/office/drawing/2014/main" id="{4E6594F0-9141-DE49-8DD5-B6C0E84BD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17" name="Group 16">
              <a:extLst>
                <a:ext uri="{FF2B5EF4-FFF2-40B4-BE49-F238E27FC236}">
                  <a16:creationId xmlns:a16="http://schemas.microsoft.com/office/drawing/2014/main" id="{F28D258B-2A70-9A4A-940B-6777C2671384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17" name="Freeform 8">
                <a:extLst>
                  <a:ext uri="{FF2B5EF4-FFF2-40B4-BE49-F238E27FC236}">
                    <a16:creationId xmlns:a16="http://schemas.microsoft.com/office/drawing/2014/main" id="{4E461840-5F79-624F-A502-FDF1E4D31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106">
                <a:extLst>
                  <a:ext uri="{FF2B5EF4-FFF2-40B4-BE49-F238E27FC236}">
                    <a16:creationId xmlns:a16="http://schemas.microsoft.com/office/drawing/2014/main" id="{F0024197-7B88-C745-8597-1C66EB690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107">
                <a:extLst>
                  <a:ext uri="{FF2B5EF4-FFF2-40B4-BE49-F238E27FC236}">
                    <a16:creationId xmlns:a16="http://schemas.microsoft.com/office/drawing/2014/main" id="{D86D9F78-237F-ED4B-A2B7-0052FBE4D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165">
                <a:extLst>
                  <a:ext uri="{FF2B5EF4-FFF2-40B4-BE49-F238E27FC236}">
                    <a16:creationId xmlns:a16="http://schemas.microsoft.com/office/drawing/2014/main" id="{6F732414-C6AD-EB4D-B9EB-F2716C727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18" name="Group 10">
              <a:extLst>
                <a:ext uri="{FF2B5EF4-FFF2-40B4-BE49-F238E27FC236}">
                  <a16:creationId xmlns:a16="http://schemas.microsoft.com/office/drawing/2014/main" id="{F94F4CC3-39C3-1048-9289-9C67D17C8B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287" name="Freeform 166">
                <a:extLst>
                  <a:ext uri="{FF2B5EF4-FFF2-40B4-BE49-F238E27FC236}">
                    <a16:creationId xmlns:a16="http://schemas.microsoft.com/office/drawing/2014/main" id="{B3A3A43E-D743-354A-8329-B395D8F9B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167">
                <a:extLst>
                  <a:ext uri="{FF2B5EF4-FFF2-40B4-BE49-F238E27FC236}">
                    <a16:creationId xmlns:a16="http://schemas.microsoft.com/office/drawing/2014/main" id="{1AE3955B-81A8-E848-B427-5A084D745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168">
                <a:extLst>
                  <a:ext uri="{FF2B5EF4-FFF2-40B4-BE49-F238E27FC236}">
                    <a16:creationId xmlns:a16="http://schemas.microsoft.com/office/drawing/2014/main" id="{949E3592-A9EE-DA42-8C62-D42FF87D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169">
                <a:extLst>
                  <a:ext uri="{FF2B5EF4-FFF2-40B4-BE49-F238E27FC236}">
                    <a16:creationId xmlns:a16="http://schemas.microsoft.com/office/drawing/2014/main" id="{4C032D54-21A1-1544-A669-C0E9B3937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170">
                <a:extLst>
                  <a:ext uri="{FF2B5EF4-FFF2-40B4-BE49-F238E27FC236}">
                    <a16:creationId xmlns:a16="http://schemas.microsoft.com/office/drawing/2014/main" id="{65589EC0-AAEA-1248-A601-C1D5D558C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171">
                <a:extLst>
                  <a:ext uri="{FF2B5EF4-FFF2-40B4-BE49-F238E27FC236}">
                    <a16:creationId xmlns:a16="http://schemas.microsoft.com/office/drawing/2014/main" id="{5CA0A2C2-D5E1-C844-AF8B-F45DAED3D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172">
                <a:extLst>
                  <a:ext uri="{FF2B5EF4-FFF2-40B4-BE49-F238E27FC236}">
                    <a16:creationId xmlns:a16="http://schemas.microsoft.com/office/drawing/2014/main" id="{489281AA-D4B0-AC48-A3FC-652726C80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173">
                <a:extLst>
                  <a:ext uri="{FF2B5EF4-FFF2-40B4-BE49-F238E27FC236}">
                    <a16:creationId xmlns:a16="http://schemas.microsoft.com/office/drawing/2014/main" id="{D6C3F9B0-1312-844F-9B88-969A5D7DC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5" name="Freeform 174">
                <a:extLst>
                  <a:ext uri="{FF2B5EF4-FFF2-40B4-BE49-F238E27FC236}">
                    <a16:creationId xmlns:a16="http://schemas.microsoft.com/office/drawing/2014/main" id="{BA9568A1-17C1-2F41-B22D-D10EF507B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175">
                <a:extLst>
                  <a:ext uri="{FF2B5EF4-FFF2-40B4-BE49-F238E27FC236}">
                    <a16:creationId xmlns:a16="http://schemas.microsoft.com/office/drawing/2014/main" id="{58060277-6CC4-5947-8792-311634DCD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176">
                <a:extLst>
                  <a:ext uri="{FF2B5EF4-FFF2-40B4-BE49-F238E27FC236}">
                    <a16:creationId xmlns:a16="http://schemas.microsoft.com/office/drawing/2014/main" id="{7BDC2459-AC7E-AF4E-9607-78CF63DC8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177">
                <a:extLst>
                  <a:ext uri="{FF2B5EF4-FFF2-40B4-BE49-F238E27FC236}">
                    <a16:creationId xmlns:a16="http://schemas.microsoft.com/office/drawing/2014/main" id="{CD6E0F83-8CB8-B143-B32A-3BF2F5556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178">
                <a:extLst>
                  <a:ext uri="{FF2B5EF4-FFF2-40B4-BE49-F238E27FC236}">
                    <a16:creationId xmlns:a16="http://schemas.microsoft.com/office/drawing/2014/main" id="{CFC3C88A-02B7-E44B-B51C-34E0CFFC0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179">
                <a:extLst>
                  <a:ext uri="{FF2B5EF4-FFF2-40B4-BE49-F238E27FC236}">
                    <a16:creationId xmlns:a16="http://schemas.microsoft.com/office/drawing/2014/main" id="{2DF804A0-2E03-1649-B4A0-9E62B7820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180">
                <a:extLst>
                  <a:ext uri="{FF2B5EF4-FFF2-40B4-BE49-F238E27FC236}">
                    <a16:creationId xmlns:a16="http://schemas.microsoft.com/office/drawing/2014/main" id="{5EA1A618-1C90-1644-BAFF-45F61303B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181">
                <a:extLst>
                  <a:ext uri="{FF2B5EF4-FFF2-40B4-BE49-F238E27FC236}">
                    <a16:creationId xmlns:a16="http://schemas.microsoft.com/office/drawing/2014/main" id="{881CEE25-CD1A-2343-8C7F-68699364C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3" name="Freeform 182">
                <a:extLst>
                  <a:ext uri="{FF2B5EF4-FFF2-40B4-BE49-F238E27FC236}">
                    <a16:creationId xmlns:a16="http://schemas.microsoft.com/office/drawing/2014/main" id="{2002909C-3085-B744-BD21-4181007E0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183">
                <a:extLst>
                  <a:ext uri="{FF2B5EF4-FFF2-40B4-BE49-F238E27FC236}">
                    <a16:creationId xmlns:a16="http://schemas.microsoft.com/office/drawing/2014/main" id="{95446390-FECC-2440-A033-00215E927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184">
                <a:extLst>
                  <a:ext uri="{FF2B5EF4-FFF2-40B4-BE49-F238E27FC236}">
                    <a16:creationId xmlns:a16="http://schemas.microsoft.com/office/drawing/2014/main" id="{8A689EC2-2605-9944-9F76-176B005CE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6" name="Freeform 185">
                <a:extLst>
                  <a:ext uri="{FF2B5EF4-FFF2-40B4-BE49-F238E27FC236}">
                    <a16:creationId xmlns:a16="http://schemas.microsoft.com/office/drawing/2014/main" id="{92BFC321-C240-6349-8FD0-054BE1D91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7" name="Freeform 186">
                <a:extLst>
                  <a:ext uri="{FF2B5EF4-FFF2-40B4-BE49-F238E27FC236}">
                    <a16:creationId xmlns:a16="http://schemas.microsoft.com/office/drawing/2014/main" id="{F8CC0754-3F06-5C41-AFC0-7572752E4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187">
                <a:extLst>
                  <a:ext uri="{FF2B5EF4-FFF2-40B4-BE49-F238E27FC236}">
                    <a16:creationId xmlns:a16="http://schemas.microsoft.com/office/drawing/2014/main" id="{8D2FF65C-F5C2-E549-BA64-C22929CC2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188">
                <a:extLst>
                  <a:ext uri="{FF2B5EF4-FFF2-40B4-BE49-F238E27FC236}">
                    <a16:creationId xmlns:a16="http://schemas.microsoft.com/office/drawing/2014/main" id="{DD633C4B-5183-8E43-B521-97A8303E4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189">
                <a:extLst>
                  <a:ext uri="{FF2B5EF4-FFF2-40B4-BE49-F238E27FC236}">
                    <a16:creationId xmlns:a16="http://schemas.microsoft.com/office/drawing/2014/main" id="{4CBAC803-BDAE-EE41-83E0-0468DA0F2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190">
                <a:extLst>
                  <a:ext uri="{FF2B5EF4-FFF2-40B4-BE49-F238E27FC236}">
                    <a16:creationId xmlns:a16="http://schemas.microsoft.com/office/drawing/2014/main" id="{D1E80FD0-EA7A-8649-8FFB-ACF17FE39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191">
                <a:extLst>
                  <a:ext uri="{FF2B5EF4-FFF2-40B4-BE49-F238E27FC236}">
                    <a16:creationId xmlns:a16="http://schemas.microsoft.com/office/drawing/2014/main" id="{72984F85-34B4-114A-9041-F86FE9C6A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3" name="Freeform 192">
                <a:extLst>
                  <a:ext uri="{FF2B5EF4-FFF2-40B4-BE49-F238E27FC236}">
                    <a16:creationId xmlns:a16="http://schemas.microsoft.com/office/drawing/2014/main" id="{CABE756A-D738-7E47-921B-15EC81262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193">
                <a:extLst>
                  <a:ext uri="{FF2B5EF4-FFF2-40B4-BE49-F238E27FC236}">
                    <a16:creationId xmlns:a16="http://schemas.microsoft.com/office/drawing/2014/main" id="{E5E0AD9D-891C-5B42-9B8E-E6B52DA2A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5" name="Freeform 194">
                <a:extLst>
                  <a:ext uri="{FF2B5EF4-FFF2-40B4-BE49-F238E27FC236}">
                    <a16:creationId xmlns:a16="http://schemas.microsoft.com/office/drawing/2014/main" id="{0D468A06-D358-B646-8A79-780847BD5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195">
                <a:extLst>
                  <a:ext uri="{FF2B5EF4-FFF2-40B4-BE49-F238E27FC236}">
                    <a16:creationId xmlns:a16="http://schemas.microsoft.com/office/drawing/2014/main" id="{D0944BF9-1DB7-7342-895D-25214599C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19" name="Freeform 197">
              <a:extLst>
                <a:ext uri="{FF2B5EF4-FFF2-40B4-BE49-F238E27FC236}">
                  <a16:creationId xmlns:a16="http://schemas.microsoft.com/office/drawing/2014/main" id="{1C6D834B-2CCF-DD4C-B1A3-C8ECD7B3F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20" name="Group 4">
              <a:extLst>
                <a:ext uri="{FF2B5EF4-FFF2-40B4-BE49-F238E27FC236}">
                  <a16:creationId xmlns:a16="http://schemas.microsoft.com/office/drawing/2014/main" id="{1B1C4996-7FF4-9149-8CE2-77483BA69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79" name="Freeform 205">
                <a:extLst>
                  <a:ext uri="{FF2B5EF4-FFF2-40B4-BE49-F238E27FC236}">
                    <a16:creationId xmlns:a16="http://schemas.microsoft.com/office/drawing/2014/main" id="{BAFE2B84-DBD9-8A4A-A93A-7C12F7468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206">
                <a:extLst>
                  <a:ext uri="{FF2B5EF4-FFF2-40B4-BE49-F238E27FC236}">
                    <a16:creationId xmlns:a16="http://schemas.microsoft.com/office/drawing/2014/main" id="{709DD491-54A0-E443-B9B7-C2A0F87F2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207">
                <a:extLst>
                  <a:ext uri="{FF2B5EF4-FFF2-40B4-BE49-F238E27FC236}">
                    <a16:creationId xmlns:a16="http://schemas.microsoft.com/office/drawing/2014/main" id="{0207770C-8945-F84D-8D72-DC602C822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208">
                <a:extLst>
                  <a:ext uri="{FF2B5EF4-FFF2-40B4-BE49-F238E27FC236}">
                    <a16:creationId xmlns:a16="http://schemas.microsoft.com/office/drawing/2014/main" id="{6489F004-9AE3-794A-8637-CE0F6A37A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3" name="Freeform 209">
                <a:extLst>
                  <a:ext uri="{FF2B5EF4-FFF2-40B4-BE49-F238E27FC236}">
                    <a16:creationId xmlns:a16="http://schemas.microsoft.com/office/drawing/2014/main" id="{AE6B9D0D-5CA6-A04D-B56F-3BC862E0C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210">
                <a:extLst>
                  <a:ext uri="{FF2B5EF4-FFF2-40B4-BE49-F238E27FC236}">
                    <a16:creationId xmlns:a16="http://schemas.microsoft.com/office/drawing/2014/main" id="{803423D3-F709-4A4E-A660-6C9E3C72E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5" name="Freeform 211">
                <a:extLst>
                  <a:ext uri="{FF2B5EF4-FFF2-40B4-BE49-F238E27FC236}">
                    <a16:creationId xmlns:a16="http://schemas.microsoft.com/office/drawing/2014/main" id="{65FA5E50-83CA-1B40-9065-8757FDC35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212">
                <a:extLst>
                  <a:ext uri="{FF2B5EF4-FFF2-40B4-BE49-F238E27FC236}">
                    <a16:creationId xmlns:a16="http://schemas.microsoft.com/office/drawing/2014/main" id="{1276C08A-F875-FE42-A4D8-CE2407C66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21" name="Freeform 213">
              <a:extLst>
                <a:ext uri="{FF2B5EF4-FFF2-40B4-BE49-F238E27FC236}">
                  <a16:creationId xmlns:a16="http://schemas.microsoft.com/office/drawing/2014/main" id="{D5B2F459-B0CB-144E-8E33-0E76E2C28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549" y="4081935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22" name="Freeform 164">
              <a:extLst>
                <a:ext uri="{FF2B5EF4-FFF2-40B4-BE49-F238E27FC236}">
                  <a16:creationId xmlns:a16="http://schemas.microsoft.com/office/drawing/2014/main" id="{9E78F610-3061-B94A-99B4-AA0EF01E78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A11AAADD-E2E2-F64B-8835-87F11C9DCB0F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51" name="Freeform 214">
                <a:extLst>
                  <a:ext uri="{FF2B5EF4-FFF2-40B4-BE49-F238E27FC236}">
                    <a16:creationId xmlns:a16="http://schemas.microsoft.com/office/drawing/2014/main" id="{59826A1E-8476-A646-831A-9C4808033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2" name="Freeform 215">
                <a:extLst>
                  <a:ext uri="{FF2B5EF4-FFF2-40B4-BE49-F238E27FC236}">
                    <a16:creationId xmlns:a16="http://schemas.microsoft.com/office/drawing/2014/main" id="{5E04CE8D-41C2-E448-BD19-CA81DB12C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3" name="Freeform 216">
                <a:extLst>
                  <a:ext uri="{FF2B5EF4-FFF2-40B4-BE49-F238E27FC236}">
                    <a16:creationId xmlns:a16="http://schemas.microsoft.com/office/drawing/2014/main" id="{144FEECB-23CC-444C-B57E-F2337984A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4" name="Freeform 217">
                <a:extLst>
                  <a:ext uri="{FF2B5EF4-FFF2-40B4-BE49-F238E27FC236}">
                    <a16:creationId xmlns:a16="http://schemas.microsoft.com/office/drawing/2014/main" id="{BBA84291-4134-3440-A10E-DBA678981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5" name="Freeform 218">
                <a:extLst>
                  <a:ext uri="{FF2B5EF4-FFF2-40B4-BE49-F238E27FC236}">
                    <a16:creationId xmlns:a16="http://schemas.microsoft.com/office/drawing/2014/main" id="{2AF899BB-3C97-F143-9B33-4E2712B82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6" name="Freeform 219">
                <a:extLst>
                  <a:ext uri="{FF2B5EF4-FFF2-40B4-BE49-F238E27FC236}">
                    <a16:creationId xmlns:a16="http://schemas.microsoft.com/office/drawing/2014/main" id="{6B97BC29-3DFD-9B4C-9D85-5CA79C24B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7" name="Freeform 220">
                <a:extLst>
                  <a:ext uri="{FF2B5EF4-FFF2-40B4-BE49-F238E27FC236}">
                    <a16:creationId xmlns:a16="http://schemas.microsoft.com/office/drawing/2014/main" id="{BD58530B-C8BD-D34C-92F5-4F0F021D7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8" name="Freeform 221">
                <a:extLst>
                  <a:ext uri="{FF2B5EF4-FFF2-40B4-BE49-F238E27FC236}">
                    <a16:creationId xmlns:a16="http://schemas.microsoft.com/office/drawing/2014/main" id="{DCFD2243-D119-1F4D-8B79-B271B1914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9" name="Freeform 222">
                <a:extLst>
                  <a:ext uri="{FF2B5EF4-FFF2-40B4-BE49-F238E27FC236}">
                    <a16:creationId xmlns:a16="http://schemas.microsoft.com/office/drawing/2014/main" id="{C9D6017F-AF8F-7C4E-9C9E-42944B4A9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0" name="Freeform 223">
                <a:extLst>
                  <a:ext uri="{FF2B5EF4-FFF2-40B4-BE49-F238E27FC236}">
                    <a16:creationId xmlns:a16="http://schemas.microsoft.com/office/drawing/2014/main" id="{C7FB5BD2-EBFC-6D41-8E2A-6AA803A39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1" name="Freeform 224">
                <a:extLst>
                  <a:ext uri="{FF2B5EF4-FFF2-40B4-BE49-F238E27FC236}">
                    <a16:creationId xmlns:a16="http://schemas.microsoft.com/office/drawing/2014/main" id="{554AF5DC-88D9-5640-B7BD-D0EE79205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2" name="Freeform 225">
                <a:extLst>
                  <a:ext uri="{FF2B5EF4-FFF2-40B4-BE49-F238E27FC236}">
                    <a16:creationId xmlns:a16="http://schemas.microsoft.com/office/drawing/2014/main" id="{98E5476F-ACB0-7249-A08C-329007872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3" name="Freeform 226">
                <a:extLst>
                  <a:ext uri="{FF2B5EF4-FFF2-40B4-BE49-F238E27FC236}">
                    <a16:creationId xmlns:a16="http://schemas.microsoft.com/office/drawing/2014/main" id="{24658425-1735-8943-9AD8-33503E81F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4" name="Freeform 227">
                <a:extLst>
                  <a:ext uri="{FF2B5EF4-FFF2-40B4-BE49-F238E27FC236}">
                    <a16:creationId xmlns:a16="http://schemas.microsoft.com/office/drawing/2014/main" id="{9B32D967-EFA6-3A47-8387-339CB0B9F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5" name="Freeform 228">
                <a:extLst>
                  <a:ext uri="{FF2B5EF4-FFF2-40B4-BE49-F238E27FC236}">
                    <a16:creationId xmlns:a16="http://schemas.microsoft.com/office/drawing/2014/main" id="{D660D6ED-C000-8346-AE4B-86ED315C0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6" name="Freeform 229">
                <a:extLst>
                  <a:ext uri="{FF2B5EF4-FFF2-40B4-BE49-F238E27FC236}">
                    <a16:creationId xmlns:a16="http://schemas.microsoft.com/office/drawing/2014/main" id="{E741C148-CECE-0B40-9997-28CE54E35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7" name="Freeform 230">
                <a:extLst>
                  <a:ext uri="{FF2B5EF4-FFF2-40B4-BE49-F238E27FC236}">
                    <a16:creationId xmlns:a16="http://schemas.microsoft.com/office/drawing/2014/main" id="{F4B129BD-8D7C-A448-84B2-FAEC549B4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8" name="Freeform 231">
                <a:extLst>
                  <a:ext uri="{FF2B5EF4-FFF2-40B4-BE49-F238E27FC236}">
                    <a16:creationId xmlns:a16="http://schemas.microsoft.com/office/drawing/2014/main" id="{BCB81809-659C-E74A-8958-BA1A43FC0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9" name="Freeform 232">
                <a:extLst>
                  <a:ext uri="{FF2B5EF4-FFF2-40B4-BE49-F238E27FC236}">
                    <a16:creationId xmlns:a16="http://schemas.microsoft.com/office/drawing/2014/main" id="{B13790EF-F785-8E45-99DE-5C8D818C6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0" name="Freeform 233">
                <a:extLst>
                  <a:ext uri="{FF2B5EF4-FFF2-40B4-BE49-F238E27FC236}">
                    <a16:creationId xmlns:a16="http://schemas.microsoft.com/office/drawing/2014/main" id="{F12DC25B-70F6-BE4D-9B8C-48601C25C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1" name="Freeform 234">
                <a:extLst>
                  <a:ext uri="{FF2B5EF4-FFF2-40B4-BE49-F238E27FC236}">
                    <a16:creationId xmlns:a16="http://schemas.microsoft.com/office/drawing/2014/main" id="{C7CF70CB-87EB-A743-8624-3298360F8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2" name="Freeform 235">
                <a:extLst>
                  <a:ext uri="{FF2B5EF4-FFF2-40B4-BE49-F238E27FC236}">
                    <a16:creationId xmlns:a16="http://schemas.microsoft.com/office/drawing/2014/main" id="{7D876E11-CD64-6040-9AE9-99287B83E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3" name="Freeform 236">
                <a:extLst>
                  <a:ext uri="{FF2B5EF4-FFF2-40B4-BE49-F238E27FC236}">
                    <a16:creationId xmlns:a16="http://schemas.microsoft.com/office/drawing/2014/main" id="{563C63E4-2B32-7A4D-B208-FE4BA8E9E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4" name="Freeform 237">
                <a:extLst>
                  <a:ext uri="{FF2B5EF4-FFF2-40B4-BE49-F238E27FC236}">
                    <a16:creationId xmlns:a16="http://schemas.microsoft.com/office/drawing/2014/main" id="{F64F58FF-6458-354C-9807-34FE21283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5" name="Freeform 238">
                <a:extLst>
                  <a:ext uri="{FF2B5EF4-FFF2-40B4-BE49-F238E27FC236}">
                    <a16:creationId xmlns:a16="http://schemas.microsoft.com/office/drawing/2014/main" id="{50852A98-4BB1-7D49-9E6D-6CD29011B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239">
                <a:extLst>
                  <a:ext uri="{FF2B5EF4-FFF2-40B4-BE49-F238E27FC236}">
                    <a16:creationId xmlns:a16="http://schemas.microsoft.com/office/drawing/2014/main" id="{AAA312C0-3777-CE42-9368-CDEFCEEB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240">
                <a:extLst>
                  <a:ext uri="{FF2B5EF4-FFF2-40B4-BE49-F238E27FC236}">
                    <a16:creationId xmlns:a16="http://schemas.microsoft.com/office/drawing/2014/main" id="{02F12289-D7BC-7541-A62E-F524AD6A1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241">
                <a:extLst>
                  <a:ext uri="{FF2B5EF4-FFF2-40B4-BE49-F238E27FC236}">
                    <a16:creationId xmlns:a16="http://schemas.microsoft.com/office/drawing/2014/main" id="{90494D8B-5CF2-0241-8681-5A32DA352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24" name="Group 6">
              <a:extLst>
                <a:ext uri="{FF2B5EF4-FFF2-40B4-BE49-F238E27FC236}">
                  <a16:creationId xmlns:a16="http://schemas.microsoft.com/office/drawing/2014/main" id="{49ED79EA-52DD-D046-B9BF-0E5003BE84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241" name="Freeform 242">
                <a:extLst>
                  <a:ext uri="{FF2B5EF4-FFF2-40B4-BE49-F238E27FC236}">
                    <a16:creationId xmlns:a16="http://schemas.microsoft.com/office/drawing/2014/main" id="{341AA5C9-3EA6-CB45-8A9E-607AAF948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2" name="Freeform 243">
                <a:extLst>
                  <a:ext uri="{FF2B5EF4-FFF2-40B4-BE49-F238E27FC236}">
                    <a16:creationId xmlns:a16="http://schemas.microsoft.com/office/drawing/2014/main" id="{EDC89ECB-09E9-5343-855D-9118739F4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3" name="Freeform 244">
                <a:extLst>
                  <a:ext uri="{FF2B5EF4-FFF2-40B4-BE49-F238E27FC236}">
                    <a16:creationId xmlns:a16="http://schemas.microsoft.com/office/drawing/2014/main" id="{C8155348-26DF-A646-9872-73272ACC8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4" name="Freeform 245">
                <a:extLst>
                  <a:ext uri="{FF2B5EF4-FFF2-40B4-BE49-F238E27FC236}">
                    <a16:creationId xmlns:a16="http://schemas.microsoft.com/office/drawing/2014/main" id="{B79A9059-9DF5-4E49-98CC-6CB573C0D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5" name="Freeform 246">
                <a:extLst>
                  <a:ext uri="{FF2B5EF4-FFF2-40B4-BE49-F238E27FC236}">
                    <a16:creationId xmlns:a16="http://schemas.microsoft.com/office/drawing/2014/main" id="{F21AFC66-5B1F-1442-A1C9-2232008DE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6" name="Freeform 247">
                <a:extLst>
                  <a:ext uri="{FF2B5EF4-FFF2-40B4-BE49-F238E27FC236}">
                    <a16:creationId xmlns:a16="http://schemas.microsoft.com/office/drawing/2014/main" id="{993CB23B-39C4-584A-9F9C-22CABC51C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7" name="Freeform 248">
                <a:extLst>
                  <a:ext uri="{FF2B5EF4-FFF2-40B4-BE49-F238E27FC236}">
                    <a16:creationId xmlns:a16="http://schemas.microsoft.com/office/drawing/2014/main" id="{FE007AB9-4402-3640-B499-ED09C8E30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8" name="Freeform 249">
                <a:extLst>
                  <a:ext uri="{FF2B5EF4-FFF2-40B4-BE49-F238E27FC236}">
                    <a16:creationId xmlns:a16="http://schemas.microsoft.com/office/drawing/2014/main" id="{BAFA679C-3E3B-6345-8634-E7F3017ED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9" name="Freeform 250">
                <a:extLst>
                  <a:ext uri="{FF2B5EF4-FFF2-40B4-BE49-F238E27FC236}">
                    <a16:creationId xmlns:a16="http://schemas.microsoft.com/office/drawing/2014/main" id="{4CF8772B-1E78-9E44-ADFF-B91BAB43C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0" name="Freeform 251">
                <a:extLst>
                  <a:ext uri="{FF2B5EF4-FFF2-40B4-BE49-F238E27FC236}">
                    <a16:creationId xmlns:a16="http://schemas.microsoft.com/office/drawing/2014/main" id="{1B07F879-FD3C-BC44-84DB-F7BFDD85A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25" name="Group 14">
              <a:extLst>
                <a:ext uri="{FF2B5EF4-FFF2-40B4-BE49-F238E27FC236}">
                  <a16:creationId xmlns:a16="http://schemas.microsoft.com/office/drawing/2014/main" id="{F5900037-B585-EB4C-9636-3786ED305044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30" name="Freeform 40">
                <a:extLst>
                  <a:ext uri="{FF2B5EF4-FFF2-40B4-BE49-F238E27FC236}">
                    <a16:creationId xmlns:a16="http://schemas.microsoft.com/office/drawing/2014/main" id="{5B02A15F-B8BF-874A-BD6E-2BC7FCD65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1" name="Freeform 41">
                <a:extLst>
                  <a:ext uri="{FF2B5EF4-FFF2-40B4-BE49-F238E27FC236}">
                    <a16:creationId xmlns:a16="http://schemas.microsoft.com/office/drawing/2014/main" id="{00D9F509-C9B6-224F-A064-C68EC00AD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2" name="Freeform 42">
                <a:extLst>
                  <a:ext uri="{FF2B5EF4-FFF2-40B4-BE49-F238E27FC236}">
                    <a16:creationId xmlns:a16="http://schemas.microsoft.com/office/drawing/2014/main" id="{AFABBF32-014C-FB45-8179-BD9B789D7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3" name="Freeform 43">
                <a:extLst>
                  <a:ext uri="{FF2B5EF4-FFF2-40B4-BE49-F238E27FC236}">
                    <a16:creationId xmlns:a16="http://schemas.microsoft.com/office/drawing/2014/main" id="{06B5C6F9-7773-F142-83D9-3EFC43C01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4" name="Freeform 44">
                <a:extLst>
                  <a:ext uri="{FF2B5EF4-FFF2-40B4-BE49-F238E27FC236}">
                    <a16:creationId xmlns:a16="http://schemas.microsoft.com/office/drawing/2014/main" id="{C187074D-86A5-3648-B4CA-173FA8E6B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5" name="Freeform 45">
                <a:extLst>
                  <a:ext uri="{FF2B5EF4-FFF2-40B4-BE49-F238E27FC236}">
                    <a16:creationId xmlns:a16="http://schemas.microsoft.com/office/drawing/2014/main" id="{7DD7AB24-ABB2-ED48-831F-12A2BFE85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6" name="Freeform 127">
                <a:extLst>
                  <a:ext uri="{FF2B5EF4-FFF2-40B4-BE49-F238E27FC236}">
                    <a16:creationId xmlns:a16="http://schemas.microsoft.com/office/drawing/2014/main" id="{06A82376-DFC5-5340-9E12-3D178A4BC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7" name="Freeform 128">
                <a:extLst>
                  <a:ext uri="{FF2B5EF4-FFF2-40B4-BE49-F238E27FC236}">
                    <a16:creationId xmlns:a16="http://schemas.microsoft.com/office/drawing/2014/main" id="{38F517C4-7223-4647-AA3D-EA0B63205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8" name="Freeform 129">
                <a:extLst>
                  <a:ext uri="{FF2B5EF4-FFF2-40B4-BE49-F238E27FC236}">
                    <a16:creationId xmlns:a16="http://schemas.microsoft.com/office/drawing/2014/main" id="{C63215A6-2671-8C4C-A9C8-FE07DBAFF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9" name="Freeform 252">
                <a:extLst>
                  <a:ext uri="{FF2B5EF4-FFF2-40B4-BE49-F238E27FC236}">
                    <a16:creationId xmlns:a16="http://schemas.microsoft.com/office/drawing/2014/main" id="{8B1C7B31-BD06-DB4C-B4DC-830A5252E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0" name="Freeform 253">
                <a:extLst>
                  <a:ext uri="{FF2B5EF4-FFF2-40B4-BE49-F238E27FC236}">
                    <a16:creationId xmlns:a16="http://schemas.microsoft.com/office/drawing/2014/main" id="{AA86FE91-345B-F145-A223-73C2B901D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26" name="Freeform 87">
              <a:extLst>
                <a:ext uri="{FF2B5EF4-FFF2-40B4-BE49-F238E27FC236}">
                  <a16:creationId xmlns:a16="http://schemas.microsoft.com/office/drawing/2014/main" id="{B7F6DDAF-00AB-C040-B2D4-12E538F9D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27" name="Freeform 89">
              <a:extLst>
                <a:ext uri="{FF2B5EF4-FFF2-40B4-BE49-F238E27FC236}">
                  <a16:creationId xmlns:a16="http://schemas.microsoft.com/office/drawing/2014/main" id="{594794F5-9EFB-4648-931A-AFC89FBFB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28" name="Freeform 9">
              <a:extLst>
                <a:ext uri="{FF2B5EF4-FFF2-40B4-BE49-F238E27FC236}">
                  <a16:creationId xmlns:a16="http://schemas.microsoft.com/office/drawing/2014/main" id="{4D6D21F0-E3FE-6741-B424-CA582DDAD2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29" name="Freeform 100">
              <a:extLst>
                <a:ext uri="{FF2B5EF4-FFF2-40B4-BE49-F238E27FC236}">
                  <a16:creationId xmlns:a16="http://schemas.microsoft.com/office/drawing/2014/main" id="{3085D728-C4D1-E54F-B924-082DA0162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sp>
        <p:nvSpPr>
          <p:cNvPr id="443" name="Content Placeholder 2">
            <a:extLst>
              <a:ext uri="{FF2B5EF4-FFF2-40B4-BE49-F238E27FC236}">
                <a16:creationId xmlns:a16="http://schemas.microsoft.com/office/drawing/2014/main" id="{16B6AC98-4A8E-42C4-A23A-06AD685A8ACE}"/>
              </a:ext>
            </a:extLst>
          </p:cNvPr>
          <p:cNvSpPr txBox="1">
            <a:spLocks/>
          </p:cNvSpPr>
          <p:nvPr/>
        </p:nvSpPr>
        <p:spPr>
          <a:xfrm>
            <a:off x="5679003" y="2006431"/>
            <a:ext cx="6076012" cy="3983433"/>
          </a:xfrm>
          <a:prstGeom prst="rect">
            <a:avLst/>
          </a:prstGeom>
        </p:spPr>
        <p:txBody>
          <a:bodyPr>
            <a:normAutofit fontScale="47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en-US" sz="3800" dirty="0"/>
              <a:t>May 2025</a:t>
            </a:r>
          </a:p>
          <a:p>
            <a:pPr marL="0" inden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en-US" sz="3800" dirty="0"/>
              <a:t>Suggested date to apply for OSAP or other Provincial assistance for the next academic year</a:t>
            </a:r>
          </a:p>
          <a:p>
            <a:pPr marL="0" indent="0">
              <a:lnSpc>
                <a:spcPct val="120000"/>
              </a:lnSpc>
              <a:buFont typeface="Arial" panose="020B0604020202020204" pitchFamily="34" charset="0"/>
              <a:buNone/>
            </a:pPr>
            <a:endParaRPr lang="en-US" sz="3800" dirty="0"/>
          </a:p>
          <a:p>
            <a:pPr marL="0" inden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en-US" sz="3800" dirty="0"/>
              <a:t>Fall 2025</a:t>
            </a:r>
          </a:p>
          <a:p>
            <a:pPr marL="0" inden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en-US" sz="3800" dirty="0"/>
              <a:t>Trent University Study Abroad Bursary and Award applications due on </a:t>
            </a:r>
            <a:r>
              <a:rPr lang="en-US" sz="3800" dirty="0" err="1"/>
              <a:t>myTrent</a:t>
            </a:r>
            <a:endParaRPr lang="en-US" sz="3800" dirty="0"/>
          </a:p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3300" dirty="0"/>
              <a:t>February 2026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3300" dirty="0"/>
              <a:t>Deadline to apply for fall/winter OSAP (PLEASE DO EARLIER!)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3300" dirty="0"/>
              <a:t>March 2026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3300" dirty="0"/>
              <a:t>OSAP appeal deadline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620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1565281" y="1639692"/>
            <a:ext cx="927048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>
                <a:solidFill>
                  <a:schemeClr val="accent6">
                    <a:lumMod val="50000"/>
                  </a:schemeClr>
                </a:solidFill>
                <a:latin typeface="Raleway" panose="020B0503030101060003" pitchFamily="34" charset="77"/>
                <a:ea typeface="Nunito Bold" charset="0"/>
                <a:cs typeface="Arima Madurai Black" pitchFamily="2" charset="77"/>
              </a:rPr>
              <a:t>Thank you for attending!</a:t>
            </a:r>
          </a:p>
        </p:txBody>
      </p: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838B8F06-BAA6-EF49-95C6-2A8FB4F525E6}"/>
              </a:ext>
            </a:extLst>
          </p:cNvPr>
          <p:cNvGrpSpPr/>
          <p:nvPr/>
        </p:nvGrpSpPr>
        <p:grpSpPr>
          <a:xfrm>
            <a:off x="-318035" y="-482331"/>
            <a:ext cx="12494098" cy="7726513"/>
            <a:chOff x="-318035" y="-482331"/>
            <a:chExt cx="12494098" cy="7726513"/>
          </a:xfrm>
        </p:grpSpPr>
        <p:sp>
          <p:nvSpPr>
            <p:cNvPr id="238" name="Freeform 9">
              <a:extLst>
                <a:ext uri="{FF2B5EF4-FFF2-40B4-BE49-F238E27FC236}">
                  <a16:creationId xmlns:a16="http://schemas.microsoft.com/office/drawing/2014/main" id="{D5B4ADF3-959C-C24D-986B-821BF88005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726801" y="3018881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39" name="Group 9">
              <a:extLst>
                <a:ext uri="{FF2B5EF4-FFF2-40B4-BE49-F238E27FC236}">
                  <a16:creationId xmlns:a16="http://schemas.microsoft.com/office/drawing/2014/main" id="{1DE1AAEF-946B-6843-B592-84890290F8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480" name="Freeform 32">
                <a:extLst>
                  <a:ext uri="{FF2B5EF4-FFF2-40B4-BE49-F238E27FC236}">
                    <a16:creationId xmlns:a16="http://schemas.microsoft.com/office/drawing/2014/main" id="{3BE4A382-58B6-DD4B-B078-38C3547F8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1" name="Freeform 33">
                <a:extLst>
                  <a:ext uri="{FF2B5EF4-FFF2-40B4-BE49-F238E27FC236}">
                    <a16:creationId xmlns:a16="http://schemas.microsoft.com/office/drawing/2014/main" id="{FE932C56-A4F1-7C48-8923-508304DCC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2" name="Freeform 34">
                <a:extLst>
                  <a:ext uri="{FF2B5EF4-FFF2-40B4-BE49-F238E27FC236}">
                    <a16:creationId xmlns:a16="http://schemas.microsoft.com/office/drawing/2014/main" id="{4F1CD934-B295-014D-A21C-2B15BB8B8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3" name="Freeform 35">
                <a:extLst>
                  <a:ext uri="{FF2B5EF4-FFF2-40B4-BE49-F238E27FC236}">
                    <a16:creationId xmlns:a16="http://schemas.microsoft.com/office/drawing/2014/main" id="{1546E0EA-50ED-0E4F-8166-F0B36EA59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4" name="Freeform 36">
                <a:extLst>
                  <a:ext uri="{FF2B5EF4-FFF2-40B4-BE49-F238E27FC236}">
                    <a16:creationId xmlns:a16="http://schemas.microsoft.com/office/drawing/2014/main" id="{0CC6FFDA-D05B-094C-A851-A35BC1195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5" name="Freeform 37">
                <a:extLst>
                  <a:ext uri="{FF2B5EF4-FFF2-40B4-BE49-F238E27FC236}">
                    <a16:creationId xmlns:a16="http://schemas.microsoft.com/office/drawing/2014/main" id="{DB276080-FB0E-BC45-8602-8D60471FA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6" name="Freeform 38">
                <a:extLst>
                  <a:ext uri="{FF2B5EF4-FFF2-40B4-BE49-F238E27FC236}">
                    <a16:creationId xmlns:a16="http://schemas.microsoft.com/office/drawing/2014/main" id="{B9FCC506-04DD-8E44-BD1F-521EF4F36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87" name="Freeform 39">
                <a:extLst>
                  <a:ext uri="{FF2B5EF4-FFF2-40B4-BE49-F238E27FC236}">
                    <a16:creationId xmlns:a16="http://schemas.microsoft.com/office/drawing/2014/main" id="{F9A7F846-0F67-364C-A55F-ADCA0581F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40" name="Freeform 46">
              <a:extLst>
                <a:ext uri="{FF2B5EF4-FFF2-40B4-BE49-F238E27FC236}">
                  <a16:creationId xmlns:a16="http://schemas.microsoft.com/office/drawing/2014/main" id="{1D62090F-2F08-884D-B428-BEDF8B5565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037139">
              <a:off x="-281725" y="28910"/>
              <a:ext cx="1850812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41" name="Freeform 87">
              <a:extLst>
                <a:ext uri="{FF2B5EF4-FFF2-40B4-BE49-F238E27FC236}">
                  <a16:creationId xmlns:a16="http://schemas.microsoft.com/office/drawing/2014/main" id="{44486F07-C805-0845-AA67-B9D57D80B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42" name="Freeform 89">
              <a:extLst>
                <a:ext uri="{FF2B5EF4-FFF2-40B4-BE49-F238E27FC236}">
                  <a16:creationId xmlns:a16="http://schemas.microsoft.com/office/drawing/2014/main" id="{DEF99F73-9AF7-CC43-B0BE-E5AAF7130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43" name="Group 2">
              <a:extLst>
                <a:ext uri="{FF2B5EF4-FFF2-40B4-BE49-F238E27FC236}">
                  <a16:creationId xmlns:a16="http://schemas.microsoft.com/office/drawing/2014/main" id="{26C4BC33-4141-F54D-A548-34FE6A09A56A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475" name="Freeform 88">
                <a:extLst>
                  <a:ext uri="{FF2B5EF4-FFF2-40B4-BE49-F238E27FC236}">
                    <a16:creationId xmlns:a16="http://schemas.microsoft.com/office/drawing/2014/main" id="{247C3005-D96F-D941-909D-A68CA54D1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6" name="Freeform 91">
                <a:extLst>
                  <a:ext uri="{FF2B5EF4-FFF2-40B4-BE49-F238E27FC236}">
                    <a16:creationId xmlns:a16="http://schemas.microsoft.com/office/drawing/2014/main" id="{67F2C157-5029-104B-ACF9-B5913FAB8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7" name="Freeform 92">
                <a:extLst>
                  <a:ext uri="{FF2B5EF4-FFF2-40B4-BE49-F238E27FC236}">
                    <a16:creationId xmlns:a16="http://schemas.microsoft.com/office/drawing/2014/main" id="{626399EF-747F-9C42-A0AC-DD9322225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8" name="Freeform 93">
                <a:extLst>
                  <a:ext uri="{FF2B5EF4-FFF2-40B4-BE49-F238E27FC236}">
                    <a16:creationId xmlns:a16="http://schemas.microsoft.com/office/drawing/2014/main" id="{C11ED20F-F3AA-244C-8422-3D643D2F4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9" name="Freeform 94">
                <a:extLst>
                  <a:ext uri="{FF2B5EF4-FFF2-40B4-BE49-F238E27FC236}">
                    <a16:creationId xmlns:a16="http://schemas.microsoft.com/office/drawing/2014/main" id="{E3DABBEA-202A-324B-981B-7355B0F13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44" name="Group 15">
              <a:extLst>
                <a:ext uri="{FF2B5EF4-FFF2-40B4-BE49-F238E27FC236}">
                  <a16:creationId xmlns:a16="http://schemas.microsoft.com/office/drawing/2014/main" id="{9B000DEA-D9CB-7D4D-8191-8A044DA274A2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470" name="Freeform 95">
                <a:extLst>
                  <a:ext uri="{FF2B5EF4-FFF2-40B4-BE49-F238E27FC236}">
                    <a16:creationId xmlns:a16="http://schemas.microsoft.com/office/drawing/2014/main" id="{2B69ACEF-69D5-544E-BDA4-CB0A14D79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1" name="Freeform 96">
                <a:extLst>
                  <a:ext uri="{FF2B5EF4-FFF2-40B4-BE49-F238E27FC236}">
                    <a16:creationId xmlns:a16="http://schemas.microsoft.com/office/drawing/2014/main" id="{580CAD5A-CF95-8C42-B673-5D45D63D3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2" name="Freeform 97">
                <a:extLst>
                  <a:ext uri="{FF2B5EF4-FFF2-40B4-BE49-F238E27FC236}">
                    <a16:creationId xmlns:a16="http://schemas.microsoft.com/office/drawing/2014/main" id="{95848BD1-E3B0-E842-9369-06D521435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3" name="Freeform 98">
                <a:extLst>
                  <a:ext uri="{FF2B5EF4-FFF2-40B4-BE49-F238E27FC236}">
                    <a16:creationId xmlns:a16="http://schemas.microsoft.com/office/drawing/2014/main" id="{62819DDA-289D-B840-A848-5A537A281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74" name="Freeform 99">
                <a:extLst>
                  <a:ext uri="{FF2B5EF4-FFF2-40B4-BE49-F238E27FC236}">
                    <a16:creationId xmlns:a16="http://schemas.microsoft.com/office/drawing/2014/main" id="{7CF3CE0B-FAB7-6D49-A2FD-EC5B2AA21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45" name="Freeform 100">
              <a:extLst>
                <a:ext uri="{FF2B5EF4-FFF2-40B4-BE49-F238E27FC236}">
                  <a16:creationId xmlns:a16="http://schemas.microsoft.com/office/drawing/2014/main" id="{369DB201-D2E3-4347-8ACF-9A7DCFDA8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46" name="Freeform 101">
              <a:extLst>
                <a:ext uri="{FF2B5EF4-FFF2-40B4-BE49-F238E27FC236}">
                  <a16:creationId xmlns:a16="http://schemas.microsoft.com/office/drawing/2014/main" id="{A925E277-47DA-754D-9B07-5AC9B004B9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1449721" y="405740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47" name="Group 12">
              <a:extLst>
                <a:ext uri="{FF2B5EF4-FFF2-40B4-BE49-F238E27FC236}">
                  <a16:creationId xmlns:a16="http://schemas.microsoft.com/office/drawing/2014/main" id="{5E3597D9-BE9B-384A-B888-9CC4B3EDF4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467" name="Freeform 90">
                <a:extLst>
                  <a:ext uri="{FF2B5EF4-FFF2-40B4-BE49-F238E27FC236}">
                    <a16:creationId xmlns:a16="http://schemas.microsoft.com/office/drawing/2014/main" id="{20B51A42-AC74-AD49-B7B6-D1FEA1125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8" name="Freeform 102">
                <a:extLst>
                  <a:ext uri="{FF2B5EF4-FFF2-40B4-BE49-F238E27FC236}">
                    <a16:creationId xmlns:a16="http://schemas.microsoft.com/office/drawing/2014/main" id="{B80E924C-4E7C-3C44-B11E-4BF4655CB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9" name="Freeform 103">
                <a:extLst>
                  <a:ext uri="{FF2B5EF4-FFF2-40B4-BE49-F238E27FC236}">
                    <a16:creationId xmlns:a16="http://schemas.microsoft.com/office/drawing/2014/main" id="{FA8F4186-B004-8B41-B1A1-747100ECD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48" name="Group 11">
              <a:extLst>
                <a:ext uri="{FF2B5EF4-FFF2-40B4-BE49-F238E27FC236}">
                  <a16:creationId xmlns:a16="http://schemas.microsoft.com/office/drawing/2014/main" id="{5C3FA922-7CCD-A144-8439-34880E27C3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458" name="Freeform 1">
                <a:extLst>
                  <a:ext uri="{FF2B5EF4-FFF2-40B4-BE49-F238E27FC236}">
                    <a16:creationId xmlns:a16="http://schemas.microsoft.com/office/drawing/2014/main" id="{5C5B5BF4-AA84-024A-B05A-8F61771DB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9" name="Freeform 2">
                <a:extLst>
                  <a:ext uri="{FF2B5EF4-FFF2-40B4-BE49-F238E27FC236}">
                    <a16:creationId xmlns:a16="http://schemas.microsoft.com/office/drawing/2014/main" id="{F19B3E9E-021D-7A44-8D52-41D8CDAEC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0" name="Freeform 3">
                <a:extLst>
                  <a:ext uri="{FF2B5EF4-FFF2-40B4-BE49-F238E27FC236}">
                    <a16:creationId xmlns:a16="http://schemas.microsoft.com/office/drawing/2014/main" id="{19D76255-474E-F042-8B07-D619209D4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1" name="Freeform 4">
                <a:extLst>
                  <a:ext uri="{FF2B5EF4-FFF2-40B4-BE49-F238E27FC236}">
                    <a16:creationId xmlns:a16="http://schemas.microsoft.com/office/drawing/2014/main" id="{10EE18FF-720E-1947-ADD5-2867AB317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2" name="Freeform 5">
                <a:extLst>
                  <a:ext uri="{FF2B5EF4-FFF2-40B4-BE49-F238E27FC236}">
                    <a16:creationId xmlns:a16="http://schemas.microsoft.com/office/drawing/2014/main" id="{FCED7327-0080-8A48-8FC8-7476F0452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3" name="Freeform 6">
                <a:extLst>
                  <a:ext uri="{FF2B5EF4-FFF2-40B4-BE49-F238E27FC236}">
                    <a16:creationId xmlns:a16="http://schemas.microsoft.com/office/drawing/2014/main" id="{95225172-F112-6144-B3C1-87020ED18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4" name="Freeform 7">
                <a:extLst>
                  <a:ext uri="{FF2B5EF4-FFF2-40B4-BE49-F238E27FC236}">
                    <a16:creationId xmlns:a16="http://schemas.microsoft.com/office/drawing/2014/main" id="{58308DA8-C935-F049-9140-712766123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5" name="Freeform 104">
                <a:extLst>
                  <a:ext uri="{FF2B5EF4-FFF2-40B4-BE49-F238E27FC236}">
                    <a16:creationId xmlns:a16="http://schemas.microsoft.com/office/drawing/2014/main" id="{4EBB631B-5B74-604A-BBCB-47073D250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66" name="Freeform 105">
                <a:extLst>
                  <a:ext uri="{FF2B5EF4-FFF2-40B4-BE49-F238E27FC236}">
                    <a16:creationId xmlns:a16="http://schemas.microsoft.com/office/drawing/2014/main" id="{69464DAC-0BC7-E14D-BA9F-EC7F92D7F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49" name="Freeform 114">
              <a:extLst>
                <a:ext uri="{FF2B5EF4-FFF2-40B4-BE49-F238E27FC236}">
                  <a16:creationId xmlns:a16="http://schemas.microsoft.com/office/drawing/2014/main" id="{037C5C32-1173-AC43-87FE-9F312DD474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50" name="Freeform 115">
              <a:extLst>
                <a:ext uri="{FF2B5EF4-FFF2-40B4-BE49-F238E27FC236}">
                  <a16:creationId xmlns:a16="http://schemas.microsoft.com/office/drawing/2014/main" id="{6A5CE893-3A21-7545-A247-A4005D46B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51" name="Group 1">
              <a:extLst>
                <a:ext uri="{FF2B5EF4-FFF2-40B4-BE49-F238E27FC236}">
                  <a16:creationId xmlns:a16="http://schemas.microsoft.com/office/drawing/2014/main" id="{A608339E-8C70-BD41-9D7E-84F0B18BCB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455" name="Freeform 113">
                <a:extLst>
                  <a:ext uri="{FF2B5EF4-FFF2-40B4-BE49-F238E27FC236}">
                    <a16:creationId xmlns:a16="http://schemas.microsoft.com/office/drawing/2014/main" id="{00144DF8-BB59-7348-AC1F-7C58BDB4F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6" name="Freeform 116">
                <a:extLst>
                  <a:ext uri="{FF2B5EF4-FFF2-40B4-BE49-F238E27FC236}">
                    <a16:creationId xmlns:a16="http://schemas.microsoft.com/office/drawing/2014/main" id="{0FD40820-8CC2-B440-9150-37D673435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7" name="Freeform 117">
                <a:extLst>
                  <a:ext uri="{FF2B5EF4-FFF2-40B4-BE49-F238E27FC236}">
                    <a16:creationId xmlns:a16="http://schemas.microsoft.com/office/drawing/2014/main" id="{043A4404-FB10-5A46-919A-F3309ABC9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52" name="Group 8">
              <a:extLst>
                <a:ext uri="{FF2B5EF4-FFF2-40B4-BE49-F238E27FC236}">
                  <a16:creationId xmlns:a16="http://schemas.microsoft.com/office/drawing/2014/main" id="{DEF92DE7-DF04-1D4D-A00A-1E15D88E34ED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979285" y="1683677"/>
              <a:ext cx="1535066" cy="708751"/>
              <a:chOff x="6151563" y="1958975"/>
              <a:chExt cx="1203325" cy="555625"/>
            </a:xfrm>
            <a:solidFill>
              <a:schemeClr val="accent2"/>
            </a:solidFill>
          </p:grpSpPr>
          <p:sp>
            <p:nvSpPr>
              <p:cNvPr id="448" name="Freeform 118">
                <a:extLst>
                  <a:ext uri="{FF2B5EF4-FFF2-40B4-BE49-F238E27FC236}">
                    <a16:creationId xmlns:a16="http://schemas.microsoft.com/office/drawing/2014/main" id="{F0E9021B-E521-214C-8727-D4CC605B9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1563" y="1958975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9" name="Freeform 119">
                <a:extLst>
                  <a:ext uri="{FF2B5EF4-FFF2-40B4-BE49-F238E27FC236}">
                    <a16:creationId xmlns:a16="http://schemas.microsoft.com/office/drawing/2014/main" id="{70B865E1-9943-6746-8337-A964306D7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2989" y="200818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0" name="Freeform 120">
                <a:extLst>
                  <a:ext uri="{FF2B5EF4-FFF2-40B4-BE49-F238E27FC236}">
                    <a16:creationId xmlns:a16="http://schemas.microsoft.com/office/drawing/2014/main" id="{A309A54D-DC8B-FB48-AB90-AF4D6DE79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35377" y="2093913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1" name="Freeform 121">
                <a:extLst>
                  <a:ext uri="{FF2B5EF4-FFF2-40B4-BE49-F238E27FC236}">
                    <a16:creationId xmlns:a16="http://schemas.microsoft.com/office/drawing/2014/main" id="{23BCBD94-51F5-1E4F-8511-6FD06099C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5752" y="2085975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2" name="Freeform 122">
                <a:extLst>
                  <a:ext uri="{FF2B5EF4-FFF2-40B4-BE49-F238E27FC236}">
                    <a16:creationId xmlns:a16="http://schemas.microsoft.com/office/drawing/2014/main" id="{36A088C5-464E-6846-A8C5-4B610E9D7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3239" y="2068513"/>
                <a:ext cx="87313" cy="230187"/>
              </a:xfrm>
              <a:custGeom>
                <a:avLst/>
                <a:gdLst>
                  <a:gd name="T0" fmla="*/ 27786647 w 244"/>
                  <a:gd name="T1" fmla="*/ 29918205 h 641"/>
                  <a:gd name="T2" fmla="*/ 27786647 w 244"/>
                  <a:gd name="T3" fmla="*/ 29918205 h 641"/>
                  <a:gd name="T4" fmla="*/ 3585558 w 244"/>
                  <a:gd name="T5" fmla="*/ 902793 h 641"/>
                  <a:gd name="T6" fmla="*/ 3585558 w 244"/>
                  <a:gd name="T7" fmla="*/ 902793 h 641"/>
                  <a:gd name="T8" fmla="*/ 2561062 w 244"/>
                  <a:gd name="T9" fmla="*/ 4900362 h 641"/>
                  <a:gd name="T10" fmla="*/ 2561062 w 244"/>
                  <a:gd name="T11" fmla="*/ 4900362 h 641"/>
                  <a:gd name="T12" fmla="*/ 24329553 w 244"/>
                  <a:gd name="T13" fmla="*/ 36108117 h 641"/>
                  <a:gd name="T14" fmla="*/ 24329553 w 244"/>
                  <a:gd name="T15" fmla="*/ 36108117 h 641"/>
                  <a:gd name="T16" fmla="*/ 9091645 w 244"/>
                  <a:gd name="T17" fmla="*/ 78276867 h 641"/>
                  <a:gd name="T18" fmla="*/ 9091645 w 244"/>
                  <a:gd name="T19" fmla="*/ 78276867 h 641"/>
                  <a:gd name="T20" fmla="*/ 12804952 w 244"/>
                  <a:gd name="T21" fmla="*/ 80340290 h 641"/>
                  <a:gd name="T22" fmla="*/ 12804952 w 244"/>
                  <a:gd name="T23" fmla="*/ 80340290 h 641"/>
                  <a:gd name="T24" fmla="*/ 27786647 w 244"/>
                  <a:gd name="T25" fmla="*/ 29918205 h 6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4" h="641">
                    <a:moveTo>
                      <a:pt x="217" y="232"/>
                    </a:moveTo>
                    <a:lnTo>
                      <a:pt x="217" y="232"/>
                    </a:lnTo>
                    <a:cubicBezTo>
                      <a:pt x="198" y="129"/>
                      <a:pt x="131" y="39"/>
                      <a:pt x="28" y="7"/>
                    </a:cubicBezTo>
                    <a:cubicBezTo>
                      <a:pt x="9" y="0"/>
                      <a:pt x="0" y="32"/>
                      <a:pt x="20" y="38"/>
                    </a:cubicBezTo>
                    <a:cubicBezTo>
                      <a:pt x="125" y="72"/>
                      <a:pt x="185" y="173"/>
                      <a:pt x="190" y="280"/>
                    </a:cubicBezTo>
                    <a:cubicBezTo>
                      <a:pt x="196" y="401"/>
                      <a:pt x="135" y="510"/>
                      <a:pt x="71" y="607"/>
                    </a:cubicBezTo>
                    <a:cubicBezTo>
                      <a:pt x="60" y="624"/>
                      <a:pt x="88" y="640"/>
                      <a:pt x="100" y="623"/>
                    </a:cubicBezTo>
                    <a:cubicBezTo>
                      <a:pt x="175" y="509"/>
                      <a:pt x="243" y="374"/>
                      <a:pt x="217" y="2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3" name="Freeform 123">
                <a:extLst>
                  <a:ext uri="{FF2B5EF4-FFF2-40B4-BE49-F238E27FC236}">
                    <a16:creationId xmlns:a16="http://schemas.microsoft.com/office/drawing/2014/main" id="{37A14AB5-C456-4D42-AFBC-482EE8461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6464" y="2330450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4" name="Freeform 124">
                <a:extLst>
                  <a:ext uri="{FF2B5EF4-FFF2-40B4-BE49-F238E27FC236}">
                    <a16:creationId xmlns:a16="http://schemas.microsoft.com/office/drawing/2014/main" id="{65D42E67-35EB-354A-B9D9-27AACC68E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7727" y="2363788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53" name="Group 7">
              <a:extLst>
                <a:ext uri="{FF2B5EF4-FFF2-40B4-BE49-F238E27FC236}">
                  <a16:creationId xmlns:a16="http://schemas.microsoft.com/office/drawing/2014/main" id="{6A8802C2-205D-D740-9E75-E45397B3B6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424" name="Freeform 10">
                <a:extLst>
                  <a:ext uri="{FF2B5EF4-FFF2-40B4-BE49-F238E27FC236}">
                    <a16:creationId xmlns:a16="http://schemas.microsoft.com/office/drawing/2014/main" id="{1CD8AABB-22B1-254F-9B3D-02FD16A8A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5" name="Freeform 11">
                <a:extLst>
                  <a:ext uri="{FF2B5EF4-FFF2-40B4-BE49-F238E27FC236}">
                    <a16:creationId xmlns:a16="http://schemas.microsoft.com/office/drawing/2014/main" id="{3C85B049-21CA-1A45-899F-937C77512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6" name="Freeform 12">
                <a:extLst>
                  <a:ext uri="{FF2B5EF4-FFF2-40B4-BE49-F238E27FC236}">
                    <a16:creationId xmlns:a16="http://schemas.microsoft.com/office/drawing/2014/main" id="{94F03E5D-077A-9044-84EB-BDE00AFF8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7" name="Freeform 13">
                <a:extLst>
                  <a:ext uri="{FF2B5EF4-FFF2-40B4-BE49-F238E27FC236}">
                    <a16:creationId xmlns:a16="http://schemas.microsoft.com/office/drawing/2014/main" id="{B7395A6C-67AB-974F-A631-065D34192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8" name="Freeform 14">
                <a:extLst>
                  <a:ext uri="{FF2B5EF4-FFF2-40B4-BE49-F238E27FC236}">
                    <a16:creationId xmlns:a16="http://schemas.microsoft.com/office/drawing/2014/main" id="{BCB7BD39-3A83-AE4E-8E84-C4D9FC55D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9" name="Freeform 15">
                <a:extLst>
                  <a:ext uri="{FF2B5EF4-FFF2-40B4-BE49-F238E27FC236}">
                    <a16:creationId xmlns:a16="http://schemas.microsoft.com/office/drawing/2014/main" id="{9CD3A6EE-92F9-4C4D-8FDE-A8EFE633E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0" name="Freeform 16">
                <a:extLst>
                  <a:ext uri="{FF2B5EF4-FFF2-40B4-BE49-F238E27FC236}">
                    <a16:creationId xmlns:a16="http://schemas.microsoft.com/office/drawing/2014/main" id="{461247D4-BB78-F145-8532-B6ACD8CF7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1" name="Freeform 17">
                <a:extLst>
                  <a:ext uri="{FF2B5EF4-FFF2-40B4-BE49-F238E27FC236}">
                    <a16:creationId xmlns:a16="http://schemas.microsoft.com/office/drawing/2014/main" id="{B0BCF43D-D668-6E41-9BEE-203BD1F17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2" name="Freeform 18">
                <a:extLst>
                  <a:ext uri="{FF2B5EF4-FFF2-40B4-BE49-F238E27FC236}">
                    <a16:creationId xmlns:a16="http://schemas.microsoft.com/office/drawing/2014/main" id="{547CADC7-9B89-BB49-90FE-82ABACABA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3" name="Freeform 19">
                <a:extLst>
                  <a:ext uri="{FF2B5EF4-FFF2-40B4-BE49-F238E27FC236}">
                    <a16:creationId xmlns:a16="http://schemas.microsoft.com/office/drawing/2014/main" id="{D591F994-6E42-EF45-ACF2-43407FACA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4" name="Freeform 20">
                <a:extLst>
                  <a:ext uri="{FF2B5EF4-FFF2-40B4-BE49-F238E27FC236}">
                    <a16:creationId xmlns:a16="http://schemas.microsoft.com/office/drawing/2014/main" id="{06EE4149-C438-7A4A-8DC4-3315AA6AD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5" name="Freeform 21">
                <a:extLst>
                  <a:ext uri="{FF2B5EF4-FFF2-40B4-BE49-F238E27FC236}">
                    <a16:creationId xmlns:a16="http://schemas.microsoft.com/office/drawing/2014/main" id="{02AA914E-A62C-7447-80B1-A9BD91CA8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6" name="Freeform 22">
                <a:extLst>
                  <a:ext uri="{FF2B5EF4-FFF2-40B4-BE49-F238E27FC236}">
                    <a16:creationId xmlns:a16="http://schemas.microsoft.com/office/drawing/2014/main" id="{60A97B70-6F12-8444-8575-BEAB7D31C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7" name="Freeform 23">
                <a:extLst>
                  <a:ext uri="{FF2B5EF4-FFF2-40B4-BE49-F238E27FC236}">
                    <a16:creationId xmlns:a16="http://schemas.microsoft.com/office/drawing/2014/main" id="{241C5067-0870-1D40-B1CD-6CC27E9EB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8" name="Freeform 24">
                <a:extLst>
                  <a:ext uri="{FF2B5EF4-FFF2-40B4-BE49-F238E27FC236}">
                    <a16:creationId xmlns:a16="http://schemas.microsoft.com/office/drawing/2014/main" id="{FC39DACB-8D75-9A46-85D0-002379F83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9" name="Freeform 25">
                <a:extLst>
                  <a:ext uri="{FF2B5EF4-FFF2-40B4-BE49-F238E27FC236}">
                    <a16:creationId xmlns:a16="http://schemas.microsoft.com/office/drawing/2014/main" id="{C89A64B9-CE36-4D49-978A-0532A90F7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0" name="Freeform 26">
                <a:extLst>
                  <a:ext uri="{FF2B5EF4-FFF2-40B4-BE49-F238E27FC236}">
                    <a16:creationId xmlns:a16="http://schemas.microsoft.com/office/drawing/2014/main" id="{4B1D9442-B796-0E41-9BF9-966FA2533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1" name="Freeform 27">
                <a:extLst>
                  <a:ext uri="{FF2B5EF4-FFF2-40B4-BE49-F238E27FC236}">
                    <a16:creationId xmlns:a16="http://schemas.microsoft.com/office/drawing/2014/main" id="{C857146D-331D-7140-B39A-E219F0139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2" name="Freeform 28">
                <a:extLst>
                  <a:ext uri="{FF2B5EF4-FFF2-40B4-BE49-F238E27FC236}">
                    <a16:creationId xmlns:a16="http://schemas.microsoft.com/office/drawing/2014/main" id="{A69650EB-5671-364A-8391-4FAD57097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3" name="Freeform 29">
                <a:extLst>
                  <a:ext uri="{FF2B5EF4-FFF2-40B4-BE49-F238E27FC236}">
                    <a16:creationId xmlns:a16="http://schemas.microsoft.com/office/drawing/2014/main" id="{26666129-882A-E241-9CAE-827952BBF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4" name="Freeform 30">
                <a:extLst>
                  <a:ext uri="{FF2B5EF4-FFF2-40B4-BE49-F238E27FC236}">
                    <a16:creationId xmlns:a16="http://schemas.microsoft.com/office/drawing/2014/main" id="{94E05825-7AA4-1C4F-9350-56A533E56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5" name="Freeform 31">
                <a:extLst>
                  <a:ext uri="{FF2B5EF4-FFF2-40B4-BE49-F238E27FC236}">
                    <a16:creationId xmlns:a16="http://schemas.microsoft.com/office/drawing/2014/main" id="{28EEAAD1-54AE-1743-B518-1E7FFDC90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6" name="Freeform 125">
                <a:extLst>
                  <a:ext uri="{FF2B5EF4-FFF2-40B4-BE49-F238E27FC236}">
                    <a16:creationId xmlns:a16="http://schemas.microsoft.com/office/drawing/2014/main" id="{68E82CF8-2C1B-0E4F-93DA-E48354B70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7" name="Freeform 126">
                <a:extLst>
                  <a:ext uri="{FF2B5EF4-FFF2-40B4-BE49-F238E27FC236}">
                    <a16:creationId xmlns:a16="http://schemas.microsoft.com/office/drawing/2014/main" id="{0C871899-9B8B-1D4B-921C-97C6353BE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54" name="Freeform 130">
              <a:extLst>
                <a:ext uri="{FF2B5EF4-FFF2-40B4-BE49-F238E27FC236}">
                  <a16:creationId xmlns:a16="http://schemas.microsoft.com/office/drawing/2014/main" id="{5F7127FA-BAA4-1745-B19C-2B119ADE7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3416" y="239802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55" name="Freeform 131">
              <a:extLst>
                <a:ext uri="{FF2B5EF4-FFF2-40B4-BE49-F238E27FC236}">
                  <a16:creationId xmlns:a16="http://schemas.microsoft.com/office/drawing/2014/main" id="{6CCD5690-FBE8-C247-A1A9-EF28F1BAE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56" name="Group 17">
              <a:extLst>
                <a:ext uri="{FF2B5EF4-FFF2-40B4-BE49-F238E27FC236}">
                  <a16:creationId xmlns:a16="http://schemas.microsoft.com/office/drawing/2014/main" id="{580EB3CA-F7C3-C542-9B61-DDC38A8B51D4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4" y="2205973"/>
              <a:ext cx="2006446" cy="1444372"/>
              <a:chOff x="1716088" y="2238375"/>
              <a:chExt cx="1573212" cy="1131888"/>
            </a:xfrm>
            <a:solidFill>
              <a:schemeClr val="accent2"/>
            </a:solidFill>
          </p:grpSpPr>
          <p:sp>
            <p:nvSpPr>
              <p:cNvPr id="382" name="Freeform 47">
                <a:extLst>
                  <a:ext uri="{FF2B5EF4-FFF2-40B4-BE49-F238E27FC236}">
                    <a16:creationId xmlns:a16="http://schemas.microsoft.com/office/drawing/2014/main" id="{3CF434C0-C827-BE42-B917-6C995CC33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3" name="Freeform 48">
                <a:extLst>
                  <a:ext uri="{FF2B5EF4-FFF2-40B4-BE49-F238E27FC236}">
                    <a16:creationId xmlns:a16="http://schemas.microsoft.com/office/drawing/2014/main" id="{95186135-CA2D-CA49-83AA-C9834C433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4" name="Freeform 49">
                <a:extLst>
                  <a:ext uri="{FF2B5EF4-FFF2-40B4-BE49-F238E27FC236}">
                    <a16:creationId xmlns:a16="http://schemas.microsoft.com/office/drawing/2014/main" id="{02467B8E-96BA-BA46-9AD5-EDBA629BE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5" name="Freeform 50">
                <a:extLst>
                  <a:ext uri="{FF2B5EF4-FFF2-40B4-BE49-F238E27FC236}">
                    <a16:creationId xmlns:a16="http://schemas.microsoft.com/office/drawing/2014/main" id="{7835F231-0DAD-8A49-B1A5-350E5A827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6" name="Freeform 51">
                <a:extLst>
                  <a:ext uri="{FF2B5EF4-FFF2-40B4-BE49-F238E27FC236}">
                    <a16:creationId xmlns:a16="http://schemas.microsoft.com/office/drawing/2014/main" id="{68399F07-A37F-4A46-8A82-F3A8CD37C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7" name="Freeform 52">
                <a:extLst>
                  <a:ext uri="{FF2B5EF4-FFF2-40B4-BE49-F238E27FC236}">
                    <a16:creationId xmlns:a16="http://schemas.microsoft.com/office/drawing/2014/main" id="{9DFAECBB-9AFC-DF44-BEBB-48A6A57A3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8" name="Freeform 53">
                <a:extLst>
                  <a:ext uri="{FF2B5EF4-FFF2-40B4-BE49-F238E27FC236}">
                    <a16:creationId xmlns:a16="http://schemas.microsoft.com/office/drawing/2014/main" id="{202D7C57-2ABF-D64C-9C2E-B662C393A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9" name="Freeform 54">
                <a:extLst>
                  <a:ext uri="{FF2B5EF4-FFF2-40B4-BE49-F238E27FC236}">
                    <a16:creationId xmlns:a16="http://schemas.microsoft.com/office/drawing/2014/main" id="{E40A2997-27D0-5E43-AB34-AF9DF76AB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0" name="Freeform 55">
                <a:extLst>
                  <a:ext uri="{FF2B5EF4-FFF2-40B4-BE49-F238E27FC236}">
                    <a16:creationId xmlns:a16="http://schemas.microsoft.com/office/drawing/2014/main" id="{1E771434-42E4-0F42-91FA-B135B186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1" name="Freeform 56">
                <a:extLst>
                  <a:ext uri="{FF2B5EF4-FFF2-40B4-BE49-F238E27FC236}">
                    <a16:creationId xmlns:a16="http://schemas.microsoft.com/office/drawing/2014/main" id="{14410BDA-1CFA-9D44-85EC-8D50E975A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2" name="Freeform 57">
                <a:extLst>
                  <a:ext uri="{FF2B5EF4-FFF2-40B4-BE49-F238E27FC236}">
                    <a16:creationId xmlns:a16="http://schemas.microsoft.com/office/drawing/2014/main" id="{CCB34169-2378-4E4B-9496-B6E037F15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5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3" name="Freeform 58">
                <a:extLst>
                  <a:ext uri="{FF2B5EF4-FFF2-40B4-BE49-F238E27FC236}">
                    <a16:creationId xmlns:a16="http://schemas.microsoft.com/office/drawing/2014/main" id="{2E753D0E-72CB-D743-A446-C5E9442F6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4" name="Freeform 59">
                <a:extLst>
                  <a:ext uri="{FF2B5EF4-FFF2-40B4-BE49-F238E27FC236}">
                    <a16:creationId xmlns:a16="http://schemas.microsoft.com/office/drawing/2014/main" id="{2A5A4B4C-1DB9-DD43-9281-5158D2CD6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5" name="Freeform 60">
                <a:extLst>
                  <a:ext uri="{FF2B5EF4-FFF2-40B4-BE49-F238E27FC236}">
                    <a16:creationId xmlns:a16="http://schemas.microsoft.com/office/drawing/2014/main" id="{C7A3C822-C553-CA4A-9047-990BD9559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6" name="Freeform 61">
                <a:extLst>
                  <a:ext uri="{FF2B5EF4-FFF2-40B4-BE49-F238E27FC236}">
                    <a16:creationId xmlns:a16="http://schemas.microsoft.com/office/drawing/2014/main" id="{05ECDBC0-0FFE-D444-ADDF-2153854AB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7" name="Freeform 62">
                <a:extLst>
                  <a:ext uri="{FF2B5EF4-FFF2-40B4-BE49-F238E27FC236}">
                    <a16:creationId xmlns:a16="http://schemas.microsoft.com/office/drawing/2014/main" id="{594E9F39-00ED-0946-9B44-700F4B933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8" name="Freeform 63">
                <a:extLst>
                  <a:ext uri="{FF2B5EF4-FFF2-40B4-BE49-F238E27FC236}">
                    <a16:creationId xmlns:a16="http://schemas.microsoft.com/office/drawing/2014/main" id="{DE9FE603-B3C1-4D43-98BA-A13F7D96C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9" name="Freeform 64">
                <a:extLst>
                  <a:ext uri="{FF2B5EF4-FFF2-40B4-BE49-F238E27FC236}">
                    <a16:creationId xmlns:a16="http://schemas.microsoft.com/office/drawing/2014/main" id="{DBC15125-4DF4-A74B-AD3C-C2FFDE312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0" name="Freeform 65">
                <a:extLst>
                  <a:ext uri="{FF2B5EF4-FFF2-40B4-BE49-F238E27FC236}">
                    <a16:creationId xmlns:a16="http://schemas.microsoft.com/office/drawing/2014/main" id="{0690F549-C68B-9E4C-B593-755128688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1" name="Freeform 66">
                <a:extLst>
                  <a:ext uri="{FF2B5EF4-FFF2-40B4-BE49-F238E27FC236}">
                    <a16:creationId xmlns:a16="http://schemas.microsoft.com/office/drawing/2014/main" id="{61350C31-8114-AC46-BE9E-B891358CE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2" name="Freeform 67">
                <a:extLst>
                  <a:ext uri="{FF2B5EF4-FFF2-40B4-BE49-F238E27FC236}">
                    <a16:creationId xmlns:a16="http://schemas.microsoft.com/office/drawing/2014/main" id="{07A83E90-9D75-2248-AF72-C7B7A7BC2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3" name="Freeform 68">
                <a:extLst>
                  <a:ext uri="{FF2B5EF4-FFF2-40B4-BE49-F238E27FC236}">
                    <a16:creationId xmlns:a16="http://schemas.microsoft.com/office/drawing/2014/main" id="{77C7FE1C-C85B-6442-82EE-5CD7F539D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4" name="Freeform 69">
                <a:extLst>
                  <a:ext uri="{FF2B5EF4-FFF2-40B4-BE49-F238E27FC236}">
                    <a16:creationId xmlns:a16="http://schemas.microsoft.com/office/drawing/2014/main" id="{92762586-4ADC-7C4B-BFB4-29B95D51D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5" name="Freeform 70">
                <a:extLst>
                  <a:ext uri="{FF2B5EF4-FFF2-40B4-BE49-F238E27FC236}">
                    <a16:creationId xmlns:a16="http://schemas.microsoft.com/office/drawing/2014/main" id="{B4B325F4-6A2F-4547-BC0D-CBFB5C2DE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6" name="Freeform 71">
                <a:extLst>
                  <a:ext uri="{FF2B5EF4-FFF2-40B4-BE49-F238E27FC236}">
                    <a16:creationId xmlns:a16="http://schemas.microsoft.com/office/drawing/2014/main" id="{B26D49D3-BAD7-BE46-A70B-E6FBF714F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7" name="Freeform 72">
                <a:extLst>
                  <a:ext uri="{FF2B5EF4-FFF2-40B4-BE49-F238E27FC236}">
                    <a16:creationId xmlns:a16="http://schemas.microsoft.com/office/drawing/2014/main" id="{220796C3-5E48-AC40-8416-3C3F71015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8" name="Freeform 73">
                <a:extLst>
                  <a:ext uri="{FF2B5EF4-FFF2-40B4-BE49-F238E27FC236}">
                    <a16:creationId xmlns:a16="http://schemas.microsoft.com/office/drawing/2014/main" id="{3D16D450-579F-9F41-97BA-24628584D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9" name="Freeform 74">
                <a:extLst>
                  <a:ext uri="{FF2B5EF4-FFF2-40B4-BE49-F238E27FC236}">
                    <a16:creationId xmlns:a16="http://schemas.microsoft.com/office/drawing/2014/main" id="{11B536F7-BEFD-BD4F-A39A-1056E21D6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0" name="Freeform 75">
                <a:extLst>
                  <a:ext uri="{FF2B5EF4-FFF2-40B4-BE49-F238E27FC236}">
                    <a16:creationId xmlns:a16="http://schemas.microsoft.com/office/drawing/2014/main" id="{B50DB435-2157-3E42-9B9C-0CFD464AC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1" name="Freeform 76">
                <a:extLst>
                  <a:ext uri="{FF2B5EF4-FFF2-40B4-BE49-F238E27FC236}">
                    <a16:creationId xmlns:a16="http://schemas.microsoft.com/office/drawing/2014/main" id="{87D18878-0F9B-FC4D-BB5E-0BA11AF2D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2" name="Freeform 77">
                <a:extLst>
                  <a:ext uri="{FF2B5EF4-FFF2-40B4-BE49-F238E27FC236}">
                    <a16:creationId xmlns:a16="http://schemas.microsoft.com/office/drawing/2014/main" id="{C8BD3C61-DB2A-6E47-998C-4BA17BCC7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3" name="Freeform 78">
                <a:extLst>
                  <a:ext uri="{FF2B5EF4-FFF2-40B4-BE49-F238E27FC236}">
                    <a16:creationId xmlns:a16="http://schemas.microsoft.com/office/drawing/2014/main" id="{2828588E-A265-4C46-8E34-38715F7E6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4" name="Freeform 79">
                <a:extLst>
                  <a:ext uri="{FF2B5EF4-FFF2-40B4-BE49-F238E27FC236}">
                    <a16:creationId xmlns:a16="http://schemas.microsoft.com/office/drawing/2014/main" id="{A7E16797-306E-A547-B116-3A95600E0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5" name="Freeform 80">
                <a:extLst>
                  <a:ext uri="{FF2B5EF4-FFF2-40B4-BE49-F238E27FC236}">
                    <a16:creationId xmlns:a16="http://schemas.microsoft.com/office/drawing/2014/main" id="{C8879915-8742-EC44-902A-516BDC905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6" name="Freeform 81">
                <a:extLst>
                  <a:ext uri="{FF2B5EF4-FFF2-40B4-BE49-F238E27FC236}">
                    <a16:creationId xmlns:a16="http://schemas.microsoft.com/office/drawing/2014/main" id="{32FC0CFA-C2DB-D942-BD86-B0C70EFBF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7" name="Freeform 82">
                <a:extLst>
                  <a:ext uri="{FF2B5EF4-FFF2-40B4-BE49-F238E27FC236}">
                    <a16:creationId xmlns:a16="http://schemas.microsoft.com/office/drawing/2014/main" id="{FC0CAC13-299F-AE49-AEC7-9407B248D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8" name="Freeform 83">
                <a:extLst>
                  <a:ext uri="{FF2B5EF4-FFF2-40B4-BE49-F238E27FC236}">
                    <a16:creationId xmlns:a16="http://schemas.microsoft.com/office/drawing/2014/main" id="{9E73FF58-2090-E84A-BA38-8CD6C9526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9" name="Freeform 84">
                <a:extLst>
                  <a:ext uri="{FF2B5EF4-FFF2-40B4-BE49-F238E27FC236}">
                    <a16:creationId xmlns:a16="http://schemas.microsoft.com/office/drawing/2014/main" id="{1F08E911-90D8-6841-9620-B64BEF438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0" name="Freeform 85">
                <a:extLst>
                  <a:ext uri="{FF2B5EF4-FFF2-40B4-BE49-F238E27FC236}">
                    <a16:creationId xmlns:a16="http://schemas.microsoft.com/office/drawing/2014/main" id="{426C633B-D348-E449-BCE5-FCB6C13F1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1" name="Freeform 86">
                <a:extLst>
                  <a:ext uri="{FF2B5EF4-FFF2-40B4-BE49-F238E27FC236}">
                    <a16:creationId xmlns:a16="http://schemas.microsoft.com/office/drawing/2014/main" id="{C532376F-E339-1248-8CEE-ABAA061C4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2" name="Freeform 132">
                <a:extLst>
                  <a:ext uri="{FF2B5EF4-FFF2-40B4-BE49-F238E27FC236}">
                    <a16:creationId xmlns:a16="http://schemas.microsoft.com/office/drawing/2014/main" id="{798EC370-C0DB-C24C-B08F-B9E2BCCDF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3" name="Freeform 133">
                <a:extLst>
                  <a:ext uri="{FF2B5EF4-FFF2-40B4-BE49-F238E27FC236}">
                    <a16:creationId xmlns:a16="http://schemas.microsoft.com/office/drawing/2014/main" id="{638DAE04-264A-544E-9F73-0F6E2BD9C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57" name="Group 3">
              <a:extLst>
                <a:ext uri="{FF2B5EF4-FFF2-40B4-BE49-F238E27FC236}">
                  <a16:creationId xmlns:a16="http://schemas.microsoft.com/office/drawing/2014/main" id="{AB067369-A543-AA43-8CB8-8BC807C87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373" name="Freeform 145">
                <a:extLst>
                  <a:ext uri="{FF2B5EF4-FFF2-40B4-BE49-F238E27FC236}">
                    <a16:creationId xmlns:a16="http://schemas.microsoft.com/office/drawing/2014/main" id="{484BA265-E809-0B42-BD05-1FDFFA7CB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4" name="Freeform 146">
                <a:extLst>
                  <a:ext uri="{FF2B5EF4-FFF2-40B4-BE49-F238E27FC236}">
                    <a16:creationId xmlns:a16="http://schemas.microsoft.com/office/drawing/2014/main" id="{2573A82F-16C6-EB4F-901E-B975E1E58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5" name="Freeform 147">
                <a:extLst>
                  <a:ext uri="{FF2B5EF4-FFF2-40B4-BE49-F238E27FC236}">
                    <a16:creationId xmlns:a16="http://schemas.microsoft.com/office/drawing/2014/main" id="{B9DFA8AE-EB9C-C34D-B78D-FDE0B1CA2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6" name="Freeform 148">
                <a:extLst>
                  <a:ext uri="{FF2B5EF4-FFF2-40B4-BE49-F238E27FC236}">
                    <a16:creationId xmlns:a16="http://schemas.microsoft.com/office/drawing/2014/main" id="{E4635978-F806-DF4D-8B09-A8FA3849D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7" name="Freeform 149">
                <a:extLst>
                  <a:ext uri="{FF2B5EF4-FFF2-40B4-BE49-F238E27FC236}">
                    <a16:creationId xmlns:a16="http://schemas.microsoft.com/office/drawing/2014/main" id="{A3C9B8BB-14C3-0144-87AF-55884235D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8" name="Freeform 150">
                <a:extLst>
                  <a:ext uri="{FF2B5EF4-FFF2-40B4-BE49-F238E27FC236}">
                    <a16:creationId xmlns:a16="http://schemas.microsoft.com/office/drawing/2014/main" id="{4D79B398-3FA4-5C46-B19D-A1B264818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9" name="Freeform 151">
                <a:extLst>
                  <a:ext uri="{FF2B5EF4-FFF2-40B4-BE49-F238E27FC236}">
                    <a16:creationId xmlns:a16="http://schemas.microsoft.com/office/drawing/2014/main" id="{A0612DFE-FD63-7146-B587-6B591FF65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0" name="Freeform 152">
                <a:extLst>
                  <a:ext uri="{FF2B5EF4-FFF2-40B4-BE49-F238E27FC236}">
                    <a16:creationId xmlns:a16="http://schemas.microsoft.com/office/drawing/2014/main" id="{47BC68AA-115C-8847-B4AC-F5AB8D02A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1" name="Freeform 153">
                <a:extLst>
                  <a:ext uri="{FF2B5EF4-FFF2-40B4-BE49-F238E27FC236}">
                    <a16:creationId xmlns:a16="http://schemas.microsoft.com/office/drawing/2014/main" id="{ACB51C41-0CB6-5A48-BEDC-6AB43FA1C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58" name="Freeform 154">
              <a:extLst>
                <a:ext uri="{FF2B5EF4-FFF2-40B4-BE49-F238E27FC236}">
                  <a16:creationId xmlns:a16="http://schemas.microsoft.com/office/drawing/2014/main" id="{7C304C1A-6296-EE4A-88FF-C83CB9FCB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59" name="Freeform 155">
              <a:extLst>
                <a:ext uri="{FF2B5EF4-FFF2-40B4-BE49-F238E27FC236}">
                  <a16:creationId xmlns:a16="http://schemas.microsoft.com/office/drawing/2014/main" id="{A5AB0DB6-8230-B44F-91E1-96327A509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60" name="Group 19">
              <a:extLst>
                <a:ext uri="{FF2B5EF4-FFF2-40B4-BE49-F238E27FC236}">
                  <a16:creationId xmlns:a16="http://schemas.microsoft.com/office/drawing/2014/main" id="{D1A02011-AE56-9E4F-86B9-DE56216C9C5A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65" name="Freeform 156">
                <a:extLst>
                  <a:ext uri="{FF2B5EF4-FFF2-40B4-BE49-F238E27FC236}">
                    <a16:creationId xmlns:a16="http://schemas.microsoft.com/office/drawing/2014/main" id="{E75B50A7-24AC-DC4C-B102-3BA664A75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6" name="Freeform 157">
                <a:extLst>
                  <a:ext uri="{FF2B5EF4-FFF2-40B4-BE49-F238E27FC236}">
                    <a16:creationId xmlns:a16="http://schemas.microsoft.com/office/drawing/2014/main" id="{94CAB84D-7E11-A940-8E8A-E7FC84E41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158">
                <a:extLst>
                  <a:ext uri="{FF2B5EF4-FFF2-40B4-BE49-F238E27FC236}">
                    <a16:creationId xmlns:a16="http://schemas.microsoft.com/office/drawing/2014/main" id="{AA5273A2-C42F-B94E-AD9C-B26C880C1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159">
                <a:extLst>
                  <a:ext uri="{FF2B5EF4-FFF2-40B4-BE49-F238E27FC236}">
                    <a16:creationId xmlns:a16="http://schemas.microsoft.com/office/drawing/2014/main" id="{15BDDA8E-8703-FA47-BA65-EE5E5A0FD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9" name="Freeform 160">
                <a:extLst>
                  <a:ext uri="{FF2B5EF4-FFF2-40B4-BE49-F238E27FC236}">
                    <a16:creationId xmlns:a16="http://schemas.microsoft.com/office/drawing/2014/main" id="{ED0EAD6E-A8FF-0944-9333-C475B3263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0" name="Freeform 161">
                <a:extLst>
                  <a:ext uri="{FF2B5EF4-FFF2-40B4-BE49-F238E27FC236}">
                    <a16:creationId xmlns:a16="http://schemas.microsoft.com/office/drawing/2014/main" id="{E8C26691-FBA7-3C4D-B941-AB2D11787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1" name="Freeform 162">
                <a:extLst>
                  <a:ext uri="{FF2B5EF4-FFF2-40B4-BE49-F238E27FC236}">
                    <a16:creationId xmlns:a16="http://schemas.microsoft.com/office/drawing/2014/main" id="{7B6B44C0-A3EA-0A4B-BB70-FEA330B45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2" name="Freeform 163">
                <a:extLst>
                  <a:ext uri="{FF2B5EF4-FFF2-40B4-BE49-F238E27FC236}">
                    <a16:creationId xmlns:a16="http://schemas.microsoft.com/office/drawing/2014/main" id="{BE37BC2C-1FB4-954E-888A-D8EFD2180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61" name="Group 16">
              <a:extLst>
                <a:ext uri="{FF2B5EF4-FFF2-40B4-BE49-F238E27FC236}">
                  <a16:creationId xmlns:a16="http://schemas.microsoft.com/office/drawing/2014/main" id="{68701BF0-CA8A-2748-9C0F-B45712A2C630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61" name="Freeform 8">
                <a:extLst>
                  <a:ext uri="{FF2B5EF4-FFF2-40B4-BE49-F238E27FC236}">
                    <a16:creationId xmlns:a16="http://schemas.microsoft.com/office/drawing/2014/main" id="{16D2B664-1638-364E-B99C-923EE5107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106">
                <a:extLst>
                  <a:ext uri="{FF2B5EF4-FFF2-40B4-BE49-F238E27FC236}">
                    <a16:creationId xmlns:a16="http://schemas.microsoft.com/office/drawing/2014/main" id="{7591B5D1-44B8-454B-A28D-21A4AB0BF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107">
                <a:extLst>
                  <a:ext uri="{FF2B5EF4-FFF2-40B4-BE49-F238E27FC236}">
                    <a16:creationId xmlns:a16="http://schemas.microsoft.com/office/drawing/2014/main" id="{1D948036-08AE-2640-B065-2F596FDEB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165">
                <a:extLst>
                  <a:ext uri="{FF2B5EF4-FFF2-40B4-BE49-F238E27FC236}">
                    <a16:creationId xmlns:a16="http://schemas.microsoft.com/office/drawing/2014/main" id="{3F2F8684-1B7F-DA4F-916D-597F18F8E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62" name="Group 10">
              <a:extLst>
                <a:ext uri="{FF2B5EF4-FFF2-40B4-BE49-F238E27FC236}">
                  <a16:creationId xmlns:a16="http://schemas.microsoft.com/office/drawing/2014/main" id="{96226427-69D9-0B44-932F-2EFB9F0C91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331" name="Freeform 166">
                <a:extLst>
                  <a:ext uri="{FF2B5EF4-FFF2-40B4-BE49-F238E27FC236}">
                    <a16:creationId xmlns:a16="http://schemas.microsoft.com/office/drawing/2014/main" id="{3B8C80ED-8D8C-0B45-B65F-98647A14E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167">
                <a:extLst>
                  <a:ext uri="{FF2B5EF4-FFF2-40B4-BE49-F238E27FC236}">
                    <a16:creationId xmlns:a16="http://schemas.microsoft.com/office/drawing/2014/main" id="{07A5DDE4-2D80-E245-9002-E4DC02677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3" name="Freeform 168">
                <a:extLst>
                  <a:ext uri="{FF2B5EF4-FFF2-40B4-BE49-F238E27FC236}">
                    <a16:creationId xmlns:a16="http://schemas.microsoft.com/office/drawing/2014/main" id="{AAE3B702-4454-7D45-9636-177795AB2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4" name="Freeform 169">
                <a:extLst>
                  <a:ext uri="{FF2B5EF4-FFF2-40B4-BE49-F238E27FC236}">
                    <a16:creationId xmlns:a16="http://schemas.microsoft.com/office/drawing/2014/main" id="{B8C31B90-5849-C24C-A68F-61F4CCFCA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170">
                <a:extLst>
                  <a:ext uri="{FF2B5EF4-FFF2-40B4-BE49-F238E27FC236}">
                    <a16:creationId xmlns:a16="http://schemas.microsoft.com/office/drawing/2014/main" id="{96ED6362-C060-AC41-978F-1AE7E829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6" name="Freeform 171">
                <a:extLst>
                  <a:ext uri="{FF2B5EF4-FFF2-40B4-BE49-F238E27FC236}">
                    <a16:creationId xmlns:a16="http://schemas.microsoft.com/office/drawing/2014/main" id="{F3F24723-8857-DC41-A85A-5D9A0452C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7" name="Freeform 172">
                <a:extLst>
                  <a:ext uri="{FF2B5EF4-FFF2-40B4-BE49-F238E27FC236}">
                    <a16:creationId xmlns:a16="http://schemas.microsoft.com/office/drawing/2014/main" id="{F686CBE1-6FAB-0540-8D79-48795FEEF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8" name="Freeform 173">
                <a:extLst>
                  <a:ext uri="{FF2B5EF4-FFF2-40B4-BE49-F238E27FC236}">
                    <a16:creationId xmlns:a16="http://schemas.microsoft.com/office/drawing/2014/main" id="{D0DB149E-D762-7B47-A1BC-5D92A54DF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9" name="Freeform 174">
                <a:extLst>
                  <a:ext uri="{FF2B5EF4-FFF2-40B4-BE49-F238E27FC236}">
                    <a16:creationId xmlns:a16="http://schemas.microsoft.com/office/drawing/2014/main" id="{7ED6C9E2-C1FF-704A-A07F-81770C425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175">
                <a:extLst>
                  <a:ext uri="{FF2B5EF4-FFF2-40B4-BE49-F238E27FC236}">
                    <a16:creationId xmlns:a16="http://schemas.microsoft.com/office/drawing/2014/main" id="{023CDFB6-C113-F041-B24D-8A286C322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176">
                <a:extLst>
                  <a:ext uri="{FF2B5EF4-FFF2-40B4-BE49-F238E27FC236}">
                    <a16:creationId xmlns:a16="http://schemas.microsoft.com/office/drawing/2014/main" id="{5BB541A6-5169-6D4C-B33A-C4CC53A2D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177">
                <a:extLst>
                  <a:ext uri="{FF2B5EF4-FFF2-40B4-BE49-F238E27FC236}">
                    <a16:creationId xmlns:a16="http://schemas.microsoft.com/office/drawing/2014/main" id="{2B2C8DF2-2EED-9B4A-AB34-9D619DD9F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178">
                <a:extLst>
                  <a:ext uri="{FF2B5EF4-FFF2-40B4-BE49-F238E27FC236}">
                    <a16:creationId xmlns:a16="http://schemas.microsoft.com/office/drawing/2014/main" id="{334E3CF9-1D1F-E842-83F0-B88417548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179">
                <a:extLst>
                  <a:ext uri="{FF2B5EF4-FFF2-40B4-BE49-F238E27FC236}">
                    <a16:creationId xmlns:a16="http://schemas.microsoft.com/office/drawing/2014/main" id="{561D4867-A477-ED4E-8C86-EAEA6427A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5" name="Freeform 180">
                <a:extLst>
                  <a:ext uri="{FF2B5EF4-FFF2-40B4-BE49-F238E27FC236}">
                    <a16:creationId xmlns:a16="http://schemas.microsoft.com/office/drawing/2014/main" id="{6E8D4F05-A63A-8848-BFF0-4B314B69C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181">
                <a:extLst>
                  <a:ext uri="{FF2B5EF4-FFF2-40B4-BE49-F238E27FC236}">
                    <a16:creationId xmlns:a16="http://schemas.microsoft.com/office/drawing/2014/main" id="{82596619-9167-0345-AAC4-3D3229BEF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182">
                <a:extLst>
                  <a:ext uri="{FF2B5EF4-FFF2-40B4-BE49-F238E27FC236}">
                    <a16:creationId xmlns:a16="http://schemas.microsoft.com/office/drawing/2014/main" id="{03D29B89-2173-4341-BEA7-4C3AC4493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8" name="Freeform 183">
                <a:extLst>
                  <a:ext uri="{FF2B5EF4-FFF2-40B4-BE49-F238E27FC236}">
                    <a16:creationId xmlns:a16="http://schemas.microsoft.com/office/drawing/2014/main" id="{73D0EA93-40C2-4148-BB55-185FA16F3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184">
                <a:extLst>
                  <a:ext uri="{FF2B5EF4-FFF2-40B4-BE49-F238E27FC236}">
                    <a16:creationId xmlns:a16="http://schemas.microsoft.com/office/drawing/2014/main" id="{ACD215DE-965D-6F43-A4F8-07DF61982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185">
                <a:extLst>
                  <a:ext uri="{FF2B5EF4-FFF2-40B4-BE49-F238E27FC236}">
                    <a16:creationId xmlns:a16="http://schemas.microsoft.com/office/drawing/2014/main" id="{2F2A2D8A-85F1-F749-9A54-E2645DB2B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1" name="Freeform 186">
                <a:extLst>
                  <a:ext uri="{FF2B5EF4-FFF2-40B4-BE49-F238E27FC236}">
                    <a16:creationId xmlns:a16="http://schemas.microsoft.com/office/drawing/2014/main" id="{3A6BE982-866A-784B-8CBC-9D3DAEAD1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187">
                <a:extLst>
                  <a:ext uri="{FF2B5EF4-FFF2-40B4-BE49-F238E27FC236}">
                    <a16:creationId xmlns:a16="http://schemas.microsoft.com/office/drawing/2014/main" id="{5972C08F-3B6D-7247-8CBB-7DC54FAC1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188">
                <a:extLst>
                  <a:ext uri="{FF2B5EF4-FFF2-40B4-BE49-F238E27FC236}">
                    <a16:creationId xmlns:a16="http://schemas.microsoft.com/office/drawing/2014/main" id="{8CD8C655-0D81-CA4A-97A7-5918A37C4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4" name="Freeform 189">
                <a:extLst>
                  <a:ext uri="{FF2B5EF4-FFF2-40B4-BE49-F238E27FC236}">
                    <a16:creationId xmlns:a16="http://schemas.microsoft.com/office/drawing/2014/main" id="{24F35555-FB40-A54B-A4B1-FB2EF3D42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190">
                <a:extLst>
                  <a:ext uri="{FF2B5EF4-FFF2-40B4-BE49-F238E27FC236}">
                    <a16:creationId xmlns:a16="http://schemas.microsoft.com/office/drawing/2014/main" id="{AE40FFB3-BD9D-404E-8BF6-DE980D393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6" name="Freeform 191">
                <a:extLst>
                  <a:ext uri="{FF2B5EF4-FFF2-40B4-BE49-F238E27FC236}">
                    <a16:creationId xmlns:a16="http://schemas.microsoft.com/office/drawing/2014/main" id="{F5EA482E-2C6B-2D4A-9AE5-D38E66EEB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192">
                <a:extLst>
                  <a:ext uri="{FF2B5EF4-FFF2-40B4-BE49-F238E27FC236}">
                    <a16:creationId xmlns:a16="http://schemas.microsoft.com/office/drawing/2014/main" id="{BADFBD52-C78F-7F45-AD96-A343D1753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193">
                <a:extLst>
                  <a:ext uri="{FF2B5EF4-FFF2-40B4-BE49-F238E27FC236}">
                    <a16:creationId xmlns:a16="http://schemas.microsoft.com/office/drawing/2014/main" id="{D89C7935-44A4-AE4D-99A9-A5AA8453D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194">
                <a:extLst>
                  <a:ext uri="{FF2B5EF4-FFF2-40B4-BE49-F238E27FC236}">
                    <a16:creationId xmlns:a16="http://schemas.microsoft.com/office/drawing/2014/main" id="{B024651F-2E13-0641-8327-C6198C628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195">
                <a:extLst>
                  <a:ext uri="{FF2B5EF4-FFF2-40B4-BE49-F238E27FC236}">
                    <a16:creationId xmlns:a16="http://schemas.microsoft.com/office/drawing/2014/main" id="{7DD17B8C-2AD9-1A4E-92C8-677337A51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63" name="Freeform 197">
              <a:extLst>
                <a:ext uri="{FF2B5EF4-FFF2-40B4-BE49-F238E27FC236}">
                  <a16:creationId xmlns:a16="http://schemas.microsoft.com/office/drawing/2014/main" id="{FF33C270-3250-5D4D-9CCC-573BAEE7E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64" name="Group 4">
              <a:extLst>
                <a:ext uri="{FF2B5EF4-FFF2-40B4-BE49-F238E27FC236}">
                  <a16:creationId xmlns:a16="http://schemas.microsoft.com/office/drawing/2014/main" id="{797B70B6-3A2D-5A4C-BC22-6EF9E1CA25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323" name="Freeform 205">
                <a:extLst>
                  <a:ext uri="{FF2B5EF4-FFF2-40B4-BE49-F238E27FC236}">
                    <a16:creationId xmlns:a16="http://schemas.microsoft.com/office/drawing/2014/main" id="{B620BB99-B0AE-E443-9AE6-4D097EBA4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4" name="Freeform 206">
                <a:extLst>
                  <a:ext uri="{FF2B5EF4-FFF2-40B4-BE49-F238E27FC236}">
                    <a16:creationId xmlns:a16="http://schemas.microsoft.com/office/drawing/2014/main" id="{0BE75031-3DEF-EA46-A02B-31DF52DDA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5" name="Freeform 207">
                <a:extLst>
                  <a:ext uri="{FF2B5EF4-FFF2-40B4-BE49-F238E27FC236}">
                    <a16:creationId xmlns:a16="http://schemas.microsoft.com/office/drawing/2014/main" id="{E75AE8CD-98F3-A842-88CC-4E55642AF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208">
                <a:extLst>
                  <a:ext uri="{FF2B5EF4-FFF2-40B4-BE49-F238E27FC236}">
                    <a16:creationId xmlns:a16="http://schemas.microsoft.com/office/drawing/2014/main" id="{D4D495D2-494B-B746-8357-E4E2A9DF7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209">
                <a:extLst>
                  <a:ext uri="{FF2B5EF4-FFF2-40B4-BE49-F238E27FC236}">
                    <a16:creationId xmlns:a16="http://schemas.microsoft.com/office/drawing/2014/main" id="{03433646-6235-F649-B4CC-92E149AF9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210">
                <a:extLst>
                  <a:ext uri="{FF2B5EF4-FFF2-40B4-BE49-F238E27FC236}">
                    <a16:creationId xmlns:a16="http://schemas.microsoft.com/office/drawing/2014/main" id="{4CED39DD-896B-5D4A-AADD-0AF750981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9" name="Freeform 211">
                <a:extLst>
                  <a:ext uri="{FF2B5EF4-FFF2-40B4-BE49-F238E27FC236}">
                    <a16:creationId xmlns:a16="http://schemas.microsoft.com/office/drawing/2014/main" id="{2FA9F7BC-52BD-CA4B-AAF4-F911A7306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0" name="Freeform 212">
                <a:extLst>
                  <a:ext uri="{FF2B5EF4-FFF2-40B4-BE49-F238E27FC236}">
                    <a16:creationId xmlns:a16="http://schemas.microsoft.com/office/drawing/2014/main" id="{13EBECF2-E99F-6A4E-804A-455EC932D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65" name="Freeform 213">
              <a:extLst>
                <a:ext uri="{FF2B5EF4-FFF2-40B4-BE49-F238E27FC236}">
                  <a16:creationId xmlns:a16="http://schemas.microsoft.com/office/drawing/2014/main" id="{920CA159-F8D7-9C41-9C0B-8B1EDBB85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8274" y="3493061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66" name="Freeform 164">
              <a:extLst>
                <a:ext uri="{FF2B5EF4-FFF2-40B4-BE49-F238E27FC236}">
                  <a16:creationId xmlns:a16="http://schemas.microsoft.com/office/drawing/2014/main" id="{6ECAEFD5-2BB0-A94D-B5CF-F21AE4C3BD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09023B89-2B0A-F441-AE55-CE61D0D8B3B8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95" name="Freeform 214">
                <a:extLst>
                  <a:ext uri="{FF2B5EF4-FFF2-40B4-BE49-F238E27FC236}">
                    <a16:creationId xmlns:a16="http://schemas.microsoft.com/office/drawing/2014/main" id="{04E6762F-B2EB-F147-BA50-2D6E9C2DC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215">
                <a:extLst>
                  <a:ext uri="{FF2B5EF4-FFF2-40B4-BE49-F238E27FC236}">
                    <a16:creationId xmlns:a16="http://schemas.microsoft.com/office/drawing/2014/main" id="{DFF8FDBD-6646-1948-8B0A-C5070EA8E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216">
                <a:extLst>
                  <a:ext uri="{FF2B5EF4-FFF2-40B4-BE49-F238E27FC236}">
                    <a16:creationId xmlns:a16="http://schemas.microsoft.com/office/drawing/2014/main" id="{0253F7C7-939B-4C4C-B44A-251831DED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217">
                <a:extLst>
                  <a:ext uri="{FF2B5EF4-FFF2-40B4-BE49-F238E27FC236}">
                    <a16:creationId xmlns:a16="http://schemas.microsoft.com/office/drawing/2014/main" id="{A5DEDD7B-14DF-3F4D-901A-874E43FA0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218">
                <a:extLst>
                  <a:ext uri="{FF2B5EF4-FFF2-40B4-BE49-F238E27FC236}">
                    <a16:creationId xmlns:a16="http://schemas.microsoft.com/office/drawing/2014/main" id="{2569E78D-C526-EF40-A8ED-FF8336D13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219">
                <a:extLst>
                  <a:ext uri="{FF2B5EF4-FFF2-40B4-BE49-F238E27FC236}">
                    <a16:creationId xmlns:a16="http://schemas.microsoft.com/office/drawing/2014/main" id="{A66C3E3B-69A8-0D47-8EE1-DE45B684C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220">
                <a:extLst>
                  <a:ext uri="{FF2B5EF4-FFF2-40B4-BE49-F238E27FC236}">
                    <a16:creationId xmlns:a16="http://schemas.microsoft.com/office/drawing/2014/main" id="{07F9FFA0-C830-3A42-9C6A-58664DB60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221">
                <a:extLst>
                  <a:ext uri="{FF2B5EF4-FFF2-40B4-BE49-F238E27FC236}">
                    <a16:creationId xmlns:a16="http://schemas.microsoft.com/office/drawing/2014/main" id="{8A107650-FA43-B94F-AF4E-96B4EAEDC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3" name="Freeform 222">
                <a:extLst>
                  <a:ext uri="{FF2B5EF4-FFF2-40B4-BE49-F238E27FC236}">
                    <a16:creationId xmlns:a16="http://schemas.microsoft.com/office/drawing/2014/main" id="{C5F0DEC5-EBBA-E042-86C0-E15D82020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223">
                <a:extLst>
                  <a:ext uri="{FF2B5EF4-FFF2-40B4-BE49-F238E27FC236}">
                    <a16:creationId xmlns:a16="http://schemas.microsoft.com/office/drawing/2014/main" id="{18C2F8BB-EAA2-D147-A721-92FFB8CEC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224">
                <a:extLst>
                  <a:ext uri="{FF2B5EF4-FFF2-40B4-BE49-F238E27FC236}">
                    <a16:creationId xmlns:a16="http://schemas.microsoft.com/office/drawing/2014/main" id="{D7E9FA3C-C6EE-2345-B3C6-04EAF607B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6" name="Freeform 225">
                <a:extLst>
                  <a:ext uri="{FF2B5EF4-FFF2-40B4-BE49-F238E27FC236}">
                    <a16:creationId xmlns:a16="http://schemas.microsoft.com/office/drawing/2014/main" id="{5208A4E8-7083-3849-B9B7-5AD5EC010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7" name="Freeform 226">
                <a:extLst>
                  <a:ext uri="{FF2B5EF4-FFF2-40B4-BE49-F238E27FC236}">
                    <a16:creationId xmlns:a16="http://schemas.microsoft.com/office/drawing/2014/main" id="{ED93B1FD-E610-DD43-9DEF-61E047E25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227">
                <a:extLst>
                  <a:ext uri="{FF2B5EF4-FFF2-40B4-BE49-F238E27FC236}">
                    <a16:creationId xmlns:a16="http://schemas.microsoft.com/office/drawing/2014/main" id="{48282921-B3B8-5B40-80D2-201848059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228">
                <a:extLst>
                  <a:ext uri="{FF2B5EF4-FFF2-40B4-BE49-F238E27FC236}">
                    <a16:creationId xmlns:a16="http://schemas.microsoft.com/office/drawing/2014/main" id="{A95A22C0-0FEC-3340-B2A9-30713AA9F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229">
                <a:extLst>
                  <a:ext uri="{FF2B5EF4-FFF2-40B4-BE49-F238E27FC236}">
                    <a16:creationId xmlns:a16="http://schemas.microsoft.com/office/drawing/2014/main" id="{66E1017B-4239-C442-93A8-9B54578BC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230">
                <a:extLst>
                  <a:ext uri="{FF2B5EF4-FFF2-40B4-BE49-F238E27FC236}">
                    <a16:creationId xmlns:a16="http://schemas.microsoft.com/office/drawing/2014/main" id="{F2EEC947-E752-A24A-9E7F-8F3F1854D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231">
                <a:extLst>
                  <a:ext uri="{FF2B5EF4-FFF2-40B4-BE49-F238E27FC236}">
                    <a16:creationId xmlns:a16="http://schemas.microsoft.com/office/drawing/2014/main" id="{C8A4C48A-6279-DD4E-B40D-871B3537B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3" name="Freeform 232">
                <a:extLst>
                  <a:ext uri="{FF2B5EF4-FFF2-40B4-BE49-F238E27FC236}">
                    <a16:creationId xmlns:a16="http://schemas.microsoft.com/office/drawing/2014/main" id="{4E5E675B-F9FB-484F-B992-D584EC71D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233">
                <a:extLst>
                  <a:ext uri="{FF2B5EF4-FFF2-40B4-BE49-F238E27FC236}">
                    <a16:creationId xmlns:a16="http://schemas.microsoft.com/office/drawing/2014/main" id="{6E1A9E87-E7A5-7943-A356-96F01C8E6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5" name="Freeform 234">
                <a:extLst>
                  <a:ext uri="{FF2B5EF4-FFF2-40B4-BE49-F238E27FC236}">
                    <a16:creationId xmlns:a16="http://schemas.microsoft.com/office/drawing/2014/main" id="{3CC44671-1CF1-CB4B-BB17-D8BFFD734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235">
                <a:extLst>
                  <a:ext uri="{FF2B5EF4-FFF2-40B4-BE49-F238E27FC236}">
                    <a16:creationId xmlns:a16="http://schemas.microsoft.com/office/drawing/2014/main" id="{837F32CE-0F67-2C46-BA4C-97F999B24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7" name="Freeform 236">
                <a:extLst>
                  <a:ext uri="{FF2B5EF4-FFF2-40B4-BE49-F238E27FC236}">
                    <a16:creationId xmlns:a16="http://schemas.microsoft.com/office/drawing/2014/main" id="{28CF6055-9A1B-EF41-8B3E-D14FCD114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237">
                <a:extLst>
                  <a:ext uri="{FF2B5EF4-FFF2-40B4-BE49-F238E27FC236}">
                    <a16:creationId xmlns:a16="http://schemas.microsoft.com/office/drawing/2014/main" id="{89235BBA-620C-3843-BE1C-EE996FF72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238">
                <a:extLst>
                  <a:ext uri="{FF2B5EF4-FFF2-40B4-BE49-F238E27FC236}">
                    <a16:creationId xmlns:a16="http://schemas.microsoft.com/office/drawing/2014/main" id="{A7F9FF62-9ED4-AE4A-BF13-55948C28E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239">
                <a:extLst>
                  <a:ext uri="{FF2B5EF4-FFF2-40B4-BE49-F238E27FC236}">
                    <a16:creationId xmlns:a16="http://schemas.microsoft.com/office/drawing/2014/main" id="{86860F5A-9F9A-3D4F-A6AF-9573464A5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1" name="Freeform 240">
                <a:extLst>
                  <a:ext uri="{FF2B5EF4-FFF2-40B4-BE49-F238E27FC236}">
                    <a16:creationId xmlns:a16="http://schemas.microsoft.com/office/drawing/2014/main" id="{20EBCC93-477D-A747-9E26-7C7A42FFF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241">
                <a:extLst>
                  <a:ext uri="{FF2B5EF4-FFF2-40B4-BE49-F238E27FC236}">
                    <a16:creationId xmlns:a16="http://schemas.microsoft.com/office/drawing/2014/main" id="{2F545B0B-2ACF-0E41-9593-6302924C0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68" name="Group 6">
              <a:extLst>
                <a:ext uri="{FF2B5EF4-FFF2-40B4-BE49-F238E27FC236}">
                  <a16:creationId xmlns:a16="http://schemas.microsoft.com/office/drawing/2014/main" id="{F3BCEB73-BA8B-2240-8701-CBC2F6F185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285" name="Freeform 242">
                <a:extLst>
                  <a:ext uri="{FF2B5EF4-FFF2-40B4-BE49-F238E27FC236}">
                    <a16:creationId xmlns:a16="http://schemas.microsoft.com/office/drawing/2014/main" id="{9FA929B0-F3A8-7046-A26E-DC99E3C56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243">
                <a:extLst>
                  <a:ext uri="{FF2B5EF4-FFF2-40B4-BE49-F238E27FC236}">
                    <a16:creationId xmlns:a16="http://schemas.microsoft.com/office/drawing/2014/main" id="{566A9B5C-D2C7-9E44-AA81-5E789C012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7" name="Freeform 244">
                <a:extLst>
                  <a:ext uri="{FF2B5EF4-FFF2-40B4-BE49-F238E27FC236}">
                    <a16:creationId xmlns:a16="http://schemas.microsoft.com/office/drawing/2014/main" id="{DCAC5FD4-5375-6F46-B942-CF0D7A89E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245">
                <a:extLst>
                  <a:ext uri="{FF2B5EF4-FFF2-40B4-BE49-F238E27FC236}">
                    <a16:creationId xmlns:a16="http://schemas.microsoft.com/office/drawing/2014/main" id="{719E8525-1767-A745-875C-ABE93D4A4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246">
                <a:extLst>
                  <a:ext uri="{FF2B5EF4-FFF2-40B4-BE49-F238E27FC236}">
                    <a16:creationId xmlns:a16="http://schemas.microsoft.com/office/drawing/2014/main" id="{4F03D1E0-BA46-FD4C-B0F0-F1B6F63FA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247">
                <a:extLst>
                  <a:ext uri="{FF2B5EF4-FFF2-40B4-BE49-F238E27FC236}">
                    <a16:creationId xmlns:a16="http://schemas.microsoft.com/office/drawing/2014/main" id="{BE464367-3383-4040-9DCF-47DBC7F53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248">
                <a:extLst>
                  <a:ext uri="{FF2B5EF4-FFF2-40B4-BE49-F238E27FC236}">
                    <a16:creationId xmlns:a16="http://schemas.microsoft.com/office/drawing/2014/main" id="{3F2DFC6B-FDF0-8B42-A38C-4712DF41C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249">
                <a:extLst>
                  <a:ext uri="{FF2B5EF4-FFF2-40B4-BE49-F238E27FC236}">
                    <a16:creationId xmlns:a16="http://schemas.microsoft.com/office/drawing/2014/main" id="{ED98DBCB-26D9-954F-BE32-143BB7AAE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250">
                <a:extLst>
                  <a:ext uri="{FF2B5EF4-FFF2-40B4-BE49-F238E27FC236}">
                    <a16:creationId xmlns:a16="http://schemas.microsoft.com/office/drawing/2014/main" id="{7AD260D8-7604-F542-AE60-C8274BBC1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251">
                <a:extLst>
                  <a:ext uri="{FF2B5EF4-FFF2-40B4-BE49-F238E27FC236}">
                    <a16:creationId xmlns:a16="http://schemas.microsoft.com/office/drawing/2014/main" id="{B9447CFE-6CFD-1D44-8F34-68ECA5784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69" name="Group 14">
              <a:extLst>
                <a:ext uri="{FF2B5EF4-FFF2-40B4-BE49-F238E27FC236}">
                  <a16:creationId xmlns:a16="http://schemas.microsoft.com/office/drawing/2014/main" id="{54381453-F1A9-FE4A-9325-9E1941A7293C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74" name="Freeform 40">
                <a:extLst>
                  <a:ext uri="{FF2B5EF4-FFF2-40B4-BE49-F238E27FC236}">
                    <a16:creationId xmlns:a16="http://schemas.microsoft.com/office/drawing/2014/main" id="{E96486F2-FC50-E041-9649-BBED43E7C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5" name="Freeform 41">
                <a:extLst>
                  <a:ext uri="{FF2B5EF4-FFF2-40B4-BE49-F238E27FC236}">
                    <a16:creationId xmlns:a16="http://schemas.microsoft.com/office/drawing/2014/main" id="{F0075785-3A86-1B4D-BD75-6972C7458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42">
                <a:extLst>
                  <a:ext uri="{FF2B5EF4-FFF2-40B4-BE49-F238E27FC236}">
                    <a16:creationId xmlns:a16="http://schemas.microsoft.com/office/drawing/2014/main" id="{C1D2C878-7F1B-204F-B6C8-403DD191C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43">
                <a:extLst>
                  <a:ext uri="{FF2B5EF4-FFF2-40B4-BE49-F238E27FC236}">
                    <a16:creationId xmlns:a16="http://schemas.microsoft.com/office/drawing/2014/main" id="{2EE6B4C0-8D21-D84B-9DEC-46BE395A1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44">
                <a:extLst>
                  <a:ext uri="{FF2B5EF4-FFF2-40B4-BE49-F238E27FC236}">
                    <a16:creationId xmlns:a16="http://schemas.microsoft.com/office/drawing/2014/main" id="{B8AF72E8-5023-3E47-B6A6-855BBE678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9" name="Freeform 45">
                <a:extLst>
                  <a:ext uri="{FF2B5EF4-FFF2-40B4-BE49-F238E27FC236}">
                    <a16:creationId xmlns:a16="http://schemas.microsoft.com/office/drawing/2014/main" id="{9F6F8442-25DC-4B4C-AC6E-8730AFB1A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127">
                <a:extLst>
                  <a:ext uri="{FF2B5EF4-FFF2-40B4-BE49-F238E27FC236}">
                    <a16:creationId xmlns:a16="http://schemas.microsoft.com/office/drawing/2014/main" id="{D87E51A9-0B12-DA49-8DAC-23DDC8CD5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128">
                <a:extLst>
                  <a:ext uri="{FF2B5EF4-FFF2-40B4-BE49-F238E27FC236}">
                    <a16:creationId xmlns:a16="http://schemas.microsoft.com/office/drawing/2014/main" id="{01ADE800-D41A-524E-8C21-1872B1062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129">
                <a:extLst>
                  <a:ext uri="{FF2B5EF4-FFF2-40B4-BE49-F238E27FC236}">
                    <a16:creationId xmlns:a16="http://schemas.microsoft.com/office/drawing/2014/main" id="{0FE307D7-1A14-7B49-AD5B-A6D8698E1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3" name="Freeform 252">
                <a:extLst>
                  <a:ext uri="{FF2B5EF4-FFF2-40B4-BE49-F238E27FC236}">
                    <a16:creationId xmlns:a16="http://schemas.microsoft.com/office/drawing/2014/main" id="{73B5427D-2881-8943-BC0C-2C44165FA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253">
                <a:extLst>
                  <a:ext uri="{FF2B5EF4-FFF2-40B4-BE49-F238E27FC236}">
                    <a16:creationId xmlns:a16="http://schemas.microsoft.com/office/drawing/2014/main" id="{7805B732-872B-2C42-824E-3770B6C4B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70" name="Freeform 87">
              <a:extLst>
                <a:ext uri="{FF2B5EF4-FFF2-40B4-BE49-F238E27FC236}">
                  <a16:creationId xmlns:a16="http://schemas.microsoft.com/office/drawing/2014/main" id="{D57C44B5-BFDE-2A40-85F2-E8C93E247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71" name="Freeform 89">
              <a:extLst>
                <a:ext uri="{FF2B5EF4-FFF2-40B4-BE49-F238E27FC236}">
                  <a16:creationId xmlns:a16="http://schemas.microsoft.com/office/drawing/2014/main" id="{36EF76A6-5268-8548-9AA6-C6EAF3EB5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72" name="Freeform 9">
              <a:extLst>
                <a:ext uri="{FF2B5EF4-FFF2-40B4-BE49-F238E27FC236}">
                  <a16:creationId xmlns:a16="http://schemas.microsoft.com/office/drawing/2014/main" id="{D1E6A1A4-8214-5146-A459-74BBBABB62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73" name="Freeform 100">
              <a:extLst>
                <a:ext uri="{FF2B5EF4-FFF2-40B4-BE49-F238E27FC236}">
                  <a16:creationId xmlns:a16="http://schemas.microsoft.com/office/drawing/2014/main" id="{53EDC513-A932-9942-847B-9539C22A5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sp>
        <p:nvSpPr>
          <p:cNvPr id="488" name="Text Placeholder 1">
            <a:extLst>
              <a:ext uri="{FF2B5EF4-FFF2-40B4-BE49-F238E27FC236}">
                <a16:creationId xmlns:a16="http://schemas.microsoft.com/office/drawing/2014/main" id="{682A62D0-5143-4672-8C64-87A2D64B3EF7}"/>
              </a:ext>
            </a:extLst>
          </p:cNvPr>
          <p:cNvSpPr txBox="1">
            <a:spLocks/>
          </p:cNvSpPr>
          <p:nvPr/>
        </p:nvSpPr>
        <p:spPr>
          <a:xfrm>
            <a:off x="1630628" y="2716248"/>
            <a:ext cx="8898951" cy="183852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dirty="0"/>
              <a:t>The Financial Aid Office is in Blackburn Hall within the Office of the Registrar</a:t>
            </a:r>
          </a:p>
          <a:p>
            <a:pPr marL="0" indent="0" algn="ctr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dirty="0"/>
              <a:t>Phone: 705-748-1011 ext. 1524</a:t>
            </a:r>
          </a:p>
          <a:p>
            <a:pPr marL="0" indent="0" algn="ctr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dirty="0"/>
              <a:t>Email: </a:t>
            </a:r>
            <a:r>
              <a:rPr lang="en-US" dirty="0">
                <a:hlinkClick r:id="rId2"/>
              </a:rPr>
              <a:t>financialaid@trentu.ca</a:t>
            </a:r>
            <a:r>
              <a:rPr lang="en-US" dirty="0"/>
              <a:t> &amp; </a:t>
            </a:r>
            <a:r>
              <a:rPr lang="en-US" dirty="0">
                <a:hlinkClick r:id="rId3"/>
              </a:rPr>
              <a:t>scholarships@trentu.ca</a:t>
            </a:r>
            <a:r>
              <a:rPr lang="en-US" dirty="0"/>
              <a:t> </a:t>
            </a:r>
          </a:p>
          <a:p>
            <a:pPr marL="0" indent="0" algn="ctr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dirty="0">
                <a:hlinkClick r:id="rId4"/>
              </a:rPr>
              <a:t>www.trentu.ca/studentfinances</a:t>
            </a:r>
            <a:r>
              <a:rPr lang="en-US" dirty="0"/>
              <a:t> </a:t>
            </a: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8928389"/>
      </p:ext>
    </p:extLst>
  </p:cSld>
  <p:clrMapOvr>
    <a:masterClrMapping/>
  </p:clrMapOvr>
  <p:transition advClick="0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4025294" y="685969"/>
            <a:ext cx="376737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accent3">
                    <a:lumMod val="25000"/>
                  </a:schemeClr>
                </a:solidFill>
                <a:latin typeface="Raleway" panose="020B0503030101060003" pitchFamily="34" charset="77"/>
                <a:cs typeface="Mukta Medium" panose="020B0000000000000000" pitchFamily="34" charset="77"/>
              </a:rPr>
              <a:t>Summer OSAP</a:t>
            </a: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D63071A5-C28D-5745-B5BF-85C569CD20C6}"/>
              </a:ext>
            </a:extLst>
          </p:cNvPr>
          <p:cNvGrpSpPr>
            <a:grpSpLocks noChangeAspect="1"/>
          </p:cNvGrpSpPr>
          <p:nvPr/>
        </p:nvGrpSpPr>
        <p:grpSpPr>
          <a:xfrm>
            <a:off x="-1370985" y="-1190514"/>
            <a:ext cx="14976000" cy="9261356"/>
            <a:chOff x="-318035" y="-482331"/>
            <a:chExt cx="12494098" cy="7726513"/>
          </a:xfrm>
        </p:grpSpPr>
        <p:sp>
          <p:nvSpPr>
            <p:cNvPr id="120" name="Freeform 9">
              <a:extLst>
                <a:ext uri="{FF2B5EF4-FFF2-40B4-BE49-F238E27FC236}">
                  <a16:creationId xmlns:a16="http://schemas.microsoft.com/office/drawing/2014/main" id="{143D5B5D-9AB7-3E4D-A0D4-BF40C308B8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438624" y="3540837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1" name="Group 9">
              <a:extLst>
                <a:ext uri="{FF2B5EF4-FFF2-40B4-BE49-F238E27FC236}">
                  <a16:creationId xmlns:a16="http://schemas.microsoft.com/office/drawing/2014/main" id="{EF351F79-C6FE-F846-8B1A-8B522B2944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361" name="Freeform 32">
                <a:extLst>
                  <a:ext uri="{FF2B5EF4-FFF2-40B4-BE49-F238E27FC236}">
                    <a16:creationId xmlns:a16="http://schemas.microsoft.com/office/drawing/2014/main" id="{B6C03FD2-9727-304B-A00D-54746A170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33">
                <a:extLst>
                  <a:ext uri="{FF2B5EF4-FFF2-40B4-BE49-F238E27FC236}">
                    <a16:creationId xmlns:a16="http://schemas.microsoft.com/office/drawing/2014/main" id="{533A9BA7-A071-FA42-BEDC-DEB82737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34">
                <a:extLst>
                  <a:ext uri="{FF2B5EF4-FFF2-40B4-BE49-F238E27FC236}">
                    <a16:creationId xmlns:a16="http://schemas.microsoft.com/office/drawing/2014/main" id="{04E701C1-BC3C-2C45-9446-ADF85F1E4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35">
                <a:extLst>
                  <a:ext uri="{FF2B5EF4-FFF2-40B4-BE49-F238E27FC236}">
                    <a16:creationId xmlns:a16="http://schemas.microsoft.com/office/drawing/2014/main" id="{DACDFDC9-1357-5B47-AEA0-9DC2B1762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5" name="Freeform 36">
                <a:extLst>
                  <a:ext uri="{FF2B5EF4-FFF2-40B4-BE49-F238E27FC236}">
                    <a16:creationId xmlns:a16="http://schemas.microsoft.com/office/drawing/2014/main" id="{A00EE7AD-4F3A-4947-81DD-44C757C36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6" name="Freeform 37">
                <a:extLst>
                  <a:ext uri="{FF2B5EF4-FFF2-40B4-BE49-F238E27FC236}">
                    <a16:creationId xmlns:a16="http://schemas.microsoft.com/office/drawing/2014/main" id="{4B9587DC-4D5F-3C43-99E6-9A2F08367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38">
                <a:extLst>
                  <a:ext uri="{FF2B5EF4-FFF2-40B4-BE49-F238E27FC236}">
                    <a16:creationId xmlns:a16="http://schemas.microsoft.com/office/drawing/2014/main" id="{C73CB55D-1D07-5046-853B-380B9B70E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39">
                <a:extLst>
                  <a:ext uri="{FF2B5EF4-FFF2-40B4-BE49-F238E27FC236}">
                    <a16:creationId xmlns:a16="http://schemas.microsoft.com/office/drawing/2014/main" id="{7C53D1AA-DBD0-DB46-9DE8-69096EDB6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587B8F1C-0D55-4C43-9D96-44FC7C074E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668308">
              <a:off x="-281725" y="28910"/>
              <a:ext cx="1850811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3" name="Freeform 87">
              <a:extLst>
                <a:ext uri="{FF2B5EF4-FFF2-40B4-BE49-F238E27FC236}">
                  <a16:creationId xmlns:a16="http://schemas.microsoft.com/office/drawing/2014/main" id="{B4BE1220-4721-CB40-87AD-950256935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4" name="Freeform 89">
              <a:extLst>
                <a:ext uri="{FF2B5EF4-FFF2-40B4-BE49-F238E27FC236}">
                  <a16:creationId xmlns:a16="http://schemas.microsoft.com/office/drawing/2014/main" id="{B60B844C-F345-654D-A0D9-F1DBF353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5" name="Group 2">
              <a:extLst>
                <a:ext uri="{FF2B5EF4-FFF2-40B4-BE49-F238E27FC236}">
                  <a16:creationId xmlns:a16="http://schemas.microsoft.com/office/drawing/2014/main" id="{93B77A20-DABE-1746-B308-7433795E023B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356" name="Freeform 88">
                <a:extLst>
                  <a:ext uri="{FF2B5EF4-FFF2-40B4-BE49-F238E27FC236}">
                    <a16:creationId xmlns:a16="http://schemas.microsoft.com/office/drawing/2014/main" id="{6C3D2C01-D60B-8143-97F0-2D5796F8C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91">
                <a:extLst>
                  <a:ext uri="{FF2B5EF4-FFF2-40B4-BE49-F238E27FC236}">
                    <a16:creationId xmlns:a16="http://schemas.microsoft.com/office/drawing/2014/main" id="{558EC444-0B85-D64E-8ACF-2A107EABF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92">
                <a:extLst>
                  <a:ext uri="{FF2B5EF4-FFF2-40B4-BE49-F238E27FC236}">
                    <a16:creationId xmlns:a16="http://schemas.microsoft.com/office/drawing/2014/main" id="{1F3838DD-5359-674A-A8C8-2D263CA22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93">
                <a:extLst>
                  <a:ext uri="{FF2B5EF4-FFF2-40B4-BE49-F238E27FC236}">
                    <a16:creationId xmlns:a16="http://schemas.microsoft.com/office/drawing/2014/main" id="{9FB48EBF-142E-CA47-9630-5EBBAC47D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94">
                <a:extLst>
                  <a:ext uri="{FF2B5EF4-FFF2-40B4-BE49-F238E27FC236}">
                    <a16:creationId xmlns:a16="http://schemas.microsoft.com/office/drawing/2014/main" id="{384EC436-A417-9F46-8926-3BAD793D0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26" name="Group 15">
              <a:extLst>
                <a:ext uri="{FF2B5EF4-FFF2-40B4-BE49-F238E27FC236}">
                  <a16:creationId xmlns:a16="http://schemas.microsoft.com/office/drawing/2014/main" id="{1206DE45-C5E4-D743-84F9-B03DAC2DE399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351" name="Freeform 95">
                <a:extLst>
                  <a:ext uri="{FF2B5EF4-FFF2-40B4-BE49-F238E27FC236}">
                    <a16:creationId xmlns:a16="http://schemas.microsoft.com/office/drawing/2014/main" id="{CA4F924A-3B50-EF4C-AB69-BDDFA4AC2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96">
                <a:extLst>
                  <a:ext uri="{FF2B5EF4-FFF2-40B4-BE49-F238E27FC236}">
                    <a16:creationId xmlns:a16="http://schemas.microsoft.com/office/drawing/2014/main" id="{0C59AA51-41B7-FC42-B2F5-643D003CB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97">
                <a:extLst>
                  <a:ext uri="{FF2B5EF4-FFF2-40B4-BE49-F238E27FC236}">
                    <a16:creationId xmlns:a16="http://schemas.microsoft.com/office/drawing/2014/main" id="{55943E8D-B437-8546-BF46-66A908CE2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4" name="Freeform 98">
                <a:extLst>
                  <a:ext uri="{FF2B5EF4-FFF2-40B4-BE49-F238E27FC236}">
                    <a16:creationId xmlns:a16="http://schemas.microsoft.com/office/drawing/2014/main" id="{95B928AE-BA54-114F-8A8B-AD2F21506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99">
                <a:extLst>
                  <a:ext uri="{FF2B5EF4-FFF2-40B4-BE49-F238E27FC236}">
                    <a16:creationId xmlns:a16="http://schemas.microsoft.com/office/drawing/2014/main" id="{E3BFB6CB-ECCE-0342-B975-8EBFC563A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7" name="Freeform 100">
              <a:extLst>
                <a:ext uri="{FF2B5EF4-FFF2-40B4-BE49-F238E27FC236}">
                  <a16:creationId xmlns:a16="http://schemas.microsoft.com/office/drawing/2014/main" id="{0342D5F1-1F0D-2744-984C-7C4BBF97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8" name="Freeform 101">
              <a:extLst>
                <a:ext uri="{FF2B5EF4-FFF2-40B4-BE49-F238E27FC236}">
                  <a16:creationId xmlns:a16="http://schemas.microsoft.com/office/drawing/2014/main" id="{9A950537-DCCB-FC4C-B4D1-53B52809C5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0700507" y="461951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9" name="Group 12">
              <a:extLst>
                <a:ext uri="{FF2B5EF4-FFF2-40B4-BE49-F238E27FC236}">
                  <a16:creationId xmlns:a16="http://schemas.microsoft.com/office/drawing/2014/main" id="{57C036CB-3630-5443-A54A-2E54AD88A0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348" name="Freeform 90">
                <a:extLst>
                  <a:ext uri="{FF2B5EF4-FFF2-40B4-BE49-F238E27FC236}">
                    <a16:creationId xmlns:a16="http://schemas.microsoft.com/office/drawing/2014/main" id="{63A84A03-F363-8546-8CFF-51128F610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102">
                <a:extLst>
                  <a:ext uri="{FF2B5EF4-FFF2-40B4-BE49-F238E27FC236}">
                    <a16:creationId xmlns:a16="http://schemas.microsoft.com/office/drawing/2014/main" id="{155603F4-8F68-9343-B793-7AEF4CD2C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103">
                <a:extLst>
                  <a:ext uri="{FF2B5EF4-FFF2-40B4-BE49-F238E27FC236}">
                    <a16:creationId xmlns:a16="http://schemas.microsoft.com/office/drawing/2014/main" id="{B07F58AF-1FBB-1941-A8A0-6BC41651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0" name="Group 11">
              <a:extLst>
                <a:ext uri="{FF2B5EF4-FFF2-40B4-BE49-F238E27FC236}">
                  <a16:creationId xmlns:a16="http://schemas.microsoft.com/office/drawing/2014/main" id="{4CAB30AA-3EBD-394B-B054-DA65E41B1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39" name="Freeform 1">
                <a:extLst>
                  <a:ext uri="{FF2B5EF4-FFF2-40B4-BE49-F238E27FC236}">
                    <a16:creationId xmlns:a16="http://schemas.microsoft.com/office/drawing/2014/main" id="{A54E218D-5F6E-7947-AA2F-EA0178F42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2">
                <a:extLst>
                  <a:ext uri="{FF2B5EF4-FFF2-40B4-BE49-F238E27FC236}">
                    <a16:creationId xmlns:a16="http://schemas.microsoft.com/office/drawing/2014/main" id="{47CE9A80-BA80-2346-86C4-A881009B5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3">
                <a:extLst>
                  <a:ext uri="{FF2B5EF4-FFF2-40B4-BE49-F238E27FC236}">
                    <a16:creationId xmlns:a16="http://schemas.microsoft.com/office/drawing/2014/main" id="{358DDA8C-B89B-0D44-9F3C-72CBBA68E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4">
                <a:extLst>
                  <a:ext uri="{FF2B5EF4-FFF2-40B4-BE49-F238E27FC236}">
                    <a16:creationId xmlns:a16="http://schemas.microsoft.com/office/drawing/2014/main" id="{F35C5171-D4CC-D644-AC20-08932012F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5">
                <a:extLst>
                  <a:ext uri="{FF2B5EF4-FFF2-40B4-BE49-F238E27FC236}">
                    <a16:creationId xmlns:a16="http://schemas.microsoft.com/office/drawing/2014/main" id="{A89AA828-E486-4541-99F6-9622B2CB6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6">
                <a:extLst>
                  <a:ext uri="{FF2B5EF4-FFF2-40B4-BE49-F238E27FC236}">
                    <a16:creationId xmlns:a16="http://schemas.microsoft.com/office/drawing/2014/main" id="{D6A8406C-55A2-7741-9BA4-3EF1B99BA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5" name="Freeform 7">
                <a:extLst>
                  <a:ext uri="{FF2B5EF4-FFF2-40B4-BE49-F238E27FC236}">
                    <a16:creationId xmlns:a16="http://schemas.microsoft.com/office/drawing/2014/main" id="{981EB331-9452-D544-B38D-092D2EC1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104">
                <a:extLst>
                  <a:ext uri="{FF2B5EF4-FFF2-40B4-BE49-F238E27FC236}">
                    <a16:creationId xmlns:a16="http://schemas.microsoft.com/office/drawing/2014/main" id="{E48BE499-ED6D-C34D-BE32-A147DC82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105">
                <a:extLst>
                  <a:ext uri="{FF2B5EF4-FFF2-40B4-BE49-F238E27FC236}">
                    <a16:creationId xmlns:a16="http://schemas.microsoft.com/office/drawing/2014/main" id="{323848A7-F078-444B-B38C-D0F3A84C0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845509D4-8491-AA47-8166-E0FCB1C46C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66AD4B27-AC27-2D44-B671-BB8AD564D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3" name="Group 1">
              <a:extLst>
                <a:ext uri="{FF2B5EF4-FFF2-40B4-BE49-F238E27FC236}">
                  <a16:creationId xmlns:a16="http://schemas.microsoft.com/office/drawing/2014/main" id="{29B5535A-53FD-784B-9E43-30D9157CDC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336" name="Freeform 113">
                <a:extLst>
                  <a:ext uri="{FF2B5EF4-FFF2-40B4-BE49-F238E27FC236}">
                    <a16:creationId xmlns:a16="http://schemas.microsoft.com/office/drawing/2014/main" id="{9DAA5A30-D80C-EE46-B7FD-421498C39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7" name="Freeform 116">
                <a:extLst>
                  <a:ext uri="{FF2B5EF4-FFF2-40B4-BE49-F238E27FC236}">
                    <a16:creationId xmlns:a16="http://schemas.microsoft.com/office/drawing/2014/main" id="{BC8832FB-1B51-484C-AEC5-A88F85066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8" name="Freeform 117">
                <a:extLst>
                  <a:ext uri="{FF2B5EF4-FFF2-40B4-BE49-F238E27FC236}">
                    <a16:creationId xmlns:a16="http://schemas.microsoft.com/office/drawing/2014/main" id="{07E44099-F6F5-4848-BD4E-6F0AB15B2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4" name="Group 8">
              <a:extLst>
                <a:ext uri="{FF2B5EF4-FFF2-40B4-BE49-F238E27FC236}">
                  <a16:creationId xmlns:a16="http://schemas.microsoft.com/office/drawing/2014/main" id="{A1AF05A3-D56B-194A-A108-ECF7854F0B9F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059570" y="1723830"/>
              <a:ext cx="1535066" cy="708752"/>
              <a:chOff x="6017481" y="2668101"/>
              <a:chExt cx="1203325" cy="555626"/>
            </a:xfrm>
            <a:solidFill>
              <a:schemeClr val="accent2"/>
            </a:solidFill>
          </p:grpSpPr>
          <p:sp>
            <p:nvSpPr>
              <p:cNvPr id="330" name="Freeform 118">
                <a:extLst>
                  <a:ext uri="{FF2B5EF4-FFF2-40B4-BE49-F238E27FC236}">
                    <a16:creationId xmlns:a16="http://schemas.microsoft.com/office/drawing/2014/main" id="{828977CC-DA0A-8F4A-ADCD-42618B617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481" y="2668101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1" name="Freeform 119">
                <a:extLst>
                  <a:ext uri="{FF2B5EF4-FFF2-40B4-BE49-F238E27FC236}">
                    <a16:creationId xmlns:a16="http://schemas.microsoft.com/office/drawing/2014/main" id="{AD417C81-0786-2846-A850-EE58B17FA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8904" y="271731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120">
                <a:extLst>
                  <a:ext uri="{FF2B5EF4-FFF2-40B4-BE49-F238E27FC236}">
                    <a16:creationId xmlns:a16="http://schemas.microsoft.com/office/drawing/2014/main" id="{F9A0E32F-EF3E-434B-99B7-9BCA4364D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288" y="2803029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3" name="Freeform 121">
                <a:extLst>
                  <a:ext uri="{FF2B5EF4-FFF2-40B4-BE49-F238E27FC236}">
                    <a16:creationId xmlns:a16="http://schemas.microsoft.com/office/drawing/2014/main" id="{3D21B311-4A7D-6146-AD08-A69B5EFE3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667" y="2795096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4" name="Freeform 123">
                <a:extLst>
                  <a:ext uri="{FF2B5EF4-FFF2-40B4-BE49-F238E27FC236}">
                    <a16:creationId xmlns:a16="http://schemas.microsoft.com/office/drawing/2014/main" id="{FE3C0E4F-D6AA-7A4D-B10D-5F331D021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2377" y="3039577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124">
                <a:extLst>
                  <a:ext uri="{FF2B5EF4-FFF2-40B4-BE49-F238E27FC236}">
                    <a16:creationId xmlns:a16="http://schemas.microsoft.com/office/drawing/2014/main" id="{3E998B02-982D-E24A-BDD3-BF75F8C2B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3643" y="3072917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5" name="Group 7">
              <a:extLst>
                <a:ext uri="{FF2B5EF4-FFF2-40B4-BE49-F238E27FC236}">
                  <a16:creationId xmlns:a16="http://schemas.microsoft.com/office/drawing/2014/main" id="{EF142980-298B-D549-96B2-DCC079AD7C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306" name="Freeform 10">
                <a:extLst>
                  <a:ext uri="{FF2B5EF4-FFF2-40B4-BE49-F238E27FC236}">
                    <a16:creationId xmlns:a16="http://schemas.microsoft.com/office/drawing/2014/main" id="{70EDACDE-0673-CA4F-B520-35F78F54F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7" name="Freeform 11">
                <a:extLst>
                  <a:ext uri="{FF2B5EF4-FFF2-40B4-BE49-F238E27FC236}">
                    <a16:creationId xmlns:a16="http://schemas.microsoft.com/office/drawing/2014/main" id="{9AF759A7-1D5B-0449-AEF5-B45482A37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12">
                <a:extLst>
                  <a:ext uri="{FF2B5EF4-FFF2-40B4-BE49-F238E27FC236}">
                    <a16:creationId xmlns:a16="http://schemas.microsoft.com/office/drawing/2014/main" id="{5D1F695E-A617-114E-8342-D1EFAB953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13">
                <a:extLst>
                  <a:ext uri="{FF2B5EF4-FFF2-40B4-BE49-F238E27FC236}">
                    <a16:creationId xmlns:a16="http://schemas.microsoft.com/office/drawing/2014/main" id="{2672A1DC-FB3D-1D49-BA10-F3E525358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14">
                <a:extLst>
                  <a:ext uri="{FF2B5EF4-FFF2-40B4-BE49-F238E27FC236}">
                    <a16:creationId xmlns:a16="http://schemas.microsoft.com/office/drawing/2014/main" id="{0A0A1A50-1E0C-0F4A-9DE3-C9912631D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15">
                <a:extLst>
                  <a:ext uri="{FF2B5EF4-FFF2-40B4-BE49-F238E27FC236}">
                    <a16:creationId xmlns:a16="http://schemas.microsoft.com/office/drawing/2014/main" id="{95D08E1C-8810-AA45-A16D-E1EAAFEB1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16">
                <a:extLst>
                  <a:ext uri="{FF2B5EF4-FFF2-40B4-BE49-F238E27FC236}">
                    <a16:creationId xmlns:a16="http://schemas.microsoft.com/office/drawing/2014/main" id="{24011B4C-015E-164F-9AC6-795F20AFF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3" name="Freeform 17">
                <a:extLst>
                  <a:ext uri="{FF2B5EF4-FFF2-40B4-BE49-F238E27FC236}">
                    <a16:creationId xmlns:a16="http://schemas.microsoft.com/office/drawing/2014/main" id="{70CB04A1-7377-E041-A767-86D174520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18">
                <a:extLst>
                  <a:ext uri="{FF2B5EF4-FFF2-40B4-BE49-F238E27FC236}">
                    <a16:creationId xmlns:a16="http://schemas.microsoft.com/office/drawing/2014/main" id="{63A95DE0-A652-6A43-8270-4AADF38C1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5" name="Freeform 19">
                <a:extLst>
                  <a:ext uri="{FF2B5EF4-FFF2-40B4-BE49-F238E27FC236}">
                    <a16:creationId xmlns:a16="http://schemas.microsoft.com/office/drawing/2014/main" id="{46C3FB19-E2A8-544F-B148-F6E877F43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20">
                <a:extLst>
                  <a:ext uri="{FF2B5EF4-FFF2-40B4-BE49-F238E27FC236}">
                    <a16:creationId xmlns:a16="http://schemas.microsoft.com/office/drawing/2014/main" id="{602462B1-B4C9-F84C-9B29-55A59EB48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7" name="Freeform 21">
                <a:extLst>
                  <a:ext uri="{FF2B5EF4-FFF2-40B4-BE49-F238E27FC236}">
                    <a16:creationId xmlns:a16="http://schemas.microsoft.com/office/drawing/2014/main" id="{0A50B781-16BA-6247-8B59-29B091730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22">
                <a:extLst>
                  <a:ext uri="{FF2B5EF4-FFF2-40B4-BE49-F238E27FC236}">
                    <a16:creationId xmlns:a16="http://schemas.microsoft.com/office/drawing/2014/main" id="{444AC262-6374-904E-A43B-1B1E7D418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23">
                <a:extLst>
                  <a:ext uri="{FF2B5EF4-FFF2-40B4-BE49-F238E27FC236}">
                    <a16:creationId xmlns:a16="http://schemas.microsoft.com/office/drawing/2014/main" id="{D622EF8A-6E7C-704A-8488-0243F6F9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24">
                <a:extLst>
                  <a:ext uri="{FF2B5EF4-FFF2-40B4-BE49-F238E27FC236}">
                    <a16:creationId xmlns:a16="http://schemas.microsoft.com/office/drawing/2014/main" id="{88EF639C-AF09-D44A-B766-C91E1D331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1" name="Freeform 25">
                <a:extLst>
                  <a:ext uri="{FF2B5EF4-FFF2-40B4-BE49-F238E27FC236}">
                    <a16:creationId xmlns:a16="http://schemas.microsoft.com/office/drawing/2014/main" id="{1A959DF9-E835-1D48-8FE1-451BBB963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26">
                <a:extLst>
                  <a:ext uri="{FF2B5EF4-FFF2-40B4-BE49-F238E27FC236}">
                    <a16:creationId xmlns:a16="http://schemas.microsoft.com/office/drawing/2014/main" id="{66C4DB34-842F-7544-B245-55894A571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3" name="Freeform 27">
                <a:extLst>
                  <a:ext uri="{FF2B5EF4-FFF2-40B4-BE49-F238E27FC236}">
                    <a16:creationId xmlns:a16="http://schemas.microsoft.com/office/drawing/2014/main" id="{DD4F367E-0731-7343-8A7F-34301D0C2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4" name="Freeform 28">
                <a:extLst>
                  <a:ext uri="{FF2B5EF4-FFF2-40B4-BE49-F238E27FC236}">
                    <a16:creationId xmlns:a16="http://schemas.microsoft.com/office/drawing/2014/main" id="{45EFAC65-CEB8-6340-B284-3D2E26472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5" name="Freeform 29">
                <a:extLst>
                  <a:ext uri="{FF2B5EF4-FFF2-40B4-BE49-F238E27FC236}">
                    <a16:creationId xmlns:a16="http://schemas.microsoft.com/office/drawing/2014/main" id="{A9892E59-8598-2E47-9112-1CD40271F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30">
                <a:extLst>
                  <a:ext uri="{FF2B5EF4-FFF2-40B4-BE49-F238E27FC236}">
                    <a16:creationId xmlns:a16="http://schemas.microsoft.com/office/drawing/2014/main" id="{1344FC6B-CAD0-4547-AA2C-3D72F5AB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31">
                <a:extLst>
                  <a:ext uri="{FF2B5EF4-FFF2-40B4-BE49-F238E27FC236}">
                    <a16:creationId xmlns:a16="http://schemas.microsoft.com/office/drawing/2014/main" id="{1D189D8B-63C9-A34C-905F-637132986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125">
                <a:extLst>
                  <a:ext uri="{FF2B5EF4-FFF2-40B4-BE49-F238E27FC236}">
                    <a16:creationId xmlns:a16="http://schemas.microsoft.com/office/drawing/2014/main" id="{3846CB9E-75D8-9D4C-96EE-3A9F98750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9" name="Freeform 126">
                <a:extLst>
                  <a:ext uri="{FF2B5EF4-FFF2-40B4-BE49-F238E27FC236}">
                    <a16:creationId xmlns:a16="http://schemas.microsoft.com/office/drawing/2014/main" id="{B9385ED8-E871-684F-8BB3-EA9F4A5A1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6" name="Freeform 130">
              <a:extLst>
                <a:ext uri="{FF2B5EF4-FFF2-40B4-BE49-F238E27FC236}">
                  <a16:creationId xmlns:a16="http://schemas.microsoft.com/office/drawing/2014/main" id="{39B12520-4CF5-1B43-A59C-11B6D30BB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1759" y="284760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7" name="Freeform 131">
              <a:extLst>
                <a:ext uri="{FF2B5EF4-FFF2-40B4-BE49-F238E27FC236}">
                  <a16:creationId xmlns:a16="http://schemas.microsoft.com/office/drawing/2014/main" id="{F91EAF36-DD3D-924C-A213-BF98BE15D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8" name="Group 17">
              <a:extLst>
                <a:ext uri="{FF2B5EF4-FFF2-40B4-BE49-F238E27FC236}">
                  <a16:creationId xmlns:a16="http://schemas.microsoft.com/office/drawing/2014/main" id="{7AB62291-C6BB-0841-94D5-37C7C43B753C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5" y="2205973"/>
              <a:ext cx="2006446" cy="1444372"/>
              <a:chOff x="1716088" y="2238376"/>
              <a:chExt cx="1573212" cy="1131888"/>
            </a:xfrm>
            <a:solidFill>
              <a:schemeClr val="accent2"/>
            </a:solidFill>
          </p:grpSpPr>
          <p:sp>
            <p:nvSpPr>
              <p:cNvPr id="264" name="Freeform 47">
                <a:extLst>
                  <a:ext uri="{FF2B5EF4-FFF2-40B4-BE49-F238E27FC236}">
                    <a16:creationId xmlns:a16="http://schemas.microsoft.com/office/drawing/2014/main" id="{E9CC8BC4-3118-3545-AA05-AB589BDFB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5" name="Freeform 48">
                <a:extLst>
                  <a:ext uri="{FF2B5EF4-FFF2-40B4-BE49-F238E27FC236}">
                    <a16:creationId xmlns:a16="http://schemas.microsoft.com/office/drawing/2014/main" id="{49AD011F-72B7-0741-8084-66815871D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6" name="Freeform 49">
                <a:extLst>
                  <a:ext uri="{FF2B5EF4-FFF2-40B4-BE49-F238E27FC236}">
                    <a16:creationId xmlns:a16="http://schemas.microsoft.com/office/drawing/2014/main" id="{964AD16B-FAF0-6B4C-99CF-3082564B0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7" name="Freeform 50">
                <a:extLst>
                  <a:ext uri="{FF2B5EF4-FFF2-40B4-BE49-F238E27FC236}">
                    <a16:creationId xmlns:a16="http://schemas.microsoft.com/office/drawing/2014/main" id="{D21F141C-09DE-944A-9716-F1D7867B9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8" name="Freeform 51">
                <a:extLst>
                  <a:ext uri="{FF2B5EF4-FFF2-40B4-BE49-F238E27FC236}">
                    <a16:creationId xmlns:a16="http://schemas.microsoft.com/office/drawing/2014/main" id="{B433B0EA-3543-4642-9FA1-25325D610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9" name="Freeform 52">
                <a:extLst>
                  <a:ext uri="{FF2B5EF4-FFF2-40B4-BE49-F238E27FC236}">
                    <a16:creationId xmlns:a16="http://schemas.microsoft.com/office/drawing/2014/main" id="{843DED8C-9475-5D4F-A485-D045D7A73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0" name="Freeform 53">
                <a:extLst>
                  <a:ext uri="{FF2B5EF4-FFF2-40B4-BE49-F238E27FC236}">
                    <a16:creationId xmlns:a16="http://schemas.microsoft.com/office/drawing/2014/main" id="{78B6F2F2-9F36-734D-9E51-906E7C010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1" name="Freeform 54">
                <a:extLst>
                  <a:ext uri="{FF2B5EF4-FFF2-40B4-BE49-F238E27FC236}">
                    <a16:creationId xmlns:a16="http://schemas.microsoft.com/office/drawing/2014/main" id="{65C4AC60-1D17-0C49-8343-DEF6DF986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2" name="Freeform 55">
                <a:extLst>
                  <a:ext uri="{FF2B5EF4-FFF2-40B4-BE49-F238E27FC236}">
                    <a16:creationId xmlns:a16="http://schemas.microsoft.com/office/drawing/2014/main" id="{74EA3F60-F53A-2A4D-8213-AAD8F8684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3" name="Freeform 56">
                <a:extLst>
                  <a:ext uri="{FF2B5EF4-FFF2-40B4-BE49-F238E27FC236}">
                    <a16:creationId xmlns:a16="http://schemas.microsoft.com/office/drawing/2014/main" id="{7D01CB24-5A76-F44B-BB10-3EF035110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4" name="Freeform 57">
                <a:extLst>
                  <a:ext uri="{FF2B5EF4-FFF2-40B4-BE49-F238E27FC236}">
                    <a16:creationId xmlns:a16="http://schemas.microsoft.com/office/drawing/2014/main" id="{69C1311C-AEBB-AB41-8DB3-07A9197BB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6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5" name="Freeform 58">
                <a:extLst>
                  <a:ext uri="{FF2B5EF4-FFF2-40B4-BE49-F238E27FC236}">
                    <a16:creationId xmlns:a16="http://schemas.microsoft.com/office/drawing/2014/main" id="{5106D099-1C92-7B4E-9743-9EB2B3842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59">
                <a:extLst>
                  <a:ext uri="{FF2B5EF4-FFF2-40B4-BE49-F238E27FC236}">
                    <a16:creationId xmlns:a16="http://schemas.microsoft.com/office/drawing/2014/main" id="{9C4CF3A7-0F3C-B948-A542-8FF91CCCE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60">
                <a:extLst>
                  <a:ext uri="{FF2B5EF4-FFF2-40B4-BE49-F238E27FC236}">
                    <a16:creationId xmlns:a16="http://schemas.microsoft.com/office/drawing/2014/main" id="{15E22679-F6B2-9347-A034-3A1FE62D5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61">
                <a:extLst>
                  <a:ext uri="{FF2B5EF4-FFF2-40B4-BE49-F238E27FC236}">
                    <a16:creationId xmlns:a16="http://schemas.microsoft.com/office/drawing/2014/main" id="{5CF8E100-699F-BA4B-B9A4-954E3D4EC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9" name="Freeform 62">
                <a:extLst>
                  <a:ext uri="{FF2B5EF4-FFF2-40B4-BE49-F238E27FC236}">
                    <a16:creationId xmlns:a16="http://schemas.microsoft.com/office/drawing/2014/main" id="{CC65F291-1A4E-574E-AEBD-699014B21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63">
                <a:extLst>
                  <a:ext uri="{FF2B5EF4-FFF2-40B4-BE49-F238E27FC236}">
                    <a16:creationId xmlns:a16="http://schemas.microsoft.com/office/drawing/2014/main" id="{49491573-C807-D14B-B378-17F06D845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64">
                <a:extLst>
                  <a:ext uri="{FF2B5EF4-FFF2-40B4-BE49-F238E27FC236}">
                    <a16:creationId xmlns:a16="http://schemas.microsoft.com/office/drawing/2014/main" id="{F42191C6-F221-394E-8F07-9115D9939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65">
                <a:extLst>
                  <a:ext uri="{FF2B5EF4-FFF2-40B4-BE49-F238E27FC236}">
                    <a16:creationId xmlns:a16="http://schemas.microsoft.com/office/drawing/2014/main" id="{6515FFA2-2BCF-3246-8C0B-C5CEDD7E4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3" name="Freeform 66">
                <a:extLst>
                  <a:ext uri="{FF2B5EF4-FFF2-40B4-BE49-F238E27FC236}">
                    <a16:creationId xmlns:a16="http://schemas.microsoft.com/office/drawing/2014/main" id="{A3A3404A-346F-974C-B195-082C5F116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67">
                <a:extLst>
                  <a:ext uri="{FF2B5EF4-FFF2-40B4-BE49-F238E27FC236}">
                    <a16:creationId xmlns:a16="http://schemas.microsoft.com/office/drawing/2014/main" id="{2677BE1D-46F9-9F48-99F6-43425BB5B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5" name="Freeform 68">
                <a:extLst>
                  <a:ext uri="{FF2B5EF4-FFF2-40B4-BE49-F238E27FC236}">
                    <a16:creationId xmlns:a16="http://schemas.microsoft.com/office/drawing/2014/main" id="{A6C77006-1CE1-374F-9F7A-5FE411DCF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69">
                <a:extLst>
                  <a:ext uri="{FF2B5EF4-FFF2-40B4-BE49-F238E27FC236}">
                    <a16:creationId xmlns:a16="http://schemas.microsoft.com/office/drawing/2014/main" id="{560C4FED-E678-D446-99B0-ADA80D057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7" name="Freeform 70">
                <a:extLst>
                  <a:ext uri="{FF2B5EF4-FFF2-40B4-BE49-F238E27FC236}">
                    <a16:creationId xmlns:a16="http://schemas.microsoft.com/office/drawing/2014/main" id="{DF5E1894-1C27-124B-8B4A-45F33316D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71">
                <a:extLst>
                  <a:ext uri="{FF2B5EF4-FFF2-40B4-BE49-F238E27FC236}">
                    <a16:creationId xmlns:a16="http://schemas.microsoft.com/office/drawing/2014/main" id="{581ABA57-BC54-DE4E-BD32-2549251A8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72">
                <a:extLst>
                  <a:ext uri="{FF2B5EF4-FFF2-40B4-BE49-F238E27FC236}">
                    <a16:creationId xmlns:a16="http://schemas.microsoft.com/office/drawing/2014/main" id="{86AF1831-5437-2C46-9CA7-BA2C61FAC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73">
                <a:extLst>
                  <a:ext uri="{FF2B5EF4-FFF2-40B4-BE49-F238E27FC236}">
                    <a16:creationId xmlns:a16="http://schemas.microsoft.com/office/drawing/2014/main" id="{88D7A6B8-8705-1E49-BBDC-29BD616CA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74">
                <a:extLst>
                  <a:ext uri="{FF2B5EF4-FFF2-40B4-BE49-F238E27FC236}">
                    <a16:creationId xmlns:a16="http://schemas.microsoft.com/office/drawing/2014/main" id="{7C04EA18-E330-C144-A39E-7C76D52FB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75">
                <a:extLst>
                  <a:ext uri="{FF2B5EF4-FFF2-40B4-BE49-F238E27FC236}">
                    <a16:creationId xmlns:a16="http://schemas.microsoft.com/office/drawing/2014/main" id="{983BC370-9F77-514C-8D38-F9A169A36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76">
                <a:extLst>
                  <a:ext uri="{FF2B5EF4-FFF2-40B4-BE49-F238E27FC236}">
                    <a16:creationId xmlns:a16="http://schemas.microsoft.com/office/drawing/2014/main" id="{1EF5C2C8-9C12-5C45-BE51-1941BF4EF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77">
                <a:extLst>
                  <a:ext uri="{FF2B5EF4-FFF2-40B4-BE49-F238E27FC236}">
                    <a16:creationId xmlns:a16="http://schemas.microsoft.com/office/drawing/2014/main" id="{15EB0388-58F6-EA4B-95B3-33C02D5AB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5" name="Freeform 78">
                <a:extLst>
                  <a:ext uri="{FF2B5EF4-FFF2-40B4-BE49-F238E27FC236}">
                    <a16:creationId xmlns:a16="http://schemas.microsoft.com/office/drawing/2014/main" id="{D640FD74-B9C0-6F42-982A-E872F13C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79">
                <a:extLst>
                  <a:ext uri="{FF2B5EF4-FFF2-40B4-BE49-F238E27FC236}">
                    <a16:creationId xmlns:a16="http://schemas.microsoft.com/office/drawing/2014/main" id="{09EE0354-4EC7-144B-9B22-1CCC407EF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80">
                <a:extLst>
                  <a:ext uri="{FF2B5EF4-FFF2-40B4-BE49-F238E27FC236}">
                    <a16:creationId xmlns:a16="http://schemas.microsoft.com/office/drawing/2014/main" id="{D9E25F71-8A26-5E4B-BE60-53113A1F7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81">
                <a:extLst>
                  <a:ext uri="{FF2B5EF4-FFF2-40B4-BE49-F238E27FC236}">
                    <a16:creationId xmlns:a16="http://schemas.microsoft.com/office/drawing/2014/main" id="{3F2C8EAB-EDA3-5F4D-9753-BEB66608F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82">
                <a:extLst>
                  <a:ext uri="{FF2B5EF4-FFF2-40B4-BE49-F238E27FC236}">
                    <a16:creationId xmlns:a16="http://schemas.microsoft.com/office/drawing/2014/main" id="{4DCE74AB-2D80-C848-B336-90D0BEBBF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83">
                <a:extLst>
                  <a:ext uri="{FF2B5EF4-FFF2-40B4-BE49-F238E27FC236}">
                    <a16:creationId xmlns:a16="http://schemas.microsoft.com/office/drawing/2014/main" id="{60175101-4684-1D4F-81C0-DD65923AA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84">
                <a:extLst>
                  <a:ext uri="{FF2B5EF4-FFF2-40B4-BE49-F238E27FC236}">
                    <a16:creationId xmlns:a16="http://schemas.microsoft.com/office/drawing/2014/main" id="{A6072336-AF8E-FB48-A023-3AF555E14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85">
                <a:extLst>
                  <a:ext uri="{FF2B5EF4-FFF2-40B4-BE49-F238E27FC236}">
                    <a16:creationId xmlns:a16="http://schemas.microsoft.com/office/drawing/2014/main" id="{61C18731-1D04-6D46-9E03-4DA2A85BE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3" name="Freeform 86">
                <a:extLst>
                  <a:ext uri="{FF2B5EF4-FFF2-40B4-BE49-F238E27FC236}">
                    <a16:creationId xmlns:a16="http://schemas.microsoft.com/office/drawing/2014/main" id="{87D7C6E5-9BF1-C146-81B9-AAC721EFE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67F0D706-BCA7-B942-B169-9297AC8D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6AB183BA-3A9C-F548-A06A-B06A74640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9" name="Group 3">
              <a:extLst>
                <a:ext uri="{FF2B5EF4-FFF2-40B4-BE49-F238E27FC236}">
                  <a16:creationId xmlns:a16="http://schemas.microsoft.com/office/drawing/2014/main" id="{958DAF04-7595-C94D-B85D-0DF593C854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26045BFB-930B-AD41-AB67-EB9B46533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672E7752-3B49-D04C-8D1E-A7179F74B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4F26D1EA-74C1-1147-8FDE-BBE38F1D3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936FE767-62BD-2C4C-9931-26F5B1CAF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11946D2A-2CA7-F14E-87D5-B05DB897D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BC144FE9-047E-B74C-A182-F715089D3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97B470D3-E865-CD40-ABAE-20255BCF9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67975E27-1DE9-CE4A-B982-A76FC2287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FD0FA6D2-EF9F-3743-B50B-4FE953560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0" name="Freeform 154">
              <a:extLst>
                <a:ext uri="{FF2B5EF4-FFF2-40B4-BE49-F238E27FC236}">
                  <a16:creationId xmlns:a16="http://schemas.microsoft.com/office/drawing/2014/main" id="{3973AF14-740A-7D48-B8D5-50D592C3D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1" name="Freeform 155">
              <a:extLst>
                <a:ext uri="{FF2B5EF4-FFF2-40B4-BE49-F238E27FC236}">
                  <a16:creationId xmlns:a16="http://schemas.microsoft.com/office/drawing/2014/main" id="{E3DD7599-000A-D44F-9D77-45D42CE01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2" name="Group 19">
              <a:extLst>
                <a:ext uri="{FF2B5EF4-FFF2-40B4-BE49-F238E27FC236}">
                  <a16:creationId xmlns:a16="http://schemas.microsoft.com/office/drawing/2014/main" id="{F10C1DD3-F642-8C4D-80CF-AC9626D9B7B8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47" name="Freeform 156">
                <a:extLst>
                  <a:ext uri="{FF2B5EF4-FFF2-40B4-BE49-F238E27FC236}">
                    <a16:creationId xmlns:a16="http://schemas.microsoft.com/office/drawing/2014/main" id="{F41C3D10-075D-B04E-A800-B962745D8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8" name="Freeform 157">
                <a:extLst>
                  <a:ext uri="{FF2B5EF4-FFF2-40B4-BE49-F238E27FC236}">
                    <a16:creationId xmlns:a16="http://schemas.microsoft.com/office/drawing/2014/main" id="{D3EA2687-A949-034B-8652-3DD4AFB1C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9" name="Freeform 158">
                <a:extLst>
                  <a:ext uri="{FF2B5EF4-FFF2-40B4-BE49-F238E27FC236}">
                    <a16:creationId xmlns:a16="http://schemas.microsoft.com/office/drawing/2014/main" id="{82140DDB-218D-9241-8189-FD7AB418D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0" name="Freeform 159">
                <a:extLst>
                  <a:ext uri="{FF2B5EF4-FFF2-40B4-BE49-F238E27FC236}">
                    <a16:creationId xmlns:a16="http://schemas.microsoft.com/office/drawing/2014/main" id="{1EDF40E1-487E-304A-B239-20F330E7B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1" name="Freeform 160">
                <a:extLst>
                  <a:ext uri="{FF2B5EF4-FFF2-40B4-BE49-F238E27FC236}">
                    <a16:creationId xmlns:a16="http://schemas.microsoft.com/office/drawing/2014/main" id="{6E441F2E-3033-0B4F-BD0C-FA42315DF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2" name="Freeform 161">
                <a:extLst>
                  <a:ext uri="{FF2B5EF4-FFF2-40B4-BE49-F238E27FC236}">
                    <a16:creationId xmlns:a16="http://schemas.microsoft.com/office/drawing/2014/main" id="{925043B1-ABB1-B54B-9899-CC4100706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3" name="Freeform 162">
                <a:extLst>
                  <a:ext uri="{FF2B5EF4-FFF2-40B4-BE49-F238E27FC236}">
                    <a16:creationId xmlns:a16="http://schemas.microsoft.com/office/drawing/2014/main" id="{FE7E2279-E61D-FC4E-AC18-23B09C91B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A9FB1C6D-8F3E-B144-A55D-B71677C0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3" name="Group 16">
              <a:extLst>
                <a:ext uri="{FF2B5EF4-FFF2-40B4-BE49-F238E27FC236}">
                  <a16:creationId xmlns:a16="http://schemas.microsoft.com/office/drawing/2014/main" id="{DB71B748-0224-C24C-95E8-8E9BCEC126F0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43" name="Freeform 8">
                <a:extLst>
                  <a:ext uri="{FF2B5EF4-FFF2-40B4-BE49-F238E27FC236}">
                    <a16:creationId xmlns:a16="http://schemas.microsoft.com/office/drawing/2014/main" id="{36D231D9-E9DA-0D4F-8693-07E8F41CB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4" name="Freeform 106">
                <a:extLst>
                  <a:ext uri="{FF2B5EF4-FFF2-40B4-BE49-F238E27FC236}">
                    <a16:creationId xmlns:a16="http://schemas.microsoft.com/office/drawing/2014/main" id="{9262012A-D107-AE44-97EE-FE6E39A27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5" name="Freeform 107">
                <a:extLst>
                  <a:ext uri="{FF2B5EF4-FFF2-40B4-BE49-F238E27FC236}">
                    <a16:creationId xmlns:a16="http://schemas.microsoft.com/office/drawing/2014/main" id="{5EC949D0-CDC6-F04C-B5FD-ECC796791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6" name="Freeform 165">
                <a:extLst>
                  <a:ext uri="{FF2B5EF4-FFF2-40B4-BE49-F238E27FC236}">
                    <a16:creationId xmlns:a16="http://schemas.microsoft.com/office/drawing/2014/main" id="{209BFFBE-12D0-DF4E-B5A8-11964F7ED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4" name="Group 10">
              <a:extLst>
                <a:ext uri="{FF2B5EF4-FFF2-40B4-BE49-F238E27FC236}">
                  <a16:creationId xmlns:a16="http://schemas.microsoft.com/office/drawing/2014/main" id="{B9B2469B-DAD6-8A49-8784-2263E1163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213" name="Freeform 166">
                <a:extLst>
                  <a:ext uri="{FF2B5EF4-FFF2-40B4-BE49-F238E27FC236}">
                    <a16:creationId xmlns:a16="http://schemas.microsoft.com/office/drawing/2014/main" id="{77F8922D-37C5-3C47-975D-358173DBF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4" name="Freeform 167">
                <a:extLst>
                  <a:ext uri="{FF2B5EF4-FFF2-40B4-BE49-F238E27FC236}">
                    <a16:creationId xmlns:a16="http://schemas.microsoft.com/office/drawing/2014/main" id="{24D41FCE-AAAA-4D4D-9BC6-4B109B08E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5" name="Freeform 168">
                <a:extLst>
                  <a:ext uri="{FF2B5EF4-FFF2-40B4-BE49-F238E27FC236}">
                    <a16:creationId xmlns:a16="http://schemas.microsoft.com/office/drawing/2014/main" id="{D1C54B63-DE96-C34D-8779-143BA78BD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6" name="Freeform 169">
                <a:extLst>
                  <a:ext uri="{FF2B5EF4-FFF2-40B4-BE49-F238E27FC236}">
                    <a16:creationId xmlns:a16="http://schemas.microsoft.com/office/drawing/2014/main" id="{1C3A7961-85C5-F449-AC5F-F059C9315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7" name="Freeform 170">
                <a:extLst>
                  <a:ext uri="{FF2B5EF4-FFF2-40B4-BE49-F238E27FC236}">
                    <a16:creationId xmlns:a16="http://schemas.microsoft.com/office/drawing/2014/main" id="{20B471E5-DAC2-4C42-9E5A-048699AAF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8" name="Freeform 171">
                <a:extLst>
                  <a:ext uri="{FF2B5EF4-FFF2-40B4-BE49-F238E27FC236}">
                    <a16:creationId xmlns:a16="http://schemas.microsoft.com/office/drawing/2014/main" id="{3A81E48F-78A8-974B-BB91-736A135F6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9" name="Freeform 172">
                <a:extLst>
                  <a:ext uri="{FF2B5EF4-FFF2-40B4-BE49-F238E27FC236}">
                    <a16:creationId xmlns:a16="http://schemas.microsoft.com/office/drawing/2014/main" id="{5787E63E-4AA1-1641-85FB-DDE35E5A9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0" name="Freeform 173">
                <a:extLst>
                  <a:ext uri="{FF2B5EF4-FFF2-40B4-BE49-F238E27FC236}">
                    <a16:creationId xmlns:a16="http://schemas.microsoft.com/office/drawing/2014/main" id="{0694AC99-EC12-DB4A-9E53-EE4C0EF05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1" name="Freeform 174">
                <a:extLst>
                  <a:ext uri="{FF2B5EF4-FFF2-40B4-BE49-F238E27FC236}">
                    <a16:creationId xmlns:a16="http://schemas.microsoft.com/office/drawing/2014/main" id="{A251DEDE-711F-2041-B586-FFFA894EA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2" name="Freeform 175">
                <a:extLst>
                  <a:ext uri="{FF2B5EF4-FFF2-40B4-BE49-F238E27FC236}">
                    <a16:creationId xmlns:a16="http://schemas.microsoft.com/office/drawing/2014/main" id="{E468AF81-227E-1647-9D82-C86B08F4C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3" name="Freeform 176">
                <a:extLst>
                  <a:ext uri="{FF2B5EF4-FFF2-40B4-BE49-F238E27FC236}">
                    <a16:creationId xmlns:a16="http://schemas.microsoft.com/office/drawing/2014/main" id="{E4F3A3D8-8BC1-8D41-A81A-0A9B44F7B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4" name="Freeform 177">
                <a:extLst>
                  <a:ext uri="{FF2B5EF4-FFF2-40B4-BE49-F238E27FC236}">
                    <a16:creationId xmlns:a16="http://schemas.microsoft.com/office/drawing/2014/main" id="{03CB649D-1990-E84B-80E1-794540CCD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5" name="Freeform 178">
                <a:extLst>
                  <a:ext uri="{FF2B5EF4-FFF2-40B4-BE49-F238E27FC236}">
                    <a16:creationId xmlns:a16="http://schemas.microsoft.com/office/drawing/2014/main" id="{ABD752A2-CF79-0749-B060-3B3FE6F77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6" name="Freeform 179">
                <a:extLst>
                  <a:ext uri="{FF2B5EF4-FFF2-40B4-BE49-F238E27FC236}">
                    <a16:creationId xmlns:a16="http://schemas.microsoft.com/office/drawing/2014/main" id="{EF75650F-7330-5146-880D-104329AE3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7" name="Freeform 180">
                <a:extLst>
                  <a:ext uri="{FF2B5EF4-FFF2-40B4-BE49-F238E27FC236}">
                    <a16:creationId xmlns:a16="http://schemas.microsoft.com/office/drawing/2014/main" id="{CE18E29A-6F53-9D46-8F58-241496A9D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8" name="Freeform 181">
                <a:extLst>
                  <a:ext uri="{FF2B5EF4-FFF2-40B4-BE49-F238E27FC236}">
                    <a16:creationId xmlns:a16="http://schemas.microsoft.com/office/drawing/2014/main" id="{06593477-90A5-A046-9C8B-3EFB7D41A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9" name="Freeform 182">
                <a:extLst>
                  <a:ext uri="{FF2B5EF4-FFF2-40B4-BE49-F238E27FC236}">
                    <a16:creationId xmlns:a16="http://schemas.microsoft.com/office/drawing/2014/main" id="{382C85C9-6CAE-C041-A087-4D444905F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0" name="Freeform 183">
                <a:extLst>
                  <a:ext uri="{FF2B5EF4-FFF2-40B4-BE49-F238E27FC236}">
                    <a16:creationId xmlns:a16="http://schemas.microsoft.com/office/drawing/2014/main" id="{24F97CE0-1AFF-1446-9C64-198C988F7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1" name="Freeform 184">
                <a:extLst>
                  <a:ext uri="{FF2B5EF4-FFF2-40B4-BE49-F238E27FC236}">
                    <a16:creationId xmlns:a16="http://schemas.microsoft.com/office/drawing/2014/main" id="{73F2B6FC-8B06-2444-BCC5-C66D727F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2" name="Freeform 185">
                <a:extLst>
                  <a:ext uri="{FF2B5EF4-FFF2-40B4-BE49-F238E27FC236}">
                    <a16:creationId xmlns:a16="http://schemas.microsoft.com/office/drawing/2014/main" id="{696FD4D6-0A44-6B44-91E3-D65D78C8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3" name="Freeform 186">
                <a:extLst>
                  <a:ext uri="{FF2B5EF4-FFF2-40B4-BE49-F238E27FC236}">
                    <a16:creationId xmlns:a16="http://schemas.microsoft.com/office/drawing/2014/main" id="{6C5EC8C4-0C3B-D14D-BEBB-766CDDC40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4" name="Freeform 187">
                <a:extLst>
                  <a:ext uri="{FF2B5EF4-FFF2-40B4-BE49-F238E27FC236}">
                    <a16:creationId xmlns:a16="http://schemas.microsoft.com/office/drawing/2014/main" id="{15B19DC8-DD2B-A242-AE75-FF98F9F22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5" name="Freeform 188">
                <a:extLst>
                  <a:ext uri="{FF2B5EF4-FFF2-40B4-BE49-F238E27FC236}">
                    <a16:creationId xmlns:a16="http://schemas.microsoft.com/office/drawing/2014/main" id="{0C2D2673-A972-CF4E-BA94-F320B037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6" name="Freeform 189">
                <a:extLst>
                  <a:ext uri="{FF2B5EF4-FFF2-40B4-BE49-F238E27FC236}">
                    <a16:creationId xmlns:a16="http://schemas.microsoft.com/office/drawing/2014/main" id="{9B53D4F5-087A-7F4D-917F-A08D54408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7" name="Freeform 190">
                <a:extLst>
                  <a:ext uri="{FF2B5EF4-FFF2-40B4-BE49-F238E27FC236}">
                    <a16:creationId xmlns:a16="http://schemas.microsoft.com/office/drawing/2014/main" id="{F9ADAB11-6C50-104B-921F-F691F44EB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8" name="Freeform 191">
                <a:extLst>
                  <a:ext uri="{FF2B5EF4-FFF2-40B4-BE49-F238E27FC236}">
                    <a16:creationId xmlns:a16="http://schemas.microsoft.com/office/drawing/2014/main" id="{AD8D1F31-5FAE-D841-A114-A369FACB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9" name="Freeform 192">
                <a:extLst>
                  <a:ext uri="{FF2B5EF4-FFF2-40B4-BE49-F238E27FC236}">
                    <a16:creationId xmlns:a16="http://schemas.microsoft.com/office/drawing/2014/main" id="{B0AF7052-F708-3540-ABB0-08F0E242C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0" name="Freeform 193">
                <a:extLst>
                  <a:ext uri="{FF2B5EF4-FFF2-40B4-BE49-F238E27FC236}">
                    <a16:creationId xmlns:a16="http://schemas.microsoft.com/office/drawing/2014/main" id="{C3F7EFF9-7133-8048-AB02-2EC462241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1" name="Freeform 194">
                <a:extLst>
                  <a:ext uri="{FF2B5EF4-FFF2-40B4-BE49-F238E27FC236}">
                    <a16:creationId xmlns:a16="http://schemas.microsoft.com/office/drawing/2014/main" id="{8DEEAA0C-4502-5848-A279-CF4DB323F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2" name="Freeform 195">
                <a:extLst>
                  <a:ext uri="{FF2B5EF4-FFF2-40B4-BE49-F238E27FC236}">
                    <a16:creationId xmlns:a16="http://schemas.microsoft.com/office/drawing/2014/main" id="{6DE2E1A9-2D59-FD4E-8D2C-5AB75BAF2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5" name="Freeform 197">
              <a:extLst>
                <a:ext uri="{FF2B5EF4-FFF2-40B4-BE49-F238E27FC236}">
                  <a16:creationId xmlns:a16="http://schemas.microsoft.com/office/drawing/2014/main" id="{FE1D7130-4434-A740-9D9E-003F432BF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6" name="Group 4">
              <a:extLst>
                <a:ext uri="{FF2B5EF4-FFF2-40B4-BE49-F238E27FC236}">
                  <a16:creationId xmlns:a16="http://schemas.microsoft.com/office/drawing/2014/main" id="{779FEF53-2656-5B4E-9A22-1A6FB3F5EF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05" name="Freeform 205">
                <a:extLst>
                  <a:ext uri="{FF2B5EF4-FFF2-40B4-BE49-F238E27FC236}">
                    <a16:creationId xmlns:a16="http://schemas.microsoft.com/office/drawing/2014/main" id="{29F5371F-7B94-704F-9C86-FA165FFF7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6" name="Freeform 206">
                <a:extLst>
                  <a:ext uri="{FF2B5EF4-FFF2-40B4-BE49-F238E27FC236}">
                    <a16:creationId xmlns:a16="http://schemas.microsoft.com/office/drawing/2014/main" id="{81EBE7FA-5365-6F47-BA11-3D2115A20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7" name="Freeform 207">
                <a:extLst>
                  <a:ext uri="{FF2B5EF4-FFF2-40B4-BE49-F238E27FC236}">
                    <a16:creationId xmlns:a16="http://schemas.microsoft.com/office/drawing/2014/main" id="{FC6D4D6C-D6ED-CD40-BF67-A3CC88919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8" name="Freeform 208">
                <a:extLst>
                  <a:ext uri="{FF2B5EF4-FFF2-40B4-BE49-F238E27FC236}">
                    <a16:creationId xmlns:a16="http://schemas.microsoft.com/office/drawing/2014/main" id="{2E45B2FE-75CB-E340-BEC3-E1CA1971A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9" name="Freeform 209">
                <a:extLst>
                  <a:ext uri="{FF2B5EF4-FFF2-40B4-BE49-F238E27FC236}">
                    <a16:creationId xmlns:a16="http://schemas.microsoft.com/office/drawing/2014/main" id="{2C3214F1-59E1-9B4F-B743-06F952128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0" name="Freeform 210">
                <a:extLst>
                  <a:ext uri="{FF2B5EF4-FFF2-40B4-BE49-F238E27FC236}">
                    <a16:creationId xmlns:a16="http://schemas.microsoft.com/office/drawing/2014/main" id="{FDEFC7CC-AC00-8545-A432-A0D2D857C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1" name="Freeform 211">
                <a:extLst>
                  <a:ext uri="{FF2B5EF4-FFF2-40B4-BE49-F238E27FC236}">
                    <a16:creationId xmlns:a16="http://schemas.microsoft.com/office/drawing/2014/main" id="{07818149-538B-814D-9309-9C60D48FB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2" name="Freeform 212">
                <a:extLst>
                  <a:ext uri="{FF2B5EF4-FFF2-40B4-BE49-F238E27FC236}">
                    <a16:creationId xmlns:a16="http://schemas.microsoft.com/office/drawing/2014/main" id="{73B321AB-5C97-C244-A896-0206A17B6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7" name="Freeform 213">
              <a:extLst>
                <a:ext uri="{FF2B5EF4-FFF2-40B4-BE49-F238E27FC236}">
                  <a16:creationId xmlns:a16="http://schemas.microsoft.com/office/drawing/2014/main" id="{B44145D2-5524-D94F-8F49-FC55E5792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549" y="4081935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8" name="Freeform 164">
              <a:extLst>
                <a:ext uri="{FF2B5EF4-FFF2-40B4-BE49-F238E27FC236}">
                  <a16:creationId xmlns:a16="http://schemas.microsoft.com/office/drawing/2014/main" id="{256FB60C-2F0B-B045-BC03-966E96A596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978F5B5D-14B5-8948-8018-B0B95C78AF1F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177" name="Freeform 214">
                <a:extLst>
                  <a:ext uri="{FF2B5EF4-FFF2-40B4-BE49-F238E27FC236}">
                    <a16:creationId xmlns:a16="http://schemas.microsoft.com/office/drawing/2014/main" id="{2CF5424C-CD50-BB4E-A247-AA3CEC961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8" name="Freeform 215">
                <a:extLst>
                  <a:ext uri="{FF2B5EF4-FFF2-40B4-BE49-F238E27FC236}">
                    <a16:creationId xmlns:a16="http://schemas.microsoft.com/office/drawing/2014/main" id="{C4C1E29E-77B9-0C4D-8CD9-D2F5FD78D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9" name="Freeform 216">
                <a:extLst>
                  <a:ext uri="{FF2B5EF4-FFF2-40B4-BE49-F238E27FC236}">
                    <a16:creationId xmlns:a16="http://schemas.microsoft.com/office/drawing/2014/main" id="{6CD27237-920D-1B42-973C-AA7EEF26B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0" name="Freeform 217">
                <a:extLst>
                  <a:ext uri="{FF2B5EF4-FFF2-40B4-BE49-F238E27FC236}">
                    <a16:creationId xmlns:a16="http://schemas.microsoft.com/office/drawing/2014/main" id="{86CEAE00-D713-1F4B-9942-05410125B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1" name="Freeform 218">
                <a:extLst>
                  <a:ext uri="{FF2B5EF4-FFF2-40B4-BE49-F238E27FC236}">
                    <a16:creationId xmlns:a16="http://schemas.microsoft.com/office/drawing/2014/main" id="{C5936F1E-E867-6240-9F3D-503646A85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2" name="Freeform 219">
                <a:extLst>
                  <a:ext uri="{FF2B5EF4-FFF2-40B4-BE49-F238E27FC236}">
                    <a16:creationId xmlns:a16="http://schemas.microsoft.com/office/drawing/2014/main" id="{FC957F18-F554-8642-BC28-D29E71159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3" name="Freeform 220">
                <a:extLst>
                  <a:ext uri="{FF2B5EF4-FFF2-40B4-BE49-F238E27FC236}">
                    <a16:creationId xmlns:a16="http://schemas.microsoft.com/office/drawing/2014/main" id="{0D2C1569-77B2-E645-A3A3-D42406250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4" name="Freeform 221">
                <a:extLst>
                  <a:ext uri="{FF2B5EF4-FFF2-40B4-BE49-F238E27FC236}">
                    <a16:creationId xmlns:a16="http://schemas.microsoft.com/office/drawing/2014/main" id="{B7B3A6F7-7C0A-9647-8CA1-080A478A6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5" name="Freeform 222">
                <a:extLst>
                  <a:ext uri="{FF2B5EF4-FFF2-40B4-BE49-F238E27FC236}">
                    <a16:creationId xmlns:a16="http://schemas.microsoft.com/office/drawing/2014/main" id="{2728DC3E-5E11-BE4A-9489-FB114D3FD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6" name="Freeform 223">
                <a:extLst>
                  <a:ext uri="{FF2B5EF4-FFF2-40B4-BE49-F238E27FC236}">
                    <a16:creationId xmlns:a16="http://schemas.microsoft.com/office/drawing/2014/main" id="{949A4362-63B8-294F-A53D-B9E70FB1C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7" name="Freeform 224">
                <a:extLst>
                  <a:ext uri="{FF2B5EF4-FFF2-40B4-BE49-F238E27FC236}">
                    <a16:creationId xmlns:a16="http://schemas.microsoft.com/office/drawing/2014/main" id="{8F2FF7D2-279D-324D-AF8C-E4648999E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8" name="Freeform 225">
                <a:extLst>
                  <a:ext uri="{FF2B5EF4-FFF2-40B4-BE49-F238E27FC236}">
                    <a16:creationId xmlns:a16="http://schemas.microsoft.com/office/drawing/2014/main" id="{DB1E9934-CE6B-2543-95B6-0E307795F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9" name="Freeform 226">
                <a:extLst>
                  <a:ext uri="{FF2B5EF4-FFF2-40B4-BE49-F238E27FC236}">
                    <a16:creationId xmlns:a16="http://schemas.microsoft.com/office/drawing/2014/main" id="{129E3786-B659-4D44-9F69-4504AD03E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0" name="Freeform 227">
                <a:extLst>
                  <a:ext uri="{FF2B5EF4-FFF2-40B4-BE49-F238E27FC236}">
                    <a16:creationId xmlns:a16="http://schemas.microsoft.com/office/drawing/2014/main" id="{AFAD8EED-8243-E741-95FD-9EA6B398D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1" name="Freeform 228">
                <a:extLst>
                  <a:ext uri="{FF2B5EF4-FFF2-40B4-BE49-F238E27FC236}">
                    <a16:creationId xmlns:a16="http://schemas.microsoft.com/office/drawing/2014/main" id="{6DCCCBB7-854B-004C-8920-8F04B2616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2" name="Freeform 229">
                <a:extLst>
                  <a:ext uri="{FF2B5EF4-FFF2-40B4-BE49-F238E27FC236}">
                    <a16:creationId xmlns:a16="http://schemas.microsoft.com/office/drawing/2014/main" id="{4222C38B-27A8-0940-B2CA-8CAC4983C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3" name="Freeform 230">
                <a:extLst>
                  <a:ext uri="{FF2B5EF4-FFF2-40B4-BE49-F238E27FC236}">
                    <a16:creationId xmlns:a16="http://schemas.microsoft.com/office/drawing/2014/main" id="{9DBCCB81-D3D5-1F4F-B8E4-CD2F59E42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4" name="Freeform 231">
                <a:extLst>
                  <a:ext uri="{FF2B5EF4-FFF2-40B4-BE49-F238E27FC236}">
                    <a16:creationId xmlns:a16="http://schemas.microsoft.com/office/drawing/2014/main" id="{96AD860E-DA97-E641-A664-C6604A692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5" name="Freeform 232">
                <a:extLst>
                  <a:ext uri="{FF2B5EF4-FFF2-40B4-BE49-F238E27FC236}">
                    <a16:creationId xmlns:a16="http://schemas.microsoft.com/office/drawing/2014/main" id="{31A673E7-8721-244E-ABBB-427DF8082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6" name="Freeform 233">
                <a:extLst>
                  <a:ext uri="{FF2B5EF4-FFF2-40B4-BE49-F238E27FC236}">
                    <a16:creationId xmlns:a16="http://schemas.microsoft.com/office/drawing/2014/main" id="{3A586596-A0D1-C243-901F-276A0A007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7" name="Freeform 234">
                <a:extLst>
                  <a:ext uri="{FF2B5EF4-FFF2-40B4-BE49-F238E27FC236}">
                    <a16:creationId xmlns:a16="http://schemas.microsoft.com/office/drawing/2014/main" id="{9542609F-E47F-5C42-8507-E87379AE1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8" name="Freeform 235">
                <a:extLst>
                  <a:ext uri="{FF2B5EF4-FFF2-40B4-BE49-F238E27FC236}">
                    <a16:creationId xmlns:a16="http://schemas.microsoft.com/office/drawing/2014/main" id="{A6CE1106-FD3C-F74D-A1CD-7FBE1363A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9" name="Freeform 236">
                <a:extLst>
                  <a:ext uri="{FF2B5EF4-FFF2-40B4-BE49-F238E27FC236}">
                    <a16:creationId xmlns:a16="http://schemas.microsoft.com/office/drawing/2014/main" id="{46D29DB0-59B2-124D-92B8-FAFB3027D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0" name="Freeform 237">
                <a:extLst>
                  <a:ext uri="{FF2B5EF4-FFF2-40B4-BE49-F238E27FC236}">
                    <a16:creationId xmlns:a16="http://schemas.microsoft.com/office/drawing/2014/main" id="{A91A5181-07A2-7D4E-9DEA-4741C8198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1" name="Freeform 238">
                <a:extLst>
                  <a:ext uri="{FF2B5EF4-FFF2-40B4-BE49-F238E27FC236}">
                    <a16:creationId xmlns:a16="http://schemas.microsoft.com/office/drawing/2014/main" id="{58D29060-4674-A140-AF48-409183FCC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2" name="Freeform 239">
                <a:extLst>
                  <a:ext uri="{FF2B5EF4-FFF2-40B4-BE49-F238E27FC236}">
                    <a16:creationId xmlns:a16="http://schemas.microsoft.com/office/drawing/2014/main" id="{DCB9C945-D373-0441-BF47-0B0B5DB00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3" name="Freeform 240">
                <a:extLst>
                  <a:ext uri="{FF2B5EF4-FFF2-40B4-BE49-F238E27FC236}">
                    <a16:creationId xmlns:a16="http://schemas.microsoft.com/office/drawing/2014/main" id="{AC27EE0F-B1FB-0A4C-AACD-21E07C87A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4" name="Freeform 241">
                <a:extLst>
                  <a:ext uri="{FF2B5EF4-FFF2-40B4-BE49-F238E27FC236}">
                    <a16:creationId xmlns:a16="http://schemas.microsoft.com/office/drawing/2014/main" id="{BC3E967A-4D76-B140-974F-297A00F22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0" name="Group 6">
              <a:extLst>
                <a:ext uri="{FF2B5EF4-FFF2-40B4-BE49-F238E27FC236}">
                  <a16:creationId xmlns:a16="http://schemas.microsoft.com/office/drawing/2014/main" id="{59FB3294-7E71-E54A-A83B-97A562950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167" name="Freeform 242">
                <a:extLst>
                  <a:ext uri="{FF2B5EF4-FFF2-40B4-BE49-F238E27FC236}">
                    <a16:creationId xmlns:a16="http://schemas.microsoft.com/office/drawing/2014/main" id="{FDB45E15-9ED6-C740-A355-E3A959AA1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8" name="Freeform 243">
                <a:extLst>
                  <a:ext uri="{FF2B5EF4-FFF2-40B4-BE49-F238E27FC236}">
                    <a16:creationId xmlns:a16="http://schemas.microsoft.com/office/drawing/2014/main" id="{594D32FE-7AC5-1349-9A89-A00D63587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9" name="Freeform 244">
                <a:extLst>
                  <a:ext uri="{FF2B5EF4-FFF2-40B4-BE49-F238E27FC236}">
                    <a16:creationId xmlns:a16="http://schemas.microsoft.com/office/drawing/2014/main" id="{C1078079-F462-6E47-B878-2CF3526DE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0" name="Freeform 245">
                <a:extLst>
                  <a:ext uri="{FF2B5EF4-FFF2-40B4-BE49-F238E27FC236}">
                    <a16:creationId xmlns:a16="http://schemas.microsoft.com/office/drawing/2014/main" id="{287ED97F-9AE5-EF4E-BD20-4CA0B4451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1" name="Freeform 246">
                <a:extLst>
                  <a:ext uri="{FF2B5EF4-FFF2-40B4-BE49-F238E27FC236}">
                    <a16:creationId xmlns:a16="http://schemas.microsoft.com/office/drawing/2014/main" id="{601047A8-2040-994C-BE2B-F7A86B19B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2" name="Freeform 247">
                <a:extLst>
                  <a:ext uri="{FF2B5EF4-FFF2-40B4-BE49-F238E27FC236}">
                    <a16:creationId xmlns:a16="http://schemas.microsoft.com/office/drawing/2014/main" id="{181C215F-B194-714E-B8C0-C9EB1F88F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3" name="Freeform 248">
                <a:extLst>
                  <a:ext uri="{FF2B5EF4-FFF2-40B4-BE49-F238E27FC236}">
                    <a16:creationId xmlns:a16="http://schemas.microsoft.com/office/drawing/2014/main" id="{F2816C2B-45A0-0944-A37B-94E79C0B1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4" name="Freeform 249">
                <a:extLst>
                  <a:ext uri="{FF2B5EF4-FFF2-40B4-BE49-F238E27FC236}">
                    <a16:creationId xmlns:a16="http://schemas.microsoft.com/office/drawing/2014/main" id="{D3635A9E-0D8C-B248-8F5B-F2940FF53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5" name="Freeform 250">
                <a:extLst>
                  <a:ext uri="{FF2B5EF4-FFF2-40B4-BE49-F238E27FC236}">
                    <a16:creationId xmlns:a16="http://schemas.microsoft.com/office/drawing/2014/main" id="{07B9797B-301E-0C49-88B3-DEAB59E57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6" name="Freeform 251">
                <a:extLst>
                  <a:ext uri="{FF2B5EF4-FFF2-40B4-BE49-F238E27FC236}">
                    <a16:creationId xmlns:a16="http://schemas.microsoft.com/office/drawing/2014/main" id="{DF689D9D-0333-9841-840E-3115D1EF4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1" name="Group 14">
              <a:extLst>
                <a:ext uri="{FF2B5EF4-FFF2-40B4-BE49-F238E27FC236}">
                  <a16:creationId xmlns:a16="http://schemas.microsoft.com/office/drawing/2014/main" id="{5F25606B-6CA1-E946-8745-F1B21467EEF9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56" name="Freeform 40">
                <a:extLst>
                  <a:ext uri="{FF2B5EF4-FFF2-40B4-BE49-F238E27FC236}">
                    <a16:creationId xmlns:a16="http://schemas.microsoft.com/office/drawing/2014/main" id="{D0C2AAD4-8C6D-B144-B8DD-63EEC1E36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7" name="Freeform 41">
                <a:extLst>
                  <a:ext uri="{FF2B5EF4-FFF2-40B4-BE49-F238E27FC236}">
                    <a16:creationId xmlns:a16="http://schemas.microsoft.com/office/drawing/2014/main" id="{C1A342FA-FABD-9045-A8E8-5DFDA5811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8" name="Freeform 42">
                <a:extLst>
                  <a:ext uri="{FF2B5EF4-FFF2-40B4-BE49-F238E27FC236}">
                    <a16:creationId xmlns:a16="http://schemas.microsoft.com/office/drawing/2014/main" id="{A945C913-2D64-0E49-B21F-C49293AB1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9" name="Freeform 43">
                <a:extLst>
                  <a:ext uri="{FF2B5EF4-FFF2-40B4-BE49-F238E27FC236}">
                    <a16:creationId xmlns:a16="http://schemas.microsoft.com/office/drawing/2014/main" id="{8D2EA61F-0D51-E541-B1CA-1E6A59967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0" name="Freeform 44">
                <a:extLst>
                  <a:ext uri="{FF2B5EF4-FFF2-40B4-BE49-F238E27FC236}">
                    <a16:creationId xmlns:a16="http://schemas.microsoft.com/office/drawing/2014/main" id="{835C97D0-C131-5443-BEC2-A8B964875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1" name="Freeform 45">
                <a:extLst>
                  <a:ext uri="{FF2B5EF4-FFF2-40B4-BE49-F238E27FC236}">
                    <a16:creationId xmlns:a16="http://schemas.microsoft.com/office/drawing/2014/main" id="{28AFF495-1BF8-B443-BBA0-3D76AA49D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2" name="Freeform 127">
                <a:extLst>
                  <a:ext uri="{FF2B5EF4-FFF2-40B4-BE49-F238E27FC236}">
                    <a16:creationId xmlns:a16="http://schemas.microsoft.com/office/drawing/2014/main" id="{55F5A43F-E9ED-3045-955C-8DEDAC088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3" name="Freeform 128">
                <a:extLst>
                  <a:ext uri="{FF2B5EF4-FFF2-40B4-BE49-F238E27FC236}">
                    <a16:creationId xmlns:a16="http://schemas.microsoft.com/office/drawing/2014/main" id="{382098C1-4396-0B4C-8DC8-D154CE20F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4" name="Freeform 129">
                <a:extLst>
                  <a:ext uri="{FF2B5EF4-FFF2-40B4-BE49-F238E27FC236}">
                    <a16:creationId xmlns:a16="http://schemas.microsoft.com/office/drawing/2014/main" id="{21C8F77F-AFE8-EB49-8FA6-85045619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5" name="Freeform 252">
                <a:extLst>
                  <a:ext uri="{FF2B5EF4-FFF2-40B4-BE49-F238E27FC236}">
                    <a16:creationId xmlns:a16="http://schemas.microsoft.com/office/drawing/2014/main" id="{AE69A4BC-90F6-DE47-B365-A74A4801E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6" name="Freeform 253">
                <a:extLst>
                  <a:ext uri="{FF2B5EF4-FFF2-40B4-BE49-F238E27FC236}">
                    <a16:creationId xmlns:a16="http://schemas.microsoft.com/office/drawing/2014/main" id="{0D5C819F-9026-8544-96A5-C93311774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52" name="Freeform 87">
              <a:extLst>
                <a:ext uri="{FF2B5EF4-FFF2-40B4-BE49-F238E27FC236}">
                  <a16:creationId xmlns:a16="http://schemas.microsoft.com/office/drawing/2014/main" id="{F7B9391F-7BDB-EA44-AE09-6F734EC03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3" name="Freeform 89">
              <a:extLst>
                <a:ext uri="{FF2B5EF4-FFF2-40B4-BE49-F238E27FC236}">
                  <a16:creationId xmlns:a16="http://schemas.microsoft.com/office/drawing/2014/main" id="{0FA5E513-920B-7148-9414-B8125544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4" name="Freeform 9">
              <a:extLst>
                <a:ext uri="{FF2B5EF4-FFF2-40B4-BE49-F238E27FC236}">
                  <a16:creationId xmlns:a16="http://schemas.microsoft.com/office/drawing/2014/main" id="{B8432FA0-D9BF-6644-A0CF-0D4DFCF17A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5" name="Freeform 100">
              <a:extLst>
                <a:ext uri="{FF2B5EF4-FFF2-40B4-BE49-F238E27FC236}">
                  <a16:creationId xmlns:a16="http://schemas.microsoft.com/office/drawing/2014/main" id="{D815F5C5-3576-2545-9A92-F7512D2A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sp>
        <p:nvSpPr>
          <p:cNvPr id="369" name="Content Placeholder 2">
            <a:extLst>
              <a:ext uri="{FF2B5EF4-FFF2-40B4-BE49-F238E27FC236}">
                <a16:creationId xmlns:a16="http://schemas.microsoft.com/office/drawing/2014/main" id="{3C6AD9CB-3CE8-407A-9BBE-B29AD5719B04}"/>
              </a:ext>
            </a:extLst>
          </p:cNvPr>
          <p:cNvSpPr txBox="1">
            <a:spLocks/>
          </p:cNvSpPr>
          <p:nvPr/>
        </p:nvSpPr>
        <p:spPr>
          <a:xfrm>
            <a:off x="1417433" y="1574365"/>
            <a:ext cx="9035956" cy="4235511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If currently full time for fall/winter or winter term, you will submit an OSAP Summer Extension form. The form is found on your myTrent portal under the FINANCES tab.</a:t>
            </a:r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If you are wanting to study for the summer and do not have OSAP currently you will apply applicable to your course load. </a:t>
            </a:r>
          </a:p>
          <a:p>
            <a:pPr lvl="1"/>
            <a:r>
              <a:rPr lang="en-US" dirty="0"/>
              <a:t>Full time is 1.5 credits over 12 weeks</a:t>
            </a:r>
          </a:p>
          <a:p>
            <a:pPr lvl="2"/>
            <a:r>
              <a:rPr lang="en-US" dirty="0"/>
              <a:t>All full time must be 12 weeks for stand alone.</a:t>
            </a:r>
          </a:p>
          <a:p>
            <a:pPr lvl="1"/>
            <a:r>
              <a:rPr lang="en-US" dirty="0"/>
              <a:t>Part time is 1.0 over 12 weeks or 0.5 credits in a 6-week term. </a:t>
            </a:r>
          </a:p>
          <a:p>
            <a:pPr lvl="2"/>
            <a:r>
              <a:rPr lang="en-US" dirty="0"/>
              <a:t>You must apply for a new Part Time OSAP application via your OSAP account.</a:t>
            </a:r>
          </a:p>
          <a:p>
            <a:pPr marL="457200" lvl="1" indent="0">
              <a:buNone/>
            </a:pPr>
            <a:endParaRPr lang="en-US" dirty="0"/>
          </a:p>
          <a:p>
            <a:r>
              <a:rPr lang="en-US" dirty="0"/>
              <a:t>Before your summer funding is released our office will make sure all costs are accurate to reflect what can be reported to OSAP regarding your study abroad course</a:t>
            </a:r>
          </a:p>
        </p:txBody>
      </p:sp>
    </p:spTree>
    <p:extLst>
      <p:ext uri="{BB962C8B-B14F-4D97-AF65-F5344CB8AC3E}">
        <p14:creationId xmlns:p14="http://schemas.microsoft.com/office/powerpoint/2010/main" val="2612304197"/>
      </p:ext>
    </p:extLst>
  </p:cSld>
  <p:clrMapOvr>
    <a:masterClrMapping/>
  </p:clrMapOvr>
  <p:transition advClick="0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extBox 59">
            <a:extLst>
              <a:ext uri="{FF2B5EF4-FFF2-40B4-BE49-F238E27FC236}">
                <a16:creationId xmlns:a16="http://schemas.microsoft.com/office/drawing/2014/main" id="{4FE6CA15-9B0B-F642-942F-026A33A42767}"/>
              </a:ext>
            </a:extLst>
          </p:cNvPr>
          <p:cNvSpPr txBox="1"/>
          <p:nvPr/>
        </p:nvSpPr>
        <p:spPr>
          <a:xfrm>
            <a:off x="1698911" y="2033635"/>
            <a:ext cx="5927647" cy="24620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sz="2000" dirty="0">
                <a:latin typeface="Raleway Medium" panose="020B0503030101060003" pitchFamily="34" charset="77"/>
                <a:ea typeface="Lato Light" panose="020F0502020204030203" pitchFamily="34" charset="0"/>
                <a:cs typeface="Arima Madurai Light" pitchFamily="2" charset="77"/>
              </a:rPr>
              <a:t>Scholarships</a:t>
            </a:r>
          </a:p>
          <a:p>
            <a:pPr>
              <a:lnSpc>
                <a:spcPct val="200000"/>
              </a:lnSpc>
            </a:pPr>
            <a:r>
              <a:rPr lang="en-US" sz="2000" dirty="0">
                <a:latin typeface="Raleway Medium" panose="020B0503030101060003" pitchFamily="34" charset="77"/>
                <a:ea typeface="Lato Light" panose="020F0502020204030203" pitchFamily="34" charset="0"/>
                <a:cs typeface="Arima Madurai Light" pitchFamily="2" charset="77"/>
              </a:rPr>
              <a:t>Bursaries</a:t>
            </a:r>
          </a:p>
          <a:p>
            <a:pPr>
              <a:lnSpc>
                <a:spcPct val="200000"/>
              </a:lnSpc>
            </a:pPr>
            <a:r>
              <a:rPr lang="en-US" sz="2000" dirty="0">
                <a:latin typeface="Raleway Medium" panose="020B0503030101060003" pitchFamily="34" charset="77"/>
                <a:ea typeface="Lato Light" panose="020F0502020204030203" pitchFamily="34" charset="0"/>
                <a:cs typeface="Arima Madurai Light" pitchFamily="2" charset="77"/>
              </a:rPr>
              <a:t>Ontario Student Assistance Program (OSAP)</a:t>
            </a:r>
          </a:p>
          <a:p>
            <a:pPr>
              <a:lnSpc>
                <a:spcPct val="200000"/>
              </a:lnSpc>
            </a:pPr>
            <a:r>
              <a:rPr lang="en-US" sz="2000" dirty="0">
                <a:latin typeface="Raleway Medium" panose="020B0503030101060003" pitchFamily="34" charset="77"/>
                <a:ea typeface="Lato Light" panose="020F0502020204030203" pitchFamily="34" charset="0"/>
                <a:cs typeface="Arima Madurai Light" pitchFamily="2" charset="77"/>
              </a:rPr>
              <a:t>Student Aid from other Provinces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0C170A5-2BCC-1641-AC0F-97230E222901}"/>
              </a:ext>
            </a:extLst>
          </p:cNvPr>
          <p:cNvSpPr txBox="1"/>
          <p:nvPr/>
        </p:nvSpPr>
        <p:spPr>
          <a:xfrm>
            <a:off x="389344" y="778459"/>
            <a:ext cx="8669006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What is Financial Aid?</a:t>
            </a:r>
            <a:br>
              <a:rPr lang="en-US" sz="54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Financial Aid is a resource to help you fund your education.</a:t>
            </a:r>
            <a:endParaRPr lang="en-US" sz="3600" b="1" dirty="0">
              <a:solidFill>
                <a:schemeClr val="tx2"/>
              </a:solidFill>
              <a:latin typeface="Arial" panose="020B0604020202020204" pitchFamily="34" charset="0"/>
              <a:ea typeface="Nunito Bold" charset="0"/>
              <a:cs typeface="Arial" panose="020B0604020202020204" pitchFamily="34" charset="0"/>
            </a:endParaRPr>
          </a:p>
        </p:txBody>
      </p: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03B1EDC3-8913-DE41-B424-79FE5DF41E06}"/>
              </a:ext>
            </a:extLst>
          </p:cNvPr>
          <p:cNvGrpSpPr>
            <a:grpSpLocks noChangeAspect="1"/>
          </p:cNvGrpSpPr>
          <p:nvPr/>
        </p:nvGrpSpPr>
        <p:grpSpPr>
          <a:xfrm>
            <a:off x="-1370985" y="-1190514"/>
            <a:ext cx="14976000" cy="9261356"/>
            <a:chOff x="-318035" y="-482331"/>
            <a:chExt cx="12494098" cy="7726513"/>
          </a:xfrm>
        </p:grpSpPr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C58764F0-5453-ED4C-A33A-4F187DF09B4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438624" y="3540837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91" name="Group 9">
              <a:extLst>
                <a:ext uri="{FF2B5EF4-FFF2-40B4-BE49-F238E27FC236}">
                  <a16:creationId xmlns:a16="http://schemas.microsoft.com/office/drawing/2014/main" id="{0F85BA70-FE80-0140-9C4D-F63E2AC955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432" name="Freeform 32">
                <a:extLst>
                  <a:ext uri="{FF2B5EF4-FFF2-40B4-BE49-F238E27FC236}">
                    <a16:creationId xmlns:a16="http://schemas.microsoft.com/office/drawing/2014/main" id="{CAF11072-98BC-7643-AAD8-46C2D1C73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3" name="Freeform 33">
                <a:extLst>
                  <a:ext uri="{FF2B5EF4-FFF2-40B4-BE49-F238E27FC236}">
                    <a16:creationId xmlns:a16="http://schemas.microsoft.com/office/drawing/2014/main" id="{E59B1477-1CD0-5640-BA75-839B4AE53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4" name="Freeform 34">
                <a:extLst>
                  <a:ext uri="{FF2B5EF4-FFF2-40B4-BE49-F238E27FC236}">
                    <a16:creationId xmlns:a16="http://schemas.microsoft.com/office/drawing/2014/main" id="{12C6EAA4-38E2-B84B-8F61-3E6D95A3C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5" name="Freeform 35">
                <a:extLst>
                  <a:ext uri="{FF2B5EF4-FFF2-40B4-BE49-F238E27FC236}">
                    <a16:creationId xmlns:a16="http://schemas.microsoft.com/office/drawing/2014/main" id="{B9EE7AD5-F829-4B44-9A3B-740BA86CD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6" name="Freeform 36">
                <a:extLst>
                  <a:ext uri="{FF2B5EF4-FFF2-40B4-BE49-F238E27FC236}">
                    <a16:creationId xmlns:a16="http://schemas.microsoft.com/office/drawing/2014/main" id="{A7E4700A-8360-F944-A918-D1FD0CC4D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7" name="Freeform 37">
                <a:extLst>
                  <a:ext uri="{FF2B5EF4-FFF2-40B4-BE49-F238E27FC236}">
                    <a16:creationId xmlns:a16="http://schemas.microsoft.com/office/drawing/2014/main" id="{7487E7FE-BD3A-4341-B883-AFC7C8648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8" name="Freeform 38">
                <a:extLst>
                  <a:ext uri="{FF2B5EF4-FFF2-40B4-BE49-F238E27FC236}">
                    <a16:creationId xmlns:a16="http://schemas.microsoft.com/office/drawing/2014/main" id="{CD70A6CC-AAA6-EE46-B344-D6B175A5C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9" name="Freeform 39">
                <a:extLst>
                  <a:ext uri="{FF2B5EF4-FFF2-40B4-BE49-F238E27FC236}">
                    <a16:creationId xmlns:a16="http://schemas.microsoft.com/office/drawing/2014/main" id="{8C60CDDB-2128-3B42-BB47-35179CC15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92" name="Freeform 46">
              <a:extLst>
                <a:ext uri="{FF2B5EF4-FFF2-40B4-BE49-F238E27FC236}">
                  <a16:creationId xmlns:a16="http://schemas.microsoft.com/office/drawing/2014/main" id="{FF31E3FF-F6E7-8F4C-B430-5BBCA6E36BE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668308">
              <a:off x="-281725" y="28910"/>
              <a:ext cx="1850811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93" name="Freeform 87">
              <a:extLst>
                <a:ext uri="{FF2B5EF4-FFF2-40B4-BE49-F238E27FC236}">
                  <a16:creationId xmlns:a16="http://schemas.microsoft.com/office/drawing/2014/main" id="{4F989980-9ACA-C045-99CA-24B806861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94" name="Freeform 89">
              <a:extLst>
                <a:ext uri="{FF2B5EF4-FFF2-40B4-BE49-F238E27FC236}">
                  <a16:creationId xmlns:a16="http://schemas.microsoft.com/office/drawing/2014/main" id="{793BB1C1-04E9-C649-ABCA-413AAE05E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95" name="Group 2">
              <a:extLst>
                <a:ext uri="{FF2B5EF4-FFF2-40B4-BE49-F238E27FC236}">
                  <a16:creationId xmlns:a16="http://schemas.microsoft.com/office/drawing/2014/main" id="{A6E05838-744E-F34B-92E5-8F5DAC294B5B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427" name="Freeform 88">
                <a:extLst>
                  <a:ext uri="{FF2B5EF4-FFF2-40B4-BE49-F238E27FC236}">
                    <a16:creationId xmlns:a16="http://schemas.microsoft.com/office/drawing/2014/main" id="{1D73991C-30F0-484F-9321-E5FA8AB11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8" name="Freeform 91">
                <a:extLst>
                  <a:ext uri="{FF2B5EF4-FFF2-40B4-BE49-F238E27FC236}">
                    <a16:creationId xmlns:a16="http://schemas.microsoft.com/office/drawing/2014/main" id="{98B6E11B-093B-ED45-AAEE-716FDDB1A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9" name="Freeform 92">
                <a:extLst>
                  <a:ext uri="{FF2B5EF4-FFF2-40B4-BE49-F238E27FC236}">
                    <a16:creationId xmlns:a16="http://schemas.microsoft.com/office/drawing/2014/main" id="{C0A69DCB-6999-D64A-A41C-2E631B3CE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0" name="Freeform 93">
                <a:extLst>
                  <a:ext uri="{FF2B5EF4-FFF2-40B4-BE49-F238E27FC236}">
                    <a16:creationId xmlns:a16="http://schemas.microsoft.com/office/drawing/2014/main" id="{A643DCA9-5A65-8846-946E-639B1BC73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1" name="Freeform 94">
                <a:extLst>
                  <a:ext uri="{FF2B5EF4-FFF2-40B4-BE49-F238E27FC236}">
                    <a16:creationId xmlns:a16="http://schemas.microsoft.com/office/drawing/2014/main" id="{B66AB56E-C0B4-464D-BF0E-4CFD388C6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96" name="Group 15">
              <a:extLst>
                <a:ext uri="{FF2B5EF4-FFF2-40B4-BE49-F238E27FC236}">
                  <a16:creationId xmlns:a16="http://schemas.microsoft.com/office/drawing/2014/main" id="{D1FBC98F-6E72-954B-9577-C74E03DBA4AE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422" name="Freeform 95">
                <a:extLst>
                  <a:ext uri="{FF2B5EF4-FFF2-40B4-BE49-F238E27FC236}">
                    <a16:creationId xmlns:a16="http://schemas.microsoft.com/office/drawing/2014/main" id="{CFE748FA-F510-AD43-9B6F-80D91CFEC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3" name="Freeform 96">
                <a:extLst>
                  <a:ext uri="{FF2B5EF4-FFF2-40B4-BE49-F238E27FC236}">
                    <a16:creationId xmlns:a16="http://schemas.microsoft.com/office/drawing/2014/main" id="{2AA97D62-DB4E-9641-BB4B-D9C74DAC3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4" name="Freeform 97">
                <a:extLst>
                  <a:ext uri="{FF2B5EF4-FFF2-40B4-BE49-F238E27FC236}">
                    <a16:creationId xmlns:a16="http://schemas.microsoft.com/office/drawing/2014/main" id="{944FB0BC-8069-7149-9BBA-58D26B392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5" name="Freeform 98">
                <a:extLst>
                  <a:ext uri="{FF2B5EF4-FFF2-40B4-BE49-F238E27FC236}">
                    <a16:creationId xmlns:a16="http://schemas.microsoft.com/office/drawing/2014/main" id="{D2CEF27D-1CAF-F94C-8676-9FBF3534C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6" name="Freeform 99">
                <a:extLst>
                  <a:ext uri="{FF2B5EF4-FFF2-40B4-BE49-F238E27FC236}">
                    <a16:creationId xmlns:a16="http://schemas.microsoft.com/office/drawing/2014/main" id="{9D018655-AACE-C347-A714-C7D334CF2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97" name="Freeform 100">
              <a:extLst>
                <a:ext uri="{FF2B5EF4-FFF2-40B4-BE49-F238E27FC236}">
                  <a16:creationId xmlns:a16="http://schemas.microsoft.com/office/drawing/2014/main" id="{C143553E-8E74-A046-B248-1C31C6E75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98" name="Freeform 101">
              <a:extLst>
                <a:ext uri="{FF2B5EF4-FFF2-40B4-BE49-F238E27FC236}">
                  <a16:creationId xmlns:a16="http://schemas.microsoft.com/office/drawing/2014/main" id="{9D460061-DF5C-3148-AAC7-B4933476B1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0700507" y="461951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99" name="Group 12">
              <a:extLst>
                <a:ext uri="{FF2B5EF4-FFF2-40B4-BE49-F238E27FC236}">
                  <a16:creationId xmlns:a16="http://schemas.microsoft.com/office/drawing/2014/main" id="{EC970A16-523D-C44F-BE8A-3771941AB2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419" name="Freeform 90">
                <a:extLst>
                  <a:ext uri="{FF2B5EF4-FFF2-40B4-BE49-F238E27FC236}">
                    <a16:creationId xmlns:a16="http://schemas.microsoft.com/office/drawing/2014/main" id="{9A9B3E00-9132-A243-A002-796BEC743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0" name="Freeform 102">
                <a:extLst>
                  <a:ext uri="{FF2B5EF4-FFF2-40B4-BE49-F238E27FC236}">
                    <a16:creationId xmlns:a16="http://schemas.microsoft.com/office/drawing/2014/main" id="{55BC6453-6FA5-034C-B7FE-5A9B047C3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1" name="Freeform 103">
                <a:extLst>
                  <a:ext uri="{FF2B5EF4-FFF2-40B4-BE49-F238E27FC236}">
                    <a16:creationId xmlns:a16="http://schemas.microsoft.com/office/drawing/2014/main" id="{80B75462-AC6C-0D43-BFC3-2FCBCA790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00" name="Group 11">
              <a:extLst>
                <a:ext uri="{FF2B5EF4-FFF2-40B4-BE49-F238E27FC236}">
                  <a16:creationId xmlns:a16="http://schemas.microsoft.com/office/drawing/2014/main" id="{46DBF95E-61B2-CA43-8800-9B08BB3EF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410" name="Freeform 1">
                <a:extLst>
                  <a:ext uri="{FF2B5EF4-FFF2-40B4-BE49-F238E27FC236}">
                    <a16:creationId xmlns:a16="http://schemas.microsoft.com/office/drawing/2014/main" id="{4348D5C8-D470-F547-B50A-414DBF5F1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1" name="Freeform 2">
                <a:extLst>
                  <a:ext uri="{FF2B5EF4-FFF2-40B4-BE49-F238E27FC236}">
                    <a16:creationId xmlns:a16="http://schemas.microsoft.com/office/drawing/2014/main" id="{B92BB68A-EF35-1B4A-92CF-CC5517CBA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2" name="Freeform 3">
                <a:extLst>
                  <a:ext uri="{FF2B5EF4-FFF2-40B4-BE49-F238E27FC236}">
                    <a16:creationId xmlns:a16="http://schemas.microsoft.com/office/drawing/2014/main" id="{0EF8C268-DB4D-4341-A694-71971372B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3" name="Freeform 4">
                <a:extLst>
                  <a:ext uri="{FF2B5EF4-FFF2-40B4-BE49-F238E27FC236}">
                    <a16:creationId xmlns:a16="http://schemas.microsoft.com/office/drawing/2014/main" id="{E17C11FC-D9A6-FF4C-9E04-B22A97AA3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4" name="Freeform 5">
                <a:extLst>
                  <a:ext uri="{FF2B5EF4-FFF2-40B4-BE49-F238E27FC236}">
                    <a16:creationId xmlns:a16="http://schemas.microsoft.com/office/drawing/2014/main" id="{A71EEF3D-C558-1A44-8D10-1EB6082D1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5" name="Freeform 6">
                <a:extLst>
                  <a:ext uri="{FF2B5EF4-FFF2-40B4-BE49-F238E27FC236}">
                    <a16:creationId xmlns:a16="http://schemas.microsoft.com/office/drawing/2014/main" id="{D9920F1B-5FE1-9445-B564-626F18AFB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6" name="Freeform 7">
                <a:extLst>
                  <a:ext uri="{FF2B5EF4-FFF2-40B4-BE49-F238E27FC236}">
                    <a16:creationId xmlns:a16="http://schemas.microsoft.com/office/drawing/2014/main" id="{5F6DC175-9839-4043-B83D-C82C54F26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7" name="Freeform 104">
                <a:extLst>
                  <a:ext uri="{FF2B5EF4-FFF2-40B4-BE49-F238E27FC236}">
                    <a16:creationId xmlns:a16="http://schemas.microsoft.com/office/drawing/2014/main" id="{2C28023E-9854-8C41-B43C-BE0575394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8" name="Freeform 105">
                <a:extLst>
                  <a:ext uri="{FF2B5EF4-FFF2-40B4-BE49-F238E27FC236}">
                    <a16:creationId xmlns:a16="http://schemas.microsoft.com/office/drawing/2014/main" id="{C236151A-B9C0-6248-99AC-CF429D5BC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01" name="Freeform 114">
              <a:extLst>
                <a:ext uri="{FF2B5EF4-FFF2-40B4-BE49-F238E27FC236}">
                  <a16:creationId xmlns:a16="http://schemas.microsoft.com/office/drawing/2014/main" id="{598643AD-A59A-1541-A0C7-636EEE7E011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02" name="Freeform 115">
              <a:extLst>
                <a:ext uri="{FF2B5EF4-FFF2-40B4-BE49-F238E27FC236}">
                  <a16:creationId xmlns:a16="http://schemas.microsoft.com/office/drawing/2014/main" id="{88A8ECE5-6750-3C41-B681-7179837F4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03" name="Group 1">
              <a:extLst>
                <a:ext uri="{FF2B5EF4-FFF2-40B4-BE49-F238E27FC236}">
                  <a16:creationId xmlns:a16="http://schemas.microsoft.com/office/drawing/2014/main" id="{3AEC3AAB-BADF-BA4D-A315-982009E755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407" name="Freeform 113">
                <a:extLst>
                  <a:ext uri="{FF2B5EF4-FFF2-40B4-BE49-F238E27FC236}">
                    <a16:creationId xmlns:a16="http://schemas.microsoft.com/office/drawing/2014/main" id="{C6C0E51C-322C-714A-8549-1A14E8D9F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8" name="Freeform 116">
                <a:extLst>
                  <a:ext uri="{FF2B5EF4-FFF2-40B4-BE49-F238E27FC236}">
                    <a16:creationId xmlns:a16="http://schemas.microsoft.com/office/drawing/2014/main" id="{03B9D2A7-E2D9-7340-BACD-587EE1A92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9" name="Freeform 117">
                <a:extLst>
                  <a:ext uri="{FF2B5EF4-FFF2-40B4-BE49-F238E27FC236}">
                    <a16:creationId xmlns:a16="http://schemas.microsoft.com/office/drawing/2014/main" id="{322F5C65-D633-FB48-9867-D3E965448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04" name="Group 8">
              <a:extLst>
                <a:ext uri="{FF2B5EF4-FFF2-40B4-BE49-F238E27FC236}">
                  <a16:creationId xmlns:a16="http://schemas.microsoft.com/office/drawing/2014/main" id="{77194575-B4D8-FB44-9BB3-825822AC9B87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059570" y="1723830"/>
              <a:ext cx="1535066" cy="708752"/>
              <a:chOff x="6017481" y="2668101"/>
              <a:chExt cx="1203325" cy="555626"/>
            </a:xfrm>
            <a:solidFill>
              <a:schemeClr val="accent2"/>
            </a:solidFill>
          </p:grpSpPr>
          <p:sp>
            <p:nvSpPr>
              <p:cNvPr id="400" name="Freeform 118">
                <a:extLst>
                  <a:ext uri="{FF2B5EF4-FFF2-40B4-BE49-F238E27FC236}">
                    <a16:creationId xmlns:a16="http://schemas.microsoft.com/office/drawing/2014/main" id="{85326FC9-BC3B-0B45-94FE-A118388D7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481" y="2668101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1" name="Freeform 119">
                <a:extLst>
                  <a:ext uri="{FF2B5EF4-FFF2-40B4-BE49-F238E27FC236}">
                    <a16:creationId xmlns:a16="http://schemas.microsoft.com/office/drawing/2014/main" id="{351C15DF-6848-504D-8AB1-FF4CA3F67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8904" y="271731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2" name="Freeform 120">
                <a:extLst>
                  <a:ext uri="{FF2B5EF4-FFF2-40B4-BE49-F238E27FC236}">
                    <a16:creationId xmlns:a16="http://schemas.microsoft.com/office/drawing/2014/main" id="{DC27DA51-A67F-C941-857D-3D1826193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288" y="2803029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3" name="Freeform 121">
                <a:extLst>
                  <a:ext uri="{FF2B5EF4-FFF2-40B4-BE49-F238E27FC236}">
                    <a16:creationId xmlns:a16="http://schemas.microsoft.com/office/drawing/2014/main" id="{BAA216E1-FEA2-9B4B-B3D3-E6D228847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667" y="2795096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5" name="Freeform 123">
                <a:extLst>
                  <a:ext uri="{FF2B5EF4-FFF2-40B4-BE49-F238E27FC236}">
                    <a16:creationId xmlns:a16="http://schemas.microsoft.com/office/drawing/2014/main" id="{D69BB7A6-8FCD-FC46-A9BC-F71CDD57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2377" y="3039577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6" name="Freeform 124">
                <a:extLst>
                  <a:ext uri="{FF2B5EF4-FFF2-40B4-BE49-F238E27FC236}">
                    <a16:creationId xmlns:a16="http://schemas.microsoft.com/office/drawing/2014/main" id="{55A5BE59-D9E4-8E45-8F80-24DC3BAA8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3643" y="3072917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05" name="Group 7">
              <a:extLst>
                <a:ext uri="{FF2B5EF4-FFF2-40B4-BE49-F238E27FC236}">
                  <a16:creationId xmlns:a16="http://schemas.microsoft.com/office/drawing/2014/main" id="{BBF2E7DD-5D9C-5B48-87DD-7656AF20FB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376" name="Freeform 10">
                <a:extLst>
                  <a:ext uri="{FF2B5EF4-FFF2-40B4-BE49-F238E27FC236}">
                    <a16:creationId xmlns:a16="http://schemas.microsoft.com/office/drawing/2014/main" id="{0712804F-0B36-B84F-93D9-20464E4BA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7" name="Freeform 11">
                <a:extLst>
                  <a:ext uri="{FF2B5EF4-FFF2-40B4-BE49-F238E27FC236}">
                    <a16:creationId xmlns:a16="http://schemas.microsoft.com/office/drawing/2014/main" id="{55B851BE-72EE-F845-A3C4-DA4E7E3A7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8" name="Freeform 12">
                <a:extLst>
                  <a:ext uri="{FF2B5EF4-FFF2-40B4-BE49-F238E27FC236}">
                    <a16:creationId xmlns:a16="http://schemas.microsoft.com/office/drawing/2014/main" id="{EE23BEC7-6AF9-4847-9576-75094457B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9" name="Freeform 13">
                <a:extLst>
                  <a:ext uri="{FF2B5EF4-FFF2-40B4-BE49-F238E27FC236}">
                    <a16:creationId xmlns:a16="http://schemas.microsoft.com/office/drawing/2014/main" id="{46EED863-327A-D545-B910-37E0F7BA8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0" name="Freeform 14">
                <a:extLst>
                  <a:ext uri="{FF2B5EF4-FFF2-40B4-BE49-F238E27FC236}">
                    <a16:creationId xmlns:a16="http://schemas.microsoft.com/office/drawing/2014/main" id="{D005E632-5112-2848-BFCE-3104E6465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1" name="Freeform 15">
                <a:extLst>
                  <a:ext uri="{FF2B5EF4-FFF2-40B4-BE49-F238E27FC236}">
                    <a16:creationId xmlns:a16="http://schemas.microsoft.com/office/drawing/2014/main" id="{20C63139-B84B-024A-93D0-73FF08DD2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2" name="Freeform 16">
                <a:extLst>
                  <a:ext uri="{FF2B5EF4-FFF2-40B4-BE49-F238E27FC236}">
                    <a16:creationId xmlns:a16="http://schemas.microsoft.com/office/drawing/2014/main" id="{7D1F3764-ACA5-A74B-BDFD-722DB00C6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3" name="Freeform 17">
                <a:extLst>
                  <a:ext uri="{FF2B5EF4-FFF2-40B4-BE49-F238E27FC236}">
                    <a16:creationId xmlns:a16="http://schemas.microsoft.com/office/drawing/2014/main" id="{7E12628A-3E11-364A-B6C8-0EE616B91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4" name="Freeform 18">
                <a:extLst>
                  <a:ext uri="{FF2B5EF4-FFF2-40B4-BE49-F238E27FC236}">
                    <a16:creationId xmlns:a16="http://schemas.microsoft.com/office/drawing/2014/main" id="{8928F852-725A-E64D-9678-F26C566D1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5" name="Freeform 19">
                <a:extLst>
                  <a:ext uri="{FF2B5EF4-FFF2-40B4-BE49-F238E27FC236}">
                    <a16:creationId xmlns:a16="http://schemas.microsoft.com/office/drawing/2014/main" id="{C1FBBC75-8C40-4949-9ACA-A0D49982E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6" name="Freeform 20">
                <a:extLst>
                  <a:ext uri="{FF2B5EF4-FFF2-40B4-BE49-F238E27FC236}">
                    <a16:creationId xmlns:a16="http://schemas.microsoft.com/office/drawing/2014/main" id="{0C204696-E5C0-DD47-BF13-438F70F20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7" name="Freeform 21">
                <a:extLst>
                  <a:ext uri="{FF2B5EF4-FFF2-40B4-BE49-F238E27FC236}">
                    <a16:creationId xmlns:a16="http://schemas.microsoft.com/office/drawing/2014/main" id="{85E4DB54-7FE4-4745-A4BE-36BE064A9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8" name="Freeform 22">
                <a:extLst>
                  <a:ext uri="{FF2B5EF4-FFF2-40B4-BE49-F238E27FC236}">
                    <a16:creationId xmlns:a16="http://schemas.microsoft.com/office/drawing/2014/main" id="{1D2AF5C9-E7E9-2144-85C0-93A6A9572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9" name="Freeform 23">
                <a:extLst>
                  <a:ext uri="{FF2B5EF4-FFF2-40B4-BE49-F238E27FC236}">
                    <a16:creationId xmlns:a16="http://schemas.microsoft.com/office/drawing/2014/main" id="{F9381047-0BF0-B44A-AC26-2BC0D1AA3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0" name="Freeform 24">
                <a:extLst>
                  <a:ext uri="{FF2B5EF4-FFF2-40B4-BE49-F238E27FC236}">
                    <a16:creationId xmlns:a16="http://schemas.microsoft.com/office/drawing/2014/main" id="{6CED0207-39E0-F741-AA40-2AF6C65D7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1" name="Freeform 25">
                <a:extLst>
                  <a:ext uri="{FF2B5EF4-FFF2-40B4-BE49-F238E27FC236}">
                    <a16:creationId xmlns:a16="http://schemas.microsoft.com/office/drawing/2014/main" id="{1057163D-4877-9747-AE58-2E18CBD7F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2" name="Freeform 26">
                <a:extLst>
                  <a:ext uri="{FF2B5EF4-FFF2-40B4-BE49-F238E27FC236}">
                    <a16:creationId xmlns:a16="http://schemas.microsoft.com/office/drawing/2014/main" id="{7ACF0D9E-C089-EF48-9CAB-BAC7F9216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3" name="Freeform 27">
                <a:extLst>
                  <a:ext uri="{FF2B5EF4-FFF2-40B4-BE49-F238E27FC236}">
                    <a16:creationId xmlns:a16="http://schemas.microsoft.com/office/drawing/2014/main" id="{6637CA49-7ED0-6642-B7D9-07666CC8E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4" name="Freeform 28">
                <a:extLst>
                  <a:ext uri="{FF2B5EF4-FFF2-40B4-BE49-F238E27FC236}">
                    <a16:creationId xmlns:a16="http://schemas.microsoft.com/office/drawing/2014/main" id="{3BF5161E-EF3E-C84F-A456-4F824C30A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5" name="Freeform 29">
                <a:extLst>
                  <a:ext uri="{FF2B5EF4-FFF2-40B4-BE49-F238E27FC236}">
                    <a16:creationId xmlns:a16="http://schemas.microsoft.com/office/drawing/2014/main" id="{8E9ACEF5-F212-4346-A87E-BB8C31573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6" name="Freeform 30">
                <a:extLst>
                  <a:ext uri="{FF2B5EF4-FFF2-40B4-BE49-F238E27FC236}">
                    <a16:creationId xmlns:a16="http://schemas.microsoft.com/office/drawing/2014/main" id="{9F787BC2-6446-904B-9BC4-BC034AF4B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7" name="Freeform 31">
                <a:extLst>
                  <a:ext uri="{FF2B5EF4-FFF2-40B4-BE49-F238E27FC236}">
                    <a16:creationId xmlns:a16="http://schemas.microsoft.com/office/drawing/2014/main" id="{B84A4088-B4E3-5D4F-AC8F-95A362A50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8" name="Freeform 125">
                <a:extLst>
                  <a:ext uri="{FF2B5EF4-FFF2-40B4-BE49-F238E27FC236}">
                    <a16:creationId xmlns:a16="http://schemas.microsoft.com/office/drawing/2014/main" id="{E158A1B8-801D-3F4B-BDCC-76A912F1E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9" name="Freeform 126">
                <a:extLst>
                  <a:ext uri="{FF2B5EF4-FFF2-40B4-BE49-F238E27FC236}">
                    <a16:creationId xmlns:a16="http://schemas.microsoft.com/office/drawing/2014/main" id="{4292E1D5-5B32-1C43-AB28-639675DE3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06" name="Freeform 130">
              <a:extLst>
                <a:ext uri="{FF2B5EF4-FFF2-40B4-BE49-F238E27FC236}">
                  <a16:creationId xmlns:a16="http://schemas.microsoft.com/office/drawing/2014/main" id="{7AA60358-7E6C-D742-958B-593A45660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1759" y="284760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07" name="Freeform 131">
              <a:extLst>
                <a:ext uri="{FF2B5EF4-FFF2-40B4-BE49-F238E27FC236}">
                  <a16:creationId xmlns:a16="http://schemas.microsoft.com/office/drawing/2014/main" id="{762A140E-EB4B-5B46-8277-B1A52845B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08" name="Group 17">
              <a:extLst>
                <a:ext uri="{FF2B5EF4-FFF2-40B4-BE49-F238E27FC236}">
                  <a16:creationId xmlns:a16="http://schemas.microsoft.com/office/drawing/2014/main" id="{B6AA55B4-9941-4248-AD67-3B2F7C5B3C71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5" y="2205973"/>
              <a:ext cx="2006446" cy="1444372"/>
              <a:chOff x="1716088" y="2238376"/>
              <a:chExt cx="1573212" cy="1131888"/>
            </a:xfrm>
            <a:solidFill>
              <a:schemeClr val="accent2"/>
            </a:solidFill>
          </p:grpSpPr>
          <p:sp>
            <p:nvSpPr>
              <p:cNvPr id="334" name="Freeform 47">
                <a:extLst>
                  <a:ext uri="{FF2B5EF4-FFF2-40B4-BE49-F238E27FC236}">
                    <a16:creationId xmlns:a16="http://schemas.microsoft.com/office/drawing/2014/main" id="{71C3119B-CA3A-7043-A7A5-3A114D9CB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48">
                <a:extLst>
                  <a:ext uri="{FF2B5EF4-FFF2-40B4-BE49-F238E27FC236}">
                    <a16:creationId xmlns:a16="http://schemas.microsoft.com/office/drawing/2014/main" id="{766C1C54-0210-8E49-8DF8-EBFB064CC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6" name="Freeform 49">
                <a:extLst>
                  <a:ext uri="{FF2B5EF4-FFF2-40B4-BE49-F238E27FC236}">
                    <a16:creationId xmlns:a16="http://schemas.microsoft.com/office/drawing/2014/main" id="{D8B3CC50-EAAF-0845-A82A-A94090E7E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7" name="Freeform 50">
                <a:extLst>
                  <a:ext uri="{FF2B5EF4-FFF2-40B4-BE49-F238E27FC236}">
                    <a16:creationId xmlns:a16="http://schemas.microsoft.com/office/drawing/2014/main" id="{F33FCA44-F598-E840-AB43-54FBF1939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8" name="Freeform 51">
                <a:extLst>
                  <a:ext uri="{FF2B5EF4-FFF2-40B4-BE49-F238E27FC236}">
                    <a16:creationId xmlns:a16="http://schemas.microsoft.com/office/drawing/2014/main" id="{A6909ABF-4BBD-404D-8546-EEB6A9307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9" name="Freeform 52">
                <a:extLst>
                  <a:ext uri="{FF2B5EF4-FFF2-40B4-BE49-F238E27FC236}">
                    <a16:creationId xmlns:a16="http://schemas.microsoft.com/office/drawing/2014/main" id="{46DD87CB-90A2-8D42-891F-1D8DD1D6A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53">
                <a:extLst>
                  <a:ext uri="{FF2B5EF4-FFF2-40B4-BE49-F238E27FC236}">
                    <a16:creationId xmlns:a16="http://schemas.microsoft.com/office/drawing/2014/main" id="{A2C4E9C7-F87A-774C-B02B-B3F17C98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54">
                <a:extLst>
                  <a:ext uri="{FF2B5EF4-FFF2-40B4-BE49-F238E27FC236}">
                    <a16:creationId xmlns:a16="http://schemas.microsoft.com/office/drawing/2014/main" id="{09BDE5C1-F21F-784F-A798-12DE2EB6C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55">
                <a:extLst>
                  <a:ext uri="{FF2B5EF4-FFF2-40B4-BE49-F238E27FC236}">
                    <a16:creationId xmlns:a16="http://schemas.microsoft.com/office/drawing/2014/main" id="{B31FFB91-A9ED-FE40-A0B5-F1B5F3A94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56">
                <a:extLst>
                  <a:ext uri="{FF2B5EF4-FFF2-40B4-BE49-F238E27FC236}">
                    <a16:creationId xmlns:a16="http://schemas.microsoft.com/office/drawing/2014/main" id="{0D95B6A4-3B76-6245-BDDC-66C584B47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57">
                <a:extLst>
                  <a:ext uri="{FF2B5EF4-FFF2-40B4-BE49-F238E27FC236}">
                    <a16:creationId xmlns:a16="http://schemas.microsoft.com/office/drawing/2014/main" id="{BAF00A80-82A0-4D4B-BC5A-B9E87E9ED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6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5" name="Freeform 58">
                <a:extLst>
                  <a:ext uri="{FF2B5EF4-FFF2-40B4-BE49-F238E27FC236}">
                    <a16:creationId xmlns:a16="http://schemas.microsoft.com/office/drawing/2014/main" id="{419E4DD5-F525-0446-9110-EE422CC16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59">
                <a:extLst>
                  <a:ext uri="{FF2B5EF4-FFF2-40B4-BE49-F238E27FC236}">
                    <a16:creationId xmlns:a16="http://schemas.microsoft.com/office/drawing/2014/main" id="{2029C18B-9294-3B42-AC70-4D484607E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60">
                <a:extLst>
                  <a:ext uri="{FF2B5EF4-FFF2-40B4-BE49-F238E27FC236}">
                    <a16:creationId xmlns:a16="http://schemas.microsoft.com/office/drawing/2014/main" id="{209A8EE5-5E68-324D-92FC-B91A3A77E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8" name="Freeform 61">
                <a:extLst>
                  <a:ext uri="{FF2B5EF4-FFF2-40B4-BE49-F238E27FC236}">
                    <a16:creationId xmlns:a16="http://schemas.microsoft.com/office/drawing/2014/main" id="{A133F920-EDFD-9740-B568-C33537BA2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62">
                <a:extLst>
                  <a:ext uri="{FF2B5EF4-FFF2-40B4-BE49-F238E27FC236}">
                    <a16:creationId xmlns:a16="http://schemas.microsoft.com/office/drawing/2014/main" id="{55F73EA6-02C0-3843-A96D-1DDBFC4E7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63">
                <a:extLst>
                  <a:ext uri="{FF2B5EF4-FFF2-40B4-BE49-F238E27FC236}">
                    <a16:creationId xmlns:a16="http://schemas.microsoft.com/office/drawing/2014/main" id="{0E2EAF75-7C1A-CF41-8AC3-268F6B2B7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1" name="Freeform 64">
                <a:extLst>
                  <a:ext uri="{FF2B5EF4-FFF2-40B4-BE49-F238E27FC236}">
                    <a16:creationId xmlns:a16="http://schemas.microsoft.com/office/drawing/2014/main" id="{D36E451A-4BB3-6041-AE92-4213C88A9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65">
                <a:extLst>
                  <a:ext uri="{FF2B5EF4-FFF2-40B4-BE49-F238E27FC236}">
                    <a16:creationId xmlns:a16="http://schemas.microsoft.com/office/drawing/2014/main" id="{2FF39B19-9ABE-AA47-9C35-668EA15F8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66">
                <a:extLst>
                  <a:ext uri="{FF2B5EF4-FFF2-40B4-BE49-F238E27FC236}">
                    <a16:creationId xmlns:a16="http://schemas.microsoft.com/office/drawing/2014/main" id="{6C5C9A47-0061-BB4D-A613-B7CCB42C7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4" name="Freeform 67">
                <a:extLst>
                  <a:ext uri="{FF2B5EF4-FFF2-40B4-BE49-F238E27FC236}">
                    <a16:creationId xmlns:a16="http://schemas.microsoft.com/office/drawing/2014/main" id="{F8FDC84E-E14A-8D4A-9529-3AB0E8BA9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68">
                <a:extLst>
                  <a:ext uri="{FF2B5EF4-FFF2-40B4-BE49-F238E27FC236}">
                    <a16:creationId xmlns:a16="http://schemas.microsoft.com/office/drawing/2014/main" id="{EF29DB0D-417F-8541-BCAD-FDB421049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6" name="Freeform 69">
                <a:extLst>
                  <a:ext uri="{FF2B5EF4-FFF2-40B4-BE49-F238E27FC236}">
                    <a16:creationId xmlns:a16="http://schemas.microsoft.com/office/drawing/2014/main" id="{A06CFD2E-9A9A-AB49-BCA0-A772E0FE1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70">
                <a:extLst>
                  <a:ext uri="{FF2B5EF4-FFF2-40B4-BE49-F238E27FC236}">
                    <a16:creationId xmlns:a16="http://schemas.microsoft.com/office/drawing/2014/main" id="{25AE8939-330E-1C40-8626-9FEB08DCC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71">
                <a:extLst>
                  <a:ext uri="{FF2B5EF4-FFF2-40B4-BE49-F238E27FC236}">
                    <a16:creationId xmlns:a16="http://schemas.microsoft.com/office/drawing/2014/main" id="{01AA3F9D-3553-F048-9DB6-6DA20E88B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72">
                <a:extLst>
                  <a:ext uri="{FF2B5EF4-FFF2-40B4-BE49-F238E27FC236}">
                    <a16:creationId xmlns:a16="http://schemas.microsoft.com/office/drawing/2014/main" id="{D36007E9-5585-F146-9FF4-49F4CFEEF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73">
                <a:extLst>
                  <a:ext uri="{FF2B5EF4-FFF2-40B4-BE49-F238E27FC236}">
                    <a16:creationId xmlns:a16="http://schemas.microsoft.com/office/drawing/2014/main" id="{0A71A1F4-45A4-214C-8208-DE332CE4A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1" name="Freeform 74">
                <a:extLst>
                  <a:ext uri="{FF2B5EF4-FFF2-40B4-BE49-F238E27FC236}">
                    <a16:creationId xmlns:a16="http://schemas.microsoft.com/office/drawing/2014/main" id="{6E513E8C-5AF2-9141-AF0E-AD26801F4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75">
                <a:extLst>
                  <a:ext uri="{FF2B5EF4-FFF2-40B4-BE49-F238E27FC236}">
                    <a16:creationId xmlns:a16="http://schemas.microsoft.com/office/drawing/2014/main" id="{8A865D41-1DDB-A84E-B019-567437306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76">
                <a:extLst>
                  <a:ext uri="{FF2B5EF4-FFF2-40B4-BE49-F238E27FC236}">
                    <a16:creationId xmlns:a16="http://schemas.microsoft.com/office/drawing/2014/main" id="{DC60BFC7-C52E-5C47-B0A2-26FCE8832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77">
                <a:extLst>
                  <a:ext uri="{FF2B5EF4-FFF2-40B4-BE49-F238E27FC236}">
                    <a16:creationId xmlns:a16="http://schemas.microsoft.com/office/drawing/2014/main" id="{E2220AC9-299E-CF4B-B75E-AF6899DB0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5" name="Freeform 78">
                <a:extLst>
                  <a:ext uri="{FF2B5EF4-FFF2-40B4-BE49-F238E27FC236}">
                    <a16:creationId xmlns:a16="http://schemas.microsoft.com/office/drawing/2014/main" id="{438E3510-5853-0D42-96BA-0FEBCAB60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6" name="Freeform 79">
                <a:extLst>
                  <a:ext uri="{FF2B5EF4-FFF2-40B4-BE49-F238E27FC236}">
                    <a16:creationId xmlns:a16="http://schemas.microsoft.com/office/drawing/2014/main" id="{7E227B94-3041-074E-BE01-40171EFE4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80">
                <a:extLst>
                  <a:ext uri="{FF2B5EF4-FFF2-40B4-BE49-F238E27FC236}">
                    <a16:creationId xmlns:a16="http://schemas.microsoft.com/office/drawing/2014/main" id="{0D89EDD6-4472-B246-9FC0-7A460BF84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81">
                <a:extLst>
                  <a:ext uri="{FF2B5EF4-FFF2-40B4-BE49-F238E27FC236}">
                    <a16:creationId xmlns:a16="http://schemas.microsoft.com/office/drawing/2014/main" id="{7CF971CB-F5C6-F84E-B84A-5B190405E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9" name="Freeform 82">
                <a:extLst>
                  <a:ext uri="{FF2B5EF4-FFF2-40B4-BE49-F238E27FC236}">
                    <a16:creationId xmlns:a16="http://schemas.microsoft.com/office/drawing/2014/main" id="{E22E2EB8-9EC9-8C40-92B6-421C9313D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0" name="Freeform 83">
                <a:extLst>
                  <a:ext uri="{FF2B5EF4-FFF2-40B4-BE49-F238E27FC236}">
                    <a16:creationId xmlns:a16="http://schemas.microsoft.com/office/drawing/2014/main" id="{87B5F99D-43A7-2D4D-BF37-2843DC139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1" name="Freeform 84">
                <a:extLst>
                  <a:ext uri="{FF2B5EF4-FFF2-40B4-BE49-F238E27FC236}">
                    <a16:creationId xmlns:a16="http://schemas.microsoft.com/office/drawing/2014/main" id="{0084145F-C301-C94A-B39A-A6921C7B7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2" name="Freeform 85">
                <a:extLst>
                  <a:ext uri="{FF2B5EF4-FFF2-40B4-BE49-F238E27FC236}">
                    <a16:creationId xmlns:a16="http://schemas.microsoft.com/office/drawing/2014/main" id="{2DA22C32-9A68-3C45-A5FE-056A77CB9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3" name="Freeform 86">
                <a:extLst>
                  <a:ext uri="{FF2B5EF4-FFF2-40B4-BE49-F238E27FC236}">
                    <a16:creationId xmlns:a16="http://schemas.microsoft.com/office/drawing/2014/main" id="{5EF46C44-FA9A-1846-947C-A52EB1578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4" name="Freeform 132">
                <a:extLst>
                  <a:ext uri="{FF2B5EF4-FFF2-40B4-BE49-F238E27FC236}">
                    <a16:creationId xmlns:a16="http://schemas.microsoft.com/office/drawing/2014/main" id="{817B0936-A154-F54F-B487-33CF880AB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5" name="Freeform 133">
                <a:extLst>
                  <a:ext uri="{FF2B5EF4-FFF2-40B4-BE49-F238E27FC236}">
                    <a16:creationId xmlns:a16="http://schemas.microsoft.com/office/drawing/2014/main" id="{AD3AD900-5E0A-1B42-8529-F455E5CF2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09" name="Group 3">
              <a:extLst>
                <a:ext uri="{FF2B5EF4-FFF2-40B4-BE49-F238E27FC236}">
                  <a16:creationId xmlns:a16="http://schemas.microsoft.com/office/drawing/2014/main" id="{9FA16A3A-A344-1643-B21C-2CD195CEC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325" name="Freeform 145">
                <a:extLst>
                  <a:ext uri="{FF2B5EF4-FFF2-40B4-BE49-F238E27FC236}">
                    <a16:creationId xmlns:a16="http://schemas.microsoft.com/office/drawing/2014/main" id="{D763C5BA-43A8-BA4D-B99F-97894C018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146">
                <a:extLst>
                  <a:ext uri="{FF2B5EF4-FFF2-40B4-BE49-F238E27FC236}">
                    <a16:creationId xmlns:a16="http://schemas.microsoft.com/office/drawing/2014/main" id="{9667CD1E-DA35-5940-8466-277FA365C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147">
                <a:extLst>
                  <a:ext uri="{FF2B5EF4-FFF2-40B4-BE49-F238E27FC236}">
                    <a16:creationId xmlns:a16="http://schemas.microsoft.com/office/drawing/2014/main" id="{1528BEBC-07FD-0E48-A0C2-F8429EB87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148">
                <a:extLst>
                  <a:ext uri="{FF2B5EF4-FFF2-40B4-BE49-F238E27FC236}">
                    <a16:creationId xmlns:a16="http://schemas.microsoft.com/office/drawing/2014/main" id="{B56E9014-454A-024E-A254-27B7C37CB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9" name="Freeform 149">
                <a:extLst>
                  <a:ext uri="{FF2B5EF4-FFF2-40B4-BE49-F238E27FC236}">
                    <a16:creationId xmlns:a16="http://schemas.microsoft.com/office/drawing/2014/main" id="{CBBFC566-59AE-9D47-AB4A-0502DC5AC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0" name="Freeform 150">
                <a:extLst>
                  <a:ext uri="{FF2B5EF4-FFF2-40B4-BE49-F238E27FC236}">
                    <a16:creationId xmlns:a16="http://schemas.microsoft.com/office/drawing/2014/main" id="{966E3B49-8192-BC42-8FFE-E238B50D9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1" name="Freeform 151">
                <a:extLst>
                  <a:ext uri="{FF2B5EF4-FFF2-40B4-BE49-F238E27FC236}">
                    <a16:creationId xmlns:a16="http://schemas.microsoft.com/office/drawing/2014/main" id="{44F4D678-EC7B-5142-AB0D-643F191C7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152">
                <a:extLst>
                  <a:ext uri="{FF2B5EF4-FFF2-40B4-BE49-F238E27FC236}">
                    <a16:creationId xmlns:a16="http://schemas.microsoft.com/office/drawing/2014/main" id="{E82CB75A-E50B-514B-A5FC-BBF7927C9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3" name="Freeform 153">
                <a:extLst>
                  <a:ext uri="{FF2B5EF4-FFF2-40B4-BE49-F238E27FC236}">
                    <a16:creationId xmlns:a16="http://schemas.microsoft.com/office/drawing/2014/main" id="{4D17799C-6792-3F49-9F9B-389DC1C22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10" name="Freeform 154">
              <a:extLst>
                <a:ext uri="{FF2B5EF4-FFF2-40B4-BE49-F238E27FC236}">
                  <a16:creationId xmlns:a16="http://schemas.microsoft.com/office/drawing/2014/main" id="{22E618F0-A6C4-B843-B89E-9DB40EFF0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11" name="Freeform 155">
              <a:extLst>
                <a:ext uri="{FF2B5EF4-FFF2-40B4-BE49-F238E27FC236}">
                  <a16:creationId xmlns:a16="http://schemas.microsoft.com/office/drawing/2014/main" id="{F6726587-2CDC-3640-91ED-090DBA81E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12" name="Group 19">
              <a:extLst>
                <a:ext uri="{FF2B5EF4-FFF2-40B4-BE49-F238E27FC236}">
                  <a16:creationId xmlns:a16="http://schemas.microsoft.com/office/drawing/2014/main" id="{B48CF9E6-6567-2145-A337-B1F62E2FDD78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17" name="Freeform 156">
                <a:extLst>
                  <a:ext uri="{FF2B5EF4-FFF2-40B4-BE49-F238E27FC236}">
                    <a16:creationId xmlns:a16="http://schemas.microsoft.com/office/drawing/2014/main" id="{CF371524-4F06-2048-B16B-EB610BC11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157">
                <a:extLst>
                  <a:ext uri="{FF2B5EF4-FFF2-40B4-BE49-F238E27FC236}">
                    <a16:creationId xmlns:a16="http://schemas.microsoft.com/office/drawing/2014/main" id="{70DE7F29-99E3-554A-A22D-1D86DABE4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158">
                <a:extLst>
                  <a:ext uri="{FF2B5EF4-FFF2-40B4-BE49-F238E27FC236}">
                    <a16:creationId xmlns:a16="http://schemas.microsoft.com/office/drawing/2014/main" id="{6AF5EC8C-A7B7-5146-9D9B-F71694BAE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159">
                <a:extLst>
                  <a:ext uri="{FF2B5EF4-FFF2-40B4-BE49-F238E27FC236}">
                    <a16:creationId xmlns:a16="http://schemas.microsoft.com/office/drawing/2014/main" id="{0F738EAD-4BEC-BB45-9F4F-65D36CE2D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1" name="Freeform 160">
                <a:extLst>
                  <a:ext uri="{FF2B5EF4-FFF2-40B4-BE49-F238E27FC236}">
                    <a16:creationId xmlns:a16="http://schemas.microsoft.com/office/drawing/2014/main" id="{EA1D749B-189A-7F44-A789-9BF16317E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161">
                <a:extLst>
                  <a:ext uri="{FF2B5EF4-FFF2-40B4-BE49-F238E27FC236}">
                    <a16:creationId xmlns:a16="http://schemas.microsoft.com/office/drawing/2014/main" id="{2E3A46E6-54FD-8F42-B653-90A361934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3" name="Freeform 162">
                <a:extLst>
                  <a:ext uri="{FF2B5EF4-FFF2-40B4-BE49-F238E27FC236}">
                    <a16:creationId xmlns:a16="http://schemas.microsoft.com/office/drawing/2014/main" id="{88C14483-9521-5C4F-8FCF-EE2EA09C6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4" name="Freeform 163">
                <a:extLst>
                  <a:ext uri="{FF2B5EF4-FFF2-40B4-BE49-F238E27FC236}">
                    <a16:creationId xmlns:a16="http://schemas.microsoft.com/office/drawing/2014/main" id="{0C40A918-34CC-B844-B9F1-E53ECADA9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13" name="Group 16">
              <a:extLst>
                <a:ext uri="{FF2B5EF4-FFF2-40B4-BE49-F238E27FC236}">
                  <a16:creationId xmlns:a16="http://schemas.microsoft.com/office/drawing/2014/main" id="{9805EF7D-6868-944B-B378-CB91C59DA7C5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13" name="Freeform 8">
                <a:extLst>
                  <a:ext uri="{FF2B5EF4-FFF2-40B4-BE49-F238E27FC236}">
                    <a16:creationId xmlns:a16="http://schemas.microsoft.com/office/drawing/2014/main" id="{5A472367-012D-F846-81A7-759BB8C2C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106">
                <a:extLst>
                  <a:ext uri="{FF2B5EF4-FFF2-40B4-BE49-F238E27FC236}">
                    <a16:creationId xmlns:a16="http://schemas.microsoft.com/office/drawing/2014/main" id="{4606C536-2A8D-7C43-938A-DCBC18D0D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5" name="Freeform 107">
                <a:extLst>
                  <a:ext uri="{FF2B5EF4-FFF2-40B4-BE49-F238E27FC236}">
                    <a16:creationId xmlns:a16="http://schemas.microsoft.com/office/drawing/2014/main" id="{8B0247C7-5AB9-6A43-9A8C-8C51F69B8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165">
                <a:extLst>
                  <a:ext uri="{FF2B5EF4-FFF2-40B4-BE49-F238E27FC236}">
                    <a16:creationId xmlns:a16="http://schemas.microsoft.com/office/drawing/2014/main" id="{84CF10C0-A22E-5340-B441-105796639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14" name="Group 10">
              <a:extLst>
                <a:ext uri="{FF2B5EF4-FFF2-40B4-BE49-F238E27FC236}">
                  <a16:creationId xmlns:a16="http://schemas.microsoft.com/office/drawing/2014/main" id="{A5D21E9F-FD8E-6043-B0C3-68B20C578B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283" name="Freeform 166">
                <a:extLst>
                  <a:ext uri="{FF2B5EF4-FFF2-40B4-BE49-F238E27FC236}">
                    <a16:creationId xmlns:a16="http://schemas.microsoft.com/office/drawing/2014/main" id="{BB1B7B45-858E-5441-B1A4-314170061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167">
                <a:extLst>
                  <a:ext uri="{FF2B5EF4-FFF2-40B4-BE49-F238E27FC236}">
                    <a16:creationId xmlns:a16="http://schemas.microsoft.com/office/drawing/2014/main" id="{140ED2FD-F1CE-3347-8AFA-1A2133AAF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5" name="Freeform 168">
                <a:extLst>
                  <a:ext uri="{FF2B5EF4-FFF2-40B4-BE49-F238E27FC236}">
                    <a16:creationId xmlns:a16="http://schemas.microsoft.com/office/drawing/2014/main" id="{C83D5616-ABCC-C948-ABFD-68152E8A1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169">
                <a:extLst>
                  <a:ext uri="{FF2B5EF4-FFF2-40B4-BE49-F238E27FC236}">
                    <a16:creationId xmlns:a16="http://schemas.microsoft.com/office/drawing/2014/main" id="{F4830C3F-6A39-F44D-926E-47FFCC9A1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7" name="Freeform 170">
                <a:extLst>
                  <a:ext uri="{FF2B5EF4-FFF2-40B4-BE49-F238E27FC236}">
                    <a16:creationId xmlns:a16="http://schemas.microsoft.com/office/drawing/2014/main" id="{C763D667-80FD-6642-8135-AD7D269ED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171">
                <a:extLst>
                  <a:ext uri="{FF2B5EF4-FFF2-40B4-BE49-F238E27FC236}">
                    <a16:creationId xmlns:a16="http://schemas.microsoft.com/office/drawing/2014/main" id="{0372A256-A8EA-7B42-9E37-22968D41F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172">
                <a:extLst>
                  <a:ext uri="{FF2B5EF4-FFF2-40B4-BE49-F238E27FC236}">
                    <a16:creationId xmlns:a16="http://schemas.microsoft.com/office/drawing/2014/main" id="{6B5754F1-44F7-534E-87C3-6D75BCEB5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173">
                <a:extLst>
                  <a:ext uri="{FF2B5EF4-FFF2-40B4-BE49-F238E27FC236}">
                    <a16:creationId xmlns:a16="http://schemas.microsoft.com/office/drawing/2014/main" id="{3B7EE571-F67E-EF43-9859-9022E5ED1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174">
                <a:extLst>
                  <a:ext uri="{FF2B5EF4-FFF2-40B4-BE49-F238E27FC236}">
                    <a16:creationId xmlns:a16="http://schemas.microsoft.com/office/drawing/2014/main" id="{84C09C3C-22B7-D746-9187-56EF68A83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175">
                <a:extLst>
                  <a:ext uri="{FF2B5EF4-FFF2-40B4-BE49-F238E27FC236}">
                    <a16:creationId xmlns:a16="http://schemas.microsoft.com/office/drawing/2014/main" id="{4261EBA9-BF93-2049-B1C0-112CDD494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176">
                <a:extLst>
                  <a:ext uri="{FF2B5EF4-FFF2-40B4-BE49-F238E27FC236}">
                    <a16:creationId xmlns:a16="http://schemas.microsoft.com/office/drawing/2014/main" id="{4EC21191-ACF7-1F45-8D52-8D5205109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177">
                <a:extLst>
                  <a:ext uri="{FF2B5EF4-FFF2-40B4-BE49-F238E27FC236}">
                    <a16:creationId xmlns:a16="http://schemas.microsoft.com/office/drawing/2014/main" id="{1B9BFD7F-63D2-BA49-B79E-05D251148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5" name="Freeform 178">
                <a:extLst>
                  <a:ext uri="{FF2B5EF4-FFF2-40B4-BE49-F238E27FC236}">
                    <a16:creationId xmlns:a16="http://schemas.microsoft.com/office/drawing/2014/main" id="{09B4EF07-09CE-6A40-92AB-6064DBD7F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179">
                <a:extLst>
                  <a:ext uri="{FF2B5EF4-FFF2-40B4-BE49-F238E27FC236}">
                    <a16:creationId xmlns:a16="http://schemas.microsoft.com/office/drawing/2014/main" id="{85493F3C-801F-DB40-9F3D-E3FD3D959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180">
                <a:extLst>
                  <a:ext uri="{FF2B5EF4-FFF2-40B4-BE49-F238E27FC236}">
                    <a16:creationId xmlns:a16="http://schemas.microsoft.com/office/drawing/2014/main" id="{62B0C121-6DD5-9146-9418-50FD81E6D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181">
                <a:extLst>
                  <a:ext uri="{FF2B5EF4-FFF2-40B4-BE49-F238E27FC236}">
                    <a16:creationId xmlns:a16="http://schemas.microsoft.com/office/drawing/2014/main" id="{EA8782C5-14EF-2144-B559-5457C77BA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182">
                <a:extLst>
                  <a:ext uri="{FF2B5EF4-FFF2-40B4-BE49-F238E27FC236}">
                    <a16:creationId xmlns:a16="http://schemas.microsoft.com/office/drawing/2014/main" id="{CC2B9DE5-C921-2B41-94B2-292D613C1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183">
                <a:extLst>
                  <a:ext uri="{FF2B5EF4-FFF2-40B4-BE49-F238E27FC236}">
                    <a16:creationId xmlns:a16="http://schemas.microsoft.com/office/drawing/2014/main" id="{A78376D0-06B8-7F47-A1CB-03F4520AF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184">
                <a:extLst>
                  <a:ext uri="{FF2B5EF4-FFF2-40B4-BE49-F238E27FC236}">
                    <a16:creationId xmlns:a16="http://schemas.microsoft.com/office/drawing/2014/main" id="{BB9E7E0C-DC74-554C-AD8E-DA51F0E90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185">
                <a:extLst>
                  <a:ext uri="{FF2B5EF4-FFF2-40B4-BE49-F238E27FC236}">
                    <a16:creationId xmlns:a16="http://schemas.microsoft.com/office/drawing/2014/main" id="{147261FF-1F0A-2F4D-99F3-B6B359373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3" name="Freeform 186">
                <a:extLst>
                  <a:ext uri="{FF2B5EF4-FFF2-40B4-BE49-F238E27FC236}">
                    <a16:creationId xmlns:a16="http://schemas.microsoft.com/office/drawing/2014/main" id="{CBA420BE-407C-6B41-91F6-B9F69CDD1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187">
                <a:extLst>
                  <a:ext uri="{FF2B5EF4-FFF2-40B4-BE49-F238E27FC236}">
                    <a16:creationId xmlns:a16="http://schemas.microsoft.com/office/drawing/2014/main" id="{DB554B20-E825-714A-9A8B-75934219A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188">
                <a:extLst>
                  <a:ext uri="{FF2B5EF4-FFF2-40B4-BE49-F238E27FC236}">
                    <a16:creationId xmlns:a16="http://schemas.microsoft.com/office/drawing/2014/main" id="{A3359DF9-F698-AE49-95E6-97422E91D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6" name="Freeform 189">
                <a:extLst>
                  <a:ext uri="{FF2B5EF4-FFF2-40B4-BE49-F238E27FC236}">
                    <a16:creationId xmlns:a16="http://schemas.microsoft.com/office/drawing/2014/main" id="{18945779-317F-F34F-B6C6-B2126E2A9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7" name="Freeform 190">
                <a:extLst>
                  <a:ext uri="{FF2B5EF4-FFF2-40B4-BE49-F238E27FC236}">
                    <a16:creationId xmlns:a16="http://schemas.microsoft.com/office/drawing/2014/main" id="{D780F347-C89F-4243-A0C2-1798AB696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191">
                <a:extLst>
                  <a:ext uri="{FF2B5EF4-FFF2-40B4-BE49-F238E27FC236}">
                    <a16:creationId xmlns:a16="http://schemas.microsoft.com/office/drawing/2014/main" id="{05F4EE68-39E7-164F-942C-8219AB0A5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192">
                <a:extLst>
                  <a:ext uri="{FF2B5EF4-FFF2-40B4-BE49-F238E27FC236}">
                    <a16:creationId xmlns:a16="http://schemas.microsoft.com/office/drawing/2014/main" id="{994FD982-0E72-DC44-A5BC-28555A145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193">
                <a:extLst>
                  <a:ext uri="{FF2B5EF4-FFF2-40B4-BE49-F238E27FC236}">
                    <a16:creationId xmlns:a16="http://schemas.microsoft.com/office/drawing/2014/main" id="{BEE5B160-236D-E442-870A-4A7CFBD29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194">
                <a:extLst>
                  <a:ext uri="{FF2B5EF4-FFF2-40B4-BE49-F238E27FC236}">
                    <a16:creationId xmlns:a16="http://schemas.microsoft.com/office/drawing/2014/main" id="{A953B62C-039A-6D47-BAD1-0D31DDDDC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195">
                <a:extLst>
                  <a:ext uri="{FF2B5EF4-FFF2-40B4-BE49-F238E27FC236}">
                    <a16:creationId xmlns:a16="http://schemas.microsoft.com/office/drawing/2014/main" id="{A0BC1109-C231-714C-ABAA-BB43CE991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15" name="Freeform 197">
              <a:extLst>
                <a:ext uri="{FF2B5EF4-FFF2-40B4-BE49-F238E27FC236}">
                  <a16:creationId xmlns:a16="http://schemas.microsoft.com/office/drawing/2014/main" id="{57232C00-1E2E-9E40-914C-3F1D78F32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16" name="Group 4">
              <a:extLst>
                <a:ext uri="{FF2B5EF4-FFF2-40B4-BE49-F238E27FC236}">
                  <a16:creationId xmlns:a16="http://schemas.microsoft.com/office/drawing/2014/main" id="{E1162BD2-2031-174E-B05E-30848CC7F7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75" name="Freeform 205">
                <a:extLst>
                  <a:ext uri="{FF2B5EF4-FFF2-40B4-BE49-F238E27FC236}">
                    <a16:creationId xmlns:a16="http://schemas.microsoft.com/office/drawing/2014/main" id="{A382084A-85AD-FA4F-AF42-A91994CB9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206">
                <a:extLst>
                  <a:ext uri="{FF2B5EF4-FFF2-40B4-BE49-F238E27FC236}">
                    <a16:creationId xmlns:a16="http://schemas.microsoft.com/office/drawing/2014/main" id="{EB1E043C-22C9-DB41-90D6-C7E254DDE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207">
                <a:extLst>
                  <a:ext uri="{FF2B5EF4-FFF2-40B4-BE49-F238E27FC236}">
                    <a16:creationId xmlns:a16="http://schemas.microsoft.com/office/drawing/2014/main" id="{979E651E-0281-284C-A4E4-9DF4C3E9D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208">
                <a:extLst>
                  <a:ext uri="{FF2B5EF4-FFF2-40B4-BE49-F238E27FC236}">
                    <a16:creationId xmlns:a16="http://schemas.microsoft.com/office/drawing/2014/main" id="{690E225A-9C23-0349-96AE-1D28BF417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9" name="Freeform 209">
                <a:extLst>
                  <a:ext uri="{FF2B5EF4-FFF2-40B4-BE49-F238E27FC236}">
                    <a16:creationId xmlns:a16="http://schemas.microsoft.com/office/drawing/2014/main" id="{58A378BC-D0AD-8246-ABFF-44E11F3E0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210">
                <a:extLst>
                  <a:ext uri="{FF2B5EF4-FFF2-40B4-BE49-F238E27FC236}">
                    <a16:creationId xmlns:a16="http://schemas.microsoft.com/office/drawing/2014/main" id="{3E9CE329-A42A-6C45-A3B2-949B3F7D9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211">
                <a:extLst>
                  <a:ext uri="{FF2B5EF4-FFF2-40B4-BE49-F238E27FC236}">
                    <a16:creationId xmlns:a16="http://schemas.microsoft.com/office/drawing/2014/main" id="{EC7B3CAA-B407-4E41-9687-D33546B34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212">
                <a:extLst>
                  <a:ext uri="{FF2B5EF4-FFF2-40B4-BE49-F238E27FC236}">
                    <a16:creationId xmlns:a16="http://schemas.microsoft.com/office/drawing/2014/main" id="{1AEEA681-066C-F840-8C8E-95BA25DAA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17" name="Freeform 213">
              <a:extLst>
                <a:ext uri="{FF2B5EF4-FFF2-40B4-BE49-F238E27FC236}">
                  <a16:creationId xmlns:a16="http://schemas.microsoft.com/office/drawing/2014/main" id="{255D37DC-F8E3-2544-825D-764797A94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549" y="4081935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18" name="Freeform 164">
              <a:extLst>
                <a:ext uri="{FF2B5EF4-FFF2-40B4-BE49-F238E27FC236}">
                  <a16:creationId xmlns:a16="http://schemas.microsoft.com/office/drawing/2014/main" id="{CEFED75A-344E-E047-AE80-518CEC83F0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7BC4EA74-92B7-E14A-A593-357973C6511E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47" name="Freeform 214">
                <a:extLst>
                  <a:ext uri="{FF2B5EF4-FFF2-40B4-BE49-F238E27FC236}">
                    <a16:creationId xmlns:a16="http://schemas.microsoft.com/office/drawing/2014/main" id="{292BCF67-ABEF-964E-812B-2E33FB24C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8" name="Freeform 215">
                <a:extLst>
                  <a:ext uri="{FF2B5EF4-FFF2-40B4-BE49-F238E27FC236}">
                    <a16:creationId xmlns:a16="http://schemas.microsoft.com/office/drawing/2014/main" id="{2FC0B11B-6D43-3342-AD92-F4C22361C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9" name="Freeform 216">
                <a:extLst>
                  <a:ext uri="{FF2B5EF4-FFF2-40B4-BE49-F238E27FC236}">
                    <a16:creationId xmlns:a16="http://schemas.microsoft.com/office/drawing/2014/main" id="{7183096A-438D-5A42-9D57-B48DE2EDC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0" name="Freeform 217">
                <a:extLst>
                  <a:ext uri="{FF2B5EF4-FFF2-40B4-BE49-F238E27FC236}">
                    <a16:creationId xmlns:a16="http://schemas.microsoft.com/office/drawing/2014/main" id="{5CD7035A-B1AE-6A46-9608-64D931703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1" name="Freeform 218">
                <a:extLst>
                  <a:ext uri="{FF2B5EF4-FFF2-40B4-BE49-F238E27FC236}">
                    <a16:creationId xmlns:a16="http://schemas.microsoft.com/office/drawing/2014/main" id="{B6170E42-5562-0E42-BABA-7D26E0985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2" name="Freeform 219">
                <a:extLst>
                  <a:ext uri="{FF2B5EF4-FFF2-40B4-BE49-F238E27FC236}">
                    <a16:creationId xmlns:a16="http://schemas.microsoft.com/office/drawing/2014/main" id="{87DD840B-E820-F644-8E87-B0354D835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3" name="Freeform 220">
                <a:extLst>
                  <a:ext uri="{FF2B5EF4-FFF2-40B4-BE49-F238E27FC236}">
                    <a16:creationId xmlns:a16="http://schemas.microsoft.com/office/drawing/2014/main" id="{9EE5825F-5B1C-5B45-890E-C569B3F99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4" name="Freeform 221">
                <a:extLst>
                  <a:ext uri="{FF2B5EF4-FFF2-40B4-BE49-F238E27FC236}">
                    <a16:creationId xmlns:a16="http://schemas.microsoft.com/office/drawing/2014/main" id="{31BD8F9B-8BE4-2F4E-A46F-377C47118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5" name="Freeform 222">
                <a:extLst>
                  <a:ext uri="{FF2B5EF4-FFF2-40B4-BE49-F238E27FC236}">
                    <a16:creationId xmlns:a16="http://schemas.microsoft.com/office/drawing/2014/main" id="{4D0555A4-14EA-8141-A17C-0654A7933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6" name="Freeform 223">
                <a:extLst>
                  <a:ext uri="{FF2B5EF4-FFF2-40B4-BE49-F238E27FC236}">
                    <a16:creationId xmlns:a16="http://schemas.microsoft.com/office/drawing/2014/main" id="{0B9A7243-6C4F-2F4A-A347-05D711F9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7" name="Freeform 224">
                <a:extLst>
                  <a:ext uri="{FF2B5EF4-FFF2-40B4-BE49-F238E27FC236}">
                    <a16:creationId xmlns:a16="http://schemas.microsoft.com/office/drawing/2014/main" id="{D444E012-1554-824D-A4CA-DFEC43B1D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8" name="Freeform 225">
                <a:extLst>
                  <a:ext uri="{FF2B5EF4-FFF2-40B4-BE49-F238E27FC236}">
                    <a16:creationId xmlns:a16="http://schemas.microsoft.com/office/drawing/2014/main" id="{FA6CFDC8-59E7-D344-902C-61CB988FC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9" name="Freeform 226">
                <a:extLst>
                  <a:ext uri="{FF2B5EF4-FFF2-40B4-BE49-F238E27FC236}">
                    <a16:creationId xmlns:a16="http://schemas.microsoft.com/office/drawing/2014/main" id="{651BC74D-60B4-FD41-BC2A-3C1585ABA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0" name="Freeform 227">
                <a:extLst>
                  <a:ext uri="{FF2B5EF4-FFF2-40B4-BE49-F238E27FC236}">
                    <a16:creationId xmlns:a16="http://schemas.microsoft.com/office/drawing/2014/main" id="{48B2AF0A-950E-B444-B5BD-154F4B47D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1" name="Freeform 228">
                <a:extLst>
                  <a:ext uri="{FF2B5EF4-FFF2-40B4-BE49-F238E27FC236}">
                    <a16:creationId xmlns:a16="http://schemas.microsoft.com/office/drawing/2014/main" id="{DED4B5D4-6801-E24C-9F94-09C3F9CCC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2" name="Freeform 229">
                <a:extLst>
                  <a:ext uri="{FF2B5EF4-FFF2-40B4-BE49-F238E27FC236}">
                    <a16:creationId xmlns:a16="http://schemas.microsoft.com/office/drawing/2014/main" id="{551F51C8-EF5D-6E40-84A2-A113E8323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3" name="Freeform 230">
                <a:extLst>
                  <a:ext uri="{FF2B5EF4-FFF2-40B4-BE49-F238E27FC236}">
                    <a16:creationId xmlns:a16="http://schemas.microsoft.com/office/drawing/2014/main" id="{F4D9103A-6841-7748-8C55-C339F776A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4" name="Freeform 231">
                <a:extLst>
                  <a:ext uri="{FF2B5EF4-FFF2-40B4-BE49-F238E27FC236}">
                    <a16:creationId xmlns:a16="http://schemas.microsoft.com/office/drawing/2014/main" id="{901BADEA-96E5-0F4C-BC3C-B75618A92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5" name="Freeform 232">
                <a:extLst>
                  <a:ext uri="{FF2B5EF4-FFF2-40B4-BE49-F238E27FC236}">
                    <a16:creationId xmlns:a16="http://schemas.microsoft.com/office/drawing/2014/main" id="{9ECF8C1B-5629-7842-A541-5D09C1322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6" name="Freeform 233">
                <a:extLst>
                  <a:ext uri="{FF2B5EF4-FFF2-40B4-BE49-F238E27FC236}">
                    <a16:creationId xmlns:a16="http://schemas.microsoft.com/office/drawing/2014/main" id="{B5EA46E8-CAB7-944E-9F52-BB2BC3B58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7" name="Freeform 234">
                <a:extLst>
                  <a:ext uri="{FF2B5EF4-FFF2-40B4-BE49-F238E27FC236}">
                    <a16:creationId xmlns:a16="http://schemas.microsoft.com/office/drawing/2014/main" id="{04CC5F5B-E36F-0640-97A5-A9414C290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8" name="Freeform 235">
                <a:extLst>
                  <a:ext uri="{FF2B5EF4-FFF2-40B4-BE49-F238E27FC236}">
                    <a16:creationId xmlns:a16="http://schemas.microsoft.com/office/drawing/2014/main" id="{97055835-D9BC-4440-89BB-7B4E2B9C7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9" name="Freeform 236">
                <a:extLst>
                  <a:ext uri="{FF2B5EF4-FFF2-40B4-BE49-F238E27FC236}">
                    <a16:creationId xmlns:a16="http://schemas.microsoft.com/office/drawing/2014/main" id="{C6EF93AC-8DFE-0E4E-82CC-5B9AF50F0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0" name="Freeform 237">
                <a:extLst>
                  <a:ext uri="{FF2B5EF4-FFF2-40B4-BE49-F238E27FC236}">
                    <a16:creationId xmlns:a16="http://schemas.microsoft.com/office/drawing/2014/main" id="{35DF197F-22BA-B34E-9017-45B7DF794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1" name="Freeform 238">
                <a:extLst>
                  <a:ext uri="{FF2B5EF4-FFF2-40B4-BE49-F238E27FC236}">
                    <a16:creationId xmlns:a16="http://schemas.microsoft.com/office/drawing/2014/main" id="{AA6154B9-4643-864F-934C-5ED182342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2" name="Freeform 239">
                <a:extLst>
                  <a:ext uri="{FF2B5EF4-FFF2-40B4-BE49-F238E27FC236}">
                    <a16:creationId xmlns:a16="http://schemas.microsoft.com/office/drawing/2014/main" id="{8EF12862-4291-294D-8BEC-C2B1D123F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3" name="Freeform 240">
                <a:extLst>
                  <a:ext uri="{FF2B5EF4-FFF2-40B4-BE49-F238E27FC236}">
                    <a16:creationId xmlns:a16="http://schemas.microsoft.com/office/drawing/2014/main" id="{1CFED36C-2874-6F4E-9DD7-40FBB3419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4" name="Freeform 241">
                <a:extLst>
                  <a:ext uri="{FF2B5EF4-FFF2-40B4-BE49-F238E27FC236}">
                    <a16:creationId xmlns:a16="http://schemas.microsoft.com/office/drawing/2014/main" id="{6CD07A48-F956-1642-8838-05BA122A6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20" name="Group 6">
              <a:extLst>
                <a:ext uri="{FF2B5EF4-FFF2-40B4-BE49-F238E27FC236}">
                  <a16:creationId xmlns:a16="http://schemas.microsoft.com/office/drawing/2014/main" id="{9CBA943C-4593-9E47-B8FC-E433F006BC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237" name="Freeform 242">
                <a:extLst>
                  <a:ext uri="{FF2B5EF4-FFF2-40B4-BE49-F238E27FC236}">
                    <a16:creationId xmlns:a16="http://schemas.microsoft.com/office/drawing/2014/main" id="{0B813C1C-8288-4A44-B395-CC2B8EBA6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8" name="Freeform 243">
                <a:extLst>
                  <a:ext uri="{FF2B5EF4-FFF2-40B4-BE49-F238E27FC236}">
                    <a16:creationId xmlns:a16="http://schemas.microsoft.com/office/drawing/2014/main" id="{42194D16-49B0-F342-A8CD-67A65CD43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9" name="Freeform 244">
                <a:extLst>
                  <a:ext uri="{FF2B5EF4-FFF2-40B4-BE49-F238E27FC236}">
                    <a16:creationId xmlns:a16="http://schemas.microsoft.com/office/drawing/2014/main" id="{1FAB64CE-A7BC-2343-8C6B-22DE11AF8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0" name="Freeform 245">
                <a:extLst>
                  <a:ext uri="{FF2B5EF4-FFF2-40B4-BE49-F238E27FC236}">
                    <a16:creationId xmlns:a16="http://schemas.microsoft.com/office/drawing/2014/main" id="{C16A4C42-1ACF-0B4C-92EF-94CA56FE3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1" name="Freeform 246">
                <a:extLst>
                  <a:ext uri="{FF2B5EF4-FFF2-40B4-BE49-F238E27FC236}">
                    <a16:creationId xmlns:a16="http://schemas.microsoft.com/office/drawing/2014/main" id="{7BA8BE71-5283-6948-9A6B-6163398E2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2" name="Freeform 247">
                <a:extLst>
                  <a:ext uri="{FF2B5EF4-FFF2-40B4-BE49-F238E27FC236}">
                    <a16:creationId xmlns:a16="http://schemas.microsoft.com/office/drawing/2014/main" id="{8EAB2C66-2EB9-524D-83ED-9E3788043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3" name="Freeform 248">
                <a:extLst>
                  <a:ext uri="{FF2B5EF4-FFF2-40B4-BE49-F238E27FC236}">
                    <a16:creationId xmlns:a16="http://schemas.microsoft.com/office/drawing/2014/main" id="{99608541-AD57-FD40-946F-C12CC9DAA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4" name="Freeform 249">
                <a:extLst>
                  <a:ext uri="{FF2B5EF4-FFF2-40B4-BE49-F238E27FC236}">
                    <a16:creationId xmlns:a16="http://schemas.microsoft.com/office/drawing/2014/main" id="{3681A71D-0751-8948-A67D-2743388CF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5" name="Freeform 250">
                <a:extLst>
                  <a:ext uri="{FF2B5EF4-FFF2-40B4-BE49-F238E27FC236}">
                    <a16:creationId xmlns:a16="http://schemas.microsoft.com/office/drawing/2014/main" id="{66573BCE-F3E2-CF4B-AF80-5CED1E91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6" name="Freeform 251">
                <a:extLst>
                  <a:ext uri="{FF2B5EF4-FFF2-40B4-BE49-F238E27FC236}">
                    <a16:creationId xmlns:a16="http://schemas.microsoft.com/office/drawing/2014/main" id="{2CECA162-5D6F-D24A-950C-EE59E5D8A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21" name="Group 14">
              <a:extLst>
                <a:ext uri="{FF2B5EF4-FFF2-40B4-BE49-F238E27FC236}">
                  <a16:creationId xmlns:a16="http://schemas.microsoft.com/office/drawing/2014/main" id="{5679598F-243B-654A-857C-5DE4F0D7120B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4BB8A178-4DBB-8943-8E16-DB15BE595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924ECA41-6106-1E47-ADAC-CAE48C82C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AB216167-3CEF-524A-AA9E-7A8E747FE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9" name="Freeform 43">
                <a:extLst>
                  <a:ext uri="{FF2B5EF4-FFF2-40B4-BE49-F238E27FC236}">
                    <a16:creationId xmlns:a16="http://schemas.microsoft.com/office/drawing/2014/main" id="{DCAC1DEE-D24D-7845-BD44-BA9B1A31B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0" name="Freeform 44">
                <a:extLst>
                  <a:ext uri="{FF2B5EF4-FFF2-40B4-BE49-F238E27FC236}">
                    <a16:creationId xmlns:a16="http://schemas.microsoft.com/office/drawing/2014/main" id="{B71C2119-387F-6C45-9D61-19785F36E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1" name="Freeform 45">
                <a:extLst>
                  <a:ext uri="{FF2B5EF4-FFF2-40B4-BE49-F238E27FC236}">
                    <a16:creationId xmlns:a16="http://schemas.microsoft.com/office/drawing/2014/main" id="{1F9D702D-3452-DC49-A248-4B87D5851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2" name="Freeform 127">
                <a:extLst>
                  <a:ext uri="{FF2B5EF4-FFF2-40B4-BE49-F238E27FC236}">
                    <a16:creationId xmlns:a16="http://schemas.microsoft.com/office/drawing/2014/main" id="{E57CFE25-05C4-EE44-8CCA-930533579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3" name="Freeform 128">
                <a:extLst>
                  <a:ext uri="{FF2B5EF4-FFF2-40B4-BE49-F238E27FC236}">
                    <a16:creationId xmlns:a16="http://schemas.microsoft.com/office/drawing/2014/main" id="{20B56833-FFA9-5E45-BADA-C555F039E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4" name="Freeform 129">
                <a:extLst>
                  <a:ext uri="{FF2B5EF4-FFF2-40B4-BE49-F238E27FC236}">
                    <a16:creationId xmlns:a16="http://schemas.microsoft.com/office/drawing/2014/main" id="{AB3C2385-6F17-7D49-BB23-25EE04485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5" name="Freeform 252">
                <a:extLst>
                  <a:ext uri="{FF2B5EF4-FFF2-40B4-BE49-F238E27FC236}">
                    <a16:creationId xmlns:a16="http://schemas.microsoft.com/office/drawing/2014/main" id="{EFEB201E-28CF-C746-BE32-650CEB584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6" name="Freeform 253">
                <a:extLst>
                  <a:ext uri="{FF2B5EF4-FFF2-40B4-BE49-F238E27FC236}">
                    <a16:creationId xmlns:a16="http://schemas.microsoft.com/office/drawing/2014/main" id="{7A06341C-030B-F147-AD8B-10FE406C6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22" name="Freeform 87">
              <a:extLst>
                <a:ext uri="{FF2B5EF4-FFF2-40B4-BE49-F238E27FC236}">
                  <a16:creationId xmlns:a16="http://schemas.microsoft.com/office/drawing/2014/main" id="{E80B2539-37DA-8C47-8368-5C47603D5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23" name="Freeform 89">
              <a:extLst>
                <a:ext uri="{FF2B5EF4-FFF2-40B4-BE49-F238E27FC236}">
                  <a16:creationId xmlns:a16="http://schemas.microsoft.com/office/drawing/2014/main" id="{57CB46C1-50D9-0D43-BF90-25E76FAA2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24" name="Freeform 9">
              <a:extLst>
                <a:ext uri="{FF2B5EF4-FFF2-40B4-BE49-F238E27FC236}">
                  <a16:creationId xmlns:a16="http://schemas.microsoft.com/office/drawing/2014/main" id="{AF00CDC2-85D4-2B41-A9FF-D8ADFC8A50D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25" name="Freeform 100">
              <a:extLst>
                <a:ext uri="{FF2B5EF4-FFF2-40B4-BE49-F238E27FC236}">
                  <a16:creationId xmlns:a16="http://schemas.microsoft.com/office/drawing/2014/main" id="{22490002-39BD-5D4A-B530-9907F6DE1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sp>
        <p:nvSpPr>
          <p:cNvPr id="440" name="Freeform 87">
            <a:extLst>
              <a:ext uri="{FF2B5EF4-FFF2-40B4-BE49-F238E27FC236}">
                <a16:creationId xmlns:a16="http://schemas.microsoft.com/office/drawing/2014/main" id="{D241AD9F-5B6D-E443-BEB7-2750568A465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46337" y="2293250"/>
            <a:ext cx="354268" cy="358775"/>
          </a:xfrm>
          <a:custGeom>
            <a:avLst/>
            <a:gdLst>
              <a:gd name="T0" fmla="*/ 245178442 w 955"/>
              <a:gd name="T1" fmla="*/ 190826982 h 970"/>
              <a:gd name="T2" fmla="*/ 214265909 w 955"/>
              <a:gd name="T3" fmla="*/ 178447875 h 970"/>
              <a:gd name="T4" fmla="*/ 193354375 w 955"/>
              <a:gd name="T5" fmla="*/ 179655307 h 970"/>
              <a:gd name="T6" fmla="*/ 168805995 w 955"/>
              <a:gd name="T7" fmla="*/ 219511629 h 970"/>
              <a:gd name="T8" fmla="*/ 149107395 w 955"/>
              <a:gd name="T9" fmla="*/ 258764235 h 970"/>
              <a:gd name="T10" fmla="*/ 130317028 w 955"/>
              <a:gd name="T11" fmla="*/ 186901851 h 970"/>
              <a:gd name="T12" fmla="*/ 120013285 w 955"/>
              <a:gd name="T13" fmla="*/ 176636076 h 970"/>
              <a:gd name="T14" fmla="*/ 79402499 w 955"/>
              <a:gd name="T15" fmla="*/ 176636076 h 970"/>
              <a:gd name="T16" fmla="*/ 28487969 w 955"/>
              <a:gd name="T17" fmla="*/ 167879916 h 970"/>
              <a:gd name="T18" fmla="*/ 27881828 w 955"/>
              <a:gd name="T19" fmla="*/ 166068117 h 970"/>
              <a:gd name="T20" fmla="*/ 36367801 w 955"/>
              <a:gd name="T21" fmla="*/ 161538619 h 970"/>
              <a:gd name="T22" fmla="*/ 57582079 w 955"/>
              <a:gd name="T23" fmla="*/ 151272843 h 970"/>
              <a:gd name="T24" fmla="*/ 108496609 w 955"/>
              <a:gd name="T25" fmla="*/ 132552440 h 970"/>
              <a:gd name="T26" fmla="*/ 115770299 w 955"/>
              <a:gd name="T27" fmla="*/ 119568966 h 970"/>
              <a:gd name="T28" fmla="*/ 106678186 w 955"/>
              <a:gd name="T29" fmla="*/ 28382463 h 970"/>
              <a:gd name="T30" fmla="*/ 140924167 w 955"/>
              <a:gd name="T31" fmla="*/ 51933897 h 970"/>
              <a:gd name="T32" fmla="*/ 178504250 w 955"/>
              <a:gd name="T33" fmla="*/ 73069815 h 970"/>
              <a:gd name="T34" fmla="*/ 236995214 w 955"/>
              <a:gd name="T35" fmla="*/ 53745696 h 970"/>
              <a:gd name="T36" fmla="*/ 210931808 w 955"/>
              <a:gd name="T37" fmla="*/ 121984481 h 970"/>
              <a:gd name="T38" fmla="*/ 210629064 w 955"/>
              <a:gd name="T39" fmla="*/ 132250256 h 970"/>
              <a:gd name="T40" fmla="*/ 215478191 w 955"/>
              <a:gd name="T41" fmla="*/ 142516683 h 970"/>
              <a:gd name="T42" fmla="*/ 265180439 w 955"/>
              <a:gd name="T43" fmla="*/ 193846864 h 970"/>
              <a:gd name="T44" fmla="*/ 231237202 w 955"/>
              <a:gd name="T45" fmla="*/ 128627310 h 970"/>
              <a:gd name="T46" fmla="*/ 259422427 w 955"/>
              <a:gd name="T47" fmla="*/ 36232724 h 970"/>
              <a:gd name="T48" fmla="*/ 243966160 w 955"/>
              <a:gd name="T49" fmla="*/ 27175031 h 970"/>
              <a:gd name="T50" fmla="*/ 164260265 w 955"/>
              <a:gd name="T51" fmla="*/ 42271837 h 970"/>
              <a:gd name="T52" fmla="*/ 104253622 w 955"/>
              <a:gd name="T53" fmla="*/ 1811799 h 970"/>
              <a:gd name="T54" fmla="*/ 94858765 w 955"/>
              <a:gd name="T55" fmla="*/ 1208083 h 970"/>
              <a:gd name="T56" fmla="*/ 86676189 w 955"/>
              <a:gd name="T57" fmla="*/ 10567959 h 970"/>
              <a:gd name="T58" fmla="*/ 93040342 w 955"/>
              <a:gd name="T59" fmla="*/ 115945368 h 970"/>
              <a:gd name="T60" fmla="*/ 30002995 w 955"/>
              <a:gd name="T61" fmla="*/ 141308600 h 970"/>
              <a:gd name="T62" fmla="*/ 3333449 w 955"/>
              <a:gd name="T63" fmla="*/ 169389531 h 970"/>
              <a:gd name="T64" fmla="*/ 40610787 w 955"/>
              <a:gd name="T65" fmla="*/ 191129165 h 970"/>
              <a:gd name="T66" fmla="*/ 110012287 w 955"/>
              <a:gd name="T67" fmla="*/ 198074178 h 970"/>
              <a:gd name="T68" fmla="*/ 141530308 w 955"/>
              <a:gd name="T69" fmla="*/ 284731183 h 970"/>
              <a:gd name="T70" fmla="*/ 159108394 w 955"/>
              <a:gd name="T71" fmla="*/ 284731183 h 970"/>
              <a:gd name="T72" fmla="*/ 179716531 w 955"/>
              <a:gd name="T73" fmla="*/ 243968961 h 970"/>
              <a:gd name="T74" fmla="*/ 206083334 w 955"/>
              <a:gd name="T75" fmla="*/ 201394941 h 970"/>
              <a:gd name="T76" fmla="*/ 239419777 w 955"/>
              <a:gd name="T77" fmla="*/ 210755468 h 970"/>
              <a:gd name="T78" fmla="*/ 277908745 w 955"/>
              <a:gd name="T79" fmla="*/ 214982782 h 970"/>
              <a:gd name="T80" fmla="*/ 288213140 w 955"/>
              <a:gd name="T81" fmla="*/ 204414823 h 970"/>
              <a:gd name="T82" fmla="*/ 231237202 w 955"/>
              <a:gd name="T83" fmla="*/ 128627310 h 9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55" h="970">
                <a:moveTo>
                  <a:pt x="809" y="632"/>
                </a:moveTo>
                <a:lnTo>
                  <a:pt x="809" y="632"/>
                </a:lnTo>
                <a:cubicBezTo>
                  <a:pt x="773" y="622"/>
                  <a:pt x="743" y="599"/>
                  <a:pt x="707" y="591"/>
                </a:cubicBezTo>
                <a:cubicBezTo>
                  <a:pt x="682" y="584"/>
                  <a:pt x="661" y="582"/>
                  <a:pt x="638" y="595"/>
                </a:cubicBezTo>
                <a:cubicBezTo>
                  <a:pt x="596" y="618"/>
                  <a:pt x="576" y="688"/>
                  <a:pt x="557" y="727"/>
                </a:cubicBezTo>
                <a:cubicBezTo>
                  <a:pt x="534" y="771"/>
                  <a:pt x="514" y="814"/>
                  <a:pt x="492" y="857"/>
                </a:cubicBezTo>
                <a:cubicBezTo>
                  <a:pt x="450" y="786"/>
                  <a:pt x="429" y="706"/>
                  <a:pt x="430" y="619"/>
                </a:cubicBezTo>
                <a:cubicBezTo>
                  <a:pt x="432" y="602"/>
                  <a:pt x="415" y="584"/>
                  <a:pt x="396" y="585"/>
                </a:cubicBezTo>
                <a:cubicBezTo>
                  <a:pt x="352" y="589"/>
                  <a:pt x="307" y="590"/>
                  <a:pt x="262" y="585"/>
                </a:cubicBezTo>
                <a:cubicBezTo>
                  <a:pt x="228" y="582"/>
                  <a:pt x="125" y="575"/>
                  <a:pt x="94" y="556"/>
                </a:cubicBezTo>
                <a:cubicBezTo>
                  <a:pt x="74" y="559"/>
                  <a:pt x="74" y="557"/>
                  <a:pt x="92" y="550"/>
                </a:cubicBezTo>
                <a:cubicBezTo>
                  <a:pt x="101" y="544"/>
                  <a:pt x="110" y="540"/>
                  <a:pt x="120" y="535"/>
                </a:cubicBezTo>
                <a:cubicBezTo>
                  <a:pt x="143" y="522"/>
                  <a:pt x="166" y="511"/>
                  <a:pt x="190" y="501"/>
                </a:cubicBezTo>
                <a:cubicBezTo>
                  <a:pt x="244" y="476"/>
                  <a:pt x="301" y="456"/>
                  <a:pt x="358" y="439"/>
                </a:cubicBezTo>
                <a:cubicBezTo>
                  <a:pt x="376" y="434"/>
                  <a:pt x="386" y="415"/>
                  <a:pt x="382" y="396"/>
                </a:cubicBezTo>
                <a:cubicBezTo>
                  <a:pt x="356" y="296"/>
                  <a:pt x="347" y="197"/>
                  <a:pt x="352" y="94"/>
                </a:cubicBezTo>
                <a:cubicBezTo>
                  <a:pt x="389" y="120"/>
                  <a:pt x="427" y="145"/>
                  <a:pt x="465" y="172"/>
                </a:cubicBezTo>
                <a:cubicBezTo>
                  <a:pt x="501" y="196"/>
                  <a:pt x="544" y="237"/>
                  <a:pt x="589" y="242"/>
                </a:cubicBezTo>
                <a:cubicBezTo>
                  <a:pt x="648" y="250"/>
                  <a:pt x="721" y="212"/>
                  <a:pt x="782" y="178"/>
                </a:cubicBezTo>
                <a:cubicBezTo>
                  <a:pt x="771" y="259"/>
                  <a:pt x="743" y="333"/>
                  <a:pt x="696" y="404"/>
                </a:cubicBezTo>
                <a:cubicBezTo>
                  <a:pt x="687" y="415"/>
                  <a:pt x="689" y="429"/>
                  <a:pt x="695" y="438"/>
                </a:cubicBezTo>
                <a:cubicBezTo>
                  <a:pt x="692" y="450"/>
                  <a:pt x="697" y="463"/>
                  <a:pt x="711" y="472"/>
                </a:cubicBezTo>
                <a:cubicBezTo>
                  <a:pt x="774" y="516"/>
                  <a:pt x="849" y="567"/>
                  <a:pt x="875" y="642"/>
                </a:cubicBezTo>
                <a:cubicBezTo>
                  <a:pt x="852" y="641"/>
                  <a:pt x="830" y="638"/>
                  <a:pt x="809" y="632"/>
                </a:cubicBezTo>
                <a:close/>
                <a:moveTo>
                  <a:pt x="763" y="426"/>
                </a:moveTo>
                <a:lnTo>
                  <a:pt x="763" y="426"/>
                </a:lnTo>
                <a:cubicBezTo>
                  <a:pt x="822" y="332"/>
                  <a:pt x="853" y="231"/>
                  <a:pt x="856" y="120"/>
                </a:cubicBezTo>
                <a:cubicBezTo>
                  <a:pt x="858" y="92"/>
                  <a:pt x="827" y="81"/>
                  <a:pt x="805" y="90"/>
                </a:cubicBezTo>
                <a:cubicBezTo>
                  <a:pt x="721" y="127"/>
                  <a:pt x="631" y="189"/>
                  <a:pt x="542" y="140"/>
                </a:cubicBezTo>
                <a:cubicBezTo>
                  <a:pt x="473" y="103"/>
                  <a:pt x="409" y="50"/>
                  <a:pt x="344" y="6"/>
                </a:cubicBezTo>
                <a:cubicBezTo>
                  <a:pt x="333" y="0"/>
                  <a:pt x="322" y="0"/>
                  <a:pt x="313" y="4"/>
                </a:cubicBezTo>
                <a:cubicBezTo>
                  <a:pt x="300" y="8"/>
                  <a:pt x="288" y="18"/>
                  <a:pt x="286" y="35"/>
                </a:cubicBezTo>
                <a:cubicBezTo>
                  <a:pt x="276" y="153"/>
                  <a:pt x="284" y="268"/>
                  <a:pt x="307" y="384"/>
                </a:cubicBezTo>
                <a:cubicBezTo>
                  <a:pt x="237" y="406"/>
                  <a:pt x="166" y="434"/>
                  <a:pt x="99" y="468"/>
                </a:cubicBezTo>
                <a:cubicBezTo>
                  <a:pt x="63" y="487"/>
                  <a:pt x="0" y="509"/>
                  <a:pt x="11" y="561"/>
                </a:cubicBezTo>
                <a:cubicBezTo>
                  <a:pt x="22" y="610"/>
                  <a:pt x="96" y="623"/>
                  <a:pt x="134" y="633"/>
                </a:cubicBezTo>
                <a:cubicBezTo>
                  <a:pt x="210" y="652"/>
                  <a:pt x="286" y="659"/>
                  <a:pt x="363" y="656"/>
                </a:cubicBezTo>
                <a:cubicBezTo>
                  <a:pt x="368" y="762"/>
                  <a:pt x="402" y="858"/>
                  <a:pt x="467" y="943"/>
                </a:cubicBezTo>
                <a:cubicBezTo>
                  <a:pt x="481" y="962"/>
                  <a:pt x="513" y="969"/>
                  <a:pt x="525" y="943"/>
                </a:cubicBezTo>
                <a:cubicBezTo>
                  <a:pt x="548" y="898"/>
                  <a:pt x="571" y="853"/>
                  <a:pt x="593" y="808"/>
                </a:cubicBezTo>
                <a:cubicBezTo>
                  <a:pt x="610" y="772"/>
                  <a:pt x="641" y="676"/>
                  <a:pt x="680" y="667"/>
                </a:cubicBezTo>
                <a:cubicBezTo>
                  <a:pt x="714" y="659"/>
                  <a:pt x="756" y="690"/>
                  <a:pt x="790" y="698"/>
                </a:cubicBezTo>
                <a:cubicBezTo>
                  <a:pt x="833" y="709"/>
                  <a:pt x="875" y="713"/>
                  <a:pt x="917" y="712"/>
                </a:cubicBezTo>
                <a:cubicBezTo>
                  <a:pt x="934" y="712"/>
                  <a:pt x="954" y="696"/>
                  <a:pt x="951" y="677"/>
                </a:cubicBezTo>
                <a:cubicBezTo>
                  <a:pt x="937" y="561"/>
                  <a:pt x="855" y="488"/>
                  <a:pt x="763" y="4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sz="1633"/>
          </a:p>
        </p:txBody>
      </p:sp>
      <p:sp>
        <p:nvSpPr>
          <p:cNvPr id="441" name="Freeform 87">
            <a:extLst>
              <a:ext uri="{FF2B5EF4-FFF2-40B4-BE49-F238E27FC236}">
                <a16:creationId xmlns:a16="http://schemas.microsoft.com/office/drawing/2014/main" id="{B765F8EC-FC64-C44C-A2BB-919D85D20B1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29206" y="2894141"/>
            <a:ext cx="354268" cy="358775"/>
          </a:xfrm>
          <a:custGeom>
            <a:avLst/>
            <a:gdLst>
              <a:gd name="T0" fmla="*/ 245178442 w 955"/>
              <a:gd name="T1" fmla="*/ 190826982 h 970"/>
              <a:gd name="T2" fmla="*/ 214265909 w 955"/>
              <a:gd name="T3" fmla="*/ 178447875 h 970"/>
              <a:gd name="T4" fmla="*/ 193354375 w 955"/>
              <a:gd name="T5" fmla="*/ 179655307 h 970"/>
              <a:gd name="T6" fmla="*/ 168805995 w 955"/>
              <a:gd name="T7" fmla="*/ 219511629 h 970"/>
              <a:gd name="T8" fmla="*/ 149107395 w 955"/>
              <a:gd name="T9" fmla="*/ 258764235 h 970"/>
              <a:gd name="T10" fmla="*/ 130317028 w 955"/>
              <a:gd name="T11" fmla="*/ 186901851 h 970"/>
              <a:gd name="T12" fmla="*/ 120013285 w 955"/>
              <a:gd name="T13" fmla="*/ 176636076 h 970"/>
              <a:gd name="T14" fmla="*/ 79402499 w 955"/>
              <a:gd name="T15" fmla="*/ 176636076 h 970"/>
              <a:gd name="T16" fmla="*/ 28487969 w 955"/>
              <a:gd name="T17" fmla="*/ 167879916 h 970"/>
              <a:gd name="T18" fmla="*/ 27881828 w 955"/>
              <a:gd name="T19" fmla="*/ 166068117 h 970"/>
              <a:gd name="T20" fmla="*/ 36367801 w 955"/>
              <a:gd name="T21" fmla="*/ 161538619 h 970"/>
              <a:gd name="T22" fmla="*/ 57582079 w 955"/>
              <a:gd name="T23" fmla="*/ 151272843 h 970"/>
              <a:gd name="T24" fmla="*/ 108496609 w 955"/>
              <a:gd name="T25" fmla="*/ 132552440 h 970"/>
              <a:gd name="T26" fmla="*/ 115770299 w 955"/>
              <a:gd name="T27" fmla="*/ 119568966 h 970"/>
              <a:gd name="T28" fmla="*/ 106678186 w 955"/>
              <a:gd name="T29" fmla="*/ 28382463 h 970"/>
              <a:gd name="T30" fmla="*/ 140924167 w 955"/>
              <a:gd name="T31" fmla="*/ 51933897 h 970"/>
              <a:gd name="T32" fmla="*/ 178504250 w 955"/>
              <a:gd name="T33" fmla="*/ 73069815 h 970"/>
              <a:gd name="T34" fmla="*/ 236995214 w 955"/>
              <a:gd name="T35" fmla="*/ 53745696 h 970"/>
              <a:gd name="T36" fmla="*/ 210931808 w 955"/>
              <a:gd name="T37" fmla="*/ 121984481 h 970"/>
              <a:gd name="T38" fmla="*/ 210629064 w 955"/>
              <a:gd name="T39" fmla="*/ 132250256 h 970"/>
              <a:gd name="T40" fmla="*/ 215478191 w 955"/>
              <a:gd name="T41" fmla="*/ 142516683 h 970"/>
              <a:gd name="T42" fmla="*/ 265180439 w 955"/>
              <a:gd name="T43" fmla="*/ 193846864 h 970"/>
              <a:gd name="T44" fmla="*/ 231237202 w 955"/>
              <a:gd name="T45" fmla="*/ 128627310 h 970"/>
              <a:gd name="T46" fmla="*/ 259422427 w 955"/>
              <a:gd name="T47" fmla="*/ 36232724 h 970"/>
              <a:gd name="T48" fmla="*/ 243966160 w 955"/>
              <a:gd name="T49" fmla="*/ 27175031 h 970"/>
              <a:gd name="T50" fmla="*/ 164260265 w 955"/>
              <a:gd name="T51" fmla="*/ 42271837 h 970"/>
              <a:gd name="T52" fmla="*/ 104253622 w 955"/>
              <a:gd name="T53" fmla="*/ 1811799 h 970"/>
              <a:gd name="T54" fmla="*/ 94858765 w 955"/>
              <a:gd name="T55" fmla="*/ 1208083 h 970"/>
              <a:gd name="T56" fmla="*/ 86676189 w 955"/>
              <a:gd name="T57" fmla="*/ 10567959 h 970"/>
              <a:gd name="T58" fmla="*/ 93040342 w 955"/>
              <a:gd name="T59" fmla="*/ 115945368 h 970"/>
              <a:gd name="T60" fmla="*/ 30002995 w 955"/>
              <a:gd name="T61" fmla="*/ 141308600 h 970"/>
              <a:gd name="T62" fmla="*/ 3333449 w 955"/>
              <a:gd name="T63" fmla="*/ 169389531 h 970"/>
              <a:gd name="T64" fmla="*/ 40610787 w 955"/>
              <a:gd name="T65" fmla="*/ 191129165 h 970"/>
              <a:gd name="T66" fmla="*/ 110012287 w 955"/>
              <a:gd name="T67" fmla="*/ 198074178 h 970"/>
              <a:gd name="T68" fmla="*/ 141530308 w 955"/>
              <a:gd name="T69" fmla="*/ 284731183 h 970"/>
              <a:gd name="T70" fmla="*/ 159108394 w 955"/>
              <a:gd name="T71" fmla="*/ 284731183 h 970"/>
              <a:gd name="T72" fmla="*/ 179716531 w 955"/>
              <a:gd name="T73" fmla="*/ 243968961 h 970"/>
              <a:gd name="T74" fmla="*/ 206083334 w 955"/>
              <a:gd name="T75" fmla="*/ 201394941 h 970"/>
              <a:gd name="T76" fmla="*/ 239419777 w 955"/>
              <a:gd name="T77" fmla="*/ 210755468 h 970"/>
              <a:gd name="T78" fmla="*/ 277908745 w 955"/>
              <a:gd name="T79" fmla="*/ 214982782 h 970"/>
              <a:gd name="T80" fmla="*/ 288213140 w 955"/>
              <a:gd name="T81" fmla="*/ 204414823 h 970"/>
              <a:gd name="T82" fmla="*/ 231237202 w 955"/>
              <a:gd name="T83" fmla="*/ 128627310 h 9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55" h="970">
                <a:moveTo>
                  <a:pt x="809" y="632"/>
                </a:moveTo>
                <a:lnTo>
                  <a:pt x="809" y="632"/>
                </a:lnTo>
                <a:cubicBezTo>
                  <a:pt x="773" y="622"/>
                  <a:pt x="743" y="599"/>
                  <a:pt x="707" y="591"/>
                </a:cubicBezTo>
                <a:cubicBezTo>
                  <a:pt x="682" y="584"/>
                  <a:pt x="661" y="582"/>
                  <a:pt x="638" y="595"/>
                </a:cubicBezTo>
                <a:cubicBezTo>
                  <a:pt x="596" y="618"/>
                  <a:pt x="576" y="688"/>
                  <a:pt x="557" y="727"/>
                </a:cubicBezTo>
                <a:cubicBezTo>
                  <a:pt x="534" y="771"/>
                  <a:pt x="514" y="814"/>
                  <a:pt x="492" y="857"/>
                </a:cubicBezTo>
                <a:cubicBezTo>
                  <a:pt x="450" y="786"/>
                  <a:pt x="429" y="706"/>
                  <a:pt x="430" y="619"/>
                </a:cubicBezTo>
                <a:cubicBezTo>
                  <a:pt x="432" y="602"/>
                  <a:pt x="415" y="584"/>
                  <a:pt x="396" y="585"/>
                </a:cubicBezTo>
                <a:cubicBezTo>
                  <a:pt x="352" y="589"/>
                  <a:pt x="307" y="590"/>
                  <a:pt x="262" y="585"/>
                </a:cubicBezTo>
                <a:cubicBezTo>
                  <a:pt x="228" y="582"/>
                  <a:pt x="125" y="575"/>
                  <a:pt x="94" y="556"/>
                </a:cubicBezTo>
                <a:cubicBezTo>
                  <a:pt x="74" y="559"/>
                  <a:pt x="74" y="557"/>
                  <a:pt x="92" y="550"/>
                </a:cubicBezTo>
                <a:cubicBezTo>
                  <a:pt x="101" y="544"/>
                  <a:pt x="110" y="540"/>
                  <a:pt x="120" y="535"/>
                </a:cubicBezTo>
                <a:cubicBezTo>
                  <a:pt x="143" y="522"/>
                  <a:pt x="166" y="511"/>
                  <a:pt x="190" y="501"/>
                </a:cubicBezTo>
                <a:cubicBezTo>
                  <a:pt x="244" y="476"/>
                  <a:pt x="301" y="456"/>
                  <a:pt x="358" y="439"/>
                </a:cubicBezTo>
                <a:cubicBezTo>
                  <a:pt x="376" y="434"/>
                  <a:pt x="386" y="415"/>
                  <a:pt x="382" y="396"/>
                </a:cubicBezTo>
                <a:cubicBezTo>
                  <a:pt x="356" y="296"/>
                  <a:pt x="347" y="197"/>
                  <a:pt x="352" y="94"/>
                </a:cubicBezTo>
                <a:cubicBezTo>
                  <a:pt x="389" y="120"/>
                  <a:pt x="427" y="145"/>
                  <a:pt x="465" y="172"/>
                </a:cubicBezTo>
                <a:cubicBezTo>
                  <a:pt x="501" y="196"/>
                  <a:pt x="544" y="237"/>
                  <a:pt x="589" y="242"/>
                </a:cubicBezTo>
                <a:cubicBezTo>
                  <a:pt x="648" y="250"/>
                  <a:pt x="721" y="212"/>
                  <a:pt x="782" y="178"/>
                </a:cubicBezTo>
                <a:cubicBezTo>
                  <a:pt x="771" y="259"/>
                  <a:pt x="743" y="333"/>
                  <a:pt x="696" y="404"/>
                </a:cubicBezTo>
                <a:cubicBezTo>
                  <a:pt x="687" y="415"/>
                  <a:pt x="689" y="429"/>
                  <a:pt x="695" y="438"/>
                </a:cubicBezTo>
                <a:cubicBezTo>
                  <a:pt x="692" y="450"/>
                  <a:pt x="697" y="463"/>
                  <a:pt x="711" y="472"/>
                </a:cubicBezTo>
                <a:cubicBezTo>
                  <a:pt x="774" y="516"/>
                  <a:pt x="849" y="567"/>
                  <a:pt x="875" y="642"/>
                </a:cubicBezTo>
                <a:cubicBezTo>
                  <a:pt x="852" y="641"/>
                  <a:pt x="830" y="638"/>
                  <a:pt x="809" y="632"/>
                </a:cubicBezTo>
                <a:close/>
                <a:moveTo>
                  <a:pt x="763" y="426"/>
                </a:moveTo>
                <a:lnTo>
                  <a:pt x="763" y="426"/>
                </a:lnTo>
                <a:cubicBezTo>
                  <a:pt x="822" y="332"/>
                  <a:pt x="853" y="231"/>
                  <a:pt x="856" y="120"/>
                </a:cubicBezTo>
                <a:cubicBezTo>
                  <a:pt x="858" y="92"/>
                  <a:pt x="827" y="81"/>
                  <a:pt x="805" y="90"/>
                </a:cubicBezTo>
                <a:cubicBezTo>
                  <a:pt x="721" y="127"/>
                  <a:pt x="631" y="189"/>
                  <a:pt x="542" y="140"/>
                </a:cubicBezTo>
                <a:cubicBezTo>
                  <a:pt x="473" y="103"/>
                  <a:pt x="409" y="50"/>
                  <a:pt x="344" y="6"/>
                </a:cubicBezTo>
                <a:cubicBezTo>
                  <a:pt x="333" y="0"/>
                  <a:pt x="322" y="0"/>
                  <a:pt x="313" y="4"/>
                </a:cubicBezTo>
                <a:cubicBezTo>
                  <a:pt x="300" y="8"/>
                  <a:pt x="288" y="18"/>
                  <a:pt x="286" y="35"/>
                </a:cubicBezTo>
                <a:cubicBezTo>
                  <a:pt x="276" y="153"/>
                  <a:pt x="284" y="268"/>
                  <a:pt x="307" y="384"/>
                </a:cubicBezTo>
                <a:cubicBezTo>
                  <a:pt x="237" y="406"/>
                  <a:pt x="166" y="434"/>
                  <a:pt x="99" y="468"/>
                </a:cubicBezTo>
                <a:cubicBezTo>
                  <a:pt x="63" y="487"/>
                  <a:pt x="0" y="509"/>
                  <a:pt x="11" y="561"/>
                </a:cubicBezTo>
                <a:cubicBezTo>
                  <a:pt x="22" y="610"/>
                  <a:pt x="96" y="623"/>
                  <a:pt x="134" y="633"/>
                </a:cubicBezTo>
                <a:cubicBezTo>
                  <a:pt x="210" y="652"/>
                  <a:pt x="286" y="659"/>
                  <a:pt x="363" y="656"/>
                </a:cubicBezTo>
                <a:cubicBezTo>
                  <a:pt x="368" y="762"/>
                  <a:pt x="402" y="858"/>
                  <a:pt x="467" y="943"/>
                </a:cubicBezTo>
                <a:cubicBezTo>
                  <a:pt x="481" y="962"/>
                  <a:pt x="513" y="969"/>
                  <a:pt x="525" y="943"/>
                </a:cubicBezTo>
                <a:cubicBezTo>
                  <a:pt x="548" y="898"/>
                  <a:pt x="571" y="853"/>
                  <a:pt x="593" y="808"/>
                </a:cubicBezTo>
                <a:cubicBezTo>
                  <a:pt x="610" y="772"/>
                  <a:pt x="641" y="676"/>
                  <a:pt x="680" y="667"/>
                </a:cubicBezTo>
                <a:cubicBezTo>
                  <a:pt x="714" y="659"/>
                  <a:pt x="756" y="690"/>
                  <a:pt x="790" y="698"/>
                </a:cubicBezTo>
                <a:cubicBezTo>
                  <a:pt x="833" y="709"/>
                  <a:pt x="875" y="713"/>
                  <a:pt x="917" y="712"/>
                </a:cubicBezTo>
                <a:cubicBezTo>
                  <a:pt x="934" y="712"/>
                  <a:pt x="954" y="696"/>
                  <a:pt x="951" y="677"/>
                </a:cubicBezTo>
                <a:cubicBezTo>
                  <a:pt x="937" y="561"/>
                  <a:pt x="855" y="488"/>
                  <a:pt x="763" y="42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sz="1633">
              <a:solidFill>
                <a:schemeClr val="accent2"/>
              </a:solidFill>
            </a:endParaRPr>
          </a:p>
        </p:txBody>
      </p:sp>
      <p:sp>
        <p:nvSpPr>
          <p:cNvPr id="442" name="Freeform 87">
            <a:extLst>
              <a:ext uri="{FF2B5EF4-FFF2-40B4-BE49-F238E27FC236}">
                <a16:creationId xmlns:a16="http://schemas.microsoft.com/office/drawing/2014/main" id="{C0B06E3C-D5B8-CA4F-86FC-B521C1F971C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17360" y="3520351"/>
            <a:ext cx="354268" cy="358775"/>
          </a:xfrm>
          <a:custGeom>
            <a:avLst/>
            <a:gdLst>
              <a:gd name="T0" fmla="*/ 245178442 w 955"/>
              <a:gd name="T1" fmla="*/ 190826982 h 970"/>
              <a:gd name="T2" fmla="*/ 214265909 w 955"/>
              <a:gd name="T3" fmla="*/ 178447875 h 970"/>
              <a:gd name="T4" fmla="*/ 193354375 w 955"/>
              <a:gd name="T5" fmla="*/ 179655307 h 970"/>
              <a:gd name="T6" fmla="*/ 168805995 w 955"/>
              <a:gd name="T7" fmla="*/ 219511629 h 970"/>
              <a:gd name="T8" fmla="*/ 149107395 w 955"/>
              <a:gd name="T9" fmla="*/ 258764235 h 970"/>
              <a:gd name="T10" fmla="*/ 130317028 w 955"/>
              <a:gd name="T11" fmla="*/ 186901851 h 970"/>
              <a:gd name="T12" fmla="*/ 120013285 w 955"/>
              <a:gd name="T13" fmla="*/ 176636076 h 970"/>
              <a:gd name="T14" fmla="*/ 79402499 w 955"/>
              <a:gd name="T15" fmla="*/ 176636076 h 970"/>
              <a:gd name="T16" fmla="*/ 28487969 w 955"/>
              <a:gd name="T17" fmla="*/ 167879916 h 970"/>
              <a:gd name="T18" fmla="*/ 27881828 w 955"/>
              <a:gd name="T19" fmla="*/ 166068117 h 970"/>
              <a:gd name="T20" fmla="*/ 36367801 w 955"/>
              <a:gd name="T21" fmla="*/ 161538619 h 970"/>
              <a:gd name="T22" fmla="*/ 57582079 w 955"/>
              <a:gd name="T23" fmla="*/ 151272843 h 970"/>
              <a:gd name="T24" fmla="*/ 108496609 w 955"/>
              <a:gd name="T25" fmla="*/ 132552440 h 970"/>
              <a:gd name="T26" fmla="*/ 115770299 w 955"/>
              <a:gd name="T27" fmla="*/ 119568966 h 970"/>
              <a:gd name="T28" fmla="*/ 106678186 w 955"/>
              <a:gd name="T29" fmla="*/ 28382463 h 970"/>
              <a:gd name="T30" fmla="*/ 140924167 w 955"/>
              <a:gd name="T31" fmla="*/ 51933897 h 970"/>
              <a:gd name="T32" fmla="*/ 178504250 w 955"/>
              <a:gd name="T33" fmla="*/ 73069815 h 970"/>
              <a:gd name="T34" fmla="*/ 236995214 w 955"/>
              <a:gd name="T35" fmla="*/ 53745696 h 970"/>
              <a:gd name="T36" fmla="*/ 210931808 w 955"/>
              <a:gd name="T37" fmla="*/ 121984481 h 970"/>
              <a:gd name="T38" fmla="*/ 210629064 w 955"/>
              <a:gd name="T39" fmla="*/ 132250256 h 970"/>
              <a:gd name="T40" fmla="*/ 215478191 w 955"/>
              <a:gd name="T41" fmla="*/ 142516683 h 970"/>
              <a:gd name="T42" fmla="*/ 265180439 w 955"/>
              <a:gd name="T43" fmla="*/ 193846864 h 970"/>
              <a:gd name="T44" fmla="*/ 231237202 w 955"/>
              <a:gd name="T45" fmla="*/ 128627310 h 970"/>
              <a:gd name="T46" fmla="*/ 259422427 w 955"/>
              <a:gd name="T47" fmla="*/ 36232724 h 970"/>
              <a:gd name="T48" fmla="*/ 243966160 w 955"/>
              <a:gd name="T49" fmla="*/ 27175031 h 970"/>
              <a:gd name="T50" fmla="*/ 164260265 w 955"/>
              <a:gd name="T51" fmla="*/ 42271837 h 970"/>
              <a:gd name="T52" fmla="*/ 104253622 w 955"/>
              <a:gd name="T53" fmla="*/ 1811799 h 970"/>
              <a:gd name="T54" fmla="*/ 94858765 w 955"/>
              <a:gd name="T55" fmla="*/ 1208083 h 970"/>
              <a:gd name="T56" fmla="*/ 86676189 w 955"/>
              <a:gd name="T57" fmla="*/ 10567959 h 970"/>
              <a:gd name="T58" fmla="*/ 93040342 w 955"/>
              <a:gd name="T59" fmla="*/ 115945368 h 970"/>
              <a:gd name="T60" fmla="*/ 30002995 w 955"/>
              <a:gd name="T61" fmla="*/ 141308600 h 970"/>
              <a:gd name="T62" fmla="*/ 3333449 w 955"/>
              <a:gd name="T63" fmla="*/ 169389531 h 970"/>
              <a:gd name="T64" fmla="*/ 40610787 w 955"/>
              <a:gd name="T65" fmla="*/ 191129165 h 970"/>
              <a:gd name="T66" fmla="*/ 110012287 w 955"/>
              <a:gd name="T67" fmla="*/ 198074178 h 970"/>
              <a:gd name="T68" fmla="*/ 141530308 w 955"/>
              <a:gd name="T69" fmla="*/ 284731183 h 970"/>
              <a:gd name="T70" fmla="*/ 159108394 w 955"/>
              <a:gd name="T71" fmla="*/ 284731183 h 970"/>
              <a:gd name="T72" fmla="*/ 179716531 w 955"/>
              <a:gd name="T73" fmla="*/ 243968961 h 970"/>
              <a:gd name="T74" fmla="*/ 206083334 w 955"/>
              <a:gd name="T75" fmla="*/ 201394941 h 970"/>
              <a:gd name="T76" fmla="*/ 239419777 w 955"/>
              <a:gd name="T77" fmla="*/ 210755468 h 970"/>
              <a:gd name="T78" fmla="*/ 277908745 w 955"/>
              <a:gd name="T79" fmla="*/ 214982782 h 970"/>
              <a:gd name="T80" fmla="*/ 288213140 w 955"/>
              <a:gd name="T81" fmla="*/ 204414823 h 970"/>
              <a:gd name="T82" fmla="*/ 231237202 w 955"/>
              <a:gd name="T83" fmla="*/ 128627310 h 9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55" h="970">
                <a:moveTo>
                  <a:pt x="809" y="632"/>
                </a:moveTo>
                <a:lnTo>
                  <a:pt x="809" y="632"/>
                </a:lnTo>
                <a:cubicBezTo>
                  <a:pt x="773" y="622"/>
                  <a:pt x="743" y="599"/>
                  <a:pt x="707" y="591"/>
                </a:cubicBezTo>
                <a:cubicBezTo>
                  <a:pt x="682" y="584"/>
                  <a:pt x="661" y="582"/>
                  <a:pt x="638" y="595"/>
                </a:cubicBezTo>
                <a:cubicBezTo>
                  <a:pt x="596" y="618"/>
                  <a:pt x="576" y="688"/>
                  <a:pt x="557" y="727"/>
                </a:cubicBezTo>
                <a:cubicBezTo>
                  <a:pt x="534" y="771"/>
                  <a:pt x="514" y="814"/>
                  <a:pt x="492" y="857"/>
                </a:cubicBezTo>
                <a:cubicBezTo>
                  <a:pt x="450" y="786"/>
                  <a:pt x="429" y="706"/>
                  <a:pt x="430" y="619"/>
                </a:cubicBezTo>
                <a:cubicBezTo>
                  <a:pt x="432" y="602"/>
                  <a:pt x="415" y="584"/>
                  <a:pt x="396" y="585"/>
                </a:cubicBezTo>
                <a:cubicBezTo>
                  <a:pt x="352" y="589"/>
                  <a:pt x="307" y="590"/>
                  <a:pt x="262" y="585"/>
                </a:cubicBezTo>
                <a:cubicBezTo>
                  <a:pt x="228" y="582"/>
                  <a:pt x="125" y="575"/>
                  <a:pt x="94" y="556"/>
                </a:cubicBezTo>
                <a:cubicBezTo>
                  <a:pt x="74" y="559"/>
                  <a:pt x="74" y="557"/>
                  <a:pt x="92" y="550"/>
                </a:cubicBezTo>
                <a:cubicBezTo>
                  <a:pt x="101" y="544"/>
                  <a:pt x="110" y="540"/>
                  <a:pt x="120" y="535"/>
                </a:cubicBezTo>
                <a:cubicBezTo>
                  <a:pt x="143" y="522"/>
                  <a:pt x="166" y="511"/>
                  <a:pt x="190" y="501"/>
                </a:cubicBezTo>
                <a:cubicBezTo>
                  <a:pt x="244" y="476"/>
                  <a:pt x="301" y="456"/>
                  <a:pt x="358" y="439"/>
                </a:cubicBezTo>
                <a:cubicBezTo>
                  <a:pt x="376" y="434"/>
                  <a:pt x="386" y="415"/>
                  <a:pt x="382" y="396"/>
                </a:cubicBezTo>
                <a:cubicBezTo>
                  <a:pt x="356" y="296"/>
                  <a:pt x="347" y="197"/>
                  <a:pt x="352" y="94"/>
                </a:cubicBezTo>
                <a:cubicBezTo>
                  <a:pt x="389" y="120"/>
                  <a:pt x="427" y="145"/>
                  <a:pt x="465" y="172"/>
                </a:cubicBezTo>
                <a:cubicBezTo>
                  <a:pt x="501" y="196"/>
                  <a:pt x="544" y="237"/>
                  <a:pt x="589" y="242"/>
                </a:cubicBezTo>
                <a:cubicBezTo>
                  <a:pt x="648" y="250"/>
                  <a:pt x="721" y="212"/>
                  <a:pt x="782" y="178"/>
                </a:cubicBezTo>
                <a:cubicBezTo>
                  <a:pt x="771" y="259"/>
                  <a:pt x="743" y="333"/>
                  <a:pt x="696" y="404"/>
                </a:cubicBezTo>
                <a:cubicBezTo>
                  <a:pt x="687" y="415"/>
                  <a:pt x="689" y="429"/>
                  <a:pt x="695" y="438"/>
                </a:cubicBezTo>
                <a:cubicBezTo>
                  <a:pt x="692" y="450"/>
                  <a:pt x="697" y="463"/>
                  <a:pt x="711" y="472"/>
                </a:cubicBezTo>
                <a:cubicBezTo>
                  <a:pt x="774" y="516"/>
                  <a:pt x="849" y="567"/>
                  <a:pt x="875" y="642"/>
                </a:cubicBezTo>
                <a:cubicBezTo>
                  <a:pt x="852" y="641"/>
                  <a:pt x="830" y="638"/>
                  <a:pt x="809" y="632"/>
                </a:cubicBezTo>
                <a:close/>
                <a:moveTo>
                  <a:pt x="763" y="426"/>
                </a:moveTo>
                <a:lnTo>
                  <a:pt x="763" y="426"/>
                </a:lnTo>
                <a:cubicBezTo>
                  <a:pt x="822" y="332"/>
                  <a:pt x="853" y="231"/>
                  <a:pt x="856" y="120"/>
                </a:cubicBezTo>
                <a:cubicBezTo>
                  <a:pt x="858" y="92"/>
                  <a:pt x="827" y="81"/>
                  <a:pt x="805" y="90"/>
                </a:cubicBezTo>
                <a:cubicBezTo>
                  <a:pt x="721" y="127"/>
                  <a:pt x="631" y="189"/>
                  <a:pt x="542" y="140"/>
                </a:cubicBezTo>
                <a:cubicBezTo>
                  <a:pt x="473" y="103"/>
                  <a:pt x="409" y="50"/>
                  <a:pt x="344" y="6"/>
                </a:cubicBezTo>
                <a:cubicBezTo>
                  <a:pt x="333" y="0"/>
                  <a:pt x="322" y="0"/>
                  <a:pt x="313" y="4"/>
                </a:cubicBezTo>
                <a:cubicBezTo>
                  <a:pt x="300" y="8"/>
                  <a:pt x="288" y="18"/>
                  <a:pt x="286" y="35"/>
                </a:cubicBezTo>
                <a:cubicBezTo>
                  <a:pt x="276" y="153"/>
                  <a:pt x="284" y="268"/>
                  <a:pt x="307" y="384"/>
                </a:cubicBezTo>
                <a:cubicBezTo>
                  <a:pt x="237" y="406"/>
                  <a:pt x="166" y="434"/>
                  <a:pt x="99" y="468"/>
                </a:cubicBezTo>
                <a:cubicBezTo>
                  <a:pt x="63" y="487"/>
                  <a:pt x="0" y="509"/>
                  <a:pt x="11" y="561"/>
                </a:cubicBezTo>
                <a:cubicBezTo>
                  <a:pt x="22" y="610"/>
                  <a:pt x="96" y="623"/>
                  <a:pt x="134" y="633"/>
                </a:cubicBezTo>
                <a:cubicBezTo>
                  <a:pt x="210" y="652"/>
                  <a:pt x="286" y="659"/>
                  <a:pt x="363" y="656"/>
                </a:cubicBezTo>
                <a:cubicBezTo>
                  <a:pt x="368" y="762"/>
                  <a:pt x="402" y="858"/>
                  <a:pt x="467" y="943"/>
                </a:cubicBezTo>
                <a:cubicBezTo>
                  <a:pt x="481" y="962"/>
                  <a:pt x="513" y="969"/>
                  <a:pt x="525" y="943"/>
                </a:cubicBezTo>
                <a:cubicBezTo>
                  <a:pt x="548" y="898"/>
                  <a:pt x="571" y="853"/>
                  <a:pt x="593" y="808"/>
                </a:cubicBezTo>
                <a:cubicBezTo>
                  <a:pt x="610" y="772"/>
                  <a:pt x="641" y="676"/>
                  <a:pt x="680" y="667"/>
                </a:cubicBezTo>
                <a:cubicBezTo>
                  <a:pt x="714" y="659"/>
                  <a:pt x="756" y="690"/>
                  <a:pt x="790" y="698"/>
                </a:cubicBezTo>
                <a:cubicBezTo>
                  <a:pt x="833" y="709"/>
                  <a:pt x="875" y="713"/>
                  <a:pt x="917" y="712"/>
                </a:cubicBezTo>
                <a:cubicBezTo>
                  <a:pt x="934" y="712"/>
                  <a:pt x="954" y="696"/>
                  <a:pt x="951" y="677"/>
                </a:cubicBezTo>
                <a:cubicBezTo>
                  <a:pt x="937" y="561"/>
                  <a:pt x="855" y="488"/>
                  <a:pt x="763" y="42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sz="1633">
              <a:solidFill>
                <a:schemeClr val="accent2"/>
              </a:solidFill>
            </a:endParaRPr>
          </a:p>
        </p:txBody>
      </p:sp>
      <p:sp>
        <p:nvSpPr>
          <p:cNvPr id="444" name="Freeform 87">
            <a:extLst>
              <a:ext uri="{FF2B5EF4-FFF2-40B4-BE49-F238E27FC236}">
                <a16:creationId xmlns:a16="http://schemas.microsoft.com/office/drawing/2014/main" id="{A51F31AE-6025-4BD7-8EFF-E630B7E2E85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17360" y="4120937"/>
            <a:ext cx="354268" cy="358775"/>
          </a:xfrm>
          <a:custGeom>
            <a:avLst/>
            <a:gdLst>
              <a:gd name="T0" fmla="*/ 245178442 w 955"/>
              <a:gd name="T1" fmla="*/ 190826982 h 970"/>
              <a:gd name="T2" fmla="*/ 214265909 w 955"/>
              <a:gd name="T3" fmla="*/ 178447875 h 970"/>
              <a:gd name="T4" fmla="*/ 193354375 w 955"/>
              <a:gd name="T5" fmla="*/ 179655307 h 970"/>
              <a:gd name="T6" fmla="*/ 168805995 w 955"/>
              <a:gd name="T7" fmla="*/ 219511629 h 970"/>
              <a:gd name="T8" fmla="*/ 149107395 w 955"/>
              <a:gd name="T9" fmla="*/ 258764235 h 970"/>
              <a:gd name="T10" fmla="*/ 130317028 w 955"/>
              <a:gd name="T11" fmla="*/ 186901851 h 970"/>
              <a:gd name="T12" fmla="*/ 120013285 w 955"/>
              <a:gd name="T13" fmla="*/ 176636076 h 970"/>
              <a:gd name="T14" fmla="*/ 79402499 w 955"/>
              <a:gd name="T15" fmla="*/ 176636076 h 970"/>
              <a:gd name="T16" fmla="*/ 28487969 w 955"/>
              <a:gd name="T17" fmla="*/ 167879916 h 970"/>
              <a:gd name="T18" fmla="*/ 27881828 w 955"/>
              <a:gd name="T19" fmla="*/ 166068117 h 970"/>
              <a:gd name="T20" fmla="*/ 36367801 w 955"/>
              <a:gd name="T21" fmla="*/ 161538619 h 970"/>
              <a:gd name="T22" fmla="*/ 57582079 w 955"/>
              <a:gd name="T23" fmla="*/ 151272843 h 970"/>
              <a:gd name="T24" fmla="*/ 108496609 w 955"/>
              <a:gd name="T25" fmla="*/ 132552440 h 970"/>
              <a:gd name="T26" fmla="*/ 115770299 w 955"/>
              <a:gd name="T27" fmla="*/ 119568966 h 970"/>
              <a:gd name="T28" fmla="*/ 106678186 w 955"/>
              <a:gd name="T29" fmla="*/ 28382463 h 970"/>
              <a:gd name="T30" fmla="*/ 140924167 w 955"/>
              <a:gd name="T31" fmla="*/ 51933897 h 970"/>
              <a:gd name="T32" fmla="*/ 178504250 w 955"/>
              <a:gd name="T33" fmla="*/ 73069815 h 970"/>
              <a:gd name="T34" fmla="*/ 236995214 w 955"/>
              <a:gd name="T35" fmla="*/ 53745696 h 970"/>
              <a:gd name="T36" fmla="*/ 210931808 w 955"/>
              <a:gd name="T37" fmla="*/ 121984481 h 970"/>
              <a:gd name="T38" fmla="*/ 210629064 w 955"/>
              <a:gd name="T39" fmla="*/ 132250256 h 970"/>
              <a:gd name="T40" fmla="*/ 215478191 w 955"/>
              <a:gd name="T41" fmla="*/ 142516683 h 970"/>
              <a:gd name="T42" fmla="*/ 265180439 w 955"/>
              <a:gd name="T43" fmla="*/ 193846864 h 970"/>
              <a:gd name="T44" fmla="*/ 231237202 w 955"/>
              <a:gd name="T45" fmla="*/ 128627310 h 970"/>
              <a:gd name="T46" fmla="*/ 259422427 w 955"/>
              <a:gd name="T47" fmla="*/ 36232724 h 970"/>
              <a:gd name="T48" fmla="*/ 243966160 w 955"/>
              <a:gd name="T49" fmla="*/ 27175031 h 970"/>
              <a:gd name="T50" fmla="*/ 164260265 w 955"/>
              <a:gd name="T51" fmla="*/ 42271837 h 970"/>
              <a:gd name="T52" fmla="*/ 104253622 w 955"/>
              <a:gd name="T53" fmla="*/ 1811799 h 970"/>
              <a:gd name="T54" fmla="*/ 94858765 w 955"/>
              <a:gd name="T55" fmla="*/ 1208083 h 970"/>
              <a:gd name="T56" fmla="*/ 86676189 w 955"/>
              <a:gd name="T57" fmla="*/ 10567959 h 970"/>
              <a:gd name="T58" fmla="*/ 93040342 w 955"/>
              <a:gd name="T59" fmla="*/ 115945368 h 970"/>
              <a:gd name="T60" fmla="*/ 30002995 w 955"/>
              <a:gd name="T61" fmla="*/ 141308600 h 970"/>
              <a:gd name="T62" fmla="*/ 3333449 w 955"/>
              <a:gd name="T63" fmla="*/ 169389531 h 970"/>
              <a:gd name="T64" fmla="*/ 40610787 w 955"/>
              <a:gd name="T65" fmla="*/ 191129165 h 970"/>
              <a:gd name="T66" fmla="*/ 110012287 w 955"/>
              <a:gd name="T67" fmla="*/ 198074178 h 970"/>
              <a:gd name="T68" fmla="*/ 141530308 w 955"/>
              <a:gd name="T69" fmla="*/ 284731183 h 970"/>
              <a:gd name="T70" fmla="*/ 159108394 w 955"/>
              <a:gd name="T71" fmla="*/ 284731183 h 970"/>
              <a:gd name="T72" fmla="*/ 179716531 w 955"/>
              <a:gd name="T73" fmla="*/ 243968961 h 970"/>
              <a:gd name="T74" fmla="*/ 206083334 w 955"/>
              <a:gd name="T75" fmla="*/ 201394941 h 970"/>
              <a:gd name="T76" fmla="*/ 239419777 w 955"/>
              <a:gd name="T77" fmla="*/ 210755468 h 970"/>
              <a:gd name="T78" fmla="*/ 277908745 w 955"/>
              <a:gd name="T79" fmla="*/ 214982782 h 970"/>
              <a:gd name="T80" fmla="*/ 288213140 w 955"/>
              <a:gd name="T81" fmla="*/ 204414823 h 970"/>
              <a:gd name="T82" fmla="*/ 231237202 w 955"/>
              <a:gd name="T83" fmla="*/ 128627310 h 9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55" h="970">
                <a:moveTo>
                  <a:pt x="809" y="632"/>
                </a:moveTo>
                <a:lnTo>
                  <a:pt x="809" y="632"/>
                </a:lnTo>
                <a:cubicBezTo>
                  <a:pt x="773" y="622"/>
                  <a:pt x="743" y="599"/>
                  <a:pt x="707" y="591"/>
                </a:cubicBezTo>
                <a:cubicBezTo>
                  <a:pt x="682" y="584"/>
                  <a:pt x="661" y="582"/>
                  <a:pt x="638" y="595"/>
                </a:cubicBezTo>
                <a:cubicBezTo>
                  <a:pt x="596" y="618"/>
                  <a:pt x="576" y="688"/>
                  <a:pt x="557" y="727"/>
                </a:cubicBezTo>
                <a:cubicBezTo>
                  <a:pt x="534" y="771"/>
                  <a:pt x="514" y="814"/>
                  <a:pt x="492" y="857"/>
                </a:cubicBezTo>
                <a:cubicBezTo>
                  <a:pt x="450" y="786"/>
                  <a:pt x="429" y="706"/>
                  <a:pt x="430" y="619"/>
                </a:cubicBezTo>
                <a:cubicBezTo>
                  <a:pt x="432" y="602"/>
                  <a:pt x="415" y="584"/>
                  <a:pt x="396" y="585"/>
                </a:cubicBezTo>
                <a:cubicBezTo>
                  <a:pt x="352" y="589"/>
                  <a:pt x="307" y="590"/>
                  <a:pt x="262" y="585"/>
                </a:cubicBezTo>
                <a:cubicBezTo>
                  <a:pt x="228" y="582"/>
                  <a:pt x="125" y="575"/>
                  <a:pt x="94" y="556"/>
                </a:cubicBezTo>
                <a:cubicBezTo>
                  <a:pt x="74" y="559"/>
                  <a:pt x="74" y="557"/>
                  <a:pt x="92" y="550"/>
                </a:cubicBezTo>
                <a:cubicBezTo>
                  <a:pt x="101" y="544"/>
                  <a:pt x="110" y="540"/>
                  <a:pt x="120" y="535"/>
                </a:cubicBezTo>
                <a:cubicBezTo>
                  <a:pt x="143" y="522"/>
                  <a:pt x="166" y="511"/>
                  <a:pt x="190" y="501"/>
                </a:cubicBezTo>
                <a:cubicBezTo>
                  <a:pt x="244" y="476"/>
                  <a:pt x="301" y="456"/>
                  <a:pt x="358" y="439"/>
                </a:cubicBezTo>
                <a:cubicBezTo>
                  <a:pt x="376" y="434"/>
                  <a:pt x="386" y="415"/>
                  <a:pt x="382" y="396"/>
                </a:cubicBezTo>
                <a:cubicBezTo>
                  <a:pt x="356" y="296"/>
                  <a:pt x="347" y="197"/>
                  <a:pt x="352" y="94"/>
                </a:cubicBezTo>
                <a:cubicBezTo>
                  <a:pt x="389" y="120"/>
                  <a:pt x="427" y="145"/>
                  <a:pt x="465" y="172"/>
                </a:cubicBezTo>
                <a:cubicBezTo>
                  <a:pt x="501" y="196"/>
                  <a:pt x="544" y="237"/>
                  <a:pt x="589" y="242"/>
                </a:cubicBezTo>
                <a:cubicBezTo>
                  <a:pt x="648" y="250"/>
                  <a:pt x="721" y="212"/>
                  <a:pt x="782" y="178"/>
                </a:cubicBezTo>
                <a:cubicBezTo>
                  <a:pt x="771" y="259"/>
                  <a:pt x="743" y="333"/>
                  <a:pt x="696" y="404"/>
                </a:cubicBezTo>
                <a:cubicBezTo>
                  <a:pt x="687" y="415"/>
                  <a:pt x="689" y="429"/>
                  <a:pt x="695" y="438"/>
                </a:cubicBezTo>
                <a:cubicBezTo>
                  <a:pt x="692" y="450"/>
                  <a:pt x="697" y="463"/>
                  <a:pt x="711" y="472"/>
                </a:cubicBezTo>
                <a:cubicBezTo>
                  <a:pt x="774" y="516"/>
                  <a:pt x="849" y="567"/>
                  <a:pt x="875" y="642"/>
                </a:cubicBezTo>
                <a:cubicBezTo>
                  <a:pt x="852" y="641"/>
                  <a:pt x="830" y="638"/>
                  <a:pt x="809" y="632"/>
                </a:cubicBezTo>
                <a:close/>
                <a:moveTo>
                  <a:pt x="763" y="426"/>
                </a:moveTo>
                <a:lnTo>
                  <a:pt x="763" y="426"/>
                </a:lnTo>
                <a:cubicBezTo>
                  <a:pt x="822" y="332"/>
                  <a:pt x="853" y="231"/>
                  <a:pt x="856" y="120"/>
                </a:cubicBezTo>
                <a:cubicBezTo>
                  <a:pt x="858" y="92"/>
                  <a:pt x="827" y="81"/>
                  <a:pt x="805" y="90"/>
                </a:cubicBezTo>
                <a:cubicBezTo>
                  <a:pt x="721" y="127"/>
                  <a:pt x="631" y="189"/>
                  <a:pt x="542" y="140"/>
                </a:cubicBezTo>
                <a:cubicBezTo>
                  <a:pt x="473" y="103"/>
                  <a:pt x="409" y="50"/>
                  <a:pt x="344" y="6"/>
                </a:cubicBezTo>
                <a:cubicBezTo>
                  <a:pt x="333" y="0"/>
                  <a:pt x="322" y="0"/>
                  <a:pt x="313" y="4"/>
                </a:cubicBezTo>
                <a:cubicBezTo>
                  <a:pt x="300" y="8"/>
                  <a:pt x="288" y="18"/>
                  <a:pt x="286" y="35"/>
                </a:cubicBezTo>
                <a:cubicBezTo>
                  <a:pt x="276" y="153"/>
                  <a:pt x="284" y="268"/>
                  <a:pt x="307" y="384"/>
                </a:cubicBezTo>
                <a:cubicBezTo>
                  <a:pt x="237" y="406"/>
                  <a:pt x="166" y="434"/>
                  <a:pt x="99" y="468"/>
                </a:cubicBezTo>
                <a:cubicBezTo>
                  <a:pt x="63" y="487"/>
                  <a:pt x="0" y="509"/>
                  <a:pt x="11" y="561"/>
                </a:cubicBezTo>
                <a:cubicBezTo>
                  <a:pt x="22" y="610"/>
                  <a:pt x="96" y="623"/>
                  <a:pt x="134" y="633"/>
                </a:cubicBezTo>
                <a:cubicBezTo>
                  <a:pt x="210" y="652"/>
                  <a:pt x="286" y="659"/>
                  <a:pt x="363" y="656"/>
                </a:cubicBezTo>
                <a:cubicBezTo>
                  <a:pt x="368" y="762"/>
                  <a:pt x="402" y="858"/>
                  <a:pt x="467" y="943"/>
                </a:cubicBezTo>
                <a:cubicBezTo>
                  <a:pt x="481" y="962"/>
                  <a:pt x="513" y="969"/>
                  <a:pt x="525" y="943"/>
                </a:cubicBezTo>
                <a:cubicBezTo>
                  <a:pt x="548" y="898"/>
                  <a:pt x="571" y="853"/>
                  <a:pt x="593" y="808"/>
                </a:cubicBezTo>
                <a:cubicBezTo>
                  <a:pt x="610" y="772"/>
                  <a:pt x="641" y="676"/>
                  <a:pt x="680" y="667"/>
                </a:cubicBezTo>
                <a:cubicBezTo>
                  <a:pt x="714" y="659"/>
                  <a:pt x="756" y="690"/>
                  <a:pt x="790" y="698"/>
                </a:cubicBezTo>
                <a:cubicBezTo>
                  <a:pt x="833" y="709"/>
                  <a:pt x="875" y="713"/>
                  <a:pt x="917" y="712"/>
                </a:cubicBezTo>
                <a:cubicBezTo>
                  <a:pt x="934" y="712"/>
                  <a:pt x="954" y="696"/>
                  <a:pt x="951" y="677"/>
                </a:cubicBezTo>
                <a:cubicBezTo>
                  <a:pt x="937" y="561"/>
                  <a:pt x="855" y="488"/>
                  <a:pt x="763" y="4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 sz="1633"/>
          </a:p>
        </p:txBody>
      </p:sp>
      <p:pic>
        <p:nvPicPr>
          <p:cNvPr id="449" name="Content Placeholder 2">
            <a:extLst>
              <a:ext uri="{FF2B5EF4-FFF2-40B4-BE49-F238E27FC236}">
                <a16:creationId xmlns:a16="http://schemas.microsoft.com/office/drawing/2014/main" id="{904CD2B4-8DBB-4424-96D1-29D4003A41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2848" y="2187005"/>
            <a:ext cx="3084568" cy="20551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165549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A0BAABA6-BF9A-1B4B-B530-AF17FCF8C6EB}"/>
              </a:ext>
            </a:extLst>
          </p:cNvPr>
          <p:cNvSpPr txBox="1"/>
          <p:nvPr/>
        </p:nvSpPr>
        <p:spPr>
          <a:xfrm>
            <a:off x="5589789" y="1562624"/>
            <a:ext cx="5623790" cy="383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700" dirty="0">
                <a:latin typeface="Arial" panose="020B0604020202020204" pitchFamily="34" charset="0"/>
                <a:cs typeface="Arial" panose="020B0604020202020204" pitchFamily="34" charset="0"/>
              </a:rPr>
              <a:t>You will receive your scholarship while you are studying abroad if you meet the renewal criteria: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700" dirty="0">
                <a:latin typeface="Arial" panose="020B0604020202020204" pitchFamily="34" charset="0"/>
                <a:cs typeface="Arial" panose="020B0604020202020204" pitchFamily="34" charset="0"/>
              </a:rPr>
              <a:t>Completed 5.0 Trent Credits and received an average of 80% or higher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700" dirty="0">
                <a:latin typeface="Arial" panose="020B0604020202020204" pitchFamily="34" charset="0"/>
                <a:cs typeface="Arial" panose="020B0604020202020204" pitchFamily="34" charset="0"/>
              </a:rPr>
              <a:t>Must be registered in at least 2.0 credits each semester to receive your scholarship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7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700" dirty="0">
                <a:latin typeface="Arial" panose="020B0604020202020204" pitchFamily="34" charset="0"/>
                <a:cs typeface="Arial" panose="020B0604020202020204" pitchFamily="34" charset="0"/>
              </a:rPr>
              <a:t>Your scholarship is renewable for your return to Trent if: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700" dirty="0">
                <a:latin typeface="Arial" panose="020B0604020202020204" pitchFamily="34" charset="0"/>
                <a:cs typeface="Arial" panose="020B0604020202020204" pitchFamily="34" charset="0"/>
              </a:rPr>
              <a:t>You completed 5.0 credits and your grade conversion meets the minimum renewable average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sz="17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700" dirty="0">
                <a:latin typeface="Arial" panose="020B0604020202020204" pitchFamily="34" charset="0"/>
                <a:cs typeface="Arial" panose="020B0604020202020204" pitchFamily="34" charset="0"/>
              </a:rPr>
              <a:t>Scholarship Appeals done through </a:t>
            </a:r>
            <a:r>
              <a:rPr lang="en-US" sz="1700" dirty="0" err="1">
                <a:latin typeface="Arial" panose="020B0604020202020204" pitchFamily="34" charset="0"/>
                <a:cs typeface="Arial" panose="020B0604020202020204" pitchFamily="34" charset="0"/>
              </a:rPr>
              <a:t>myTrent</a:t>
            </a:r>
            <a:r>
              <a:rPr lang="en-US" sz="1700" dirty="0">
                <a:latin typeface="Arial" panose="020B0604020202020204" pitchFamily="34" charset="0"/>
                <a:cs typeface="Arial" panose="020B0604020202020204" pitchFamily="34" charset="0"/>
              </a:rPr>
              <a:t>&gt;Finances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5466362-2756-9741-8C0C-026417C1D137}"/>
              </a:ext>
            </a:extLst>
          </p:cNvPr>
          <p:cNvSpPr txBox="1"/>
          <p:nvPr/>
        </p:nvSpPr>
        <p:spPr>
          <a:xfrm>
            <a:off x="520269" y="850028"/>
            <a:ext cx="113252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accent3">
                    <a:lumMod val="25000"/>
                  </a:schemeClr>
                </a:solidFill>
                <a:latin typeface="Raleway" panose="020B0503030101060003" pitchFamily="34" charset="77"/>
                <a:ea typeface="Nunito Bold" charset="0"/>
                <a:cs typeface="Arima Madurai Semi" pitchFamily="2" charset="77"/>
              </a:rPr>
              <a:t>Trent’s National Renewable Entrance Scholarships</a:t>
            </a:r>
          </a:p>
        </p:txBody>
      </p: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DFAFAB8A-1D2E-0944-AB2B-6B3D36B3C039}"/>
              </a:ext>
            </a:extLst>
          </p:cNvPr>
          <p:cNvGrpSpPr>
            <a:grpSpLocks noChangeAspect="1"/>
          </p:cNvGrpSpPr>
          <p:nvPr/>
        </p:nvGrpSpPr>
        <p:grpSpPr>
          <a:xfrm>
            <a:off x="-1370985" y="-1190514"/>
            <a:ext cx="14976000" cy="9261356"/>
            <a:chOff x="-318035" y="-482331"/>
            <a:chExt cx="12494098" cy="7726513"/>
          </a:xfrm>
        </p:grpSpPr>
        <p:sp>
          <p:nvSpPr>
            <p:cNvPr id="210" name="Freeform 9">
              <a:extLst>
                <a:ext uri="{FF2B5EF4-FFF2-40B4-BE49-F238E27FC236}">
                  <a16:creationId xmlns:a16="http://schemas.microsoft.com/office/drawing/2014/main" id="{844FAF0A-F3B6-2F49-B111-E1F1F403CC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438624" y="3540837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11" name="Group 9">
              <a:extLst>
                <a:ext uri="{FF2B5EF4-FFF2-40B4-BE49-F238E27FC236}">
                  <a16:creationId xmlns:a16="http://schemas.microsoft.com/office/drawing/2014/main" id="{7ADBEE34-C95C-1F47-87E8-2B662201F0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451" name="Freeform 32">
                <a:extLst>
                  <a:ext uri="{FF2B5EF4-FFF2-40B4-BE49-F238E27FC236}">
                    <a16:creationId xmlns:a16="http://schemas.microsoft.com/office/drawing/2014/main" id="{6541FFB4-8EEB-F744-83FA-AAE11522B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2" name="Freeform 33">
                <a:extLst>
                  <a:ext uri="{FF2B5EF4-FFF2-40B4-BE49-F238E27FC236}">
                    <a16:creationId xmlns:a16="http://schemas.microsoft.com/office/drawing/2014/main" id="{20BC244E-C9AF-114D-AF29-CEEB6F1DA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3" name="Freeform 34">
                <a:extLst>
                  <a:ext uri="{FF2B5EF4-FFF2-40B4-BE49-F238E27FC236}">
                    <a16:creationId xmlns:a16="http://schemas.microsoft.com/office/drawing/2014/main" id="{6747DD83-DA67-C140-A848-95421B05A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4" name="Freeform 35">
                <a:extLst>
                  <a:ext uri="{FF2B5EF4-FFF2-40B4-BE49-F238E27FC236}">
                    <a16:creationId xmlns:a16="http://schemas.microsoft.com/office/drawing/2014/main" id="{AB4AB61D-503C-3940-A467-0D762B39A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5" name="Freeform 36">
                <a:extLst>
                  <a:ext uri="{FF2B5EF4-FFF2-40B4-BE49-F238E27FC236}">
                    <a16:creationId xmlns:a16="http://schemas.microsoft.com/office/drawing/2014/main" id="{2376869C-23B6-6645-93D3-8C8334E7D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6" name="Freeform 37">
                <a:extLst>
                  <a:ext uri="{FF2B5EF4-FFF2-40B4-BE49-F238E27FC236}">
                    <a16:creationId xmlns:a16="http://schemas.microsoft.com/office/drawing/2014/main" id="{BBC9804A-0128-284C-9D77-0AE306EC6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7" name="Freeform 38">
                <a:extLst>
                  <a:ext uri="{FF2B5EF4-FFF2-40B4-BE49-F238E27FC236}">
                    <a16:creationId xmlns:a16="http://schemas.microsoft.com/office/drawing/2014/main" id="{E0E74F51-AE66-684B-B3F3-6DB970107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8" name="Freeform 39">
                <a:extLst>
                  <a:ext uri="{FF2B5EF4-FFF2-40B4-BE49-F238E27FC236}">
                    <a16:creationId xmlns:a16="http://schemas.microsoft.com/office/drawing/2014/main" id="{4F0CC821-451F-5D42-BCC5-03934BE25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12" name="Freeform 46">
              <a:extLst>
                <a:ext uri="{FF2B5EF4-FFF2-40B4-BE49-F238E27FC236}">
                  <a16:creationId xmlns:a16="http://schemas.microsoft.com/office/drawing/2014/main" id="{F9063A61-AF6C-4F41-A410-6D48F038DD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119403">
              <a:off x="-201423" y="69060"/>
              <a:ext cx="1850812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13" name="Freeform 87">
              <a:extLst>
                <a:ext uri="{FF2B5EF4-FFF2-40B4-BE49-F238E27FC236}">
                  <a16:creationId xmlns:a16="http://schemas.microsoft.com/office/drawing/2014/main" id="{B7778A13-18B8-E545-A9CF-6CB93476B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14" name="Freeform 89">
              <a:extLst>
                <a:ext uri="{FF2B5EF4-FFF2-40B4-BE49-F238E27FC236}">
                  <a16:creationId xmlns:a16="http://schemas.microsoft.com/office/drawing/2014/main" id="{51BFAE14-16CF-1E48-A295-571E0A4DD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15" name="Group 2">
              <a:extLst>
                <a:ext uri="{FF2B5EF4-FFF2-40B4-BE49-F238E27FC236}">
                  <a16:creationId xmlns:a16="http://schemas.microsoft.com/office/drawing/2014/main" id="{6CFF4120-B7C7-994C-906B-87E01890E242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446" name="Freeform 88">
                <a:extLst>
                  <a:ext uri="{FF2B5EF4-FFF2-40B4-BE49-F238E27FC236}">
                    <a16:creationId xmlns:a16="http://schemas.microsoft.com/office/drawing/2014/main" id="{384FD4C7-C15E-D047-934E-21DFD8189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7" name="Freeform 91">
                <a:extLst>
                  <a:ext uri="{FF2B5EF4-FFF2-40B4-BE49-F238E27FC236}">
                    <a16:creationId xmlns:a16="http://schemas.microsoft.com/office/drawing/2014/main" id="{6EDB7D78-1325-9646-B382-26D201010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8" name="Freeform 92">
                <a:extLst>
                  <a:ext uri="{FF2B5EF4-FFF2-40B4-BE49-F238E27FC236}">
                    <a16:creationId xmlns:a16="http://schemas.microsoft.com/office/drawing/2014/main" id="{C0A6BA2B-512C-DB4D-811A-6C420A229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9" name="Freeform 93">
                <a:extLst>
                  <a:ext uri="{FF2B5EF4-FFF2-40B4-BE49-F238E27FC236}">
                    <a16:creationId xmlns:a16="http://schemas.microsoft.com/office/drawing/2014/main" id="{BA071AB4-8D9C-8246-93CB-3B8F07EC0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50" name="Freeform 94">
                <a:extLst>
                  <a:ext uri="{FF2B5EF4-FFF2-40B4-BE49-F238E27FC236}">
                    <a16:creationId xmlns:a16="http://schemas.microsoft.com/office/drawing/2014/main" id="{99D21315-ABB4-3C41-847E-257C9D7E2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16" name="Group 15">
              <a:extLst>
                <a:ext uri="{FF2B5EF4-FFF2-40B4-BE49-F238E27FC236}">
                  <a16:creationId xmlns:a16="http://schemas.microsoft.com/office/drawing/2014/main" id="{06C70F17-BFB4-AD45-BED1-DF2219A08819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441" name="Freeform 95">
                <a:extLst>
                  <a:ext uri="{FF2B5EF4-FFF2-40B4-BE49-F238E27FC236}">
                    <a16:creationId xmlns:a16="http://schemas.microsoft.com/office/drawing/2014/main" id="{4F1EF24F-4CFF-5D4A-8DAA-BF9B64552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2" name="Freeform 96">
                <a:extLst>
                  <a:ext uri="{FF2B5EF4-FFF2-40B4-BE49-F238E27FC236}">
                    <a16:creationId xmlns:a16="http://schemas.microsoft.com/office/drawing/2014/main" id="{A4C3970D-F99F-3847-81D4-63CC73CB4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3" name="Freeform 97">
                <a:extLst>
                  <a:ext uri="{FF2B5EF4-FFF2-40B4-BE49-F238E27FC236}">
                    <a16:creationId xmlns:a16="http://schemas.microsoft.com/office/drawing/2014/main" id="{143455BF-1EDC-8549-B6FA-AB60AF5BB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4" name="Freeform 98">
                <a:extLst>
                  <a:ext uri="{FF2B5EF4-FFF2-40B4-BE49-F238E27FC236}">
                    <a16:creationId xmlns:a16="http://schemas.microsoft.com/office/drawing/2014/main" id="{6ACA2A7B-F584-4A44-A69C-844539FF2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5" name="Freeform 99">
                <a:extLst>
                  <a:ext uri="{FF2B5EF4-FFF2-40B4-BE49-F238E27FC236}">
                    <a16:creationId xmlns:a16="http://schemas.microsoft.com/office/drawing/2014/main" id="{1DF57ECA-A686-0B4F-9FA5-8337D96E5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17" name="Freeform 100">
              <a:extLst>
                <a:ext uri="{FF2B5EF4-FFF2-40B4-BE49-F238E27FC236}">
                  <a16:creationId xmlns:a16="http://schemas.microsoft.com/office/drawing/2014/main" id="{C5730848-2C24-BA43-B392-3D09D1C53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18" name="Freeform 101">
              <a:extLst>
                <a:ext uri="{FF2B5EF4-FFF2-40B4-BE49-F238E27FC236}">
                  <a16:creationId xmlns:a16="http://schemas.microsoft.com/office/drawing/2014/main" id="{37FE7FB7-2F80-9B46-8E75-98FE9CA474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0700507" y="461951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19" name="Group 12">
              <a:extLst>
                <a:ext uri="{FF2B5EF4-FFF2-40B4-BE49-F238E27FC236}">
                  <a16:creationId xmlns:a16="http://schemas.microsoft.com/office/drawing/2014/main" id="{70D2C139-2FCC-524A-8EA3-C51A246371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438" name="Freeform 90">
                <a:extLst>
                  <a:ext uri="{FF2B5EF4-FFF2-40B4-BE49-F238E27FC236}">
                    <a16:creationId xmlns:a16="http://schemas.microsoft.com/office/drawing/2014/main" id="{77BCDBAB-2E2A-1541-BC4F-B28B5A82E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9" name="Freeform 102">
                <a:extLst>
                  <a:ext uri="{FF2B5EF4-FFF2-40B4-BE49-F238E27FC236}">
                    <a16:creationId xmlns:a16="http://schemas.microsoft.com/office/drawing/2014/main" id="{159103C2-E2F8-BF40-BFEB-1EBC4B8BB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40" name="Freeform 103">
                <a:extLst>
                  <a:ext uri="{FF2B5EF4-FFF2-40B4-BE49-F238E27FC236}">
                    <a16:creationId xmlns:a16="http://schemas.microsoft.com/office/drawing/2014/main" id="{AFB683D4-B882-204E-A202-8470881E7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20" name="Group 11">
              <a:extLst>
                <a:ext uri="{FF2B5EF4-FFF2-40B4-BE49-F238E27FC236}">
                  <a16:creationId xmlns:a16="http://schemas.microsoft.com/office/drawing/2014/main" id="{D251A3AC-9E84-BC4D-BAE2-0424F7D073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429" name="Freeform 1">
                <a:extLst>
                  <a:ext uri="{FF2B5EF4-FFF2-40B4-BE49-F238E27FC236}">
                    <a16:creationId xmlns:a16="http://schemas.microsoft.com/office/drawing/2014/main" id="{1903DEE8-2CEC-B447-B6DD-34ACABC91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0" name="Freeform 2">
                <a:extLst>
                  <a:ext uri="{FF2B5EF4-FFF2-40B4-BE49-F238E27FC236}">
                    <a16:creationId xmlns:a16="http://schemas.microsoft.com/office/drawing/2014/main" id="{303A8052-210B-AC47-92BE-415BDDF2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1" name="Freeform 3">
                <a:extLst>
                  <a:ext uri="{FF2B5EF4-FFF2-40B4-BE49-F238E27FC236}">
                    <a16:creationId xmlns:a16="http://schemas.microsoft.com/office/drawing/2014/main" id="{350E3378-EB9F-DD46-A08A-80475A6CE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2" name="Freeform 4">
                <a:extLst>
                  <a:ext uri="{FF2B5EF4-FFF2-40B4-BE49-F238E27FC236}">
                    <a16:creationId xmlns:a16="http://schemas.microsoft.com/office/drawing/2014/main" id="{C26CD9C3-486D-AF42-92E6-50F0BB130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3" name="Freeform 5">
                <a:extLst>
                  <a:ext uri="{FF2B5EF4-FFF2-40B4-BE49-F238E27FC236}">
                    <a16:creationId xmlns:a16="http://schemas.microsoft.com/office/drawing/2014/main" id="{DAE1688A-A1CF-2C46-96BE-F26D6A1A8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4" name="Freeform 6">
                <a:extLst>
                  <a:ext uri="{FF2B5EF4-FFF2-40B4-BE49-F238E27FC236}">
                    <a16:creationId xmlns:a16="http://schemas.microsoft.com/office/drawing/2014/main" id="{62AF96DC-9002-E344-8F34-B8C1E1B55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5" name="Freeform 7">
                <a:extLst>
                  <a:ext uri="{FF2B5EF4-FFF2-40B4-BE49-F238E27FC236}">
                    <a16:creationId xmlns:a16="http://schemas.microsoft.com/office/drawing/2014/main" id="{F22D38AA-1AB6-6D4E-A9B0-949F1C8A0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6" name="Freeform 104">
                <a:extLst>
                  <a:ext uri="{FF2B5EF4-FFF2-40B4-BE49-F238E27FC236}">
                    <a16:creationId xmlns:a16="http://schemas.microsoft.com/office/drawing/2014/main" id="{8EEC6038-EB09-DA4C-B068-47A5EAABE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37" name="Freeform 105">
                <a:extLst>
                  <a:ext uri="{FF2B5EF4-FFF2-40B4-BE49-F238E27FC236}">
                    <a16:creationId xmlns:a16="http://schemas.microsoft.com/office/drawing/2014/main" id="{2E6C2399-0D45-A642-8CEB-3C11AB2BC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21" name="Freeform 114">
              <a:extLst>
                <a:ext uri="{FF2B5EF4-FFF2-40B4-BE49-F238E27FC236}">
                  <a16:creationId xmlns:a16="http://schemas.microsoft.com/office/drawing/2014/main" id="{4BD43B96-5742-1949-9775-3B47BF14C68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22" name="Freeform 115">
              <a:extLst>
                <a:ext uri="{FF2B5EF4-FFF2-40B4-BE49-F238E27FC236}">
                  <a16:creationId xmlns:a16="http://schemas.microsoft.com/office/drawing/2014/main" id="{815CDE12-8248-FF48-A0B2-E11CFF656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23" name="Group 1">
              <a:extLst>
                <a:ext uri="{FF2B5EF4-FFF2-40B4-BE49-F238E27FC236}">
                  <a16:creationId xmlns:a16="http://schemas.microsoft.com/office/drawing/2014/main" id="{977BA4B3-21A4-074A-9491-36E7C5247E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426" name="Freeform 113">
                <a:extLst>
                  <a:ext uri="{FF2B5EF4-FFF2-40B4-BE49-F238E27FC236}">
                    <a16:creationId xmlns:a16="http://schemas.microsoft.com/office/drawing/2014/main" id="{65FDF0CD-9B23-EF43-AF95-0FAFC03A2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7" name="Freeform 116">
                <a:extLst>
                  <a:ext uri="{FF2B5EF4-FFF2-40B4-BE49-F238E27FC236}">
                    <a16:creationId xmlns:a16="http://schemas.microsoft.com/office/drawing/2014/main" id="{8FA25DB8-9117-024C-9382-45A3CF04D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8" name="Freeform 117">
                <a:extLst>
                  <a:ext uri="{FF2B5EF4-FFF2-40B4-BE49-F238E27FC236}">
                    <a16:creationId xmlns:a16="http://schemas.microsoft.com/office/drawing/2014/main" id="{A1EA25FD-5655-8F4B-8BE4-F9230B207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24" name="Group 8">
              <a:extLst>
                <a:ext uri="{FF2B5EF4-FFF2-40B4-BE49-F238E27FC236}">
                  <a16:creationId xmlns:a16="http://schemas.microsoft.com/office/drawing/2014/main" id="{6BE3CFF4-AFF9-9149-AC04-12AED9179E9B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059570" y="1723830"/>
              <a:ext cx="1535066" cy="708752"/>
              <a:chOff x="6017481" y="2668101"/>
              <a:chExt cx="1203325" cy="555626"/>
            </a:xfrm>
            <a:solidFill>
              <a:schemeClr val="accent2"/>
            </a:solidFill>
          </p:grpSpPr>
          <p:sp>
            <p:nvSpPr>
              <p:cNvPr id="420" name="Freeform 118">
                <a:extLst>
                  <a:ext uri="{FF2B5EF4-FFF2-40B4-BE49-F238E27FC236}">
                    <a16:creationId xmlns:a16="http://schemas.microsoft.com/office/drawing/2014/main" id="{F8566CC0-DEA8-A442-9274-E4DF203B8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481" y="2668101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1" name="Freeform 119">
                <a:extLst>
                  <a:ext uri="{FF2B5EF4-FFF2-40B4-BE49-F238E27FC236}">
                    <a16:creationId xmlns:a16="http://schemas.microsoft.com/office/drawing/2014/main" id="{8CD71348-79B8-DD41-A5BB-6181E5EF3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8904" y="271731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2" name="Freeform 120">
                <a:extLst>
                  <a:ext uri="{FF2B5EF4-FFF2-40B4-BE49-F238E27FC236}">
                    <a16:creationId xmlns:a16="http://schemas.microsoft.com/office/drawing/2014/main" id="{337F1963-F3B3-014F-BE64-5964B2F7D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288" y="2803029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3" name="Freeform 121">
                <a:extLst>
                  <a:ext uri="{FF2B5EF4-FFF2-40B4-BE49-F238E27FC236}">
                    <a16:creationId xmlns:a16="http://schemas.microsoft.com/office/drawing/2014/main" id="{EB928FAF-D6C6-D14C-B8A8-099FAEC5D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667" y="2795096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4" name="Freeform 123">
                <a:extLst>
                  <a:ext uri="{FF2B5EF4-FFF2-40B4-BE49-F238E27FC236}">
                    <a16:creationId xmlns:a16="http://schemas.microsoft.com/office/drawing/2014/main" id="{15B8FF7A-A558-3047-A20D-EC7418153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2377" y="3039577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5" name="Freeform 124">
                <a:extLst>
                  <a:ext uri="{FF2B5EF4-FFF2-40B4-BE49-F238E27FC236}">
                    <a16:creationId xmlns:a16="http://schemas.microsoft.com/office/drawing/2014/main" id="{B01CA96D-7EAF-F648-9A8A-F537440F0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3643" y="3072917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25" name="Group 7">
              <a:extLst>
                <a:ext uri="{FF2B5EF4-FFF2-40B4-BE49-F238E27FC236}">
                  <a16:creationId xmlns:a16="http://schemas.microsoft.com/office/drawing/2014/main" id="{028D97F6-C17B-C94C-92B1-87B715346D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396" name="Freeform 10">
                <a:extLst>
                  <a:ext uri="{FF2B5EF4-FFF2-40B4-BE49-F238E27FC236}">
                    <a16:creationId xmlns:a16="http://schemas.microsoft.com/office/drawing/2014/main" id="{1A2AF340-FD2B-A545-A76B-3F7DDD627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7" name="Freeform 11">
                <a:extLst>
                  <a:ext uri="{FF2B5EF4-FFF2-40B4-BE49-F238E27FC236}">
                    <a16:creationId xmlns:a16="http://schemas.microsoft.com/office/drawing/2014/main" id="{8BBDB2E0-2BF0-A24D-AE2F-74B4C155C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8" name="Freeform 12">
                <a:extLst>
                  <a:ext uri="{FF2B5EF4-FFF2-40B4-BE49-F238E27FC236}">
                    <a16:creationId xmlns:a16="http://schemas.microsoft.com/office/drawing/2014/main" id="{60DD80A7-F344-7F48-8C50-12743DF8B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9" name="Freeform 13">
                <a:extLst>
                  <a:ext uri="{FF2B5EF4-FFF2-40B4-BE49-F238E27FC236}">
                    <a16:creationId xmlns:a16="http://schemas.microsoft.com/office/drawing/2014/main" id="{C1EEFE00-E481-7944-BF91-079E0440D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0" name="Freeform 14">
                <a:extLst>
                  <a:ext uri="{FF2B5EF4-FFF2-40B4-BE49-F238E27FC236}">
                    <a16:creationId xmlns:a16="http://schemas.microsoft.com/office/drawing/2014/main" id="{5C0C3FA8-9957-6646-9DE3-3E946A8D5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1" name="Freeform 15">
                <a:extLst>
                  <a:ext uri="{FF2B5EF4-FFF2-40B4-BE49-F238E27FC236}">
                    <a16:creationId xmlns:a16="http://schemas.microsoft.com/office/drawing/2014/main" id="{A3A16262-0FDB-484E-AFEF-FC94BC496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2" name="Freeform 16">
                <a:extLst>
                  <a:ext uri="{FF2B5EF4-FFF2-40B4-BE49-F238E27FC236}">
                    <a16:creationId xmlns:a16="http://schemas.microsoft.com/office/drawing/2014/main" id="{FCB6BD40-A509-4546-9337-97C2A811A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3" name="Freeform 17">
                <a:extLst>
                  <a:ext uri="{FF2B5EF4-FFF2-40B4-BE49-F238E27FC236}">
                    <a16:creationId xmlns:a16="http://schemas.microsoft.com/office/drawing/2014/main" id="{EF669358-A9AC-0B4B-B2AF-248716F35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4" name="Freeform 18">
                <a:extLst>
                  <a:ext uri="{FF2B5EF4-FFF2-40B4-BE49-F238E27FC236}">
                    <a16:creationId xmlns:a16="http://schemas.microsoft.com/office/drawing/2014/main" id="{6D30EDF4-DAF1-864B-ADCE-A28F06E46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5" name="Freeform 19">
                <a:extLst>
                  <a:ext uri="{FF2B5EF4-FFF2-40B4-BE49-F238E27FC236}">
                    <a16:creationId xmlns:a16="http://schemas.microsoft.com/office/drawing/2014/main" id="{0CEC4273-3741-B344-B588-A6711BC7A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6" name="Freeform 20">
                <a:extLst>
                  <a:ext uri="{FF2B5EF4-FFF2-40B4-BE49-F238E27FC236}">
                    <a16:creationId xmlns:a16="http://schemas.microsoft.com/office/drawing/2014/main" id="{0467B9E4-383A-A348-9B24-FDE023EFB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7" name="Freeform 21">
                <a:extLst>
                  <a:ext uri="{FF2B5EF4-FFF2-40B4-BE49-F238E27FC236}">
                    <a16:creationId xmlns:a16="http://schemas.microsoft.com/office/drawing/2014/main" id="{C454B713-3877-814C-B5E5-27162D42A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8" name="Freeform 22">
                <a:extLst>
                  <a:ext uri="{FF2B5EF4-FFF2-40B4-BE49-F238E27FC236}">
                    <a16:creationId xmlns:a16="http://schemas.microsoft.com/office/drawing/2014/main" id="{4900F6B4-5DFF-FC48-B208-7CCEDD584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9" name="Freeform 23">
                <a:extLst>
                  <a:ext uri="{FF2B5EF4-FFF2-40B4-BE49-F238E27FC236}">
                    <a16:creationId xmlns:a16="http://schemas.microsoft.com/office/drawing/2014/main" id="{792BA792-27A2-E743-B582-F17B4A737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0" name="Freeform 24">
                <a:extLst>
                  <a:ext uri="{FF2B5EF4-FFF2-40B4-BE49-F238E27FC236}">
                    <a16:creationId xmlns:a16="http://schemas.microsoft.com/office/drawing/2014/main" id="{6B8A95F0-66E8-5E45-8088-C2DDD7F2B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1" name="Freeform 25">
                <a:extLst>
                  <a:ext uri="{FF2B5EF4-FFF2-40B4-BE49-F238E27FC236}">
                    <a16:creationId xmlns:a16="http://schemas.microsoft.com/office/drawing/2014/main" id="{C54E0BCE-665D-EC4E-B001-3C12E55F6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2" name="Freeform 26">
                <a:extLst>
                  <a:ext uri="{FF2B5EF4-FFF2-40B4-BE49-F238E27FC236}">
                    <a16:creationId xmlns:a16="http://schemas.microsoft.com/office/drawing/2014/main" id="{19B10C5F-2547-8A48-9841-7C59B7812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3" name="Freeform 27">
                <a:extLst>
                  <a:ext uri="{FF2B5EF4-FFF2-40B4-BE49-F238E27FC236}">
                    <a16:creationId xmlns:a16="http://schemas.microsoft.com/office/drawing/2014/main" id="{3F6A5E73-A944-3F40-9E4E-F7775A04A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4" name="Freeform 28">
                <a:extLst>
                  <a:ext uri="{FF2B5EF4-FFF2-40B4-BE49-F238E27FC236}">
                    <a16:creationId xmlns:a16="http://schemas.microsoft.com/office/drawing/2014/main" id="{5D38431F-2787-F040-8885-F192F6A27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5" name="Freeform 29">
                <a:extLst>
                  <a:ext uri="{FF2B5EF4-FFF2-40B4-BE49-F238E27FC236}">
                    <a16:creationId xmlns:a16="http://schemas.microsoft.com/office/drawing/2014/main" id="{DB8909E0-B9A6-DA42-ABF6-2E1586F1B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6" name="Freeform 30">
                <a:extLst>
                  <a:ext uri="{FF2B5EF4-FFF2-40B4-BE49-F238E27FC236}">
                    <a16:creationId xmlns:a16="http://schemas.microsoft.com/office/drawing/2014/main" id="{E121C684-6074-304D-B42E-AA7448BEC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7" name="Freeform 31">
                <a:extLst>
                  <a:ext uri="{FF2B5EF4-FFF2-40B4-BE49-F238E27FC236}">
                    <a16:creationId xmlns:a16="http://schemas.microsoft.com/office/drawing/2014/main" id="{CC436679-69A1-434A-9738-DE5F8AF49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8" name="Freeform 125">
                <a:extLst>
                  <a:ext uri="{FF2B5EF4-FFF2-40B4-BE49-F238E27FC236}">
                    <a16:creationId xmlns:a16="http://schemas.microsoft.com/office/drawing/2014/main" id="{C111108D-092B-0B45-9ABD-A7986E811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9" name="Freeform 126">
                <a:extLst>
                  <a:ext uri="{FF2B5EF4-FFF2-40B4-BE49-F238E27FC236}">
                    <a16:creationId xmlns:a16="http://schemas.microsoft.com/office/drawing/2014/main" id="{FC52444F-12A5-104E-81C1-3A4F35377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26" name="Freeform 130">
              <a:extLst>
                <a:ext uri="{FF2B5EF4-FFF2-40B4-BE49-F238E27FC236}">
                  <a16:creationId xmlns:a16="http://schemas.microsoft.com/office/drawing/2014/main" id="{A238EE4A-3501-B64D-BC95-CC87C3DF6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1759" y="284760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27" name="Freeform 131">
              <a:extLst>
                <a:ext uri="{FF2B5EF4-FFF2-40B4-BE49-F238E27FC236}">
                  <a16:creationId xmlns:a16="http://schemas.microsoft.com/office/drawing/2014/main" id="{3DA23B2C-F7D0-B847-92A2-C1C0772CC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28" name="Group 17">
              <a:extLst>
                <a:ext uri="{FF2B5EF4-FFF2-40B4-BE49-F238E27FC236}">
                  <a16:creationId xmlns:a16="http://schemas.microsoft.com/office/drawing/2014/main" id="{9D2C90D0-03CA-8A41-91B9-456A0FC18CB8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5" y="2205973"/>
              <a:ext cx="2006446" cy="1444372"/>
              <a:chOff x="1716088" y="2238376"/>
              <a:chExt cx="1573212" cy="1131888"/>
            </a:xfrm>
            <a:solidFill>
              <a:schemeClr val="accent2"/>
            </a:solidFill>
          </p:grpSpPr>
          <p:sp>
            <p:nvSpPr>
              <p:cNvPr id="354" name="Freeform 47">
                <a:extLst>
                  <a:ext uri="{FF2B5EF4-FFF2-40B4-BE49-F238E27FC236}">
                    <a16:creationId xmlns:a16="http://schemas.microsoft.com/office/drawing/2014/main" id="{D27CEA6F-5CF4-3444-9080-534455544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48">
                <a:extLst>
                  <a:ext uri="{FF2B5EF4-FFF2-40B4-BE49-F238E27FC236}">
                    <a16:creationId xmlns:a16="http://schemas.microsoft.com/office/drawing/2014/main" id="{F590B84D-C198-E340-8ABD-1E5704094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6" name="Freeform 49">
                <a:extLst>
                  <a:ext uri="{FF2B5EF4-FFF2-40B4-BE49-F238E27FC236}">
                    <a16:creationId xmlns:a16="http://schemas.microsoft.com/office/drawing/2014/main" id="{A9FCFE41-024D-5348-81E6-6C2299C81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50">
                <a:extLst>
                  <a:ext uri="{FF2B5EF4-FFF2-40B4-BE49-F238E27FC236}">
                    <a16:creationId xmlns:a16="http://schemas.microsoft.com/office/drawing/2014/main" id="{3D79EE31-6E93-7345-8486-0911C09F0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51">
                <a:extLst>
                  <a:ext uri="{FF2B5EF4-FFF2-40B4-BE49-F238E27FC236}">
                    <a16:creationId xmlns:a16="http://schemas.microsoft.com/office/drawing/2014/main" id="{6B2FE15A-D9D5-5545-9618-03DCFC306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52">
                <a:extLst>
                  <a:ext uri="{FF2B5EF4-FFF2-40B4-BE49-F238E27FC236}">
                    <a16:creationId xmlns:a16="http://schemas.microsoft.com/office/drawing/2014/main" id="{6080FF34-08F8-4148-8167-213D7E196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53">
                <a:extLst>
                  <a:ext uri="{FF2B5EF4-FFF2-40B4-BE49-F238E27FC236}">
                    <a16:creationId xmlns:a16="http://schemas.microsoft.com/office/drawing/2014/main" id="{1A7E95EE-62FD-7247-94B2-91D4C3ED8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1" name="Freeform 54">
                <a:extLst>
                  <a:ext uri="{FF2B5EF4-FFF2-40B4-BE49-F238E27FC236}">
                    <a16:creationId xmlns:a16="http://schemas.microsoft.com/office/drawing/2014/main" id="{74381131-4F7F-B947-963F-BD6EAEF7D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55">
                <a:extLst>
                  <a:ext uri="{FF2B5EF4-FFF2-40B4-BE49-F238E27FC236}">
                    <a16:creationId xmlns:a16="http://schemas.microsoft.com/office/drawing/2014/main" id="{36BBAA5D-932C-7847-B952-9F8E13397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56">
                <a:extLst>
                  <a:ext uri="{FF2B5EF4-FFF2-40B4-BE49-F238E27FC236}">
                    <a16:creationId xmlns:a16="http://schemas.microsoft.com/office/drawing/2014/main" id="{453A0051-DB5C-2E47-A19C-60802780C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57">
                <a:extLst>
                  <a:ext uri="{FF2B5EF4-FFF2-40B4-BE49-F238E27FC236}">
                    <a16:creationId xmlns:a16="http://schemas.microsoft.com/office/drawing/2014/main" id="{2187FC52-9639-4046-A456-E161E0F4B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6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5" name="Freeform 58">
                <a:extLst>
                  <a:ext uri="{FF2B5EF4-FFF2-40B4-BE49-F238E27FC236}">
                    <a16:creationId xmlns:a16="http://schemas.microsoft.com/office/drawing/2014/main" id="{303EC785-93EB-7A49-952C-9304734BC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6" name="Freeform 59">
                <a:extLst>
                  <a:ext uri="{FF2B5EF4-FFF2-40B4-BE49-F238E27FC236}">
                    <a16:creationId xmlns:a16="http://schemas.microsoft.com/office/drawing/2014/main" id="{938BF7D4-CD1C-5A42-8A1F-AF20401D9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60">
                <a:extLst>
                  <a:ext uri="{FF2B5EF4-FFF2-40B4-BE49-F238E27FC236}">
                    <a16:creationId xmlns:a16="http://schemas.microsoft.com/office/drawing/2014/main" id="{75647233-83A7-7744-8430-2A5656E82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61">
                <a:extLst>
                  <a:ext uri="{FF2B5EF4-FFF2-40B4-BE49-F238E27FC236}">
                    <a16:creationId xmlns:a16="http://schemas.microsoft.com/office/drawing/2014/main" id="{232D7AF8-A3CF-4448-9937-5284057B2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9" name="Freeform 62">
                <a:extLst>
                  <a:ext uri="{FF2B5EF4-FFF2-40B4-BE49-F238E27FC236}">
                    <a16:creationId xmlns:a16="http://schemas.microsoft.com/office/drawing/2014/main" id="{177AE088-7CB3-3048-8B69-DB96C5D2E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0" name="Freeform 63">
                <a:extLst>
                  <a:ext uri="{FF2B5EF4-FFF2-40B4-BE49-F238E27FC236}">
                    <a16:creationId xmlns:a16="http://schemas.microsoft.com/office/drawing/2014/main" id="{1CC8165D-F3E9-CA4B-9E58-9572E7F3B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1" name="Freeform 64">
                <a:extLst>
                  <a:ext uri="{FF2B5EF4-FFF2-40B4-BE49-F238E27FC236}">
                    <a16:creationId xmlns:a16="http://schemas.microsoft.com/office/drawing/2014/main" id="{6C497DF8-282D-4640-83CC-36AAF976E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2" name="Freeform 65">
                <a:extLst>
                  <a:ext uri="{FF2B5EF4-FFF2-40B4-BE49-F238E27FC236}">
                    <a16:creationId xmlns:a16="http://schemas.microsoft.com/office/drawing/2014/main" id="{163D9CD1-609F-EF41-9C95-0F36D5D46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3" name="Freeform 66">
                <a:extLst>
                  <a:ext uri="{FF2B5EF4-FFF2-40B4-BE49-F238E27FC236}">
                    <a16:creationId xmlns:a16="http://schemas.microsoft.com/office/drawing/2014/main" id="{8F65585F-BA8C-4046-A23D-ED79C258D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4" name="Freeform 67">
                <a:extLst>
                  <a:ext uri="{FF2B5EF4-FFF2-40B4-BE49-F238E27FC236}">
                    <a16:creationId xmlns:a16="http://schemas.microsoft.com/office/drawing/2014/main" id="{7E819FD7-1905-C043-B566-7FAFE0ED7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5" name="Freeform 68">
                <a:extLst>
                  <a:ext uri="{FF2B5EF4-FFF2-40B4-BE49-F238E27FC236}">
                    <a16:creationId xmlns:a16="http://schemas.microsoft.com/office/drawing/2014/main" id="{B79B5A6C-16AD-F84C-8FD9-6050465E8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6" name="Freeform 69">
                <a:extLst>
                  <a:ext uri="{FF2B5EF4-FFF2-40B4-BE49-F238E27FC236}">
                    <a16:creationId xmlns:a16="http://schemas.microsoft.com/office/drawing/2014/main" id="{C4CDF36A-8A60-B744-B415-447B76811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7" name="Freeform 70">
                <a:extLst>
                  <a:ext uri="{FF2B5EF4-FFF2-40B4-BE49-F238E27FC236}">
                    <a16:creationId xmlns:a16="http://schemas.microsoft.com/office/drawing/2014/main" id="{FE0F4084-B6C6-CA4D-867D-A70D11179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8" name="Freeform 71">
                <a:extLst>
                  <a:ext uri="{FF2B5EF4-FFF2-40B4-BE49-F238E27FC236}">
                    <a16:creationId xmlns:a16="http://schemas.microsoft.com/office/drawing/2014/main" id="{35D04EB6-7314-834A-95D2-874D0A0C4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9" name="Freeform 72">
                <a:extLst>
                  <a:ext uri="{FF2B5EF4-FFF2-40B4-BE49-F238E27FC236}">
                    <a16:creationId xmlns:a16="http://schemas.microsoft.com/office/drawing/2014/main" id="{E87F8C8A-A615-D348-A19E-A4A5C844A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0" name="Freeform 73">
                <a:extLst>
                  <a:ext uri="{FF2B5EF4-FFF2-40B4-BE49-F238E27FC236}">
                    <a16:creationId xmlns:a16="http://schemas.microsoft.com/office/drawing/2014/main" id="{38CE6FE6-CCC1-DA44-87D9-EBA7A9B3C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1" name="Freeform 74">
                <a:extLst>
                  <a:ext uri="{FF2B5EF4-FFF2-40B4-BE49-F238E27FC236}">
                    <a16:creationId xmlns:a16="http://schemas.microsoft.com/office/drawing/2014/main" id="{FEDF9563-7B80-634E-AF19-BAEF34D6E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2" name="Freeform 75">
                <a:extLst>
                  <a:ext uri="{FF2B5EF4-FFF2-40B4-BE49-F238E27FC236}">
                    <a16:creationId xmlns:a16="http://schemas.microsoft.com/office/drawing/2014/main" id="{BB8411C2-F6A7-B34D-AE76-8693C9812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3" name="Freeform 76">
                <a:extLst>
                  <a:ext uri="{FF2B5EF4-FFF2-40B4-BE49-F238E27FC236}">
                    <a16:creationId xmlns:a16="http://schemas.microsoft.com/office/drawing/2014/main" id="{2BDD427A-359E-124C-9E36-A4657F785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4" name="Freeform 77">
                <a:extLst>
                  <a:ext uri="{FF2B5EF4-FFF2-40B4-BE49-F238E27FC236}">
                    <a16:creationId xmlns:a16="http://schemas.microsoft.com/office/drawing/2014/main" id="{D8BBC5D0-6CC8-874A-82D6-ECA2C5F74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5" name="Freeform 78">
                <a:extLst>
                  <a:ext uri="{FF2B5EF4-FFF2-40B4-BE49-F238E27FC236}">
                    <a16:creationId xmlns:a16="http://schemas.microsoft.com/office/drawing/2014/main" id="{B3E1A495-0CB4-DD4D-AE42-5C5EEB455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6" name="Freeform 79">
                <a:extLst>
                  <a:ext uri="{FF2B5EF4-FFF2-40B4-BE49-F238E27FC236}">
                    <a16:creationId xmlns:a16="http://schemas.microsoft.com/office/drawing/2014/main" id="{FDDAFCBB-3E64-5B43-B90E-2539C8174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7" name="Freeform 80">
                <a:extLst>
                  <a:ext uri="{FF2B5EF4-FFF2-40B4-BE49-F238E27FC236}">
                    <a16:creationId xmlns:a16="http://schemas.microsoft.com/office/drawing/2014/main" id="{45878A1E-3D38-9C42-8230-A8CF8FB12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8" name="Freeform 81">
                <a:extLst>
                  <a:ext uri="{FF2B5EF4-FFF2-40B4-BE49-F238E27FC236}">
                    <a16:creationId xmlns:a16="http://schemas.microsoft.com/office/drawing/2014/main" id="{A4C4C355-00F6-0D44-A464-38D8BFE36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9" name="Freeform 82">
                <a:extLst>
                  <a:ext uri="{FF2B5EF4-FFF2-40B4-BE49-F238E27FC236}">
                    <a16:creationId xmlns:a16="http://schemas.microsoft.com/office/drawing/2014/main" id="{98C5E020-5CF9-6747-98F2-1E3C27231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0" name="Freeform 83">
                <a:extLst>
                  <a:ext uri="{FF2B5EF4-FFF2-40B4-BE49-F238E27FC236}">
                    <a16:creationId xmlns:a16="http://schemas.microsoft.com/office/drawing/2014/main" id="{F694762B-8BEF-3C4E-AF0F-9400AF2F5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1" name="Freeform 84">
                <a:extLst>
                  <a:ext uri="{FF2B5EF4-FFF2-40B4-BE49-F238E27FC236}">
                    <a16:creationId xmlns:a16="http://schemas.microsoft.com/office/drawing/2014/main" id="{355869B8-2ABB-5146-995C-AD65F4D4F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2" name="Freeform 85">
                <a:extLst>
                  <a:ext uri="{FF2B5EF4-FFF2-40B4-BE49-F238E27FC236}">
                    <a16:creationId xmlns:a16="http://schemas.microsoft.com/office/drawing/2014/main" id="{C23E0C50-954E-9442-9216-D8BA14B54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3" name="Freeform 86">
                <a:extLst>
                  <a:ext uri="{FF2B5EF4-FFF2-40B4-BE49-F238E27FC236}">
                    <a16:creationId xmlns:a16="http://schemas.microsoft.com/office/drawing/2014/main" id="{77C61BA5-3B76-064B-903C-05B1D41D3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4" name="Freeform 132">
                <a:extLst>
                  <a:ext uri="{FF2B5EF4-FFF2-40B4-BE49-F238E27FC236}">
                    <a16:creationId xmlns:a16="http://schemas.microsoft.com/office/drawing/2014/main" id="{522F5CBB-6088-FC45-AF80-06B825194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5" name="Freeform 133">
                <a:extLst>
                  <a:ext uri="{FF2B5EF4-FFF2-40B4-BE49-F238E27FC236}">
                    <a16:creationId xmlns:a16="http://schemas.microsoft.com/office/drawing/2014/main" id="{4CEEDD2A-73AB-A24B-BA0D-BF9133AC1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29" name="Group 3">
              <a:extLst>
                <a:ext uri="{FF2B5EF4-FFF2-40B4-BE49-F238E27FC236}">
                  <a16:creationId xmlns:a16="http://schemas.microsoft.com/office/drawing/2014/main" id="{F28BB7DE-A318-D54F-A450-10F3C119D9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345" name="Freeform 145">
                <a:extLst>
                  <a:ext uri="{FF2B5EF4-FFF2-40B4-BE49-F238E27FC236}">
                    <a16:creationId xmlns:a16="http://schemas.microsoft.com/office/drawing/2014/main" id="{0CCB548D-6409-4640-A7E6-42C3F1D68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146">
                <a:extLst>
                  <a:ext uri="{FF2B5EF4-FFF2-40B4-BE49-F238E27FC236}">
                    <a16:creationId xmlns:a16="http://schemas.microsoft.com/office/drawing/2014/main" id="{805541AC-FAFC-934D-8D54-AE121AD35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147">
                <a:extLst>
                  <a:ext uri="{FF2B5EF4-FFF2-40B4-BE49-F238E27FC236}">
                    <a16:creationId xmlns:a16="http://schemas.microsoft.com/office/drawing/2014/main" id="{DE0A0059-FEC8-AD4B-92E0-ABAB743D4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8" name="Freeform 148">
                <a:extLst>
                  <a:ext uri="{FF2B5EF4-FFF2-40B4-BE49-F238E27FC236}">
                    <a16:creationId xmlns:a16="http://schemas.microsoft.com/office/drawing/2014/main" id="{A3476E5B-181E-E248-9DC6-A9BFBA116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149">
                <a:extLst>
                  <a:ext uri="{FF2B5EF4-FFF2-40B4-BE49-F238E27FC236}">
                    <a16:creationId xmlns:a16="http://schemas.microsoft.com/office/drawing/2014/main" id="{0084F703-0E07-924D-810E-9A28223CC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150">
                <a:extLst>
                  <a:ext uri="{FF2B5EF4-FFF2-40B4-BE49-F238E27FC236}">
                    <a16:creationId xmlns:a16="http://schemas.microsoft.com/office/drawing/2014/main" id="{4B2292A2-D372-744D-AD1D-B0130604E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1" name="Freeform 151">
                <a:extLst>
                  <a:ext uri="{FF2B5EF4-FFF2-40B4-BE49-F238E27FC236}">
                    <a16:creationId xmlns:a16="http://schemas.microsoft.com/office/drawing/2014/main" id="{19D0E3BE-557F-F649-9779-455C822CA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152">
                <a:extLst>
                  <a:ext uri="{FF2B5EF4-FFF2-40B4-BE49-F238E27FC236}">
                    <a16:creationId xmlns:a16="http://schemas.microsoft.com/office/drawing/2014/main" id="{7214B0C4-7B49-694A-8CA4-9B1C2DCF5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153">
                <a:extLst>
                  <a:ext uri="{FF2B5EF4-FFF2-40B4-BE49-F238E27FC236}">
                    <a16:creationId xmlns:a16="http://schemas.microsoft.com/office/drawing/2014/main" id="{DD89CF0B-B4F4-3E41-88B8-550DFEA95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30" name="Freeform 154">
              <a:extLst>
                <a:ext uri="{FF2B5EF4-FFF2-40B4-BE49-F238E27FC236}">
                  <a16:creationId xmlns:a16="http://schemas.microsoft.com/office/drawing/2014/main" id="{390BBC1B-89A2-904D-B6DD-D560BCA7D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31" name="Freeform 155">
              <a:extLst>
                <a:ext uri="{FF2B5EF4-FFF2-40B4-BE49-F238E27FC236}">
                  <a16:creationId xmlns:a16="http://schemas.microsoft.com/office/drawing/2014/main" id="{673B4FB3-A387-3244-BB91-9508845CA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32" name="Group 19">
              <a:extLst>
                <a:ext uri="{FF2B5EF4-FFF2-40B4-BE49-F238E27FC236}">
                  <a16:creationId xmlns:a16="http://schemas.microsoft.com/office/drawing/2014/main" id="{F2B17854-DBD5-4348-A97F-53A9BC73820B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AB1F49F7-62FA-B44C-89D6-D9F38B2C4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6BCB9832-2897-3348-B5D3-45BD0D33A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2039C9D6-9760-0C4F-B957-B560D2E1F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C7FA1A1C-50EE-6344-AD16-51A42630B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D05E5F0D-BBEE-3A40-BB2C-AF5610187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B4149368-30A1-DB47-B9C7-AD96ABA62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C404D487-30D5-3E4E-A7EC-3ADA4AA5D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E7E43A36-7B85-0D4A-A181-593A9E539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33" name="Group 16">
              <a:extLst>
                <a:ext uri="{FF2B5EF4-FFF2-40B4-BE49-F238E27FC236}">
                  <a16:creationId xmlns:a16="http://schemas.microsoft.com/office/drawing/2014/main" id="{2F519CC8-F52E-EB45-B50F-50942F62C5EE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33" name="Freeform 8">
                <a:extLst>
                  <a:ext uri="{FF2B5EF4-FFF2-40B4-BE49-F238E27FC236}">
                    <a16:creationId xmlns:a16="http://schemas.microsoft.com/office/drawing/2014/main" id="{7EC8D8D9-A3A0-1740-8A7D-DCCF7AB68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4" name="Freeform 106">
                <a:extLst>
                  <a:ext uri="{FF2B5EF4-FFF2-40B4-BE49-F238E27FC236}">
                    <a16:creationId xmlns:a16="http://schemas.microsoft.com/office/drawing/2014/main" id="{EC966874-F307-5B4D-B620-2F0AB0689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107">
                <a:extLst>
                  <a:ext uri="{FF2B5EF4-FFF2-40B4-BE49-F238E27FC236}">
                    <a16:creationId xmlns:a16="http://schemas.microsoft.com/office/drawing/2014/main" id="{BD44DE1F-27CD-6A4E-B1FE-E2C644EB5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6" name="Freeform 165">
                <a:extLst>
                  <a:ext uri="{FF2B5EF4-FFF2-40B4-BE49-F238E27FC236}">
                    <a16:creationId xmlns:a16="http://schemas.microsoft.com/office/drawing/2014/main" id="{53379629-2ED4-CF42-8C3C-A0CF76EF3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34" name="Group 10">
              <a:extLst>
                <a:ext uri="{FF2B5EF4-FFF2-40B4-BE49-F238E27FC236}">
                  <a16:creationId xmlns:a16="http://schemas.microsoft.com/office/drawing/2014/main" id="{A178405E-78C2-9440-906E-C6B801BBFE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303" name="Freeform 166">
                <a:extLst>
                  <a:ext uri="{FF2B5EF4-FFF2-40B4-BE49-F238E27FC236}">
                    <a16:creationId xmlns:a16="http://schemas.microsoft.com/office/drawing/2014/main" id="{01647316-9EEF-A648-8EE2-959AD83A7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167">
                <a:extLst>
                  <a:ext uri="{FF2B5EF4-FFF2-40B4-BE49-F238E27FC236}">
                    <a16:creationId xmlns:a16="http://schemas.microsoft.com/office/drawing/2014/main" id="{6B8725A7-B245-D74A-BAF7-400638849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168">
                <a:extLst>
                  <a:ext uri="{FF2B5EF4-FFF2-40B4-BE49-F238E27FC236}">
                    <a16:creationId xmlns:a16="http://schemas.microsoft.com/office/drawing/2014/main" id="{66AA04DF-2CC3-6841-9189-AB83DFD76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6" name="Freeform 169">
                <a:extLst>
                  <a:ext uri="{FF2B5EF4-FFF2-40B4-BE49-F238E27FC236}">
                    <a16:creationId xmlns:a16="http://schemas.microsoft.com/office/drawing/2014/main" id="{6B28EEC9-1380-EC49-B3DA-50D9389E8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7" name="Freeform 170">
                <a:extLst>
                  <a:ext uri="{FF2B5EF4-FFF2-40B4-BE49-F238E27FC236}">
                    <a16:creationId xmlns:a16="http://schemas.microsoft.com/office/drawing/2014/main" id="{CD38FEE2-AC65-A64B-8364-DD843C4A0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171">
                <a:extLst>
                  <a:ext uri="{FF2B5EF4-FFF2-40B4-BE49-F238E27FC236}">
                    <a16:creationId xmlns:a16="http://schemas.microsoft.com/office/drawing/2014/main" id="{00F55E15-66F7-C74E-850E-2EA90667C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172">
                <a:extLst>
                  <a:ext uri="{FF2B5EF4-FFF2-40B4-BE49-F238E27FC236}">
                    <a16:creationId xmlns:a16="http://schemas.microsoft.com/office/drawing/2014/main" id="{2790B4CC-C9F7-9A44-BBCD-D94E81330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173">
                <a:extLst>
                  <a:ext uri="{FF2B5EF4-FFF2-40B4-BE49-F238E27FC236}">
                    <a16:creationId xmlns:a16="http://schemas.microsoft.com/office/drawing/2014/main" id="{F2C6E9BD-AA23-B746-9920-55DCB46F0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174">
                <a:extLst>
                  <a:ext uri="{FF2B5EF4-FFF2-40B4-BE49-F238E27FC236}">
                    <a16:creationId xmlns:a16="http://schemas.microsoft.com/office/drawing/2014/main" id="{AA30B157-E80E-3A45-8FAE-61CE4F56B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175">
                <a:extLst>
                  <a:ext uri="{FF2B5EF4-FFF2-40B4-BE49-F238E27FC236}">
                    <a16:creationId xmlns:a16="http://schemas.microsoft.com/office/drawing/2014/main" id="{40087CF1-F443-334E-B0D7-E13B9F4EA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3" name="Freeform 176">
                <a:extLst>
                  <a:ext uri="{FF2B5EF4-FFF2-40B4-BE49-F238E27FC236}">
                    <a16:creationId xmlns:a16="http://schemas.microsoft.com/office/drawing/2014/main" id="{6C9DBB7E-D876-2E43-8034-A243911E5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177">
                <a:extLst>
                  <a:ext uri="{FF2B5EF4-FFF2-40B4-BE49-F238E27FC236}">
                    <a16:creationId xmlns:a16="http://schemas.microsoft.com/office/drawing/2014/main" id="{894531CF-9E12-FB4E-884F-188A9FE00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5" name="Freeform 178">
                <a:extLst>
                  <a:ext uri="{FF2B5EF4-FFF2-40B4-BE49-F238E27FC236}">
                    <a16:creationId xmlns:a16="http://schemas.microsoft.com/office/drawing/2014/main" id="{35E62243-0B98-1247-B5EC-993E89F7C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179">
                <a:extLst>
                  <a:ext uri="{FF2B5EF4-FFF2-40B4-BE49-F238E27FC236}">
                    <a16:creationId xmlns:a16="http://schemas.microsoft.com/office/drawing/2014/main" id="{20A4EB7E-F59E-6448-A12F-FB7186CBC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7" name="Freeform 180">
                <a:extLst>
                  <a:ext uri="{FF2B5EF4-FFF2-40B4-BE49-F238E27FC236}">
                    <a16:creationId xmlns:a16="http://schemas.microsoft.com/office/drawing/2014/main" id="{86198C07-5F6B-B246-83D5-6CDD357B5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181">
                <a:extLst>
                  <a:ext uri="{FF2B5EF4-FFF2-40B4-BE49-F238E27FC236}">
                    <a16:creationId xmlns:a16="http://schemas.microsoft.com/office/drawing/2014/main" id="{3F594371-C0F8-5D42-8CAC-D1EC32F23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182">
                <a:extLst>
                  <a:ext uri="{FF2B5EF4-FFF2-40B4-BE49-F238E27FC236}">
                    <a16:creationId xmlns:a16="http://schemas.microsoft.com/office/drawing/2014/main" id="{630C6516-06F9-F646-9CDA-3466594B7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183">
                <a:extLst>
                  <a:ext uri="{FF2B5EF4-FFF2-40B4-BE49-F238E27FC236}">
                    <a16:creationId xmlns:a16="http://schemas.microsoft.com/office/drawing/2014/main" id="{C4925425-C542-044D-88FB-BBC47D5BD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1" name="Freeform 184">
                <a:extLst>
                  <a:ext uri="{FF2B5EF4-FFF2-40B4-BE49-F238E27FC236}">
                    <a16:creationId xmlns:a16="http://schemas.microsoft.com/office/drawing/2014/main" id="{7BD7BB66-4AC9-5447-BBE8-D05BE3C46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185">
                <a:extLst>
                  <a:ext uri="{FF2B5EF4-FFF2-40B4-BE49-F238E27FC236}">
                    <a16:creationId xmlns:a16="http://schemas.microsoft.com/office/drawing/2014/main" id="{9CDA3EE3-8243-5F4E-B6FC-E8D57CF20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3" name="Freeform 186">
                <a:extLst>
                  <a:ext uri="{FF2B5EF4-FFF2-40B4-BE49-F238E27FC236}">
                    <a16:creationId xmlns:a16="http://schemas.microsoft.com/office/drawing/2014/main" id="{712A6A4B-C8B8-5D45-885A-E6721B5CE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4" name="Freeform 187">
                <a:extLst>
                  <a:ext uri="{FF2B5EF4-FFF2-40B4-BE49-F238E27FC236}">
                    <a16:creationId xmlns:a16="http://schemas.microsoft.com/office/drawing/2014/main" id="{E46C4577-B096-4F47-8435-46429D60A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5" name="Freeform 188">
                <a:extLst>
                  <a:ext uri="{FF2B5EF4-FFF2-40B4-BE49-F238E27FC236}">
                    <a16:creationId xmlns:a16="http://schemas.microsoft.com/office/drawing/2014/main" id="{C5DF1A20-CCC6-CE47-97DB-D5F957B0B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189">
                <a:extLst>
                  <a:ext uri="{FF2B5EF4-FFF2-40B4-BE49-F238E27FC236}">
                    <a16:creationId xmlns:a16="http://schemas.microsoft.com/office/drawing/2014/main" id="{8FD63624-A42F-5C44-AAE5-766C5B69A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190">
                <a:extLst>
                  <a:ext uri="{FF2B5EF4-FFF2-40B4-BE49-F238E27FC236}">
                    <a16:creationId xmlns:a16="http://schemas.microsoft.com/office/drawing/2014/main" id="{699CDA2E-4728-1B4B-B065-1DDFDBF5E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191">
                <a:extLst>
                  <a:ext uri="{FF2B5EF4-FFF2-40B4-BE49-F238E27FC236}">
                    <a16:creationId xmlns:a16="http://schemas.microsoft.com/office/drawing/2014/main" id="{098E5270-3D77-AC49-96F8-DC59E0F5A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9" name="Freeform 192">
                <a:extLst>
                  <a:ext uri="{FF2B5EF4-FFF2-40B4-BE49-F238E27FC236}">
                    <a16:creationId xmlns:a16="http://schemas.microsoft.com/office/drawing/2014/main" id="{BDC88F12-61F6-3D43-8C19-3E2EFF63F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0" name="Freeform 193">
                <a:extLst>
                  <a:ext uri="{FF2B5EF4-FFF2-40B4-BE49-F238E27FC236}">
                    <a16:creationId xmlns:a16="http://schemas.microsoft.com/office/drawing/2014/main" id="{DD987DDE-7252-9540-8D1F-162D90E99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1" name="Freeform 194">
                <a:extLst>
                  <a:ext uri="{FF2B5EF4-FFF2-40B4-BE49-F238E27FC236}">
                    <a16:creationId xmlns:a16="http://schemas.microsoft.com/office/drawing/2014/main" id="{6F2508F1-7BB2-EA49-84E4-92FB3F57C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195">
                <a:extLst>
                  <a:ext uri="{FF2B5EF4-FFF2-40B4-BE49-F238E27FC236}">
                    <a16:creationId xmlns:a16="http://schemas.microsoft.com/office/drawing/2014/main" id="{7549CBCA-0A0A-414A-A246-942242038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35" name="Freeform 197">
              <a:extLst>
                <a:ext uri="{FF2B5EF4-FFF2-40B4-BE49-F238E27FC236}">
                  <a16:creationId xmlns:a16="http://schemas.microsoft.com/office/drawing/2014/main" id="{982CD9DA-696E-7E4D-8C22-BB688D336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36" name="Group 4">
              <a:extLst>
                <a:ext uri="{FF2B5EF4-FFF2-40B4-BE49-F238E27FC236}">
                  <a16:creationId xmlns:a16="http://schemas.microsoft.com/office/drawing/2014/main" id="{05135936-E8A2-084D-B255-078E3CB281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95" name="Freeform 205">
                <a:extLst>
                  <a:ext uri="{FF2B5EF4-FFF2-40B4-BE49-F238E27FC236}">
                    <a16:creationId xmlns:a16="http://schemas.microsoft.com/office/drawing/2014/main" id="{F21067D1-4770-5F4C-AB70-77DB2D23E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206">
                <a:extLst>
                  <a:ext uri="{FF2B5EF4-FFF2-40B4-BE49-F238E27FC236}">
                    <a16:creationId xmlns:a16="http://schemas.microsoft.com/office/drawing/2014/main" id="{B262A9A9-D477-3D4D-BEDC-ED91D02C6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207">
                <a:extLst>
                  <a:ext uri="{FF2B5EF4-FFF2-40B4-BE49-F238E27FC236}">
                    <a16:creationId xmlns:a16="http://schemas.microsoft.com/office/drawing/2014/main" id="{B8594595-7201-214F-BC1E-C4A7D8CE0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208">
                <a:extLst>
                  <a:ext uri="{FF2B5EF4-FFF2-40B4-BE49-F238E27FC236}">
                    <a16:creationId xmlns:a16="http://schemas.microsoft.com/office/drawing/2014/main" id="{3F810D5E-D2C2-FD49-BC2D-D79937FAF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209">
                <a:extLst>
                  <a:ext uri="{FF2B5EF4-FFF2-40B4-BE49-F238E27FC236}">
                    <a16:creationId xmlns:a16="http://schemas.microsoft.com/office/drawing/2014/main" id="{228516A0-9843-864B-B3CB-C4C2F3633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210">
                <a:extLst>
                  <a:ext uri="{FF2B5EF4-FFF2-40B4-BE49-F238E27FC236}">
                    <a16:creationId xmlns:a16="http://schemas.microsoft.com/office/drawing/2014/main" id="{44310B52-1C03-7A45-8C61-E97AAAFFC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211">
                <a:extLst>
                  <a:ext uri="{FF2B5EF4-FFF2-40B4-BE49-F238E27FC236}">
                    <a16:creationId xmlns:a16="http://schemas.microsoft.com/office/drawing/2014/main" id="{C7F814CB-18FF-6745-8354-4ED6E941A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212">
                <a:extLst>
                  <a:ext uri="{FF2B5EF4-FFF2-40B4-BE49-F238E27FC236}">
                    <a16:creationId xmlns:a16="http://schemas.microsoft.com/office/drawing/2014/main" id="{DB1FB40E-28C1-1A40-A909-EFDF25416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37" name="Freeform 213">
              <a:extLst>
                <a:ext uri="{FF2B5EF4-FFF2-40B4-BE49-F238E27FC236}">
                  <a16:creationId xmlns:a16="http://schemas.microsoft.com/office/drawing/2014/main" id="{81F84E6F-4102-2E42-8C50-9603938CD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549" y="4081935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38" name="Freeform 164">
              <a:extLst>
                <a:ext uri="{FF2B5EF4-FFF2-40B4-BE49-F238E27FC236}">
                  <a16:creationId xmlns:a16="http://schemas.microsoft.com/office/drawing/2014/main" id="{4DA7E201-7567-8842-8D0A-331BBED0AF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556A74AD-7FD4-924C-A95B-71D3535424C7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67" name="Freeform 214">
                <a:extLst>
                  <a:ext uri="{FF2B5EF4-FFF2-40B4-BE49-F238E27FC236}">
                    <a16:creationId xmlns:a16="http://schemas.microsoft.com/office/drawing/2014/main" id="{30201A2A-7282-A543-B8AC-F53E3B196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8" name="Freeform 215">
                <a:extLst>
                  <a:ext uri="{FF2B5EF4-FFF2-40B4-BE49-F238E27FC236}">
                    <a16:creationId xmlns:a16="http://schemas.microsoft.com/office/drawing/2014/main" id="{67EEA04F-FEB9-CF44-B624-5F9815A83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9" name="Freeform 216">
                <a:extLst>
                  <a:ext uri="{FF2B5EF4-FFF2-40B4-BE49-F238E27FC236}">
                    <a16:creationId xmlns:a16="http://schemas.microsoft.com/office/drawing/2014/main" id="{33A41DDA-F820-2841-AFA9-B08CF674D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0" name="Freeform 217">
                <a:extLst>
                  <a:ext uri="{FF2B5EF4-FFF2-40B4-BE49-F238E27FC236}">
                    <a16:creationId xmlns:a16="http://schemas.microsoft.com/office/drawing/2014/main" id="{57B5EAFC-E6D3-574E-867B-E3DB8BC07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1" name="Freeform 218">
                <a:extLst>
                  <a:ext uri="{FF2B5EF4-FFF2-40B4-BE49-F238E27FC236}">
                    <a16:creationId xmlns:a16="http://schemas.microsoft.com/office/drawing/2014/main" id="{A0A65464-5BCA-F84B-915F-A900AC2FF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2" name="Freeform 219">
                <a:extLst>
                  <a:ext uri="{FF2B5EF4-FFF2-40B4-BE49-F238E27FC236}">
                    <a16:creationId xmlns:a16="http://schemas.microsoft.com/office/drawing/2014/main" id="{BA235FC2-B4C2-694A-8DC7-9F0C997D2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3" name="Freeform 220">
                <a:extLst>
                  <a:ext uri="{FF2B5EF4-FFF2-40B4-BE49-F238E27FC236}">
                    <a16:creationId xmlns:a16="http://schemas.microsoft.com/office/drawing/2014/main" id="{9F4FB2CD-7A36-4440-A068-290A7082C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4" name="Freeform 221">
                <a:extLst>
                  <a:ext uri="{FF2B5EF4-FFF2-40B4-BE49-F238E27FC236}">
                    <a16:creationId xmlns:a16="http://schemas.microsoft.com/office/drawing/2014/main" id="{B642A52E-DF75-4C49-9C84-EC3DDA6DC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5" name="Freeform 222">
                <a:extLst>
                  <a:ext uri="{FF2B5EF4-FFF2-40B4-BE49-F238E27FC236}">
                    <a16:creationId xmlns:a16="http://schemas.microsoft.com/office/drawing/2014/main" id="{B9020A5A-F112-2247-A12B-45AEC2F84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223">
                <a:extLst>
                  <a:ext uri="{FF2B5EF4-FFF2-40B4-BE49-F238E27FC236}">
                    <a16:creationId xmlns:a16="http://schemas.microsoft.com/office/drawing/2014/main" id="{A158FA42-4DC4-D44A-8292-E6B1E1DDC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224">
                <a:extLst>
                  <a:ext uri="{FF2B5EF4-FFF2-40B4-BE49-F238E27FC236}">
                    <a16:creationId xmlns:a16="http://schemas.microsoft.com/office/drawing/2014/main" id="{1AD01B61-6D78-9745-85A5-950BD26A5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225">
                <a:extLst>
                  <a:ext uri="{FF2B5EF4-FFF2-40B4-BE49-F238E27FC236}">
                    <a16:creationId xmlns:a16="http://schemas.microsoft.com/office/drawing/2014/main" id="{C6D1E3AC-F02F-B14E-A7DB-20BE576A2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9" name="Freeform 226">
                <a:extLst>
                  <a:ext uri="{FF2B5EF4-FFF2-40B4-BE49-F238E27FC236}">
                    <a16:creationId xmlns:a16="http://schemas.microsoft.com/office/drawing/2014/main" id="{D012FD3C-3CDA-0F40-A0B5-136DB700E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227">
                <a:extLst>
                  <a:ext uri="{FF2B5EF4-FFF2-40B4-BE49-F238E27FC236}">
                    <a16:creationId xmlns:a16="http://schemas.microsoft.com/office/drawing/2014/main" id="{590C88E3-45F2-E14A-B2AF-F58C83461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228">
                <a:extLst>
                  <a:ext uri="{FF2B5EF4-FFF2-40B4-BE49-F238E27FC236}">
                    <a16:creationId xmlns:a16="http://schemas.microsoft.com/office/drawing/2014/main" id="{7C90D3E8-492F-C643-8F55-DE9F14D5A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229">
                <a:extLst>
                  <a:ext uri="{FF2B5EF4-FFF2-40B4-BE49-F238E27FC236}">
                    <a16:creationId xmlns:a16="http://schemas.microsoft.com/office/drawing/2014/main" id="{380C994F-787E-8E4C-9706-06B47CA64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3" name="Freeform 230">
                <a:extLst>
                  <a:ext uri="{FF2B5EF4-FFF2-40B4-BE49-F238E27FC236}">
                    <a16:creationId xmlns:a16="http://schemas.microsoft.com/office/drawing/2014/main" id="{2A3D1532-1E6C-D34F-B923-88CE9675D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231">
                <a:extLst>
                  <a:ext uri="{FF2B5EF4-FFF2-40B4-BE49-F238E27FC236}">
                    <a16:creationId xmlns:a16="http://schemas.microsoft.com/office/drawing/2014/main" id="{67EB3C61-256C-A64E-AA61-BDA52D20B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5" name="Freeform 232">
                <a:extLst>
                  <a:ext uri="{FF2B5EF4-FFF2-40B4-BE49-F238E27FC236}">
                    <a16:creationId xmlns:a16="http://schemas.microsoft.com/office/drawing/2014/main" id="{EAB54B00-3F52-7D4C-8948-FCADA6633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233">
                <a:extLst>
                  <a:ext uri="{FF2B5EF4-FFF2-40B4-BE49-F238E27FC236}">
                    <a16:creationId xmlns:a16="http://schemas.microsoft.com/office/drawing/2014/main" id="{955B06CC-F5AB-404A-BDA7-4F09A7E98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7" name="Freeform 234">
                <a:extLst>
                  <a:ext uri="{FF2B5EF4-FFF2-40B4-BE49-F238E27FC236}">
                    <a16:creationId xmlns:a16="http://schemas.microsoft.com/office/drawing/2014/main" id="{0BC712C3-4EC4-C64B-9679-3E4DB68A9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235">
                <a:extLst>
                  <a:ext uri="{FF2B5EF4-FFF2-40B4-BE49-F238E27FC236}">
                    <a16:creationId xmlns:a16="http://schemas.microsoft.com/office/drawing/2014/main" id="{8A920487-269E-AE4A-8D02-75CE6606E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236">
                <a:extLst>
                  <a:ext uri="{FF2B5EF4-FFF2-40B4-BE49-F238E27FC236}">
                    <a16:creationId xmlns:a16="http://schemas.microsoft.com/office/drawing/2014/main" id="{0EF87555-3F62-6C4E-8BE8-990AC925E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237">
                <a:extLst>
                  <a:ext uri="{FF2B5EF4-FFF2-40B4-BE49-F238E27FC236}">
                    <a16:creationId xmlns:a16="http://schemas.microsoft.com/office/drawing/2014/main" id="{4BA6366C-E852-5B47-ADDB-69F3F80A2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238">
                <a:extLst>
                  <a:ext uri="{FF2B5EF4-FFF2-40B4-BE49-F238E27FC236}">
                    <a16:creationId xmlns:a16="http://schemas.microsoft.com/office/drawing/2014/main" id="{17972F58-1C5C-6B45-827B-D008AED1E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239">
                <a:extLst>
                  <a:ext uri="{FF2B5EF4-FFF2-40B4-BE49-F238E27FC236}">
                    <a16:creationId xmlns:a16="http://schemas.microsoft.com/office/drawing/2014/main" id="{43FDA0A5-D7D1-7549-9C64-EAF19D306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240">
                <a:extLst>
                  <a:ext uri="{FF2B5EF4-FFF2-40B4-BE49-F238E27FC236}">
                    <a16:creationId xmlns:a16="http://schemas.microsoft.com/office/drawing/2014/main" id="{38F82BD2-D789-CB44-A01B-FEB7EAAEC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241">
                <a:extLst>
                  <a:ext uri="{FF2B5EF4-FFF2-40B4-BE49-F238E27FC236}">
                    <a16:creationId xmlns:a16="http://schemas.microsoft.com/office/drawing/2014/main" id="{C52BEAE0-3A4F-AA43-8295-25E2F5111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40" name="Group 6">
              <a:extLst>
                <a:ext uri="{FF2B5EF4-FFF2-40B4-BE49-F238E27FC236}">
                  <a16:creationId xmlns:a16="http://schemas.microsoft.com/office/drawing/2014/main" id="{94E3E0C9-5ADD-AD48-B2F5-4CCB86398E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257" name="Freeform 242">
                <a:extLst>
                  <a:ext uri="{FF2B5EF4-FFF2-40B4-BE49-F238E27FC236}">
                    <a16:creationId xmlns:a16="http://schemas.microsoft.com/office/drawing/2014/main" id="{72D6E3A8-ED36-9141-A51A-C71D4B02A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8" name="Freeform 243">
                <a:extLst>
                  <a:ext uri="{FF2B5EF4-FFF2-40B4-BE49-F238E27FC236}">
                    <a16:creationId xmlns:a16="http://schemas.microsoft.com/office/drawing/2014/main" id="{4F306162-4627-704E-8A30-A235E405D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9" name="Freeform 244">
                <a:extLst>
                  <a:ext uri="{FF2B5EF4-FFF2-40B4-BE49-F238E27FC236}">
                    <a16:creationId xmlns:a16="http://schemas.microsoft.com/office/drawing/2014/main" id="{BE735972-1211-CC48-9364-2018B0BD7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0" name="Freeform 245">
                <a:extLst>
                  <a:ext uri="{FF2B5EF4-FFF2-40B4-BE49-F238E27FC236}">
                    <a16:creationId xmlns:a16="http://schemas.microsoft.com/office/drawing/2014/main" id="{8D6021EE-5706-7240-990D-3F1705481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1" name="Freeform 246">
                <a:extLst>
                  <a:ext uri="{FF2B5EF4-FFF2-40B4-BE49-F238E27FC236}">
                    <a16:creationId xmlns:a16="http://schemas.microsoft.com/office/drawing/2014/main" id="{8D9D140C-E8BA-2540-B26E-D76529861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2" name="Freeform 247">
                <a:extLst>
                  <a:ext uri="{FF2B5EF4-FFF2-40B4-BE49-F238E27FC236}">
                    <a16:creationId xmlns:a16="http://schemas.microsoft.com/office/drawing/2014/main" id="{9DFC4518-6ED2-9C45-8D54-6A7F3EE1E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3" name="Freeform 248">
                <a:extLst>
                  <a:ext uri="{FF2B5EF4-FFF2-40B4-BE49-F238E27FC236}">
                    <a16:creationId xmlns:a16="http://schemas.microsoft.com/office/drawing/2014/main" id="{B4537FE3-74A9-0B44-A05A-31F35DA32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4" name="Freeform 249">
                <a:extLst>
                  <a:ext uri="{FF2B5EF4-FFF2-40B4-BE49-F238E27FC236}">
                    <a16:creationId xmlns:a16="http://schemas.microsoft.com/office/drawing/2014/main" id="{8B1518A9-5CE5-5949-A658-8C3581FE8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5" name="Freeform 250">
                <a:extLst>
                  <a:ext uri="{FF2B5EF4-FFF2-40B4-BE49-F238E27FC236}">
                    <a16:creationId xmlns:a16="http://schemas.microsoft.com/office/drawing/2014/main" id="{6BBDE2DE-96D6-FC46-A3CE-032489D18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6" name="Freeform 251">
                <a:extLst>
                  <a:ext uri="{FF2B5EF4-FFF2-40B4-BE49-F238E27FC236}">
                    <a16:creationId xmlns:a16="http://schemas.microsoft.com/office/drawing/2014/main" id="{A236C01D-4306-2146-A129-A834D8764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41" name="Group 14">
              <a:extLst>
                <a:ext uri="{FF2B5EF4-FFF2-40B4-BE49-F238E27FC236}">
                  <a16:creationId xmlns:a16="http://schemas.microsoft.com/office/drawing/2014/main" id="{0DDA113F-5AE2-F343-907C-537AE24D2E89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46" name="Freeform 40">
                <a:extLst>
                  <a:ext uri="{FF2B5EF4-FFF2-40B4-BE49-F238E27FC236}">
                    <a16:creationId xmlns:a16="http://schemas.microsoft.com/office/drawing/2014/main" id="{A7F75348-F3AA-5A4D-B922-B6343FEF7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7" name="Freeform 41">
                <a:extLst>
                  <a:ext uri="{FF2B5EF4-FFF2-40B4-BE49-F238E27FC236}">
                    <a16:creationId xmlns:a16="http://schemas.microsoft.com/office/drawing/2014/main" id="{FA2E5D69-2C76-9C4A-B5D4-D159C103C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8" name="Freeform 42">
                <a:extLst>
                  <a:ext uri="{FF2B5EF4-FFF2-40B4-BE49-F238E27FC236}">
                    <a16:creationId xmlns:a16="http://schemas.microsoft.com/office/drawing/2014/main" id="{E7DDACC8-3B80-3047-A88A-BB7B33E90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9" name="Freeform 43">
                <a:extLst>
                  <a:ext uri="{FF2B5EF4-FFF2-40B4-BE49-F238E27FC236}">
                    <a16:creationId xmlns:a16="http://schemas.microsoft.com/office/drawing/2014/main" id="{8D37A3BB-B5BA-894B-876A-58D23BE48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0" name="Freeform 44">
                <a:extLst>
                  <a:ext uri="{FF2B5EF4-FFF2-40B4-BE49-F238E27FC236}">
                    <a16:creationId xmlns:a16="http://schemas.microsoft.com/office/drawing/2014/main" id="{FEC9EA62-2F11-8E43-BBA1-9E9F2F655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1" name="Freeform 45">
                <a:extLst>
                  <a:ext uri="{FF2B5EF4-FFF2-40B4-BE49-F238E27FC236}">
                    <a16:creationId xmlns:a16="http://schemas.microsoft.com/office/drawing/2014/main" id="{A2B08C87-8578-C540-B0C2-6EDAF85D7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2" name="Freeform 127">
                <a:extLst>
                  <a:ext uri="{FF2B5EF4-FFF2-40B4-BE49-F238E27FC236}">
                    <a16:creationId xmlns:a16="http://schemas.microsoft.com/office/drawing/2014/main" id="{6CE1C468-3348-714C-A5F4-47E215D9F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3" name="Freeform 128">
                <a:extLst>
                  <a:ext uri="{FF2B5EF4-FFF2-40B4-BE49-F238E27FC236}">
                    <a16:creationId xmlns:a16="http://schemas.microsoft.com/office/drawing/2014/main" id="{EECC6AAA-CF02-B749-8172-0B28CD4AB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4" name="Freeform 129">
                <a:extLst>
                  <a:ext uri="{FF2B5EF4-FFF2-40B4-BE49-F238E27FC236}">
                    <a16:creationId xmlns:a16="http://schemas.microsoft.com/office/drawing/2014/main" id="{5CACD120-A292-5B43-A1D6-3468D9EE3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5" name="Freeform 252">
                <a:extLst>
                  <a:ext uri="{FF2B5EF4-FFF2-40B4-BE49-F238E27FC236}">
                    <a16:creationId xmlns:a16="http://schemas.microsoft.com/office/drawing/2014/main" id="{39D44CE1-F62F-4841-80D2-2158B35E3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6" name="Freeform 253">
                <a:extLst>
                  <a:ext uri="{FF2B5EF4-FFF2-40B4-BE49-F238E27FC236}">
                    <a16:creationId xmlns:a16="http://schemas.microsoft.com/office/drawing/2014/main" id="{BDC86AE0-F83D-3A48-8E2A-91F42874D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42" name="Freeform 87">
              <a:extLst>
                <a:ext uri="{FF2B5EF4-FFF2-40B4-BE49-F238E27FC236}">
                  <a16:creationId xmlns:a16="http://schemas.microsoft.com/office/drawing/2014/main" id="{612CC5FC-8E67-5849-93A4-E5D688415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43" name="Freeform 89">
              <a:extLst>
                <a:ext uri="{FF2B5EF4-FFF2-40B4-BE49-F238E27FC236}">
                  <a16:creationId xmlns:a16="http://schemas.microsoft.com/office/drawing/2014/main" id="{16E543D5-5D22-864A-81D5-1E3C9499F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44" name="Freeform 9">
              <a:extLst>
                <a:ext uri="{FF2B5EF4-FFF2-40B4-BE49-F238E27FC236}">
                  <a16:creationId xmlns:a16="http://schemas.microsoft.com/office/drawing/2014/main" id="{22EEE7A9-DB20-1B4C-91C9-BE16944A26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45" name="Freeform 100">
              <a:extLst>
                <a:ext uri="{FF2B5EF4-FFF2-40B4-BE49-F238E27FC236}">
                  <a16:creationId xmlns:a16="http://schemas.microsoft.com/office/drawing/2014/main" id="{F6E10A0B-6483-024A-BEEC-3F8F94E2C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pic>
        <p:nvPicPr>
          <p:cNvPr id="1026" name="Picture 2" descr="Group of students.">
            <a:extLst>
              <a:ext uri="{FF2B5EF4-FFF2-40B4-BE49-F238E27FC236}">
                <a16:creationId xmlns:a16="http://schemas.microsoft.com/office/drawing/2014/main" id="{0F4F8ACA-D0D1-020C-BC98-EC05FDCA96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7923" y="1988741"/>
            <a:ext cx="3556386" cy="3556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2633912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Phone6_mockup_front_white.pn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48474" y="927306"/>
            <a:ext cx="3142150" cy="4914900"/>
          </a:xfrm>
          <a:prstGeom prst="rect">
            <a:avLst/>
          </a:prstGeom>
        </p:spPr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6108F3BC-8718-3B42-A8CF-881B033A063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7" r="37"/>
          <a:stretch>
            <a:fillRect/>
          </a:stretch>
        </p:blipFill>
        <p:spPr/>
      </p:pic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276CADE-A4D1-E94E-A8F0-5EDB763DE366}"/>
              </a:ext>
            </a:extLst>
          </p:cNvPr>
          <p:cNvGrpSpPr>
            <a:grpSpLocks noChangeAspect="1"/>
          </p:cNvGrpSpPr>
          <p:nvPr/>
        </p:nvGrpSpPr>
        <p:grpSpPr>
          <a:xfrm>
            <a:off x="-1370985" y="-1190514"/>
            <a:ext cx="14976000" cy="9261356"/>
            <a:chOff x="-318035" y="-482331"/>
            <a:chExt cx="12494098" cy="7726513"/>
          </a:xfrm>
        </p:grpSpPr>
        <p:sp>
          <p:nvSpPr>
            <p:cNvPr id="180" name="Freeform 9">
              <a:extLst>
                <a:ext uri="{FF2B5EF4-FFF2-40B4-BE49-F238E27FC236}">
                  <a16:creationId xmlns:a16="http://schemas.microsoft.com/office/drawing/2014/main" id="{0AAFB5C0-6FDE-F84E-AE02-D1C5A5E3D9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438624" y="3540837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81" name="Group 9">
              <a:extLst>
                <a:ext uri="{FF2B5EF4-FFF2-40B4-BE49-F238E27FC236}">
                  <a16:creationId xmlns:a16="http://schemas.microsoft.com/office/drawing/2014/main" id="{E864FC88-F45A-C245-B225-9E10C3B5AD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421" name="Freeform 32">
                <a:extLst>
                  <a:ext uri="{FF2B5EF4-FFF2-40B4-BE49-F238E27FC236}">
                    <a16:creationId xmlns:a16="http://schemas.microsoft.com/office/drawing/2014/main" id="{C79DC769-BAA5-E445-A662-5E0942890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2" name="Freeform 33">
                <a:extLst>
                  <a:ext uri="{FF2B5EF4-FFF2-40B4-BE49-F238E27FC236}">
                    <a16:creationId xmlns:a16="http://schemas.microsoft.com/office/drawing/2014/main" id="{0D695E0C-1F07-E847-9715-079C48BE8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3" name="Freeform 34">
                <a:extLst>
                  <a:ext uri="{FF2B5EF4-FFF2-40B4-BE49-F238E27FC236}">
                    <a16:creationId xmlns:a16="http://schemas.microsoft.com/office/drawing/2014/main" id="{EC8D7A4A-8484-1149-94E2-1C04FB182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4" name="Freeform 35">
                <a:extLst>
                  <a:ext uri="{FF2B5EF4-FFF2-40B4-BE49-F238E27FC236}">
                    <a16:creationId xmlns:a16="http://schemas.microsoft.com/office/drawing/2014/main" id="{09BC4408-1132-DF47-A012-AAF5AB78B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5" name="Freeform 36">
                <a:extLst>
                  <a:ext uri="{FF2B5EF4-FFF2-40B4-BE49-F238E27FC236}">
                    <a16:creationId xmlns:a16="http://schemas.microsoft.com/office/drawing/2014/main" id="{87B669E8-2B8F-094A-BB7C-366983F29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6" name="Freeform 37">
                <a:extLst>
                  <a:ext uri="{FF2B5EF4-FFF2-40B4-BE49-F238E27FC236}">
                    <a16:creationId xmlns:a16="http://schemas.microsoft.com/office/drawing/2014/main" id="{AD3CA7EC-3880-444B-B430-75098CC48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7" name="Freeform 38">
                <a:extLst>
                  <a:ext uri="{FF2B5EF4-FFF2-40B4-BE49-F238E27FC236}">
                    <a16:creationId xmlns:a16="http://schemas.microsoft.com/office/drawing/2014/main" id="{DE7F2459-E3A1-714A-980B-5A7587B80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8" name="Freeform 39">
                <a:extLst>
                  <a:ext uri="{FF2B5EF4-FFF2-40B4-BE49-F238E27FC236}">
                    <a16:creationId xmlns:a16="http://schemas.microsoft.com/office/drawing/2014/main" id="{511F7E2F-ED48-234D-9E74-F4064C345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82" name="Freeform 46">
              <a:extLst>
                <a:ext uri="{FF2B5EF4-FFF2-40B4-BE49-F238E27FC236}">
                  <a16:creationId xmlns:a16="http://schemas.microsoft.com/office/drawing/2014/main" id="{C8684A24-B3AD-DD4D-9BD5-863130444A5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668308">
              <a:off x="-281725" y="28910"/>
              <a:ext cx="1850811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83" name="Freeform 87">
              <a:extLst>
                <a:ext uri="{FF2B5EF4-FFF2-40B4-BE49-F238E27FC236}">
                  <a16:creationId xmlns:a16="http://schemas.microsoft.com/office/drawing/2014/main" id="{5044BF68-DA09-384E-BB74-BC52A9B89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84" name="Freeform 89">
              <a:extLst>
                <a:ext uri="{FF2B5EF4-FFF2-40B4-BE49-F238E27FC236}">
                  <a16:creationId xmlns:a16="http://schemas.microsoft.com/office/drawing/2014/main" id="{834203C3-1ECC-274B-B0C8-2F9C78B69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85" name="Group 2">
              <a:extLst>
                <a:ext uri="{FF2B5EF4-FFF2-40B4-BE49-F238E27FC236}">
                  <a16:creationId xmlns:a16="http://schemas.microsoft.com/office/drawing/2014/main" id="{4F661931-DA46-ED4B-B2B8-5E0975867250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416" name="Freeform 88">
                <a:extLst>
                  <a:ext uri="{FF2B5EF4-FFF2-40B4-BE49-F238E27FC236}">
                    <a16:creationId xmlns:a16="http://schemas.microsoft.com/office/drawing/2014/main" id="{B13C57ED-90EA-1D43-80B5-147061604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7" name="Freeform 91">
                <a:extLst>
                  <a:ext uri="{FF2B5EF4-FFF2-40B4-BE49-F238E27FC236}">
                    <a16:creationId xmlns:a16="http://schemas.microsoft.com/office/drawing/2014/main" id="{4A296AAD-B9C1-3545-8186-F824BCF34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8" name="Freeform 92">
                <a:extLst>
                  <a:ext uri="{FF2B5EF4-FFF2-40B4-BE49-F238E27FC236}">
                    <a16:creationId xmlns:a16="http://schemas.microsoft.com/office/drawing/2014/main" id="{735A6506-C320-8A43-8924-6872E705A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9" name="Freeform 93">
                <a:extLst>
                  <a:ext uri="{FF2B5EF4-FFF2-40B4-BE49-F238E27FC236}">
                    <a16:creationId xmlns:a16="http://schemas.microsoft.com/office/drawing/2014/main" id="{E9B8965F-4925-F441-8F1F-14D6B5C4D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20" name="Freeform 94">
                <a:extLst>
                  <a:ext uri="{FF2B5EF4-FFF2-40B4-BE49-F238E27FC236}">
                    <a16:creationId xmlns:a16="http://schemas.microsoft.com/office/drawing/2014/main" id="{C3EDB80E-D218-A543-9F9A-C2788B222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86" name="Group 15">
              <a:extLst>
                <a:ext uri="{FF2B5EF4-FFF2-40B4-BE49-F238E27FC236}">
                  <a16:creationId xmlns:a16="http://schemas.microsoft.com/office/drawing/2014/main" id="{002B44AD-373F-3E46-9604-9C9C7B1F8641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411" name="Freeform 95">
                <a:extLst>
                  <a:ext uri="{FF2B5EF4-FFF2-40B4-BE49-F238E27FC236}">
                    <a16:creationId xmlns:a16="http://schemas.microsoft.com/office/drawing/2014/main" id="{B23128D1-C7C7-CA40-94FE-53ED8AC9A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2" name="Freeform 96">
                <a:extLst>
                  <a:ext uri="{FF2B5EF4-FFF2-40B4-BE49-F238E27FC236}">
                    <a16:creationId xmlns:a16="http://schemas.microsoft.com/office/drawing/2014/main" id="{A5B51F6E-60BC-CF42-BCB8-258980756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3" name="Freeform 97">
                <a:extLst>
                  <a:ext uri="{FF2B5EF4-FFF2-40B4-BE49-F238E27FC236}">
                    <a16:creationId xmlns:a16="http://schemas.microsoft.com/office/drawing/2014/main" id="{E1EECE94-CC7B-0B49-888D-211A421A1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4" name="Freeform 98">
                <a:extLst>
                  <a:ext uri="{FF2B5EF4-FFF2-40B4-BE49-F238E27FC236}">
                    <a16:creationId xmlns:a16="http://schemas.microsoft.com/office/drawing/2014/main" id="{1D9F2AB5-9E6A-EA46-B562-174EC2941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5" name="Freeform 99">
                <a:extLst>
                  <a:ext uri="{FF2B5EF4-FFF2-40B4-BE49-F238E27FC236}">
                    <a16:creationId xmlns:a16="http://schemas.microsoft.com/office/drawing/2014/main" id="{6B521712-D017-1F4F-A841-228704EFE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87" name="Freeform 100">
              <a:extLst>
                <a:ext uri="{FF2B5EF4-FFF2-40B4-BE49-F238E27FC236}">
                  <a16:creationId xmlns:a16="http://schemas.microsoft.com/office/drawing/2014/main" id="{0A9A830E-7375-254B-8C50-A2C32C133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88" name="Freeform 101">
              <a:extLst>
                <a:ext uri="{FF2B5EF4-FFF2-40B4-BE49-F238E27FC236}">
                  <a16:creationId xmlns:a16="http://schemas.microsoft.com/office/drawing/2014/main" id="{6C3A638F-4DC6-8D4C-AB45-80572F4294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0700507" y="461951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89" name="Group 12">
              <a:extLst>
                <a:ext uri="{FF2B5EF4-FFF2-40B4-BE49-F238E27FC236}">
                  <a16:creationId xmlns:a16="http://schemas.microsoft.com/office/drawing/2014/main" id="{B7408AD1-553A-A442-9F8E-0A9A94CD29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408" name="Freeform 90">
                <a:extLst>
                  <a:ext uri="{FF2B5EF4-FFF2-40B4-BE49-F238E27FC236}">
                    <a16:creationId xmlns:a16="http://schemas.microsoft.com/office/drawing/2014/main" id="{F02E8E6F-F9D0-C14C-979C-9ACDBBE79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9" name="Freeform 102">
                <a:extLst>
                  <a:ext uri="{FF2B5EF4-FFF2-40B4-BE49-F238E27FC236}">
                    <a16:creationId xmlns:a16="http://schemas.microsoft.com/office/drawing/2014/main" id="{D29F4953-1928-1F46-A635-3C4208986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10" name="Freeform 103">
                <a:extLst>
                  <a:ext uri="{FF2B5EF4-FFF2-40B4-BE49-F238E27FC236}">
                    <a16:creationId xmlns:a16="http://schemas.microsoft.com/office/drawing/2014/main" id="{4282E737-FCAB-F949-8F0F-42334E1F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90" name="Group 11">
              <a:extLst>
                <a:ext uri="{FF2B5EF4-FFF2-40B4-BE49-F238E27FC236}">
                  <a16:creationId xmlns:a16="http://schemas.microsoft.com/office/drawing/2014/main" id="{C6D7CEAE-576A-2D44-A32E-43E9D66F1C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99" name="Freeform 1">
                <a:extLst>
                  <a:ext uri="{FF2B5EF4-FFF2-40B4-BE49-F238E27FC236}">
                    <a16:creationId xmlns:a16="http://schemas.microsoft.com/office/drawing/2014/main" id="{B7906D2D-0D49-AA42-90A7-E61303252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0" name="Freeform 2">
                <a:extLst>
                  <a:ext uri="{FF2B5EF4-FFF2-40B4-BE49-F238E27FC236}">
                    <a16:creationId xmlns:a16="http://schemas.microsoft.com/office/drawing/2014/main" id="{6671D57C-2241-5446-AE77-94DBFE579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1" name="Freeform 3">
                <a:extLst>
                  <a:ext uri="{FF2B5EF4-FFF2-40B4-BE49-F238E27FC236}">
                    <a16:creationId xmlns:a16="http://schemas.microsoft.com/office/drawing/2014/main" id="{91BD8100-E925-8642-9A16-C0C27A28B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2" name="Freeform 4">
                <a:extLst>
                  <a:ext uri="{FF2B5EF4-FFF2-40B4-BE49-F238E27FC236}">
                    <a16:creationId xmlns:a16="http://schemas.microsoft.com/office/drawing/2014/main" id="{28109CEA-5AE9-274B-AEA2-63D4C40E3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3" name="Freeform 5">
                <a:extLst>
                  <a:ext uri="{FF2B5EF4-FFF2-40B4-BE49-F238E27FC236}">
                    <a16:creationId xmlns:a16="http://schemas.microsoft.com/office/drawing/2014/main" id="{2DCEDB90-ECF5-2141-BD6F-757435F89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4" name="Freeform 6">
                <a:extLst>
                  <a:ext uri="{FF2B5EF4-FFF2-40B4-BE49-F238E27FC236}">
                    <a16:creationId xmlns:a16="http://schemas.microsoft.com/office/drawing/2014/main" id="{444C433A-1B4E-D745-9A18-D9C2C8480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5" name="Freeform 7">
                <a:extLst>
                  <a:ext uri="{FF2B5EF4-FFF2-40B4-BE49-F238E27FC236}">
                    <a16:creationId xmlns:a16="http://schemas.microsoft.com/office/drawing/2014/main" id="{8729BC33-B1AD-064A-918B-E503CF2EA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6" name="Freeform 104">
                <a:extLst>
                  <a:ext uri="{FF2B5EF4-FFF2-40B4-BE49-F238E27FC236}">
                    <a16:creationId xmlns:a16="http://schemas.microsoft.com/office/drawing/2014/main" id="{96CEFCCB-852D-9C46-815C-FCD37A6F5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407" name="Freeform 105">
                <a:extLst>
                  <a:ext uri="{FF2B5EF4-FFF2-40B4-BE49-F238E27FC236}">
                    <a16:creationId xmlns:a16="http://schemas.microsoft.com/office/drawing/2014/main" id="{D0040E9F-4ADA-8D4F-BB22-0293864D3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91" name="Freeform 114">
              <a:extLst>
                <a:ext uri="{FF2B5EF4-FFF2-40B4-BE49-F238E27FC236}">
                  <a16:creationId xmlns:a16="http://schemas.microsoft.com/office/drawing/2014/main" id="{55AD2A11-F170-7F48-BEC6-B0D97A2DC32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92" name="Freeform 115">
              <a:extLst>
                <a:ext uri="{FF2B5EF4-FFF2-40B4-BE49-F238E27FC236}">
                  <a16:creationId xmlns:a16="http://schemas.microsoft.com/office/drawing/2014/main" id="{CC88C023-56DB-9347-AF6B-CC6DF19DC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93" name="Group 1">
              <a:extLst>
                <a:ext uri="{FF2B5EF4-FFF2-40B4-BE49-F238E27FC236}">
                  <a16:creationId xmlns:a16="http://schemas.microsoft.com/office/drawing/2014/main" id="{B34B4777-61A2-5E42-91D1-EB9BD77100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396" name="Freeform 113">
                <a:extLst>
                  <a:ext uri="{FF2B5EF4-FFF2-40B4-BE49-F238E27FC236}">
                    <a16:creationId xmlns:a16="http://schemas.microsoft.com/office/drawing/2014/main" id="{1F87EDE2-9556-C343-8BC6-302623C10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7" name="Freeform 116">
                <a:extLst>
                  <a:ext uri="{FF2B5EF4-FFF2-40B4-BE49-F238E27FC236}">
                    <a16:creationId xmlns:a16="http://schemas.microsoft.com/office/drawing/2014/main" id="{91B181A2-C4C5-4345-828D-061E599EA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8" name="Freeform 117">
                <a:extLst>
                  <a:ext uri="{FF2B5EF4-FFF2-40B4-BE49-F238E27FC236}">
                    <a16:creationId xmlns:a16="http://schemas.microsoft.com/office/drawing/2014/main" id="{25DFEEB4-49A1-3948-BC14-03764F758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94" name="Group 8">
              <a:extLst>
                <a:ext uri="{FF2B5EF4-FFF2-40B4-BE49-F238E27FC236}">
                  <a16:creationId xmlns:a16="http://schemas.microsoft.com/office/drawing/2014/main" id="{3DD32F2F-63B5-F742-97C4-F9DF61897F01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059570" y="1723830"/>
              <a:ext cx="1535066" cy="708752"/>
              <a:chOff x="6017481" y="2668101"/>
              <a:chExt cx="1203325" cy="555626"/>
            </a:xfrm>
            <a:solidFill>
              <a:schemeClr val="accent2"/>
            </a:solidFill>
          </p:grpSpPr>
          <p:sp>
            <p:nvSpPr>
              <p:cNvPr id="390" name="Freeform 118">
                <a:extLst>
                  <a:ext uri="{FF2B5EF4-FFF2-40B4-BE49-F238E27FC236}">
                    <a16:creationId xmlns:a16="http://schemas.microsoft.com/office/drawing/2014/main" id="{A880480B-AB08-1A4C-B15B-28C310641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481" y="2668101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1" name="Freeform 119">
                <a:extLst>
                  <a:ext uri="{FF2B5EF4-FFF2-40B4-BE49-F238E27FC236}">
                    <a16:creationId xmlns:a16="http://schemas.microsoft.com/office/drawing/2014/main" id="{42E091AA-55CA-8B43-89EB-98EF67210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8904" y="271731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2" name="Freeform 120">
                <a:extLst>
                  <a:ext uri="{FF2B5EF4-FFF2-40B4-BE49-F238E27FC236}">
                    <a16:creationId xmlns:a16="http://schemas.microsoft.com/office/drawing/2014/main" id="{DDB2C729-2766-1B44-ABCE-B1AFDBBC3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288" y="2803029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3" name="Freeform 121">
                <a:extLst>
                  <a:ext uri="{FF2B5EF4-FFF2-40B4-BE49-F238E27FC236}">
                    <a16:creationId xmlns:a16="http://schemas.microsoft.com/office/drawing/2014/main" id="{F75BE140-6D4A-B049-A779-26D0A1453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667" y="2795096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4" name="Freeform 123">
                <a:extLst>
                  <a:ext uri="{FF2B5EF4-FFF2-40B4-BE49-F238E27FC236}">
                    <a16:creationId xmlns:a16="http://schemas.microsoft.com/office/drawing/2014/main" id="{5D7B86A5-944F-1A40-B022-38F3C61DB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2377" y="3039577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95" name="Freeform 124">
                <a:extLst>
                  <a:ext uri="{FF2B5EF4-FFF2-40B4-BE49-F238E27FC236}">
                    <a16:creationId xmlns:a16="http://schemas.microsoft.com/office/drawing/2014/main" id="{1AEDF403-B474-7149-B419-F6941DA05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3643" y="3072917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95" name="Group 7">
              <a:extLst>
                <a:ext uri="{FF2B5EF4-FFF2-40B4-BE49-F238E27FC236}">
                  <a16:creationId xmlns:a16="http://schemas.microsoft.com/office/drawing/2014/main" id="{51F4BE52-DF6B-414E-8667-D2635CA964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366" name="Freeform 10">
                <a:extLst>
                  <a:ext uri="{FF2B5EF4-FFF2-40B4-BE49-F238E27FC236}">
                    <a16:creationId xmlns:a16="http://schemas.microsoft.com/office/drawing/2014/main" id="{93D7B031-5DD4-9447-B606-F962038CB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11">
                <a:extLst>
                  <a:ext uri="{FF2B5EF4-FFF2-40B4-BE49-F238E27FC236}">
                    <a16:creationId xmlns:a16="http://schemas.microsoft.com/office/drawing/2014/main" id="{562556C9-D46C-1D4D-A020-E32FFB0AF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12">
                <a:extLst>
                  <a:ext uri="{FF2B5EF4-FFF2-40B4-BE49-F238E27FC236}">
                    <a16:creationId xmlns:a16="http://schemas.microsoft.com/office/drawing/2014/main" id="{C1AC576D-84F8-FA4F-8C2A-A68C8A93C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9" name="Freeform 13">
                <a:extLst>
                  <a:ext uri="{FF2B5EF4-FFF2-40B4-BE49-F238E27FC236}">
                    <a16:creationId xmlns:a16="http://schemas.microsoft.com/office/drawing/2014/main" id="{6AEA8AB2-E839-394F-8F58-9753B15ED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0" name="Freeform 14">
                <a:extLst>
                  <a:ext uri="{FF2B5EF4-FFF2-40B4-BE49-F238E27FC236}">
                    <a16:creationId xmlns:a16="http://schemas.microsoft.com/office/drawing/2014/main" id="{09659448-7C58-E94D-87F0-041A7AF44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1" name="Freeform 15">
                <a:extLst>
                  <a:ext uri="{FF2B5EF4-FFF2-40B4-BE49-F238E27FC236}">
                    <a16:creationId xmlns:a16="http://schemas.microsoft.com/office/drawing/2014/main" id="{164E58D4-6A1D-7445-8CF2-121A76C00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2" name="Freeform 16">
                <a:extLst>
                  <a:ext uri="{FF2B5EF4-FFF2-40B4-BE49-F238E27FC236}">
                    <a16:creationId xmlns:a16="http://schemas.microsoft.com/office/drawing/2014/main" id="{96F0E50C-6856-3741-9CEE-D663C6707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3" name="Freeform 17">
                <a:extLst>
                  <a:ext uri="{FF2B5EF4-FFF2-40B4-BE49-F238E27FC236}">
                    <a16:creationId xmlns:a16="http://schemas.microsoft.com/office/drawing/2014/main" id="{339933C3-72FD-B043-9183-37BCFAD75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4" name="Freeform 18">
                <a:extLst>
                  <a:ext uri="{FF2B5EF4-FFF2-40B4-BE49-F238E27FC236}">
                    <a16:creationId xmlns:a16="http://schemas.microsoft.com/office/drawing/2014/main" id="{D0148FD4-3F5E-694E-B7DD-5A3A98916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5" name="Freeform 19">
                <a:extLst>
                  <a:ext uri="{FF2B5EF4-FFF2-40B4-BE49-F238E27FC236}">
                    <a16:creationId xmlns:a16="http://schemas.microsoft.com/office/drawing/2014/main" id="{2F716C01-40C4-F340-AD76-5CF4D7B7D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6" name="Freeform 20">
                <a:extLst>
                  <a:ext uri="{FF2B5EF4-FFF2-40B4-BE49-F238E27FC236}">
                    <a16:creationId xmlns:a16="http://schemas.microsoft.com/office/drawing/2014/main" id="{F746EFA1-3874-B04D-9074-F636CD91E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7" name="Freeform 21">
                <a:extLst>
                  <a:ext uri="{FF2B5EF4-FFF2-40B4-BE49-F238E27FC236}">
                    <a16:creationId xmlns:a16="http://schemas.microsoft.com/office/drawing/2014/main" id="{F5364D11-2DB0-294F-A8A3-6EA8DCF39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8" name="Freeform 22">
                <a:extLst>
                  <a:ext uri="{FF2B5EF4-FFF2-40B4-BE49-F238E27FC236}">
                    <a16:creationId xmlns:a16="http://schemas.microsoft.com/office/drawing/2014/main" id="{9915AFC0-E27B-A64D-92F3-303DA473B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79" name="Freeform 23">
                <a:extLst>
                  <a:ext uri="{FF2B5EF4-FFF2-40B4-BE49-F238E27FC236}">
                    <a16:creationId xmlns:a16="http://schemas.microsoft.com/office/drawing/2014/main" id="{90FA6925-1B94-3B43-A978-21461BF82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0" name="Freeform 24">
                <a:extLst>
                  <a:ext uri="{FF2B5EF4-FFF2-40B4-BE49-F238E27FC236}">
                    <a16:creationId xmlns:a16="http://schemas.microsoft.com/office/drawing/2014/main" id="{AC8EB709-9743-9740-A8ED-B6D6DA37B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1" name="Freeform 25">
                <a:extLst>
                  <a:ext uri="{FF2B5EF4-FFF2-40B4-BE49-F238E27FC236}">
                    <a16:creationId xmlns:a16="http://schemas.microsoft.com/office/drawing/2014/main" id="{67120894-7A43-084E-94D9-897020803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2" name="Freeform 26">
                <a:extLst>
                  <a:ext uri="{FF2B5EF4-FFF2-40B4-BE49-F238E27FC236}">
                    <a16:creationId xmlns:a16="http://schemas.microsoft.com/office/drawing/2014/main" id="{8786481D-CD67-054C-8D2C-960AB22A0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3" name="Freeform 27">
                <a:extLst>
                  <a:ext uri="{FF2B5EF4-FFF2-40B4-BE49-F238E27FC236}">
                    <a16:creationId xmlns:a16="http://schemas.microsoft.com/office/drawing/2014/main" id="{EA60CF42-AA94-7443-BFF5-B4BA32C6C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4" name="Freeform 28">
                <a:extLst>
                  <a:ext uri="{FF2B5EF4-FFF2-40B4-BE49-F238E27FC236}">
                    <a16:creationId xmlns:a16="http://schemas.microsoft.com/office/drawing/2014/main" id="{E251B817-CD36-2745-A8E3-3E7508D49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5" name="Freeform 29">
                <a:extLst>
                  <a:ext uri="{FF2B5EF4-FFF2-40B4-BE49-F238E27FC236}">
                    <a16:creationId xmlns:a16="http://schemas.microsoft.com/office/drawing/2014/main" id="{492212B1-6501-024D-A548-81EC08EA7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6" name="Freeform 30">
                <a:extLst>
                  <a:ext uri="{FF2B5EF4-FFF2-40B4-BE49-F238E27FC236}">
                    <a16:creationId xmlns:a16="http://schemas.microsoft.com/office/drawing/2014/main" id="{97749A10-F513-4248-A5F0-69251BCDB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7" name="Freeform 31">
                <a:extLst>
                  <a:ext uri="{FF2B5EF4-FFF2-40B4-BE49-F238E27FC236}">
                    <a16:creationId xmlns:a16="http://schemas.microsoft.com/office/drawing/2014/main" id="{AA81DD7F-C26E-FB40-B528-85E72C76C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8" name="Freeform 125">
                <a:extLst>
                  <a:ext uri="{FF2B5EF4-FFF2-40B4-BE49-F238E27FC236}">
                    <a16:creationId xmlns:a16="http://schemas.microsoft.com/office/drawing/2014/main" id="{6CD999B5-F0C0-6444-BD88-6F69A25F9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89" name="Freeform 126">
                <a:extLst>
                  <a:ext uri="{FF2B5EF4-FFF2-40B4-BE49-F238E27FC236}">
                    <a16:creationId xmlns:a16="http://schemas.microsoft.com/office/drawing/2014/main" id="{B8300466-9983-B843-A08E-3DAF1D432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96" name="Freeform 130">
              <a:extLst>
                <a:ext uri="{FF2B5EF4-FFF2-40B4-BE49-F238E27FC236}">
                  <a16:creationId xmlns:a16="http://schemas.microsoft.com/office/drawing/2014/main" id="{4ABA68F5-6BB4-174B-925C-8B8AA2084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1759" y="284760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97" name="Freeform 131">
              <a:extLst>
                <a:ext uri="{FF2B5EF4-FFF2-40B4-BE49-F238E27FC236}">
                  <a16:creationId xmlns:a16="http://schemas.microsoft.com/office/drawing/2014/main" id="{EB6ADCCF-E4DC-0545-94B9-60D20B4AB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98" name="Group 17">
              <a:extLst>
                <a:ext uri="{FF2B5EF4-FFF2-40B4-BE49-F238E27FC236}">
                  <a16:creationId xmlns:a16="http://schemas.microsoft.com/office/drawing/2014/main" id="{22760D4C-B750-2349-8B9A-FB56B60B14A7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5" y="2205973"/>
              <a:ext cx="2006446" cy="1444372"/>
              <a:chOff x="1716088" y="2238376"/>
              <a:chExt cx="1573212" cy="1131888"/>
            </a:xfrm>
            <a:solidFill>
              <a:schemeClr val="accent2"/>
            </a:solidFill>
          </p:grpSpPr>
          <p:sp>
            <p:nvSpPr>
              <p:cNvPr id="324" name="Freeform 47">
                <a:extLst>
                  <a:ext uri="{FF2B5EF4-FFF2-40B4-BE49-F238E27FC236}">
                    <a16:creationId xmlns:a16="http://schemas.microsoft.com/office/drawing/2014/main" id="{7711C445-B270-5F4E-A9DD-6B6266DE1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5" name="Freeform 48">
                <a:extLst>
                  <a:ext uri="{FF2B5EF4-FFF2-40B4-BE49-F238E27FC236}">
                    <a16:creationId xmlns:a16="http://schemas.microsoft.com/office/drawing/2014/main" id="{5AE03CFA-A62F-314B-AD06-19BCAB240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49">
                <a:extLst>
                  <a:ext uri="{FF2B5EF4-FFF2-40B4-BE49-F238E27FC236}">
                    <a16:creationId xmlns:a16="http://schemas.microsoft.com/office/drawing/2014/main" id="{F8095463-A0A4-E640-94D1-7E4E2CFDD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50">
                <a:extLst>
                  <a:ext uri="{FF2B5EF4-FFF2-40B4-BE49-F238E27FC236}">
                    <a16:creationId xmlns:a16="http://schemas.microsoft.com/office/drawing/2014/main" id="{75CC7341-C07B-8B41-B130-947888461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51">
                <a:extLst>
                  <a:ext uri="{FF2B5EF4-FFF2-40B4-BE49-F238E27FC236}">
                    <a16:creationId xmlns:a16="http://schemas.microsoft.com/office/drawing/2014/main" id="{513B6E71-7164-BF47-B742-E7D5B0002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9" name="Freeform 52">
                <a:extLst>
                  <a:ext uri="{FF2B5EF4-FFF2-40B4-BE49-F238E27FC236}">
                    <a16:creationId xmlns:a16="http://schemas.microsoft.com/office/drawing/2014/main" id="{297ECDE1-5551-B345-97F4-E22951A3C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0" name="Freeform 53">
                <a:extLst>
                  <a:ext uri="{FF2B5EF4-FFF2-40B4-BE49-F238E27FC236}">
                    <a16:creationId xmlns:a16="http://schemas.microsoft.com/office/drawing/2014/main" id="{D3D96873-96A4-6E45-85DE-C97B9760D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1" name="Freeform 54">
                <a:extLst>
                  <a:ext uri="{FF2B5EF4-FFF2-40B4-BE49-F238E27FC236}">
                    <a16:creationId xmlns:a16="http://schemas.microsoft.com/office/drawing/2014/main" id="{72D52416-795F-DC4B-8D7D-481AFEF5E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55">
                <a:extLst>
                  <a:ext uri="{FF2B5EF4-FFF2-40B4-BE49-F238E27FC236}">
                    <a16:creationId xmlns:a16="http://schemas.microsoft.com/office/drawing/2014/main" id="{814B1B87-2346-8241-B23C-E46865A69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3" name="Freeform 56">
                <a:extLst>
                  <a:ext uri="{FF2B5EF4-FFF2-40B4-BE49-F238E27FC236}">
                    <a16:creationId xmlns:a16="http://schemas.microsoft.com/office/drawing/2014/main" id="{7BA7AE7F-BC24-354E-9583-E3D5DC441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4" name="Freeform 57">
                <a:extLst>
                  <a:ext uri="{FF2B5EF4-FFF2-40B4-BE49-F238E27FC236}">
                    <a16:creationId xmlns:a16="http://schemas.microsoft.com/office/drawing/2014/main" id="{7040A7A3-8F21-3648-87D0-0852B8215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6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58">
                <a:extLst>
                  <a:ext uri="{FF2B5EF4-FFF2-40B4-BE49-F238E27FC236}">
                    <a16:creationId xmlns:a16="http://schemas.microsoft.com/office/drawing/2014/main" id="{94EE47F4-3E05-F442-A40E-8B88F739C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6" name="Freeform 59">
                <a:extLst>
                  <a:ext uri="{FF2B5EF4-FFF2-40B4-BE49-F238E27FC236}">
                    <a16:creationId xmlns:a16="http://schemas.microsoft.com/office/drawing/2014/main" id="{88982F9B-DDBB-D44A-8D66-371209239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7" name="Freeform 60">
                <a:extLst>
                  <a:ext uri="{FF2B5EF4-FFF2-40B4-BE49-F238E27FC236}">
                    <a16:creationId xmlns:a16="http://schemas.microsoft.com/office/drawing/2014/main" id="{61A07101-CE2F-AE42-8D53-13CCDC245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8" name="Freeform 61">
                <a:extLst>
                  <a:ext uri="{FF2B5EF4-FFF2-40B4-BE49-F238E27FC236}">
                    <a16:creationId xmlns:a16="http://schemas.microsoft.com/office/drawing/2014/main" id="{40ABCE8F-06C0-9645-9F73-ADAA64D5B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9" name="Freeform 62">
                <a:extLst>
                  <a:ext uri="{FF2B5EF4-FFF2-40B4-BE49-F238E27FC236}">
                    <a16:creationId xmlns:a16="http://schemas.microsoft.com/office/drawing/2014/main" id="{76407D91-6F9F-9448-8F29-0D5C3C298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63">
                <a:extLst>
                  <a:ext uri="{FF2B5EF4-FFF2-40B4-BE49-F238E27FC236}">
                    <a16:creationId xmlns:a16="http://schemas.microsoft.com/office/drawing/2014/main" id="{4B9A1163-399E-6A48-B4CA-8174D4990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64">
                <a:extLst>
                  <a:ext uri="{FF2B5EF4-FFF2-40B4-BE49-F238E27FC236}">
                    <a16:creationId xmlns:a16="http://schemas.microsoft.com/office/drawing/2014/main" id="{7D0807D6-1754-2A4D-A3BC-77DDFF0F5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65">
                <a:extLst>
                  <a:ext uri="{FF2B5EF4-FFF2-40B4-BE49-F238E27FC236}">
                    <a16:creationId xmlns:a16="http://schemas.microsoft.com/office/drawing/2014/main" id="{DC717794-63ED-454A-8276-1A3FC293D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66">
                <a:extLst>
                  <a:ext uri="{FF2B5EF4-FFF2-40B4-BE49-F238E27FC236}">
                    <a16:creationId xmlns:a16="http://schemas.microsoft.com/office/drawing/2014/main" id="{E27A9555-3AD3-634F-99BE-587227889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67">
                <a:extLst>
                  <a:ext uri="{FF2B5EF4-FFF2-40B4-BE49-F238E27FC236}">
                    <a16:creationId xmlns:a16="http://schemas.microsoft.com/office/drawing/2014/main" id="{45E9994D-DEA0-9746-B7EB-090889B68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5" name="Freeform 68">
                <a:extLst>
                  <a:ext uri="{FF2B5EF4-FFF2-40B4-BE49-F238E27FC236}">
                    <a16:creationId xmlns:a16="http://schemas.microsoft.com/office/drawing/2014/main" id="{1B83F54C-0626-7D4E-BB70-410A4B24E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69">
                <a:extLst>
                  <a:ext uri="{FF2B5EF4-FFF2-40B4-BE49-F238E27FC236}">
                    <a16:creationId xmlns:a16="http://schemas.microsoft.com/office/drawing/2014/main" id="{356C30C1-4855-EB4C-9192-F54E0F74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70">
                <a:extLst>
                  <a:ext uri="{FF2B5EF4-FFF2-40B4-BE49-F238E27FC236}">
                    <a16:creationId xmlns:a16="http://schemas.microsoft.com/office/drawing/2014/main" id="{A5F0FA2A-446C-2843-A312-E43C568CC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8" name="Freeform 71">
                <a:extLst>
                  <a:ext uri="{FF2B5EF4-FFF2-40B4-BE49-F238E27FC236}">
                    <a16:creationId xmlns:a16="http://schemas.microsoft.com/office/drawing/2014/main" id="{9BB3F16B-FF8B-0C4C-8DB3-9A2DD7193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72">
                <a:extLst>
                  <a:ext uri="{FF2B5EF4-FFF2-40B4-BE49-F238E27FC236}">
                    <a16:creationId xmlns:a16="http://schemas.microsoft.com/office/drawing/2014/main" id="{112A1084-81E7-7147-9F5D-6F8E2F494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73">
                <a:extLst>
                  <a:ext uri="{FF2B5EF4-FFF2-40B4-BE49-F238E27FC236}">
                    <a16:creationId xmlns:a16="http://schemas.microsoft.com/office/drawing/2014/main" id="{A0165B85-8A56-F74D-BC65-736E3C3DD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1" name="Freeform 74">
                <a:extLst>
                  <a:ext uri="{FF2B5EF4-FFF2-40B4-BE49-F238E27FC236}">
                    <a16:creationId xmlns:a16="http://schemas.microsoft.com/office/drawing/2014/main" id="{CC84EEEA-E5A4-6948-9897-1E715B6FE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75">
                <a:extLst>
                  <a:ext uri="{FF2B5EF4-FFF2-40B4-BE49-F238E27FC236}">
                    <a16:creationId xmlns:a16="http://schemas.microsoft.com/office/drawing/2014/main" id="{B4C939A4-D55F-2546-AE09-8AC48A7C7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76">
                <a:extLst>
                  <a:ext uri="{FF2B5EF4-FFF2-40B4-BE49-F238E27FC236}">
                    <a16:creationId xmlns:a16="http://schemas.microsoft.com/office/drawing/2014/main" id="{49AA10DD-A5E4-174E-9821-0291A282F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4" name="Freeform 77">
                <a:extLst>
                  <a:ext uri="{FF2B5EF4-FFF2-40B4-BE49-F238E27FC236}">
                    <a16:creationId xmlns:a16="http://schemas.microsoft.com/office/drawing/2014/main" id="{A92A684A-DF84-1246-99F5-96E7F9DF7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78">
                <a:extLst>
                  <a:ext uri="{FF2B5EF4-FFF2-40B4-BE49-F238E27FC236}">
                    <a16:creationId xmlns:a16="http://schemas.microsoft.com/office/drawing/2014/main" id="{E1408378-8E9C-A846-BCB6-C71CABA66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6" name="Freeform 79">
                <a:extLst>
                  <a:ext uri="{FF2B5EF4-FFF2-40B4-BE49-F238E27FC236}">
                    <a16:creationId xmlns:a16="http://schemas.microsoft.com/office/drawing/2014/main" id="{6860AC69-C508-F946-8B76-974A6F6C2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80">
                <a:extLst>
                  <a:ext uri="{FF2B5EF4-FFF2-40B4-BE49-F238E27FC236}">
                    <a16:creationId xmlns:a16="http://schemas.microsoft.com/office/drawing/2014/main" id="{4E7116D3-BB9E-254C-B04D-8A9EA10EE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81">
                <a:extLst>
                  <a:ext uri="{FF2B5EF4-FFF2-40B4-BE49-F238E27FC236}">
                    <a16:creationId xmlns:a16="http://schemas.microsoft.com/office/drawing/2014/main" id="{B6B4611A-BFB5-4342-B652-1F5097B84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82">
                <a:extLst>
                  <a:ext uri="{FF2B5EF4-FFF2-40B4-BE49-F238E27FC236}">
                    <a16:creationId xmlns:a16="http://schemas.microsoft.com/office/drawing/2014/main" id="{3A3B349B-29A0-BD49-B84C-0C45A9A3B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83">
                <a:extLst>
                  <a:ext uri="{FF2B5EF4-FFF2-40B4-BE49-F238E27FC236}">
                    <a16:creationId xmlns:a16="http://schemas.microsoft.com/office/drawing/2014/main" id="{BF20049B-282D-A644-AAB7-18FD5C84F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1" name="Freeform 84">
                <a:extLst>
                  <a:ext uri="{FF2B5EF4-FFF2-40B4-BE49-F238E27FC236}">
                    <a16:creationId xmlns:a16="http://schemas.microsoft.com/office/drawing/2014/main" id="{C9ECCBC0-A122-F447-A049-ACB10067D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85">
                <a:extLst>
                  <a:ext uri="{FF2B5EF4-FFF2-40B4-BE49-F238E27FC236}">
                    <a16:creationId xmlns:a16="http://schemas.microsoft.com/office/drawing/2014/main" id="{0916EB30-F643-554F-9547-B658BBF87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86">
                <a:extLst>
                  <a:ext uri="{FF2B5EF4-FFF2-40B4-BE49-F238E27FC236}">
                    <a16:creationId xmlns:a16="http://schemas.microsoft.com/office/drawing/2014/main" id="{EDEBECFD-6C7B-184A-8AB5-13E19E0C9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132">
                <a:extLst>
                  <a:ext uri="{FF2B5EF4-FFF2-40B4-BE49-F238E27FC236}">
                    <a16:creationId xmlns:a16="http://schemas.microsoft.com/office/drawing/2014/main" id="{96889D7A-51B0-4B4B-8018-7049DE56F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5" name="Freeform 133">
                <a:extLst>
                  <a:ext uri="{FF2B5EF4-FFF2-40B4-BE49-F238E27FC236}">
                    <a16:creationId xmlns:a16="http://schemas.microsoft.com/office/drawing/2014/main" id="{3C343536-DF48-0D45-9D3D-1814482A8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99" name="Group 3">
              <a:extLst>
                <a:ext uri="{FF2B5EF4-FFF2-40B4-BE49-F238E27FC236}">
                  <a16:creationId xmlns:a16="http://schemas.microsoft.com/office/drawing/2014/main" id="{30B80CF1-BB27-5B4E-A2EB-1B8EBE0D6E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315" name="Freeform 145">
                <a:extLst>
                  <a:ext uri="{FF2B5EF4-FFF2-40B4-BE49-F238E27FC236}">
                    <a16:creationId xmlns:a16="http://schemas.microsoft.com/office/drawing/2014/main" id="{6F02C232-71C7-CB4D-A34A-2D32B7745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146">
                <a:extLst>
                  <a:ext uri="{FF2B5EF4-FFF2-40B4-BE49-F238E27FC236}">
                    <a16:creationId xmlns:a16="http://schemas.microsoft.com/office/drawing/2014/main" id="{0CFA8CDA-FF67-6846-A94F-0E5F50417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7" name="Freeform 147">
                <a:extLst>
                  <a:ext uri="{FF2B5EF4-FFF2-40B4-BE49-F238E27FC236}">
                    <a16:creationId xmlns:a16="http://schemas.microsoft.com/office/drawing/2014/main" id="{CD43B7C3-06B1-DF40-A58D-057C3C370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148">
                <a:extLst>
                  <a:ext uri="{FF2B5EF4-FFF2-40B4-BE49-F238E27FC236}">
                    <a16:creationId xmlns:a16="http://schemas.microsoft.com/office/drawing/2014/main" id="{E08AEBAE-9F42-C644-9998-A4C919272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149">
                <a:extLst>
                  <a:ext uri="{FF2B5EF4-FFF2-40B4-BE49-F238E27FC236}">
                    <a16:creationId xmlns:a16="http://schemas.microsoft.com/office/drawing/2014/main" id="{9E7311E0-EE00-6449-BE58-22D76D6CD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150">
                <a:extLst>
                  <a:ext uri="{FF2B5EF4-FFF2-40B4-BE49-F238E27FC236}">
                    <a16:creationId xmlns:a16="http://schemas.microsoft.com/office/drawing/2014/main" id="{B1CA89C1-4EFF-A042-9D2C-D23CFA2DA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1" name="Freeform 151">
                <a:extLst>
                  <a:ext uri="{FF2B5EF4-FFF2-40B4-BE49-F238E27FC236}">
                    <a16:creationId xmlns:a16="http://schemas.microsoft.com/office/drawing/2014/main" id="{69CA7839-8758-214C-9F12-AAA326837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152">
                <a:extLst>
                  <a:ext uri="{FF2B5EF4-FFF2-40B4-BE49-F238E27FC236}">
                    <a16:creationId xmlns:a16="http://schemas.microsoft.com/office/drawing/2014/main" id="{D8DA1981-5B0C-D346-AAEE-2BD86D80A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3" name="Freeform 153">
                <a:extLst>
                  <a:ext uri="{FF2B5EF4-FFF2-40B4-BE49-F238E27FC236}">
                    <a16:creationId xmlns:a16="http://schemas.microsoft.com/office/drawing/2014/main" id="{1F1AD5DC-D35D-B74B-94C5-EF05DBEC0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00" name="Freeform 154">
              <a:extLst>
                <a:ext uri="{FF2B5EF4-FFF2-40B4-BE49-F238E27FC236}">
                  <a16:creationId xmlns:a16="http://schemas.microsoft.com/office/drawing/2014/main" id="{43FFE33B-1D55-DC46-B39F-5BE211483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01" name="Freeform 155">
              <a:extLst>
                <a:ext uri="{FF2B5EF4-FFF2-40B4-BE49-F238E27FC236}">
                  <a16:creationId xmlns:a16="http://schemas.microsoft.com/office/drawing/2014/main" id="{21F542D3-1E57-394D-9C45-867D642F5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02" name="Group 19">
              <a:extLst>
                <a:ext uri="{FF2B5EF4-FFF2-40B4-BE49-F238E27FC236}">
                  <a16:creationId xmlns:a16="http://schemas.microsoft.com/office/drawing/2014/main" id="{84AA49C1-21BB-F548-813B-53D11BC80E54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07" name="Freeform 156">
                <a:extLst>
                  <a:ext uri="{FF2B5EF4-FFF2-40B4-BE49-F238E27FC236}">
                    <a16:creationId xmlns:a16="http://schemas.microsoft.com/office/drawing/2014/main" id="{9B04FBB1-610F-034F-900D-00688C20B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157">
                <a:extLst>
                  <a:ext uri="{FF2B5EF4-FFF2-40B4-BE49-F238E27FC236}">
                    <a16:creationId xmlns:a16="http://schemas.microsoft.com/office/drawing/2014/main" id="{42660907-30C3-0741-ADB3-14961DD4D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158">
                <a:extLst>
                  <a:ext uri="{FF2B5EF4-FFF2-40B4-BE49-F238E27FC236}">
                    <a16:creationId xmlns:a16="http://schemas.microsoft.com/office/drawing/2014/main" id="{E25B48A5-EB8E-E64C-893E-FE08BF538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159">
                <a:extLst>
                  <a:ext uri="{FF2B5EF4-FFF2-40B4-BE49-F238E27FC236}">
                    <a16:creationId xmlns:a16="http://schemas.microsoft.com/office/drawing/2014/main" id="{E74CE454-66ED-D64A-9D6A-E59457427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160">
                <a:extLst>
                  <a:ext uri="{FF2B5EF4-FFF2-40B4-BE49-F238E27FC236}">
                    <a16:creationId xmlns:a16="http://schemas.microsoft.com/office/drawing/2014/main" id="{1905CE05-F077-C54C-8A16-EF2B56BE4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161">
                <a:extLst>
                  <a:ext uri="{FF2B5EF4-FFF2-40B4-BE49-F238E27FC236}">
                    <a16:creationId xmlns:a16="http://schemas.microsoft.com/office/drawing/2014/main" id="{E0C4E828-0921-714E-9F5F-972D1ACCC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3" name="Freeform 162">
                <a:extLst>
                  <a:ext uri="{FF2B5EF4-FFF2-40B4-BE49-F238E27FC236}">
                    <a16:creationId xmlns:a16="http://schemas.microsoft.com/office/drawing/2014/main" id="{63399B7A-7F58-FF42-8824-36B37A0F2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163">
                <a:extLst>
                  <a:ext uri="{FF2B5EF4-FFF2-40B4-BE49-F238E27FC236}">
                    <a16:creationId xmlns:a16="http://schemas.microsoft.com/office/drawing/2014/main" id="{00C23F14-421B-F64F-9953-A4FAEF0DC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03" name="Group 16">
              <a:extLst>
                <a:ext uri="{FF2B5EF4-FFF2-40B4-BE49-F238E27FC236}">
                  <a16:creationId xmlns:a16="http://schemas.microsoft.com/office/drawing/2014/main" id="{99D04221-02A4-6846-8608-6F0D4EB21E1B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03" name="Freeform 8">
                <a:extLst>
                  <a:ext uri="{FF2B5EF4-FFF2-40B4-BE49-F238E27FC236}">
                    <a16:creationId xmlns:a16="http://schemas.microsoft.com/office/drawing/2014/main" id="{4776F094-5639-7C49-9AE5-2F9A564C8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106">
                <a:extLst>
                  <a:ext uri="{FF2B5EF4-FFF2-40B4-BE49-F238E27FC236}">
                    <a16:creationId xmlns:a16="http://schemas.microsoft.com/office/drawing/2014/main" id="{3B66BC06-DB4B-FD4D-9C97-02923CDAE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107">
                <a:extLst>
                  <a:ext uri="{FF2B5EF4-FFF2-40B4-BE49-F238E27FC236}">
                    <a16:creationId xmlns:a16="http://schemas.microsoft.com/office/drawing/2014/main" id="{6F9D3276-6A01-6D44-9456-BD45E87FF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6" name="Freeform 165">
                <a:extLst>
                  <a:ext uri="{FF2B5EF4-FFF2-40B4-BE49-F238E27FC236}">
                    <a16:creationId xmlns:a16="http://schemas.microsoft.com/office/drawing/2014/main" id="{3D3ECBB0-B65E-D94E-A7F3-F88DF578D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04" name="Group 10">
              <a:extLst>
                <a:ext uri="{FF2B5EF4-FFF2-40B4-BE49-F238E27FC236}">
                  <a16:creationId xmlns:a16="http://schemas.microsoft.com/office/drawing/2014/main" id="{8E23DAA6-5A84-B744-A70B-9671E1AEB4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273" name="Freeform 166">
                <a:extLst>
                  <a:ext uri="{FF2B5EF4-FFF2-40B4-BE49-F238E27FC236}">
                    <a16:creationId xmlns:a16="http://schemas.microsoft.com/office/drawing/2014/main" id="{10ABDB27-EC6E-2141-BC9A-A43445D07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4" name="Freeform 167">
                <a:extLst>
                  <a:ext uri="{FF2B5EF4-FFF2-40B4-BE49-F238E27FC236}">
                    <a16:creationId xmlns:a16="http://schemas.microsoft.com/office/drawing/2014/main" id="{2FA1B9DF-A358-DE42-B4EF-CF75354FF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5" name="Freeform 168">
                <a:extLst>
                  <a:ext uri="{FF2B5EF4-FFF2-40B4-BE49-F238E27FC236}">
                    <a16:creationId xmlns:a16="http://schemas.microsoft.com/office/drawing/2014/main" id="{8F0226AB-D578-8942-A03E-D908924EA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169">
                <a:extLst>
                  <a:ext uri="{FF2B5EF4-FFF2-40B4-BE49-F238E27FC236}">
                    <a16:creationId xmlns:a16="http://schemas.microsoft.com/office/drawing/2014/main" id="{60C8ADFD-CF67-8C4D-BFA6-8BB399AB4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170">
                <a:extLst>
                  <a:ext uri="{FF2B5EF4-FFF2-40B4-BE49-F238E27FC236}">
                    <a16:creationId xmlns:a16="http://schemas.microsoft.com/office/drawing/2014/main" id="{0E84B9DD-7693-8E43-8601-79BE0CC32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171">
                <a:extLst>
                  <a:ext uri="{FF2B5EF4-FFF2-40B4-BE49-F238E27FC236}">
                    <a16:creationId xmlns:a16="http://schemas.microsoft.com/office/drawing/2014/main" id="{3A819B01-B3C8-C543-8ECB-1949E7C77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9" name="Freeform 172">
                <a:extLst>
                  <a:ext uri="{FF2B5EF4-FFF2-40B4-BE49-F238E27FC236}">
                    <a16:creationId xmlns:a16="http://schemas.microsoft.com/office/drawing/2014/main" id="{7A95BDBE-9FC9-A840-9630-E8B754EEC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173">
                <a:extLst>
                  <a:ext uri="{FF2B5EF4-FFF2-40B4-BE49-F238E27FC236}">
                    <a16:creationId xmlns:a16="http://schemas.microsoft.com/office/drawing/2014/main" id="{4BD62DBE-396E-9349-ACA0-2CC67203D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174">
                <a:extLst>
                  <a:ext uri="{FF2B5EF4-FFF2-40B4-BE49-F238E27FC236}">
                    <a16:creationId xmlns:a16="http://schemas.microsoft.com/office/drawing/2014/main" id="{BAEC226F-A923-7B41-BFC0-138526951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175">
                <a:extLst>
                  <a:ext uri="{FF2B5EF4-FFF2-40B4-BE49-F238E27FC236}">
                    <a16:creationId xmlns:a16="http://schemas.microsoft.com/office/drawing/2014/main" id="{75CF47B8-260F-BD46-A37D-0001571A0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3" name="Freeform 176">
                <a:extLst>
                  <a:ext uri="{FF2B5EF4-FFF2-40B4-BE49-F238E27FC236}">
                    <a16:creationId xmlns:a16="http://schemas.microsoft.com/office/drawing/2014/main" id="{1C85EAA4-31F9-AC4C-852C-3966B491A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177">
                <a:extLst>
                  <a:ext uri="{FF2B5EF4-FFF2-40B4-BE49-F238E27FC236}">
                    <a16:creationId xmlns:a16="http://schemas.microsoft.com/office/drawing/2014/main" id="{82B408FB-0572-6849-8C16-730E5A8EB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5" name="Freeform 178">
                <a:extLst>
                  <a:ext uri="{FF2B5EF4-FFF2-40B4-BE49-F238E27FC236}">
                    <a16:creationId xmlns:a16="http://schemas.microsoft.com/office/drawing/2014/main" id="{876EB59F-D792-504D-8664-F99CEDBA3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179">
                <a:extLst>
                  <a:ext uri="{FF2B5EF4-FFF2-40B4-BE49-F238E27FC236}">
                    <a16:creationId xmlns:a16="http://schemas.microsoft.com/office/drawing/2014/main" id="{87E3D160-F78B-3341-A0B0-ACDE5CD6D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7" name="Freeform 180">
                <a:extLst>
                  <a:ext uri="{FF2B5EF4-FFF2-40B4-BE49-F238E27FC236}">
                    <a16:creationId xmlns:a16="http://schemas.microsoft.com/office/drawing/2014/main" id="{D8EA833E-4CE3-5D49-AA41-1E9CA9989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181">
                <a:extLst>
                  <a:ext uri="{FF2B5EF4-FFF2-40B4-BE49-F238E27FC236}">
                    <a16:creationId xmlns:a16="http://schemas.microsoft.com/office/drawing/2014/main" id="{BD374E61-FF87-BD40-8835-B20311DAD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182">
                <a:extLst>
                  <a:ext uri="{FF2B5EF4-FFF2-40B4-BE49-F238E27FC236}">
                    <a16:creationId xmlns:a16="http://schemas.microsoft.com/office/drawing/2014/main" id="{D7772DAF-B347-D14B-93FD-984908CF1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183">
                <a:extLst>
                  <a:ext uri="{FF2B5EF4-FFF2-40B4-BE49-F238E27FC236}">
                    <a16:creationId xmlns:a16="http://schemas.microsoft.com/office/drawing/2014/main" id="{86CECB2E-1D25-3B4F-BA92-94769F7FE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184">
                <a:extLst>
                  <a:ext uri="{FF2B5EF4-FFF2-40B4-BE49-F238E27FC236}">
                    <a16:creationId xmlns:a16="http://schemas.microsoft.com/office/drawing/2014/main" id="{14A3C546-5C91-4847-8560-02E326114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185">
                <a:extLst>
                  <a:ext uri="{FF2B5EF4-FFF2-40B4-BE49-F238E27FC236}">
                    <a16:creationId xmlns:a16="http://schemas.microsoft.com/office/drawing/2014/main" id="{13C80826-3C98-864B-A9C0-BB3931DA8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186">
                <a:extLst>
                  <a:ext uri="{FF2B5EF4-FFF2-40B4-BE49-F238E27FC236}">
                    <a16:creationId xmlns:a16="http://schemas.microsoft.com/office/drawing/2014/main" id="{F16C9E79-32C2-8145-B22E-CDE2AA9DB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187">
                <a:extLst>
                  <a:ext uri="{FF2B5EF4-FFF2-40B4-BE49-F238E27FC236}">
                    <a16:creationId xmlns:a16="http://schemas.microsoft.com/office/drawing/2014/main" id="{C0C4E4AE-65C3-2544-B190-A70531B77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5" name="Freeform 188">
                <a:extLst>
                  <a:ext uri="{FF2B5EF4-FFF2-40B4-BE49-F238E27FC236}">
                    <a16:creationId xmlns:a16="http://schemas.microsoft.com/office/drawing/2014/main" id="{0BFE6651-A20F-B741-9060-8D7308D1B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189">
                <a:extLst>
                  <a:ext uri="{FF2B5EF4-FFF2-40B4-BE49-F238E27FC236}">
                    <a16:creationId xmlns:a16="http://schemas.microsoft.com/office/drawing/2014/main" id="{140FFA0D-848D-7B4C-AC2B-0AC080525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190">
                <a:extLst>
                  <a:ext uri="{FF2B5EF4-FFF2-40B4-BE49-F238E27FC236}">
                    <a16:creationId xmlns:a16="http://schemas.microsoft.com/office/drawing/2014/main" id="{64938997-03B4-8040-9D7A-A3E93B590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191">
                <a:extLst>
                  <a:ext uri="{FF2B5EF4-FFF2-40B4-BE49-F238E27FC236}">
                    <a16:creationId xmlns:a16="http://schemas.microsoft.com/office/drawing/2014/main" id="{ADF46622-AD08-424A-A5F3-A017AA920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192">
                <a:extLst>
                  <a:ext uri="{FF2B5EF4-FFF2-40B4-BE49-F238E27FC236}">
                    <a16:creationId xmlns:a16="http://schemas.microsoft.com/office/drawing/2014/main" id="{6A5A5F1E-3645-5545-B93F-643343FAC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193">
                <a:extLst>
                  <a:ext uri="{FF2B5EF4-FFF2-40B4-BE49-F238E27FC236}">
                    <a16:creationId xmlns:a16="http://schemas.microsoft.com/office/drawing/2014/main" id="{9E78DDD6-0933-2B46-87F4-CBFE32BE1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194">
                <a:extLst>
                  <a:ext uri="{FF2B5EF4-FFF2-40B4-BE49-F238E27FC236}">
                    <a16:creationId xmlns:a16="http://schemas.microsoft.com/office/drawing/2014/main" id="{CD8F94F7-4374-384C-AD0A-342C57EE3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195">
                <a:extLst>
                  <a:ext uri="{FF2B5EF4-FFF2-40B4-BE49-F238E27FC236}">
                    <a16:creationId xmlns:a16="http://schemas.microsoft.com/office/drawing/2014/main" id="{71F9A848-39B7-C749-AA5E-A267A4C27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05" name="Freeform 197">
              <a:extLst>
                <a:ext uri="{FF2B5EF4-FFF2-40B4-BE49-F238E27FC236}">
                  <a16:creationId xmlns:a16="http://schemas.microsoft.com/office/drawing/2014/main" id="{1174C4CD-84F8-EE4E-986B-A80A916A8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06" name="Group 4">
              <a:extLst>
                <a:ext uri="{FF2B5EF4-FFF2-40B4-BE49-F238E27FC236}">
                  <a16:creationId xmlns:a16="http://schemas.microsoft.com/office/drawing/2014/main" id="{F7EE0B2F-35EC-AA4A-A2D3-932FFE555E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65" name="Freeform 205">
                <a:extLst>
                  <a:ext uri="{FF2B5EF4-FFF2-40B4-BE49-F238E27FC236}">
                    <a16:creationId xmlns:a16="http://schemas.microsoft.com/office/drawing/2014/main" id="{AA50A9E0-64BA-EB40-868F-F811622D5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6" name="Freeform 206">
                <a:extLst>
                  <a:ext uri="{FF2B5EF4-FFF2-40B4-BE49-F238E27FC236}">
                    <a16:creationId xmlns:a16="http://schemas.microsoft.com/office/drawing/2014/main" id="{21D2B834-ED9D-004F-BEB5-D0D0EE31B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7" name="Freeform 207">
                <a:extLst>
                  <a:ext uri="{FF2B5EF4-FFF2-40B4-BE49-F238E27FC236}">
                    <a16:creationId xmlns:a16="http://schemas.microsoft.com/office/drawing/2014/main" id="{3BDD9098-6ED7-9C4E-BEAA-10224C063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8" name="Freeform 208">
                <a:extLst>
                  <a:ext uri="{FF2B5EF4-FFF2-40B4-BE49-F238E27FC236}">
                    <a16:creationId xmlns:a16="http://schemas.microsoft.com/office/drawing/2014/main" id="{294A07A5-4157-5C4F-847C-2B162B4AC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9" name="Freeform 209">
                <a:extLst>
                  <a:ext uri="{FF2B5EF4-FFF2-40B4-BE49-F238E27FC236}">
                    <a16:creationId xmlns:a16="http://schemas.microsoft.com/office/drawing/2014/main" id="{C10F06BA-2FCF-3B42-BA03-6501F957D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0" name="Freeform 210">
                <a:extLst>
                  <a:ext uri="{FF2B5EF4-FFF2-40B4-BE49-F238E27FC236}">
                    <a16:creationId xmlns:a16="http://schemas.microsoft.com/office/drawing/2014/main" id="{313AA1A1-36A0-1743-B647-276499866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1" name="Freeform 211">
                <a:extLst>
                  <a:ext uri="{FF2B5EF4-FFF2-40B4-BE49-F238E27FC236}">
                    <a16:creationId xmlns:a16="http://schemas.microsoft.com/office/drawing/2014/main" id="{4FD9B0C8-EA2C-3A46-A69A-3D284BD21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2" name="Freeform 212">
                <a:extLst>
                  <a:ext uri="{FF2B5EF4-FFF2-40B4-BE49-F238E27FC236}">
                    <a16:creationId xmlns:a16="http://schemas.microsoft.com/office/drawing/2014/main" id="{0887386F-5A20-CD49-A70D-C1B0DC1C7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07" name="Freeform 213">
              <a:extLst>
                <a:ext uri="{FF2B5EF4-FFF2-40B4-BE49-F238E27FC236}">
                  <a16:creationId xmlns:a16="http://schemas.microsoft.com/office/drawing/2014/main" id="{88E3C43B-DA0F-7E46-B097-7500621FB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549" y="4081935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08" name="Freeform 164">
              <a:extLst>
                <a:ext uri="{FF2B5EF4-FFF2-40B4-BE49-F238E27FC236}">
                  <a16:creationId xmlns:a16="http://schemas.microsoft.com/office/drawing/2014/main" id="{1062AAED-7277-5844-8D77-3C16AACCA5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66024873-C063-174F-9F92-E684FE8F9DD6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37" name="Freeform 214">
                <a:extLst>
                  <a:ext uri="{FF2B5EF4-FFF2-40B4-BE49-F238E27FC236}">
                    <a16:creationId xmlns:a16="http://schemas.microsoft.com/office/drawing/2014/main" id="{3464F637-119E-8C49-A05B-CCAF0CBA9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8" name="Freeform 215">
                <a:extLst>
                  <a:ext uri="{FF2B5EF4-FFF2-40B4-BE49-F238E27FC236}">
                    <a16:creationId xmlns:a16="http://schemas.microsoft.com/office/drawing/2014/main" id="{62CE25B9-CF0B-2048-A92E-D01105750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9" name="Freeform 216">
                <a:extLst>
                  <a:ext uri="{FF2B5EF4-FFF2-40B4-BE49-F238E27FC236}">
                    <a16:creationId xmlns:a16="http://schemas.microsoft.com/office/drawing/2014/main" id="{0E8C833E-5A0A-6649-AF00-EC43DF87E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0" name="Freeform 217">
                <a:extLst>
                  <a:ext uri="{FF2B5EF4-FFF2-40B4-BE49-F238E27FC236}">
                    <a16:creationId xmlns:a16="http://schemas.microsoft.com/office/drawing/2014/main" id="{F7C74334-C82A-DA47-B1CC-82136BF0F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1" name="Freeform 218">
                <a:extLst>
                  <a:ext uri="{FF2B5EF4-FFF2-40B4-BE49-F238E27FC236}">
                    <a16:creationId xmlns:a16="http://schemas.microsoft.com/office/drawing/2014/main" id="{5BE6167F-66D0-344B-B0B3-5EEA454F9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2" name="Freeform 219">
                <a:extLst>
                  <a:ext uri="{FF2B5EF4-FFF2-40B4-BE49-F238E27FC236}">
                    <a16:creationId xmlns:a16="http://schemas.microsoft.com/office/drawing/2014/main" id="{A4EE5AD2-34AE-5A43-AA6A-0454299E5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3" name="Freeform 220">
                <a:extLst>
                  <a:ext uri="{FF2B5EF4-FFF2-40B4-BE49-F238E27FC236}">
                    <a16:creationId xmlns:a16="http://schemas.microsoft.com/office/drawing/2014/main" id="{D0391E9B-F837-C64C-9AB4-D82EB0412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4" name="Freeform 221">
                <a:extLst>
                  <a:ext uri="{FF2B5EF4-FFF2-40B4-BE49-F238E27FC236}">
                    <a16:creationId xmlns:a16="http://schemas.microsoft.com/office/drawing/2014/main" id="{04784A3E-06D1-1944-95F6-67BE2E1F1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5" name="Freeform 222">
                <a:extLst>
                  <a:ext uri="{FF2B5EF4-FFF2-40B4-BE49-F238E27FC236}">
                    <a16:creationId xmlns:a16="http://schemas.microsoft.com/office/drawing/2014/main" id="{0AAC2B6D-C0A4-964D-B11D-954EC45D5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6" name="Freeform 223">
                <a:extLst>
                  <a:ext uri="{FF2B5EF4-FFF2-40B4-BE49-F238E27FC236}">
                    <a16:creationId xmlns:a16="http://schemas.microsoft.com/office/drawing/2014/main" id="{B700B61D-C2A9-A64A-B188-3E6E34B1F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7" name="Freeform 224">
                <a:extLst>
                  <a:ext uri="{FF2B5EF4-FFF2-40B4-BE49-F238E27FC236}">
                    <a16:creationId xmlns:a16="http://schemas.microsoft.com/office/drawing/2014/main" id="{FFFC2F88-6EE7-1442-A34A-5C0F5683A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8" name="Freeform 225">
                <a:extLst>
                  <a:ext uri="{FF2B5EF4-FFF2-40B4-BE49-F238E27FC236}">
                    <a16:creationId xmlns:a16="http://schemas.microsoft.com/office/drawing/2014/main" id="{8DB4B5A6-FE70-4346-A767-97916758E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9" name="Freeform 226">
                <a:extLst>
                  <a:ext uri="{FF2B5EF4-FFF2-40B4-BE49-F238E27FC236}">
                    <a16:creationId xmlns:a16="http://schemas.microsoft.com/office/drawing/2014/main" id="{8747799B-74FE-1249-BFE3-460C0C98E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0" name="Freeform 227">
                <a:extLst>
                  <a:ext uri="{FF2B5EF4-FFF2-40B4-BE49-F238E27FC236}">
                    <a16:creationId xmlns:a16="http://schemas.microsoft.com/office/drawing/2014/main" id="{B556E674-D994-9445-AFCB-394ED222B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1" name="Freeform 228">
                <a:extLst>
                  <a:ext uri="{FF2B5EF4-FFF2-40B4-BE49-F238E27FC236}">
                    <a16:creationId xmlns:a16="http://schemas.microsoft.com/office/drawing/2014/main" id="{2AF44160-D434-574D-8A8E-EDCF904FE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2" name="Freeform 229">
                <a:extLst>
                  <a:ext uri="{FF2B5EF4-FFF2-40B4-BE49-F238E27FC236}">
                    <a16:creationId xmlns:a16="http://schemas.microsoft.com/office/drawing/2014/main" id="{F771F359-1374-BF4E-B167-3A37E3DE1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3" name="Freeform 230">
                <a:extLst>
                  <a:ext uri="{FF2B5EF4-FFF2-40B4-BE49-F238E27FC236}">
                    <a16:creationId xmlns:a16="http://schemas.microsoft.com/office/drawing/2014/main" id="{46902130-7C48-784E-9B1F-CB9E4C50B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4" name="Freeform 231">
                <a:extLst>
                  <a:ext uri="{FF2B5EF4-FFF2-40B4-BE49-F238E27FC236}">
                    <a16:creationId xmlns:a16="http://schemas.microsoft.com/office/drawing/2014/main" id="{DBD1EB17-A539-3242-B6CA-668FB41E8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5" name="Freeform 232">
                <a:extLst>
                  <a:ext uri="{FF2B5EF4-FFF2-40B4-BE49-F238E27FC236}">
                    <a16:creationId xmlns:a16="http://schemas.microsoft.com/office/drawing/2014/main" id="{B61ED56C-6B9F-CD46-B274-F759CCCE9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6" name="Freeform 233">
                <a:extLst>
                  <a:ext uri="{FF2B5EF4-FFF2-40B4-BE49-F238E27FC236}">
                    <a16:creationId xmlns:a16="http://schemas.microsoft.com/office/drawing/2014/main" id="{72A78AAF-C803-9C44-A4D4-2DEA37DB2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7" name="Freeform 234">
                <a:extLst>
                  <a:ext uri="{FF2B5EF4-FFF2-40B4-BE49-F238E27FC236}">
                    <a16:creationId xmlns:a16="http://schemas.microsoft.com/office/drawing/2014/main" id="{A85847D6-C5DE-4444-BCF8-E5A2B92D9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8" name="Freeform 235">
                <a:extLst>
                  <a:ext uri="{FF2B5EF4-FFF2-40B4-BE49-F238E27FC236}">
                    <a16:creationId xmlns:a16="http://schemas.microsoft.com/office/drawing/2014/main" id="{9942B587-E269-BF41-9733-C705B2B50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9" name="Freeform 236">
                <a:extLst>
                  <a:ext uri="{FF2B5EF4-FFF2-40B4-BE49-F238E27FC236}">
                    <a16:creationId xmlns:a16="http://schemas.microsoft.com/office/drawing/2014/main" id="{1D290447-7C83-0F47-9944-E23BAB271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0" name="Freeform 237">
                <a:extLst>
                  <a:ext uri="{FF2B5EF4-FFF2-40B4-BE49-F238E27FC236}">
                    <a16:creationId xmlns:a16="http://schemas.microsoft.com/office/drawing/2014/main" id="{E9E629A4-205C-DF48-9FED-D643077F9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1" name="Freeform 238">
                <a:extLst>
                  <a:ext uri="{FF2B5EF4-FFF2-40B4-BE49-F238E27FC236}">
                    <a16:creationId xmlns:a16="http://schemas.microsoft.com/office/drawing/2014/main" id="{3D2C6CAD-E627-DB42-8C33-466A956E9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2" name="Freeform 239">
                <a:extLst>
                  <a:ext uri="{FF2B5EF4-FFF2-40B4-BE49-F238E27FC236}">
                    <a16:creationId xmlns:a16="http://schemas.microsoft.com/office/drawing/2014/main" id="{3FF8C37C-2398-7F4E-A906-5F314EF5D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3" name="Freeform 240">
                <a:extLst>
                  <a:ext uri="{FF2B5EF4-FFF2-40B4-BE49-F238E27FC236}">
                    <a16:creationId xmlns:a16="http://schemas.microsoft.com/office/drawing/2014/main" id="{96E2B57C-DDDB-3743-931F-6E42ED19E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4" name="Freeform 241">
                <a:extLst>
                  <a:ext uri="{FF2B5EF4-FFF2-40B4-BE49-F238E27FC236}">
                    <a16:creationId xmlns:a16="http://schemas.microsoft.com/office/drawing/2014/main" id="{399CF393-DC50-5E48-A219-BA23A4864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10" name="Group 6">
              <a:extLst>
                <a:ext uri="{FF2B5EF4-FFF2-40B4-BE49-F238E27FC236}">
                  <a16:creationId xmlns:a16="http://schemas.microsoft.com/office/drawing/2014/main" id="{C0FC4E55-CEFF-3444-A5D8-BA10688B11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227" name="Freeform 242">
                <a:extLst>
                  <a:ext uri="{FF2B5EF4-FFF2-40B4-BE49-F238E27FC236}">
                    <a16:creationId xmlns:a16="http://schemas.microsoft.com/office/drawing/2014/main" id="{02AFA347-1AB4-3A48-9E45-46694B683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8" name="Freeform 243">
                <a:extLst>
                  <a:ext uri="{FF2B5EF4-FFF2-40B4-BE49-F238E27FC236}">
                    <a16:creationId xmlns:a16="http://schemas.microsoft.com/office/drawing/2014/main" id="{1351663F-7E68-CC44-848F-C5389DAA6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9" name="Freeform 244">
                <a:extLst>
                  <a:ext uri="{FF2B5EF4-FFF2-40B4-BE49-F238E27FC236}">
                    <a16:creationId xmlns:a16="http://schemas.microsoft.com/office/drawing/2014/main" id="{74B03050-26A2-664E-8211-F1D07F3B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0" name="Freeform 245">
                <a:extLst>
                  <a:ext uri="{FF2B5EF4-FFF2-40B4-BE49-F238E27FC236}">
                    <a16:creationId xmlns:a16="http://schemas.microsoft.com/office/drawing/2014/main" id="{190A7AFD-2656-5948-8031-E5E13DECE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1" name="Freeform 246">
                <a:extLst>
                  <a:ext uri="{FF2B5EF4-FFF2-40B4-BE49-F238E27FC236}">
                    <a16:creationId xmlns:a16="http://schemas.microsoft.com/office/drawing/2014/main" id="{AF039B51-0153-B54B-8C25-CF49FF4B4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2" name="Freeform 247">
                <a:extLst>
                  <a:ext uri="{FF2B5EF4-FFF2-40B4-BE49-F238E27FC236}">
                    <a16:creationId xmlns:a16="http://schemas.microsoft.com/office/drawing/2014/main" id="{93A41804-E20E-0341-8C63-F65D33576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3" name="Freeform 248">
                <a:extLst>
                  <a:ext uri="{FF2B5EF4-FFF2-40B4-BE49-F238E27FC236}">
                    <a16:creationId xmlns:a16="http://schemas.microsoft.com/office/drawing/2014/main" id="{FCC48C15-2570-5140-A52C-3A7783E17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4" name="Freeform 249">
                <a:extLst>
                  <a:ext uri="{FF2B5EF4-FFF2-40B4-BE49-F238E27FC236}">
                    <a16:creationId xmlns:a16="http://schemas.microsoft.com/office/drawing/2014/main" id="{33C13BF8-D4CD-3E4D-98C4-3612207C3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5" name="Freeform 250">
                <a:extLst>
                  <a:ext uri="{FF2B5EF4-FFF2-40B4-BE49-F238E27FC236}">
                    <a16:creationId xmlns:a16="http://schemas.microsoft.com/office/drawing/2014/main" id="{8BADC224-A4AE-EF47-AA5D-999A202D9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6" name="Freeform 251">
                <a:extLst>
                  <a:ext uri="{FF2B5EF4-FFF2-40B4-BE49-F238E27FC236}">
                    <a16:creationId xmlns:a16="http://schemas.microsoft.com/office/drawing/2014/main" id="{AB1C0173-E7BF-7445-AEB3-14FCDBC79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211" name="Group 14">
              <a:extLst>
                <a:ext uri="{FF2B5EF4-FFF2-40B4-BE49-F238E27FC236}">
                  <a16:creationId xmlns:a16="http://schemas.microsoft.com/office/drawing/2014/main" id="{1C5A5AC7-4A5A-564F-B3B7-A155AFD62A09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16" name="Freeform 40">
                <a:extLst>
                  <a:ext uri="{FF2B5EF4-FFF2-40B4-BE49-F238E27FC236}">
                    <a16:creationId xmlns:a16="http://schemas.microsoft.com/office/drawing/2014/main" id="{934A3FF3-0E78-A647-9B59-5AB028409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7" name="Freeform 41">
                <a:extLst>
                  <a:ext uri="{FF2B5EF4-FFF2-40B4-BE49-F238E27FC236}">
                    <a16:creationId xmlns:a16="http://schemas.microsoft.com/office/drawing/2014/main" id="{EF78328F-A086-2443-941D-1FC449861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8" name="Freeform 42">
                <a:extLst>
                  <a:ext uri="{FF2B5EF4-FFF2-40B4-BE49-F238E27FC236}">
                    <a16:creationId xmlns:a16="http://schemas.microsoft.com/office/drawing/2014/main" id="{363C2246-1D60-FE4A-A2A6-48AF39E53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9" name="Freeform 43">
                <a:extLst>
                  <a:ext uri="{FF2B5EF4-FFF2-40B4-BE49-F238E27FC236}">
                    <a16:creationId xmlns:a16="http://schemas.microsoft.com/office/drawing/2014/main" id="{7B57DE2F-39BD-7144-811F-3077AF0B3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0" name="Freeform 44">
                <a:extLst>
                  <a:ext uri="{FF2B5EF4-FFF2-40B4-BE49-F238E27FC236}">
                    <a16:creationId xmlns:a16="http://schemas.microsoft.com/office/drawing/2014/main" id="{E08D9477-1869-5548-A41A-4E7024E9D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1" name="Freeform 45">
                <a:extLst>
                  <a:ext uri="{FF2B5EF4-FFF2-40B4-BE49-F238E27FC236}">
                    <a16:creationId xmlns:a16="http://schemas.microsoft.com/office/drawing/2014/main" id="{3C00898E-BB99-FF47-9CB1-C4D9DE69A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2" name="Freeform 127">
                <a:extLst>
                  <a:ext uri="{FF2B5EF4-FFF2-40B4-BE49-F238E27FC236}">
                    <a16:creationId xmlns:a16="http://schemas.microsoft.com/office/drawing/2014/main" id="{757918AE-7FB2-5D40-AB47-0836A899E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3" name="Freeform 128">
                <a:extLst>
                  <a:ext uri="{FF2B5EF4-FFF2-40B4-BE49-F238E27FC236}">
                    <a16:creationId xmlns:a16="http://schemas.microsoft.com/office/drawing/2014/main" id="{05C2C69D-5BAB-A645-942A-2A761B1ED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4" name="Freeform 129">
                <a:extLst>
                  <a:ext uri="{FF2B5EF4-FFF2-40B4-BE49-F238E27FC236}">
                    <a16:creationId xmlns:a16="http://schemas.microsoft.com/office/drawing/2014/main" id="{222812EA-7AF3-8548-9BAE-7DDCD89EB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5" name="Freeform 252">
                <a:extLst>
                  <a:ext uri="{FF2B5EF4-FFF2-40B4-BE49-F238E27FC236}">
                    <a16:creationId xmlns:a16="http://schemas.microsoft.com/office/drawing/2014/main" id="{E823208A-4FC9-E749-82D8-21F828212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6" name="Freeform 253">
                <a:extLst>
                  <a:ext uri="{FF2B5EF4-FFF2-40B4-BE49-F238E27FC236}">
                    <a16:creationId xmlns:a16="http://schemas.microsoft.com/office/drawing/2014/main" id="{B5BAB144-F6A0-3B49-BFC6-41C3E331B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212" name="Freeform 87">
              <a:extLst>
                <a:ext uri="{FF2B5EF4-FFF2-40B4-BE49-F238E27FC236}">
                  <a16:creationId xmlns:a16="http://schemas.microsoft.com/office/drawing/2014/main" id="{FA2E5A33-3032-CC42-A385-F83CB18DB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13" name="Freeform 89">
              <a:extLst>
                <a:ext uri="{FF2B5EF4-FFF2-40B4-BE49-F238E27FC236}">
                  <a16:creationId xmlns:a16="http://schemas.microsoft.com/office/drawing/2014/main" id="{F415453B-1611-6041-845F-0A1C4069D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14" name="Freeform 9">
              <a:extLst>
                <a:ext uri="{FF2B5EF4-FFF2-40B4-BE49-F238E27FC236}">
                  <a16:creationId xmlns:a16="http://schemas.microsoft.com/office/drawing/2014/main" id="{90CAC6C9-707B-2A48-8927-E5B883FCFD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215" name="Freeform 100">
              <a:extLst>
                <a:ext uri="{FF2B5EF4-FFF2-40B4-BE49-F238E27FC236}">
                  <a16:creationId xmlns:a16="http://schemas.microsoft.com/office/drawing/2014/main" id="{079F6DCC-DA82-B446-8303-9C8089CC2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sp>
        <p:nvSpPr>
          <p:cNvPr id="429" name="Title 4">
            <a:extLst>
              <a:ext uri="{FF2B5EF4-FFF2-40B4-BE49-F238E27FC236}">
                <a16:creationId xmlns:a16="http://schemas.microsoft.com/office/drawing/2014/main" id="{6E20A62D-563E-4346-8C3D-3890D5346388}"/>
              </a:ext>
            </a:extLst>
          </p:cNvPr>
          <p:cNvSpPr txBox="1">
            <a:spLocks/>
          </p:cNvSpPr>
          <p:nvPr/>
        </p:nvSpPr>
        <p:spPr>
          <a:xfrm>
            <a:off x="4826991" y="1285957"/>
            <a:ext cx="11394024" cy="555705"/>
          </a:xfrm>
          <a:prstGeom prst="rect">
            <a:avLst/>
          </a:prstGeom>
        </p:spPr>
        <p:txBody>
          <a:bodyPr>
            <a:normAutofit fontScale="900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Trent’s Bursary Program</a:t>
            </a:r>
            <a:endParaRPr lang="en-US" dirty="0"/>
          </a:p>
        </p:txBody>
      </p:sp>
      <p:sp>
        <p:nvSpPr>
          <p:cNvPr id="430" name="Content Placeholder 5">
            <a:extLst>
              <a:ext uri="{FF2B5EF4-FFF2-40B4-BE49-F238E27FC236}">
                <a16:creationId xmlns:a16="http://schemas.microsoft.com/office/drawing/2014/main" id="{23729882-5D3D-4CCF-83D5-C21D5F960448}"/>
              </a:ext>
            </a:extLst>
          </p:cNvPr>
          <p:cNvSpPr txBox="1">
            <a:spLocks/>
          </p:cNvSpPr>
          <p:nvPr/>
        </p:nvSpPr>
        <p:spPr>
          <a:xfrm>
            <a:off x="4908908" y="2072474"/>
            <a:ext cx="5712039" cy="344623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US" sz="2000" b="1" dirty="0">
                <a:solidFill>
                  <a:schemeClr val="accent6">
                    <a:lumMod val="50000"/>
                  </a:schemeClr>
                </a:solidFill>
              </a:rPr>
              <a:t>In-Course Bursaries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800" dirty="0"/>
              <a:t>Study Abroad Bursary: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sz="1400" dirty="0"/>
              <a:t>One online application which will be available through your MyTrent Portal, under the academic's tab – in the studying abroad folder.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800" dirty="0"/>
              <a:t>Financial Aid Bursary: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sz="1400" dirty="0"/>
              <a:t>One application which is found on your myTrent portal under the FINANCES tab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r>
              <a:rPr lang="en-US" sz="1400" dirty="0"/>
              <a:t>Open at the beginning of every term – Fall, Winter, Summer; can apply every term that you are studying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800" dirty="0"/>
              <a:t>We use OSAP information to determine unmet need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800" dirty="0"/>
              <a:t>Bursaries can help to pay your school fee</a:t>
            </a:r>
          </a:p>
        </p:txBody>
      </p:sp>
    </p:spTree>
    <p:extLst>
      <p:ext uri="{BB962C8B-B14F-4D97-AF65-F5344CB8AC3E}">
        <p14:creationId xmlns:p14="http://schemas.microsoft.com/office/powerpoint/2010/main" val="3577350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4163357" y="814587"/>
            <a:ext cx="37737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accent3">
                    <a:lumMod val="25000"/>
                  </a:schemeClr>
                </a:solidFill>
                <a:latin typeface="Raleway" panose="020B0503030101060003" pitchFamily="34" charset="77"/>
                <a:cs typeface="Mukta Medium" panose="020B0000000000000000" pitchFamily="34" charset="77"/>
              </a:rPr>
              <a:t>What is OSAP?</a:t>
            </a: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D63071A5-C28D-5745-B5BF-85C569CD20C6}"/>
              </a:ext>
            </a:extLst>
          </p:cNvPr>
          <p:cNvGrpSpPr>
            <a:grpSpLocks noChangeAspect="1"/>
          </p:cNvGrpSpPr>
          <p:nvPr/>
        </p:nvGrpSpPr>
        <p:grpSpPr>
          <a:xfrm>
            <a:off x="-1370985" y="-1190514"/>
            <a:ext cx="14976000" cy="9261356"/>
            <a:chOff x="-318035" y="-482331"/>
            <a:chExt cx="12494098" cy="7726513"/>
          </a:xfrm>
        </p:grpSpPr>
        <p:sp>
          <p:nvSpPr>
            <p:cNvPr id="120" name="Freeform 9">
              <a:extLst>
                <a:ext uri="{FF2B5EF4-FFF2-40B4-BE49-F238E27FC236}">
                  <a16:creationId xmlns:a16="http://schemas.microsoft.com/office/drawing/2014/main" id="{143D5B5D-9AB7-3E4D-A0D4-BF40C308B8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438624" y="3540837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1" name="Group 9">
              <a:extLst>
                <a:ext uri="{FF2B5EF4-FFF2-40B4-BE49-F238E27FC236}">
                  <a16:creationId xmlns:a16="http://schemas.microsoft.com/office/drawing/2014/main" id="{EF351F79-C6FE-F846-8B1A-8B522B2944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361" name="Freeform 32">
                <a:extLst>
                  <a:ext uri="{FF2B5EF4-FFF2-40B4-BE49-F238E27FC236}">
                    <a16:creationId xmlns:a16="http://schemas.microsoft.com/office/drawing/2014/main" id="{B6C03FD2-9727-304B-A00D-54746A170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33">
                <a:extLst>
                  <a:ext uri="{FF2B5EF4-FFF2-40B4-BE49-F238E27FC236}">
                    <a16:creationId xmlns:a16="http://schemas.microsoft.com/office/drawing/2014/main" id="{533A9BA7-A071-FA42-BEDC-DEB82737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34">
                <a:extLst>
                  <a:ext uri="{FF2B5EF4-FFF2-40B4-BE49-F238E27FC236}">
                    <a16:creationId xmlns:a16="http://schemas.microsoft.com/office/drawing/2014/main" id="{04E701C1-BC3C-2C45-9446-ADF85F1E4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35">
                <a:extLst>
                  <a:ext uri="{FF2B5EF4-FFF2-40B4-BE49-F238E27FC236}">
                    <a16:creationId xmlns:a16="http://schemas.microsoft.com/office/drawing/2014/main" id="{DACDFDC9-1357-5B47-AEA0-9DC2B1762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5" name="Freeform 36">
                <a:extLst>
                  <a:ext uri="{FF2B5EF4-FFF2-40B4-BE49-F238E27FC236}">
                    <a16:creationId xmlns:a16="http://schemas.microsoft.com/office/drawing/2014/main" id="{A00EE7AD-4F3A-4947-81DD-44C757C36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6" name="Freeform 37">
                <a:extLst>
                  <a:ext uri="{FF2B5EF4-FFF2-40B4-BE49-F238E27FC236}">
                    <a16:creationId xmlns:a16="http://schemas.microsoft.com/office/drawing/2014/main" id="{4B9587DC-4D5F-3C43-99E6-9A2F08367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38">
                <a:extLst>
                  <a:ext uri="{FF2B5EF4-FFF2-40B4-BE49-F238E27FC236}">
                    <a16:creationId xmlns:a16="http://schemas.microsoft.com/office/drawing/2014/main" id="{C73CB55D-1D07-5046-853B-380B9B70E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39">
                <a:extLst>
                  <a:ext uri="{FF2B5EF4-FFF2-40B4-BE49-F238E27FC236}">
                    <a16:creationId xmlns:a16="http://schemas.microsoft.com/office/drawing/2014/main" id="{7C53D1AA-DBD0-DB46-9DE8-69096EDB6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587B8F1C-0D55-4C43-9D96-44FC7C074E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668308">
              <a:off x="-281725" y="28910"/>
              <a:ext cx="1850811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3" name="Freeform 87">
              <a:extLst>
                <a:ext uri="{FF2B5EF4-FFF2-40B4-BE49-F238E27FC236}">
                  <a16:creationId xmlns:a16="http://schemas.microsoft.com/office/drawing/2014/main" id="{B4BE1220-4721-CB40-87AD-950256935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4" name="Freeform 89">
              <a:extLst>
                <a:ext uri="{FF2B5EF4-FFF2-40B4-BE49-F238E27FC236}">
                  <a16:creationId xmlns:a16="http://schemas.microsoft.com/office/drawing/2014/main" id="{B60B844C-F345-654D-A0D9-F1DBF353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5" name="Group 2">
              <a:extLst>
                <a:ext uri="{FF2B5EF4-FFF2-40B4-BE49-F238E27FC236}">
                  <a16:creationId xmlns:a16="http://schemas.microsoft.com/office/drawing/2014/main" id="{93B77A20-DABE-1746-B308-7433795E023B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356" name="Freeform 88">
                <a:extLst>
                  <a:ext uri="{FF2B5EF4-FFF2-40B4-BE49-F238E27FC236}">
                    <a16:creationId xmlns:a16="http://schemas.microsoft.com/office/drawing/2014/main" id="{6C3D2C01-D60B-8143-97F0-2D5796F8C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91">
                <a:extLst>
                  <a:ext uri="{FF2B5EF4-FFF2-40B4-BE49-F238E27FC236}">
                    <a16:creationId xmlns:a16="http://schemas.microsoft.com/office/drawing/2014/main" id="{558EC444-0B85-D64E-8ACF-2A107EABF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92">
                <a:extLst>
                  <a:ext uri="{FF2B5EF4-FFF2-40B4-BE49-F238E27FC236}">
                    <a16:creationId xmlns:a16="http://schemas.microsoft.com/office/drawing/2014/main" id="{1F3838DD-5359-674A-A8C8-2D263CA22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93">
                <a:extLst>
                  <a:ext uri="{FF2B5EF4-FFF2-40B4-BE49-F238E27FC236}">
                    <a16:creationId xmlns:a16="http://schemas.microsoft.com/office/drawing/2014/main" id="{9FB48EBF-142E-CA47-9630-5EBBAC47D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94">
                <a:extLst>
                  <a:ext uri="{FF2B5EF4-FFF2-40B4-BE49-F238E27FC236}">
                    <a16:creationId xmlns:a16="http://schemas.microsoft.com/office/drawing/2014/main" id="{384EC436-A417-9F46-8926-3BAD793D0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26" name="Group 15">
              <a:extLst>
                <a:ext uri="{FF2B5EF4-FFF2-40B4-BE49-F238E27FC236}">
                  <a16:creationId xmlns:a16="http://schemas.microsoft.com/office/drawing/2014/main" id="{1206DE45-C5E4-D743-84F9-B03DAC2DE399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351" name="Freeform 95">
                <a:extLst>
                  <a:ext uri="{FF2B5EF4-FFF2-40B4-BE49-F238E27FC236}">
                    <a16:creationId xmlns:a16="http://schemas.microsoft.com/office/drawing/2014/main" id="{CA4F924A-3B50-EF4C-AB69-BDDFA4AC2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96">
                <a:extLst>
                  <a:ext uri="{FF2B5EF4-FFF2-40B4-BE49-F238E27FC236}">
                    <a16:creationId xmlns:a16="http://schemas.microsoft.com/office/drawing/2014/main" id="{0C59AA51-41B7-FC42-B2F5-643D003CB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97">
                <a:extLst>
                  <a:ext uri="{FF2B5EF4-FFF2-40B4-BE49-F238E27FC236}">
                    <a16:creationId xmlns:a16="http://schemas.microsoft.com/office/drawing/2014/main" id="{55943E8D-B437-8546-BF46-66A908CE2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4" name="Freeform 98">
                <a:extLst>
                  <a:ext uri="{FF2B5EF4-FFF2-40B4-BE49-F238E27FC236}">
                    <a16:creationId xmlns:a16="http://schemas.microsoft.com/office/drawing/2014/main" id="{95B928AE-BA54-114F-8A8B-AD2F21506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99">
                <a:extLst>
                  <a:ext uri="{FF2B5EF4-FFF2-40B4-BE49-F238E27FC236}">
                    <a16:creationId xmlns:a16="http://schemas.microsoft.com/office/drawing/2014/main" id="{E3BFB6CB-ECCE-0342-B975-8EBFC563A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7" name="Freeform 100">
              <a:extLst>
                <a:ext uri="{FF2B5EF4-FFF2-40B4-BE49-F238E27FC236}">
                  <a16:creationId xmlns:a16="http://schemas.microsoft.com/office/drawing/2014/main" id="{0342D5F1-1F0D-2744-984C-7C4BBF97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8" name="Freeform 101">
              <a:extLst>
                <a:ext uri="{FF2B5EF4-FFF2-40B4-BE49-F238E27FC236}">
                  <a16:creationId xmlns:a16="http://schemas.microsoft.com/office/drawing/2014/main" id="{9A950537-DCCB-FC4C-B4D1-53B52809C5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0700507" y="461951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9" name="Group 12">
              <a:extLst>
                <a:ext uri="{FF2B5EF4-FFF2-40B4-BE49-F238E27FC236}">
                  <a16:creationId xmlns:a16="http://schemas.microsoft.com/office/drawing/2014/main" id="{57C036CB-3630-5443-A54A-2E54AD88A0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348" name="Freeform 90">
                <a:extLst>
                  <a:ext uri="{FF2B5EF4-FFF2-40B4-BE49-F238E27FC236}">
                    <a16:creationId xmlns:a16="http://schemas.microsoft.com/office/drawing/2014/main" id="{63A84A03-F363-8546-8CFF-51128F610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102">
                <a:extLst>
                  <a:ext uri="{FF2B5EF4-FFF2-40B4-BE49-F238E27FC236}">
                    <a16:creationId xmlns:a16="http://schemas.microsoft.com/office/drawing/2014/main" id="{155603F4-8F68-9343-B793-7AEF4CD2C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103">
                <a:extLst>
                  <a:ext uri="{FF2B5EF4-FFF2-40B4-BE49-F238E27FC236}">
                    <a16:creationId xmlns:a16="http://schemas.microsoft.com/office/drawing/2014/main" id="{B07F58AF-1FBB-1941-A8A0-6BC41651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0" name="Group 11">
              <a:extLst>
                <a:ext uri="{FF2B5EF4-FFF2-40B4-BE49-F238E27FC236}">
                  <a16:creationId xmlns:a16="http://schemas.microsoft.com/office/drawing/2014/main" id="{4CAB30AA-3EBD-394B-B054-DA65E41B1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39" name="Freeform 1">
                <a:extLst>
                  <a:ext uri="{FF2B5EF4-FFF2-40B4-BE49-F238E27FC236}">
                    <a16:creationId xmlns:a16="http://schemas.microsoft.com/office/drawing/2014/main" id="{A54E218D-5F6E-7947-AA2F-EA0178F42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2">
                <a:extLst>
                  <a:ext uri="{FF2B5EF4-FFF2-40B4-BE49-F238E27FC236}">
                    <a16:creationId xmlns:a16="http://schemas.microsoft.com/office/drawing/2014/main" id="{47CE9A80-BA80-2346-86C4-A881009B5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3">
                <a:extLst>
                  <a:ext uri="{FF2B5EF4-FFF2-40B4-BE49-F238E27FC236}">
                    <a16:creationId xmlns:a16="http://schemas.microsoft.com/office/drawing/2014/main" id="{358DDA8C-B89B-0D44-9F3C-72CBBA68E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4">
                <a:extLst>
                  <a:ext uri="{FF2B5EF4-FFF2-40B4-BE49-F238E27FC236}">
                    <a16:creationId xmlns:a16="http://schemas.microsoft.com/office/drawing/2014/main" id="{F35C5171-D4CC-D644-AC20-08932012F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5">
                <a:extLst>
                  <a:ext uri="{FF2B5EF4-FFF2-40B4-BE49-F238E27FC236}">
                    <a16:creationId xmlns:a16="http://schemas.microsoft.com/office/drawing/2014/main" id="{A89AA828-E486-4541-99F6-9622B2CB6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6">
                <a:extLst>
                  <a:ext uri="{FF2B5EF4-FFF2-40B4-BE49-F238E27FC236}">
                    <a16:creationId xmlns:a16="http://schemas.microsoft.com/office/drawing/2014/main" id="{D6A8406C-55A2-7741-9BA4-3EF1B99BA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5" name="Freeform 7">
                <a:extLst>
                  <a:ext uri="{FF2B5EF4-FFF2-40B4-BE49-F238E27FC236}">
                    <a16:creationId xmlns:a16="http://schemas.microsoft.com/office/drawing/2014/main" id="{981EB331-9452-D544-B38D-092D2EC1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104">
                <a:extLst>
                  <a:ext uri="{FF2B5EF4-FFF2-40B4-BE49-F238E27FC236}">
                    <a16:creationId xmlns:a16="http://schemas.microsoft.com/office/drawing/2014/main" id="{E48BE499-ED6D-C34D-BE32-A147DC82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105">
                <a:extLst>
                  <a:ext uri="{FF2B5EF4-FFF2-40B4-BE49-F238E27FC236}">
                    <a16:creationId xmlns:a16="http://schemas.microsoft.com/office/drawing/2014/main" id="{323848A7-F078-444B-B38C-D0F3A84C0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845509D4-8491-AA47-8166-E0FCB1C46C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66AD4B27-AC27-2D44-B671-BB8AD564D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3" name="Group 1">
              <a:extLst>
                <a:ext uri="{FF2B5EF4-FFF2-40B4-BE49-F238E27FC236}">
                  <a16:creationId xmlns:a16="http://schemas.microsoft.com/office/drawing/2014/main" id="{29B5535A-53FD-784B-9E43-30D9157CDC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336" name="Freeform 113">
                <a:extLst>
                  <a:ext uri="{FF2B5EF4-FFF2-40B4-BE49-F238E27FC236}">
                    <a16:creationId xmlns:a16="http://schemas.microsoft.com/office/drawing/2014/main" id="{9DAA5A30-D80C-EE46-B7FD-421498C39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7" name="Freeform 116">
                <a:extLst>
                  <a:ext uri="{FF2B5EF4-FFF2-40B4-BE49-F238E27FC236}">
                    <a16:creationId xmlns:a16="http://schemas.microsoft.com/office/drawing/2014/main" id="{BC8832FB-1B51-484C-AEC5-A88F85066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8" name="Freeform 117">
                <a:extLst>
                  <a:ext uri="{FF2B5EF4-FFF2-40B4-BE49-F238E27FC236}">
                    <a16:creationId xmlns:a16="http://schemas.microsoft.com/office/drawing/2014/main" id="{07E44099-F6F5-4848-BD4E-6F0AB15B2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4" name="Group 8">
              <a:extLst>
                <a:ext uri="{FF2B5EF4-FFF2-40B4-BE49-F238E27FC236}">
                  <a16:creationId xmlns:a16="http://schemas.microsoft.com/office/drawing/2014/main" id="{A1AF05A3-D56B-194A-A108-ECF7854F0B9F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059570" y="1723830"/>
              <a:ext cx="1535066" cy="708752"/>
              <a:chOff x="6017481" y="2668101"/>
              <a:chExt cx="1203325" cy="555626"/>
            </a:xfrm>
            <a:solidFill>
              <a:schemeClr val="accent2"/>
            </a:solidFill>
          </p:grpSpPr>
          <p:sp>
            <p:nvSpPr>
              <p:cNvPr id="330" name="Freeform 118">
                <a:extLst>
                  <a:ext uri="{FF2B5EF4-FFF2-40B4-BE49-F238E27FC236}">
                    <a16:creationId xmlns:a16="http://schemas.microsoft.com/office/drawing/2014/main" id="{828977CC-DA0A-8F4A-ADCD-42618B617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481" y="2668101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1" name="Freeform 119">
                <a:extLst>
                  <a:ext uri="{FF2B5EF4-FFF2-40B4-BE49-F238E27FC236}">
                    <a16:creationId xmlns:a16="http://schemas.microsoft.com/office/drawing/2014/main" id="{AD417C81-0786-2846-A850-EE58B17FA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8904" y="271731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120">
                <a:extLst>
                  <a:ext uri="{FF2B5EF4-FFF2-40B4-BE49-F238E27FC236}">
                    <a16:creationId xmlns:a16="http://schemas.microsoft.com/office/drawing/2014/main" id="{F9A0E32F-EF3E-434B-99B7-9BCA4364D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288" y="2803029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3" name="Freeform 121">
                <a:extLst>
                  <a:ext uri="{FF2B5EF4-FFF2-40B4-BE49-F238E27FC236}">
                    <a16:creationId xmlns:a16="http://schemas.microsoft.com/office/drawing/2014/main" id="{3D21B311-4A7D-6146-AD08-A69B5EFE3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667" y="2795096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4" name="Freeform 123">
                <a:extLst>
                  <a:ext uri="{FF2B5EF4-FFF2-40B4-BE49-F238E27FC236}">
                    <a16:creationId xmlns:a16="http://schemas.microsoft.com/office/drawing/2014/main" id="{FE3C0E4F-D6AA-7A4D-B10D-5F331D021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2377" y="3039577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124">
                <a:extLst>
                  <a:ext uri="{FF2B5EF4-FFF2-40B4-BE49-F238E27FC236}">
                    <a16:creationId xmlns:a16="http://schemas.microsoft.com/office/drawing/2014/main" id="{3E998B02-982D-E24A-BDD3-BF75F8C2B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3643" y="3072917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5" name="Group 7">
              <a:extLst>
                <a:ext uri="{FF2B5EF4-FFF2-40B4-BE49-F238E27FC236}">
                  <a16:creationId xmlns:a16="http://schemas.microsoft.com/office/drawing/2014/main" id="{EF142980-298B-D549-96B2-DCC079AD7C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306" name="Freeform 10">
                <a:extLst>
                  <a:ext uri="{FF2B5EF4-FFF2-40B4-BE49-F238E27FC236}">
                    <a16:creationId xmlns:a16="http://schemas.microsoft.com/office/drawing/2014/main" id="{70EDACDE-0673-CA4F-B520-35F78F54F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7" name="Freeform 11">
                <a:extLst>
                  <a:ext uri="{FF2B5EF4-FFF2-40B4-BE49-F238E27FC236}">
                    <a16:creationId xmlns:a16="http://schemas.microsoft.com/office/drawing/2014/main" id="{9AF759A7-1D5B-0449-AEF5-B45482A37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12">
                <a:extLst>
                  <a:ext uri="{FF2B5EF4-FFF2-40B4-BE49-F238E27FC236}">
                    <a16:creationId xmlns:a16="http://schemas.microsoft.com/office/drawing/2014/main" id="{5D1F695E-A617-114E-8342-D1EFAB953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13">
                <a:extLst>
                  <a:ext uri="{FF2B5EF4-FFF2-40B4-BE49-F238E27FC236}">
                    <a16:creationId xmlns:a16="http://schemas.microsoft.com/office/drawing/2014/main" id="{2672A1DC-FB3D-1D49-BA10-F3E525358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14">
                <a:extLst>
                  <a:ext uri="{FF2B5EF4-FFF2-40B4-BE49-F238E27FC236}">
                    <a16:creationId xmlns:a16="http://schemas.microsoft.com/office/drawing/2014/main" id="{0A0A1A50-1E0C-0F4A-9DE3-C9912631D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15">
                <a:extLst>
                  <a:ext uri="{FF2B5EF4-FFF2-40B4-BE49-F238E27FC236}">
                    <a16:creationId xmlns:a16="http://schemas.microsoft.com/office/drawing/2014/main" id="{95D08E1C-8810-AA45-A16D-E1EAAFEB1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16">
                <a:extLst>
                  <a:ext uri="{FF2B5EF4-FFF2-40B4-BE49-F238E27FC236}">
                    <a16:creationId xmlns:a16="http://schemas.microsoft.com/office/drawing/2014/main" id="{24011B4C-015E-164F-9AC6-795F20AFF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3" name="Freeform 17">
                <a:extLst>
                  <a:ext uri="{FF2B5EF4-FFF2-40B4-BE49-F238E27FC236}">
                    <a16:creationId xmlns:a16="http://schemas.microsoft.com/office/drawing/2014/main" id="{70CB04A1-7377-E041-A767-86D174520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18">
                <a:extLst>
                  <a:ext uri="{FF2B5EF4-FFF2-40B4-BE49-F238E27FC236}">
                    <a16:creationId xmlns:a16="http://schemas.microsoft.com/office/drawing/2014/main" id="{63A95DE0-A652-6A43-8270-4AADF38C1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5" name="Freeform 19">
                <a:extLst>
                  <a:ext uri="{FF2B5EF4-FFF2-40B4-BE49-F238E27FC236}">
                    <a16:creationId xmlns:a16="http://schemas.microsoft.com/office/drawing/2014/main" id="{46C3FB19-E2A8-544F-B148-F6E877F43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20">
                <a:extLst>
                  <a:ext uri="{FF2B5EF4-FFF2-40B4-BE49-F238E27FC236}">
                    <a16:creationId xmlns:a16="http://schemas.microsoft.com/office/drawing/2014/main" id="{602462B1-B4C9-F84C-9B29-55A59EB48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7" name="Freeform 21">
                <a:extLst>
                  <a:ext uri="{FF2B5EF4-FFF2-40B4-BE49-F238E27FC236}">
                    <a16:creationId xmlns:a16="http://schemas.microsoft.com/office/drawing/2014/main" id="{0A50B781-16BA-6247-8B59-29B091730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22">
                <a:extLst>
                  <a:ext uri="{FF2B5EF4-FFF2-40B4-BE49-F238E27FC236}">
                    <a16:creationId xmlns:a16="http://schemas.microsoft.com/office/drawing/2014/main" id="{444AC262-6374-904E-A43B-1B1E7D418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23">
                <a:extLst>
                  <a:ext uri="{FF2B5EF4-FFF2-40B4-BE49-F238E27FC236}">
                    <a16:creationId xmlns:a16="http://schemas.microsoft.com/office/drawing/2014/main" id="{D622EF8A-6E7C-704A-8488-0243F6F9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24">
                <a:extLst>
                  <a:ext uri="{FF2B5EF4-FFF2-40B4-BE49-F238E27FC236}">
                    <a16:creationId xmlns:a16="http://schemas.microsoft.com/office/drawing/2014/main" id="{88EF639C-AF09-D44A-B766-C91E1D331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1" name="Freeform 25">
                <a:extLst>
                  <a:ext uri="{FF2B5EF4-FFF2-40B4-BE49-F238E27FC236}">
                    <a16:creationId xmlns:a16="http://schemas.microsoft.com/office/drawing/2014/main" id="{1A959DF9-E835-1D48-8FE1-451BBB963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26">
                <a:extLst>
                  <a:ext uri="{FF2B5EF4-FFF2-40B4-BE49-F238E27FC236}">
                    <a16:creationId xmlns:a16="http://schemas.microsoft.com/office/drawing/2014/main" id="{66C4DB34-842F-7544-B245-55894A571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3" name="Freeform 27">
                <a:extLst>
                  <a:ext uri="{FF2B5EF4-FFF2-40B4-BE49-F238E27FC236}">
                    <a16:creationId xmlns:a16="http://schemas.microsoft.com/office/drawing/2014/main" id="{DD4F367E-0731-7343-8A7F-34301D0C2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4" name="Freeform 28">
                <a:extLst>
                  <a:ext uri="{FF2B5EF4-FFF2-40B4-BE49-F238E27FC236}">
                    <a16:creationId xmlns:a16="http://schemas.microsoft.com/office/drawing/2014/main" id="{45EFAC65-CEB8-6340-B284-3D2E26472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5" name="Freeform 29">
                <a:extLst>
                  <a:ext uri="{FF2B5EF4-FFF2-40B4-BE49-F238E27FC236}">
                    <a16:creationId xmlns:a16="http://schemas.microsoft.com/office/drawing/2014/main" id="{A9892E59-8598-2E47-9112-1CD40271F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30">
                <a:extLst>
                  <a:ext uri="{FF2B5EF4-FFF2-40B4-BE49-F238E27FC236}">
                    <a16:creationId xmlns:a16="http://schemas.microsoft.com/office/drawing/2014/main" id="{1344FC6B-CAD0-4547-AA2C-3D72F5AB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31">
                <a:extLst>
                  <a:ext uri="{FF2B5EF4-FFF2-40B4-BE49-F238E27FC236}">
                    <a16:creationId xmlns:a16="http://schemas.microsoft.com/office/drawing/2014/main" id="{1D189D8B-63C9-A34C-905F-637132986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125">
                <a:extLst>
                  <a:ext uri="{FF2B5EF4-FFF2-40B4-BE49-F238E27FC236}">
                    <a16:creationId xmlns:a16="http://schemas.microsoft.com/office/drawing/2014/main" id="{3846CB9E-75D8-9D4C-96EE-3A9F98750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9" name="Freeform 126">
                <a:extLst>
                  <a:ext uri="{FF2B5EF4-FFF2-40B4-BE49-F238E27FC236}">
                    <a16:creationId xmlns:a16="http://schemas.microsoft.com/office/drawing/2014/main" id="{B9385ED8-E871-684F-8BB3-EA9F4A5A1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6" name="Freeform 130">
              <a:extLst>
                <a:ext uri="{FF2B5EF4-FFF2-40B4-BE49-F238E27FC236}">
                  <a16:creationId xmlns:a16="http://schemas.microsoft.com/office/drawing/2014/main" id="{39B12520-4CF5-1B43-A59C-11B6D30BB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1759" y="284760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7" name="Freeform 131">
              <a:extLst>
                <a:ext uri="{FF2B5EF4-FFF2-40B4-BE49-F238E27FC236}">
                  <a16:creationId xmlns:a16="http://schemas.microsoft.com/office/drawing/2014/main" id="{F91EAF36-DD3D-924C-A213-BF98BE15D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8" name="Group 17">
              <a:extLst>
                <a:ext uri="{FF2B5EF4-FFF2-40B4-BE49-F238E27FC236}">
                  <a16:creationId xmlns:a16="http://schemas.microsoft.com/office/drawing/2014/main" id="{7AB62291-C6BB-0841-94D5-37C7C43B753C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5" y="2205973"/>
              <a:ext cx="2006446" cy="1444372"/>
              <a:chOff x="1716088" y="2238376"/>
              <a:chExt cx="1573212" cy="1131888"/>
            </a:xfrm>
            <a:solidFill>
              <a:schemeClr val="accent2"/>
            </a:solidFill>
          </p:grpSpPr>
          <p:sp>
            <p:nvSpPr>
              <p:cNvPr id="264" name="Freeform 47">
                <a:extLst>
                  <a:ext uri="{FF2B5EF4-FFF2-40B4-BE49-F238E27FC236}">
                    <a16:creationId xmlns:a16="http://schemas.microsoft.com/office/drawing/2014/main" id="{E9CC8BC4-3118-3545-AA05-AB589BDFB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5" name="Freeform 48">
                <a:extLst>
                  <a:ext uri="{FF2B5EF4-FFF2-40B4-BE49-F238E27FC236}">
                    <a16:creationId xmlns:a16="http://schemas.microsoft.com/office/drawing/2014/main" id="{49AD011F-72B7-0741-8084-66815871D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6" name="Freeform 49">
                <a:extLst>
                  <a:ext uri="{FF2B5EF4-FFF2-40B4-BE49-F238E27FC236}">
                    <a16:creationId xmlns:a16="http://schemas.microsoft.com/office/drawing/2014/main" id="{964AD16B-FAF0-6B4C-99CF-3082564B0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7" name="Freeform 50">
                <a:extLst>
                  <a:ext uri="{FF2B5EF4-FFF2-40B4-BE49-F238E27FC236}">
                    <a16:creationId xmlns:a16="http://schemas.microsoft.com/office/drawing/2014/main" id="{D21F141C-09DE-944A-9716-F1D7867B9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8" name="Freeform 51">
                <a:extLst>
                  <a:ext uri="{FF2B5EF4-FFF2-40B4-BE49-F238E27FC236}">
                    <a16:creationId xmlns:a16="http://schemas.microsoft.com/office/drawing/2014/main" id="{B433B0EA-3543-4642-9FA1-25325D610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9" name="Freeform 52">
                <a:extLst>
                  <a:ext uri="{FF2B5EF4-FFF2-40B4-BE49-F238E27FC236}">
                    <a16:creationId xmlns:a16="http://schemas.microsoft.com/office/drawing/2014/main" id="{843DED8C-9475-5D4F-A485-D045D7A73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0" name="Freeform 53">
                <a:extLst>
                  <a:ext uri="{FF2B5EF4-FFF2-40B4-BE49-F238E27FC236}">
                    <a16:creationId xmlns:a16="http://schemas.microsoft.com/office/drawing/2014/main" id="{78B6F2F2-9F36-734D-9E51-906E7C010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1" name="Freeform 54">
                <a:extLst>
                  <a:ext uri="{FF2B5EF4-FFF2-40B4-BE49-F238E27FC236}">
                    <a16:creationId xmlns:a16="http://schemas.microsoft.com/office/drawing/2014/main" id="{65C4AC60-1D17-0C49-8343-DEF6DF986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2" name="Freeform 55">
                <a:extLst>
                  <a:ext uri="{FF2B5EF4-FFF2-40B4-BE49-F238E27FC236}">
                    <a16:creationId xmlns:a16="http://schemas.microsoft.com/office/drawing/2014/main" id="{74EA3F60-F53A-2A4D-8213-AAD8F8684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3" name="Freeform 56">
                <a:extLst>
                  <a:ext uri="{FF2B5EF4-FFF2-40B4-BE49-F238E27FC236}">
                    <a16:creationId xmlns:a16="http://schemas.microsoft.com/office/drawing/2014/main" id="{7D01CB24-5A76-F44B-BB10-3EF035110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4" name="Freeform 57">
                <a:extLst>
                  <a:ext uri="{FF2B5EF4-FFF2-40B4-BE49-F238E27FC236}">
                    <a16:creationId xmlns:a16="http://schemas.microsoft.com/office/drawing/2014/main" id="{69C1311C-AEBB-AB41-8DB3-07A9197BB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6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5" name="Freeform 58">
                <a:extLst>
                  <a:ext uri="{FF2B5EF4-FFF2-40B4-BE49-F238E27FC236}">
                    <a16:creationId xmlns:a16="http://schemas.microsoft.com/office/drawing/2014/main" id="{5106D099-1C92-7B4E-9743-9EB2B3842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59">
                <a:extLst>
                  <a:ext uri="{FF2B5EF4-FFF2-40B4-BE49-F238E27FC236}">
                    <a16:creationId xmlns:a16="http://schemas.microsoft.com/office/drawing/2014/main" id="{9C4CF3A7-0F3C-B948-A542-8FF91CCCE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60">
                <a:extLst>
                  <a:ext uri="{FF2B5EF4-FFF2-40B4-BE49-F238E27FC236}">
                    <a16:creationId xmlns:a16="http://schemas.microsoft.com/office/drawing/2014/main" id="{15E22679-F6B2-9347-A034-3A1FE62D5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61">
                <a:extLst>
                  <a:ext uri="{FF2B5EF4-FFF2-40B4-BE49-F238E27FC236}">
                    <a16:creationId xmlns:a16="http://schemas.microsoft.com/office/drawing/2014/main" id="{5CF8E100-699F-BA4B-B9A4-954E3D4EC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9" name="Freeform 62">
                <a:extLst>
                  <a:ext uri="{FF2B5EF4-FFF2-40B4-BE49-F238E27FC236}">
                    <a16:creationId xmlns:a16="http://schemas.microsoft.com/office/drawing/2014/main" id="{CC65F291-1A4E-574E-AEBD-699014B21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63">
                <a:extLst>
                  <a:ext uri="{FF2B5EF4-FFF2-40B4-BE49-F238E27FC236}">
                    <a16:creationId xmlns:a16="http://schemas.microsoft.com/office/drawing/2014/main" id="{49491573-C807-D14B-B378-17F06D845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64">
                <a:extLst>
                  <a:ext uri="{FF2B5EF4-FFF2-40B4-BE49-F238E27FC236}">
                    <a16:creationId xmlns:a16="http://schemas.microsoft.com/office/drawing/2014/main" id="{F42191C6-F221-394E-8F07-9115D9939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65">
                <a:extLst>
                  <a:ext uri="{FF2B5EF4-FFF2-40B4-BE49-F238E27FC236}">
                    <a16:creationId xmlns:a16="http://schemas.microsoft.com/office/drawing/2014/main" id="{6515FFA2-2BCF-3246-8C0B-C5CEDD7E4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3" name="Freeform 66">
                <a:extLst>
                  <a:ext uri="{FF2B5EF4-FFF2-40B4-BE49-F238E27FC236}">
                    <a16:creationId xmlns:a16="http://schemas.microsoft.com/office/drawing/2014/main" id="{A3A3404A-346F-974C-B195-082C5F116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67">
                <a:extLst>
                  <a:ext uri="{FF2B5EF4-FFF2-40B4-BE49-F238E27FC236}">
                    <a16:creationId xmlns:a16="http://schemas.microsoft.com/office/drawing/2014/main" id="{2677BE1D-46F9-9F48-99F6-43425BB5B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5" name="Freeform 68">
                <a:extLst>
                  <a:ext uri="{FF2B5EF4-FFF2-40B4-BE49-F238E27FC236}">
                    <a16:creationId xmlns:a16="http://schemas.microsoft.com/office/drawing/2014/main" id="{A6C77006-1CE1-374F-9F7A-5FE411DCF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69">
                <a:extLst>
                  <a:ext uri="{FF2B5EF4-FFF2-40B4-BE49-F238E27FC236}">
                    <a16:creationId xmlns:a16="http://schemas.microsoft.com/office/drawing/2014/main" id="{560C4FED-E678-D446-99B0-ADA80D057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7" name="Freeform 70">
                <a:extLst>
                  <a:ext uri="{FF2B5EF4-FFF2-40B4-BE49-F238E27FC236}">
                    <a16:creationId xmlns:a16="http://schemas.microsoft.com/office/drawing/2014/main" id="{DF5E1894-1C27-124B-8B4A-45F33316D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71">
                <a:extLst>
                  <a:ext uri="{FF2B5EF4-FFF2-40B4-BE49-F238E27FC236}">
                    <a16:creationId xmlns:a16="http://schemas.microsoft.com/office/drawing/2014/main" id="{581ABA57-BC54-DE4E-BD32-2549251A8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72">
                <a:extLst>
                  <a:ext uri="{FF2B5EF4-FFF2-40B4-BE49-F238E27FC236}">
                    <a16:creationId xmlns:a16="http://schemas.microsoft.com/office/drawing/2014/main" id="{86AF1831-5437-2C46-9CA7-BA2C61FAC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73">
                <a:extLst>
                  <a:ext uri="{FF2B5EF4-FFF2-40B4-BE49-F238E27FC236}">
                    <a16:creationId xmlns:a16="http://schemas.microsoft.com/office/drawing/2014/main" id="{88D7A6B8-8705-1E49-BBDC-29BD616CA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74">
                <a:extLst>
                  <a:ext uri="{FF2B5EF4-FFF2-40B4-BE49-F238E27FC236}">
                    <a16:creationId xmlns:a16="http://schemas.microsoft.com/office/drawing/2014/main" id="{7C04EA18-E330-C144-A39E-7C76D52FB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75">
                <a:extLst>
                  <a:ext uri="{FF2B5EF4-FFF2-40B4-BE49-F238E27FC236}">
                    <a16:creationId xmlns:a16="http://schemas.microsoft.com/office/drawing/2014/main" id="{983BC370-9F77-514C-8D38-F9A169A36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76">
                <a:extLst>
                  <a:ext uri="{FF2B5EF4-FFF2-40B4-BE49-F238E27FC236}">
                    <a16:creationId xmlns:a16="http://schemas.microsoft.com/office/drawing/2014/main" id="{1EF5C2C8-9C12-5C45-BE51-1941BF4EF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77">
                <a:extLst>
                  <a:ext uri="{FF2B5EF4-FFF2-40B4-BE49-F238E27FC236}">
                    <a16:creationId xmlns:a16="http://schemas.microsoft.com/office/drawing/2014/main" id="{15EB0388-58F6-EA4B-95B3-33C02D5AB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5" name="Freeform 78">
                <a:extLst>
                  <a:ext uri="{FF2B5EF4-FFF2-40B4-BE49-F238E27FC236}">
                    <a16:creationId xmlns:a16="http://schemas.microsoft.com/office/drawing/2014/main" id="{D640FD74-B9C0-6F42-982A-E872F13C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79">
                <a:extLst>
                  <a:ext uri="{FF2B5EF4-FFF2-40B4-BE49-F238E27FC236}">
                    <a16:creationId xmlns:a16="http://schemas.microsoft.com/office/drawing/2014/main" id="{09EE0354-4EC7-144B-9B22-1CCC407EF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80">
                <a:extLst>
                  <a:ext uri="{FF2B5EF4-FFF2-40B4-BE49-F238E27FC236}">
                    <a16:creationId xmlns:a16="http://schemas.microsoft.com/office/drawing/2014/main" id="{D9E25F71-8A26-5E4B-BE60-53113A1F7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81">
                <a:extLst>
                  <a:ext uri="{FF2B5EF4-FFF2-40B4-BE49-F238E27FC236}">
                    <a16:creationId xmlns:a16="http://schemas.microsoft.com/office/drawing/2014/main" id="{3F2C8EAB-EDA3-5F4D-9753-BEB66608F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82">
                <a:extLst>
                  <a:ext uri="{FF2B5EF4-FFF2-40B4-BE49-F238E27FC236}">
                    <a16:creationId xmlns:a16="http://schemas.microsoft.com/office/drawing/2014/main" id="{4DCE74AB-2D80-C848-B336-90D0BEBBF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83">
                <a:extLst>
                  <a:ext uri="{FF2B5EF4-FFF2-40B4-BE49-F238E27FC236}">
                    <a16:creationId xmlns:a16="http://schemas.microsoft.com/office/drawing/2014/main" id="{60175101-4684-1D4F-81C0-DD65923AA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84">
                <a:extLst>
                  <a:ext uri="{FF2B5EF4-FFF2-40B4-BE49-F238E27FC236}">
                    <a16:creationId xmlns:a16="http://schemas.microsoft.com/office/drawing/2014/main" id="{A6072336-AF8E-FB48-A023-3AF555E14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85">
                <a:extLst>
                  <a:ext uri="{FF2B5EF4-FFF2-40B4-BE49-F238E27FC236}">
                    <a16:creationId xmlns:a16="http://schemas.microsoft.com/office/drawing/2014/main" id="{61C18731-1D04-6D46-9E03-4DA2A85BE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3" name="Freeform 86">
                <a:extLst>
                  <a:ext uri="{FF2B5EF4-FFF2-40B4-BE49-F238E27FC236}">
                    <a16:creationId xmlns:a16="http://schemas.microsoft.com/office/drawing/2014/main" id="{87D7C6E5-9BF1-C146-81B9-AAC721EFE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67F0D706-BCA7-B942-B169-9297AC8D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6AB183BA-3A9C-F548-A06A-B06A74640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9" name="Group 3">
              <a:extLst>
                <a:ext uri="{FF2B5EF4-FFF2-40B4-BE49-F238E27FC236}">
                  <a16:creationId xmlns:a16="http://schemas.microsoft.com/office/drawing/2014/main" id="{958DAF04-7595-C94D-B85D-0DF593C854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26045BFB-930B-AD41-AB67-EB9B46533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672E7752-3B49-D04C-8D1E-A7179F74B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4F26D1EA-74C1-1147-8FDE-BBE38F1D3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936FE767-62BD-2C4C-9931-26F5B1CAF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11946D2A-2CA7-F14E-87D5-B05DB897D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BC144FE9-047E-B74C-A182-F715089D3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97B470D3-E865-CD40-ABAE-20255BCF9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67975E27-1DE9-CE4A-B982-A76FC2287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FD0FA6D2-EF9F-3743-B50B-4FE953560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0" name="Freeform 154">
              <a:extLst>
                <a:ext uri="{FF2B5EF4-FFF2-40B4-BE49-F238E27FC236}">
                  <a16:creationId xmlns:a16="http://schemas.microsoft.com/office/drawing/2014/main" id="{3973AF14-740A-7D48-B8D5-50D592C3D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1" name="Freeform 155">
              <a:extLst>
                <a:ext uri="{FF2B5EF4-FFF2-40B4-BE49-F238E27FC236}">
                  <a16:creationId xmlns:a16="http://schemas.microsoft.com/office/drawing/2014/main" id="{E3DD7599-000A-D44F-9D77-45D42CE01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2" name="Group 19">
              <a:extLst>
                <a:ext uri="{FF2B5EF4-FFF2-40B4-BE49-F238E27FC236}">
                  <a16:creationId xmlns:a16="http://schemas.microsoft.com/office/drawing/2014/main" id="{F10C1DD3-F642-8C4D-80CF-AC9626D9B7B8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47" name="Freeform 156">
                <a:extLst>
                  <a:ext uri="{FF2B5EF4-FFF2-40B4-BE49-F238E27FC236}">
                    <a16:creationId xmlns:a16="http://schemas.microsoft.com/office/drawing/2014/main" id="{F41C3D10-075D-B04E-A800-B962745D8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8" name="Freeform 157">
                <a:extLst>
                  <a:ext uri="{FF2B5EF4-FFF2-40B4-BE49-F238E27FC236}">
                    <a16:creationId xmlns:a16="http://schemas.microsoft.com/office/drawing/2014/main" id="{D3EA2687-A949-034B-8652-3DD4AFB1C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9" name="Freeform 158">
                <a:extLst>
                  <a:ext uri="{FF2B5EF4-FFF2-40B4-BE49-F238E27FC236}">
                    <a16:creationId xmlns:a16="http://schemas.microsoft.com/office/drawing/2014/main" id="{82140DDB-218D-9241-8189-FD7AB418D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0" name="Freeform 159">
                <a:extLst>
                  <a:ext uri="{FF2B5EF4-FFF2-40B4-BE49-F238E27FC236}">
                    <a16:creationId xmlns:a16="http://schemas.microsoft.com/office/drawing/2014/main" id="{1EDF40E1-487E-304A-B239-20F330E7B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1" name="Freeform 160">
                <a:extLst>
                  <a:ext uri="{FF2B5EF4-FFF2-40B4-BE49-F238E27FC236}">
                    <a16:creationId xmlns:a16="http://schemas.microsoft.com/office/drawing/2014/main" id="{6E441F2E-3033-0B4F-BD0C-FA42315DF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2" name="Freeform 161">
                <a:extLst>
                  <a:ext uri="{FF2B5EF4-FFF2-40B4-BE49-F238E27FC236}">
                    <a16:creationId xmlns:a16="http://schemas.microsoft.com/office/drawing/2014/main" id="{925043B1-ABB1-B54B-9899-CC4100706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3" name="Freeform 162">
                <a:extLst>
                  <a:ext uri="{FF2B5EF4-FFF2-40B4-BE49-F238E27FC236}">
                    <a16:creationId xmlns:a16="http://schemas.microsoft.com/office/drawing/2014/main" id="{FE7E2279-E61D-FC4E-AC18-23B09C91B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A9FB1C6D-8F3E-B144-A55D-B71677C0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3" name="Group 16">
              <a:extLst>
                <a:ext uri="{FF2B5EF4-FFF2-40B4-BE49-F238E27FC236}">
                  <a16:creationId xmlns:a16="http://schemas.microsoft.com/office/drawing/2014/main" id="{DB71B748-0224-C24C-95E8-8E9BCEC126F0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43" name="Freeform 8">
                <a:extLst>
                  <a:ext uri="{FF2B5EF4-FFF2-40B4-BE49-F238E27FC236}">
                    <a16:creationId xmlns:a16="http://schemas.microsoft.com/office/drawing/2014/main" id="{36D231D9-E9DA-0D4F-8693-07E8F41CB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4" name="Freeform 106">
                <a:extLst>
                  <a:ext uri="{FF2B5EF4-FFF2-40B4-BE49-F238E27FC236}">
                    <a16:creationId xmlns:a16="http://schemas.microsoft.com/office/drawing/2014/main" id="{9262012A-D107-AE44-97EE-FE6E39A27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5" name="Freeform 107">
                <a:extLst>
                  <a:ext uri="{FF2B5EF4-FFF2-40B4-BE49-F238E27FC236}">
                    <a16:creationId xmlns:a16="http://schemas.microsoft.com/office/drawing/2014/main" id="{5EC949D0-CDC6-F04C-B5FD-ECC796791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6" name="Freeform 165">
                <a:extLst>
                  <a:ext uri="{FF2B5EF4-FFF2-40B4-BE49-F238E27FC236}">
                    <a16:creationId xmlns:a16="http://schemas.microsoft.com/office/drawing/2014/main" id="{209BFFBE-12D0-DF4E-B5A8-11964F7ED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4" name="Group 10">
              <a:extLst>
                <a:ext uri="{FF2B5EF4-FFF2-40B4-BE49-F238E27FC236}">
                  <a16:creationId xmlns:a16="http://schemas.microsoft.com/office/drawing/2014/main" id="{B9B2469B-DAD6-8A49-8784-2263E1163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213" name="Freeform 166">
                <a:extLst>
                  <a:ext uri="{FF2B5EF4-FFF2-40B4-BE49-F238E27FC236}">
                    <a16:creationId xmlns:a16="http://schemas.microsoft.com/office/drawing/2014/main" id="{77F8922D-37C5-3C47-975D-358173DBF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4" name="Freeform 167">
                <a:extLst>
                  <a:ext uri="{FF2B5EF4-FFF2-40B4-BE49-F238E27FC236}">
                    <a16:creationId xmlns:a16="http://schemas.microsoft.com/office/drawing/2014/main" id="{24D41FCE-AAAA-4D4D-9BC6-4B109B08E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5" name="Freeform 168">
                <a:extLst>
                  <a:ext uri="{FF2B5EF4-FFF2-40B4-BE49-F238E27FC236}">
                    <a16:creationId xmlns:a16="http://schemas.microsoft.com/office/drawing/2014/main" id="{D1C54B63-DE96-C34D-8779-143BA78BD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6" name="Freeform 169">
                <a:extLst>
                  <a:ext uri="{FF2B5EF4-FFF2-40B4-BE49-F238E27FC236}">
                    <a16:creationId xmlns:a16="http://schemas.microsoft.com/office/drawing/2014/main" id="{1C3A7961-85C5-F449-AC5F-F059C9315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7" name="Freeform 170">
                <a:extLst>
                  <a:ext uri="{FF2B5EF4-FFF2-40B4-BE49-F238E27FC236}">
                    <a16:creationId xmlns:a16="http://schemas.microsoft.com/office/drawing/2014/main" id="{20B471E5-DAC2-4C42-9E5A-048699AAF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8" name="Freeform 171">
                <a:extLst>
                  <a:ext uri="{FF2B5EF4-FFF2-40B4-BE49-F238E27FC236}">
                    <a16:creationId xmlns:a16="http://schemas.microsoft.com/office/drawing/2014/main" id="{3A81E48F-78A8-974B-BB91-736A135F6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9" name="Freeform 172">
                <a:extLst>
                  <a:ext uri="{FF2B5EF4-FFF2-40B4-BE49-F238E27FC236}">
                    <a16:creationId xmlns:a16="http://schemas.microsoft.com/office/drawing/2014/main" id="{5787E63E-4AA1-1641-85FB-DDE35E5A9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0" name="Freeform 173">
                <a:extLst>
                  <a:ext uri="{FF2B5EF4-FFF2-40B4-BE49-F238E27FC236}">
                    <a16:creationId xmlns:a16="http://schemas.microsoft.com/office/drawing/2014/main" id="{0694AC99-EC12-DB4A-9E53-EE4C0EF05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1" name="Freeform 174">
                <a:extLst>
                  <a:ext uri="{FF2B5EF4-FFF2-40B4-BE49-F238E27FC236}">
                    <a16:creationId xmlns:a16="http://schemas.microsoft.com/office/drawing/2014/main" id="{A251DEDE-711F-2041-B586-FFFA894EA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2" name="Freeform 175">
                <a:extLst>
                  <a:ext uri="{FF2B5EF4-FFF2-40B4-BE49-F238E27FC236}">
                    <a16:creationId xmlns:a16="http://schemas.microsoft.com/office/drawing/2014/main" id="{E468AF81-227E-1647-9D82-C86B08F4C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3" name="Freeform 176">
                <a:extLst>
                  <a:ext uri="{FF2B5EF4-FFF2-40B4-BE49-F238E27FC236}">
                    <a16:creationId xmlns:a16="http://schemas.microsoft.com/office/drawing/2014/main" id="{E4F3A3D8-8BC1-8D41-A81A-0A9B44F7B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4" name="Freeform 177">
                <a:extLst>
                  <a:ext uri="{FF2B5EF4-FFF2-40B4-BE49-F238E27FC236}">
                    <a16:creationId xmlns:a16="http://schemas.microsoft.com/office/drawing/2014/main" id="{03CB649D-1990-E84B-80E1-794540CCD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5" name="Freeform 178">
                <a:extLst>
                  <a:ext uri="{FF2B5EF4-FFF2-40B4-BE49-F238E27FC236}">
                    <a16:creationId xmlns:a16="http://schemas.microsoft.com/office/drawing/2014/main" id="{ABD752A2-CF79-0749-B060-3B3FE6F77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6" name="Freeform 179">
                <a:extLst>
                  <a:ext uri="{FF2B5EF4-FFF2-40B4-BE49-F238E27FC236}">
                    <a16:creationId xmlns:a16="http://schemas.microsoft.com/office/drawing/2014/main" id="{EF75650F-7330-5146-880D-104329AE3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7" name="Freeform 180">
                <a:extLst>
                  <a:ext uri="{FF2B5EF4-FFF2-40B4-BE49-F238E27FC236}">
                    <a16:creationId xmlns:a16="http://schemas.microsoft.com/office/drawing/2014/main" id="{CE18E29A-6F53-9D46-8F58-241496A9D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8" name="Freeform 181">
                <a:extLst>
                  <a:ext uri="{FF2B5EF4-FFF2-40B4-BE49-F238E27FC236}">
                    <a16:creationId xmlns:a16="http://schemas.microsoft.com/office/drawing/2014/main" id="{06593477-90A5-A046-9C8B-3EFB7D41A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9" name="Freeform 182">
                <a:extLst>
                  <a:ext uri="{FF2B5EF4-FFF2-40B4-BE49-F238E27FC236}">
                    <a16:creationId xmlns:a16="http://schemas.microsoft.com/office/drawing/2014/main" id="{382C85C9-6CAE-C041-A087-4D444905F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0" name="Freeform 183">
                <a:extLst>
                  <a:ext uri="{FF2B5EF4-FFF2-40B4-BE49-F238E27FC236}">
                    <a16:creationId xmlns:a16="http://schemas.microsoft.com/office/drawing/2014/main" id="{24F97CE0-1AFF-1446-9C64-198C988F7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1" name="Freeform 184">
                <a:extLst>
                  <a:ext uri="{FF2B5EF4-FFF2-40B4-BE49-F238E27FC236}">
                    <a16:creationId xmlns:a16="http://schemas.microsoft.com/office/drawing/2014/main" id="{73F2B6FC-8B06-2444-BCC5-C66D727F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2" name="Freeform 185">
                <a:extLst>
                  <a:ext uri="{FF2B5EF4-FFF2-40B4-BE49-F238E27FC236}">
                    <a16:creationId xmlns:a16="http://schemas.microsoft.com/office/drawing/2014/main" id="{696FD4D6-0A44-6B44-91E3-D65D78C8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3" name="Freeform 186">
                <a:extLst>
                  <a:ext uri="{FF2B5EF4-FFF2-40B4-BE49-F238E27FC236}">
                    <a16:creationId xmlns:a16="http://schemas.microsoft.com/office/drawing/2014/main" id="{6C5EC8C4-0C3B-D14D-BEBB-766CDDC40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4" name="Freeform 187">
                <a:extLst>
                  <a:ext uri="{FF2B5EF4-FFF2-40B4-BE49-F238E27FC236}">
                    <a16:creationId xmlns:a16="http://schemas.microsoft.com/office/drawing/2014/main" id="{15B19DC8-DD2B-A242-AE75-FF98F9F22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5" name="Freeform 188">
                <a:extLst>
                  <a:ext uri="{FF2B5EF4-FFF2-40B4-BE49-F238E27FC236}">
                    <a16:creationId xmlns:a16="http://schemas.microsoft.com/office/drawing/2014/main" id="{0C2D2673-A972-CF4E-BA94-F320B037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6" name="Freeform 189">
                <a:extLst>
                  <a:ext uri="{FF2B5EF4-FFF2-40B4-BE49-F238E27FC236}">
                    <a16:creationId xmlns:a16="http://schemas.microsoft.com/office/drawing/2014/main" id="{9B53D4F5-087A-7F4D-917F-A08D54408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7" name="Freeform 190">
                <a:extLst>
                  <a:ext uri="{FF2B5EF4-FFF2-40B4-BE49-F238E27FC236}">
                    <a16:creationId xmlns:a16="http://schemas.microsoft.com/office/drawing/2014/main" id="{F9ADAB11-6C50-104B-921F-F691F44EB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8" name="Freeform 191">
                <a:extLst>
                  <a:ext uri="{FF2B5EF4-FFF2-40B4-BE49-F238E27FC236}">
                    <a16:creationId xmlns:a16="http://schemas.microsoft.com/office/drawing/2014/main" id="{AD8D1F31-5FAE-D841-A114-A369FACB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9" name="Freeform 192">
                <a:extLst>
                  <a:ext uri="{FF2B5EF4-FFF2-40B4-BE49-F238E27FC236}">
                    <a16:creationId xmlns:a16="http://schemas.microsoft.com/office/drawing/2014/main" id="{B0AF7052-F708-3540-ABB0-08F0E242C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0" name="Freeform 193">
                <a:extLst>
                  <a:ext uri="{FF2B5EF4-FFF2-40B4-BE49-F238E27FC236}">
                    <a16:creationId xmlns:a16="http://schemas.microsoft.com/office/drawing/2014/main" id="{C3F7EFF9-7133-8048-AB02-2EC462241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1" name="Freeform 194">
                <a:extLst>
                  <a:ext uri="{FF2B5EF4-FFF2-40B4-BE49-F238E27FC236}">
                    <a16:creationId xmlns:a16="http://schemas.microsoft.com/office/drawing/2014/main" id="{8DEEAA0C-4502-5848-A279-CF4DB323F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2" name="Freeform 195">
                <a:extLst>
                  <a:ext uri="{FF2B5EF4-FFF2-40B4-BE49-F238E27FC236}">
                    <a16:creationId xmlns:a16="http://schemas.microsoft.com/office/drawing/2014/main" id="{6DE2E1A9-2D59-FD4E-8D2C-5AB75BAF2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5" name="Freeform 197">
              <a:extLst>
                <a:ext uri="{FF2B5EF4-FFF2-40B4-BE49-F238E27FC236}">
                  <a16:creationId xmlns:a16="http://schemas.microsoft.com/office/drawing/2014/main" id="{FE1D7130-4434-A740-9D9E-003F432BF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6" name="Group 4">
              <a:extLst>
                <a:ext uri="{FF2B5EF4-FFF2-40B4-BE49-F238E27FC236}">
                  <a16:creationId xmlns:a16="http://schemas.microsoft.com/office/drawing/2014/main" id="{779FEF53-2656-5B4E-9A22-1A6FB3F5EF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05" name="Freeform 205">
                <a:extLst>
                  <a:ext uri="{FF2B5EF4-FFF2-40B4-BE49-F238E27FC236}">
                    <a16:creationId xmlns:a16="http://schemas.microsoft.com/office/drawing/2014/main" id="{29F5371F-7B94-704F-9C86-FA165FFF7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6" name="Freeform 206">
                <a:extLst>
                  <a:ext uri="{FF2B5EF4-FFF2-40B4-BE49-F238E27FC236}">
                    <a16:creationId xmlns:a16="http://schemas.microsoft.com/office/drawing/2014/main" id="{81EBE7FA-5365-6F47-BA11-3D2115A20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7" name="Freeform 207">
                <a:extLst>
                  <a:ext uri="{FF2B5EF4-FFF2-40B4-BE49-F238E27FC236}">
                    <a16:creationId xmlns:a16="http://schemas.microsoft.com/office/drawing/2014/main" id="{FC6D4D6C-D6ED-CD40-BF67-A3CC88919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8" name="Freeform 208">
                <a:extLst>
                  <a:ext uri="{FF2B5EF4-FFF2-40B4-BE49-F238E27FC236}">
                    <a16:creationId xmlns:a16="http://schemas.microsoft.com/office/drawing/2014/main" id="{2E45B2FE-75CB-E340-BEC3-E1CA1971A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9" name="Freeform 209">
                <a:extLst>
                  <a:ext uri="{FF2B5EF4-FFF2-40B4-BE49-F238E27FC236}">
                    <a16:creationId xmlns:a16="http://schemas.microsoft.com/office/drawing/2014/main" id="{2C3214F1-59E1-9B4F-B743-06F952128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0" name="Freeform 210">
                <a:extLst>
                  <a:ext uri="{FF2B5EF4-FFF2-40B4-BE49-F238E27FC236}">
                    <a16:creationId xmlns:a16="http://schemas.microsoft.com/office/drawing/2014/main" id="{FDEFC7CC-AC00-8545-A432-A0D2D857C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1" name="Freeform 211">
                <a:extLst>
                  <a:ext uri="{FF2B5EF4-FFF2-40B4-BE49-F238E27FC236}">
                    <a16:creationId xmlns:a16="http://schemas.microsoft.com/office/drawing/2014/main" id="{07818149-538B-814D-9309-9C60D48FB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2" name="Freeform 212">
                <a:extLst>
                  <a:ext uri="{FF2B5EF4-FFF2-40B4-BE49-F238E27FC236}">
                    <a16:creationId xmlns:a16="http://schemas.microsoft.com/office/drawing/2014/main" id="{73B321AB-5C97-C244-A896-0206A17B6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7" name="Freeform 213">
              <a:extLst>
                <a:ext uri="{FF2B5EF4-FFF2-40B4-BE49-F238E27FC236}">
                  <a16:creationId xmlns:a16="http://schemas.microsoft.com/office/drawing/2014/main" id="{B44145D2-5524-D94F-8F49-FC55E5792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549" y="4081935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8" name="Freeform 164">
              <a:extLst>
                <a:ext uri="{FF2B5EF4-FFF2-40B4-BE49-F238E27FC236}">
                  <a16:creationId xmlns:a16="http://schemas.microsoft.com/office/drawing/2014/main" id="{256FB60C-2F0B-B045-BC03-966E96A596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978F5B5D-14B5-8948-8018-B0B95C78AF1F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177" name="Freeform 214">
                <a:extLst>
                  <a:ext uri="{FF2B5EF4-FFF2-40B4-BE49-F238E27FC236}">
                    <a16:creationId xmlns:a16="http://schemas.microsoft.com/office/drawing/2014/main" id="{2CF5424C-CD50-BB4E-A247-AA3CEC961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8" name="Freeform 215">
                <a:extLst>
                  <a:ext uri="{FF2B5EF4-FFF2-40B4-BE49-F238E27FC236}">
                    <a16:creationId xmlns:a16="http://schemas.microsoft.com/office/drawing/2014/main" id="{C4C1E29E-77B9-0C4D-8CD9-D2F5FD78D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9" name="Freeform 216">
                <a:extLst>
                  <a:ext uri="{FF2B5EF4-FFF2-40B4-BE49-F238E27FC236}">
                    <a16:creationId xmlns:a16="http://schemas.microsoft.com/office/drawing/2014/main" id="{6CD27237-920D-1B42-973C-AA7EEF26B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0" name="Freeform 217">
                <a:extLst>
                  <a:ext uri="{FF2B5EF4-FFF2-40B4-BE49-F238E27FC236}">
                    <a16:creationId xmlns:a16="http://schemas.microsoft.com/office/drawing/2014/main" id="{86CEAE00-D713-1F4B-9942-05410125B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1" name="Freeform 218">
                <a:extLst>
                  <a:ext uri="{FF2B5EF4-FFF2-40B4-BE49-F238E27FC236}">
                    <a16:creationId xmlns:a16="http://schemas.microsoft.com/office/drawing/2014/main" id="{C5936F1E-E867-6240-9F3D-503646A85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2" name="Freeform 219">
                <a:extLst>
                  <a:ext uri="{FF2B5EF4-FFF2-40B4-BE49-F238E27FC236}">
                    <a16:creationId xmlns:a16="http://schemas.microsoft.com/office/drawing/2014/main" id="{FC957F18-F554-8642-BC28-D29E71159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3" name="Freeform 220">
                <a:extLst>
                  <a:ext uri="{FF2B5EF4-FFF2-40B4-BE49-F238E27FC236}">
                    <a16:creationId xmlns:a16="http://schemas.microsoft.com/office/drawing/2014/main" id="{0D2C1569-77B2-E645-A3A3-D42406250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4" name="Freeform 221">
                <a:extLst>
                  <a:ext uri="{FF2B5EF4-FFF2-40B4-BE49-F238E27FC236}">
                    <a16:creationId xmlns:a16="http://schemas.microsoft.com/office/drawing/2014/main" id="{B7B3A6F7-7C0A-9647-8CA1-080A478A6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5" name="Freeform 222">
                <a:extLst>
                  <a:ext uri="{FF2B5EF4-FFF2-40B4-BE49-F238E27FC236}">
                    <a16:creationId xmlns:a16="http://schemas.microsoft.com/office/drawing/2014/main" id="{2728DC3E-5E11-BE4A-9489-FB114D3FD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6" name="Freeform 223">
                <a:extLst>
                  <a:ext uri="{FF2B5EF4-FFF2-40B4-BE49-F238E27FC236}">
                    <a16:creationId xmlns:a16="http://schemas.microsoft.com/office/drawing/2014/main" id="{949A4362-63B8-294F-A53D-B9E70FB1C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7" name="Freeform 224">
                <a:extLst>
                  <a:ext uri="{FF2B5EF4-FFF2-40B4-BE49-F238E27FC236}">
                    <a16:creationId xmlns:a16="http://schemas.microsoft.com/office/drawing/2014/main" id="{8F2FF7D2-279D-324D-AF8C-E4648999E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8" name="Freeform 225">
                <a:extLst>
                  <a:ext uri="{FF2B5EF4-FFF2-40B4-BE49-F238E27FC236}">
                    <a16:creationId xmlns:a16="http://schemas.microsoft.com/office/drawing/2014/main" id="{DB1E9934-CE6B-2543-95B6-0E307795F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9" name="Freeform 226">
                <a:extLst>
                  <a:ext uri="{FF2B5EF4-FFF2-40B4-BE49-F238E27FC236}">
                    <a16:creationId xmlns:a16="http://schemas.microsoft.com/office/drawing/2014/main" id="{129E3786-B659-4D44-9F69-4504AD03E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0" name="Freeform 227">
                <a:extLst>
                  <a:ext uri="{FF2B5EF4-FFF2-40B4-BE49-F238E27FC236}">
                    <a16:creationId xmlns:a16="http://schemas.microsoft.com/office/drawing/2014/main" id="{AFAD8EED-8243-E741-95FD-9EA6B398D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1" name="Freeform 228">
                <a:extLst>
                  <a:ext uri="{FF2B5EF4-FFF2-40B4-BE49-F238E27FC236}">
                    <a16:creationId xmlns:a16="http://schemas.microsoft.com/office/drawing/2014/main" id="{6DCCCBB7-854B-004C-8920-8F04B2616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2" name="Freeform 229">
                <a:extLst>
                  <a:ext uri="{FF2B5EF4-FFF2-40B4-BE49-F238E27FC236}">
                    <a16:creationId xmlns:a16="http://schemas.microsoft.com/office/drawing/2014/main" id="{4222C38B-27A8-0940-B2CA-8CAC4983C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3" name="Freeform 230">
                <a:extLst>
                  <a:ext uri="{FF2B5EF4-FFF2-40B4-BE49-F238E27FC236}">
                    <a16:creationId xmlns:a16="http://schemas.microsoft.com/office/drawing/2014/main" id="{9DBCCB81-D3D5-1F4F-B8E4-CD2F59E42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4" name="Freeform 231">
                <a:extLst>
                  <a:ext uri="{FF2B5EF4-FFF2-40B4-BE49-F238E27FC236}">
                    <a16:creationId xmlns:a16="http://schemas.microsoft.com/office/drawing/2014/main" id="{96AD860E-DA97-E641-A664-C6604A692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5" name="Freeform 232">
                <a:extLst>
                  <a:ext uri="{FF2B5EF4-FFF2-40B4-BE49-F238E27FC236}">
                    <a16:creationId xmlns:a16="http://schemas.microsoft.com/office/drawing/2014/main" id="{31A673E7-8721-244E-ABBB-427DF8082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6" name="Freeform 233">
                <a:extLst>
                  <a:ext uri="{FF2B5EF4-FFF2-40B4-BE49-F238E27FC236}">
                    <a16:creationId xmlns:a16="http://schemas.microsoft.com/office/drawing/2014/main" id="{3A586596-A0D1-C243-901F-276A0A007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7" name="Freeform 234">
                <a:extLst>
                  <a:ext uri="{FF2B5EF4-FFF2-40B4-BE49-F238E27FC236}">
                    <a16:creationId xmlns:a16="http://schemas.microsoft.com/office/drawing/2014/main" id="{9542609F-E47F-5C42-8507-E87379AE1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8" name="Freeform 235">
                <a:extLst>
                  <a:ext uri="{FF2B5EF4-FFF2-40B4-BE49-F238E27FC236}">
                    <a16:creationId xmlns:a16="http://schemas.microsoft.com/office/drawing/2014/main" id="{A6CE1106-FD3C-F74D-A1CD-7FBE1363A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9" name="Freeform 236">
                <a:extLst>
                  <a:ext uri="{FF2B5EF4-FFF2-40B4-BE49-F238E27FC236}">
                    <a16:creationId xmlns:a16="http://schemas.microsoft.com/office/drawing/2014/main" id="{46D29DB0-59B2-124D-92B8-FAFB3027D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0" name="Freeform 237">
                <a:extLst>
                  <a:ext uri="{FF2B5EF4-FFF2-40B4-BE49-F238E27FC236}">
                    <a16:creationId xmlns:a16="http://schemas.microsoft.com/office/drawing/2014/main" id="{A91A5181-07A2-7D4E-9DEA-4741C8198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1" name="Freeform 238">
                <a:extLst>
                  <a:ext uri="{FF2B5EF4-FFF2-40B4-BE49-F238E27FC236}">
                    <a16:creationId xmlns:a16="http://schemas.microsoft.com/office/drawing/2014/main" id="{58D29060-4674-A140-AF48-409183FCC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2" name="Freeform 239">
                <a:extLst>
                  <a:ext uri="{FF2B5EF4-FFF2-40B4-BE49-F238E27FC236}">
                    <a16:creationId xmlns:a16="http://schemas.microsoft.com/office/drawing/2014/main" id="{DCB9C945-D373-0441-BF47-0B0B5DB00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3" name="Freeform 240">
                <a:extLst>
                  <a:ext uri="{FF2B5EF4-FFF2-40B4-BE49-F238E27FC236}">
                    <a16:creationId xmlns:a16="http://schemas.microsoft.com/office/drawing/2014/main" id="{AC27EE0F-B1FB-0A4C-AACD-21E07C87A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4" name="Freeform 241">
                <a:extLst>
                  <a:ext uri="{FF2B5EF4-FFF2-40B4-BE49-F238E27FC236}">
                    <a16:creationId xmlns:a16="http://schemas.microsoft.com/office/drawing/2014/main" id="{BC3E967A-4D76-B140-974F-297A00F22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0" name="Group 6">
              <a:extLst>
                <a:ext uri="{FF2B5EF4-FFF2-40B4-BE49-F238E27FC236}">
                  <a16:creationId xmlns:a16="http://schemas.microsoft.com/office/drawing/2014/main" id="{59FB3294-7E71-E54A-A83B-97A562950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167" name="Freeform 242">
                <a:extLst>
                  <a:ext uri="{FF2B5EF4-FFF2-40B4-BE49-F238E27FC236}">
                    <a16:creationId xmlns:a16="http://schemas.microsoft.com/office/drawing/2014/main" id="{FDB45E15-9ED6-C740-A355-E3A959AA1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8" name="Freeform 243">
                <a:extLst>
                  <a:ext uri="{FF2B5EF4-FFF2-40B4-BE49-F238E27FC236}">
                    <a16:creationId xmlns:a16="http://schemas.microsoft.com/office/drawing/2014/main" id="{594D32FE-7AC5-1349-9A89-A00D63587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9" name="Freeform 244">
                <a:extLst>
                  <a:ext uri="{FF2B5EF4-FFF2-40B4-BE49-F238E27FC236}">
                    <a16:creationId xmlns:a16="http://schemas.microsoft.com/office/drawing/2014/main" id="{C1078079-F462-6E47-B878-2CF3526DE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0" name="Freeform 245">
                <a:extLst>
                  <a:ext uri="{FF2B5EF4-FFF2-40B4-BE49-F238E27FC236}">
                    <a16:creationId xmlns:a16="http://schemas.microsoft.com/office/drawing/2014/main" id="{287ED97F-9AE5-EF4E-BD20-4CA0B4451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1" name="Freeform 246">
                <a:extLst>
                  <a:ext uri="{FF2B5EF4-FFF2-40B4-BE49-F238E27FC236}">
                    <a16:creationId xmlns:a16="http://schemas.microsoft.com/office/drawing/2014/main" id="{601047A8-2040-994C-BE2B-F7A86B19B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2" name="Freeform 247">
                <a:extLst>
                  <a:ext uri="{FF2B5EF4-FFF2-40B4-BE49-F238E27FC236}">
                    <a16:creationId xmlns:a16="http://schemas.microsoft.com/office/drawing/2014/main" id="{181C215F-B194-714E-B8C0-C9EB1F88F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3" name="Freeform 248">
                <a:extLst>
                  <a:ext uri="{FF2B5EF4-FFF2-40B4-BE49-F238E27FC236}">
                    <a16:creationId xmlns:a16="http://schemas.microsoft.com/office/drawing/2014/main" id="{F2816C2B-45A0-0944-A37B-94E79C0B1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4" name="Freeform 249">
                <a:extLst>
                  <a:ext uri="{FF2B5EF4-FFF2-40B4-BE49-F238E27FC236}">
                    <a16:creationId xmlns:a16="http://schemas.microsoft.com/office/drawing/2014/main" id="{D3635A9E-0D8C-B248-8F5B-F2940FF53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5" name="Freeform 250">
                <a:extLst>
                  <a:ext uri="{FF2B5EF4-FFF2-40B4-BE49-F238E27FC236}">
                    <a16:creationId xmlns:a16="http://schemas.microsoft.com/office/drawing/2014/main" id="{07B9797B-301E-0C49-88B3-DEAB59E57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6" name="Freeform 251">
                <a:extLst>
                  <a:ext uri="{FF2B5EF4-FFF2-40B4-BE49-F238E27FC236}">
                    <a16:creationId xmlns:a16="http://schemas.microsoft.com/office/drawing/2014/main" id="{DF689D9D-0333-9841-840E-3115D1EF4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1" name="Group 14">
              <a:extLst>
                <a:ext uri="{FF2B5EF4-FFF2-40B4-BE49-F238E27FC236}">
                  <a16:creationId xmlns:a16="http://schemas.microsoft.com/office/drawing/2014/main" id="{5F25606B-6CA1-E946-8745-F1B21467EEF9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56" name="Freeform 40">
                <a:extLst>
                  <a:ext uri="{FF2B5EF4-FFF2-40B4-BE49-F238E27FC236}">
                    <a16:creationId xmlns:a16="http://schemas.microsoft.com/office/drawing/2014/main" id="{D0C2AAD4-8C6D-B144-B8DD-63EEC1E36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7" name="Freeform 41">
                <a:extLst>
                  <a:ext uri="{FF2B5EF4-FFF2-40B4-BE49-F238E27FC236}">
                    <a16:creationId xmlns:a16="http://schemas.microsoft.com/office/drawing/2014/main" id="{C1A342FA-FABD-9045-A8E8-5DFDA5811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8" name="Freeform 42">
                <a:extLst>
                  <a:ext uri="{FF2B5EF4-FFF2-40B4-BE49-F238E27FC236}">
                    <a16:creationId xmlns:a16="http://schemas.microsoft.com/office/drawing/2014/main" id="{A945C913-2D64-0E49-B21F-C49293AB1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9" name="Freeform 43">
                <a:extLst>
                  <a:ext uri="{FF2B5EF4-FFF2-40B4-BE49-F238E27FC236}">
                    <a16:creationId xmlns:a16="http://schemas.microsoft.com/office/drawing/2014/main" id="{8D2EA61F-0D51-E541-B1CA-1E6A59967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0" name="Freeform 44">
                <a:extLst>
                  <a:ext uri="{FF2B5EF4-FFF2-40B4-BE49-F238E27FC236}">
                    <a16:creationId xmlns:a16="http://schemas.microsoft.com/office/drawing/2014/main" id="{835C97D0-C131-5443-BEC2-A8B964875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1" name="Freeform 45">
                <a:extLst>
                  <a:ext uri="{FF2B5EF4-FFF2-40B4-BE49-F238E27FC236}">
                    <a16:creationId xmlns:a16="http://schemas.microsoft.com/office/drawing/2014/main" id="{28AFF495-1BF8-B443-BBA0-3D76AA49D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2" name="Freeform 127">
                <a:extLst>
                  <a:ext uri="{FF2B5EF4-FFF2-40B4-BE49-F238E27FC236}">
                    <a16:creationId xmlns:a16="http://schemas.microsoft.com/office/drawing/2014/main" id="{55F5A43F-E9ED-3045-955C-8DEDAC088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3" name="Freeform 128">
                <a:extLst>
                  <a:ext uri="{FF2B5EF4-FFF2-40B4-BE49-F238E27FC236}">
                    <a16:creationId xmlns:a16="http://schemas.microsoft.com/office/drawing/2014/main" id="{382098C1-4396-0B4C-8DC8-D154CE20F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4" name="Freeform 129">
                <a:extLst>
                  <a:ext uri="{FF2B5EF4-FFF2-40B4-BE49-F238E27FC236}">
                    <a16:creationId xmlns:a16="http://schemas.microsoft.com/office/drawing/2014/main" id="{21C8F77F-AFE8-EB49-8FA6-85045619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5" name="Freeform 252">
                <a:extLst>
                  <a:ext uri="{FF2B5EF4-FFF2-40B4-BE49-F238E27FC236}">
                    <a16:creationId xmlns:a16="http://schemas.microsoft.com/office/drawing/2014/main" id="{AE69A4BC-90F6-DE47-B365-A74A4801E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6" name="Freeform 253">
                <a:extLst>
                  <a:ext uri="{FF2B5EF4-FFF2-40B4-BE49-F238E27FC236}">
                    <a16:creationId xmlns:a16="http://schemas.microsoft.com/office/drawing/2014/main" id="{0D5C819F-9026-8544-96A5-C93311774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52" name="Freeform 87">
              <a:extLst>
                <a:ext uri="{FF2B5EF4-FFF2-40B4-BE49-F238E27FC236}">
                  <a16:creationId xmlns:a16="http://schemas.microsoft.com/office/drawing/2014/main" id="{F7B9391F-7BDB-EA44-AE09-6F734EC03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3" name="Freeform 89">
              <a:extLst>
                <a:ext uri="{FF2B5EF4-FFF2-40B4-BE49-F238E27FC236}">
                  <a16:creationId xmlns:a16="http://schemas.microsoft.com/office/drawing/2014/main" id="{0FA5E513-920B-7148-9414-B8125544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4" name="Freeform 9">
              <a:extLst>
                <a:ext uri="{FF2B5EF4-FFF2-40B4-BE49-F238E27FC236}">
                  <a16:creationId xmlns:a16="http://schemas.microsoft.com/office/drawing/2014/main" id="{B8432FA0-D9BF-6644-A0CF-0D4DFCF17A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5" name="Freeform 100">
              <a:extLst>
                <a:ext uri="{FF2B5EF4-FFF2-40B4-BE49-F238E27FC236}">
                  <a16:creationId xmlns:a16="http://schemas.microsoft.com/office/drawing/2014/main" id="{D815F5C5-3576-2545-9A92-F7512D2A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pic>
        <p:nvPicPr>
          <p:cNvPr id="369" name="Picture 368">
            <a:extLst>
              <a:ext uri="{FF2B5EF4-FFF2-40B4-BE49-F238E27FC236}">
                <a16:creationId xmlns:a16="http://schemas.microsoft.com/office/drawing/2014/main" id="{10EDF6F5-1A7A-457F-AF70-AA76E78F70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3360" y="1784533"/>
            <a:ext cx="5598119" cy="3750501"/>
          </a:xfrm>
          <a:prstGeom prst="rect">
            <a:avLst/>
          </a:prstGeom>
        </p:spPr>
      </p:pic>
      <p:sp>
        <p:nvSpPr>
          <p:cNvPr id="370" name="Content Placeholder 3">
            <a:extLst>
              <a:ext uri="{FF2B5EF4-FFF2-40B4-BE49-F238E27FC236}">
                <a16:creationId xmlns:a16="http://schemas.microsoft.com/office/drawing/2014/main" id="{2BBBA7D3-AA6A-44CB-A41A-27C2CD00DBA5}"/>
              </a:ext>
            </a:extLst>
          </p:cNvPr>
          <p:cNvSpPr txBox="1">
            <a:spLocks/>
          </p:cNvSpPr>
          <p:nvPr/>
        </p:nvSpPr>
        <p:spPr>
          <a:xfrm>
            <a:off x="6890450" y="1762241"/>
            <a:ext cx="4613380" cy="491164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400" dirty="0"/>
              <a:t>Government student assistance program for Ontario residents</a:t>
            </a:r>
          </a:p>
          <a:p>
            <a:pPr>
              <a:lnSpc>
                <a:spcPct val="150000"/>
              </a:lnSpc>
            </a:pPr>
            <a:r>
              <a:rPr lang="en-US" sz="1400" dirty="0"/>
              <a:t>Amount of funding based on a number of variables: family income, family size, assets, etc.</a:t>
            </a:r>
          </a:p>
          <a:p>
            <a:pPr>
              <a:lnSpc>
                <a:spcPct val="150000"/>
              </a:lnSpc>
            </a:pPr>
            <a:r>
              <a:rPr lang="en-US" sz="1400" dirty="0"/>
              <a:t>Combination of Federal and Provincial Loans and Grants</a:t>
            </a:r>
          </a:p>
          <a:p>
            <a:pPr lvl="1">
              <a:lnSpc>
                <a:spcPct val="150000"/>
              </a:lnSpc>
            </a:pPr>
            <a:r>
              <a:rPr lang="en-US" sz="1200" dirty="0"/>
              <a:t>Loans are interest free while registered full-time in a post-secondary institution</a:t>
            </a:r>
          </a:p>
          <a:p>
            <a:pPr lvl="1">
              <a:lnSpc>
                <a:spcPct val="150000"/>
              </a:lnSpc>
            </a:pPr>
            <a:r>
              <a:rPr lang="en-US" sz="1200" dirty="0"/>
              <a:t>Grants do not have to be paid back</a:t>
            </a:r>
          </a:p>
          <a:p>
            <a:pPr marL="301752" lvl="1" indent="0">
              <a:lnSpc>
                <a:spcPct val="150000"/>
              </a:lnSpc>
              <a:buFont typeface="Arial" panose="020B0604020202020204" pitchFamily="34" charset="0"/>
              <a:buNone/>
            </a:pPr>
            <a:endParaRPr lang="en-US" sz="1200" dirty="0"/>
          </a:p>
          <a:p>
            <a:pPr marL="301752" lvl="1" inden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en-US" sz="1200" dirty="0"/>
              <a:t>www.ontario.ca/osap </a:t>
            </a:r>
          </a:p>
          <a:p>
            <a:pPr marL="301752" lvl="1" indent="0">
              <a:lnSpc>
                <a:spcPct val="150000"/>
              </a:lnSpc>
              <a:buFont typeface="Arial" panose="020B0604020202020204" pitchFamily="34" charset="0"/>
              <a:buNone/>
            </a:pP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498865905"/>
      </p:ext>
    </p:extLst>
  </p:cSld>
  <p:clrMapOvr>
    <a:masterClrMapping/>
  </p:clrMapOvr>
  <p:transition advClick="0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2825658" y="814587"/>
            <a:ext cx="64492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accent3">
                    <a:lumMod val="25000"/>
                  </a:schemeClr>
                </a:solidFill>
                <a:latin typeface="Raleway" panose="020B0503030101060003" pitchFamily="34" charset="77"/>
                <a:cs typeface="Mukta Medium" panose="020B0000000000000000" pitchFamily="34" charset="77"/>
              </a:rPr>
              <a:t>OSAP – Application Steps</a:t>
            </a: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D63071A5-C28D-5745-B5BF-85C569CD20C6}"/>
              </a:ext>
            </a:extLst>
          </p:cNvPr>
          <p:cNvGrpSpPr>
            <a:grpSpLocks noChangeAspect="1"/>
          </p:cNvGrpSpPr>
          <p:nvPr/>
        </p:nvGrpSpPr>
        <p:grpSpPr>
          <a:xfrm>
            <a:off x="-1370985" y="-1190514"/>
            <a:ext cx="14976000" cy="9261356"/>
            <a:chOff x="-318035" y="-482331"/>
            <a:chExt cx="12494098" cy="7726513"/>
          </a:xfrm>
        </p:grpSpPr>
        <p:sp>
          <p:nvSpPr>
            <p:cNvPr id="120" name="Freeform 9">
              <a:extLst>
                <a:ext uri="{FF2B5EF4-FFF2-40B4-BE49-F238E27FC236}">
                  <a16:creationId xmlns:a16="http://schemas.microsoft.com/office/drawing/2014/main" id="{143D5B5D-9AB7-3E4D-A0D4-BF40C308B8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438624" y="3540837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1" name="Group 9">
              <a:extLst>
                <a:ext uri="{FF2B5EF4-FFF2-40B4-BE49-F238E27FC236}">
                  <a16:creationId xmlns:a16="http://schemas.microsoft.com/office/drawing/2014/main" id="{EF351F79-C6FE-F846-8B1A-8B522B2944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361" name="Freeform 32">
                <a:extLst>
                  <a:ext uri="{FF2B5EF4-FFF2-40B4-BE49-F238E27FC236}">
                    <a16:creationId xmlns:a16="http://schemas.microsoft.com/office/drawing/2014/main" id="{B6C03FD2-9727-304B-A00D-54746A170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33">
                <a:extLst>
                  <a:ext uri="{FF2B5EF4-FFF2-40B4-BE49-F238E27FC236}">
                    <a16:creationId xmlns:a16="http://schemas.microsoft.com/office/drawing/2014/main" id="{533A9BA7-A071-FA42-BEDC-DEB82737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34">
                <a:extLst>
                  <a:ext uri="{FF2B5EF4-FFF2-40B4-BE49-F238E27FC236}">
                    <a16:creationId xmlns:a16="http://schemas.microsoft.com/office/drawing/2014/main" id="{04E701C1-BC3C-2C45-9446-ADF85F1E4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35">
                <a:extLst>
                  <a:ext uri="{FF2B5EF4-FFF2-40B4-BE49-F238E27FC236}">
                    <a16:creationId xmlns:a16="http://schemas.microsoft.com/office/drawing/2014/main" id="{DACDFDC9-1357-5B47-AEA0-9DC2B1762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5" name="Freeform 36">
                <a:extLst>
                  <a:ext uri="{FF2B5EF4-FFF2-40B4-BE49-F238E27FC236}">
                    <a16:creationId xmlns:a16="http://schemas.microsoft.com/office/drawing/2014/main" id="{A00EE7AD-4F3A-4947-81DD-44C757C36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6" name="Freeform 37">
                <a:extLst>
                  <a:ext uri="{FF2B5EF4-FFF2-40B4-BE49-F238E27FC236}">
                    <a16:creationId xmlns:a16="http://schemas.microsoft.com/office/drawing/2014/main" id="{4B9587DC-4D5F-3C43-99E6-9A2F08367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38">
                <a:extLst>
                  <a:ext uri="{FF2B5EF4-FFF2-40B4-BE49-F238E27FC236}">
                    <a16:creationId xmlns:a16="http://schemas.microsoft.com/office/drawing/2014/main" id="{C73CB55D-1D07-5046-853B-380B9B70E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39">
                <a:extLst>
                  <a:ext uri="{FF2B5EF4-FFF2-40B4-BE49-F238E27FC236}">
                    <a16:creationId xmlns:a16="http://schemas.microsoft.com/office/drawing/2014/main" id="{7C53D1AA-DBD0-DB46-9DE8-69096EDB6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587B8F1C-0D55-4C43-9D96-44FC7C074E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668308">
              <a:off x="-281725" y="28910"/>
              <a:ext cx="1850811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3" name="Freeform 87">
              <a:extLst>
                <a:ext uri="{FF2B5EF4-FFF2-40B4-BE49-F238E27FC236}">
                  <a16:creationId xmlns:a16="http://schemas.microsoft.com/office/drawing/2014/main" id="{B4BE1220-4721-CB40-87AD-950256935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4" name="Freeform 89">
              <a:extLst>
                <a:ext uri="{FF2B5EF4-FFF2-40B4-BE49-F238E27FC236}">
                  <a16:creationId xmlns:a16="http://schemas.microsoft.com/office/drawing/2014/main" id="{B60B844C-F345-654D-A0D9-F1DBF353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5" name="Group 2">
              <a:extLst>
                <a:ext uri="{FF2B5EF4-FFF2-40B4-BE49-F238E27FC236}">
                  <a16:creationId xmlns:a16="http://schemas.microsoft.com/office/drawing/2014/main" id="{93B77A20-DABE-1746-B308-7433795E023B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356" name="Freeform 88">
                <a:extLst>
                  <a:ext uri="{FF2B5EF4-FFF2-40B4-BE49-F238E27FC236}">
                    <a16:creationId xmlns:a16="http://schemas.microsoft.com/office/drawing/2014/main" id="{6C3D2C01-D60B-8143-97F0-2D5796F8C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91">
                <a:extLst>
                  <a:ext uri="{FF2B5EF4-FFF2-40B4-BE49-F238E27FC236}">
                    <a16:creationId xmlns:a16="http://schemas.microsoft.com/office/drawing/2014/main" id="{558EC444-0B85-D64E-8ACF-2A107EABF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92">
                <a:extLst>
                  <a:ext uri="{FF2B5EF4-FFF2-40B4-BE49-F238E27FC236}">
                    <a16:creationId xmlns:a16="http://schemas.microsoft.com/office/drawing/2014/main" id="{1F3838DD-5359-674A-A8C8-2D263CA22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93">
                <a:extLst>
                  <a:ext uri="{FF2B5EF4-FFF2-40B4-BE49-F238E27FC236}">
                    <a16:creationId xmlns:a16="http://schemas.microsoft.com/office/drawing/2014/main" id="{9FB48EBF-142E-CA47-9630-5EBBAC47D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94">
                <a:extLst>
                  <a:ext uri="{FF2B5EF4-FFF2-40B4-BE49-F238E27FC236}">
                    <a16:creationId xmlns:a16="http://schemas.microsoft.com/office/drawing/2014/main" id="{384EC436-A417-9F46-8926-3BAD793D0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26" name="Group 15">
              <a:extLst>
                <a:ext uri="{FF2B5EF4-FFF2-40B4-BE49-F238E27FC236}">
                  <a16:creationId xmlns:a16="http://schemas.microsoft.com/office/drawing/2014/main" id="{1206DE45-C5E4-D743-84F9-B03DAC2DE399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351" name="Freeform 95">
                <a:extLst>
                  <a:ext uri="{FF2B5EF4-FFF2-40B4-BE49-F238E27FC236}">
                    <a16:creationId xmlns:a16="http://schemas.microsoft.com/office/drawing/2014/main" id="{CA4F924A-3B50-EF4C-AB69-BDDFA4AC2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96">
                <a:extLst>
                  <a:ext uri="{FF2B5EF4-FFF2-40B4-BE49-F238E27FC236}">
                    <a16:creationId xmlns:a16="http://schemas.microsoft.com/office/drawing/2014/main" id="{0C59AA51-41B7-FC42-B2F5-643D003CB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97">
                <a:extLst>
                  <a:ext uri="{FF2B5EF4-FFF2-40B4-BE49-F238E27FC236}">
                    <a16:creationId xmlns:a16="http://schemas.microsoft.com/office/drawing/2014/main" id="{55943E8D-B437-8546-BF46-66A908CE2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4" name="Freeform 98">
                <a:extLst>
                  <a:ext uri="{FF2B5EF4-FFF2-40B4-BE49-F238E27FC236}">
                    <a16:creationId xmlns:a16="http://schemas.microsoft.com/office/drawing/2014/main" id="{95B928AE-BA54-114F-8A8B-AD2F21506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99">
                <a:extLst>
                  <a:ext uri="{FF2B5EF4-FFF2-40B4-BE49-F238E27FC236}">
                    <a16:creationId xmlns:a16="http://schemas.microsoft.com/office/drawing/2014/main" id="{E3BFB6CB-ECCE-0342-B975-8EBFC563A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7" name="Freeform 100">
              <a:extLst>
                <a:ext uri="{FF2B5EF4-FFF2-40B4-BE49-F238E27FC236}">
                  <a16:creationId xmlns:a16="http://schemas.microsoft.com/office/drawing/2014/main" id="{0342D5F1-1F0D-2744-984C-7C4BBF97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8" name="Freeform 101">
              <a:extLst>
                <a:ext uri="{FF2B5EF4-FFF2-40B4-BE49-F238E27FC236}">
                  <a16:creationId xmlns:a16="http://schemas.microsoft.com/office/drawing/2014/main" id="{9A950537-DCCB-FC4C-B4D1-53B52809C5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0700507" y="461951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9" name="Group 12">
              <a:extLst>
                <a:ext uri="{FF2B5EF4-FFF2-40B4-BE49-F238E27FC236}">
                  <a16:creationId xmlns:a16="http://schemas.microsoft.com/office/drawing/2014/main" id="{57C036CB-3630-5443-A54A-2E54AD88A0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348" name="Freeform 90">
                <a:extLst>
                  <a:ext uri="{FF2B5EF4-FFF2-40B4-BE49-F238E27FC236}">
                    <a16:creationId xmlns:a16="http://schemas.microsoft.com/office/drawing/2014/main" id="{63A84A03-F363-8546-8CFF-51128F610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102">
                <a:extLst>
                  <a:ext uri="{FF2B5EF4-FFF2-40B4-BE49-F238E27FC236}">
                    <a16:creationId xmlns:a16="http://schemas.microsoft.com/office/drawing/2014/main" id="{155603F4-8F68-9343-B793-7AEF4CD2C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103">
                <a:extLst>
                  <a:ext uri="{FF2B5EF4-FFF2-40B4-BE49-F238E27FC236}">
                    <a16:creationId xmlns:a16="http://schemas.microsoft.com/office/drawing/2014/main" id="{B07F58AF-1FBB-1941-A8A0-6BC41651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0" name="Group 11">
              <a:extLst>
                <a:ext uri="{FF2B5EF4-FFF2-40B4-BE49-F238E27FC236}">
                  <a16:creationId xmlns:a16="http://schemas.microsoft.com/office/drawing/2014/main" id="{4CAB30AA-3EBD-394B-B054-DA65E41B1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39" name="Freeform 1">
                <a:extLst>
                  <a:ext uri="{FF2B5EF4-FFF2-40B4-BE49-F238E27FC236}">
                    <a16:creationId xmlns:a16="http://schemas.microsoft.com/office/drawing/2014/main" id="{A54E218D-5F6E-7947-AA2F-EA0178F42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2">
                <a:extLst>
                  <a:ext uri="{FF2B5EF4-FFF2-40B4-BE49-F238E27FC236}">
                    <a16:creationId xmlns:a16="http://schemas.microsoft.com/office/drawing/2014/main" id="{47CE9A80-BA80-2346-86C4-A881009B5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3">
                <a:extLst>
                  <a:ext uri="{FF2B5EF4-FFF2-40B4-BE49-F238E27FC236}">
                    <a16:creationId xmlns:a16="http://schemas.microsoft.com/office/drawing/2014/main" id="{358DDA8C-B89B-0D44-9F3C-72CBBA68E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4">
                <a:extLst>
                  <a:ext uri="{FF2B5EF4-FFF2-40B4-BE49-F238E27FC236}">
                    <a16:creationId xmlns:a16="http://schemas.microsoft.com/office/drawing/2014/main" id="{F35C5171-D4CC-D644-AC20-08932012F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5">
                <a:extLst>
                  <a:ext uri="{FF2B5EF4-FFF2-40B4-BE49-F238E27FC236}">
                    <a16:creationId xmlns:a16="http://schemas.microsoft.com/office/drawing/2014/main" id="{A89AA828-E486-4541-99F6-9622B2CB6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6">
                <a:extLst>
                  <a:ext uri="{FF2B5EF4-FFF2-40B4-BE49-F238E27FC236}">
                    <a16:creationId xmlns:a16="http://schemas.microsoft.com/office/drawing/2014/main" id="{D6A8406C-55A2-7741-9BA4-3EF1B99BA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5" name="Freeform 7">
                <a:extLst>
                  <a:ext uri="{FF2B5EF4-FFF2-40B4-BE49-F238E27FC236}">
                    <a16:creationId xmlns:a16="http://schemas.microsoft.com/office/drawing/2014/main" id="{981EB331-9452-D544-B38D-092D2EC1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104">
                <a:extLst>
                  <a:ext uri="{FF2B5EF4-FFF2-40B4-BE49-F238E27FC236}">
                    <a16:creationId xmlns:a16="http://schemas.microsoft.com/office/drawing/2014/main" id="{E48BE499-ED6D-C34D-BE32-A147DC82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105">
                <a:extLst>
                  <a:ext uri="{FF2B5EF4-FFF2-40B4-BE49-F238E27FC236}">
                    <a16:creationId xmlns:a16="http://schemas.microsoft.com/office/drawing/2014/main" id="{323848A7-F078-444B-B38C-D0F3A84C0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845509D4-8491-AA47-8166-E0FCB1C46C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66AD4B27-AC27-2D44-B671-BB8AD564D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3" name="Group 1">
              <a:extLst>
                <a:ext uri="{FF2B5EF4-FFF2-40B4-BE49-F238E27FC236}">
                  <a16:creationId xmlns:a16="http://schemas.microsoft.com/office/drawing/2014/main" id="{29B5535A-53FD-784B-9E43-30D9157CDC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336" name="Freeform 113">
                <a:extLst>
                  <a:ext uri="{FF2B5EF4-FFF2-40B4-BE49-F238E27FC236}">
                    <a16:creationId xmlns:a16="http://schemas.microsoft.com/office/drawing/2014/main" id="{9DAA5A30-D80C-EE46-B7FD-421498C39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7" name="Freeform 116">
                <a:extLst>
                  <a:ext uri="{FF2B5EF4-FFF2-40B4-BE49-F238E27FC236}">
                    <a16:creationId xmlns:a16="http://schemas.microsoft.com/office/drawing/2014/main" id="{BC8832FB-1B51-484C-AEC5-A88F85066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8" name="Freeform 117">
                <a:extLst>
                  <a:ext uri="{FF2B5EF4-FFF2-40B4-BE49-F238E27FC236}">
                    <a16:creationId xmlns:a16="http://schemas.microsoft.com/office/drawing/2014/main" id="{07E44099-F6F5-4848-BD4E-6F0AB15B2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4" name="Group 8">
              <a:extLst>
                <a:ext uri="{FF2B5EF4-FFF2-40B4-BE49-F238E27FC236}">
                  <a16:creationId xmlns:a16="http://schemas.microsoft.com/office/drawing/2014/main" id="{A1AF05A3-D56B-194A-A108-ECF7854F0B9F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059570" y="1723830"/>
              <a:ext cx="1535066" cy="708752"/>
              <a:chOff x="6017481" y="2668101"/>
              <a:chExt cx="1203325" cy="555626"/>
            </a:xfrm>
            <a:solidFill>
              <a:schemeClr val="accent2"/>
            </a:solidFill>
          </p:grpSpPr>
          <p:sp>
            <p:nvSpPr>
              <p:cNvPr id="330" name="Freeform 118">
                <a:extLst>
                  <a:ext uri="{FF2B5EF4-FFF2-40B4-BE49-F238E27FC236}">
                    <a16:creationId xmlns:a16="http://schemas.microsoft.com/office/drawing/2014/main" id="{828977CC-DA0A-8F4A-ADCD-42618B617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481" y="2668101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1" name="Freeform 119">
                <a:extLst>
                  <a:ext uri="{FF2B5EF4-FFF2-40B4-BE49-F238E27FC236}">
                    <a16:creationId xmlns:a16="http://schemas.microsoft.com/office/drawing/2014/main" id="{AD417C81-0786-2846-A850-EE58B17FA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8904" y="271731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120">
                <a:extLst>
                  <a:ext uri="{FF2B5EF4-FFF2-40B4-BE49-F238E27FC236}">
                    <a16:creationId xmlns:a16="http://schemas.microsoft.com/office/drawing/2014/main" id="{F9A0E32F-EF3E-434B-99B7-9BCA4364D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288" y="2803029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3" name="Freeform 121">
                <a:extLst>
                  <a:ext uri="{FF2B5EF4-FFF2-40B4-BE49-F238E27FC236}">
                    <a16:creationId xmlns:a16="http://schemas.microsoft.com/office/drawing/2014/main" id="{3D21B311-4A7D-6146-AD08-A69B5EFE3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667" y="2795096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4" name="Freeform 123">
                <a:extLst>
                  <a:ext uri="{FF2B5EF4-FFF2-40B4-BE49-F238E27FC236}">
                    <a16:creationId xmlns:a16="http://schemas.microsoft.com/office/drawing/2014/main" id="{FE3C0E4F-D6AA-7A4D-B10D-5F331D021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2377" y="3039577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124">
                <a:extLst>
                  <a:ext uri="{FF2B5EF4-FFF2-40B4-BE49-F238E27FC236}">
                    <a16:creationId xmlns:a16="http://schemas.microsoft.com/office/drawing/2014/main" id="{3E998B02-982D-E24A-BDD3-BF75F8C2B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3643" y="3072917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5" name="Group 7">
              <a:extLst>
                <a:ext uri="{FF2B5EF4-FFF2-40B4-BE49-F238E27FC236}">
                  <a16:creationId xmlns:a16="http://schemas.microsoft.com/office/drawing/2014/main" id="{EF142980-298B-D549-96B2-DCC079AD7C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306" name="Freeform 10">
                <a:extLst>
                  <a:ext uri="{FF2B5EF4-FFF2-40B4-BE49-F238E27FC236}">
                    <a16:creationId xmlns:a16="http://schemas.microsoft.com/office/drawing/2014/main" id="{70EDACDE-0673-CA4F-B520-35F78F54F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7" name="Freeform 11">
                <a:extLst>
                  <a:ext uri="{FF2B5EF4-FFF2-40B4-BE49-F238E27FC236}">
                    <a16:creationId xmlns:a16="http://schemas.microsoft.com/office/drawing/2014/main" id="{9AF759A7-1D5B-0449-AEF5-B45482A37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12">
                <a:extLst>
                  <a:ext uri="{FF2B5EF4-FFF2-40B4-BE49-F238E27FC236}">
                    <a16:creationId xmlns:a16="http://schemas.microsoft.com/office/drawing/2014/main" id="{5D1F695E-A617-114E-8342-D1EFAB953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13">
                <a:extLst>
                  <a:ext uri="{FF2B5EF4-FFF2-40B4-BE49-F238E27FC236}">
                    <a16:creationId xmlns:a16="http://schemas.microsoft.com/office/drawing/2014/main" id="{2672A1DC-FB3D-1D49-BA10-F3E525358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14">
                <a:extLst>
                  <a:ext uri="{FF2B5EF4-FFF2-40B4-BE49-F238E27FC236}">
                    <a16:creationId xmlns:a16="http://schemas.microsoft.com/office/drawing/2014/main" id="{0A0A1A50-1E0C-0F4A-9DE3-C9912631D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15">
                <a:extLst>
                  <a:ext uri="{FF2B5EF4-FFF2-40B4-BE49-F238E27FC236}">
                    <a16:creationId xmlns:a16="http://schemas.microsoft.com/office/drawing/2014/main" id="{95D08E1C-8810-AA45-A16D-E1EAAFEB1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16">
                <a:extLst>
                  <a:ext uri="{FF2B5EF4-FFF2-40B4-BE49-F238E27FC236}">
                    <a16:creationId xmlns:a16="http://schemas.microsoft.com/office/drawing/2014/main" id="{24011B4C-015E-164F-9AC6-795F20AFF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3" name="Freeform 17">
                <a:extLst>
                  <a:ext uri="{FF2B5EF4-FFF2-40B4-BE49-F238E27FC236}">
                    <a16:creationId xmlns:a16="http://schemas.microsoft.com/office/drawing/2014/main" id="{70CB04A1-7377-E041-A767-86D174520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18">
                <a:extLst>
                  <a:ext uri="{FF2B5EF4-FFF2-40B4-BE49-F238E27FC236}">
                    <a16:creationId xmlns:a16="http://schemas.microsoft.com/office/drawing/2014/main" id="{63A95DE0-A652-6A43-8270-4AADF38C1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5" name="Freeform 19">
                <a:extLst>
                  <a:ext uri="{FF2B5EF4-FFF2-40B4-BE49-F238E27FC236}">
                    <a16:creationId xmlns:a16="http://schemas.microsoft.com/office/drawing/2014/main" id="{46C3FB19-E2A8-544F-B148-F6E877F43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20">
                <a:extLst>
                  <a:ext uri="{FF2B5EF4-FFF2-40B4-BE49-F238E27FC236}">
                    <a16:creationId xmlns:a16="http://schemas.microsoft.com/office/drawing/2014/main" id="{602462B1-B4C9-F84C-9B29-55A59EB48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7" name="Freeform 21">
                <a:extLst>
                  <a:ext uri="{FF2B5EF4-FFF2-40B4-BE49-F238E27FC236}">
                    <a16:creationId xmlns:a16="http://schemas.microsoft.com/office/drawing/2014/main" id="{0A50B781-16BA-6247-8B59-29B091730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22">
                <a:extLst>
                  <a:ext uri="{FF2B5EF4-FFF2-40B4-BE49-F238E27FC236}">
                    <a16:creationId xmlns:a16="http://schemas.microsoft.com/office/drawing/2014/main" id="{444AC262-6374-904E-A43B-1B1E7D418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23">
                <a:extLst>
                  <a:ext uri="{FF2B5EF4-FFF2-40B4-BE49-F238E27FC236}">
                    <a16:creationId xmlns:a16="http://schemas.microsoft.com/office/drawing/2014/main" id="{D622EF8A-6E7C-704A-8488-0243F6F9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24">
                <a:extLst>
                  <a:ext uri="{FF2B5EF4-FFF2-40B4-BE49-F238E27FC236}">
                    <a16:creationId xmlns:a16="http://schemas.microsoft.com/office/drawing/2014/main" id="{88EF639C-AF09-D44A-B766-C91E1D331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1" name="Freeform 25">
                <a:extLst>
                  <a:ext uri="{FF2B5EF4-FFF2-40B4-BE49-F238E27FC236}">
                    <a16:creationId xmlns:a16="http://schemas.microsoft.com/office/drawing/2014/main" id="{1A959DF9-E835-1D48-8FE1-451BBB963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26">
                <a:extLst>
                  <a:ext uri="{FF2B5EF4-FFF2-40B4-BE49-F238E27FC236}">
                    <a16:creationId xmlns:a16="http://schemas.microsoft.com/office/drawing/2014/main" id="{66C4DB34-842F-7544-B245-55894A571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3" name="Freeform 27">
                <a:extLst>
                  <a:ext uri="{FF2B5EF4-FFF2-40B4-BE49-F238E27FC236}">
                    <a16:creationId xmlns:a16="http://schemas.microsoft.com/office/drawing/2014/main" id="{DD4F367E-0731-7343-8A7F-34301D0C2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4" name="Freeform 28">
                <a:extLst>
                  <a:ext uri="{FF2B5EF4-FFF2-40B4-BE49-F238E27FC236}">
                    <a16:creationId xmlns:a16="http://schemas.microsoft.com/office/drawing/2014/main" id="{45EFAC65-CEB8-6340-B284-3D2E26472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5" name="Freeform 29">
                <a:extLst>
                  <a:ext uri="{FF2B5EF4-FFF2-40B4-BE49-F238E27FC236}">
                    <a16:creationId xmlns:a16="http://schemas.microsoft.com/office/drawing/2014/main" id="{A9892E59-8598-2E47-9112-1CD40271F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30">
                <a:extLst>
                  <a:ext uri="{FF2B5EF4-FFF2-40B4-BE49-F238E27FC236}">
                    <a16:creationId xmlns:a16="http://schemas.microsoft.com/office/drawing/2014/main" id="{1344FC6B-CAD0-4547-AA2C-3D72F5AB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31">
                <a:extLst>
                  <a:ext uri="{FF2B5EF4-FFF2-40B4-BE49-F238E27FC236}">
                    <a16:creationId xmlns:a16="http://schemas.microsoft.com/office/drawing/2014/main" id="{1D189D8B-63C9-A34C-905F-637132986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125">
                <a:extLst>
                  <a:ext uri="{FF2B5EF4-FFF2-40B4-BE49-F238E27FC236}">
                    <a16:creationId xmlns:a16="http://schemas.microsoft.com/office/drawing/2014/main" id="{3846CB9E-75D8-9D4C-96EE-3A9F98750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9" name="Freeform 126">
                <a:extLst>
                  <a:ext uri="{FF2B5EF4-FFF2-40B4-BE49-F238E27FC236}">
                    <a16:creationId xmlns:a16="http://schemas.microsoft.com/office/drawing/2014/main" id="{B9385ED8-E871-684F-8BB3-EA9F4A5A1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6" name="Freeform 130">
              <a:extLst>
                <a:ext uri="{FF2B5EF4-FFF2-40B4-BE49-F238E27FC236}">
                  <a16:creationId xmlns:a16="http://schemas.microsoft.com/office/drawing/2014/main" id="{39B12520-4CF5-1B43-A59C-11B6D30BB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1759" y="284760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7" name="Freeform 131">
              <a:extLst>
                <a:ext uri="{FF2B5EF4-FFF2-40B4-BE49-F238E27FC236}">
                  <a16:creationId xmlns:a16="http://schemas.microsoft.com/office/drawing/2014/main" id="{F91EAF36-DD3D-924C-A213-BF98BE15D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8" name="Group 17">
              <a:extLst>
                <a:ext uri="{FF2B5EF4-FFF2-40B4-BE49-F238E27FC236}">
                  <a16:creationId xmlns:a16="http://schemas.microsoft.com/office/drawing/2014/main" id="{7AB62291-C6BB-0841-94D5-37C7C43B753C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5" y="2205973"/>
              <a:ext cx="2006446" cy="1444372"/>
              <a:chOff x="1716088" y="2238376"/>
              <a:chExt cx="1573212" cy="1131888"/>
            </a:xfrm>
            <a:solidFill>
              <a:schemeClr val="accent2"/>
            </a:solidFill>
          </p:grpSpPr>
          <p:sp>
            <p:nvSpPr>
              <p:cNvPr id="264" name="Freeform 47">
                <a:extLst>
                  <a:ext uri="{FF2B5EF4-FFF2-40B4-BE49-F238E27FC236}">
                    <a16:creationId xmlns:a16="http://schemas.microsoft.com/office/drawing/2014/main" id="{E9CC8BC4-3118-3545-AA05-AB589BDFB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5" name="Freeform 48">
                <a:extLst>
                  <a:ext uri="{FF2B5EF4-FFF2-40B4-BE49-F238E27FC236}">
                    <a16:creationId xmlns:a16="http://schemas.microsoft.com/office/drawing/2014/main" id="{49AD011F-72B7-0741-8084-66815871D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6" name="Freeform 49">
                <a:extLst>
                  <a:ext uri="{FF2B5EF4-FFF2-40B4-BE49-F238E27FC236}">
                    <a16:creationId xmlns:a16="http://schemas.microsoft.com/office/drawing/2014/main" id="{964AD16B-FAF0-6B4C-99CF-3082564B0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7" name="Freeform 50">
                <a:extLst>
                  <a:ext uri="{FF2B5EF4-FFF2-40B4-BE49-F238E27FC236}">
                    <a16:creationId xmlns:a16="http://schemas.microsoft.com/office/drawing/2014/main" id="{D21F141C-09DE-944A-9716-F1D7867B9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8" name="Freeform 51">
                <a:extLst>
                  <a:ext uri="{FF2B5EF4-FFF2-40B4-BE49-F238E27FC236}">
                    <a16:creationId xmlns:a16="http://schemas.microsoft.com/office/drawing/2014/main" id="{B433B0EA-3543-4642-9FA1-25325D610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9" name="Freeform 52">
                <a:extLst>
                  <a:ext uri="{FF2B5EF4-FFF2-40B4-BE49-F238E27FC236}">
                    <a16:creationId xmlns:a16="http://schemas.microsoft.com/office/drawing/2014/main" id="{843DED8C-9475-5D4F-A485-D045D7A73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0" name="Freeform 53">
                <a:extLst>
                  <a:ext uri="{FF2B5EF4-FFF2-40B4-BE49-F238E27FC236}">
                    <a16:creationId xmlns:a16="http://schemas.microsoft.com/office/drawing/2014/main" id="{78B6F2F2-9F36-734D-9E51-906E7C010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1" name="Freeform 54">
                <a:extLst>
                  <a:ext uri="{FF2B5EF4-FFF2-40B4-BE49-F238E27FC236}">
                    <a16:creationId xmlns:a16="http://schemas.microsoft.com/office/drawing/2014/main" id="{65C4AC60-1D17-0C49-8343-DEF6DF986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2" name="Freeform 55">
                <a:extLst>
                  <a:ext uri="{FF2B5EF4-FFF2-40B4-BE49-F238E27FC236}">
                    <a16:creationId xmlns:a16="http://schemas.microsoft.com/office/drawing/2014/main" id="{74EA3F60-F53A-2A4D-8213-AAD8F8684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3" name="Freeform 56">
                <a:extLst>
                  <a:ext uri="{FF2B5EF4-FFF2-40B4-BE49-F238E27FC236}">
                    <a16:creationId xmlns:a16="http://schemas.microsoft.com/office/drawing/2014/main" id="{7D01CB24-5A76-F44B-BB10-3EF035110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4" name="Freeform 57">
                <a:extLst>
                  <a:ext uri="{FF2B5EF4-FFF2-40B4-BE49-F238E27FC236}">
                    <a16:creationId xmlns:a16="http://schemas.microsoft.com/office/drawing/2014/main" id="{69C1311C-AEBB-AB41-8DB3-07A9197BB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6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5" name="Freeform 58">
                <a:extLst>
                  <a:ext uri="{FF2B5EF4-FFF2-40B4-BE49-F238E27FC236}">
                    <a16:creationId xmlns:a16="http://schemas.microsoft.com/office/drawing/2014/main" id="{5106D099-1C92-7B4E-9743-9EB2B3842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59">
                <a:extLst>
                  <a:ext uri="{FF2B5EF4-FFF2-40B4-BE49-F238E27FC236}">
                    <a16:creationId xmlns:a16="http://schemas.microsoft.com/office/drawing/2014/main" id="{9C4CF3A7-0F3C-B948-A542-8FF91CCCE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60">
                <a:extLst>
                  <a:ext uri="{FF2B5EF4-FFF2-40B4-BE49-F238E27FC236}">
                    <a16:creationId xmlns:a16="http://schemas.microsoft.com/office/drawing/2014/main" id="{15E22679-F6B2-9347-A034-3A1FE62D5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61">
                <a:extLst>
                  <a:ext uri="{FF2B5EF4-FFF2-40B4-BE49-F238E27FC236}">
                    <a16:creationId xmlns:a16="http://schemas.microsoft.com/office/drawing/2014/main" id="{5CF8E100-699F-BA4B-B9A4-954E3D4EC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9" name="Freeform 62">
                <a:extLst>
                  <a:ext uri="{FF2B5EF4-FFF2-40B4-BE49-F238E27FC236}">
                    <a16:creationId xmlns:a16="http://schemas.microsoft.com/office/drawing/2014/main" id="{CC65F291-1A4E-574E-AEBD-699014B21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63">
                <a:extLst>
                  <a:ext uri="{FF2B5EF4-FFF2-40B4-BE49-F238E27FC236}">
                    <a16:creationId xmlns:a16="http://schemas.microsoft.com/office/drawing/2014/main" id="{49491573-C807-D14B-B378-17F06D845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64">
                <a:extLst>
                  <a:ext uri="{FF2B5EF4-FFF2-40B4-BE49-F238E27FC236}">
                    <a16:creationId xmlns:a16="http://schemas.microsoft.com/office/drawing/2014/main" id="{F42191C6-F221-394E-8F07-9115D9939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65">
                <a:extLst>
                  <a:ext uri="{FF2B5EF4-FFF2-40B4-BE49-F238E27FC236}">
                    <a16:creationId xmlns:a16="http://schemas.microsoft.com/office/drawing/2014/main" id="{6515FFA2-2BCF-3246-8C0B-C5CEDD7E4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3" name="Freeform 66">
                <a:extLst>
                  <a:ext uri="{FF2B5EF4-FFF2-40B4-BE49-F238E27FC236}">
                    <a16:creationId xmlns:a16="http://schemas.microsoft.com/office/drawing/2014/main" id="{A3A3404A-346F-974C-B195-082C5F116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67">
                <a:extLst>
                  <a:ext uri="{FF2B5EF4-FFF2-40B4-BE49-F238E27FC236}">
                    <a16:creationId xmlns:a16="http://schemas.microsoft.com/office/drawing/2014/main" id="{2677BE1D-46F9-9F48-99F6-43425BB5B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5" name="Freeform 68">
                <a:extLst>
                  <a:ext uri="{FF2B5EF4-FFF2-40B4-BE49-F238E27FC236}">
                    <a16:creationId xmlns:a16="http://schemas.microsoft.com/office/drawing/2014/main" id="{A6C77006-1CE1-374F-9F7A-5FE411DCF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69">
                <a:extLst>
                  <a:ext uri="{FF2B5EF4-FFF2-40B4-BE49-F238E27FC236}">
                    <a16:creationId xmlns:a16="http://schemas.microsoft.com/office/drawing/2014/main" id="{560C4FED-E678-D446-99B0-ADA80D057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7" name="Freeform 70">
                <a:extLst>
                  <a:ext uri="{FF2B5EF4-FFF2-40B4-BE49-F238E27FC236}">
                    <a16:creationId xmlns:a16="http://schemas.microsoft.com/office/drawing/2014/main" id="{DF5E1894-1C27-124B-8B4A-45F33316D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71">
                <a:extLst>
                  <a:ext uri="{FF2B5EF4-FFF2-40B4-BE49-F238E27FC236}">
                    <a16:creationId xmlns:a16="http://schemas.microsoft.com/office/drawing/2014/main" id="{581ABA57-BC54-DE4E-BD32-2549251A8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72">
                <a:extLst>
                  <a:ext uri="{FF2B5EF4-FFF2-40B4-BE49-F238E27FC236}">
                    <a16:creationId xmlns:a16="http://schemas.microsoft.com/office/drawing/2014/main" id="{86AF1831-5437-2C46-9CA7-BA2C61FAC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73">
                <a:extLst>
                  <a:ext uri="{FF2B5EF4-FFF2-40B4-BE49-F238E27FC236}">
                    <a16:creationId xmlns:a16="http://schemas.microsoft.com/office/drawing/2014/main" id="{88D7A6B8-8705-1E49-BBDC-29BD616CA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74">
                <a:extLst>
                  <a:ext uri="{FF2B5EF4-FFF2-40B4-BE49-F238E27FC236}">
                    <a16:creationId xmlns:a16="http://schemas.microsoft.com/office/drawing/2014/main" id="{7C04EA18-E330-C144-A39E-7C76D52FB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75">
                <a:extLst>
                  <a:ext uri="{FF2B5EF4-FFF2-40B4-BE49-F238E27FC236}">
                    <a16:creationId xmlns:a16="http://schemas.microsoft.com/office/drawing/2014/main" id="{983BC370-9F77-514C-8D38-F9A169A36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76">
                <a:extLst>
                  <a:ext uri="{FF2B5EF4-FFF2-40B4-BE49-F238E27FC236}">
                    <a16:creationId xmlns:a16="http://schemas.microsoft.com/office/drawing/2014/main" id="{1EF5C2C8-9C12-5C45-BE51-1941BF4EF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77">
                <a:extLst>
                  <a:ext uri="{FF2B5EF4-FFF2-40B4-BE49-F238E27FC236}">
                    <a16:creationId xmlns:a16="http://schemas.microsoft.com/office/drawing/2014/main" id="{15EB0388-58F6-EA4B-95B3-33C02D5AB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5" name="Freeform 78">
                <a:extLst>
                  <a:ext uri="{FF2B5EF4-FFF2-40B4-BE49-F238E27FC236}">
                    <a16:creationId xmlns:a16="http://schemas.microsoft.com/office/drawing/2014/main" id="{D640FD74-B9C0-6F42-982A-E872F13C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79">
                <a:extLst>
                  <a:ext uri="{FF2B5EF4-FFF2-40B4-BE49-F238E27FC236}">
                    <a16:creationId xmlns:a16="http://schemas.microsoft.com/office/drawing/2014/main" id="{09EE0354-4EC7-144B-9B22-1CCC407EF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80">
                <a:extLst>
                  <a:ext uri="{FF2B5EF4-FFF2-40B4-BE49-F238E27FC236}">
                    <a16:creationId xmlns:a16="http://schemas.microsoft.com/office/drawing/2014/main" id="{D9E25F71-8A26-5E4B-BE60-53113A1F7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81">
                <a:extLst>
                  <a:ext uri="{FF2B5EF4-FFF2-40B4-BE49-F238E27FC236}">
                    <a16:creationId xmlns:a16="http://schemas.microsoft.com/office/drawing/2014/main" id="{3F2C8EAB-EDA3-5F4D-9753-BEB66608F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82">
                <a:extLst>
                  <a:ext uri="{FF2B5EF4-FFF2-40B4-BE49-F238E27FC236}">
                    <a16:creationId xmlns:a16="http://schemas.microsoft.com/office/drawing/2014/main" id="{4DCE74AB-2D80-C848-B336-90D0BEBBF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83">
                <a:extLst>
                  <a:ext uri="{FF2B5EF4-FFF2-40B4-BE49-F238E27FC236}">
                    <a16:creationId xmlns:a16="http://schemas.microsoft.com/office/drawing/2014/main" id="{60175101-4684-1D4F-81C0-DD65923AA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84">
                <a:extLst>
                  <a:ext uri="{FF2B5EF4-FFF2-40B4-BE49-F238E27FC236}">
                    <a16:creationId xmlns:a16="http://schemas.microsoft.com/office/drawing/2014/main" id="{A6072336-AF8E-FB48-A023-3AF555E14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85">
                <a:extLst>
                  <a:ext uri="{FF2B5EF4-FFF2-40B4-BE49-F238E27FC236}">
                    <a16:creationId xmlns:a16="http://schemas.microsoft.com/office/drawing/2014/main" id="{61C18731-1D04-6D46-9E03-4DA2A85BE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3" name="Freeform 86">
                <a:extLst>
                  <a:ext uri="{FF2B5EF4-FFF2-40B4-BE49-F238E27FC236}">
                    <a16:creationId xmlns:a16="http://schemas.microsoft.com/office/drawing/2014/main" id="{87D7C6E5-9BF1-C146-81B9-AAC721EFE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67F0D706-BCA7-B942-B169-9297AC8D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6AB183BA-3A9C-F548-A06A-B06A74640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9" name="Group 3">
              <a:extLst>
                <a:ext uri="{FF2B5EF4-FFF2-40B4-BE49-F238E27FC236}">
                  <a16:creationId xmlns:a16="http://schemas.microsoft.com/office/drawing/2014/main" id="{958DAF04-7595-C94D-B85D-0DF593C854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26045BFB-930B-AD41-AB67-EB9B46533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672E7752-3B49-D04C-8D1E-A7179F74B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4F26D1EA-74C1-1147-8FDE-BBE38F1D3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936FE767-62BD-2C4C-9931-26F5B1CAF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11946D2A-2CA7-F14E-87D5-B05DB897D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BC144FE9-047E-B74C-A182-F715089D3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97B470D3-E865-CD40-ABAE-20255BCF9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67975E27-1DE9-CE4A-B982-A76FC2287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FD0FA6D2-EF9F-3743-B50B-4FE953560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0" name="Freeform 154">
              <a:extLst>
                <a:ext uri="{FF2B5EF4-FFF2-40B4-BE49-F238E27FC236}">
                  <a16:creationId xmlns:a16="http://schemas.microsoft.com/office/drawing/2014/main" id="{3973AF14-740A-7D48-B8D5-50D592C3D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1" name="Freeform 155">
              <a:extLst>
                <a:ext uri="{FF2B5EF4-FFF2-40B4-BE49-F238E27FC236}">
                  <a16:creationId xmlns:a16="http://schemas.microsoft.com/office/drawing/2014/main" id="{E3DD7599-000A-D44F-9D77-45D42CE01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2" name="Group 19">
              <a:extLst>
                <a:ext uri="{FF2B5EF4-FFF2-40B4-BE49-F238E27FC236}">
                  <a16:creationId xmlns:a16="http://schemas.microsoft.com/office/drawing/2014/main" id="{F10C1DD3-F642-8C4D-80CF-AC9626D9B7B8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47" name="Freeform 156">
                <a:extLst>
                  <a:ext uri="{FF2B5EF4-FFF2-40B4-BE49-F238E27FC236}">
                    <a16:creationId xmlns:a16="http://schemas.microsoft.com/office/drawing/2014/main" id="{F41C3D10-075D-B04E-A800-B962745D8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8" name="Freeform 157">
                <a:extLst>
                  <a:ext uri="{FF2B5EF4-FFF2-40B4-BE49-F238E27FC236}">
                    <a16:creationId xmlns:a16="http://schemas.microsoft.com/office/drawing/2014/main" id="{D3EA2687-A949-034B-8652-3DD4AFB1C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9" name="Freeform 158">
                <a:extLst>
                  <a:ext uri="{FF2B5EF4-FFF2-40B4-BE49-F238E27FC236}">
                    <a16:creationId xmlns:a16="http://schemas.microsoft.com/office/drawing/2014/main" id="{82140DDB-218D-9241-8189-FD7AB418D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0" name="Freeform 159">
                <a:extLst>
                  <a:ext uri="{FF2B5EF4-FFF2-40B4-BE49-F238E27FC236}">
                    <a16:creationId xmlns:a16="http://schemas.microsoft.com/office/drawing/2014/main" id="{1EDF40E1-487E-304A-B239-20F330E7B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1" name="Freeform 160">
                <a:extLst>
                  <a:ext uri="{FF2B5EF4-FFF2-40B4-BE49-F238E27FC236}">
                    <a16:creationId xmlns:a16="http://schemas.microsoft.com/office/drawing/2014/main" id="{6E441F2E-3033-0B4F-BD0C-FA42315DF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2" name="Freeform 161">
                <a:extLst>
                  <a:ext uri="{FF2B5EF4-FFF2-40B4-BE49-F238E27FC236}">
                    <a16:creationId xmlns:a16="http://schemas.microsoft.com/office/drawing/2014/main" id="{925043B1-ABB1-B54B-9899-CC4100706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3" name="Freeform 162">
                <a:extLst>
                  <a:ext uri="{FF2B5EF4-FFF2-40B4-BE49-F238E27FC236}">
                    <a16:creationId xmlns:a16="http://schemas.microsoft.com/office/drawing/2014/main" id="{FE7E2279-E61D-FC4E-AC18-23B09C91B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A9FB1C6D-8F3E-B144-A55D-B71677C0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3" name="Group 16">
              <a:extLst>
                <a:ext uri="{FF2B5EF4-FFF2-40B4-BE49-F238E27FC236}">
                  <a16:creationId xmlns:a16="http://schemas.microsoft.com/office/drawing/2014/main" id="{DB71B748-0224-C24C-95E8-8E9BCEC126F0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43" name="Freeform 8">
                <a:extLst>
                  <a:ext uri="{FF2B5EF4-FFF2-40B4-BE49-F238E27FC236}">
                    <a16:creationId xmlns:a16="http://schemas.microsoft.com/office/drawing/2014/main" id="{36D231D9-E9DA-0D4F-8693-07E8F41CB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4" name="Freeform 106">
                <a:extLst>
                  <a:ext uri="{FF2B5EF4-FFF2-40B4-BE49-F238E27FC236}">
                    <a16:creationId xmlns:a16="http://schemas.microsoft.com/office/drawing/2014/main" id="{9262012A-D107-AE44-97EE-FE6E39A27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5" name="Freeform 107">
                <a:extLst>
                  <a:ext uri="{FF2B5EF4-FFF2-40B4-BE49-F238E27FC236}">
                    <a16:creationId xmlns:a16="http://schemas.microsoft.com/office/drawing/2014/main" id="{5EC949D0-CDC6-F04C-B5FD-ECC796791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6" name="Freeform 165">
                <a:extLst>
                  <a:ext uri="{FF2B5EF4-FFF2-40B4-BE49-F238E27FC236}">
                    <a16:creationId xmlns:a16="http://schemas.microsoft.com/office/drawing/2014/main" id="{209BFFBE-12D0-DF4E-B5A8-11964F7ED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4" name="Group 10">
              <a:extLst>
                <a:ext uri="{FF2B5EF4-FFF2-40B4-BE49-F238E27FC236}">
                  <a16:creationId xmlns:a16="http://schemas.microsoft.com/office/drawing/2014/main" id="{B9B2469B-DAD6-8A49-8784-2263E1163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213" name="Freeform 166">
                <a:extLst>
                  <a:ext uri="{FF2B5EF4-FFF2-40B4-BE49-F238E27FC236}">
                    <a16:creationId xmlns:a16="http://schemas.microsoft.com/office/drawing/2014/main" id="{77F8922D-37C5-3C47-975D-358173DBF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4" name="Freeform 167">
                <a:extLst>
                  <a:ext uri="{FF2B5EF4-FFF2-40B4-BE49-F238E27FC236}">
                    <a16:creationId xmlns:a16="http://schemas.microsoft.com/office/drawing/2014/main" id="{24D41FCE-AAAA-4D4D-9BC6-4B109B08E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5" name="Freeform 168">
                <a:extLst>
                  <a:ext uri="{FF2B5EF4-FFF2-40B4-BE49-F238E27FC236}">
                    <a16:creationId xmlns:a16="http://schemas.microsoft.com/office/drawing/2014/main" id="{D1C54B63-DE96-C34D-8779-143BA78BD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6" name="Freeform 169">
                <a:extLst>
                  <a:ext uri="{FF2B5EF4-FFF2-40B4-BE49-F238E27FC236}">
                    <a16:creationId xmlns:a16="http://schemas.microsoft.com/office/drawing/2014/main" id="{1C3A7961-85C5-F449-AC5F-F059C9315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7" name="Freeform 170">
                <a:extLst>
                  <a:ext uri="{FF2B5EF4-FFF2-40B4-BE49-F238E27FC236}">
                    <a16:creationId xmlns:a16="http://schemas.microsoft.com/office/drawing/2014/main" id="{20B471E5-DAC2-4C42-9E5A-048699AAF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8" name="Freeform 171">
                <a:extLst>
                  <a:ext uri="{FF2B5EF4-FFF2-40B4-BE49-F238E27FC236}">
                    <a16:creationId xmlns:a16="http://schemas.microsoft.com/office/drawing/2014/main" id="{3A81E48F-78A8-974B-BB91-736A135F6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9" name="Freeform 172">
                <a:extLst>
                  <a:ext uri="{FF2B5EF4-FFF2-40B4-BE49-F238E27FC236}">
                    <a16:creationId xmlns:a16="http://schemas.microsoft.com/office/drawing/2014/main" id="{5787E63E-4AA1-1641-85FB-DDE35E5A9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0" name="Freeform 173">
                <a:extLst>
                  <a:ext uri="{FF2B5EF4-FFF2-40B4-BE49-F238E27FC236}">
                    <a16:creationId xmlns:a16="http://schemas.microsoft.com/office/drawing/2014/main" id="{0694AC99-EC12-DB4A-9E53-EE4C0EF05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1" name="Freeform 174">
                <a:extLst>
                  <a:ext uri="{FF2B5EF4-FFF2-40B4-BE49-F238E27FC236}">
                    <a16:creationId xmlns:a16="http://schemas.microsoft.com/office/drawing/2014/main" id="{A251DEDE-711F-2041-B586-FFFA894EA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2" name="Freeform 175">
                <a:extLst>
                  <a:ext uri="{FF2B5EF4-FFF2-40B4-BE49-F238E27FC236}">
                    <a16:creationId xmlns:a16="http://schemas.microsoft.com/office/drawing/2014/main" id="{E468AF81-227E-1647-9D82-C86B08F4C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3" name="Freeform 176">
                <a:extLst>
                  <a:ext uri="{FF2B5EF4-FFF2-40B4-BE49-F238E27FC236}">
                    <a16:creationId xmlns:a16="http://schemas.microsoft.com/office/drawing/2014/main" id="{E4F3A3D8-8BC1-8D41-A81A-0A9B44F7B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4" name="Freeform 177">
                <a:extLst>
                  <a:ext uri="{FF2B5EF4-FFF2-40B4-BE49-F238E27FC236}">
                    <a16:creationId xmlns:a16="http://schemas.microsoft.com/office/drawing/2014/main" id="{03CB649D-1990-E84B-80E1-794540CCD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5" name="Freeform 178">
                <a:extLst>
                  <a:ext uri="{FF2B5EF4-FFF2-40B4-BE49-F238E27FC236}">
                    <a16:creationId xmlns:a16="http://schemas.microsoft.com/office/drawing/2014/main" id="{ABD752A2-CF79-0749-B060-3B3FE6F77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6" name="Freeform 179">
                <a:extLst>
                  <a:ext uri="{FF2B5EF4-FFF2-40B4-BE49-F238E27FC236}">
                    <a16:creationId xmlns:a16="http://schemas.microsoft.com/office/drawing/2014/main" id="{EF75650F-7330-5146-880D-104329AE3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7" name="Freeform 180">
                <a:extLst>
                  <a:ext uri="{FF2B5EF4-FFF2-40B4-BE49-F238E27FC236}">
                    <a16:creationId xmlns:a16="http://schemas.microsoft.com/office/drawing/2014/main" id="{CE18E29A-6F53-9D46-8F58-241496A9D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8" name="Freeform 181">
                <a:extLst>
                  <a:ext uri="{FF2B5EF4-FFF2-40B4-BE49-F238E27FC236}">
                    <a16:creationId xmlns:a16="http://schemas.microsoft.com/office/drawing/2014/main" id="{06593477-90A5-A046-9C8B-3EFB7D41A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9" name="Freeform 182">
                <a:extLst>
                  <a:ext uri="{FF2B5EF4-FFF2-40B4-BE49-F238E27FC236}">
                    <a16:creationId xmlns:a16="http://schemas.microsoft.com/office/drawing/2014/main" id="{382C85C9-6CAE-C041-A087-4D444905F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0" name="Freeform 183">
                <a:extLst>
                  <a:ext uri="{FF2B5EF4-FFF2-40B4-BE49-F238E27FC236}">
                    <a16:creationId xmlns:a16="http://schemas.microsoft.com/office/drawing/2014/main" id="{24F97CE0-1AFF-1446-9C64-198C988F7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1" name="Freeform 184">
                <a:extLst>
                  <a:ext uri="{FF2B5EF4-FFF2-40B4-BE49-F238E27FC236}">
                    <a16:creationId xmlns:a16="http://schemas.microsoft.com/office/drawing/2014/main" id="{73F2B6FC-8B06-2444-BCC5-C66D727F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2" name="Freeform 185">
                <a:extLst>
                  <a:ext uri="{FF2B5EF4-FFF2-40B4-BE49-F238E27FC236}">
                    <a16:creationId xmlns:a16="http://schemas.microsoft.com/office/drawing/2014/main" id="{696FD4D6-0A44-6B44-91E3-D65D78C8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3" name="Freeform 186">
                <a:extLst>
                  <a:ext uri="{FF2B5EF4-FFF2-40B4-BE49-F238E27FC236}">
                    <a16:creationId xmlns:a16="http://schemas.microsoft.com/office/drawing/2014/main" id="{6C5EC8C4-0C3B-D14D-BEBB-766CDDC40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4" name="Freeform 187">
                <a:extLst>
                  <a:ext uri="{FF2B5EF4-FFF2-40B4-BE49-F238E27FC236}">
                    <a16:creationId xmlns:a16="http://schemas.microsoft.com/office/drawing/2014/main" id="{15B19DC8-DD2B-A242-AE75-FF98F9F22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5" name="Freeform 188">
                <a:extLst>
                  <a:ext uri="{FF2B5EF4-FFF2-40B4-BE49-F238E27FC236}">
                    <a16:creationId xmlns:a16="http://schemas.microsoft.com/office/drawing/2014/main" id="{0C2D2673-A972-CF4E-BA94-F320B037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6" name="Freeform 189">
                <a:extLst>
                  <a:ext uri="{FF2B5EF4-FFF2-40B4-BE49-F238E27FC236}">
                    <a16:creationId xmlns:a16="http://schemas.microsoft.com/office/drawing/2014/main" id="{9B53D4F5-087A-7F4D-917F-A08D54408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7" name="Freeform 190">
                <a:extLst>
                  <a:ext uri="{FF2B5EF4-FFF2-40B4-BE49-F238E27FC236}">
                    <a16:creationId xmlns:a16="http://schemas.microsoft.com/office/drawing/2014/main" id="{F9ADAB11-6C50-104B-921F-F691F44EB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8" name="Freeform 191">
                <a:extLst>
                  <a:ext uri="{FF2B5EF4-FFF2-40B4-BE49-F238E27FC236}">
                    <a16:creationId xmlns:a16="http://schemas.microsoft.com/office/drawing/2014/main" id="{AD8D1F31-5FAE-D841-A114-A369FACB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9" name="Freeform 192">
                <a:extLst>
                  <a:ext uri="{FF2B5EF4-FFF2-40B4-BE49-F238E27FC236}">
                    <a16:creationId xmlns:a16="http://schemas.microsoft.com/office/drawing/2014/main" id="{B0AF7052-F708-3540-ABB0-08F0E242C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0" name="Freeform 193">
                <a:extLst>
                  <a:ext uri="{FF2B5EF4-FFF2-40B4-BE49-F238E27FC236}">
                    <a16:creationId xmlns:a16="http://schemas.microsoft.com/office/drawing/2014/main" id="{C3F7EFF9-7133-8048-AB02-2EC462241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1" name="Freeform 194">
                <a:extLst>
                  <a:ext uri="{FF2B5EF4-FFF2-40B4-BE49-F238E27FC236}">
                    <a16:creationId xmlns:a16="http://schemas.microsoft.com/office/drawing/2014/main" id="{8DEEAA0C-4502-5848-A279-CF4DB323F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2" name="Freeform 195">
                <a:extLst>
                  <a:ext uri="{FF2B5EF4-FFF2-40B4-BE49-F238E27FC236}">
                    <a16:creationId xmlns:a16="http://schemas.microsoft.com/office/drawing/2014/main" id="{6DE2E1A9-2D59-FD4E-8D2C-5AB75BAF2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5" name="Freeform 197">
              <a:extLst>
                <a:ext uri="{FF2B5EF4-FFF2-40B4-BE49-F238E27FC236}">
                  <a16:creationId xmlns:a16="http://schemas.microsoft.com/office/drawing/2014/main" id="{FE1D7130-4434-A740-9D9E-003F432BF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6" name="Group 4">
              <a:extLst>
                <a:ext uri="{FF2B5EF4-FFF2-40B4-BE49-F238E27FC236}">
                  <a16:creationId xmlns:a16="http://schemas.microsoft.com/office/drawing/2014/main" id="{779FEF53-2656-5B4E-9A22-1A6FB3F5EF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05" name="Freeform 205">
                <a:extLst>
                  <a:ext uri="{FF2B5EF4-FFF2-40B4-BE49-F238E27FC236}">
                    <a16:creationId xmlns:a16="http://schemas.microsoft.com/office/drawing/2014/main" id="{29F5371F-7B94-704F-9C86-FA165FFF7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6" name="Freeform 206">
                <a:extLst>
                  <a:ext uri="{FF2B5EF4-FFF2-40B4-BE49-F238E27FC236}">
                    <a16:creationId xmlns:a16="http://schemas.microsoft.com/office/drawing/2014/main" id="{81EBE7FA-5365-6F47-BA11-3D2115A20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7" name="Freeform 207">
                <a:extLst>
                  <a:ext uri="{FF2B5EF4-FFF2-40B4-BE49-F238E27FC236}">
                    <a16:creationId xmlns:a16="http://schemas.microsoft.com/office/drawing/2014/main" id="{FC6D4D6C-D6ED-CD40-BF67-A3CC88919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8" name="Freeform 208">
                <a:extLst>
                  <a:ext uri="{FF2B5EF4-FFF2-40B4-BE49-F238E27FC236}">
                    <a16:creationId xmlns:a16="http://schemas.microsoft.com/office/drawing/2014/main" id="{2E45B2FE-75CB-E340-BEC3-E1CA1971A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9" name="Freeform 209">
                <a:extLst>
                  <a:ext uri="{FF2B5EF4-FFF2-40B4-BE49-F238E27FC236}">
                    <a16:creationId xmlns:a16="http://schemas.microsoft.com/office/drawing/2014/main" id="{2C3214F1-59E1-9B4F-B743-06F952128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0" name="Freeform 210">
                <a:extLst>
                  <a:ext uri="{FF2B5EF4-FFF2-40B4-BE49-F238E27FC236}">
                    <a16:creationId xmlns:a16="http://schemas.microsoft.com/office/drawing/2014/main" id="{FDEFC7CC-AC00-8545-A432-A0D2D857C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1" name="Freeform 211">
                <a:extLst>
                  <a:ext uri="{FF2B5EF4-FFF2-40B4-BE49-F238E27FC236}">
                    <a16:creationId xmlns:a16="http://schemas.microsoft.com/office/drawing/2014/main" id="{07818149-538B-814D-9309-9C60D48FB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2" name="Freeform 212">
                <a:extLst>
                  <a:ext uri="{FF2B5EF4-FFF2-40B4-BE49-F238E27FC236}">
                    <a16:creationId xmlns:a16="http://schemas.microsoft.com/office/drawing/2014/main" id="{73B321AB-5C97-C244-A896-0206A17B6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7" name="Freeform 213">
              <a:extLst>
                <a:ext uri="{FF2B5EF4-FFF2-40B4-BE49-F238E27FC236}">
                  <a16:creationId xmlns:a16="http://schemas.microsoft.com/office/drawing/2014/main" id="{B44145D2-5524-D94F-8F49-FC55E5792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549" y="4081935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8" name="Freeform 164">
              <a:extLst>
                <a:ext uri="{FF2B5EF4-FFF2-40B4-BE49-F238E27FC236}">
                  <a16:creationId xmlns:a16="http://schemas.microsoft.com/office/drawing/2014/main" id="{256FB60C-2F0B-B045-BC03-966E96A596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978F5B5D-14B5-8948-8018-B0B95C78AF1F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177" name="Freeform 214">
                <a:extLst>
                  <a:ext uri="{FF2B5EF4-FFF2-40B4-BE49-F238E27FC236}">
                    <a16:creationId xmlns:a16="http://schemas.microsoft.com/office/drawing/2014/main" id="{2CF5424C-CD50-BB4E-A247-AA3CEC961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8" name="Freeform 215">
                <a:extLst>
                  <a:ext uri="{FF2B5EF4-FFF2-40B4-BE49-F238E27FC236}">
                    <a16:creationId xmlns:a16="http://schemas.microsoft.com/office/drawing/2014/main" id="{C4C1E29E-77B9-0C4D-8CD9-D2F5FD78D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9" name="Freeform 216">
                <a:extLst>
                  <a:ext uri="{FF2B5EF4-FFF2-40B4-BE49-F238E27FC236}">
                    <a16:creationId xmlns:a16="http://schemas.microsoft.com/office/drawing/2014/main" id="{6CD27237-920D-1B42-973C-AA7EEF26B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0" name="Freeform 217">
                <a:extLst>
                  <a:ext uri="{FF2B5EF4-FFF2-40B4-BE49-F238E27FC236}">
                    <a16:creationId xmlns:a16="http://schemas.microsoft.com/office/drawing/2014/main" id="{86CEAE00-D713-1F4B-9942-05410125B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1" name="Freeform 218">
                <a:extLst>
                  <a:ext uri="{FF2B5EF4-FFF2-40B4-BE49-F238E27FC236}">
                    <a16:creationId xmlns:a16="http://schemas.microsoft.com/office/drawing/2014/main" id="{C5936F1E-E867-6240-9F3D-503646A85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2" name="Freeform 219">
                <a:extLst>
                  <a:ext uri="{FF2B5EF4-FFF2-40B4-BE49-F238E27FC236}">
                    <a16:creationId xmlns:a16="http://schemas.microsoft.com/office/drawing/2014/main" id="{FC957F18-F554-8642-BC28-D29E71159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3" name="Freeform 220">
                <a:extLst>
                  <a:ext uri="{FF2B5EF4-FFF2-40B4-BE49-F238E27FC236}">
                    <a16:creationId xmlns:a16="http://schemas.microsoft.com/office/drawing/2014/main" id="{0D2C1569-77B2-E645-A3A3-D42406250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4" name="Freeform 221">
                <a:extLst>
                  <a:ext uri="{FF2B5EF4-FFF2-40B4-BE49-F238E27FC236}">
                    <a16:creationId xmlns:a16="http://schemas.microsoft.com/office/drawing/2014/main" id="{B7B3A6F7-7C0A-9647-8CA1-080A478A6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5" name="Freeform 222">
                <a:extLst>
                  <a:ext uri="{FF2B5EF4-FFF2-40B4-BE49-F238E27FC236}">
                    <a16:creationId xmlns:a16="http://schemas.microsoft.com/office/drawing/2014/main" id="{2728DC3E-5E11-BE4A-9489-FB114D3FD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6" name="Freeform 223">
                <a:extLst>
                  <a:ext uri="{FF2B5EF4-FFF2-40B4-BE49-F238E27FC236}">
                    <a16:creationId xmlns:a16="http://schemas.microsoft.com/office/drawing/2014/main" id="{949A4362-63B8-294F-A53D-B9E70FB1C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7" name="Freeform 224">
                <a:extLst>
                  <a:ext uri="{FF2B5EF4-FFF2-40B4-BE49-F238E27FC236}">
                    <a16:creationId xmlns:a16="http://schemas.microsoft.com/office/drawing/2014/main" id="{8F2FF7D2-279D-324D-AF8C-E4648999E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8" name="Freeform 225">
                <a:extLst>
                  <a:ext uri="{FF2B5EF4-FFF2-40B4-BE49-F238E27FC236}">
                    <a16:creationId xmlns:a16="http://schemas.microsoft.com/office/drawing/2014/main" id="{DB1E9934-CE6B-2543-95B6-0E307795F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9" name="Freeform 226">
                <a:extLst>
                  <a:ext uri="{FF2B5EF4-FFF2-40B4-BE49-F238E27FC236}">
                    <a16:creationId xmlns:a16="http://schemas.microsoft.com/office/drawing/2014/main" id="{129E3786-B659-4D44-9F69-4504AD03E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0" name="Freeform 227">
                <a:extLst>
                  <a:ext uri="{FF2B5EF4-FFF2-40B4-BE49-F238E27FC236}">
                    <a16:creationId xmlns:a16="http://schemas.microsoft.com/office/drawing/2014/main" id="{AFAD8EED-8243-E741-95FD-9EA6B398D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1" name="Freeform 228">
                <a:extLst>
                  <a:ext uri="{FF2B5EF4-FFF2-40B4-BE49-F238E27FC236}">
                    <a16:creationId xmlns:a16="http://schemas.microsoft.com/office/drawing/2014/main" id="{6DCCCBB7-854B-004C-8920-8F04B2616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2" name="Freeform 229">
                <a:extLst>
                  <a:ext uri="{FF2B5EF4-FFF2-40B4-BE49-F238E27FC236}">
                    <a16:creationId xmlns:a16="http://schemas.microsoft.com/office/drawing/2014/main" id="{4222C38B-27A8-0940-B2CA-8CAC4983C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3" name="Freeform 230">
                <a:extLst>
                  <a:ext uri="{FF2B5EF4-FFF2-40B4-BE49-F238E27FC236}">
                    <a16:creationId xmlns:a16="http://schemas.microsoft.com/office/drawing/2014/main" id="{9DBCCB81-D3D5-1F4F-B8E4-CD2F59E42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4" name="Freeform 231">
                <a:extLst>
                  <a:ext uri="{FF2B5EF4-FFF2-40B4-BE49-F238E27FC236}">
                    <a16:creationId xmlns:a16="http://schemas.microsoft.com/office/drawing/2014/main" id="{96AD860E-DA97-E641-A664-C6604A692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5" name="Freeform 232">
                <a:extLst>
                  <a:ext uri="{FF2B5EF4-FFF2-40B4-BE49-F238E27FC236}">
                    <a16:creationId xmlns:a16="http://schemas.microsoft.com/office/drawing/2014/main" id="{31A673E7-8721-244E-ABBB-427DF8082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6" name="Freeform 233">
                <a:extLst>
                  <a:ext uri="{FF2B5EF4-FFF2-40B4-BE49-F238E27FC236}">
                    <a16:creationId xmlns:a16="http://schemas.microsoft.com/office/drawing/2014/main" id="{3A586596-A0D1-C243-901F-276A0A007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7" name="Freeform 234">
                <a:extLst>
                  <a:ext uri="{FF2B5EF4-FFF2-40B4-BE49-F238E27FC236}">
                    <a16:creationId xmlns:a16="http://schemas.microsoft.com/office/drawing/2014/main" id="{9542609F-E47F-5C42-8507-E87379AE1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8" name="Freeform 235">
                <a:extLst>
                  <a:ext uri="{FF2B5EF4-FFF2-40B4-BE49-F238E27FC236}">
                    <a16:creationId xmlns:a16="http://schemas.microsoft.com/office/drawing/2014/main" id="{A6CE1106-FD3C-F74D-A1CD-7FBE1363A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9" name="Freeform 236">
                <a:extLst>
                  <a:ext uri="{FF2B5EF4-FFF2-40B4-BE49-F238E27FC236}">
                    <a16:creationId xmlns:a16="http://schemas.microsoft.com/office/drawing/2014/main" id="{46D29DB0-59B2-124D-92B8-FAFB3027D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0" name="Freeform 237">
                <a:extLst>
                  <a:ext uri="{FF2B5EF4-FFF2-40B4-BE49-F238E27FC236}">
                    <a16:creationId xmlns:a16="http://schemas.microsoft.com/office/drawing/2014/main" id="{A91A5181-07A2-7D4E-9DEA-4741C8198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1" name="Freeform 238">
                <a:extLst>
                  <a:ext uri="{FF2B5EF4-FFF2-40B4-BE49-F238E27FC236}">
                    <a16:creationId xmlns:a16="http://schemas.microsoft.com/office/drawing/2014/main" id="{58D29060-4674-A140-AF48-409183FCC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2" name="Freeform 239">
                <a:extLst>
                  <a:ext uri="{FF2B5EF4-FFF2-40B4-BE49-F238E27FC236}">
                    <a16:creationId xmlns:a16="http://schemas.microsoft.com/office/drawing/2014/main" id="{DCB9C945-D373-0441-BF47-0B0B5DB00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3" name="Freeform 240">
                <a:extLst>
                  <a:ext uri="{FF2B5EF4-FFF2-40B4-BE49-F238E27FC236}">
                    <a16:creationId xmlns:a16="http://schemas.microsoft.com/office/drawing/2014/main" id="{AC27EE0F-B1FB-0A4C-AACD-21E07C87A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4" name="Freeform 241">
                <a:extLst>
                  <a:ext uri="{FF2B5EF4-FFF2-40B4-BE49-F238E27FC236}">
                    <a16:creationId xmlns:a16="http://schemas.microsoft.com/office/drawing/2014/main" id="{BC3E967A-4D76-B140-974F-297A00F22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0" name="Group 6">
              <a:extLst>
                <a:ext uri="{FF2B5EF4-FFF2-40B4-BE49-F238E27FC236}">
                  <a16:creationId xmlns:a16="http://schemas.microsoft.com/office/drawing/2014/main" id="{59FB3294-7E71-E54A-A83B-97A562950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167" name="Freeform 242">
                <a:extLst>
                  <a:ext uri="{FF2B5EF4-FFF2-40B4-BE49-F238E27FC236}">
                    <a16:creationId xmlns:a16="http://schemas.microsoft.com/office/drawing/2014/main" id="{FDB45E15-9ED6-C740-A355-E3A959AA1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8" name="Freeform 243">
                <a:extLst>
                  <a:ext uri="{FF2B5EF4-FFF2-40B4-BE49-F238E27FC236}">
                    <a16:creationId xmlns:a16="http://schemas.microsoft.com/office/drawing/2014/main" id="{594D32FE-7AC5-1349-9A89-A00D63587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9" name="Freeform 244">
                <a:extLst>
                  <a:ext uri="{FF2B5EF4-FFF2-40B4-BE49-F238E27FC236}">
                    <a16:creationId xmlns:a16="http://schemas.microsoft.com/office/drawing/2014/main" id="{C1078079-F462-6E47-B878-2CF3526DE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0" name="Freeform 245">
                <a:extLst>
                  <a:ext uri="{FF2B5EF4-FFF2-40B4-BE49-F238E27FC236}">
                    <a16:creationId xmlns:a16="http://schemas.microsoft.com/office/drawing/2014/main" id="{287ED97F-9AE5-EF4E-BD20-4CA0B4451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1" name="Freeform 246">
                <a:extLst>
                  <a:ext uri="{FF2B5EF4-FFF2-40B4-BE49-F238E27FC236}">
                    <a16:creationId xmlns:a16="http://schemas.microsoft.com/office/drawing/2014/main" id="{601047A8-2040-994C-BE2B-F7A86B19B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2" name="Freeform 247">
                <a:extLst>
                  <a:ext uri="{FF2B5EF4-FFF2-40B4-BE49-F238E27FC236}">
                    <a16:creationId xmlns:a16="http://schemas.microsoft.com/office/drawing/2014/main" id="{181C215F-B194-714E-B8C0-C9EB1F88F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3" name="Freeform 248">
                <a:extLst>
                  <a:ext uri="{FF2B5EF4-FFF2-40B4-BE49-F238E27FC236}">
                    <a16:creationId xmlns:a16="http://schemas.microsoft.com/office/drawing/2014/main" id="{F2816C2B-45A0-0944-A37B-94E79C0B1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4" name="Freeform 249">
                <a:extLst>
                  <a:ext uri="{FF2B5EF4-FFF2-40B4-BE49-F238E27FC236}">
                    <a16:creationId xmlns:a16="http://schemas.microsoft.com/office/drawing/2014/main" id="{D3635A9E-0D8C-B248-8F5B-F2940FF53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5" name="Freeform 250">
                <a:extLst>
                  <a:ext uri="{FF2B5EF4-FFF2-40B4-BE49-F238E27FC236}">
                    <a16:creationId xmlns:a16="http://schemas.microsoft.com/office/drawing/2014/main" id="{07B9797B-301E-0C49-88B3-DEAB59E57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6" name="Freeform 251">
                <a:extLst>
                  <a:ext uri="{FF2B5EF4-FFF2-40B4-BE49-F238E27FC236}">
                    <a16:creationId xmlns:a16="http://schemas.microsoft.com/office/drawing/2014/main" id="{DF689D9D-0333-9841-840E-3115D1EF4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1" name="Group 14">
              <a:extLst>
                <a:ext uri="{FF2B5EF4-FFF2-40B4-BE49-F238E27FC236}">
                  <a16:creationId xmlns:a16="http://schemas.microsoft.com/office/drawing/2014/main" id="{5F25606B-6CA1-E946-8745-F1B21467EEF9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56" name="Freeform 40">
                <a:extLst>
                  <a:ext uri="{FF2B5EF4-FFF2-40B4-BE49-F238E27FC236}">
                    <a16:creationId xmlns:a16="http://schemas.microsoft.com/office/drawing/2014/main" id="{D0C2AAD4-8C6D-B144-B8DD-63EEC1E36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7" name="Freeform 41">
                <a:extLst>
                  <a:ext uri="{FF2B5EF4-FFF2-40B4-BE49-F238E27FC236}">
                    <a16:creationId xmlns:a16="http://schemas.microsoft.com/office/drawing/2014/main" id="{C1A342FA-FABD-9045-A8E8-5DFDA5811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8" name="Freeform 42">
                <a:extLst>
                  <a:ext uri="{FF2B5EF4-FFF2-40B4-BE49-F238E27FC236}">
                    <a16:creationId xmlns:a16="http://schemas.microsoft.com/office/drawing/2014/main" id="{A945C913-2D64-0E49-B21F-C49293AB1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9" name="Freeform 43">
                <a:extLst>
                  <a:ext uri="{FF2B5EF4-FFF2-40B4-BE49-F238E27FC236}">
                    <a16:creationId xmlns:a16="http://schemas.microsoft.com/office/drawing/2014/main" id="{8D2EA61F-0D51-E541-B1CA-1E6A59967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0" name="Freeform 44">
                <a:extLst>
                  <a:ext uri="{FF2B5EF4-FFF2-40B4-BE49-F238E27FC236}">
                    <a16:creationId xmlns:a16="http://schemas.microsoft.com/office/drawing/2014/main" id="{835C97D0-C131-5443-BEC2-A8B964875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1" name="Freeform 45">
                <a:extLst>
                  <a:ext uri="{FF2B5EF4-FFF2-40B4-BE49-F238E27FC236}">
                    <a16:creationId xmlns:a16="http://schemas.microsoft.com/office/drawing/2014/main" id="{28AFF495-1BF8-B443-BBA0-3D76AA49D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2" name="Freeform 127">
                <a:extLst>
                  <a:ext uri="{FF2B5EF4-FFF2-40B4-BE49-F238E27FC236}">
                    <a16:creationId xmlns:a16="http://schemas.microsoft.com/office/drawing/2014/main" id="{55F5A43F-E9ED-3045-955C-8DEDAC088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3" name="Freeform 128">
                <a:extLst>
                  <a:ext uri="{FF2B5EF4-FFF2-40B4-BE49-F238E27FC236}">
                    <a16:creationId xmlns:a16="http://schemas.microsoft.com/office/drawing/2014/main" id="{382098C1-4396-0B4C-8DC8-D154CE20F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4" name="Freeform 129">
                <a:extLst>
                  <a:ext uri="{FF2B5EF4-FFF2-40B4-BE49-F238E27FC236}">
                    <a16:creationId xmlns:a16="http://schemas.microsoft.com/office/drawing/2014/main" id="{21C8F77F-AFE8-EB49-8FA6-85045619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5" name="Freeform 252">
                <a:extLst>
                  <a:ext uri="{FF2B5EF4-FFF2-40B4-BE49-F238E27FC236}">
                    <a16:creationId xmlns:a16="http://schemas.microsoft.com/office/drawing/2014/main" id="{AE69A4BC-90F6-DE47-B365-A74A4801E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6" name="Freeform 253">
                <a:extLst>
                  <a:ext uri="{FF2B5EF4-FFF2-40B4-BE49-F238E27FC236}">
                    <a16:creationId xmlns:a16="http://schemas.microsoft.com/office/drawing/2014/main" id="{0D5C819F-9026-8544-96A5-C93311774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52" name="Freeform 87">
              <a:extLst>
                <a:ext uri="{FF2B5EF4-FFF2-40B4-BE49-F238E27FC236}">
                  <a16:creationId xmlns:a16="http://schemas.microsoft.com/office/drawing/2014/main" id="{F7B9391F-7BDB-EA44-AE09-6F734EC03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3" name="Freeform 89">
              <a:extLst>
                <a:ext uri="{FF2B5EF4-FFF2-40B4-BE49-F238E27FC236}">
                  <a16:creationId xmlns:a16="http://schemas.microsoft.com/office/drawing/2014/main" id="{0FA5E513-920B-7148-9414-B8125544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4" name="Freeform 9">
              <a:extLst>
                <a:ext uri="{FF2B5EF4-FFF2-40B4-BE49-F238E27FC236}">
                  <a16:creationId xmlns:a16="http://schemas.microsoft.com/office/drawing/2014/main" id="{B8432FA0-D9BF-6644-A0CF-0D4DFCF17A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5" name="Freeform 100">
              <a:extLst>
                <a:ext uri="{FF2B5EF4-FFF2-40B4-BE49-F238E27FC236}">
                  <a16:creationId xmlns:a16="http://schemas.microsoft.com/office/drawing/2014/main" id="{D815F5C5-3576-2545-9A92-F7512D2A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pic>
        <p:nvPicPr>
          <p:cNvPr id="371" name="Content Placeholder 10">
            <a:extLst>
              <a:ext uri="{FF2B5EF4-FFF2-40B4-BE49-F238E27FC236}">
                <a16:creationId xmlns:a16="http://schemas.microsoft.com/office/drawing/2014/main" id="{3384B955-142D-412C-A90C-81DDA0F1A1E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061" t="4416" r="1780" b="4138"/>
          <a:stretch/>
        </p:blipFill>
        <p:spPr>
          <a:xfrm>
            <a:off x="2628846" y="1685940"/>
            <a:ext cx="6632588" cy="1781019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372" name="Rectangle 371">
            <a:extLst>
              <a:ext uri="{FF2B5EF4-FFF2-40B4-BE49-F238E27FC236}">
                <a16:creationId xmlns:a16="http://schemas.microsoft.com/office/drawing/2014/main" id="{8ABBC92F-498A-4885-B791-31E9983F1578}"/>
              </a:ext>
            </a:extLst>
          </p:cNvPr>
          <p:cNvSpPr/>
          <p:nvPr/>
        </p:nvSpPr>
        <p:spPr>
          <a:xfrm>
            <a:off x="1781077" y="3846344"/>
            <a:ext cx="4092370" cy="20159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defTabSz="342900">
              <a:spcBef>
                <a:spcPts val="450"/>
              </a:spcBef>
              <a:spcAft>
                <a:spcPts val="450"/>
              </a:spcAft>
              <a:buFont typeface="Arial" panose="020B0604020202020204" pitchFamily="34" charset="0"/>
              <a:buChar char="•"/>
              <a:defRPr/>
            </a:pPr>
            <a:r>
              <a:rPr lang="en-US" sz="16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Review</a:t>
            </a:r>
            <a:r>
              <a:rPr lang="en-US" sz="1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before submitting your application</a:t>
            </a:r>
          </a:p>
          <a:p>
            <a:pPr marL="895243" lvl="1" indent="-285750" defTabSz="342900">
              <a:spcBef>
                <a:spcPts val="450"/>
              </a:spcBef>
              <a:spcAft>
                <a:spcPts val="45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Once it’s gone, you can’t make changes!</a:t>
            </a:r>
          </a:p>
          <a:p>
            <a:pPr marL="285750" indent="-285750" defTabSz="342900">
              <a:spcBef>
                <a:spcPts val="450"/>
              </a:spcBef>
              <a:spcAft>
                <a:spcPts val="450"/>
              </a:spcAft>
              <a:buFont typeface="Arial" panose="020B0604020202020204" pitchFamily="34" charset="0"/>
              <a:buChar char="•"/>
              <a:defRPr/>
            </a:pP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defTabSz="342900">
              <a:spcBef>
                <a:spcPts val="450"/>
              </a:spcBef>
              <a:spcAft>
                <a:spcPts val="450"/>
              </a:spcAft>
              <a:buFont typeface="Arial" panose="020B0604020202020204" pitchFamily="34" charset="0"/>
              <a:buChar char="•"/>
              <a:defRPr/>
            </a:pP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3" name="Rectangle 372">
            <a:extLst>
              <a:ext uri="{FF2B5EF4-FFF2-40B4-BE49-F238E27FC236}">
                <a16:creationId xmlns:a16="http://schemas.microsoft.com/office/drawing/2014/main" id="{D5F0750E-F720-4A37-8C4A-80FABD97E193}"/>
              </a:ext>
            </a:extLst>
          </p:cNvPr>
          <p:cNvSpPr/>
          <p:nvPr/>
        </p:nvSpPr>
        <p:spPr>
          <a:xfrm>
            <a:off x="5995495" y="3771249"/>
            <a:ext cx="4572000" cy="2072362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 defTabSz="342900">
              <a:spcBef>
                <a:spcPts val="450"/>
              </a:spcBef>
              <a:spcAft>
                <a:spcPts val="450"/>
              </a:spcAft>
              <a:buFont typeface="Arial" panose="020B0604020202020204" pitchFamily="34" charset="0"/>
              <a:buChar char="•"/>
              <a:defRPr/>
            </a:pPr>
            <a:r>
              <a:rPr lang="en-US" sz="16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Print</a:t>
            </a:r>
            <a:r>
              <a:rPr lang="en-US" sz="1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complete and submit required documents</a:t>
            </a:r>
          </a:p>
          <a:p>
            <a:pPr marL="895243" lvl="1" indent="-285750" defTabSz="342900">
              <a:spcBef>
                <a:spcPts val="450"/>
              </a:spcBef>
              <a:spcAft>
                <a:spcPts val="45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Upload Consent/Signature pages online, or bring to Financial Aid Office</a:t>
            </a:r>
          </a:p>
          <a:p>
            <a:pPr marL="895243" lvl="1" indent="-285750" defTabSz="342900">
              <a:spcBef>
                <a:spcPts val="450"/>
              </a:spcBef>
              <a:spcAft>
                <a:spcPts val="45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Complete MSFAA online – you will create an account with National Student Loans</a:t>
            </a:r>
          </a:p>
        </p:txBody>
      </p:sp>
    </p:spTree>
    <p:extLst>
      <p:ext uri="{BB962C8B-B14F-4D97-AF65-F5344CB8AC3E}">
        <p14:creationId xmlns:p14="http://schemas.microsoft.com/office/powerpoint/2010/main" val="627369317"/>
      </p:ext>
    </p:extLst>
  </p:cSld>
  <p:clrMapOvr>
    <a:masterClrMapping/>
  </p:clrMapOvr>
  <p:transition advClick="0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F1BFCD2-BFA9-4CA3-AC8E-22693BD6BF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88925" y="1272549"/>
            <a:ext cx="7177710" cy="3642175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1953515" y="677793"/>
            <a:ext cx="76017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accent3">
                    <a:lumMod val="25000"/>
                  </a:schemeClr>
                </a:solidFill>
                <a:latin typeface="Raleway" panose="020B0503030101060003" pitchFamily="34" charset="77"/>
                <a:cs typeface="Mukta Medium" panose="020B0000000000000000" pitchFamily="34" charset="77"/>
              </a:rPr>
              <a:t>Your OSAP Estimated Funding</a:t>
            </a: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D63071A5-C28D-5745-B5BF-85C569CD20C6}"/>
              </a:ext>
            </a:extLst>
          </p:cNvPr>
          <p:cNvGrpSpPr>
            <a:grpSpLocks noChangeAspect="1"/>
          </p:cNvGrpSpPr>
          <p:nvPr/>
        </p:nvGrpSpPr>
        <p:grpSpPr>
          <a:xfrm>
            <a:off x="-1370985" y="-1190514"/>
            <a:ext cx="14976000" cy="9261356"/>
            <a:chOff x="-318035" y="-482331"/>
            <a:chExt cx="12494098" cy="7726513"/>
          </a:xfrm>
        </p:grpSpPr>
        <p:sp>
          <p:nvSpPr>
            <p:cNvPr id="120" name="Freeform 9">
              <a:extLst>
                <a:ext uri="{FF2B5EF4-FFF2-40B4-BE49-F238E27FC236}">
                  <a16:creationId xmlns:a16="http://schemas.microsoft.com/office/drawing/2014/main" id="{143D5B5D-9AB7-3E4D-A0D4-BF40C308B8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438624" y="3540837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1" name="Group 9">
              <a:extLst>
                <a:ext uri="{FF2B5EF4-FFF2-40B4-BE49-F238E27FC236}">
                  <a16:creationId xmlns:a16="http://schemas.microsoft.com/office/drawing/2014/main" id="{EF351F79-C6FE-F846-8B1A-8B522B2944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361" name="Freeform 32">
                <a:extLst>
                  <a:ext uri="{FF2B5EF4-FFF2-40B4-BE49-F238E27FC236}">
                    <a16:creationId xmlns:a16="http://schemas.microsoft.com/office/drawing/2014/main" id="{B6C03FD2-9727-304B-A00D-54746A170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33">
                <a:extLst>
                  <a:ext uri="{FF2B5EF4-FFF2-40B4-BE49-F238E27FC236}">
                    <a16:creationId xmlns:a16="http://schemas.microsoft.com/office/drawing/2014/main" id="{533A9BA7-A071-FA42-BEDC-DEB82737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34">
                <a:extLst>
                  <a:ext uri="{FF2B5EF4-FFF2-40B4-BE49-F238E27FC236}">
                    <a16:creationId xmlns:a16="http://schemas.microsoft.com/office/drawing/2014/main" id="{04E701C1-BC3C-2C45-9446-ADF85F1E4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35">
                <a:extLst>
                  <a:ext uri="{FF2B5EF4-FFF2-40B4-BE49-F238E27FC236}">
                    <a16:creationId xmlns:a16="http://schemas.microsoft.com/office/drawing/2014/main" id="{DACDFDC9-1357-5B47-AEA0-9DC2B1762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5" name="Freeform 36">
                <a:extLst>
                  <a:ext uri="{FF2B5EF4-FFF2-40B4-BE49-F238E27FC236}">
                    <a16:creationId xmlns:a16="http://schemas.microsoft.com/office/drawing/2014/main" id="{A00EE7AD-4F3A-4947-81DD-44C757C36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6" name="Freeform 37">
                <a:extLst>
                  <a:ext uri="{FF2B5EF4-FFF2-40B4-BE49-F238E27FC236}">
                    <a16:creationId xmlns:a16="http://schemas.microsoft.com/office/drawing/2014/main" id="{4B9587DC-4D5F-3C43-99E6-9A2F08367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38">
                <a:extLst>
                  <a:ext uri="{FF2B5EF4-FFF2-40B4-BE49-F238E27FC236}">
                    <a16:creationId xmlns:a16="http://schemas.microsoft.com/office/drawing/2014/main" id="{C73CB55D-1D07-5046-853B-380B9B70E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39">
                <a:extLst>
                  <a:ext uri="{FF2B5EF4-FFF2-40B4-BE49-F238E27FC236}">
                    <a16:creationId xmlns:a16="http://schemas.microsoft.com/office/drawing/2014/main" id="{7C53D1AA-DBD0-DB46-9DE8-69096EDB6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587B8F1C-0D55-4C43-9D96-44FC7C074E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668308">
              <a:off x="-281725" y="28910"/>
              <a:ext cx="1850811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3" name="Freeform 87">
              <a:extLst>
                <a:ext uri="{FF2B5EF4-FFF2-40B4-BE49-F238E27FC236}">
                  <a16:creationId xmlns:a16="http://schemas.microsoft.com/office/drawing/2014/main" id="{B4BE1220-4721-CB40-87AD-950256935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4" name="Freeform 89">
              <a:extLst>
                <a:ext uri="{FF2B5EF4-FFF2-40B4-BE49-F238E27FC236}">
                  <a16:creationId xmlns:a16="http://schemas.microsoft.com/office/drawing/2014/main" id="{B60B844C-F345-654D-A0D9-F1DBF353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5" name="Group 2">
              <a:extLst>
                <a:ext uri="{FF2B5EF4-FFF2-40B4-BE49-F238E27FC236}">
                  <a16:creationId xmlns:a16="http://schemas.microsoft.com/office/drawing/2014/main" id="{93B77A20-DABE-1746-B308-7433795E023B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356" name="Freeform 88">
                <a:extLst>
                  <a:ext uri="{FF2B5EF4-FFF2-40B4-BE49-F238E27FC236}">
                    <a16:creationId xmlns:a16="http://schemas.microsoft.com/office/drawing/2014/main" id="{6C3D2C01-D60B-8143-97F0-2D5796F8C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91">
                <a:extLst>
                  <a:ext uri="{FF2B5EF4-FFF2-40B4-BE49-F238E27FC236}">
                    <a16:creationId xmlns:a16="http://schemas.microsoft.com/office/drawing/2014/main" id="{558EC444-0B85-D64E-8ACF-2A107EABF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92">
                <a:extLst>
                  <a:ext uri="{FF2B5EF4-FFF2-40B4-BE49-F238E27FC236}">
                    <a16:creationId xmlns:a16="http://schemas.microsoft.com/office/drawing/2014/main" id="{1F3838DD-5359-674A-A8C8-2D263CA22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93">
                <a:extLst>
                  <a:ext uri="{FF2B5EF4-FFF2-40B4-BE49-F238E27FC236}">
                    <a16:creationId xmlns:a16="http://schemas.microsoft.com/office/drawing/2014/main" id="{9FB48EBF-142E-CA47-9630-5EBBAC47D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94">
                <a:extLst>
                  <a:ext uri="{FF2B5EF4-FFF2-40B4-BE49-F238E27FC236}">
                    <a16:creationId xmlns:a16="http://schemas.microsoft.com/office/drawing/2014/main" id="{384EC436-A417-9F46-8926-3BAD793D0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26" name="Group 15">
              <a:extLst>
                <a:ext uri="{FF2B5EF4-FFF2-40B4-BE49-F238E27FC236}">
                  <a16:creationId xmlns:a16="http://schemas.microsoft.com/office/drawing/2014/main" id="{1206DE45-C5E4-D743-84F9-B03DAC2DE399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351" name="Freeform 95">
                <a:extLst>
                  <a:ext uri="{FF2B5EF4-FFF2-40B4-BE49-F238E27FC236}">
                    <a16:creationId xmlns:a16="http://schemas.microsoft.com/office/drawing/2014/main" id="{CA4F924A-3B50-EF4C-AB69-BDDFA4AC2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96">
                <a:extLst>
                  <a:ext uri="{FF2B5EF4-FFF2-40B4-BE49-F238E27FC236}">
                    <a16:creationId xmlns:a16="http://schemas.microsoft.com/office/drawing/2014/main" id="{0C59AA51-41B7-FC42-B2F5-643D003CB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97">
                <a:extLst>
                  <a:ext uri="{FF2B5EF4-FFF2-40B4-BE49-F238E27FC236}">
                    <a16:creationId xmlns:a16="http://schemas.microsoft.com/office/drawing/2014/main" id="{55943E8D-B437-8546-BF46-66A908CE2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4" name="Freeform 98">
                <a:extLst>
                  <a:ext uri="{FF2B5EF4-FFF2-40B4-BE49-F238E27FC236}">
                    <a16:creationId xmlns:a16="http://schemas.microsoft.com/office/drawing/2014/main" id="{95B928AE-BA54-114F-8A8B-AD2F21506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99">
                <a:extLst>
                  <a:ext uri="{FF2B5EF4-FFF2-40B4-BE49-F238E27FC236}">
                    <a16:creationId xmlns:a16="http://schemas.microsoft.com/office/drawing/2014/main" id="{E3BFB6CB-ECCE-0342-B975-8EBFC563A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7" name="Freeform 100">
              <a:extLst>
                <a:ext uri="{FF2B5EF4-FFF2-40B4-BE49-F238E27FC236}">
                  <a16:creationId xmlns:a16="http://schemas.microsoft.com/office/drawing/2014/main" id="{0342D5F1-1F0D-2744-984C-7C4BBF97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8" name="Freeform 101">
              <a:extLst>
                <a:ext uri="{FF2B5EF4-FFF2-40B4-BE49-F238E27FC236}">
                  <a16:creationId xmlns:a16="http://schemas.microsoft.com/office/drawing/2014/main" id="{9A950537-DCCB-FC4C-B4D1-53B52809C5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0700507" y="461951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9" name="Group 12">
              <a:extLst>
                <a:ext uri="{FF2B5EF4-FFF2-40B4-BE49-F238E27FC236}">
                  <a16:creationId xmlns:a16="http://schemas.microsoft.com/office/drawing/2014/main" id="{57C036CB-3630-5443-A54A-2E54AD88A0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348" name="Freeform 90">
                <a:extLst>
                  <a:ext uri="{FF2B5EF4-FFF2-40B4-BE49-F238E27FC236}">
                    <a16:creationId xmlns:a16="http://schemas.microsoft.com/office/drawing/2014/main" id="{63A84A03-F363-8546-8CFF-51128F610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102">
                <a:extLst>
                  <a:ext uri="{FF2B5EF4-FFF2-40B4-BE49-F238E27FC236}">
                    <a16:creationId xmlns:a16="http://schemas.microsoft.com/office/drawing/2014/main" id="{155603F4-8F68-9343-B793-7AEF4CD2C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103">
                <a:extLst>
                  <a:ext uri="{FF2B5EF4-FFF2-40B4-BE49-F238E27FC236}">
                    <a16:creationId xmlns:a16="http://schemas.microsoft.com/office/drawing/2014/main" id="{B07F58AF-1FBB-1941-A8A0-6BC41651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0" name="Group 11">
              <a:extLst>
                <a:ext uri="{FF2B5EF4-FFF2-40B4-BE49-F238E27FC236}">
                  <a16:creationId xmlns:a16="http://schemas.microsoft.com/office/drawing/2014/main" id="{4CAB30AA-3EBD-394B-B054-DA65E41B1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39" name="Freeform 1">
                <a:extLst>
                  <a:ext uri="{FF2B5EF4-FFF2-40B4-BE49-F238E27FC236}">
                    <a16:creationId xmlns:a16="http://schemas.microsoft.com/office/drawing/2014/main" id="{A54E218D-5F6E-7947-AA2F-EA0178F42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2">
                <a:extLst>
                  <a:ext uri="{FF2B5EF4-FFF2-40B4-BE49-F238E27FC236}">
                    <a16:creationId xmlns:a16="http://schemas.microsoft.com/office/drawing/2014/main" id="{47CE9A80-BA80-2346-86C4-A881009B5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3">
                <a:extLst>
                  <a:ext uri="{FF2B5EF4-FFF2-40B4-BE49-F238E27FC236}">
                    <a16:creationId xmlns:a16="http://schemas.microsoft.com/office/drawing/2014/main" id="{358DDA8C-B89B-0D44-9F3C-72CBBA68E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4">
                <a:extLst>
                  <a:ext uri="{FF2B5EF4-FFF2-40B4-BE49-F238E27FC236}">
                    <a16:creationId xmlns:a16="http://schemas.microsoft.com/office/drawing/2014/main" id="{F35C5171-D4CC-D644-AC20-08932012F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5">
                <a:extLst>
                  <a:ext uri="{FF2B5EF4-FFF2-40B4-BE49-F238E27FC236}">
                    <a16:creationId xmlns:a16="http://schemas.microsoft.com/office/drawing/2014/main" id="{A89AA828-E486-4541-99F6-9622B2CB6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6">
                <a:extLst>
                  <a:ext uri="{FF2B5EF4-FFF2-40B4-BE49-F238E27FC236}">
                    <a16:creationId xmlns:a16="http://schemas.microsoft.com/office/drawing/2014/main" id="{D6A8406C-55A2-7741-9BA4-3EF1B99BA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5" name="Freeform 7">
                <a:extLst>
                  <a:ext uri="{FF2B5EF4-FFF2-40B4-BE49-F238E27FC236}">
                    <a16:creationId xmlns:a16="http://schemas.microsoft.com/office/drawing/2014/main" id="{981EB331-9452-D544-B38D-092D2EC1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104">
                <a:extLst>
                  <a:ext uri="{FF2B5EF4-FFF2-40B4-BE49-F238E27FC236}">
                    <a16:creationId xmlns:a16="http://schemas.microsoft.com/office/drawing/2014/main" id="{E48BE499-ED6D-C34D-BE32-A147DC82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105">
                <a:extLst>
                  <a:ext uri="{FF2B5EF4-FFF2-40B4-BE49-F238E27FC236}">
                    <a16:creationId xmlns:a16="http://schemas.microsoft.com/office/drawing/2014/main" id="{323848A7-F078-444B-B38C-D0F3A84C0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845509D4-8491-AA47-8166-E0FCB1C46C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66AD4B27-AC27-2D44-B671-BB8AD564D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3" name="Group 1">
              <a:extLst>
                <a:ext uri="{FF2B5EF4-FFF2-40B4-BE49-F238E27FC236}">
                  <a16:creationId xmlns:a16="http://schemas.microsoft.com/office/drawing/2014/main" id="{29B5535A-53FD-784B-9E43-30D9157CDC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336" name="Freeform 113">
                <a:extLst>
                  <a:ext uri="{FF2B5EF4-FFF2-40B4-BE49-F238E27FC236}">
                    <a16:creationId xmlns:a16="http://schemas.microsoft.com/office/drawing/2014/main" id="{9DAA5A30-D80C-EE46-B7FD-421498C39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7" name="Freeform 116">
                <a:extLst>
                  <a:ext uri="{FF2B5EF4-FFF2-40B4-BE49-F238E27FC236}">
                    <a16:creationId xmlns:a16="http://schemas.microsoft.com/office/drawing/2014/main" id="{BC8832FB-1B51-484C-AEC5-A88F85066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8" name="Freeform 117">
                <a:extLst>
                  <a:ext uri="{FF2B5EF4-FFF2-40B4-BE49-F238E27FC236}">
                    <a16:creationId xmlns:a16="http://schemas.microsoft.com/office/drawing/2014/main" id="{07E44099-F6F5-4848-BD4E-6F0AB15B2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4" name="Group 8">
              <a:extLst>
                <a:ext uri="{FF2B5EF4-FFF2-40B4-BE49-F238E27FC236}">
                  <a16:creationId xmlns:a16="http://schemas.microsoft.com/office/drawing/2014/main" id="{A1AF05A3-D56B-194A-A108-ECF7854F0B9F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059570" y="1723830"/>
              <a:ext cx="1535066" cy="708752"/>
              <a:chOff x="6017481" y="2668101"/>
              <a:chExt cx="1203325" cy="555626"/>
            </a:xfrm>
            <a:solidFill>
              <a:schemeClr val="accent2"/>
            </a:solidFill>
          </p:grpSpPr>
          <p:sp>
            <p:nvSpPr>
              <p:cNvPr id="330" name="Freeform 118">
                <a:extLst>
                  <a:ext uri="{FF2B5EF4-FFF2-40B4-BE49-F238E27FC236}">
                    <a16:creationId xmlns:a16="http://schemas.microsoft.com/office/drawing/2014/main" id="{828977CC-DA0A-8F4A-ADCD-42618B617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481" y="2668101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1" name="Freeform 119">
                <a:extLst>
                  <a:ext uri="{FF2B5EF4-FFF2-40B4-BE49-F238E27FC236}">
                    <a16:creationId xmlns:a16="http://schemas.microsoft.com/office/drawing/2014/main" id="{AD417C81-0786-2846-A850-EE58B17FA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8904" y="271731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120">
                <a:extLst>
                  <a:ext uri="{FF2B5EF4-FFF2-40B4-BE49-F238E27FC236}">
                    <a16:creationId xmlns:a16="http://schemas.microsoft.com/office/drawing/2014/main" id="{F9A0E32F-EF3E-434B-99B7-9BCA4364D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288" y="2803029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3" name="Freeform 121">
                <a:extLst>
                  <a:ext uri="{FF2B5EF4-FFF2-40B4-BE49-F238E27FC236}">
                    <a16:creationId xmlns:a16="http://schemas.microsoft.com/office/drawing/2014/main" id="{3D21B311-4A7D-6146-AD08-A69B5EFE3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667" y="2795096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4" name="Freeform 123">
                <a:extLst>
                  <a:ext uri="{FF2B5EF4-FFF2-40B4-BE49-F238E27FC236}">
                    <a16:creationId xmlns:a16="http://schemas.microsoft.com/office/drawing/2014/main" id="{FE3C0E4F-D6AA-7A4D-B10D-5F331D021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2377" y="3039577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124">
                <a:extLst>
                  <a:ext uri="{FF2B5EF4-FFF2-40B4-BE49-F238E27FC236}">
                    <a16:creationId xmlns:a16="http://schemas.microsoft.com/office/drawing/2014/main" id="{3E998B02-982D-E24A-BDD3-BF75F8C2B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3643" y="3072917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5" name="Group 7">
              <a:extLst>
                <a:ext uri="{FF2B5EF4-FFF2-40B4-BE49-F238E27FC236}">
                  <a16:creationId xmlns:a16="http://schemas.microsoft.com/office/drawing/2014/main" id="{EF142980-298B-D549-96B2-DCC079AD7C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306" name="Freeform 10">
                <a:extLst>
                  <a:ext uri="{FF2B5EF4-FFF2-40B4-BE49-F238E27FC236}">
                    <a16:creationId xmlns:a16="http://schemas.microsoft.com/office/drawing/2014/main" id="{70EDACDE-0673-CA4F-B520-35F78F54F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7" name="Freeform 11">
                <a:extLst>
                  <a:ext uri="{FF2B5EF4-FFF2-40B4-BE49-F238E27FC236}">
                    <a16:creationId xmlns:a16="http://schemas.microsoft.com/office/drawing/2014/main" id="{9AF759A7-1D5B-0449-AEF5-B45482A37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12">
                <a:extLst>
                  <a:ext uri="{FF2B5EF4-FFF2-40B4-BE49-F238E27FC236}">
                    <a16:creationId xmlns:a16="http://schemas.microsoft.com/office/drawing/2014/main" id="{5D1F695E-A617-114E-8342-D1EFAB953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13">
                <a:extLst>
                  <a:ext uri="{FF2B5EF4-FFF2-40B4-BE49-F238E27FC236}">
                    <a16:creationId xmlns:a16="http://schemas.microsoft.com/office/drawing/2014/main" id="{2672A1DC-FB3D-1D49-BA10-F3E525358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14">
                <a:extLst>
                  <a:ext uri="{FF2B5EF4-FFF2-40B4-BE49-F238E27FC236}">
                    <a16:creationId xmlns:a16="http://schemas.microsoft.com/office/drawing/2014/main" id="{0A0A1A50-1E0C-0F4A-9DE3-C9912631D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15">
                <a:extLst>
                  <a:ext uri="{FF2B5EF4-FFF2-40B4-BE49-F238E27FC236}">
                    <a16:creationId xmlns:a16="http://schemas.microsoft.com/office/drawing/2014/main" id="{95D08E1C-8810-AA45-A16D-E1EAAFEB1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16">
                <a:extLst>
                  <a:ext uri="{FF2B5EF4-FFF2-40B4-BE49-F238E27FC236}">
                    <a16:creationId xmlns:a16="http://schemas.microsoft.com/office/drawing/2014/main" id="{24011B4C-015E-164F-9AC6-795F20AFF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3" name="Freeform 17">
                <a:extLst>
                  <a:ext uri="{FF2B5EF4-FFF2-40B4-BE49-F238E27FC236}">
                    <a16:creationId xmlns:a16="http://schemas.microsoft.com/office/drawing/2014/main" id="{70CB04A1-7377-E041-A767-86D174520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18">
                <a:extLst>
                  <a:ext uri="{FF2B5EF4-FFF2-40B4-BE49-F238E27FC236}">
                    <a16:creationId xmlns:a16="http://schemas.microsoft.com/office/drawing/2014/main" id="{63A95DE0-A652-6A43-8270-4AADF38C1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5" name="Freeform 19">
                <a:extLst>
                  <a:ext uri="{FF2B5EF4-FFF2-40B4-BE49-F238E27FC236}">
                    <a16:creationId xmlns:a16="http://schemas.microsoft.com/office/drawing/2014/main" id="{46C3FB19-E2A8-544F-B148-F6E877F43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20">
                <a:extLst>
                  <a:ext uri="{FF2B5EF4-FFF2-40B4-BE49-F238E27FC236}">
                    <a16:creationId xmlns:a16="http://schemas.microsoft.com/office/drawing/2014/main" id="{602462B1-B4C9-F84C-9B29-55A59EB48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7" name="Freeform 21">
                <a:extLst>
                  <a:ext uri="{FF2B5EF4-FFF2-40B4-BE49-F238E27FC236}">
                    <a16:creationId xmlns:a16="http://schemas.microsoft.com/office/drawing/2014/main" id="{0A50B781-16BA-6247-8B59-29B091730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22">
                <a:extLst>
                  <a:ext uri="{FF2B5EF4-FFF2-40B4-BE49-F238E27FC236}">
                    <a16:creationId xmlns:a16="http://schemas.microsoft.com/office/drawing/2014/main" id="{444AC262-6374-904E-A43B-1B1E7D418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23">
                <a:extLst>
                  <a:ext uri="{FF2B5EF4-FFF2-40B4-BE49-F238E27FC236}">
                    <a16:creationId xmlns:a16="http://schemas.microsoft.com/office/drawing/2014/main" id="{D622EF8A-6E7C-704A-8488-0243F6F9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24">
                <a:extLst>
                  <a:ext uri="{FF2B5EF4-FFF2-40B4-BE49-F238E27FC236}">
                    <a16:creationId xmlns:a16="http://schemas.microsoft.com/office/drawing/2014/main" id="{88EF639C-AF09-D44A-B766-C91E1D331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1" name="Freeform 25">
                <a:extLst>
                  <a:ext uri="{FF2B5EF4-FFF2-40B4-BE49-F238E27FC236}">
                    <a16:creationId xmlns:a16="http://schemas.microsoft.com/office/drawing/2014/main" id="{1A959DF9-E835-1D48-8FE1-451BBB963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26">
                <a:extLst>
                  <a:ext uri="{FF2B5EF4-FFF2-40B4-BE49-F238E27FC236}">
                    <a16:creationId xmlns:a16="http://schemas.microsoft.com/office/drawing/2014/main" id="{66C4DB34-842F-7544-B245-55894A571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3" name="Freeform 27">
                <a:extLst>
                  <a:ext uri="{FF2B5EF4-FFF2-40B4-BE49-F238E27FC236}">
                    <a16:creationId xmlns:a16="http://schemas.microsoft.com/office/drawing/2014/main" id="{DD4F367E-0731-7343-8A7F-34301D0C2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4" name="Freeform 28">
                <a:extLst>
                  <a:ext uri="{FF2B5EF4-FFF2-40B4-BE49-F238E27FC236}">
                    <a16:creationId xmlns:a16="http://schemas.microsoft.com/office/drawing/2014/main" id="{45EFAC65-CEB8-6340-B284-3D2E26472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5" name="Freeform 29">
                <a:extLst>
                  <a:ext uri="{FF2B5EF4-FFF2-40B4-BE49-F238E27FC236}">
                    <a16:creationId xmlns:a16="http://schemas.microsoft.com/office/drawing/2014/main" id="{A9892E59-8598-2E47-9112-1CD40271F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30">
                <a:extLst>
                  <a:ext uri="{FF2B5EF4-FFF2-40B4-BE49-F238E27FC236}">
                    <a16:creationId xmlns:a16="http://schemas.microsoft.com/office/drawing/2014/main" id="{1344FC6B-CAD0-4547-AA2C-3D72F5AB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31">
                <a:extLst>
                  <a:ext uri="{FF2B5EF4-FFF2-40B4-BE49-F238E27FC236}">
                    <a16:creationId xmlns:a16="http://schemas.microsoft.com/office/drawing/2014/main" id="{1D189D8B-63C9-A34C-905F-637132986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125">
                <a:extLst>
                  <a:ext uri="{FF2B5EF4-FFF2-40B4-BE49-F238E27FC236}">
                    <a16:creationId xmlns:a16="http://schemas.microsoft.com/office/drawing/2014/main" id="{3846CB9E-75D8-9D4C-96EE-3A9F98750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9" name="Freeform 126">
                <a:extLst>
                  <a:ext uri="{FF2B5EF4-FFF2-40B4-BE49-F238E27FC236}">
                    <a16:creationId xmlns:a16="http://schemas.microsoft.com/office/drawing/2014/main" id="{B9385ED8-E871-684F-8BB3-EA9F4A5A1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6" name="Freeform 130">
              <a:extLst>
                <a:ext uri="{FF2B5EF4-FFF2-40B4-BE49-F238E27FC236}">
                  <a16:creationId xmlns:a16="http://schemas.microsoft.com/office/drawing/2014/main" id="{39B12520-4CF5-1B43-A59C-11B6D30BB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1759" y="284760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7" name="Freeform 131">
              <a:extLst>
                <a:ext uri="{FF2B5EF4-FFF2-40B4-BE49-F238E27FC236}">
                  <a16:creationId xmlns:a16="http://schemas.microsoft.com/office/drawing/2014/main" id="{F91EAF36-DD3D-924C-A213-BF98BE15D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8" name="Group 17">
              <a:extLst>
                <a:ext uri="{FF2B5EF4-FFF2-40B4-BE49-F238E27FC236}">
                  <a16:creationId xmlns:a16="http://schemas.microsoft.com/office/drawing/2014/main" id="{7AB62291-C6BB-0841-94D5-37C7C43B753C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5" y="2205973"/>
              <a:ext cx="2006446" cy="1444372"/>
              <a:chOff x="1716088" y="2238376"/>
              <a:chExt cx="1573212" cy="1131888"/>
            </a:xfrm>
            <a:solidFill>
              <a:schemeClr val="accent2"/>
            </a:solidFill>
          </p:grpSpPr>
          <p:sp>
            <p:nvSpPr>
              <p:cNvPr id="264" name="Freeform 47">
                <a:extLst>
                  <a:ext uri="{FF2B5EF4-FFF2-40B4-BE49-F238E27FC236}">
                    <a16:creationId xmlns:a16="http://schemas.microsoft.com/office/drawing/2014/main" id="{E9CC8BC4-3118-3545-AA05-AB589BDFB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5" name="Freeform 48">
                <a:extLst>
                  <a:ext uri="{FF2B5EF4-FFF2-40B4-BE49-F238E27FC236}">
                    <a16:creationId xmlns:a16="http://schemas.microsoft.com/office/drawing/2014/main" id="{49AD011F-72B7-0741-8084-66815871D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6" name="Freeform 49">
                <a:extLst>
                  <a:ext uri="{FF2B5EF4-FFF2-40B4-BE49-F238E27FC236}">
                    <a16:creationId xmlns:a16="http://schemas.microsoft.com/office/drawing/2014/main" id="{964AD16B-FAF0-6B4C-99CF-3082564B0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7" name="Freeform 50">
                <a:extLst>
                  <a:ext uri="{FF2B5EF4-FFF2-40B4-BE49-F238E27FC236}">
                    <a16:creationId xmlns:a16="http://schemas.microsoft.com/office/drawing/2014/main" id="{D21F141C-09DE-944A-9716-F1D7867B9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8" name="Freeform 51">
                <a:extLst>
                  <a:ext uri="{FF2B5EF4-FFF2-40B4-BE49-F238E27FC236}">
                    <a16:creationId xmlns:a16="http://schemas.microsoft.com/office/drawing/2014/main" id="{B433B0EA-3543-4642-9FA1-25325D610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9" name="Freeform 52">
                <a:extLst>
                  <a:ext uri="{FF2B5EF4-FFF2-40B4-BE49-F238E27FC236}">
                    <a16:creationId xmlns:a16="http://schemas.microsoft.com/office/drawing/2014/main" id="{843DED8C-9475-5D4F-A485-D045D7A73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0" name="Freeform 53">
                <a:extLst>
                  <a:ext uri="{FF2B5EF4-FFF2-40B4-BE49-F238E27FC236}">
                    <a16:creationId xmlns:a16="http://schemas.microsoft.com/office/drawing/2014/main" id="{78B6F2F2-9F36-734D-9E51-906E7C010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1" name="Freeform 54">
                <a:extLst>
                  <a:ext uri="{FF2B5EF4-FFF2-40B4-BE49-F238E27FC236}">
                    <a16:creationId xmlns:a16="http://schemas.microsoft.com/office/drawing/2014/main" id="{65C4AC60-1D17-0C49-8343-DEF6DF986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2" name="Freeform 55">
                <a:extLst>
                  <a:ext uri="{FF2B5EF4-FFF2-40B4-BE49-F238E27FC236}">
                    <a16:creationId xmlns:a16="http://schemas.microsoft.com/office/drawing/2014/main" id="{74EA3F60-F53A-2A4D-8213-AAD8F8684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3" name="Freeform 56">
                <a:extLst>
                  <a:ext uri="{FF2B5EF4-FFF2-40B4-BE49-F238E27FC236}">
                    <a16:creationId xmlns:a16="http://schemas.microsoft.com/office/drawing/2014/main" id="{7D01CB24-5A76-F44B-BB10-3EF035110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4" name="Freeform 57">
                <a:extLst>
                  <a:ext uri="{FF2B5EF4-FFF2-40B4-BE49-F238E27FC236}">
                    <a16:creationId xmlns:a16="http://schemas.microsoft.com/office/drawing/2014/main" id="{69C1311C-AEBB-AB41-8DB3-07A9197BB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6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5" name="Freeform 58">
                <a:extLst>
                  <a:ext uri="{FF2B5EF4-FFF2-40B4-BE49-F238E27FC236}">
                    <a16:creationId xmlns:a16="http://schemas.microsoft.com/office/drawing/2014/main" id="{5106D099-1C92-7B4E-9743-9EB2B3842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59">
                <a:extLst>
                  <a:ext uri="{FF2B5EF4-FFF2-40B4-BE49-F238E27FC236}">
                    <a16:creationId xmlns:a16="http://schemas.microsoft.com/office/drawing/2014/main" id="{9C4CF3A7-0F3C-B948-A542-8FF91CCCE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60">
                <a:extLst>
                  <a:ext uri="{FF2B5EF4-FFF2-40B4-BE49-F238E27FC236}">
                    <a16:creationId xmlns:a16="http://schemas.microsoft.com/office/drawing/2014/main" id="{15E22679-F6B2-9347-A034-3A1FE62D5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61">
                <a:extLst>
                  <a:ext uri="{FF2B5EF4-FFF2-40B4-BE49-F238E27FC236}">
                    <a16:creationId xmlns:a16="http://schemas.microsoft.com/office/drawing/2014/main" id="{5CF8E100-699F-BA4B-B9A4-954E3D4EC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9" name="Freeform 62">
                <a:extLst>
                  <a:ext uri="{FF2B5EF4-FFF2-40B4-BE49-F238E27FC236}">
                    <a16:creationId xmlns:a16="http://schemas.microsoft.com/office/drawing/2014/main" id="{CC65F291-1A4E-574E-AEBD-699014B21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63">
                <a:extLst>
                  <a:ext uri="{FF2B5EF4-FFF2-40B4-BE49-F238E27FC236}">
                    <a16:creationId xmlns:a16="http://schemas.microsoft.com/office/drawing/2014/main" id="{49491573-C807-D14B-B378-17F06D845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64">
                <a:extLst>
                  <a:ext uri="{FF2B5EF4-FFF2-40B4-BE49-F238E27FC236}">
                    <a16:creationId xmlns:a16="http://schemas.microsoft.com/office/drawing/2014/main" id="{F42191C6-F221-394E-8F07-9115D9939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65">
                <a:extLst>
                  <a:ext uri="{FF2B5EF4-FFF2-40B4-BE49-F238E27FC236}">
                    <a16:creationId xmlns:a16="http://schemas.microsoft.com/office/drawing/2014/main" id="{6515FFA2-2BCF-3246-8C0B-C5CEDD7E4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3" name="Freeform 66">
                <a:extLst>
                  <a:ext uri="{FF2B5EF4-FFF2-40B4-BE49-F238E27FC236}">
                    <a16:creationId xmlns:a16="http://schemas.microsoft.com/office/drawing/2014/main" id="{A3A3404A-346F-974C-B195-082C5F116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67">
                <a:extLst>
                  <a:ext uri="{FF2B5EF4-FFF2-40B4-BE49-F238E27FC236}">
                    <a16:creationId xmlns:a16="http://schemas.microsoft.com/office/drawing/2014/main" id="{2677BE1D-46F9-9F48-99F6-43425BB5B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5" name="Freeform 68">
                <a:extLst>
                  <a:ext uri="{FF2B5EF4-FFF2-40B4-BE49-F238E27FC236}">
                    <a16:creationId xmlns:a16="http://schemas.microsoft.com/office/drawing/2014/main" id="{A6C77006-1CE1-374F-9F7A-5FE411DCF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69">
                <a:extLst>
                  <a:ext uri="{FF2B5EF4-FFF2-40B4-BE49-F238E27FC236}">
                    <a16:creationId xmlns:a16="http://schemas.microsoft.com/office/drawing/2014/main" id="{560C4FED-E678-D446-99B0-ADA80D057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7" name="Freeform 70">
                <a:extLst>
                  <a:ext uri="{FF2B5EF4-FFF2-40B4-BE49-F238E27FC236}">
                    <a16:creationId xmlns:a16="http://schemas.microsoft.com/office/drawing/2014/main" id="{DF5E1894-1C27-124B-8B4A-45F33316D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71">
                <a:extLst>
                  <a:ext uri="{FF2B5EF4-FFF2-40B4-BE49-F238E27FC236}">
                    <a16:creationId xmlns:a16="http://schemas.microsoft.com/office/drawing/2014/main" id="{581ABA57-BC54-DE4E-BD32-2549251A8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72">
                <a:extLst>
                  <a:ext uri="{FF2B5EF4-FFF2-40B4-BE49-F238E27FC236}">
                    <a16:creationId xmlns:a16="http://schemas.microsoft.com/office/drawing/2014/main" id="{86AF1831-5437-2C46-9CA7-BA2C61FAC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73">
                <a:extLst>
                  <a:ext uri="{FF2B5EF4-FFF2-40B4-BE49-F238E27FC236}">
                    <a16:creationId xmlns:a16="http://schemas.microsoft.com/office/drawing/2014/main" id="{88D7A6B8-8705-1E49-BBDC-29BD616CA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74">
                <a:extLst>
                  <a:ext uri="{FF2B5EF4-FFF2-40B4-BE49-F238E27FC236}">
                    <a16:creationId xmlns:a16="http://schemas.microsoft.com/office/drawing/2014/main" id="{7C04EA18-E330-C144-A39E-7C76D52FB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75">
                <a:extLst>
                  <a:ext uri="{FF2B5EF4-FFF2-40B4-BE49-F238E27FC236}">
                    <a16:creationId xmlns:a16="http://schemas.microsoft.com/office/drawing/2014/main" id="{983BC370-9F77-514C-8D38-F9A169A36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76">
                <a:extLst>
                  <a:ext uri="{FF2B5EF4-FFF2-40B4-BE49-F238E27FC236}">
                    <a16:creationId xmlns:a16="http://schemas.microsoft.com/office/drawing/2014/main" id="{1EF5C2C8-9C12-5C45-BE51-1941BF4EF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77">
                <a:extLst>
                  <a:ext uri="{FF2B5EF4-FFF2-40B4-BE49-F238E27FC236}">
                    <a16:creationId xmlns:a16="http://schemas.microsoft.com/office/drawing/2014/main" id="{15EB0388-58F6-EA4B-95B3-33C02D5AB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5" name="Freeform 78">
                <a:extLst>
                  <a:ext uri="{FF2B5EF4-FFF2-40B4-BE49-F238E27FC236}">
                    <a16:creationId xmlns:a16="http://schemas.microsoft.com/office/drawing/2014/main" id="{D640FD74-B9C0-6F42-982A-E872F13C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79">
                <a:extLst>
                  <a:ext uri="{FF2B5EF4-FFF2-40B4-BE49-F238E27FC236}">
                    <a16:creationId xmlns:a16="http://schemas.microsoft.com/office/drawing/2014/main" id="{09EE0354-4EC7-144B-9B22-1CCC407EF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80">
                <a:extLst>
                  <a:ext uri="{FF2B5EF4-FFF2-40B4-BE49-F238E27FC236}">
                    <a16:creationId xmlns:a16="http://schemas.microsoft.com/office/drawing/2014/main" id="{D9E25F71-8A26-5E4B-BE60-53113A1F7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81">
                <a:extLst>
                  <a:ext uri="{FF2B5EF4-FFF2-40B4-BE49-F238E27FC236}">
                    <a16:creationId xmlns:a16="http://schemas.microsoft.com/office/drawing/2014/main" id="{3F2C8EAB-EDA3-5F4D-9753-BEB66608F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82">
                <a:extLst>
                  <a:ext uri="{FF2B5EF4-FFF2-40B4-BE49-F238E27FC236}">
                    <a16:creationId xmlns:a16="http://schemas.microsoft.com/office/drawing/2014/main" id="{4DCE74AB-2D80-C848-B336-90D0BEBBF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83">
                <a:extLst>
                  <a:ext uri="{FF2B5EF4-FFF2-40B4-BE49-F238E27FC236}">
                    <a16:creationId xmlns:a16="http://schemas.microsoft.com/office/drawing/2014/main" id="{60175101-4684-1D4F-81C0-DD65923AA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84">
                <a:extLst>
                  <a:ext uri="{FF2B5EF4-FFF2-40B4-BE49-F238E27FC236}">
                    <a16:creationId xmlns:a16="http://schemas.microsoft.com/office/drawing/2014/main" id="{A6072336-AF8E-FB48-A023-3AF555E14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85">
                <a:extLst>
                  <a:ext uri="{FF2B5EF4-FFF2-40B4-BE49-F238E27FC236}">
                    <a16:creationId xmlns:a16="http://schemas.microsoft.com/office/drawing/2014/main" id="{61C18731-1D04-6D46-9E03-4DA2A85BE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3" name="Freeform 86">
                <a:extLst>
                  <a:ext uri="{FF2B5EF4-FFF2-40B4-BE49-F238E27FC236}">
                    <a16:creationId xmlns:a16="http://schemas.microsoft.com/office/drawing/2014/main" id="{87D7C6E5-9BF1-C146-81B9-AAC721EFE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67F0D706-BCA7-B942-B169-9297AC8D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6AB183BA-3A9C-F548-A06A-B06A74640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9" name="Group 3">
              <a:extLst>
                <a:ext uri="{FF2B5EF4-FFF2-40B4-BE49-F238E27FC236}">
                  <a16:creationId xmlns:a16="http://schemas.microsoft.com/office/drawing/2014/main" id="{958DAF04-7595-C94D-B85D-0DF593C854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26045BFB-930B-AD41-AB67-EB9B46533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672E7752-3B49-D04C-8D1E-A7179F74B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4F26D1EA-74C1-1147-8FDE-BBE38F1D3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936FE767-62BD-2C4C-9931-26F5B1CAF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11946D2A-2CA7-F14E-87D5-B05DB897D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BC144FE9-047E-B74C-A182-F715089D3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97B470D3-E865-CD40-ABAE-20255BCF9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67975E27-1DE9-CE4A-B982-A76FC2287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FD0FA6D2-EF9F-3743-B50B-4FE953560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0" name="Freeform 154">
              <a:extLst>
                <a:ext uri="{FF2B5EF4-FFF2-40B4-BE49-F238E27FC236}">
                  <a16:creationId xmlns:a16="http://schemas.microsoft.com/office/drawing/2014/main" id="{3973AF14-740A-7D48-B8D5-50D592C3D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1" name="Freeform 155">
              <a:extLst>
                <a:ext uri="{FF2B5EF4-FFF2-40B4-BE49-F238E27FC236}">
                  <a16:creationId xmlns:a16="http://schemas.microsoft.com/office/drawing/2014/main" id="{E3DD7599-000A-D44F-9D77-45D42CE01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2" name="Group 19">
              <a:extLst>
                <a:ext uri="{FF2B5EF4-FFF2-40B4-BE49-F238E27FC236}">
                  <a16:creationId xmlns:a16="http://schemas.microsoft.com/office/drawing/2014/main" id="{F10C1DD3-F642-8C4D-80CF-AC9626D9B7B8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47" name="Freeform 156">
                <a:extLst>
                  <a:ext uri="{FF2B5EF4-FFF2-40B4-BE49-F238E27FC236}">
                    <a16:creationId xmlns:a16="http://schemas.microsoft.com/office/drawing/2014/main" id="{F41C3D10-075D-B04E-A800-B962745D8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8" name="Freeform 157">
                <a:extLst>
                  <a:ext uri="{FF2B5EF4-FFF2-40B4-BE49-F238E27FC236}">
                    <a16:creationId xmlns:a16="http://schemas.microsoft.com/office/drawing/2014/main" id="{D3EA2687-A949-034B-8652-3DD4AFB1C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9" name="Freeform 158">
                <a:extLst>
                  <a:ext uri="{FF2B5EF4-FFF2-40B4-BE49-F238E27FC236}">
                    <a16:creationId xmlns:a16="http://schemas.microsoft.com/office/drawing/2014/main" id="{82140DDB-218D-9241-8189-FD7AB418D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0" name="Freeform 159">
                <a:extLst>
                  <a:ext uri="{FF2B5EF4-FFF2-40B4-BE49-F238E27FC236}">
                    <a16:creationId xmlns:a16="http://schemas.microsoft.com/office/drawing/2014/main" id="{1EDF40E1-487E-304A-B239-20F330E7B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1" name="Freeform 160">
                <a:extLst>
                  <a:ext uri="{FF2B5EF4-FFF2-40B4-BE49-F238E27FC236}">
                    <a16:creationId xmlns:a16="http://schemas.microsoft.com/office/drawing/2014/main" id="{6E441F2E-3033-0B4F-BD0C-FA42315DF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2" name="Freeform 161">
                <a:extLst>
                  <a:ext uri="{FF2B5EF4-FFF2-40B4-BE49-F238E27FC236}">
                    <a16:creationId xmlns:a16="http://schemas.microsoft.com/office/drawing/2014/main" id="{925043B1-ABB1-B54B-9899-CC4100706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3" name="Freeform 162">
                <a:extLst>
                  <a:ext uri="{FF2B5EF4-FFF2-40B4-BE49-F238E27FC236}">
                    <a16:creationId xmlns:a16="http://schemas.microsoft.com/office/drawing/2014/main" id="{FE7E2279-E61D-FC4E-AC18-23B09C91B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A9FB1C6D-8F3E-B144-A55D-B71677C0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3" name="Group 16">
              <a:extLst>
                <a:ext uri="{FF2B5EF4-FFF2-40B4-BE49-F238E27FC236}">
                  <a16:creationId xmlns:a16="http://schemas.microsoft.com/office/drawing/2014/main" id="{DB71B748-0224-C24C-95E8-8E9BCEC126F0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43" name="Freeform 8">
                <a:extLst>
                  <a:ext uri="{FF2B5EF4-FFF2-40B4-BE49-F238E27FC236}">
                    <a16:creationId xmlns:a16="http://schemas.microsoft.com/office/drawing/2014/main" id="{36D231D9-E9DA-0D4F-8693-07E8F41CB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4" name="Freeform 106">
                <a:extLst>
                  <a:ext uri="{FF2B5EF4-FFF2-40B4-BE49-F238E27FC236}">
                    <a16:creationId xmlns:a16="http://schemas.microsoft.com/office/drawing/2014/main" id="{9262012A-D107-AE44-97EE-FE6E39A27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5" name="Freeform 107">
                <a:extLst>
                  <a:ext uri="{FF2B5EF4-FFF2-40B4-BE49-F238E27FC236}">
                    <a16:creationId xmlns:a16="http://schemas.microsoft.com/office/drawing/2014/main" id="{5EC949D0-CDC6-F04C-B5FD-ECC796791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6" name="Freeform 165">
                <a:extLst>
                  <a:ext uri="{FF2B5EF4-FFF2-40B4-BE49-F238E27FC236}">
                    <a16:creationId xmlns:a16="http://schemas.microsoft.com/office/drawing/2014/main" id="{209BFFBE-12D0-DF4E-B5A8-11964F7ED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4" name="Group 10">
              <a:extLst>
                <a:ext uri="{FF2B5EF4-FFF2-40B4-BE49-F238E27FC236}">
                  <a16:creationId xmlns:a16="http://schemas.microsoft.com/office/drawing/2014/main" id="{B9B2469B-DAD6-8A49-8784-2263E1163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213" name="Freeform 166">
                <a:extLst>
                  <a:ext uri="{FF2B5EF4-FFF2-40B4-BE49-F238E27FC236}">
                    <a16:creationId xmlns:a16="http://schemas.microsoft.com/office/drawing/2014/main" id="{77F8922D-37C5-3C47-975D-358173DBF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4" name="Freeform 167">
                <a:extLst>
                  <a:ext uri="{FF2B5EF4-FFF2-40B4-BE49-F238E27FC236}">
                    <a16:creationId xmlns:a16="http://schemas.microsoft.com/office/drawing/2014/main" id="{24D41FCE-AAAA-4D4D-9BC6-4B109B08E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5" name="Freeform 168">
                <a:extLst>
                  <a:ext uri="{FF2B5EF4-FFF2-40B4-BE49-F238E27FC236}">
                    <a16:creationId xmlns:a16="http://schemas.microsoft.com/office/drawing/2014/main" id="{D1C54B63-DE96-C34D-8779-143BA78BD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6" name="Freeform 169">
                <a:extLst>
                  <a:ext uri="{FF2B5EF4-FFF2-40B4-BE49-F238E27FC236}">
                    <a16:creationId xmlns:a16="http://schemas.microsoft.com/office/drawing/2014/main" id="{1C3A7961-85C5-F449-AC5F-F059C9315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7" name="Freeform 170">
                <a:extLst>
                  <a:ext uri="{FF2B5EF4-FFF2-40B4-BE49-F238E27FC236}">
                    <a16:creationId xmlns:a16="http://schemas.microsoft.com/office/drawing/2014/main" id="{20B471E5-DAC2-4C42-9E5A-048699AAF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8" name="Freeform 171">
                <a:extLst>
                  <a:ext uri="{FF2B5EF4-FFF2-40B4-BE49-F238E27FC236}">
                    <a16:creationId xmlns:a16="http://schemas.microsoft.com/office/drawing/2014/main" id="{3A81E48F-78A8-974B-BB91-736A135F6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9" name="Freeform 172">
                <a:extLst>
                  <a:ext uri="{FF2B5EF4-FFF2-40B4-BE49-F238E27FC236}">
                    <a16:creationId xmlns:a16="http://schemas.microsoft.com/office/drawing/2014/main" id="{5787E63E-4AA1-1641-85FB-DDE35E5A9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0" name="Freeform 173">
                <a:extLst>
                  <a:ext uri="{FF2B5EF4-FFF2-40B4-BE49-F238E27FC236}">
                    <a16:creationId xmlns:a16="http://schemas.microsoft.com/office/drawing/2014/main" id="{0694AC99-EC12-DB4A-9E53-EE4C0EF05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1" name="Freeform 174">
                <a:extLst>
                  <a:ext uri="{FF2B5EF4-FFF2-40B4-BE49-F238E27FC236}">
                    <a16:creationId xmlns:a16="http://schemas.microsoft.com/office/drawing/2014/main" id="{A251DEDE-711F-2041-B586-FFFA894EA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2" name="Freeform 175">
                <a:extLst>
                  <a:ext uri="{FF2B5EF4-FFF2-40B4-BE49-F238E27FC236}">
                    <a16:creationId xmlns:a16="http://schemas.microsoft.com/office/drawing/2014/main" id="{E468AF81-227E-1647-9D82-C86B08F4C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3" name="Freeform 176">
                <a:extLst>
                  <a:ext uri="{FF2B5EF4-FFF2-40B4-BE49-F238E27FC236}">
                    <a16:creationId xmlns:a16="http://schemas.microsoft.com/office/drawing/2014/main" id="{E4F3A3D8-8BC1-8D41-A81A-0A9B44F7B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4" name="Freeform 177">
                <a:extLst>
                  <a:ext uri="{FF2B5EF4-FFF2-40B4-BE49-F238E27FC236}">
                    <a16:creationId xmlns:a16="http://schemas.microsoft.com/office/drawing/2014/main" id="{03CB649D-1990-E84B-80E1-794540CCD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5" name="Freeform 178">
                <a:extLst>
                  <a:ext uri="{FF2B5EF4-FFF2-40B4-BE49-F238E27FC236}">
                    <a16:creationId xmlns:a16="http://schemas.microsoft.com/office/drawing/2014/main" id="{ABD752A2-CF79-0749-B060-3B3FE6F77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6" name="Freeform 179">
                <a:extLst>
                  <a:ext uri="{FF2B5EF4-FFF2-40B4-BE49-F238E27FC236}">
                    <a16:creationId xmlns:a16="http://schemas.microsoft.com/office/drawing/2014/main" id="{EF75650F-7330-5146-880D-104329AE3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7" name="Freeform 180">
                <a:extLst>
                  <a:ext uri="{FF2B5EF4-FFF2-40B4-BE49-F238E27FC236}">
                    <a16:creationId xmlns:a16="http://schemas.microsoft.com/office/drawing/2014/main" id="{CE18E29A-6F53-9D46-8F58-241496A9D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8" name="Freeform 181">
                <a:extLst>
                  <a:ext uri="{FF2B5EF4-FFF2-40B4-BE49-F238E27FC236}">
                    <a16:creationId xmlns:a16="http://schemas.microsoft.com/office/drawing/2014/main" id="{06593477-90A5-A046-9C8B-3EFB7D41A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9" name="Freeform 182">
                <a:extLst>
                  <a:ext uri="{FF2B5EF4-FFF2-40B4-BE49-F238E27FC236}">
                    <a16:creationId xmlns:a16="http://schemas.microsoft.com/office/drawing/2014/main" id="{382C85C9-6CAE-C041-A087-4D444905F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0" name="Freeform 183">
                <a:extLst>
                  <a:ext uri="{FF2B5EF4-FFF2-40B4-BE49-F238E27FC236}">
                    <a16:creationId xmlns:a16="http://schemas.microsoft.com/office/drawing/2014/main" id="{24F97CE0-1AFF-1446-9C64-198C988F7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1" name="Freeform 184">
                <a:extLst>
                  <a:ext uri="{FF2B5EF4-FFF2-40B4-BE49-F238E27FC236}">
                    <a16:creationId xmlns:a16="http://schemas.microsoft.com/office/drawing/2014/main" id="{73F2B6FC-8B06-2444-BCC5-C66D727F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2" name="Freeform 185">
                <a:extLst>
                  <a:ext uri="{FF2B5EF4-FFF2-40B4-BE49-F238E27FC236}">
                    <a16:creationId xmlns:a16="http://schemas.microsoft.com/office/drawing/2014/main" id="{696FD4D6-0A44-6B44-91E3-D65D78C8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3" name="Freeform 186">
                <a:extLst>
                  <a:ext uri="{FF2B5EF4-FFF2-40B4-BE49-F238E27FC236}">
                    <a16:creationId xmlns:a16="http://schemas.microsoft.com/office/drawing/2014/main" id="{6C5EC8C4-0C3B-D14D-BEBB-766CDDC40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4" name="Freeform 187">
                <a:extLst>
                  <a:ext uri="{FF2B5EF4-FFF2-40B4-BE49-F238E27FC236}">
                    <a16:creationId xmlns:a16="http://schemas.microsoft.com/office/drawing/2014/main" id="{15B19DC8-DD2B-A242-AE75-FF98F9F22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5" name="Freeform 188">
                <a:extLst>
                  <a:ext uri="{FF2B5EF4-FFF2-40B4-BE49-F238E27FC236}">
                    <a16:creationId xmlns:a16="http://schemas.microsoft.com/office/drawing/2014/main" id="{0C2D2673-A972-CF4E-BA94-F320B037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6" name="Freeform 189">
                <a:extLst>
                  <a:ext uri="{FF2B5EF4-FFF2-40B4-BE49-F238E27FC236}">
                    <a16:creationId xmlns:a16="http://schemas.microsoft.com/office/drawing/2014/main" id="{9B53D4F5-087A-7F4D-917F-A08D54408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7" name="Freeform 190">
                <a:extLst>
                  <a:ext uri="{FF2B5EF4-FFF2-40B4-BE49-F238E27FC236}">
                    <a16:creationId xmlns:a16="http://schemas.microsoft.com/office/drawing/2014/main" id="{F9ADAB11-6C50-104B-921F-F691F44EB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8" name="Freeform 191">
                <a:extLst>
                  <a:ext uri="{FF2B5EF4-FFF2-40B4-BE49-F238E27FC236}">
                    <a16:creationId xmlns:a16="http://schemas.microsoft.com/office/drawing/2014/main" id="{AD8D1F31-5FAE-D841-A114-A369FACB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9" name="Freeform 192">
                <a:extLst>
                  <a:ext uri="{FF2B5EF4-FFF2-40B4-BE49-F238E27FC236}">
                    <a16:creationId xmlns:a16="http://schemas.microsoft.com/office/drawing/2014/main" id="{B0AF7052-F708-3540-ABB0-08F0E242C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0" name="Freeform 193">
                <a:extLst>
                  <a:ext uri="{FF2B5EF4-FFF2-40B4-BE49-F238E27FC236}">
                    <a16:creationId xmlns:a16="http://schemas.microsoft.com/office/drawing/2014/main" id="{C3F7EFF9-7133-8048-AB02-2EC462241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1" name="Freeform 194">
                <a:extLst>
                  <a:ext uri="{FF2B5EF4-FFF2-40B4-BE49-F238E27FC236}">
                    <a16:creationId xmlns:a16="http://schemas.microsoft.com/office/drawing/2014/main" id="{8DEEAA0C-4502-5848-A279-CF4DB323F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2" name="Freeform 195">
                <a:extLst>
                  <a:ext uri="{FF2B5EF4-FFF2-40B4-BE49-F238E27FC236}">
                    <a16:creationId xmlns:a16="http://schemas.microsoft.com/office/drawing/2014/main" id="{6DE2E1A9-2D59-FD4E-8D2C-5AB75BAF2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5" name="Freeform 197">
              <a:extLst>
                <a:ext uri="{FF2B5EF4-FFF2-40B4-BE49-F238E27FC236}">
                  <a16:creationId xmlns:a16="http://schemas.microsoft.com/office/drawing/2014/main" id="{FE1D7130-4434-A740-9D9E-003F432BF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6" name="Group 4">
              <a:extLst>
                <a:ext uri="{FF2B5EF4-FFF2-40B4-BE49-F238E27FC236}">
                  <a16:creationId xmlns:a16="http://schemas.microsoft.com/office/drawing/2014/main" id="{779FEF53-2656-5B4E-9A22-1A6FB3F5EF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05" name="Freeform 205">
                <a:extLst>
                  <a:ext uri="{FF2B5EF4-FFF2-40B4-BE49-F238E27FC236}">
                    <a16:creationId xmlns:a16="http://schemas.microsoft.com/office/drawing/2014/main" id="{29F5371F-7B94-704F-9C86-FA165FFF7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6" name="Freeform 206">
                <a:extLst>
                  <a:ext uri="{FF2B5EF4-FFF2-40B4-BE49-F238E27FC236}">
                    <a16:creationId xmlns:a16="http://schemas.microsoft.com/office/drawing/2014/main" id="{81EBE7FA-5365-6F47-BA11-3D2115A20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7" name="Freeform 207">
                <a:extLst>
                  <a:ext uri="{FF2B5EF4-FFF2-40B4-BE49-F238E27FC236}">
                    <a16:creationId xmlns:a16="http://schemas.microsoft.com/office/drawing/2014/main" id="{FC6D4D6C-D6ED-CD40-BF67-A3CC88919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8" name="Freeform 208">
                <a:extLst>
                  <a:ext uri="{FF2B5EF4-FFF2-40B4-BE49-F238E27FC236}">
                    <a16:creationId xmlns:a16="http://schemas.microsoft.com/office/drawing/2014/main" id="{2E45B2FE-75CB-E340-BEC3-E1CA1971A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9" name="Freeform 209">
                <a:extLst>
                  <a:ext uri="{FF2B5EF4-FFF2-40B4-BE49-F238E27FC236}">
                    <a16:creationId xmlns:a16="http://schemas.microsoft.com/office/drawing/2014/main" id="{2C3214F1-59E1-9B4F-B743-06F952128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0" name="Freeform 210">
                <a:extLst>
                  <a:ext uri="{FF2B5EF4-FFF2-40B4-BE49-F238E27FC236}">
                    <a16:creationId xmlns:a16="http://schemas.microsoft.com/office/drawing/2014/main" id="{FDEFC7CC-AC00-8545-A432-A0D2D857C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1" name="Freeform 211">
                <a:extLst>
                  <a:ext uri="{FF2B5EF4-FFF2-40B4-BE49-F238E27FC236}">
                    <a16:creationId xmlns:a16="http://schemas.microsoft.com/office/drawing/2014/main" id="{07818149-538B-814D-9309-9C60D48FB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2" name="Freeform 212">
                <a:extLst>
                  <a:ext uri="{FF2B5EF4-FFF2-40B4-BE49-F238E27FC236}">
                    <a16:creationId xmlns:a16="http://schemas.microsoft.com/office/drawing/2014/main" id="{73B321AB-5C97-C244-A896-0206A17B6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7" name="Freeform 213">
              <a:extLst>
                <a:ext uri="{FF2B5EF4-FFF2-40B4-BE49-F238E27FC236}">
                  <a16:creationId xmlns:a16="http://schemas.microsoft.com/office/drawing/2014/main" id="{B44145D2-5524-D94F-8F49-FC55E5792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549" y="4081935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8" name="Freeform 164">
              <a:extLst>
                <a:ext uri="{FF2B5EF4-FFF2-40B4-BE49-F238E27FC236}">
                  <a16:creationId xmlns:a16="http://schemas.microsoft.com/office/drawing/2014/main" id="{256FB60C-2F0B-B045-BC03-966E96A596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978F5B5D-14B5-8948-8018-B0B95C78AF1F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177" name="Freeform 214">
                <a:extLst>
                  <a:ext uri="{FF2B5EF4-FFF2-40B4-BE49-F238E27FC236}">
                    <a16:creationId xmlns:a16="http://schemas.microsoft.com/office/drawing/2014/main" id="{2CF5424C-CD50-BB4E-A247-AA3CEC961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8" name="Freeform 215">
                <a:extLst>
                  <a:ext uri="{FF2B5EF4-FFF2-40B4-BE49-F238E27FC236}">
                    <a16:creationId xmlns:a16="http://schemas.microsoft.com/office/drawing/2014/main" id="{C4C1E29E-77B9-0C4D-8CD9-D2F5FD78D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9" name="Freeform 216">
                <a:extLst>
                  <a:ext uri="{FF2B5EF4-FFF2-40B4-BE49-F238E27FC236}">
                    <a16:creationId xmlns:a16="http://schemas.microsoft.com/office/drawing/2014/main" id="{6CD27237-920D-1B42-973C-AA7EEF26B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0" name="Freeform 217">
                <a:extLst>
                  <a:ext uri="{FF2B5EF4-FFF2-40B4-BE49-F238E27FC236}">
                    <a16:creationId xmlns:a16="http://schemas.microsoft.com/office/drawing/2014/main" id="{86CEAE00-D713-1F4B-9942-05410125B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1" name="Freeform 218">
                <a:extLst>
                  <a:ext uri="{FF2B5EF4-FFF2-40B4-BE49-F238E27FC236}">
                    <a16:creationId xmlns:a16="http://schemas.microsoft.com/office/drawing/2014/main" id="{C5936F1E-E867-6240-9F3D-503646A85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2" name="Freeform 219">
                <a:extLst>
                  <a:ext uri="{FF2B5EF4-FFF2-40B4-BE49-F238E27FC236}">
                    <a16:creationId xmlns:a16="http://schemas.microsoft.com/office/drawing/2014/main" id="{FC957F18-F554-8642-BC28-D29E71159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3" name="Freeform 220">
                <a:extLst>
                  <a:ext uri="{FF2B5EF4-FFF2-40B4-BE49-F238E27FC236}">
                    <a16:creationId xmlns:a16="http://schemas.microsoft.com/office/drawing/2014/main" id="{0D2C1569-77B2-E645-A3A3-D42406250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4" name="Freeform 221">
                <a:extLst>
                  <a:ext uri="{FF2B5EF4-FFF2-40B4-BE49-F238E27FC236}">
                    <a16:creationId xmlns:a16="http://schemas.microsoft.com/office/drawing/2014/main" id="{B7B3A6F7-7C0A-9647-8CA1-080A478A6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5" name="Freeform 222">
                <a:extLst>
                  <a:ext uri="{FF2B5EF4-FFF2-40B4-BE49-F238E27FC236}">
                    <a16:creationId xmlns:a16="http://schemas.microsoft.com/office/drawing/2014/main" id="{2728DC3E-5E11-BE4A-9489-FB114D3FD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6" name="Freeform 223">
                <a:extLst>
                  <a:ext uri="{FF2B5EF4-FFF2-40B4-BE49-F238E27FC236}">
                    <a16:creationId xmlns:a16="http://schemas.microsoft.com/office/drawing/2014/main" id="{949A4362-63B8-294F-A53D-B9E70FB1C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7" name="Freeform 224">
                <a:extLst>
                  <a:ext uri="{FF2B5EF4-FFF2-40B4-BE49-F238E27FC236}">
                    <a16:creationId xmlns:a16="http://schemas.microsoft.com/office/drawing/2014/main" id="{8F2FF7D2-279D-324D-AF8C-E4648999E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8" name="Freeform 225">
                <a:extLst>
                  <a:ext uri="{FF2B5EF4-FFF2-40B4-BE49-F238E27FC236}">
                    <a16:creationId xmlns:a16="http://schemas.microsoft.com/office/drawing/2014/main" id="{DB1E9934-CE6B-2543-95B6-0E307795F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9" name="Freeform 226">
                <a:extLst>
                  <a:ext uri="{FF2B5EF4-FFF2-40B4-BE49-F238E27FC236}">
                    <a16:creationId xmlns:a16="http://schemas.microsoft.com/office/drawing/2014/main" id="{129E3786-B659-4D44-9F69-4504AD03E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0" name="Freeform 227">
                <a:extLst>
                  <a:ext uri="{FF2B5EF4-FFF2-40B4-BE49-F238E27FC236}">
                    <a16:creationId xmlns:a16="http://schemas.microsoft.com/office/drawing/2014/main" id="{AFAD8EED-8243-E741-95FD-9EA6B398D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1" name="Freeform 228">
                <a:extLst>
                  <a:ext uri="{FF2B5EF4-FFF2-40B4-BE49-F238E27FC236}">
                    <a16:creationId xmlns:a16="http://schemas.microsoft.com/office/drawing/2014/main" id="{6DCCCBB7-854B-004C-8920-8F04B2616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2" name="Freeform 229">
                <a:extLst>
                  <a:ext uri="{FF2B5EF4-FFF2-40B4-BE49-F238E27FC236}">
                    <a16:creationId xmlns:a16="http://schemas.microsoft.com/office/drawing/2014/main" id="{4222C38B-27A8-0940-B2CA-8CAC4983C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3" name="Freeform 230">
                <a:extLst>
                  <a:ext uri="{FF2B5EF4-FFF2-40B4-BE49-F238E27FC236}">
                    <a16:creationId xmlns:a16="http://schemas.microsoft.com/office/drawing/2014/main" id="{9DBCCB81-D3D5-1F4F-B8E4-CD2F59E42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4" name="Freeform 231">
                <a:extLst>
                  <a:ext uri="{FF2B5EF4-FFF2-40B4-BE49-F238E27FC236}">
                    <a16:creationId xmlns:a16="http://schemas.microsoft.com/office/drawing/2014/main" id="{96AD860E-DA97-E641-A664-C6604A692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5" name="Freeform 232">
                <a:extLst>
                  <a:ext uri="{FF2B5EF4-FFF2-40B4-BE49-F238E27FC236}">
                    <a16:creationId xmlns:a16="http://schemas.microsoft.com/office/drawing/2014/main" id="{31A673E7-8721-244E-ABBB-427DF8082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6" name="Freeform 233">
                <a:extLst>
                  <a:ext uri="{FF2B5EF4-FFF2-40B4-BE49-F238E27FC236}">
                    <a16:creationId xmlns:a16="http://schemas.microsoft.com/office/drawing/2014/main" id="{3A586596-A0D1-C243-901F-276A0A007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7" name="Freeform 234">
                <a:extLst>
                  <a:ext uri="{FF2B5EF4-FFF2-40B4-BE49-F238E27FC236}">
                    <a16:creationId xmlns:a16="http://schemas.microsoft.com/office/drawing/2014/main" id="{9542609F-E47F-5C42-8507-E87379AE1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8" name="Freeform 235">
                <a:extLst>
                  <a:ext uri="{FF2B5EF4-FFF2-40B4-BE49-F238E27FC236}">
                    <a16:creationId xmlns:a16="http://schemas.microsoft.com/office/drawing/2014/main" id="{A6CE1106-FD3C-F74D-A1CD-7FBE1363A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9" name="Freeform 236">
                <a:extLst>
                  <a:ext uri="{FF2B5EF4-FFF2-40B4-BE49-F238E27FC236}">
                    <a16:creationId xmlns:a16="http://schemas.microsoft.com/office/drawing/2014/main" id="{46D29DB0-59B2-124D-92B8-FAFB3027D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0" name="Freeform 237">
                <a:extLst>
                  <a:ext uri="{FF2B5EF4-FFF2-40B4-BE49-F238E27FC236}">
                    <a16:creationId xmlns:a16="http://schemas.microsoft.com/office/drawing/2014/main" id="{A91A5181-07A2-7D4E-9DEA-4741C8198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1" name="Freeform 238">
                <a:extLst>
                  <a:ext uri="{FF2B5EF4-FFF2-40B4-BE49-F238E27FC236}">
                    <a16:creationId xmlns:a16="http://schemas.microsoft.com/office/drawing/2014/main" id="{58D29060-4674-A140-AF48-409183FCC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2" name="Freeform 239">
                <a:extLst>
                  <a:ext uri="{FF2B5EF4-FFF2-40B4-BE49-F238E27FC236}">
                    <a16:creationId xmlns:a16="http://schemas.microsoft.com/office/drawing/2014/main" id="{DCB9C945-D373-0441-BF47-0B0B5DB00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3" name="Freeform 240">
                <a:extLst>
                  <a:ext uri="{FF2B5EF4-FFF2-40B4-BE49-F238E27FC236}">
                    <a16:creationId xmlns:a16="http://schemas.microsoft.com/office/drawing/2014/main" id="{AC27EE0F-B1FB-0A4C-AACD-21E07C87A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4" name="Freeform 241">
                <a:extLst>
                  <a:ext uri="{FF2B5EF4-FFF2-40B4-BE49-F238E27FC236}">
                    <a16:creationId xmlns:a16="http://schemas.microsoft.com/office/drawing/2014/main" id="{BC3E967A-4D76-B140-974F-297A00F22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0" name="Group 6">
              <a:extLst>
                <a:ext uri="{FF2B5EF4-FFF2-40B4-BE49-F238E27FC236}">
                  <a16:creationId xmlns:a16="http://schemas.microsoft.com/office/drawing/2014/main" id="{59FB3294-7E71-E54A-A83B-97A562950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167" name="Freeform 242">
                <a:extLst>
                  <a:ext uri="{FF2B5EF4-FFF2-40B4-BE49-F238E27FC236}">
                    <a16:creationId xmlns:a16="http://schemas.microsoft.com/office/drawing/2014/main" id="{FDB45E15-9ED6-C740-A355-E3A959AA1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8" name="Freeform 243">
                <a:extLst>
                  <a:ext uri="{FF2B5EF4-FFF2-40B4-BE49-F238E27FC236}">
                    <a16:creationId xmlns:a16="http://schemas.microsoft.com/office/drawing/2014/main" id="{594D32FE-7AC5-1349-9A89-A00D63587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9" name="Freeform 244">
                <a:extLst>
                  <a:ext uri="{FF2B5EF4-FFF2-40B4-BE49-F238E27FC236}">
                    <a16:creationId xmlns:a16="http://schemas.microsoft.com/office/drawing/2014/main" id="{C1078079-F462-6E47-B878-2CF3526DE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0" name="Freeform 245">
                <a:extLst>
                  <a:ext uri="{FF2B5EF4-FFF2-40B4-BE49-F238E27FC236}">
                    <a16:creationId xmlns:a16="http://schemas.microsoft.com/office/drawing/2014/main" id="{287ED97F-9AE5-EF4E-BD20-4CA0B4451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1" name="Freeform 246">
                <a:extLst>
                  <a:ext uri="{FF2B5EF4-FFF2-40B4-BE49-F238E27FC236}">
                    <a16:creationId xmlns:a16="http://schemas.microsoft.com/office/drawing/2014/main" id="{601047A8-2040-994C-BE2B-F7A86B19B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2" name="Freeform 247">
                <a:extLst>
                  <a:ext uri="{FF2B5EF4-FFF2-40B4-BE49-F238E27FC236}">
                    <a16:creationId xmlns:a16="http://schemas.microsoft.com/office/drawing/2014/main" id="{181C215F-B194-714E-B8C0-C9EB1F88F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3" name="Freeform 248">
                <a:extLst>
                  <a:ext uri="{FF2B5EF4-FFF2-40B4-BE49-F238E27FC236}">
                    <a16:creationId xmlns:a16="http://schemas.microsoft.com/office/drawing/2014/main" id="{F2816C2B-45A0-0944-A37B-94E79C0B1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4" name="Freeform 249">
                <a:extLst>
                  <a:ext uri="{FF2B5EF4-FFF2-40B4-BE49-F238E27FC236}">
                    <a16:creationId xmlns:a16="http://schemas.microsoft.com/office/drawing/2014/main" id="{D3635A9E-0D8C-B248-8F5B-F2940FF53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5" name="Freeform 250">
                <a:extLst>
                  <a:ext uri="{FF2B5EF4-FFF2-40B4-BE49-F238E27FC236}">
                    <a16:creationId xmlns:a16="http://schemas.microsoft.com/office/drawing/2014/main" id="{07B9797B-301E-0C49-88B3-DEAB59E57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6" name="Freeform 251">
                <a:extLst>
                  <a:ext uri="{FF2B5EF4-FFF2-40B4-BE49-F238E27FC236}">
                    <a16:creationId xmlns:a16="http://schemas.microsoft.com/office/drawing/2014/main" id="{DF689D9D-0333-9841-840E-3115D1EF4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1" name="Group 14">
              <a:extLst>
                <a:ext uri="{FF2B5EF4-FFF2-40B4-BE49-F238E27FC236}">
                  <a16:creationId xmlns:a16="http://schemas.microsoft.com/office/drawing/2014/main" id="{5F25606B-6CA1-E946-8745-F1B21467EEF9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56" name="Freeform 40">
                <a:extLst>
                  <a:ext uri="{FF2B5EF4-FFF2-40B4-BE49-F238E27FC236}">
                    <a16:creationId xmlns:a16="http://schemas.microsoft.com/office/drawing/2014/main" id="{D0C2AAD4-8C6D-B144-B8DD-63EEC1E36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7" name="Freeform 41">
                <a:extLst>
                  <a:ext uri="{FF2B5EF4-FFF2-40B4-BE49-F238E27FC236}">
                    <a16:creationId xmlns:a16="http://schemas.microsoft.com/office/drawing/2014/main" id="{C1A342FA-FABD-9045-A8E8-5DFDA5811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8" name="Freeform 42">
                <a:extLst>
                  <a:ext uri="{FF2B5EF4-FFF2-40B4-BE49-F238E27FC236}">
                    <a16:creationId xmlns:a16="http://schemas.microsoft.com/office/drawing/2014/main" id="{A945C913-2D64-0E49-B21F-C49293AB1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9" name="Freeform 43">
                <a:extLst>
                  <a:ext uri="{FF2B5EF4-FFF2-40B4-BE49-F238E27FC236}">
                    <a16:creationId xmlns:a16="http://schemas.microsoft.com/office/drawing/2014/main" id="{8D2EA61F-0D51-E541-B1CA-1E6A59967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0" name="Freeform 44">
                <a:extLst>
                  <a:ext uri="{FF2B5EF4-FFF2-40B4-BE49-F238E27FC236}">
                    <a16:creationId xmlns:a16="http://schemas.microsoft.com/office/drawing/2014/main" id="{835C97D0-C131-5443-BEC2-A8B964875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1" name="Freeform 45">
                <a:extLst>
                  <a:ext uri="{FF2B5EF4-FFF2-40B4-BE49-F238E27FC236}">
                    <a16:creationId xmlns:a16="http://schemas.microsoft.com/office/drawing/2014/main" id="{28AFF495-1BF8-B443-BBA0-3D76AA49D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2" name="Freeform 127">
                <a:extLst>
                  <a:ext uri="{FF2B5EF4-FFF2-40B4-BE49-F238E27FC236}">
                    <a16:creationId xmlns:a16="http://schemas.microsoft.com/office/drawing/2014/main" id="{55F5A43F-E9ED-3045-955C-8DEDAC088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3" name="Freeform 128">
                <a:extLst>
                  <a:ext uri="{FF2B5EF4-FFF2-40B4-BE49-F238E27FC236}">
                    <a16:creationId xmlns:a16="http://schemas.microsoft.com/office/drawing/2014/main" id="{382098C1-4396-0B4C-8DC8-D154CE20F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4" name="Freeform 129">
                <a:extLst>
                  <a:ext uri="{FF2B5EF4-FFF2-40B4-BE49-F238E27FC236}">
                    <a16:creationId xmlns:a16="http://schemas.microsoft.com/office/drawing/2014/main" id="{21C8F77F-AFE8-EB49-8FA6-85045619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5" name="Freeform 252">
                <a:extLst>
                  <a:ext uri="{FF2B5EF4-FFF2-40B4-BE49-F238E27FC236}">
                    <a16:creationId xmlns:a16="http://schemas.microsoft.com/office/drawing/2014/main" id="{AE69A4BC-90F6-DE47-B365-A74A4801E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6" name="Freeform 253">
                <a:extLst>
                  <a:ext uri="{FF2B5EF4-FFF2-40B4-BE49-F238E27FC236}">
                    <a16:creationId xmlns:a16="http://schemas.microsoft.com/office/drawing/2014/main" id="{0D5C819F-9026-8544-96A5-C93311774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52" name="Freeform 87">
              <a:extLst>
                <a:ext uri="{FF2B5EF4-FFF2-40B4-BE49-F238E27FC236}">
                  <a16:creationId xmlns:a16="http://schemas.microsoft.com/office/drawing/2014/main" id="{F7B9391F-7BDB-EA44-AE09-6F734EC03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3" name="Freeform 89">
              <a:extLst>
                <a:ext uri="{FF2B5EF4-FFF2-40B4-BE49-F238E27FC236}">
                  <a16:creationId xmlns:a16="http://schemas.microsoft.com/office/drawing/2014/main" id="{0FA5E513-920B-7148-9414-B8125544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4" name="Freeform 9">
              <a:extLst>
                <a:ext uri="{FF2B5EF4-FFF2-40B4-BE49-F238E27FC236}">
                  <a16:creationId xmlns:a16="http://schemas.microsoft.com/office/drawing/2014/main" id="{B8432FA0-D9BF-6644-A0CF-0D4DFCF17A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5" name="Freeform 100">
              <a:extLst>
                <a:ext uri="{FF2B5EF4-FFF2-40B4-BE49-F238E27FC236}">
                  <a16:creationId xmlns:a16="http://schemas.microsoft.com/office/drawing/2014/main" id="{D815F5C5-3576-2545-9A92-F7512D2A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sp>
        <p:nvSpPr>
          <p:cNvPr id="374" name="Pentagon 9">
            <a:extLst>
              <a:ext uri="{FF2B5EF4-FFF2-40B4-BE49-F238E27FC236}">
                <a16:creationId xmlns:a16="http://schemas.microsoft.com/office/drawing/2014/main" id="{C341A9F3-1447-4B0C-8E1A-99BEEC801884}"/>
              </a:ext>
            </a:extLst>
          </p:cNvPr>
          <p:cNvSpPr/>
          <p:nvPr/>
        </p:nvSpPr>
        <p:spPr>
          <a:xfrm rot="20468110">
            <a:off x="3969533" y="3802866"/>
            <a:ext cx="1629305" cy="641216"/>
          </a:xfrm>
          <a:prstGeom prst="homePlate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US" sz="1000" b="1" dirty="0">
                <a:solidFill>
                  <a:prstClr val="white"/>
                </a:solidFill>
                <a:latin typeface="Century Gothic" panose="020B0502020202020204"/>
              </a:rPr>
              <a:t>You DO NOT have to take loan – look at Funding Summary</a:t>
            </a:r>
          </a:p>
        </p:txBody>
      </p:sp>
      <p:sp>
        <p:nvSpPr>
          <p:cNvPr id="376" name="Flowchart: Alternate Process 375">
            <a:extLst>
              <a:ext uri="{FF2B5EF4-FFF2-40B4-BE49-F238E27FC236}">
                <a16:creationId xmlns:a16="http://schemas.microsoft.com/office/drawing/2014/main" id="{952E8343-BC72-4A0C-A75C-D73E1C6F949B}"/>
              </a:ext>
            </a:extLst>
          </p:cNvPr>
          <p:cNvSpPr/>
          <p:nvPr/>
        </p:nvSpPr>
        <p:spPr>
          <a:xfrm>
            <a:off x="4475295" y="4944335"/>
            <a:ext cx="2209800" cy="793751"/>
          </a:xfrm>
          <a:prstGeom prst="flowChartAlternateProcess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US" sz="1200" b="1" dirty="0">
                <a:solidFill>
                  <a:srgbClr val="37A76F">
                    <a:lumMod val="50000"/>
                  </a:srgbClr>
                </a:solidFill>
                <a:latin typeface="Century Gothic" panose="020B0502020202020204"/>
              </a:rPr>
              <a:t>Funds are automatically released to school to pay fees first</a:t>
            </a:r>
            <a:endParaRPr lang="en-US" sz="1200" b="1" dirty="0">
              <a:solidFill>
                <a:prstClr val="white"/>
              </a:solidFill>
              <a:latin typeface="Century Gothic" panose="020B0502020202020204"/>
            </a:endParaRPr>
          </a:p>
        </p:txBody>
      </p:sp>
      <p:sp>
        <p:nvSpPr>
          <p:cNvPr id="377" name="Flowchart: Alternate Process 376">
            <a:extLst>
              <a:ext uri="{FF2B5EF4-FFF2-40B4-BE49-F238E27FC236}">
                <a16:creationId xmlns:a16="http://schemas.microsoft.com/office/drawing/2014/main" id="{4E3B74CB-DFE4-42A7-8F73-B0E9847A5D08}"/>
              </a:ext>
            </a:extLst>
          </p:cNvPr>
          <p:cNvSpPr/>
          <p:nvPr/>
        </p:nvSpPr>
        <p:spPr>
          <a:xfrm>
            <a:off x="6838535" y="4960000"/>
            <a:ext cx="2209800" cy="793751"/>
          </a:xfrm>
          <a:prstGeom prst="flowChartAlternateProcess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US" sz="1200" b="1" dirty="0">
                <a:solidFill>
                  <a:srgbClr val="37A76F">
                    <a:lumMod val="50000"/>
                  </a:srgbClr>
                </a:solidFill>
                <a:latin typeface="Century Gothic" panose="020B0502020202020204"/>
              </a:rPr>
              <a:t>You are responsible to ensure your school fees are paid in full</a:t>
            </a:r>
          </a:p>
        </p:txBody>
      </p:sp>
      <p:sp>
        <p:nvSpPr>
          <p:cNvPr id="378" name="Flowchart: Alternate Process 377">
            <a:extLst>
              <a:ext uri="{FF2B5EF4-FFF2-40B4-BE49-F238E27FC236}">
                <a16:creationId xmlns:a16="http://schemas.microsoft.com/office/drawing/2014/main" id="{375C63DD-6DB4-4473-B85D-610755EE9A6B}"/>
              </a:ext>
            </a:extLst>
          </p:cNvPr>
          <p:cNvSpPr/>
          <p:nvPr/>
        </p:nvSpPr>
        <p:spPr>
          <a:xfrm>
            <a:off x="2095519" y="4934210"/>
            <a:ext cx="2209800" cy="793751"/>
          </a:xfrm>
          <a:prstGeom prst="flowChartAlternateProcess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r>
              <a:rPr lang="en-US" sz="1200" b="1" dirty="0">
                <a:solidFill>
                  <a:srgbClr val="37A76F">
                    <a:lumMod val="50000"/>
                  </a:srgbClr>
                </a:solidFill>
                <a:latin typeface="Century Gothic" panose="020B0502020202020204"/>
              </a:rPr>
              <a:t>60% of funding released in the Fall and 40% released in the Winter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1884BC3-F19D-4835-8F2C-0B9A6A805AA2}"/>
              </a:ext>
            </a:extLst>
          </p:cNvPr>
          <p:cNvSpPr/>
          <p:nvPr/>
        </p:nvSpPr>
        <p:spPr>
          <a:xfrm>
            <a:off x="2186174" y="2126711"/>
            <a:ext cx="751944" cy="139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999716"/>
      </p:ext>
    </p:extLst>
  </p:cSld>
  <p:clrMapOvr>
    <a:masterClrMapping/>
  </p:clrMapOvr>
  <p:transition advClick="0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3412251" y="677793"/>
            <a:ext cx="46842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accent3">
                    <a:lumMod val="25000"/>
                  </a:schemeClr>
                </a:solidFill>
                <a:latin typeface="Raleway" panose="020B0503030101060003" pitchFamily="34" charset="77"/>
                <a:cs typeface="Mukta Medium" panose="020B0000000000000000" pitchFamily="34" charset="77"/>
              </a:rPr>
              <a:t>OSAP – Key Points</a:t>
            </a: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D63071A5-C28D-5745-B5BF-85C569CD20C6}"/>
              </a:ext>
            </a:extLst>
          </p:cNvPr>
          <p:cNvGrpSpPr>
            <a:grpSpLocks noChangeAspect="1"/>
          </p:cNvGrpSpPr>
          <p:nvPr/>
        </p:nvGrpSpPr>
        <p:grpSpPr>
          <a:xfrm>
            <a:off x="-1370985" y="-1190514"/>
            <a:ext cx="14976000" cy="9261356"/>
            <a:chOff x="-318035" y="-482331"/>
            <a:chExt cx="12494098" cy="7726513"/>
          </a:xfrm>
        </p:grpSpPr>
        <p:sp>
          <p:nvSpPr>
            <p:cNvPr id="120" name="Freeform 9">
              <a:extLst>
                <a:ext uri="{FF2B5EF4-FFF2-40B4-BE49-F238E27FC236}">
                  <a16:creationId xmlns:a16="http://schemas.microsoft.com/office/drawing/2014/main" id="{143D5B5D-9AB7-3E4D-A0D4-BF40C308B8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438624" y="3540837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1" name="Group 9">
              <a:extLst>
                <a:ext uri="{FF2B5EF4-FFF2-40B4-BE49-F238E27FC236}">
                  <a16:creationId xmlns:a16="http://schemas.microsoft.com/office/drawing/2014/main" id="{EF351F79-C6FE-F846-8B1A-8B522B2944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361" name="Freeform 32">
                <a:extLst>
                  <a:ext uri="{FF2B5EF4-FFF2-40B4-BE49-F238E27FC236}">
                    <a16:creationId xmlns:a16="http://schemas.microsoft.com/office/drawing/2014/main" id="{B6C03FD2-9727-304B-A00D-54746A170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33">
                <a:extLst>
                  <a:ext uri="{FF2B5EF4-FFF2-40B4-BE49-F238E27FC236}">
                    <a16:creationId xmlns:a16="http://schemas.microsoft.com/office/drawing/2014/main" id="{533A9BA7-A071-FA42-BEDC-DEB82737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34">
                <a:extLst>
                  <a:ext uri="{FF2B5EF4-FFF2-40B4-BE49-F238E27FC236}">
                    <a16:creationId xmlns:a16="http://schemas.microsoft.com/office/drawing/2014/main" id="{04E701C1-BC3C-2C45-9446-ADF85F1E4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35">
                <a:extLst>
                  <a:ext uri="{FF2B5EF4-FFF2-40B4-BE49-F238E27FC236}">
                    <a16:creationId xmlns:a16="http://schemas.microsoft.com/office/drawing/2014/main" id="{DACDFDC9-1357-5B47-AEA0-9DC2B1762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5" name="Freeform 36">
                <a:extLst>
                  <a:ext uri="{FF2B5EF4-FFF2-40B4-BE49-F238E27FC236}">
                    <a16:creationId xmlns:a16="http://schemas.microsoft.com/office/drawing/2014/main" id="{A00EE7AD-4F3A-4947-81DD-44C757C36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6" name="Freeform 37">
                <a:extLst>
                  <a:ext uri="{FF2B5EF4-FFF2-40B4-BE49-F238E27FC236}">
                    <a16:creationId xmlns:a16="http://schemas.microsoft.com/office/drawing/2014/main" id="{4B9587DC-4D5F-3C43-99E6-9A2F08367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38">
                <a:extLst>
                  <a:ext uri="{FF2B5EF4-FFF2-40B4-BE49-F238E27FC236}">
                    <a16:creationId xmlns:a16="http://schemas.microsoft.com/office/drawing/2014/main" id="{C73CB55D-1D07-5046-853B-380B9B70E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39">
                <a:extLst>
                  <a:ext uri="{FF2B5EF4-FFF2-40B4-BE49-F238E27FC236}">
                    <a16:creationId xmlns:a16="http://schemas.microsoft.com/office/drawing/2014/main" id="{7C53D1AA-DBD0-DB46-9DE8-69096EDB6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587B8F1C-0D55-4C43-9D96-44FC7C074E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668308">
              <a:off x="-281725" y="28910"/>
              <a:ext cx="1850811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3" name="Freeform 87">
              <a:extLst>
                <a:ext uri="{FF2B5EF4-FFF2-40B4-BE49-F238E27FC236}">
                  <a16:creationId xmlns:a16="http://schemas.microsoft.com/office/drawing/2014/main" id="{B4BE1220-4721-CB40-87AD-950256935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4" name="Freeform 89">
              <a:extLst>
                <a:ext uri="{FF2B5EF4-FFF2-40B4-BE49-F238E27FC236}">
                  <a16:creationId xmlns:a16="http://schemas.microsoft.com/office/drawing/2014/main" id="{B60B844C-F345-654D-A0D9-F1DBF353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5" name="Group 2">
              <a:extLst>
                <a:ext uri="{FF2B5EF4-FFF2-40B4-BE49-F238E27FC236}">
                  <a16:creationId xmlns:a16="http://schemas.microsoft.com/office/drawing/2014/main" id="{93B77A20-DABE-1746-B308-7433795E023B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356" name="Freeform 88">
                <a:extLst>
                  <a:ext uri="{FF2B5EF4-FFF2-40B4-BE49-F238E27FC236}">
                    <a16:creationId xmlns:a16="http://schemas.microsoft.com/office/drawing/2014/main" id="{6C3D2C01-D60B-8143-97F0-2D5796F8C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91">
                <a:extLst>
                  <a:ext uri="{FF2B5EF4-FFF2-40B4-BE49-F238E27FC236}">
                    <a16:creationId xmlns:a16="http://schemas.microsoft.com/office/drawing/2014/main" id="{558EC444-0B85-D64E-8ACF-2A107EABF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92">
                <a:extLst>
                  <a:ext uri="{FF2B5EF4-FFF2-40B4-BE49-F238E27FC236}">
                    <a16:creationId xmlns:a16="http://schemas.microsoft.com/office/drawing/2014/main" id="{1F3838DD-5359-674A-A8C8-2D263CA22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93">
                <a:extLst>
                  <a:ext uri="{FF2B5EF4-FFF2-40B4-BE49-F238E27FC236}">
                    <a16:creationId xmlns:a16="http://schemas.microsoft.com/office/drawing/2014/main" id="{9FB48EBF-142E-CA47-9630-5EBBAC47D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94">
                <a:extLst>
                  <a:ext uri="{FF2B5EF4-FFF2-40B4-BE49-F238E27FC236}">
                    <a16:creationId xmlns:a16="http://schemas.microsoft.com/office/drawing/2014/main" id="{384EC436-A417-9F46-8926-3BAD793D0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26" name="Group 15">
              <a:extLst>
                <a:ext uri="{FF2B5EF4-FFF2-40B4-BE49-F238E27FC236}">
                  <a16:creationId xmlns:a16="http://schemas.microsoft.com/office/drawing/2014/main" id="{1206DE45-C5E4-D743-84F9-B03DAC2DE399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351" name="Freeform 95">
                <a:extLst>
                  <a:ext uri="{FF2B5EF4-FFF2-40B4-BE49-F238E27FC236}">
                    <a16:creationId xmlns:a16="http://schemas.microsoft.com/office/drawing/2014/main" id="{CA4F924A-3B50-EF4C-AB69-BDDFA4AC2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96">
                <a:extLst>
                  <a:ext uri="{FF2B5EF4-FFF2-40B4-BE49-F238E27FC236}">
                    <a16:creationId xmlns:a16="http://schemas.microsoft.com/office/drawing/2014/main" id="{0C59AA51-41B7-FC42-B2F5-643D003CB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97">
                <a:extLst>
                  <a:ext uri="{FF2B5EF4-FFF2-40B4-BE49-F238E27FC236}">
                    <a16:creationId xmlns:a16="http://schemas.microsoft.com/office/drawing/2014/main" id="{55943E8D-B437-8546-BF46-66A908CE2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4" name="Freeform 98">
                <a:extLst>
                  <a:ext uri="{FF2B5EF4-FFF2-40B4-BE49-F238E27FC236}">
                    <a16:creationId xmlns:a16="http://schemas.microsoft.com/office/drawing/2014/main" id="{95B928AE-BA54-114F-8A8B-AD2F21506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99">
                <a:extLst>
                  <a:ext uri="{FF2B5EF4-FFF2-40B4-BE49-F238E27FC236}">
                    <a16:creationId xmlns:a16="http://schemas.microsoft.com/office/drawing/2014/main" id="{E3BFB6CB-ECCE-0342-B975-8EBFC563A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7" name="Freeform 100">
              <a:extLst>
                <a:ext uri="{FF2B5EF4-FFF2-40B4-BE49-F238E27FC236}">
                  <a16:creationId xmlns:a16="http://schemas.microsoft.com/office/drawing/2014/main" id="{0342D5F1-1F0D-2744-984C-7C4BBF97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8" name="Freeform 101">
              <a:extLst>
                <a:ext uri="{FF2B5EF4-FFF2-40B4-BE49-F238E27FC236}">
                  <a16:creationId xmlns:a16="http://schemas.microsoft.com/office/drawing/2014/main" id="{9A950537-DCCB-FC4C-B4D1-53B52809C5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0700507" y="461951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9" name="Group 12">
              <a:extLst>
                <a:ext uri="{FF2B5EF4-FFF2-40B4-BE49-F238E27FC236}">
                  <a16:creationId xmlns:a16="http://schemas.microsoft.com/office/drawing/2014/main" id="{57C036CB-3630-5443-A54A-2E54AD88A0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348" name="Freeform 90">
                <a:extLst>
                  <a:ext uri="{FF2B5EF4-FFF2-40B4-BE49-F238E27FC236}">
                    <a16:creationId xmlns:a16="http://schemas.microsoft.com/office/drawing/2014/main" id="{63A84A03-F363-8546-8CFF-51128F610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102">
                <a:extLst>
                  <a:ext uri="{FF2B5EF4-FFF2-40B4-BE49-F238E27FC236}">
                    <a16:creationId xmlns:a16="http://schemas.microsoft.com/office/drawing/2014/main" id="{155603F4-8F68-9343-B793-7AEF4CD2C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103">
                <a:extLst>
                  <a:ext uri="{FF2B5EF4-FFF2-40B4-BE49-F238E27FC236}">
                    <a16:creationId xmlns:a16="http://schemas.microsoft.com/office/drawing/2014/main" id="{B07F58AF-1FBB-1941-A8A0-6BC41651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0" name="Group 11">
              <a:extLst>
                <a:ext uri="{FF2B5EF4-FFF2-40B4-BE49-F238E27FC236}">
                  <a16:creationId xmlns:a16="http://schemas.microsoft.com/office/drawing/2014/main" id="{4CAB30AA-3EBD-394B-B054-DA65E41B1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39" name="Freeform 1">
                <a:extLst>
                  <a:ext uri="{FF2B5EF4-FFF2-40B4-BE49-F238E27FC236}">
                    <a16:creationId xmlns:a16="http://schemas.microsoft.com/office/drawing/2014/main" id="{A54E218D-5F6E-7947-AA2F-EA0178F42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2">
                <a:extLst>
                  <a:ext uri="{FF2B5EF4-FFF2-40B4-BE49-F238E27FC236}">
                    <a16:creationId xmlns:a16="http://schemas.microsoft.com/office/drawing/2014/main" id="{47CE9A80-BA80-2346-86C4-A881009B5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3">
                <a:extLst>
                  <a:ext uri="{FF2B5EF4-FFF2-40B4-BE49-F238E27FC236}">
                    <a16:creationId xmlns:a16="http://schemas.microsoft.com/office/drawing/2014/main" id="{358DDA8C-B89B-0D44-9F3C-72CBBA68E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4">
                <a:extLst>
                  <a:ext uri="{FF2B5EF4-FFF2-40B4-BE49-F238E27FC236}">
                    <a16:creationId xmlns:a16="http://schemas.microsoft.com/office/drawing/2014/main" id="{F35C5171-D4CC-D644-AC20-08932012F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5">
                <a:extLst>
                  <a:ext uri="{FF2B5EF4-FFF2-40B4-BE49-F238E27FC236}">
                    <a16:creationId xmlns:a16="http://schemas.microsoft.com/office/drawing/2014/main" id="{A89AA828-E486-4541-99F6-9622B2CB6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6">
                <a:extLst>
                  <a:ext uri="{FF2B5EF4-FFF2-40B4-BE49-F238E27FC236}">
                    <a16:creationId xmlns:a16="http://schemas.microsoft.com/office/drawing/2014/main" id="{D6A8406C-55A2-7741-9BA4-3EF1B99BA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5" name="Freeform 7">
                <a:extLst>
                  <a:ext uri="{FF2B5EF4-FFF2-40B4-BE49-F238E27FC236}">
                    <a16:creationId xmlns:a16="http://schemas.microsoft.com/office/drawing/2014/main" id="{981EB331-9452-D544-B38D-092D2EC1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104">
                <a:extLst>
                  <a:ext uri="{FF2B5EF4-FFF2-40B4-BE49-F238E27FC236}">
                    <a16:creationId xmlns:a16="http://schemas.microsoft.com/office/drawing/2014/main" id="{E48BE499-ED6D-C34D-BE32-A147DC82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105">
                <a:extLst>
                  <a:ext uri="{FF2B5EF4-FFF2-40B4-BE49-F238E27FC236}">
                    <a16:creationId xmlns:a16="http://schemas.microsoft.com/office/drawing/2014/main" id="{323848A7-F078-444B-B38C-D0F3A84C0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845509D4-8491-AA47-8166-E0FCB1C46C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66AD4B27-AC27-2D44-B671-BB8AD564D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3" name="Group 1">
              <a:extLst>
                <a:ext uri="{FF2B5EF4-FFF2-40B4-BE49-F238E27FC236}">
                  <a16:creationId xmlns:a16="http://schemas.microsoft.com/office/drawing/2014/main" id="{29B5535A-53FD-784B-9E43-30D9157CDC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336" name="Freeform 113">
                <a:extLst>
                  <a:ext uri="{FF2B5EF4-FFF2-40B4-BE49-F238E27FC236}">
                    <a16:creationId xmlns:a16="http://schemas.microsoft.com/office/drawing/2014/main" id="{9DAA5A30-D80C-EE46-B7FD-421498C39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7" name="Freeform 116">
                <a:extLst>
                  <a:ext uri="{FF2B5EF4-FFF2-40B4-BE49-F238E27FC236}">
                    <a16:creationId xmlns:a16="http://schemas.microsoft.com/office/drawing/2014/main" id="{BC8832FB-1B51-484C-AEC5-A88F85066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8" name="Freeform 117">
                <a:extLst>
                  <a:ext uri="{FF2B5EF4-FFF2-40B4-BE49-F238E27FC236}">
                    <a16:creationId xmlns:a16="http://schemas.microsoft.com/office/drawing/2014/main" id="{07E44099-F6F5-4848-BD4E-6F0AB15B2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4" name="Group 8">
              <a:extLst>
                <a:ext uri="{FF2B5EF4-FFF2-40B4-BE49-F238E27FC236}">
                  <a16:creationId xmlns:a16="http://schemas.microsoft.com/office/drawing/2014/main" id="{A1AF05A3-D56B-194A-A108-ECF7854F0B9F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059570" y="1723830"/>
              <a:ext cx="1535066" cy="708752"/>
              <a:chOff x="6017481" y="2668101"/>
              <a:chExt cx="1203325" cy="555626"/>
            </a:xfrm>
            <a:solidFill>
              <a:schemeClr val="accent2"/>
            </a:solidFill>
          </p:grpSpPr>
          <p:sp>
            <p:nvSpPr>
              <p:cNvPr id="330" name="Freeform 118">
                <a:extLst>
                  <a:ext uri="{FF2B5EF4-FFF2-40B4-BE49-F238E27FC236}">
                    <a16:creationId xmlns:a16="http://schemas.microsoft.com/office/drawing/2014/main" id="{828977CC-DA0A-8F4A-ADCD-42618B617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481" y="2668101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1" name="Freeform 119">
                <a:extLst>
                  <a:ext uri="{FF2B5EF4-FFF2-40B4-BE49-F238E27FC236}">
                    <a16:creationId xmlns:a16="http://schemas.microsoft.com/office/drawing/2014/main" id="{AD417C81-0786-2846-A850-EE58B17FA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8904" y="271731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120">
                <a:extLst>
                  <a:ext uri="{FF2B5EF4-FFF2-40B4-BE49-F238E27FC236}">
                    <a16:creationId xmlns:a16="http://schemas.microsoft.com/office/drawing/2014/main" id="{F9A0E32F-EF3E-434B-99B7-9BCA4364D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288" y="2803029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3" name="Freeform 121">
                <a:extLst>
                  <a:ext uri="{FF2B5EF4-FFF2-40B4-BE49-F238E27FC236}">
                    <a16:creationId xmlns:a16="http://schemas.microsoft.com/office/drawing/2014/main" id="{3D21B311-4A7D-6146-AD08-A69B5EFE3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667" y="2795096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4" name="Freeform 123">
                <a:extLst>
                  <a:ext uri="{FF2B5EF4-FFF2-40B4-BE49-F238E27FC236}">
                    <a16:creationId xmlns:a16="http://schemas.microsoft.com/office/drawing/2014/main" id="{FE3C0E4F-D6AA-7A4D-B10D-5F331D021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2377" y="3039577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124">
                <a:extLst>
                  <a:ext uri="{FF2B5EF4-FFF2-40B4-BE49-F238E27FC236}">
                    <a16:creationId xmlns:a16="http://schemas.microsoft.com/office/drawing/2014/main" id="{3E998B02-982D-E24A-BDD3-BF75F8C2B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3643" y="3072917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5" name="Group 7">
              <a:extLst>
                <a:ext uri="{FF2B5EF4-FFF2-40B4-BE49-F238E27FC236}">
                  <a16:creationId xmlns:a16="http://schemas.microsoft.com/office/drawing/2014/main" id="{EF142980-298B-D549-96B2-DCC079AD7C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306" name="Freeform 10">
                <a:extLst>
                  <a:ext uri="{FF2B5EF4-FFF2-40B4-BE49-F238E27FC236}">
                    <a16:creationId xmlns:a16="http://schemas.microsoft.com/office/drawing/2014/main" id="{70EDACDE-0673-CA4F-B520-35F78F54F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7" name="Freeform 11">
                <a:extLst>
                  <a:ext uri="{FF2B5EF4-FFF2-40B4-BE49-F238E27FC236}">
                    <a16:creationId xmlns:a16="http://schemas.microsoft.com/office/drawing/2014/main" id="{9AF759A7-1D5B-0449-AEF5-B45482A37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12">
                <a:extLst>
                  <a:ext uri="{FF2B5EF4-FFF2-40B4-BE49-F238E27FC236}">
                    <a16:creationId xmlns:a16="http://schemas.microsoft.com/office/drawing/2014/main" id="{5D1F695E-A617-114E-8342-D1EFAB953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13">
                <a:extLst>
                  <a:ext uri="{FF2B5EF4-FFF2-40B4-BE49-F238E27FC236}">
                    <a16:creationId xmlns:a16="http://schemas.microsoft.com/office/drawing/2014/main" id="{2672A1DC-FB3D-1D49-BA10-F3E525358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14">
                <a:extLst>
                  <a:ext uri="{FF2B5EF4-FFF2-40B4-BE49-F238E27FC236}">
                    <a16:creationId xmlns:a16="http://schemas.microsoft.com/office/drawing/2014/main" id="{0A0A1A50-1E0C-0F4A-9DE3-C9912631D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15">
                <a:extLst>
                  <a:ext uri="{FF2B5EF4-FFF2-40B4-BE49-F238E27FC236}">
                    <a16:creationId xmlns:a16="http://schemas.microsoft.com/office/drawing/2014/main" id="{95D08E1C-8810-AA45-A16D-E1EAAFEB1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16">
                <a:extLst>
                  <a:ext uri="{FF2B5EF4-FFF2-40B4-BE49-F238E27FC236}">
                    <a16:creationId xmlns:a16="http://schemas.microsoft.com/office/drawing/2014/main" id="{24011B4C-015E-164F-9AC6-795F20AFF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3" name="Freeform 17">
                <a:extLst>
                  <a:ext uri="{FF2B5EF4-FFF2-40B4-BE49-F238E27FC236}">
                    <a16:creationId xmlns:a16="http://schemas.microsoft.com/office/drawing/2014/main" id="{70CB04A1-7377-E041-A767-86D174520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18">
                <a:extLst>
                  <a:ext uri="{FF2B5EF4-FFF2-40B4-BE49-F238E27FC236}">
                    <a16:creationId xmlns:a16="http://schemas.microsoft.com/office/drawing/2014/main" id="{63A95DE0-A652-6A43-8270-4AADF38C1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5" name="Freeform 19">
                <a:extLst>
                  <a:ext uri="{FF2B5EF4-FFF2-40B4-BE49-F238E27FC236}">
                    <a16:creationId xmlns:a16="http://schemas.microsoft.com/office/drawing/2014/main" id="{46C3FB19-E2A8-544F-B148-F6E877F43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20">
                <a:extLst>
                  <a:ext uri="{FF2B5EF4-FFF2-40B4-BE49-F238E27FC236}">
                    <a16:creationId xmlns:a16="http://schemas.microsoft.com/office/drawing/2014/main" id="{602462B1-B4C9-F84C-9B29-55A59EB48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7" name="Freeform 21">
                <a:extLst>
                  <a:ext uri="{FF2B5EF4-FFF2-40B4-BE49-F238E27FC236}">
                    <a16:creationId xmlns:a16="http://schemas.microsoft.com/office/drawing/2014/main" id="{0A50B781-16BA-6247-8B59-29B091730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22">
                <a:extLst>
                  <a:ext uri="{FF2B5EF4-FFF2-40B4-BE49-F238E27FC236}">
                    <a16:creationId xmlns:a16="http://schemas.microsoft.com/office/drawing/2014/main" id="{444AC262-6374-904E-A43B-1B1E7D418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23">
                <a:extLst>
                  <a:ext uri="{FF2B5EF4-FFF2-40B4-BE49-F238E27FC236}">
                    <a16:creationId xmlns:a16="http://schemas.microsoft.com/office/drawing/2014/main" id="{D622EF8A-6E7C-704A-8488-0243F6F9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24">
                <a:extLst>
                  <a:ext uri="{FF2B5EF4-FFF2-40B4-BE49-F238E27FC236}">
                    <a16:creationId xmlns:a16="http://schemas.microsoft.com/office/drawing/2014/main" id="{88EF639C-AF09-D44A-B766-C91E1D331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1" name="Freeform 25">
                <a:extLst>
                  <a:ext uri="{FF2B5EF4-FFF2-40B4-BE49-F238E27FC236}">
                    <a16:creationId xmlns:a16="http://schemas.microsoft.com/office/drawing/2014/main" id="{1A959DF9-E835-1D48-8FE1-451BBB963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26">
                <a:extLst>
                  <a:ext uri="{FF2B5EF4-FFF2-40B4-BE49-F238E27FC236}">
                    <a16:creationId xmlns:a16="http://schemas.microsoft.com/office/drawing/2014/main" id="{66C4DB34-842F-7544-B245-55894A571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3" name="Freeform 27">
                <a:extLst>
                  <a:ext uri="{FF2B5EF4-FFF2-40B4-BE49-F238E27FC236}">
                    <a16:creationId xmlns:a16="http://schemas.microsoft.com/office/drawing/2014/main" id="{DD4F367E-0731-7343-8A7F-34301D0C2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4" name="Freeform 28">
                <a:extLst>
                  <a:ext uri="{FF2B5EF4-FFF2-40B4-BE49-F238E27FC236}">
                    <a16:creationId xmlns:a16="http://schemas.microsoft.com/office/drawing/2014/main" id="{45EFAC65-CEB8-6340-B284-3D2E26472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5" name="Freeform 29">
                <a:extLst>
                  <a:ext uri="{FF2B5EF4-FFF2-40B4-BE49-F238E27FC236}">
                    <a16:creationId xmlns:a16="http://schemas.microsoft.com/office/drawing/2014/main" id="{A9892E59-8598-2E47-9112-1CD40271F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30">
                <a:extLst>
                  <a:ext uri="{FF2B5EF4-FFF2-40B4-BE49-F238E27FC236}">
                    <a16:creationId xmlns:a16="http://schemas.microsoft.com/office/drawing/2014/main" id="{1344FC6B-CAD0-4547-AA2C-3D72F5AB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31">
                <a:extLst>
                  <a:ext uri="{FF2B5EF4-FFF2-40B4-BE49-F238E27FC236}">
                    <a16:creationId xmlns:a16="http://schemas.microsoft.com/office/drawing/2014/main" id="{1D189D8B-63C9-A34C-905F-637132986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125">
                <a:extLst>
                  <a:ext uri="{FF2B5EF4-FFF2-40B4-BE49-F238E27FC236}">
                    <a16:creationId xmlns:a16="http://schemas.microsoft.com/office/drawing/2014/main" id="{3846CB9E-75D8-9D4C-96EE-3A9F98750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9" name="Freeform 126">
                <a:extLst>
                  <a:ext uri="{FF2B5EF4-FFF2-40B4-BE49-F238E27FC236}">
                    <a16:creationId xmlns:a16="http://schemas.microsoft.com/office/drawing/2014/main" id="{B9385ED8-E871-684F-8BB3-EA9F4A5A1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6" name="Freeform 130">
              <a:extLst>
                <a:ext uri="{FF2B5EF4-FFF2-40B4-BE49-F238E27FC236}">
                  <a16:creationId xmlns:a16="http://schemas.microsoft.com/office/drawing/2014/main" id="{39B12520-4CF5-1B43-A59C-11B6D30BB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1759" y="284760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7" name="Freeform 131">
              <a:extLst>
                <a:ext uri="{FF2B5EF4-FFF2-40B4-BE49-F238E27FC236}">
                  <a16:creationId xmlns:a16="http://schemas.microsoft.com/office/drawing/2014/main" id="{F91EAF36-DD3D-924C-A213-BF98BE15D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8" name="Group 17">
              <a:extLst>
                <a:ext uri="{FF2B5EF4-FFF2-40B4-BE49-F238E27FC236}">
                  <a16:creationId xmlns:a16="http://schemas.microsoft.com/office/drawing/2014/main" id="{7AB62291-C6BB-0841-94D5-37C7C43B753C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5" y="2205973"/>
              <a:ext cx="2006446" cy="1444372"/>
              <a:chOff x="1716088" y="2238376"/>
              <a:chExt cx="1573212" cy="1131888"/>
            </a:xfrm>
            <a:solidFill>
              <a:schemeClr val="accent2"/>
            </a:solidFill>
          </p:grpSpPr>
          <p:sp>
            <p:nvSpPr>
              <p:cNvPr id="264" name="Freeform 47">
                <a:extLst>
                  <a:ext uri="{FF2B5EF4-FFF2-40B4-BE49-F238E27FC236}">
                    <a16:creationId xmlns:a16="http://schemas.microsoft.com/office/drawing/2014/main" id="{E9CC8BC4-3118-3545-AA05-AB589BDFB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5" name="Freeform 48">
                <a:extLst>
                  <a:ext uri="{FF2B5EF4-FFF2-40B4-BE49-F238E27FC236}">
                    <a16:creationId xmlns:a16="http://schemas.microsoft.com/office/drawing/2014/main" id="{49AD011F-72B7-0741-8084-66815871D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6" name="Freeform 49">
                <a:extLst>
                  <a:ext uri="{FF2B5EF4-FFF2-40B4-BE49-F238E27FC236}">
                    <a16:creationId xmlns:a16="http://schemas.microsoft.com/office/drawing/2014/main" id="{964AD16B-FAF0-6B4C-99CF-3082564B0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7" name="Freeform 50">
                <a:extLst>
                  <a:ext uri="{FF2B5EF4-FFF2-40B4-BE49-F238E27FC236}">
                    <a16:creationId xmlns:a16="http://schemas.microsoft.com/office/drawing/2014/main" id="{D21F141C-09DE-944A-9716-F1D7867B9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8" name="Freeform 51">
                <a:extLst>
                  <a:ext uri="{FF2B5EF4-FFF2-40B4-BE49-F238E27FC236}">
                    <a16:creationId xmlns:a16="http://schemas.microsoft.com/office/drawing/2014/main" id="{B433B0EA-3543-4642-9FA1-25325D610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9" name="Freeform 52">
                <a:extLst>
                  <a:ext uri="{FF2B5EF4-FFF2-40B4-BE49-F238E27FC236}">
                    <a16:creationId xmlns:a16="http://schemas.microsoft.com/office/drawing/2014/main" id="{843DED8C-9475-5D4F-A485-D045D7A73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0" name="Freeform 53">
                <a:extLst>
                  <a:ext uri="{FF2B5EF4-FFF2-40B4-BE49-F238E27FC236}">
                    <a16:creationId xmlns:a16="http://schemas.microsoft.com/office/drawing/2014/main" id="{78B6F2F2-9F36-734D-9E51-906E7C010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1" name="Freeform 54">
                <a:extLst>
                  <a:ext uri="{FF2B5EF4-FFF2-40B4-BE49-F238E27FC236}">
                    <a16:creationId xmlns:a16="http://schemas.microsoft.com/office/drawing/2014/main" id="{65C4AC60-1D17-0C49-8343-DEF6DF986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2" name="Freeform 55">
                <a:extLst>
                  <a:ext uri="{FF2B5EF4-FFF2-40B4-BE49-F238E27FC236}">
                    <a16:creationId xmlns:a16="http://schemas.microsoft.com/office/drawing/2014/main" id="{74EA3F60-F53A-2A4D-8213-AAD8F8684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3" name="Freeform 56">
                <a:extLst>
                  <a:ext uri="{FF2B5EF4-FFF2-40B4-BE49-F238E27FC236}">
                    <a16:creationId xmlns:a16="http://schemas.microsoft.com/office/drawing/2014/main" id="{7D01CB24-5A76-F44B-BB10-3EF035110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4" name="Freeform 57">
                <a:extLst>
                  <a:ext uri="{FF2B5EF4-FFF2-40B4-BE49-F238E27FC236}">
                    <a16:creationId xmlns:a16="http://schemas.microsoft.com/office/drawing/2014/main" id="{69C1311C-AEBB-AB41-8DB3-07A9197BB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6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5" name="Freeform 58">
                <a:extLst>
                  <a:ext uri="{FF2B5EF4-FFF2-40B4-BE49-F238E27FC236}">
                    <a16:creationId xmlns:a16="http://schemas.microsoft.com/office/drawing/2014/main" id="{5106D099-1C92-7B4E-9743-9EB2B3842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59">
                <a:extLst>
                  <a:ext uri="{FF2B5EF4-FFF2-40B4-BE49-F238E27FC236}">
                    <a16:creationId xmlns:a16="http://schemas.microsoft.com/office/drawing/2014/main" id="{9C4CF3A7-0F3C-B948-A542-8FF91CCCE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60">
                <a:extLst>
                  <a:ext uri="{FF2B5EF4-FFF2-40B4-BE49-F238E27FC236}">
                    <a16:creationId xmlns:a16="http://schemas.microsoft.com/office/drawing/2014/main" id="{15E22679-F6B2-9347-A034-3A1FE62D5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61">
                <a:extLst>
                  <a:ext uri="{FF2B5EF4-FFF2-40B4-BE49-F238E27FC236}">
                    <a16:creationId xmlns:a16="http://schemas.microsoft.com/office/drawing/2014/main" id="{5CF8E100-699F-BA4B-B9A4-954E3D4EC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9" name="Freeform 62">
                <a:extLst>
                  <a:ext uri="{FF2B5EF4-FFF2-40B4-BE49-F238E27FC236}">
                    <a16:creationId xmlns:a16="http://schemas.microsoft.com/office/drawing/2014/main" id="{CC65F291-1A4E-574E-AEBD-699014B21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63">
                <a:extLst>
                  <a:ext uri="{FF2B5EF4-FFF2-40B4-BE49-F238E27FC236}">
                    <a16:creationId xmlns:a16="http://schemas.microsoft.com/office/drawing/2014/main" id="{49491573-C807-D14B-B378-17F06D845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64">
                <a:extLst>
                  <a:ext uri="{FF2B5EF4-FFF2-40B4-BE49-F238E27FC236}">
                    <a16:creationId xmlns:a16="http://schemas.microsoft.com/office/drawing/2014/main" id="{F42191C6-F221-394E-8F07-9115D9939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65">
                <a:extLst>
                  <a:ext uri="{FF2B5EF4-FFF2-40B4-BE49-F238E27FC236}">
                    <a16:creationId xmlns:a16="http://schemas.microsoft.com/office/drawing/2014/main" id="{6515FFA2-2BCF-3246-8C0B-C5CEDD7E4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3" name="Freeform 66">
                <a:extLst>
                  <a:ext uri="{FF2B5EF4-FFF2-40B4-BE49-F238E27FC236}">
                    <a16:creationId xmlns:a16="http://schemas.microsoft.com/office/drawing/2014/main" id="{A3A3404A-346F-974C-B195-082C5F116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67">
                <a:extLst>
                  <a:ext uri="{FF2B5EF4-FFF2-40B4-BE49-F238E27FC236}">
                    <a16:creationId xmlns:a16="http://schemas.microsoft.com/office/drawing/2014/main" id="{2677BE1D-46F9-9F48-99F6-43425BB5B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5" name="Freeform 68">
                <a:extLst>
                  <a:ext uri="{FF2B5EF4-FFF2-40B4-BE49-F238E27FC236}">
                    <a16:creationId xmlns:a16="http://schemas.microsoft.com/office/drawing/2014/main" id="{A6C77006-1CE1-374F-9F7A-5FE411DCF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69">
                <a:extLst>
                  <a:ext uri="{FF2B5EF4-FFF2-40B4-BE49-F238E27FC236}">
                    <a16:creationId xmlns:a16="http://schemas.microsoft.com/office/drawing/2014/main" id="{560C4FED-E678-D446-99B0-ADA80D057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7" name="Freeform 70">
                <a:extLst>
                  <a:ext uri="{FF2B5EF4-FFF2-40B4-BE49-F238E27FC236}">
                    <a16:creationId xmlns:a16="http://schemas.microsoft.com/office/drawing/2014/main" id="{DF5E1894-1C27-124B-8B4A-45F33316D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71">
                <a:extLst>
                  <a:ext uri="{FF2B5EF4-FFF2-40B4-BE49-F238E27FC236}">
                    <a16:creationId xmlns:a16="http://schemas.microsoft.com/office/drawing/2014/main" id="{581ABA57-BC54-DE4E-BD32-2549251A8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72">
                <a:extLst>
                  <a:ext uri="{FF2B5EF4-FFF2-40B4-BE49-F238E27FC236}">
                    <a16:creationId xmlns:a16="http://schemas.microsoft.com/office/drawing/2014/main" id="{86AF1831-5437-2C46-9CA7-BA2C61FAC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73">
                <a:extLst>
                  <a:ext uri="{FF2B5EF4-FFF2-40B4-BE49-F238E27FC236}">
                    <a16:creationId xmlns:a16="http://schemas.microsoft.com/office/drawing/2014/main" id="{88D7A6B8-8705-1E49-BBDC-29BD616CA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74">
                <a:extLst>
                  <a:ext uri="{FF2B5EF4-FFF2-40B4-BE49-F238E27FC236}">
                    <a16:creationId xmlns:a16="http://schemas.microsoft.com/office/drawing/2014/main" id="{7C04EA18-E330-C144-A39E-7C76D52FB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75">
                <a:extLst>
                  <a:ext uri="{FF2B5EF4-FFF2-40B4-BE49-F238E27FC236}">
                    <a16:creationId xmlns:a16="http://schemas.microsoft.com/office/drawing/2014/main" id="{983BC370-9F77-514C-8D38-F9A169A36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76">
                <a:extLst>
                  <a:ext uri="{FF2B5EF4-FFF2-40B4-BE49-F238E27FC236}">
                    <a16:creationId xmlns:a16="http://schemas.microsoft.com/office/drawing/2014/main" id="{1EF5C2C8-9C12-5C45-BE51-1941BF4EF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77">
                <a:extLst>
                  <a:ext uri="{FF2B5EF4-FFF2-40B4-BE49-F238E27FC236}">
                    <a16:creationId xmlns:a16="http://schemas.microsoft.com/office/drawing/2014/main" id="{15EB0388-58F6-EA4B-95B3-33C02D5AB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5" name="Freeform 78">
                <a:extLst>
                  <a:ext uri="{FF2B5EF4-FFF2-40B4-BE49-F238E27FC236}">
                    <a16:creationId xmlns:a16="http://schemas.microsoft.com/office/drawing/2014/main" id="{D640FD74-B9C0-6F42-982A-E872F13C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79">
                <a:extLst>
                  <a:ext uri="{FF2B5EF4-FFF2-40B4-BE49-F238E27FC236}">
                    <a16:creationId xmlns:a16="http://schemas.microsoft.com/office/drawing/2014/main" id="{09EE0354-4EC7-144B-9B22-1CCC407EF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80">
                <a:extLst>
                  <a:ext uri="{FF2B5EF4-FFF2-40B4-BE49-F238E27FC236}">
                    <a16:creationId xmlns:a16="http://schemas.microsoft.com/office/drawing/2014/main" id="{D9E25F71-8A26-5E4B-BE60-53113A1F7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81">
                <a:extLst>
                  <a:ext uri="{FF2B5EF4-FFF2-40B4-BE49-F238E27FC236}">
                    <a16:creationId xmlns:a16="http://schemas.microsoft.com/office/drawing/2014/main" id="{3F2C8EAB-EDA3-5F4D-9753-BEB66608F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82">
                <a:extLst>
                  <a:ext uri="{FF2B5EF4-FFF2-40B4-BE49-F238E27FC236}">
                    <a16:creationId xmlns:a16="http://schemas.microsoft.com/office/drawing/2014/main" id="{4DCE74AB-2D80-C848-B336-90D0BEBBF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83">
                <a:extLst>
                  <a:ext uri="{FF2B5EF4-FFF2-40B4-BE49-F238E27FC236}">
                    <a16:creationId xmlns:a16="http://schemas.microsoft.com/office/drawing/2014/main" id="{60175101-4684-1D4F-81C0-DD65923AA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84">
                <a:extLst>
                  <a:ext uri="{FF2B5EF4-FFF2-40B4-BE49-F238E27FC236}">
                    <a16:creationId xmlns:a16="http://schemas.microsoft.com/office/drawing/2014/main" id="{A6072336-AF8E-FB48-A023-3AF555E14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85">
                <a:extLst>
                  <a:ext uri="{FF2B5EF4-FFF2-40B4-BE49-F238E27FC236}">
                    <a16:creationId xmlns:a16="http://schemas.microsoft.com/office/drawing/2014/main" id="{61C18731-1D04-6D46-9E03-4DA2A85BE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3" name="Freeform 86">
                <a:extLst>
                  <a:ext uri="{FF2B5EF4-FFF2-40B4-BE49-F238E27FC236}">
                    <a16:creationId xmlns:a16="http://schemas.microsoft.com/office/drawing/2014/main" id="{87D7C6E5-9BF1-C146-81B9-AAC721EFE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67F0D706-BCA7-B942-B169-9297AC8D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6AB183BA-3A9C-F548-A06A-B06A74640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9" name="Group 3">
              <a:extLst>
                <a:ext uri="{FF2B5EF4-FFF2-40B4-BE49-F238E27FC236}">
                  <a16:creationId xmlns:a16="http://schemas.microsoft.com/office/drawing/2014/main" id="{958DAF04-7595-C94D-B85D-0DF593C854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26045BFB-930B-AD41-AB67-EB9B46533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672E7752-3B49-D04C-8D1E-A7179F74B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4F26D1EA-74C1-1147-8FDE-BBE38F1D3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936FE767-62BD-2C4C-9931-26F5B1CAF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11946D2A-2CA7-F14E-87D5-B05DB897D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BC144FE9-047E-B74C-A182-F715089D3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97B470D3-E865-CD40-ABAE-20255BCF9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67975E27-1DE9-CE4A-B982-A76FC2287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FD0FA6D2-EF9F-3743-B50B-4FE953560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0" name="Freeform 154">
              <a:extLst>
                <a:ext uri="{FF2B5EF4-FFF2-40B4-BE49-F238E27FC236}">
                  <a16:creationId xmlns:a16="http://schemas.microsoft.com/office/drawing/2014/main" id="{3973AF14-740A-7D48-B8D5-50D592C3D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1" name="Freeform 155">
              <a:extLst>
                <a:ext uri="{FF2B5EF4-FFF2-40B4-BE49-F238E27FC236}">
                  <a16:creationId xmlns:a16="http://schemas.microsoft.com/office/drawing/2014/main" id="{E3DD7599-000A-D44F-9D77-45D42CE01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2" name="Group 19">
              <a:extLst>
                <a:ext uri="{FF2B5EF4-FFF2-40B4-BE49-F238E27FC236}">
                  <a16:creationId xmlns:a16="http://schemas.microsoft.com/office/drawing/2014/main" id="{F10C1DD3-F642-8C4D-80CF-AC9626D9B7B8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47" name="Freeform 156">
                <a:extLst>
                  <a:ext uri="{FF2B5EF4-FFF2-40B4-BE49-F238E27FC236}">
                    <a16:creationId xmlns:a16="http://schemas.microsoft.com/office/drawing/2014/main" id="{F41C3D10-075D-B04E-A800-B962745D8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8" name="Freeform 157">
                <a:extLst>
                  <a:ext uri="{FF2B5EF4-FFF2-40B4-BE49-F238E27FC236}">
                    <a16:creationId xmlns:a16="http://schemas.microsoft.com/office/drawing/2014/main" id="{D3EA2687-A949-034B-8652-3DD4AFB1C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9" name="Freeform 158">
                <a:extLst>
                  <a:ext uri="{FF2B5EF4-FFF2-40B4-BE49-F238E27FC236}">
                    <a16:creationId xmlns:a16="http://schemas.microsoft.com/office/drawing/2014/main" id="{82140DDB-218D-9241-8189-FD7AB418D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0" name="Freeform 159">
                <a:extLst>
                  <a:ext uri="{FF2B5EF4-FFF2-40B4-BE49-F238E27FC236}">
                    <a16:creationId xmlns:a16="http://schemas.microsoft.com/office/drawing/2014/main" id="{1EDF40E1-487E-304A-B239-20F330E7B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1" name="Freeform 160">
                <a:extLst>
                  <a:ext uri="{FF2B5EF4-FFF2-40B4-BE49-F238E27FC236}">
                    <a16:creationId xmlns:a16="http://schemas.microsoft.com/office/drawing/2014/main" id="{6E441F2E-3033-0B4F-BD0C-FA42315DF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2" name="Freeform 161">
                <a:extLst>
                  <a:ext uri="{FF2B5EF4-FFF2-40B4-BE49-F238E27FC236}">
                    <a16:creationId xmlns:a16="http://schemas.microsoft.com/office/drawing/2014/main" id="{925043B1-ABB1-B54B-9899-CC4100706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3" name="Freeform 162">
                <a:extLst>
                  <a:ext uri="{FF2B5EF4-FFF2-40B4-BE49-F238E27FC236}">
                    <a16:creationId xmlns:a16="http://schemas.microsoft.com/office/drawing/2014/main" id="{FE7E2279-E61D-FC4E-AC18-23B09C91B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A9FB1C6D-8F3E-B144-A55D-B71677C0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3" name="Group 16">
              <a:extLst>
                <a:ext uri="{FF2B5EF4-FFF2-40B4-BE49-F238E27FC236}">
                  <a16:creationId xmlns:a16="http://schemas.microsoft.com/office/drawing/2014/main" id="{DB71B748-0224-C24C-95E8-8E9BCEC126F0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43" name="Freeform 8">
                <a:extLst>
                  <a:ext uri="{FF2B5EF4-FFF2-40B4-BE49-F238E27FC236}">
                    <a16:creationId xmlns:a16="http://schemas.microsoft.com/office/drawing/2014/main" id="{36D231D9-E9DA-0D4F-8693-07E8F41CB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4" name="Freeform 106">
                <a:extLst>
                  <a:ext uri="{FF2B5EF4-FFF2-40B4-BE49-F238E27FC236}">
                    <a16:creationId xmlns:a16="http://schemas.microsoft.com/office/drawing/2014/main" id="{9262012A-D107-AE44-97EE-FE6E39A27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5" name="Freeform 107">
                <a:extLst>
                  <a:ext uri="{FF2B5EF4-FFF2-40B4-BE49-F238E27FC236}">
                    <a16:creationId xmlns:a16="http://schemas.microsoft.com/office/drawing/2014/main" id="{5EC949D0-CDC6-F04C-B5FD-ECC796791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6" name="Freeform 165">
                <a:extLst>
                  <a:ext uri="{FF2B5EF4-FFF2-40B4-BE49-F238E27FC236}">
                    <a16:creationId xmlns:a16="http://schemas.microsoft.com/office/drawing/2014/main" id="{209BFFBE-12D0-DF4E-B5A8-11964F7ED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4" name="Group 10">
              <a:extLst>
                <a:ext uri="{FF2B5EF4-FFF2-40B4-BE49-F238E27FC236}">
                  <a16:creationId xmlns:a16="http://schemas.microsoft.com/office/drawing/2014/main" id="{B9B2469B-DAD6-8A49-8784-2263E1163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213" name="Freeform 166">
                <a:extLst>
                  <a:ext uri="{FF2B5EF4-FFF2-40B4-BE49-F238E27FC236}">
                    <a16:creationId xmlns:a16="http://schemas.microsoft.com/office/drawing/2014/main" id="{77F8922D-37C5-3C47-975D-358173DBF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4" name="Freeform 167">
                <a:extLst>
                  <a:ext uri="{FF2B5EF4-FFF2-40B4-BE49-F238E27FC236}">
                    <a16:creationId xmlns:a16="http://schemas.microsoft.com/office/drawing/2014/main" id="{24D41FCE-AAAA-4D4D-9BC6-4B109B08E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5" name="Freeform 168">
                <a:extLst>
                  <a:ext uri="{FF2B5EF4-FFF2-40B4-BE49-F238E27FC236}">
                    <a16:creationId xmlns:a16="http://schemas.microsoft.com/office/drawing/2014/main" id="{D1C54B63-DE96-C34D-8779-143BA78BD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6" name="Freeform 169">
                <a:extLst>
                  <a:ext uri="{FF2B5EF4-FFF2-40B4-BE49-F238E27FC236}">
                    <a16:creationId xmlns:a16="http://schemas.microsoft.com/office/drawing/2014/main" id="{1C3A7961-85C5-F449-AC5F-F059C9315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7" name="Freeform 170">
                <a:extLst>
                  <a:ext uri="{FF2B5EF4-FFF2-40B4-BE49-F238E27FC236}">
                    <a16:creationId xmlns:a16="http://schemas.microsoft.com/office/drawing/2014/main" id="{20B471E5-DAC2-4C42-9E5A-048699AAF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8" name="Freeform 171">
                <a:extLst>
                  <a:ext uri="{FF2B5EF4-FFF2-40B4-BE49-F238E27FC236}">
                    <a16:creationId xmlns:a16="http://schemas.microsoft.com/office/drawing/2014/main" id="{3A81E48F-78A8-974B-BB91-736A135F6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9" name="Freeform 172">
                <a:extLst>
                  <a:ext uri="{FF2B5EF4-FFF2-40B4-BE49-F238E27FC236}">
                    <a16:creationId xmlns:a16="http://schemas.microsoft.com/office/drawing/2014/main" id="{5787E63E-4AA1-1641-85FB-DDE35E5A9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0" name="Freeform 173">
                <a:extLst>
                  <a:ext uri="{FF2B5EF4-FFF2-40B4-BE49-F238E27FC236}">
                    <a16:creationId xmlns:a16="http://schemas.microsoft.com/office/drawing/2014/main" id="{0694AC99-EC12-DB4A-9E53-EE4C0EF05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1" name="Freeform 174">
                <a:extLst>
                  <a:ext uri="{FF2B5EF4-FFF2-40B4-BE49-F238E27FC236}">
                    <a16:creationId xmlns:a16="http://schemas.microsoft.com/office/drawing/2014/main" id="{A251DEDE-711F-2041-B586-FFFA894EA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2" name="Freeform 175">
                <a:extLst>
                  <a:ext uri="{FF2B5EF4-FFF2-40B4-BE49-F238E27FC236}">
                    <a16:creationId xmlns:a16="http://schemas.microsoft.com/office/drawing/2014/main" id="{E468AF81-227E-1647-9D82-C86B08F4C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3" name="Freeform 176">
                <a:extLst>
                  <a:ext uri="{FF2B5EF4-FFF2-40B4-BE49-F238E27FC236}">
                    <a16:creationId xmlns:a16="http://schemas.microsoft.com/office/drawing/2014/main" id="{E4F3A3D8-8BC1-8D41-A81A-0A9B44F7B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4" name="Freeform 177">
                <a:extLst>
                  <a:ext uri="{FF2B5EF4-FFF2-40B4-BE49-F238E27FC236}">
                    <a16:creationId xmlns:a16="http://schemas.microsoft.com/office/drawing/2014/main" id="{03CB649D-1990-E84B-80E1-794540CCD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5" name="Freeform 178">
                <a:extLst>
                  <a:ext uri="{FF2B5EF4-FFF2-40B4-BE49-F238E27FC236}">
                    <a16:creationId xmlns:a16="http://schemas.microsoft.com/office/drawing/2014/main" id="{ABD752A2-CF79-0749-B060-3B3FE6F77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6" name="Freeform 179">
                <a:extLst>
                  <a:ext uri="{FF2B5EF4-FFF2-40B4-BE49-F238E27FC236}">
                    <a16:creationId xmlns:a16="http://schemas.microsoft.com/office/drawing/2014/main" id="{EF75650F-7330-5146-880D-104329AE3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7" name="Freeform 180">
                <a:extLst>
                  <a:ext uri="{FF2B5EF4-FFF2-40B4-BE49-F238E27FC236}">
                    <a16:creationId xmlns:a16="http://schemas.microsoft.com/office/drawing/2014/main" id="{CE18E29A-6F53-9D46-8F58-241496A9D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8" name="Freeform 181">
                <a:extLst>
                  <a:ext uri="{FF2B5EF4-FFF2-40B4-BE49-F238E27FC236}">
                    <a16:creationId xmlns:a16="http://schemas.microsoft.com/office/drawing/2014/main" id="{06593477-90A5-A046-9C8B-3EFB7D41A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9" name="Freeform 182">
                <a:extLst>
                  <a:ext uri="{FF2B5EF4-FFF2-40B4-BE49-F238E27FC236}">
                    <a16:creationId xmlns:a16="http://schemas.microsoft.com/office/drawing/2014/main" id="{382C85C9-6CAE-C041-A087-4D444905F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0" name="Freeform 183">
                <a:extLst>
                  <a:ext uri="{FF2B5EF4-FFF2-40B4-BE49-F238E27FC236}">
                    <a16:creationId xmlns:a16="http://schemas.microsoft.com/office/drawing/2014/main" id="{24F97CE0-1AFF-1446-9C64-198C988F7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1" name="Freeform 184">
                <a:extLst>
                  <a:ext uri="{FF2B5EF4-FFF2-40B4-BE49-F238E27FC236}">
                    <a16:creationId xmlns:a16="http://schemas.microsoft.com/office/drawing/2014/main" id="{73F2B6FC-8B06-2444-BCC5-C66D727F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2" name="Freeform 185">
                <a:extLst>
                  <a:ext uri="{FF2B5EF4-FFF2-40B4-BE49-F238E27FC236}">
                    <a16:creationId xmlns:a16="http://schemas.microsoft.com/office/drawing/2014/main" id="{696FD4D6-0A44-6B44-91E3-D65D78C8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3" name="Freeform 186">
                <a:extLst>
                  <a:ext uri="{FF2B5EF4-FFF2-40B4-BE49-F238E27FC236}">
                    <a16:creationId xmlns:a16="http://schemas.microsoft.com/office/drawing/2014/main" id="{6C5EC8C4-0C3B-D14D-BEBB-766CDDC40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4" name="Freeform 187">
                <a:extLst>
                  <a:ext uri="{FF2B5EF4-FFF2-40B4-BE49-F238E27FC236}">
                    <a16:creationId xmlns:a16="http://schemas.microsoft.com/office/drawing/2014/main" id="{15B19DC8-DD2B-A242-AE75-FF98F9F22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5" name="Freeform 188">
                <a:extLst>
                  <a:ext uri="{FF2B5EF4-FFF2-40B4-BE49-F238E27FC236}">
                    <a16:creationId xmlns:a16="http://schemas.microsoft.com/office/drawing/2014/main" id="{0C2D2673-A972-CF4E-BA94-F320B037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6" name="Freeform 189">
                <a:extLst>
                  <a:ext uri="{FF2B5EF4-FFF2-40B4-BE49-F238E27FC236}">
                    <a16:creationId xmlns:a16="http://schemas.microsoft.com/office/drawing/2014/main" id="{9B53D4F5-087A-7F4D-917F-A08D54408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7" name="Freeform 190">
                <a:extLst>
                  <a:ext uri="{FF2B5EF4-FFF2-40B4-BE49-F238E27FC236}">
                    <a16:creationId xmlns:a16="http://schemas.microsoft.com/office/drawing/2014/main" id="{F9ADAB11-6C50-104B-921F-F691F44EB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8" name="Freeform 191">
                <a:extLst>
                  <a:ext uri="{FF2B5EF4-FFF2-40B4-BE49-F238E27FC236}">
                    <a16:creationId xmlns:a16="http://schemas.microsoft.com/office/drawing/2014/main" id="{AD8D1F31-5FAE-D841-A114-A369FACB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9" name="Freeform 192">
                <a:extLst>
                  <a:ext uri="{FF2B5EF4-FFF2-40B4-BE49-F238E27FC236}">
                    <a16:creationId xmlns:a16="http://schemas.microsoft.com/office/drawing/2014/main" id="{B0AF7052-F708-3540-ABB0-08F0E242C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0" name="Freeform 193">
                <a:extLst>
                  <a:ext uri="{FF2B5EF4-FFF2-40B4-BE49-F238E27FC236}">
                    <a16:creationId xmlns:a16="http://schemas.microsoft.com/office/drawing/2014/main" id="{C3F7EFF9-7133-8048-AB02-2EC462241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1" name="Freeform 194">
                <a:extLst>
                  <a:ext uri="{FF2B5EF4-FFF2-40B4-BE49-F238E27FC236}">
                    <a16:creationId xmlns:a16="http://schemas.microsoft.com/office/drawing/2014/main" id="{8DEEAA0C-4502-5848-A279-CF4DB323F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2" name="Freeform 195">
                <a:extLst>
                  <a:ext uri="{FF2B5EF4-FFF2-40B4-BE49-F238E27FC236}">
                    <a16:creationId xmlns:a16="http://schemas.microsoft.com/office/drawing/2014/main" id="{6DE2E1A9-2D59-FD4E-8D2C-5AB75BAF2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5" name="Freeform 197">
              <a:extLst>
                <a:ext uri="{FF2B5EF4-FFF2-40B4-BE49-F238E27FC236}">
                  <a16:creationId xmlns:a16="http://schemas.microsoft.com/office/drawing/2014/main" id="{FE1D7130-4434-A740-9D9E-003F432BF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6" name="Group 4">
              <a:extLst>
                <a:ext uri="{FF2B5EF4-FFF2-40B4-BE49-F238E27FC236}">
                  <a16:creationId xmlns:a16="http://schemas.microsoft.com/office/drawing/2014/main" id="{779FEF53-2656-5B4E-9A22-1A6FB3F5EF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05" name="Freeform 205">
                <a:extLst>
                  <a:ext uri="{FF2B5EF4-FFF2-40B4-BE49-F238E27FC236}">
                    <a16:creationId xmlns:a16="http://schemas.microsoft.com/office/drawing/2014/main" id="{29F5371F-7B94-704F-9C86-FA165FFF7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6" name="Freeform 206">
                <a:extLst>
                  <a:ext uri="{FF2B5EF4-FFF2-40B4-BE49-F238E27FC236}">
                    <a16:creationId xmlns:a16="http://schemas.microsoft.com/office/drawing/2014/main" id="{81EBE7FA-5365-6F47-BA11-3D2115A20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7" name="Freeform 207">
                <a:extLst>
                  <a:ext uri="{FF2B5EF4-FFF2-40B4-BE49-F238E27FC236}">
                    <a16:creationId xmlns:a16="http://schemas.microsoft.com/office/drawing/2014/main" id="{FC6D4D6C-D6ED-CD40-BF67-A3CC88919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8" name="Freeform 208">
                <a:extLst>
                  <a:ext uri="{FF2B5EF4-FFF2-40B4-BE49-F238E27FC236}">
                    <a16:creationId xmlns:a16="http://schemas.microsoft.com/office/drawing/2014/main" id="{2E45B2FE-75CB-E340-BEC3-E1CA1971A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9" name="Freeform 209">
                <a:extLst>
                  <a:ext uri="{FF2B5EF4-FFF2-40B4-BE49-F238E27FC236}">
                    <a16:creationId xmlns:a16="http://schemas.microsoft.com/office/drawing/2014/main" id="{2C3214F1-59E1-9B4F-B743-06F952128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0" name="Freeform 210">
                <a:extLst>
                  <a:ext uri="{FF2B5EF4-FFF2-40B4-BE49-F238E27FC236}">
                    <a16:creationId xmlns:a16="http://schemas.microsoft.com/office/drawing/2014/main" id="{FDEFC7CC-AC00-8545-A432-A0D2D857C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1" name="Freeform 211">
                <a:extLst>
                  <a:ext uri="{FF2B5EF4-FFF2-40B4-BE49-F238E27FC236}">
                    <a16:creationId xmlns:a16="http://schemas.microsoft.com/office/drawing/2014/main" id="{07818149-538B-814D-9309-9C60D48FB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2" name="Freeform 212">
                <a:extLst>
                  <a:ext uri="{FF2B5EF4-FFF2-40B4-BE49-F238E27FC236}">
                    <a16:creationId xmlns:a16="http://schemas.microsoft.com/office/drawing/2014/main" id="{73B321AB-5C97-C244-A896-0206A17B6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7" name="Freeform 213">
              <a:extLst>
                <a:ext uri="{FF2B5EF4-FFF2-40B4-BE49-F238E27FC236}">
                  <a16:creationId xmlns:a16="http://schemas.microsoft.com/office/drawing/2014/main" id="{B44145D2-5524-D94F-8F49-FC55E5792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549" y="4081935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8" name="Freeform 164">
              <a:extLst>
                <a:ext uri="{FF2B5EF4-FFF2-40B4-BE49-F238E27FC236}">
                  <a16:creationId xmlns:a16="http://schemas.microsoft.com/office/drawing/2014/main" id="{256FB60C-2F0B-B045-BC03-966E96A596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978F5B5D-14B5-8948-8018-B0B95C78AF1F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177" name="Freeform 214">
                <a:extLst>
                  <a:ext uri="{FF2B5EF4-FFF2-40B4-BE49-F238E27FC236}">
                    <a16:creationId xmlns:a16="http://schemas.microsoft.com/office/drawing/2014/main" id="{2CF5424C-CD50-BB4E-A247-AA3CEC961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8" name="Freeform 215">
                <a:extLst>
                  <a:ext uri="{FF2B5EF4-FFF2-40B4-BE49-F238E27FC236}">
                    <a16:creationId xmlns:a16="http://schemas.microsoft.com/office/drawing/2014/main" id="{C4C1E29E-77B9-0C4D-8CD9-D2F5FD78D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9" name="Freeform 216">
                <a:extLst>
                  <a:ext uri="{FF2B5EF4-FFF2-40B4-BE49-F238E27FC236}">
                    <a16:creationId xmlns:a16="http://schemas.microsoft.com/office/drawing/2014/main" id="{6CD27237-920D-1B42-973C-AA7EEF26B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0" name="Freeform 217">
                <a:extLst>
                  <a:ext uri="{FF2B5EF4-FFF2-40B4-BE49-F238E27FC236}">
                    <a16:creationId xmlns:a16="http://schemas.microsoft.com/office/drawing/2014/main" id="{86CEAE00-D713-1F4B-9942-05410125B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1" name="Freeform 218">
                <a:extLst>
                  <a:ext uri="{FF2B5EF4-FFF2-40B4-BE49-F238E27FC236}">
                    <a16:creationId xmlns:a16="http://schemas.microsoft.com/office/drawing/2014/main" id="{C5936F1E-E867-6240-9F3D-503646A85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2" name="Freeform 219">
                <a:extLst>
                  <a:ext uri="{FF2B5EF4-FFF2-40B4-BE49-F238E27FC236}">
                    <a16:creationId xmlns:a16="http://schemas.microsoft.com/office/drawing/2014/main" id="{FC957F18-F554-8642-BC28-D29E71159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3" name="Freeform 220">
                <a:extLst>
                  <a:ext uri="{FF2B5EF4-FFF2-40B4-BE49-F238E27FC236}">
                    <a16:creationId xmlns:a16="http://schemas.microsoft.com/office/drawing/2014/main" id="{0D2C1569-77B2-E645-A3A3-D42406250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4" name="Freeform 221">
                <a:extLst>
                  <a:ext uri="{FF2B5EF4-FFF2-40B4-BE49-F238E27FC236}">
                    <a16:creationId xmlns:a16="http://schemas.microsoft.com/office/drawing/2014/main" id="{B7B3A6F7-7C0A-9647-8CA1-080A478A6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5" name="Freeform 222">
                <a:extLst>
                  <a:ext uri="{FF2B5EF4-FFF2-40B4-BE49-F238E27FC236}">
                    <a16:creationId xmlns:a16="http://schemas.microsoft.com/office/drawing/2014/main" id="{2728DC3E-5E11-BE4A-9489-FB114D3FD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6" name="Freeform 223">
                <a:extLst>
                  <a:ext uri="{FF2B5EF4-FFF2-40B4-BE49-F238E27FC236}">
                    <a16:creationId xmlns:a16="http://schemas.microsoft.com/office/drawing/2014/main" id="{949A4362-63B8-294F-A53D-B9E70FB1C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7" name="Freeform 224">
                <a:extLst>
                  <a:ext uri="{FF2B5EF4-FFF2-40B4-BE49-F238E27FC236}">
                    <a16:creationId xmlns:a16="http://schemas.microsoft.com/office/drawing/2014/main" id="{8F2FF7D2-279D-324D-AF8C-E4648999E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8" name="Freeform 225">
                <a:extLst>
                  <a:ext uri="{FF2B5EF4-FFF2-40B4-BE49-F238E27FC236}">
                    <a16:creationId xmlns:a16="http://schemas.microsoft.com/office/drawing/2014/main" id="{DB1E9934-CE6B-2543-95B6-0E307795F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9" name="Freeform 226">
                <a:extLst>
                  <a:ext uri="{FF2B5EF4-FFF2-40B4-BE49-F238E27FC236}">
                    <a16:creationId xmlns:a16="http://schemas.microsoft.com/office/drawing/2014/main" id="{129E3786-B659-4D44-9F69-4504AD03E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0" name="Freeform 227">
                <a:extLst>
                  <a:ext uri="{FF2B5EF4-FFF2-40B4-BE49-F238E27FC236}">
                    <a16:creationId xmlns:a16="http://schemas.microsoft.com/office/drawing/2014/main" id="{AFAD8EED-8243-E741-95FD-9EA6B398D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1" name="Freeform 228">
                <a:extLst>
                  <a:ext uri="{FF2B5EF4-FFF2-40B4-BE49-F238E27FC236}">
                    <a16:creationId xmlns:a16="http://schemas.microsoft.com/office/drawing/2014/main" id="{6DCCCBB7-854B-004C-8920-8F04B2616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2" name="Freeform 229">
                <a:extLst>
                  <a:ext uri="{FF2B5EF4-FFF2-40B4-BE49-F238E27FC236}">
                    <a16:creationId xmlns:a16="http://schemas.microsoft.com/office/drawing/2014/main" id="{4222C38B-27A8-0940-B2CA-8CAC4983C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3" name="Freeform 230">
                <a:extLst>
                  <a:ext uri="{FF2B5EF4-FFF2-40B4-BE49-F238E27FC236}">
                    <a16:creationId xmlns:a16="http://schemas.microsoft.com/office/drawing/2014/main" id="{9DBCCB81-D3D5-1F4F-B8E4-CD2F59E42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4" name="Freeform 231">
                <a:extLst>
                  <a:ext uri="{FF2B5EF4-FFF2-40B4-BE49-F238E27FC236}">
                    <a16:creationId xmlns:a16="http://schemas.microsoft.com/office/drawing/2014/main" id="{96AD860E-DA97-E641-A664-C6604A692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5" name="Freeform 232">
                <a:extLst>
                  <a:ext uri="{FF2B5EF4-FFF2-40B4-BE49-F238E27FC236}">
                    <a16:creationId xmlns:a16="http://schemas.microsoft.com/office/drawing/2014/main" id="{31A673E7-8721-244E-ABBB-427DF8082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6" name="Freeform 233">
                <a:extLst>
                  <a:ext uri="{FF2B5EF4-FFF2-40B4-BE49-F238E27FC236}">
                    <a16:creationId xmlns:a16="http://schemas.microsoft.com/office/drawing/2014/main" id="{3A586596-A0D1-C243-901F-276A0A007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7" name="Freeform 234">
                <a:extLst>
                  <a:ext uri="{FF2B5EF4-FFF2-40B4-BE49-F238E27FC236}">
                    <a16:creationId xmlns:a16="http://schemas.microsoft.com/office/drawing/2014/main" id="{9542609F-E47F-5C42-8507-E87379AE1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8" name="Freeform 235">
                <a:extLst>
                  <a:ext uri="{FF2B5EF4-FFF2-40B4-BE49-F238E27FC236}">
                    <a16:creationId xmlns:a16="http://schemas.microsoft.com/office/drawing/2014/main" id="{A6CE1106-FD3C-F74D-A1CD-7FBE1363A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9" name="Freeform 236">
                <a:extLst>
                  <a:ext uri="{FF2B5EF4-FFF2-40B4-BE49-F238E27FC236}">
                    <a16:creationId xmlns:a16="http://schemas.microsoft.com/office/drawing/2014/main" id="{46D29DB0-59B2-124D-92B8-FAFB3027D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0" name="Freeform 237">
                <a:extLst>
                  <a:ext uri="{FF2B5EF4-FFF2-40B4-BE49-F238E27FC236}">
                    <a16:creationId xmlns:a16="http://schemas.microsoft.com/office/drawing/2014/main" id="{A91A5181-07A2-7D4E-9DEA-4741C8198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1" name="Freeform 238">
                <a:extLst>
                  <a:ext uri="{FF2B5EF4-FFF2-40B4-BE49-F238E27FC236}">
                    <a16:creationId xmlns:a16="http://schemas.microsoft.com/office/drawing/2014/main" id="{58D29060-4674-A140-AF48-409183FCC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2" name="Freeform 239">
                <a:extLst>
                  <a:ext uri="{FF2B5EF4-FFF2-40B4-BE49-F238E27FC236}">
                    <a16:creationId xmlns:a16="http://schemas.microsoft.com/office/drawing/2014/main" id="{DCB9C945-D373-0441-BF47-0B0B5DB00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3" name="Freeform 240">
                <a:extLst>
                  <a:ext uri="{FF2B5EF4-FFF2-40B4-BE49-F238E27FC236}">
                    <a16:creationId xmlns:a16="http://schemas.microsoft.com/office/drawing/2014/main" id="{AC27EE0F-B1FB-0A4C-AACD-21E07C87A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4" name="Freeform 241">
                <a:extLst>
                  <a:ext uri="{FF2B5EF4-FFF2-40B4-BE49-F238E27FC236}">
                    <a16:creationId xmlns:a16="http://schemas.microsoft.com/office/drawing/2014/main" id="{BC3E967A-4D76-B140-974F-297A00F22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0" name="Group 6">
              <a:extLst>
                <a:ext uri="{FF2B5EF4-FFF2-40B4-BE49-F238E27FC236}">
                  <a16:creationId xmlns:a16="http://schemas.microsoft.com/office/drawing/2014/main" id="{59FB3294-7E71-E54A-A83B-97A562950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167" name="Freeform 242">
                <a:extLst>
                  <a:ext uri="{FF2B5EF4-FFF2-40B4-BE49-F238E27FC236}">
                    <a16:creationId xmlns:a16="http://schemas.microsoft.com/office/drawing/2014/main" id="{FDB45E15-9ED6-C740-A355-E3A959AA1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8" name="Freeform 243">
                <a:extLst>
                  <a:ext uri="{FF2B5EF4-FFF2-40B4-BE49-F238E27FC236}">
                    <a16:creationId xmlns:a16="http://schemas.microsoft.com/office/drawing/2014/main" id="{594D32FE-7AC5-1349-9A89-A00D63587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9" name="Freeform 244">
                <a:extLst>
                  <a:ext uri="{FF2B5EF4-FFF2-40B4-BE49-F238E27FC236}">
                    <a16:creationId xmlns:a16="http://schemas.microsoft.com/office/drawing/2014/main" id="{C1078079-F462-6E47-B878-2CF3526DE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0" name="Freeform 245">
                <a:extLst>
                  <a:ext uri="{FF2B5EF4-FFF2-40B4-BE49-F238E27FC236}">
                    <a16:creationId xmlns:a16="http://schemas.microsoft.com/office/drawing/2014/main" id="{287ED97F-9AE5-EF4E-BD20-4CA0B4451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1" name="Freeform 246">
                <a:extLst>
                  <a:ext uri="{FF2B5EF4-FFF2-40B4-BE49-F238E27FC236}">
                    <a16:creationId xmlns:a16="http://schemas.microsoft.com/office/drawing/2014/main" id="{601047A8-2040-994C-BE2B-F7A86B19B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2" name="Freeform 247">
                <a:extLst>
                  <a:ext uri="{FF2B5EF4-FFF2-40B4-BE49-F238E27FC236}">
                    <a16:creationId xmlns:a16="http://schemas.microsoft.com/office/drawing/2014/main" id="{181C215F-B194-714E-B8C0-C9EB1F88F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3" name="Freeform 248">
                <a:extLst>
                  <a:ext uri="{FF2B5EF4-FFF2-40B4-BE49-F238E27FC236}">
                    <a16:creationId xmlns:a16="http://schemas.microsoft.com/office/drawing/2014/main" id="{F2816C2B-45A0-0944-A37B-94E79C0B1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4" name="Freeform 249">
                <a:extLst>
                  <a:ext uri="{FF2B5EF4-FFF2-40B4-BE49-F238E27FC236}">
                    <a16:creationId xmlns:a16="http://schemas.microsoft.com/office/drawing/2014/main" id="{D3635A9E-0D8C-B248-8F5B-F2940FF53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5" name="Freeform 250">
                <a:extLst>
                  <a:ext uri="{FF2B5EF4-FFF2-40B4-BE49-F238E27FC236}">
                    <a16:creationId xmlns:a16="http://schemas.microsoft.com/office/drawing/2014/main" id="{07B9797B-301E-0C49-88B3-DEAB59E57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6" name="Freeform 251">
                <a:extLst>
                  <a:ext uri="{FF2B5EF4-FFF2-40B4-BE49-F238E27FC236}">
                    <a16:creationId xmlns:a16="http://schemas.microsoft.com/office/drawing/2014/main" id="{DF689D9D-0333-9841-840E-3115D1EF4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1" name="Group 14">
              <a:extLst>
                <a:ext uri="{FF2B5EF4-FFF2-40B4-BE49-F238E27FC236}">
                  <a16:creationId xmlns:a16="http://schemas.microsoft.com/office/drawing/2014/main" id="{5F25606B-6CA1-E946-8745-F1B21467EEF9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56" name="Freeform 40">
                <a:extLst>
                  <a:ext uri="{FF2B5EF4-FFF2-40B4-BE49-F238E27FC236}">
                    <a16:creationId xmlns:a16="http://schemas.microsoft.com/office/drawing/2014/main" id="{D0C2AAD4-8C6D-B144-B8DD-63EEC1E36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7" name="Freeform 41">
                <a:extLst>
                  <a:ext uri="{FF2B5EF4-FFF2-40B4-BE49-F238E27FC236}">
                    <a16:creationId xmlns:a16="http://schemas.microsoft.com/office/drawing/2014/main" id="{C1A342FA-FABD-9045-A8E8-5DFDA5811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8" name="Freeform 42">
                <a:extLst>
                  <a:ext uri="{FF2B5EF4-FFF2-40B4-BE49-F238E27FC236}">
                    <a16:creationId xmlns:a16="http://schemas.microsoft.com/office/drawing/2014/main" id="{A945C913-2D64-0E49-B21F-C49293AB1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9" name="Freeform 43">
                <a:extLst>
                  <a:ext uri="{FF2B5EF4-FFF2-40B4-BE49-F238E27FC236}">
                    <a16:creationId xmlns:a16="http://schemas.microsoft.com/office/drawing/2014/main" id="{8D2EA61F-0D51-E541-B1CA-1E6A59967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0" name="Freeform 44">
                <a:extLst>
                  <a:ext uri="{FF2B5EF4-FFF2-40B4-BE49-F238E27FC236}">
                    <a16:creationId xmlns:a16="http://schemas.microsoft.com/office/drawing/2014/main" id="{835C97D0-C131-5443-BEC2-A8B964875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1" name="Freeform 45">
                <a:extLst>
                  <a:ext uri="{FF2B5EF4-FFF2-40B4-BE49-F238E27FC236}">
                    <a16:creationId xmlns:a16="http://schemas.microsoft.com/office/drawing/2014/main" id="{28AFF495-1BF8-B443-BBA0-3D76AA49D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2" name="Freeform 127">
                <a:extLst>
                  <a:ext uri="{FF2B5EF4-FFF2-40B4-BE49-F238E27FC236}">
                    <a16:creationId xmlns:a16="http://schemas.microsoft.com/office/drawing/2014/main" id="{55F5A43F-E9ED-3045-955C-8DEDAC088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3" name="Freeform 128">
                <a:extLst>
                  <a:ext uri="{FF2B5EF4-FFF2-40B4-BE49-F238E27FC236}">
                    <a16:creationId xmlns:a16="http://schemas.microsoft.com/office/drawing/2014/main" id="{382098C1-4396-0B4C-8DC8-D154CE20F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4" name="Freeform 129">
                <a:extLst>
                  <a:ext uri="{FF2B5EF4-FFF2-40B4-BE49-F238E27FC236}">
                    <a16:creationId xmlns:a16="http://schemas.microsoft.com/office/drawing/2014/main" id="{21C8F77F-AFE8-EB49-8FA6-85045619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5" name="Freeform 252">
                <a:extLst>
                  <a:ext uri="{FF2B5EF4-FFF2-40B4-BE49-F238E27FC236}">
                    <a16:creationId xmlns:a16="http://schemas.microsoft.com/office/drawing/2014/main" id="{AE69A4BC-90F6-DE47-B365-A74A4801E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6" name="Freeform 253">
                <a:extLst>
                  <a:ext uri="{FF2B5EF4-FFF2-40B4-BE49-F238E27FC236}">
                    <a16:creationId xmlns:a16="http://schemas.microsoft.com/office/drawing/2014/main" id="{0D5C819F-9026-8544-96A5-C93311774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52" name="Freeform 87">
              <a:extLst>
                <a:ext uri="{FF2B5EF4-FFF2-40B4-BE49-F238E27FC236}">
                  <a16:creationId xmlns:a16="http://schemas.microsoft.com/office/drawing/2014/main" id="{F7B9391F-7BDB-EA44-AE09-6F734EC03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3" name="Freeform 89">
              <a:extLst>
                <a:ext uri="{FF2B5EF4-FFF2-40B4-BE49-F238E27FC236}">
                  <a16:creationId xmlns:a16="http://schemas.microsoft.com/office/drawing/2014/main" id="{0FA5E513-920B-7148-9414-B8125544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4" name="Freeform 9">
              <a:extLst>
                <a:ext uri="{FF2B5EF4-FFF2-40B4-BE49-F238E27FC236}">
                  <a16:creationId xmlns:a16="http://schemas.microsoft.com/office/drawing/2014/main" id="{B8432FA0-D9BF-6644-A0CF-0D4DFCF17A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5" name="Freeform 100">
              <a:extLst>
                <a:ext uri="{FF2B5EF4-FFF2-40B4-BE49-F238E27FC236}">
                  <a16:creationId xmlns:a16="http://schemas.microsoft.com/office/drawing/2014/main" id="{D815F5C5-3576-2545-9A92-F7512D2A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sp>
        <p:nvSpPr>
          <p:cNvPr id="370" name="Content Placeholder 29">
            <a:extLst>
              <a:ext uri="{FF2B5EF4-FFF2-40B4-BE49-F238E27FC236}">
                <a16:creationId xmlns:a16="http://schemas.microsoft.com/office/drawing/2014/main" id="{A35DA07E-65A7-402E-8BFC-430381BA307B}"/>
              </a:ext>
            </a:extLst>
          </p:cNvPr>
          <p:cNvSpPr txBox="1">
            <a:spLocks/>
          </p:cNvSpPr>
          <p:nvPr/>
        </p:nvSpPr>
        <p:spPr>
          <a:xfrm>
            <a:off x="1057750" y="1634313"/>
            <a:ext cx="4877204" cy="3704189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dirty="0"/>
              <a:t>Select “</a:t>
            </a:r>
            <a:r>
              <a:rPr lang="en-US" sz="2000" b="1" dirty="0"/>
              <a:t>EXCHANGE” </a:t>
            </a:r>
            <a:r>
              <a:rPr lang="en-US" sz="2000" dirty="0"/>
              <a:t>as your program for your study abroad year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sz="2000" dirty="0"/>
          </a:p>
          <a:p>
            <a:r>
              <a:rPr lang="en-US" sz="2000" dirty="0"/>
              <a:t>Typically a 100% course load while abroad</a:t>
            </a:r>
          </a:p>
          <a:p>
            <a:endParaRPr lang="en-US" sz="2000" dirty="0"/>
          </a:p>
          <a:p>
            <a:r>
              <a:rPr lang="en-US" sz="2000" dirty="0"/>
              <a:t>If things change while you are abroad, </a:t>
            </a:r>
            <a:r>
              <a:rPr lang="en-US" sz="2000" b="1" dirty="0"/>
              <a:t>please email us!</a:t>
            </a:r>
          </a:p>
          <a:p>
            <a:endParaRPr lang="en-US" sz="2000" b="1" dirty="0"/>
          </a:p>
          <a:p>
            <a:r>
              <a:rPr lang="en-US" sz="2000" dirty="0"/>
              <a:t>Changes can be made using the </a:t>
            </a:r>
            <a:r>
              <a:rPr lang="en-US" sz="2000" b="1" dirty="0"/>
              <a:t>OSAP Change of Information </a:t>
            </a:r>
            <a:r>
              <a:rPr lang="en-US" sz="2000" dirty="0"/>
              <a:t>form on </a:t>
            </a:r>
            <a:r>
              <a:rPr lang="en-US" sz="2000" dirty="0" err="1"/>
              <a:t>myTrent</a:t>
            </a:r>
            <a:endParaRPr lang="en-US" sz="1500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B25B147-A18E-D504-A3C2-161C7CA07481}"/>
              </a:ext>
            </a:extLst>
          </p:cNvPr>
          <p:cNvGrpSpPr/>
          <p:nvPr/>
        </p:nvGrpSpPr>
        <p:grpSpPr>
          <a:xfrm>
            <a:off x="6016535" y="1708037"/>
            <a:ext cx="6935168" cy="3477110"/>
            <a:chOff x="6016535" y="1708037"/>
            <a:chExt cx="6935168" cy="3477110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9028BDCF-52DC-89B3-32A3-B18C7AE582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016535" y="1708037"/>
              <a:ext cx="6935168" cy="3477110"/>
            </a:xfrm>
            <a:prstGeom prst="rect">
              <a:avLst/>
            </a:prstGeom>
          </p:spPr>
        </p:pic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351A3FBA-2F90-C160-5DF9-BA5E060A6580}"/>
                </a:ext>
              </a:extLst>
            </p:cNvPr>
            <p:cNvSpPr/>
            <p:nvPr/>
          </p:nvSpPr>
          <p:spPr>
            <a:xfrm>
              <a:off x="6104654" y="2840326"/>
              <a:ext cx="1004611" cy="21120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/>
            </a:p>
          </p:txBody>
        </p:sp>
      </p:grpSp>
    </p:spTree>
    <p:extLst>
      <p:ext uri="{BB962C8B-B14F-4D97-AF65-F5344CB8AC3E}">
        <p14:creationId xmlns:p14="http://schemas.microsoft.com/office/powerpoint/2010/main" val="472356449"/>
      </p:ext>
    </p:extLst>
  </p:cSld>
  <p:clrMapOvr>
    <a:masterClrMapping/>
  </p:clrMapOvr>
  <p:transition advClick="0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495002" y="874360"/>
            <a:ext cx="104967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3">
                    <a:lumMod val="25000"/>
                  </a:schemeClr>
                </a:solidFill>
                <a:latin typeface="Raleway" panose="020B0503030101060003" pitchFamily="34" charset="77"/>
                <a:cs typeface="Mukta Medium" panose="020B0000000000000000" pitchFamily="34" charset="77"/>
              </a:rPr>
              <a:t>Differences to Funding While Studying Abroad</a:t>
            </a: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D63071A5-C28D-5745-B5BF-85C569CD20C6}"/>
              </a:ext>
            </a:extLst>
          </p:cNvPr>
          <p:cNvGrpSpPr>
            <a:grpSpLocks noChangeAspect="1"/>
          </p:cNvGrpSpPr>
          <p:nvPr/>
        </p:nvGrpSpPr>
        <p:grpSpPr>
          <a:xfrm>
            <a:off x="-1370985" y="-1190514"/>
            <a:ext cx="14976000" cy="9261356"/>
            <a:chOff x="-318035" y="-482331"/>
            <a:chExt cx="12494098" cy="7726513"/>
          </a:xfrm>
        </p:grpSpPr>
        <p:sp>
          <p:nvSpPr>
            <p:cNvPr id="120" name="Freeform 9">
              <a:extLst>
                <a:ext uri="{FF2B5EF4-FFF2-40B4-BE49-F238E27FC236}">
                  <a16:creationId xmlns:a16="http://schemas.microsoft.com/office/drawing/2014/main" id="{143D5B5D-9AB7-3E4D-A0D4-BF40C308B8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288383">
              <a:off x="10438624" y="3540837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1" name="Group 9">
              <a:extLst>
                <a:ext uri="{FF2B5EF4-FFF2-40B4-BE49-F238E27FC236}">
                  <a16:creationId xmlns:a16="http://schemas.microsoft.com/office/drawing/2014/main" id="{EF351F79-C6FE-F846-8B1A-8B522B2944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36754" y="6073376"/>
              <a:ext cx="886777" cy="811760"/>
              <a:chOff x="7426325" y="3625850"/>
              <a:chExt cx="695325" cy="636588"/>
            </a:xfrm>
            <a:solidFill>
              <a:schemeClr val="accent4"/>
            </a:solidFill>
          </p:grpSpPr>
          <p:sp>
            <p:nvSpPr>
              <p:cNvPr id="361" name="Freeform 32">
                <a:extLst>
                  <a:ext uri="{FF2B5EF4-FFF2-40B4-BE49-F238E27FC236}">
                    <a16:creationId xmlns:a16="http://schemas.microsoft.com/office/drawing/2014/main" id="{B6C03FD2-9727-304B-A00D-54746A170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4125" y="3743325"/>
                <a:ext cx="157163" cy="190500"/>
              </a:xfrm>
              <a:custGeom>
                <a:avLst/>
                <a:gdLst>
                  <a:gd name="T0" fmla="*/ 52916926 w 438"/>
                  <a:gd name="T1" fmla="*/ 22045784 h 529"/>
                  <a:gd name="T2" fmla="*/ 52916926 w 438"/>
                  <a:gd name="T3" fmla="*/ 22045784 h 529"/>
                  <a:gd name="T4" fmla="*/ 31673009 w 438"/>
                  <a:gd name="T5" fmla="*/ 13486968 h 529"/>
                  <a:gd name="T6" fmla="*/ 31673009 w 438"/>
                  <a:gd name="T7" fmla="*/ 13486968 h 529"/>
                  <a:gd name="T8" fmla="*/ 17638856 w 438"/>
                  <a:gd name="T9" fmla="*/ 1167128 h 529"/>
                  <a:gd name="T10" fmla="*/ 17638856 w 438"/>
                  <a:gd name="T11" fmla="*/ 1167128 h 529"/>
                  <a:gd name="T12" fmla="*/ 14291427 w 438"/>
                  <a:gd name="T13" fmla="*/ 3760664 h 529"/>
                  <a:gd name="T14" fmla="*/ 14291427 w 438"/>
                  <a:gd name="T15" fmla="*/ 3760664 h 529"/>
                  <a:gd name="T16" fmla="*/ 29870299 w 438"/>
                  <a:gd name="T17" fmla="*/ 19581888 h 529"/>
                  <a:gd name="T18" fmla="*/ 29870299 w 438"/>
                  <a:gd name="T19" fmla="*/ 19581888 h 529"/>
                  <a:gd name="T20" fmla="*/ 15965321 w 438"/>
                  <a:gd name="T21" fmla="*/ 41757672 h 529"/>
                  <a:gd name="T22" fmla="*/ 15965321 w 438"/>
                  <a:gd name="T23" fmla="*/ 41757672 h 529"/>
                  <a:gd name="T24" fmla="*/ 1416261 w 438"/>
                  <a:gd name="T25" fmla="*/ 63154891 h 529"/>
                  <a:gd name="T26" fmla="*/ 1416261 w 438"/>
                  <a:gd name="T27" fmla="*/ 63154891 h 529"/>
                  <a:gd name="T28" fmla="*/ 5665044 w 438"/>
                  <a:gd name="T29" fmla="*/ 66656274 h 529"/>
                  <a:gd name="T30" fmla="*/ 5665044 w 438"/>
                  <a:gd name="T31" fmla="*/ 66656274 h 529"/>
                  <a:gd name="T32" fmla="*/ 34119083 w 438"/>
                  <a:gd name="T33" fmla="*/ 22045784 h 529"/>
                  <a:gd name="T34" fmla="*/ 34119083 w 438"/>
                  <a:gd name="T35" fmla="*/ 22045784 h 529"/>
                  <a:gd name="T36" fmla="*/ 52015571 w 438"/>
                  <a:gd name="T37" fmla="*/ 27751781 h 529"/>
                  <a:gd name="T38" fmla="*/ 52015571 w 438"/>
                  <a:gd name="T39" fmla="*/ 27751781 h 529"/>
                  <a:gd name="T40" fmla="*/ 52916926 w 438"/>
                  <a:gd name="T41" fmla="*/ 22045784 h 5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38" h="529">
                    <a:moveTo>
                      <a:pt x="411" y="170"/>
                    </a:moveTo>
                    <a:lnTo>
                      <a:pt x="411" y="170"/>
                    </a:lnTo>
                    <a:cubicBezTo>
                      <a:pt x="351" y="156"/>
                      <a:pt x="297" y="137"/>
                      <a:pt x="246" y="104"/>
                    </a:cubicBezTo>
                    <a:cubicBezTo>
                      <a:pt x="205" y="76"/>
                      <a:pt x="174" y="40"/>
                      <a:pt x="137" y="9"/>
                    </a:cubicBezTo>
                    <a:cubicBezTo>
                      <a:pt x="125" y="0"/>
                      <a:pt x="105" y="15"/>
                      <a:pt x="111" y="29"/>
                    </a:cubicBezTo>
                    <a:cubicBezTo>
                      <a:pt x="138" y="80"/>
                      <a:pt x="181" y="122"/>
                      <a:pt x="232" y="151"/>
                    </a:cubicBezTo>
                    <a:cubicBezTo>
                      <a:pt x="193" y="207"/>
                      <a:pt x="160" y="266"/>
                      <a:pt x="124" y="322"/>
                    </a:cubicBezTo>
                    <a:cubicBezTo>
                      <a:pt x="86" y="378"/>
                      <a:pt x="43" y="429"/>
                      <a:pt x="11" y="487"/>
                    </a:cubicBezTo>
                    <a:cubicBezTo>
                      <a:pt x="0" y="507"/>
                      <a:pt x="28" y="528"/>
                      <a:pt x="44" y="514"/>
                    </a:cubicBezTo>
                    <a:cubicBezTo>
                      <a:pt x="135" y="426"/>
                      <a:pt x="219" y="290"/>
                      <a:pt x="265" y="170"/>
                    </a:cubicBezTo>
                    <a:cubicBezTo>
                      <a:pt x="310" y="192"/>
                      <a:pt x="359" y="207"/>
                      <a:pt x="404" y="214"/>
                    </a:cubicBezTo>
                    <a:cubicBezTo>
                      <a:pt x="433" y="219"/>
                      <a:pt x="437" y="176"/>
                      <a:pt x="411" y="1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2" name="Freeform 33">
                <a:extLst>
                  <a:ext uri="{FF2B5EF4-FFF2-40B4-BE49-F238E27FC236}">
                    <a16:creationId xmlns:a16="http://schemas.microsoft.com/office/drawing/2014/main" id="{533A9BA7-A071-FA42-BEDC-DEB82737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2225" y="3867150"/>
                <a:ext cx="112713" cy="120650"/>
              </a:xfrm>
              <a:custGeom>
                <a:avLst/>
                <a:gdLst>
                  <a:gd name="T0" fmla="*/ 29320051 w 315"/>
                  <a:gd name="T1" fmla="*/ 16117188 h 336"/>
                  <a:gd name="T2" fmla="*/ 29320051 w 315"/>
                  <a:gd name="T3" fmla="*/ 16117188 h 336"/>
                  <a:gd name="T4" fmla="*/ 17924945 w 315"/>
                  <a:gd name="T5" fmla="*/ 13667203 h 336"/>
                  <a:gd name="T6" fmla="*/ 17924945 w 315"/>
                  <a:gd name="T7" fmla="*/ 13667203 h 336"/>
                  <a:gd name="T8" fmla="*/ 23558448 w 315"/>
                  <a:gd name="T9" fmla="*/ 4641793 h 336"/>
                  <a:gd name="T10" fmla="*/ 23558448 w 315"/>
                  <a:gd name="T11" fmla="*/ 4641793 h 336"/>
                  <a:gd name="T12" fmla="*/ 29320051 w 315"/>
                  <a:gd name="T13" fmla="*/ 16117188 h 336"/>
                  <a:gd name="T14" fmla="*/ 18436984 w 315"/>
                  <a:gd name="T15" fmla="*/ 17922270 h 336"/>
                  <a:gd name="T16" fmla="*/ 18436984 w 315"/>
                  <a:gd name="T17" fmla="*/ 17922270 h 336"/>
                  <a:gd name="T18" fmla="*/ 35593692 w 315"/>
                  <a:gd name="T19" fmla="*/ 16890641 h 336"/>
                  <a:gd name="T20" fmla="*/ 35593692 w 315"/>
                  <a:gd name="T21" fmla="*/ 16890641 h 336"/>
                  <a:gd name="T22" fmla="*/ 24070487 w 315"/>
                  <a:gd name="T23" fmla="*/ 902721 h 336"/>
                  <a:gd name="T24" fmla="*/ 24070487 w 315"/>
                  <a:gd name="T25" fmla="*/ 902721 h 336"/>
                  <a:gd name="T26" fmla="*/ 22021973 w 315"/>
                  <a:gd name="T27" fmla="*/ 3223438 h 336"/>
                  <a:gd name="T28" fmla="*/ 22021973 w 315"/>
                  <a:gd name="T29" fmla="*/ 3223438 h 336"/>
                  <a:gd name="T30" fmla="*/ 13699818 w 315"/>
                  <a:gd name="T31" fmla="*/ 14569924 h 336"/>
                  <a:gd name="T32" fmla="*/ 13699818 w 315"/>
                  <a:gd name="T33" fmla="*/ 14569924 h 336"/>
                  <a:gd name="T34" fmla="*/ 1280277 w 315"/>
                  <a:gd name="T35" fmla="*/ 29526574 h 336"/>
                  <a:gd name="T36" fmla="*/ 1280277 w 315"/>
                  <a:gd name="T37" fmla="*/ 29526574 h 336"/>
                  <a:gd name="T38" fmla="*/ 3584989 w 315"/>
                  <a:gd name="T39" fmla="*/ 31331656 h 336"/>
                  <a:gd name="T40" fmla="*/ 3584989 w 315"/>
                  <a:gd name="T41" fmla="*/ 31331656 h 336"/>
                  <a:gd name="T42" fmla="*/ 14851995 w 315"/>
                  <a:gd name="T43" fmla="*/ 17922270 h 336"/>
                  <a:gd name="T44" fmla="*/ 14851995 w 315"/>
                  <a:gd name="T45" fmla="*/ 17922270 h 336"/>
                  <a:gd name="T46" fmla="*/ 12675382 w 315"/>
                  <a:gd name="T47" fmla="*/ 40485975 h 336"/>
                  <a:gd name="T48" fmla="*/ 12675382 w 315"/>
                  <a:gd name="T49" fmla="*/ 40485975 h 336"/>
                  <a:gd name="T50" fmla="*/ 16132272 w 315"/>
                  <a:gd name="T51" fmla="*/ 40873060 h 336"/>
                  <a:gd name="T52" fmla="*/ 16132272 w 315"/>
                  <a:gd name="T53" fmla="*/ 40873060 h 336"/>
                  <a:gd name="T54" fmla="*/ 18436984 w 315"/>
                  <a:gd name="T55" fmla="*/ 17922270 h 3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5" h="336">
                    <a:moveTo>
                      <a:pt x="229" y="125"/>
                    </a:moveTo>
                    <a:lnTo>
                      <a:pt x="229" y="125"/>
                    </a:lnTo>
                    <a:cubicBezTo>
                      <a:pt x="203" y="137"/>
                      <a:pt x="164" y="120"/>
                      <a:pt x="140" y="106"/>
                    </a:cubicBezTo>
                    <a:cubicBezTo>
                      <a:pt x="157" y="84"/>
                      <a:pt x="174" y="61"/>
                      <a:pt x="184" y="36"/>
                    </a:cubicBezTo>
                    <a:cubicBezTo>
                      <a:pt x="215" y="51"/>
                      <a:pt x="294" y="96"/>
                      <a:pt x="229" y="125"/>
                    </a:cubicBezTo>
                    <a:close/>
                    <a:moveTo>
                      <a:pt x="144" y="139"/>
                    </a:moveTo>
                    <a:lnTo>
                      <a:pt x="144" y="139"/>
                    </a:lnTo>
                    <a:cubicBezTo>
                      <a:pt x="184" y="156"/>
                      <a:pt x="253" y="171"/>
                      <a:pt x="278" y="131"/>
                    </a:cubicBezTo>
                    <a:cubicBezTo>
                      <a:pt x="314" y="76"/>
                      <a:pt x="223" y="24"/>
                      <a:pt x="188" y="7"/>
                    </a:cubicBezTo>
                    <a:cubicBezTo>
                      <a:pt x="175" y="0"/>
                      <a:pt x="167" y="16"/>
                      <a:pt x="172" y="25"/>
                    </a:cubicBezTo>
                    <a:cubicBezTo>
                      <a:pt x="148" y="51"/>
                      <a:pt x="128" y="84"/>
                      <a:pt x="107" y="113"/>
                    </a:cubicBezTo>
                    <a:cubicBezTo>
                      <a:pt x="76" y="153"/>
                      <a:pt x="42" y="190"/>
                      <a:pt x="10" y="229"/>
                    </a:cubicBezTo>
                    <a:cubicBezTo>
                      <a:pt x="0" y="240"/>
                      <a:pt x="18" y="253"/>
                      <a:pt x="28" y="243"/>
                    </a:cubicBezTo>
                    <a:cubicBezTo>
                      <a:pt x="60" y="211"/>
                      <a:pt x="89" y="175"/>
                      <a:pt x="116" y="139"/>
                    </a:cubicBezTo>
                    <a:cubicBezTo>
                      <a:pt x="114" y="197"/>
                      <a:pt x="108" y="255"/>
                      <a:pt x="99" y="314"/>
                    </a:cubicBezTo>
                    <a:cubicBezTo>
                      <a:pt x="95" y="331"/>
                      <a:pt x="123" y="335"/>
                      <a:pt x="126" y="317"/>
                    </a:cubicBezTo>
                    <a:cubicBezTo>
                      <a:pt x="136" y="257"/>
                      <a:pt x="142" y="198"/>
                      <a:pt x="144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3" name="Freeform 34">
                <a:extLst>
                  <a:ext uri="{FF2B5EF4-FFF2-40B4-BE49-F238E27FC236}">
                    <a16:creationId xmlns:a16="http://schemas.microsoft.com/office/drawing/2014/main" id="{04E701C1-BC3C-2C45-9446-ADF85F1E4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3917950"/>
                <a:ext cx="85725" cy="115888"/>
              </a:xfrm>
              <a:custGeom>
                <a:avLst/>
                <a:gdLst>
                  <a:gd name="T0" fmla="*/ 15173688 w 236"/>
                  <a:gd name="T1" fmla="*/ 18806405 h 324"/>
                  <a:gd name="T2" fmla="*/ 15173688 w 236"/>
                  <a:gd name="T3" fmla="*/ 18806405 h 324"/>
                  <a:gd name="T4" fmla="*/ 25333190 w 236"/>
                  <a:gd name="T5" fmla="*/ 8699469 h 324"/>
                  <a:gd name="T6" fmla="*/ 25333190 w 236"/>
                  <a:gd name="T7" fmla="*/ 8699469 h 324"/>
                  <a:gd name="T8" fmla="*/ 20319368 w 236"/>
                  <a:gd name="T9" fmla="*/ 22644301 h 324"/>
                  <a:gd name="T10" fmla="*/ 20319368 w 236"/>
                  <a:gd name="T11" fmla="*/ 22644301 h 324"/>
                  <a:gd name="T12" fmla="*/ 15173688 w 236"/>
                  <a:gd name="T13" fmla="*/ 18806405 h 324"/>
                  <a:gd name="T14" fmla="*/ 18208208 w 236"/>
                  <a:gd name="T15" fmla="*/ 39147968 h 324"/>
                  <a:gd name="T16" fmla="*/ 18208208 w 236"/>
                  <a:gd name="T17" fmla="*/ 39147968 h 324"/>
                  <a:gd name="T18" fmla="*/ 30611090 w 236"/>
                  <a:gd name="T19" fmla="*/ 4477784 h 324"/>
                  <a:gd name="T20" fmla="*/ 30611090 w 236"/>
                  <a:gd name="T21" fmla="*/ 4477784 h 324"/>
                  <a:gd name="T22" fmla="*/ 30479233 w 236"/>
                  <a:gd name="T23" fmla="*/ 3070317 h 324"/>
                  <a:gd name="T24" fmla="*/ 30479233 w 236"/>
                  <a:gd name="T25" fmla="*/ 3070317 h 324"/>
                  <a:gd name="T26" fmla="*/ 27312494 w 236"/>
                  <a:gd name="T27" fmla="*/ 1535158 h 324"/>
                  <a:gd name="T28" fmla="*/ 27312494 w 236"/>
                  <a:gd name="T29" fmla="*/ 1535158 h 324"/>
                  <a:gd name="T30" fmla="*/ 11742872 w 236"/>
                  <a:gd name="T31" fmla="*/ 16887457 h 324"/>
                  <a:gd name="T32" fmla="*/ 11742872 w 236"/>
                  <a:gd name="T33" fmla="*/ 16887457 h 324"/>
                  <a:gd name="T34" fmla="*/ 9499856 w 236"/>
                  <a:gd name="T35" fmla="*/ 19062145 h 324"/>
                  <a:gd name="T36" fmla="*/ 9499856 w 236"/>
                  <a:gd name="T37" fmla="*/ 19062145 h 324"/>
                  <a:gd name="T38" fmla="*/ 1715226 w 236"/>
                  <a:gd name="T39" fmla="*/ 26098764 h 324"/>
                  <a:gd name="T40" fmla="*/ 1715226 w 236"/>
                  <a:gd name="T41" fmla="*/ 26098764 h 324"/>
                  <a:gd name="T42" fmla="*/ 3958243 w 236"/>
                  <a:gd name="T43" fmla="*/ 28912983 h 324"/>
                  <a:gd name="T44" fmla="*/ 3958243 w 236"/>
                  <a:gd name="T45" fmla="*/ 28912983 h 324"/>
                  <a:gd name="T46" fmla="*/ 12270662 w 236"/>
                  <a:gd name="T47" fmla="*/ 21364883 h 324"/>
                  <a:gd name="T48" fmla="*/ 12270662 w 236"/>
                  <a:gd name="T49" fmla="*/ 21364883 h 324"/>
                  <a:gd name="T50" fmla="*/ 19000074 w 236"/>
                  <a:gd name="T51" fmla="*/ 26226456 h 324"/>
                  <a:gd name="T52" fmla="*/ 19000074 w 236"/>
                  <a:gd name="T53" fmla="*/ 26226456 h 324"/>
                  <a:gd name="T54" fmla="*/ 14909612 w 236"/>
                  <a:gd name="T55" fmla="*/ 37868550 h 324"/>
                  <a:gd name="T56" fmla="*/ 14909612 w 236"/>
                  <a:gd name="T57" fmla="*/ 37868550 h 324"/>
                  <a:gd name="T58" fmla="*/ 18208208 w 236"/>
                  <a:gd name="T59" fmla="*/ 39147968 h 32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6" h="324">
                    <a:moveTo>
                      <a:pt x="115" y="147"/>
                    </a:moveTo>
                    <a:lnTo>
                      <a:pt x="115" y="147"/>
                    </a:lnTo>
                    <a:cubicBezTo>
                      <a:pt x="141" y="122"/>
                      <a:pt x="167" y="94"/>
                      <a:pt x="192" y="68"/>
                    </a:cubicBezTo>
                    <a:cubicBezTo>
                      <a:pt x="179" y="104"/>
                      <a:pt x="167" y="140"/>
                      <a:pt x="154" y="177"/>
                    </a:cubicBezTo>
                    <a:cubicBezTo>
                      <a:pt x="141" y="166"/>
                      <a:pt x="127" y="156"/>
                      <a:pt x="115" y="147"/>
                    </a:cubicBezTo>
                    <a:close/>
                    <a:moveTo>
                      <a:pt x="138" y="306"/>
                    </a:moveTo>
                    <a:lnTo>
                      <a:pt x="138" y="306"/>
                    </a:lnTo>
                    <a:cubicBezTo>
                      <a:pt x="170" y="216"/>
                      <a:pt x="201" y="126"/>
                      <a:pt x="232" y="35"/>
                    </a:cubicBezTo>
                    <a:cubicBezTo>
                      <a:pt x="234" y="30"/>
                      <a:pt x="233" y="26"/>
                      <a:pt x="231" y="24"/>
                    </a:cubicBezTo>
                    <a:cubicBezTo>
                      <a:pt x="235" y="11"/>
                      <a:pt x="217" y="0"/>
                      <a:pt x="207" y="12"/>
                    </a:cubicBezTo>
                    <a:cubicBezTo>
                      <a:pt x="169" y="53"/>
                      <a:pt x="129" y="93"/>
                      <a:pt x="89" y="132"/>
                    </a:cubicBezTo>
                    <a:cubicBezTo>
                      <a:pt x="80" y="131"/>
                      <a:pt x="71" y="140"/>
                      <a:pt x="72" y="149"/>
                    </a:cubicBezTo>
                    <a:cubicBezTo>
                      <a:pt x="53" y="167"/>
                      <a:pt x="34" y="185"/>
                      <a:pt x="13" y="204"/>
                    </a:cubicBezTo>
                    <a:cubicBezTo>
                      <a:pt x="0" y="216"/>
                      <a:pt x="17" y="238"/>
                      <a:pt x="30" y="226"/>
                    </a:cubicBezTo>
                    <a:cubicBezTo>
                      <a:pt x="52" y="207"/>
                      <a:pt x="72" y="186"/>
                      <a:pt x="93" y="167"/>
                    </a:cubicBezTo>
                    <a:cubicBezTo>
                      <a:pt x="111" y="178"/>
                      <a:pt x="128" y="191"/>
                      <a:pt x="144" y="205"/>
                    </a:cubicBezTo>
                    <a:cubicBezTo>
                      <a:pt x="134" y="235"/>
                      <a:pt x="124" y="266"/>
                      <a:pt x="113" y="296"/>
                    </a:cubicBezTo>
                    <a:cubicBezTo>
                      <a:pt x="107" y="313"/>
                      <a:pt x="133" y="323"/>
                      <a:pt x="138" y="3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4" name="Freeform 35">
                <a:extLst>
                  <a:ext uri="{FF2B5EF4-FFF2-40B4-BE49-F238E27FC236}">
                    <a16:creationId xmlns:a16="http://schemas.microsoft.com/office/drawing/2014/main" id="{DACDFDC9-1357-5B47-AEA0-9DC2B1762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8750" y="3935413"/>
                <a:ext cx="90488" cy="111125"/>
              </a:xfrm>
              <a:custGeom>
                <a:avLst/>
                <a:gdLst>
                  <a:gd name="T0" fmla="*/ 32359233 w 250"/>
                  <a:gd name="T1" fmla="*/ 13495353 h 307"/>
                  <a:gd name="T2" fmla="*/ 32359233 w 250"/>
                  <a:gd name="T3" fmla="*/ 13495353 h 307"/>
                  <a:gd name="T4" fmla="*/ 32359233 w 250"/>
                  <a:gd name="T5" fmla="*/ 13102253 h 307"/>
                  <a:gd name="T6" fmla="*/ 32359233 w 250"/>
                  <a:gd name="T7" fmla="*/ 13102253 h 307"/>
                  <a:gd name="T8" fmla="*/ 30394195 w 250"/>
                  <a:gd name="T9" fmla="*/ 11137114 h 307"/>
                  <a:gd name="T10" fmla="*/ 30394195 w 250"/>
                  <a:gd name="T11" fmla="*/ 11137114 h 307"/>
                  <a:gd name="T12" fmla="*/ 16114103 w 250"/>
                  <a:gd name="T13" fmla="*/ 21094566 h 307"/>
                  <a:gd name="T14" fmla="*/ 16114103 w 250"/>
                  <a:gd name="T15" fmla="*/ 21094566 h 307"/>
                  <a:gd name="T16" fmla="*/ 6157527 w 250"/>
                  <a:gd name="T17" fmla="*/ 30135145 h 307"/>
                  <a:gd name="T18" fmla="*/ 6157527 w 250"/>
                  <a:gd name="T19" fmla="*/ 30135145 h 307"/>
                  <a:gd name="T20" fmla="*/ 12576746 w 250"/>
                  <a:gd name="T21" fmla="*/ 2882373 h 307"/>
                  <a:gd name="T22" fmla="*/ 12576746 w 250"/>
                  <a:gd name="T23" fmla="*/ 2882373 h 307"/>
                  <a:gd name="T24" fmla="*/ 8908725 w 250"/>
                  <a:gd name="T25" fmla="*/ 2358239 h 307"/>
                  <a:gd name="T26" fmla="*/ 8908725 w 250"/>
                  <a:gd name="T27" fmla="*/ 2358239 h 307"/>
                  <a:gd name="T28" fmla="*/ 524106 w 250"/>
                  <a:gd name="T29" fmla="*/ 36686453 h 307"/>
                  <a:gd name="T30" fmla="*/ 524106 w 250"/>
                  <a:gd name="T31" fmla="*/ 36686453 h 307"/>
                  <a:gd name="T32" fmla="*/ 3668384 w 250"/>
                  <a:gd name="T33" fmla="*/ 38520558 h 307"/>
                  <a:gd name="T34" fmla="*/ 3668384 w 250"/>
                  <a:gd name="T35" fmla="*/ 38520558 h 307"/>
                  <a:gd name="T36" fmla="*/ 17162316 w 250"/>
                  <a:gd name="T37" fmla="*/ 24763138 h 307"/>
                  <a:gd name="T38" fmla="*/ 17162316 w 250"/>
                  <a:gd name="T39" fmla="*/ 24763138 h 307"/>
                  <a:gd name="T40" fmla="*/ 30001115 w 250"/>
                  <a:gd name="T41" fmla="*/ 14936720 h 307"/>
                  <a:gd name="T42" fmla="*/ 30001115 w 250"/>
                  <a:gd name="T43" fmla="*/ 14936720 h 307"/>
                  <a:gd name="T44" fmla="*/ 30132142 w 250"/>
                  <a:gd name="T45" fmla="*/ 15067754 h 307"/>
                  <a:gd name="T46" fmla="*/ 30263169 w 250"/>
                  <a:gd name="T47" fmla="*/ 15067754 h 307"/>
                  <a:gd name="T48" fmla="*/ 30263169 w 250"/>
                  <a:gd name="T49" fmla="*/ 15067754 h 307"/>
                  <a:gd name="T50" fmla="*/ 32359233 w 250"/>
                  <a:gd name="T51" fmla="*/ 13495353 h 3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0" h="307">
                    <a:moveTo>
                      <a:pt x="247" y="103"/>
                    </a:moveTo>
                    <a:lnTo>
                      <a:pt x="247" y="103"/>
                    </a:lnTo>
                    <a:cubicBezTo>
                      <a:pt x="247" y="101"/>
                      <a:pt x="247" y="100"/>
                      <a:pt x="247" y="100"/>
                    </a:cubicBezTo>
                    <a:cubicBezTo>
                      <a:pt x="249" y="91"/>
                      <a:pt x="241" y="83"/>
                      <a:pt x="232" y="85"/>
                    </a:cubicBezTo>
                    <a:cubicBezTo>
                      <a:pt x="196" y="92"/>
                      <a:pt x="151" y="138"/>
                      <a:pt x="123" y="161"/>
                    </a:cubicBezTo>
                    <a:cubicBezTo>
                      <a:pt x="94" y="182"/>
                      <a:pt x="71" y="205"/>
                      <a:pt x="47" y="230"/>
                    </a:cubicBezTo>
                    <a:cubicBezTo>
                      <a:pt x="65" y="161"/>
                      <a:pt x="82" y="91"/>
                      <a:pt x="96" y="22"/>
                    </a:cubicBezTo>
                    <a:cubicBezTo>
                      <a:pt x="100" y="3"/>
                      <a:pt x="72" y="0"/>
                      <a:pt x="68" y="18"/>
                    </a:cubicBezTo>
                    <a:cubicBezTo>
                      <a:pt x="50" y="106"/>
                      <a:pt x="28" y="194"/>
                      <a:pt x="4" y="280"/>
                    </a:cubicBezTo>
                    <a:cubicBezTo>
                      <a:pt x="0" y="295"/>
                      <a:pt x="18" y="306"/>
                      <a:pt x="28" y="294"/>
                    </a:cubicBezTo>
                    <a:cubicBezTo>
                      <a:pt x="58" y="254"/>
                      <a:pt x="93" y="220"/>
                      <a:pt x="131" y="189"/>
                    </a:cubicBezTo>
                    <a:cubicBezTo>
                      <a:pt x="153" y="171"/>
                      <a:pt x="198" y="125"/>
                      <a:pt x="229" y="114"/>
                    </a:cubicBezTo>
                    <a:cubicBezTo>
                      <a:pt x="230" y="114"/>
                      <a:pt x="230" y="115"/>
                      <a:pt x="230" y="115"/>
                    </a:cubicBezTo>
                    <a:lnTo>
                      <a:pt x="231" y="115"/>
                    </a:lnTo>
                    <a:cubicBezTo>
                      <a:pt x="239" y="115"/>
                      <a:pt x="246" y="111"/>
                      <a:pt x="247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5" name="Freeform 36">
                <a:extLst>
                  <a:ext uri="{FF2B5EF4-FFF2-40B4-BE49-F238E27FC236}">
                    <a16:creationId xmlns:a16="http://schemas.microsoft.com/office/drawing/2014/main" id="{A00EE7AD-4F3A-4947-81DD-44C757C36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997325"/>
                <a:ext cx="101600" cy="95250"/>
              </a:xfrm>
              <a:custGeom>
                <a:avLst/>
                <a:gdLst>
                  <a:gd name="T0" fmla="*/ 21936953 w 282"/>
                  <a:gd name="T1" fmla="*/ 4392642 h 265"/>
                  <a:gd name="T2" fmla="*/ 21936953 w 282"/>
                  <a:gd name="T3" fmla="*/ 4392642 h 265"/>
                  <a:gd name="T4" fmla="*/ 26220366 w 282"/>
                  <a:gd name="T5" fmla="*/ 4392642 h 265"/>
                  <a:gd name="T6" fmla="*/ 26220366 w 282"/>
                  <a:gd name="T7" fmla="*/ 4392642 h 265"/>
                  <a:gd name="T8" fmla="*/ 26090664 w 282"/>
                  <a:gd name="T9" fmla="*/ 14340337 h 265"/>
                  <a:gd name="T10" fmla="*/ 26090664 w 282"/>
                  <a:gd name="T11" fmla="*/ 14340337 h 265"/>
                  <a:gd name="T12" fmla="*/ 10124692 w 282"/>
                  <a:gd name="T13" fmla="*/ 9689621 h 265"/>
                  <a:gd name="T14" fmla="*/ 10124692 w 282"/>
                  <a:gd name="T15" fmla="*/ 9689621 h 265"/>
                  <a:gd name="T16" fmla="*/ 9735226 w 282"/>
                  <a:gd name="T17" fmla="*/ 9560225 h 265"/>
                  <a:gd name="T18" fmla="*/ 9735226 w 282"/>
                  <a:gd name="T19" fmla="*/ 9560225 h 265"/>
                  <a:gd name="T20" fmla="*/ 14667870 w 282"/>
                  <a:gd name="T21" fmla="*/ 6459747 h 265"/>
                  <a:gd name="T22" fmla="*/ 14667870 w 282"/>
                  <a:gd name="T23" fmla="*/ 6459747 h 265"/>
                  <a:gd name="T24" fmla="*/ 21936953 w 282"/>
                  <a:gd name="T25" fmla="*/ 4392642 h 265"/>
                  <a:gd name="T26" fmla="*/ 19340749 w 282"/>
                  <a:gd name="T27" fmla="*/ 28164167 h 265"/>
                  <a:gd name="T28" fmla="*/ 19340749 w 282"/>
                  <a:gd name="T29" fmla="*/ 28164167 h 265"/>
                  <a:gd name="T30" fmla="*/ 4153711 w 282"/>
                  <a:gd name="T31" fmla="*/ 20024785 h 265"/>
                  <a:gd name="T32" fmla="*/ 4153711 w 282"/>
                  <a:gd name="T33" fmla="*/ 20024785 h 265"/>
                  <a:gd name="T34" fmla="*/ 7398786 w 282"/>
                  <a:gd name="T35" fmla="*/ 11756366 h 265"/>
                  <a:gd name="T36" fmla="*/ 7398786 w 282"/>
                  <a:gd name="T37" fmla="*/ 11756366 h 265"/>
                  <a:gd name="T38" fmla="*/ 7788252 w 282"/>
                  <a:gd name="T39" fmla="*/ 12661061 h 265"/>
                  <a:gd name="T40" fmla="*/ 7788252 w 282"/>
                  <a:gd name="T41" fmla="*/ 12661061 h 265"/>
                  <a:gd name="T42" fmla="*/ 34138681 w 282"/>
                  <a:gd name="T43" fmla="*/ 13436001 h 265"/>
                  <a:gd name="T44" fmla="*/ 34138681 w 282"/>
                  <a:gd name="T45" fmla="*/ 13436001 h 265"/>
                  <a:gd name="T46" fmla="*/ 32970281 w 282"/>
                  <a:gd name="T47" fmla="*/ 3358910 h 265"/>
                  <a:gd name="T48" fmla="*/ 32970281 w 282"/>
                  <a:gd name="T49" fmla="*/ 3358910 h 265"/>
                  <a:gd name="T50" fmla="*/ 19470811 w 282"/>
                  <a:gd name="T51" fmla="*/ 1291806 h 265"/>
                  <a:gd name="T52" fmla="*/ 19470811 w 282"/>
                  <a:gd name="T53" fmla="*/ 1291806 h 265"/>
                  <a:gd name="T54" fmla="*/ 389467 w 282"/>
                  <a:gd name="T55" fmla="*/ 21575024 h 265"/>
                  <a:gd name="T56" fmla="*/ 389467 w 282"/>
                  <a:gd name="T57" fmla="*/ 21575024 h 265"/>
                  <a:gd name="T58" fmla="*/ 20768553 w 282"/>
                  <a:gd name="T59" fmla="*/ 31523077 h 265"/>
                  <a:gd name="T60" fmla="*/ 20768553 w 282"/>
                  <a:gd name="T61" fmla="*/ 31523077 h 265"/>
                  <a:gd name="T62" fmla="*/ 19340749 w 282"/>
                  <a:gd name="T63" fmla="*/ 28164167 h 2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2" h="265">
                    <a:moveTo>
                      <a:pt x="169" y="34"/>
                    </a:moveTo>
                    <a:lnTo>
                      <a:pt x="169" y="34"/>
                    </a:lnTo>
                    <a:cubicBezTo>
                      <a:pt x="179" y="33"/>
                      <a:pt x="190" y="32"/>
                      <a:pt x="202" y="34"/>
                    </a:cubicBezTo>
                    <a:cubicBezTo>
                      <a:pt x="234" y="81"/>
                      <a:pt x="234" y="107"/>
                      <a:pt x="201" y="111"/>
                    </a:cubicBezTo>
                    <a:cubicBezTo>
                      <a:pt x="160" y="130"/>
                      <a:pt x="106" y="101"/>
                      <a:pt x="78" y="75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87" y="64"/>
                      <a:pt x="99" y="56"/>
                      <a:pt x="113" y="50"/>
                    </a:cubicBezTo>
                    <a:cubicBezTo>
                      <a:pt x="130" y="42"/>
                      <a:pt x="149" y="38"/>
                      <a:pt x="169" y="34"/>
                    </a:cubicBezTo>
                    <a:close/>
                    <a:moveTo>
                      <a:pt x="149" y="218"/>
                    </a:moveTo>
                    <a:lnTo>
                      <a:pt x="149" y="218"/>
                    </a:lnTo>
                    <a:cubicBezTo>
                      <a:pt x="95" y="234"/>
                      <a:pt x="27" y="231"/>
                      <a:pt x="32" y="155"/>
                    </a:cubicBezTo>
                    <a:cubicBezTo>
                      <a:pt x="33" y="131"/>
                      <a:pt x="42" y="109"/>
                      <a:pt x="57" y="91"/>
                    </a:cubicBezTo>
                    <a:cubicBezTo>
                      <a:pt x="58" y="93"/>
                      <a:pt x="58" y="96"/>
                      <a:pt x="60" y="98"/>
                    </a:cubicBezTo>
                    <a:cubicBezTo>
                      <a:pt x="107" y="141"/>
                      <a:pt x="215" y="172"/>
                      <a:pt x="263" y="104"/>
                    </a:cubicBezTo>
                    <a:cubicBezTo>
                      <a:pt x="281" y="78"/>
                      <a:pt x="277" y="47"/>
                      <a:pt x="254" y="26"/>
                    </a:cubicBezTo>
                    <a:cubicBezTo>
                      <a:pt x="227" y="0"/>
                      <a:pt x="185" y="3"/>
                      <a:pt x="150" y="10"/>
                    </a:cubicBezTo>
                    <a:cubicBezTo>
                      <a:pt x="74" y="25"/>
                      <a:pt x="0" y="83"/>
                      <a:pt x="3" y="167"/>
                    </a:cubicBezTo>
                    <a:cubicBezTo>
                      <a:pt x="8" y="259"/>
                      <a:pt x="89" y="264"/>
                      <a:pt x="160" y="244"/>
                    </a:cubicBezTo>
                    <a:cubicBezTo>
                      <a:pt x="177" y="238"/>
                      <a:pt x="166" y="213"/>
                      <a:pt x="149" y="2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6" name="Freeform 37">
                <a:extLst>
                  <a:ext uri="{FF2B5EF4-FFF2-40B4-BE49-F238E27FC236}">
                    <a16:creationId xmlns:a16="http://schemas.microsoft.com/office/drawing/2014/main" id="{4B9587DC-4D5F-3C43-99E6-9A2F08367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413" y="3983038"/>
                <a:ext cx="90487" cy="136525"/>
              </a:xfrm>
              <a:custGeom>
                <a:avLst/>
                <a:gdLst>
                  <a:gd name="T0" fmla="*/ 31321480 w 251"/>
                  <a:gd name="T1" fmla="*/ 3209950 h 381"/>
                  <a:gd name="T2" fmla="*/ 31321480 w 251"/>
                  <a:gd name="T3" fmla="*/ 3209950 h 381"/>
                  <a:gd name="T4" fmla="*/ 27942458 w 251"/>
                  <a:gd name="T5" fmla="*/ 2054325 h 381"/>
                  <a:gd name="T6" fmla="*/ 27942458 w 251"/>
                  <a:gd name="T7" fmla="*/ 2054325 h 381"/>
                  <a:gd name="T8" fmla="*/ 1429767 w 251"/>
                  <a:gd name="T9" fmla="*/ 44941092 h 381"/>
                  <a:gd name="T10" fmla="*/ 1429767 w 251"/>
                  <a:gd name="T11" fmla="*/ 44941092 h 381"/>
                  <a:gd name="T12" fmla="*/ 4158797 w 251"/>
                  <a:gd name="T13" fmla="*/ 46995417 h 381"/>
                  <a:gd name="T14" fmla="*/ 4158797 w 251"/>
                  <a:gd name="T15" fmla="*/ 46995417 h 381"/>
                  <a:gd name="T16" fmla="*/ 31321480 w 251"/>
                  <a:gd name="T17" fmla="*/ 3209950 h 3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381">
                    <a:moveTo>
                      <a:pt x="241" y="25"/>
                    </a:moveTo>
                    <a:lnTo>
                      <a:pt x="241" y="25"/>
                    </a:lnTo>
                    <a:cubicBezTo>
                      <a:pt x="250" y="10"/>
                      <a:pt x="224" y="0"/>
                      <a:pt x="215" y="16"/>
                    </a:cubicBezTo>
                    <a:cubicBezTo>
                      <a:pt x="153" y="130"/>
                      <a:pt x="84" y="242"/>
                      <a:pt x="11" y="350"/>
                    </a:cubicBezTo>
                    <a:cubicBezTo>
                      <a:pt x="0" y="363"/>
                      <a:pt x="23" y="380"/>
                      <a:pt x="32" y="366"/>
                    </a:cubicBezTo>
                    <a:cubicBezTo>
                      <a:pt x="108" y="255"/>
                      <a:pt x="178" y="142"/>
                      <a:pt x="241" y="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7" name="Freeform 38">
                <a:extLst>
                  <a:ext uri="{FF2B5EF4-FFF2-40B4-BE49-F238E27FC236}">
                    <a16:creationId xmlns:a16="http://schemas.microsoft.com/office/drawing/2014/main" id="{C73CB55D-1D07-5046-853B-380B9B70E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0300" y="3667125"/>
                <a:ext cx="601663" cy="552450"/>
              </a:xfrm>
              <a:custGeom>
                <a:avLst/>
                <a:gdLst>
                  <a:gd name="T0" fmla="*/ 162702910 w 1673"/>
                  <a:gd name="T1" fmla="*/ 175771595 h 1535"/>
                  <a:gd name="T2" fmla="*/ 162702910 w 1673"/>
                  <a:gd name="T3" fmla="*/ 175771595 h 1535"/>
                  <a:gd name="T4" fmla="*/ 153908129 w 1673"/>
                  <a:gd name="T5" fmla="*/ 187040855 h 1535"/>
                  <a:gd name="T6" fmla="*/ 153908129 w 1673"/>
                  <a:gd name="T7" fmla="*/ 187040855 h 1535"/>
                  <a:gd name="T8" fmla="*/ 146277474 w 1673"/>
                  <a:gd name="T9" fmla="*/ 192869473 h 1535"/>
                  <a:gd name="T10" fmla="*/ 146277474 w 1673"/>
                  <a:gd name="T11" fmla="*/ 192869473 h 1535"/>
                  <a:gd name="T12" fmla="*/ 71910057 w 1673"/>
                  <a:gd name="T13" fmla="*/ 143518952 h 1535"/>
                  <a:gd name="T14" fmla="*/ 71910057 w 1673"/>
                  <a:gd name="T15" fmla="*/ 143518952 h 1535"/>
                  <a:gd name="T16" fmla="*/ 4914720 w 1673"/>
                  <a:gd name="T17" fmla="*/ 94297637 h 1535"/>
                  <a:gd name="T18" fmla="*/ 4914720 w 1673"/>
                  <a:gd name="T19" fmla="*/ 94297637 h 1535"/>
                  <a:gd name="T20" fmla="*/ 65184594 w 1673"/>
                  <a:gd name="T21" fmla="*/ 6087747 h 1535"/>
                  <a:gd name="T22" fmla="*/ 65184594 w 1673"/>
                  <a:gd name="T23" fmla="*/ 6087747 h 1535"/>
                  <a:gd name="T24" fmla="*/ 100751760 w 1673"/>
                  <a:gd name="T25" fmla="*/ 28237573 h 1535"/>
                  <a:gd name="T26" fmla="*/ 100751760 w 1673"/>
                  <a:gd name="T27" fmla="*/ 28237573 h 1535"/>
                  <a:gd name="T28" fmla="*/ 137999842 w 1673"/>
                  <a:gd name="T29" fmla="*/ 55049933 h 1535"/>
                  <a:gd name="T30" fmla="*/ 137999842 w 1673"/>
                  <a:gd name="T31" fmla="*/ 55049933 h 1535"/>
                  <a:gd name="T32" fmla="*/ 211203493 w 1673"/>
                  <a:gd name="T33" fmla="*/ 110877255 h 1535"/>
                  <a:gd name="T34" fmla="*/ 211203493 w 1673"/>
                  <a:gd name="T35" fmla="*/ 110877255 h 1535"/>
                  <a:gd name="T36" fmla="*/ 179128345 w 1673"/>
                  <a:gd name="T37" fmla="*/ 154140388 h 1535"/>
                  <a:gd name="T38" fmla="*/ 179128345 w 1673"/>
                  <a:gd name="T39" fmla="*/ 154140388 h 1535"/>
                  <a:gd name="T40" fmla="*/ 162702910 w 1673"/>
                  <a:gd name="T41" fmla="*/ 175771595 h 1535"/>
                  <a:gd name="T42" fmla="*/ 215212661 w 1673"/>
                  <a:gd name="T43" fmla="*/ 111265949 h 1535"/>
                  <a:gd name="T44" fmla="*/ 215212661 w 1673"/>
                  <a:gd name="T45" fmla="*/ 111265949 h 1535"/>
                  <a:gd name="T46" fmla="*/ 214178002 w 1673"/>
                  <a:gd name="T47" fmla="*/ 108416243 h 1535"/>
                  <a:gd name="T48" fmla="*/ 214178002 w 1673"/>
                  <a:gd name="T49" fmla="*/ 108416243 h 1535"/>
                  <a:gd name="T50" fmla="*/ 140069520 w 1673"/>
                  <a:gd name="T51" fmla="*/ 52071022 h 1535"/>
                  <a:gd name="T52" fmla="*/ 140069520 w 1673"/>
                  <a:gd name="T53" fmla="*/ 52071022 h 1535"/>
                  <a:gd name="T54" fmla="*/ 104372887 w 1673"/>
                  <a:gd name="T55" fmla="*/ 26164896 h 1535"/>
                  <a:gd name="T56" fmla="*/ 104372887 w 1673"/>
                  <a:gd name="T57" fmla="*/ 26164896 h 1535"/>
                  <a:gd name="T58" fmla="*/ 64796552 w 1673"/>
                  <a:gd name="T59" fmla="*/ 1165723 h 1535"/>
                  <a:gd name="T60" fmla="*/ 64796552 w 1673"/>
                  <a:gd name="T61" fmla="*/ 1165723 h 1535"/>
                  <a:gd name="T62" fmla="*/ 62339192 w 1673"/>
                  <a:gd name="T63" fmla="*/ 3885865 h 1535"/>
                  <a:gd name="T64" fmla="*/ 62339192 w 1673"/>
                  <a:gd name="T65" fmla="*/ 3885865 h 1535"/>
                  <a:gd name="T66" fmla="*/ 905192 w 1673"/>
                  <a:gd name="T67" fmla="*/ 93649812 h 1535"/>
                  <a:gd name="T68" fmla="*/ 905192 w 1673"/>
                  <a:gd name="T69" fmla="*/ 93649812 h 1535"/>
                  <a:gd name="T70" fmla="*/ 1422701 w 1673"/>
                  <a:gd name="T71" fmla="*/ 96499519 h 1535"/>
                  <a:gd name="T72" fmla="*/ 1422701 w 1673"/>
                  <a:gd name="T73" fmla="*/ 96499519 h 1535"/>
                  <a:gd name="T74" fmla="*/ 72427207 w 1673"/>
                  <a:gd name="T75" fmla="*/ 148440976 h 1535"/>
                  <a:gd name="T76" fmla="*/ 72427207 w 1673"/>
                  <a:gd name="T77" fmla="*/ 148440976 h 1535"/>
                  <a:gd name="T78" fmla="*/ 141362754 w 1673"/>
                  <a:gd name="T79" fmla="*/ 193646861 h 1535"/>
                  <a:gd name="T80" fmla="*/ 141362754 w 1673"/>
                  <a:gd name="T81" fmla="*/ 193646861 h 1535"/>
                  <a:gd name="T82" fmla="*/ 142009371 w 1673"/>
                  <a:gd name="T83" fmla="*/ 194423890 h 1535"/>
                  <a:gd name="T84" fmla="*/ 142009371 w 1673"/>
                  <a:gd name="T85" fmla="*/ 194423890 h 1535"/>
                  <a:gd name="T86" fmla="*/ 147570708 w 1673"/>
                  <a:gd name="T87" fmla="*/ 198180191 h 1535"/>
                  <a:gd name="T88" fmla="*/ 147570708 w 1673"/>
                  <a:gd name="T89" fmla="*/ 198180191 h 1535"/>
                  <a:gd name="T90" fmla="*/ 150028068 w 1673"/>
                  <a:gd name="T91" fmla="*/ 197921421 h 1535"/>
                  <a:gd name="T92" fmla="*/ 150028068 w 1673"/>
                  <a:gd name="T93" fmla="*/ 197921421 h 1535"/>
                  <a:gd name="T94" fmla="*/ 215212661 w 1673"/>
                  <a:gd name="T95" fmla="*/ 111265949 h 1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3" h="1535">
                    <a:moveTo>
                      <a:pt x="1258" y="1357"/>
                    </a:moveTo>
                    <a:lnTo>
                      <a:pt x="1258" y="1357"/>
                    </a:lnTo>
                    <a:cubicBezTo>
                      <a:pt x="1236" y="1386"/>
                      <a:pt x="1213" y="1416"/>
                      <a:pt x="1190" y="1444"/>
                    </a:cubicBezTo>
                    <a:cubicBezTo>
                      <a:pt x="1168" y="1472"/>
                      <a:pt x="1157" y="1499"/>
                      <a:pt x="1131" y="1489"/>
                    </a:cubicBezTo>
                    <a:cubicBezTo>
                      <a:pt x="952" y="1345"/>
                      <a:pt x="744" y="1242"/>
                      <a:pt x="556" y="1108"/>
                    </a:cubicBezTo>
                    <a:cubicBezTo>
                      <a:pt x="381" y="984"/>
                      <a:pt x="230" y="828"/>
                      <a:pt x="38" y="728"/>
                    </a:cubicBezTo>
                    <a:cubicBezTo>
                      <a:pt x="217" y="517"/>
                      <a:pt x="372" y="288"/>
                      <a:pt x="504" y="47"/>
                    </a:cubicBezTo>
                    <a:cubicBezTo>
                      <a:pt x="592" y="108"/>
                      <a:pt x="688" y="160"/>
                      <a:pt x="779" y="218"/>
                    </a:cubicBezTo>
                    <a:cubicBezTo>
                      <a:pt x="879" y="280"/>
                      <a:pt x="972" y="354"/>
                      <a:pt x="1067" y="425"/>
                    </a:cubicBezTo>
                    <a:cubicBezTo>
                      <a:pt x="1255" y="569"/>
                      <a:pt x="1444" y="712"/>
                      <a:pt x="1633" y="856"/>
                    </a:cubicBezTo>
                    <a:cubicBezTo>
                      <a:pt x="1551" y="968"/>
                      <a:pt x="1468" y="1079"/>
                      <a:pt x="1385" y="1190"/>
                    </a:cubicBezTo>
                    <a:cubicBezTo>
                      <a:pt x="1343" y="1246"/>
                      <a:pt x="1300" y="1302"/>
                      <a:pt x="1258" y="1357"/>
                    </a:cubicBezTo>
                    <a:close/>
                    <a:moveTo>
                      <a:pt x="1664" y="859"/>
                    </a:moveTo>
                    <a:lnTo>
                      <a:pt x="1664" y="859"/>
                    </a:lnTo>
                    <a:cubicBezTo>
                      <a:pt x="1672" y="849"/>
                      <a:pt x="1665" y="840"/>
                      <a:pt x="1656" y="837"/>
                    </a:cubicBezTo>
                    <a:cubicBezTo>
                      <a:pt x="1466" y="693"/>
                      <a:pt x="1274" y="547"/>
                      <a:pt x="1083" y="402"/>
                    </a:cubicBezTo>
                    <a:cubicBezTo>
                      <a:pt x="993" y="334"/>
                      <a:pt x="904" y="262"/>
                      <a:pt x="807" y="202"/>
                    </a:cubicBezTo>
                    <a:cubicBezTo>
                      <a:pt x="706" y="137"/>
                      <a:pt x="599" y="81"/>
                      <a:pt x="501" y="9"/>
                    </a:cubicBezTo>
                    <a:cubicBezTo>
                      <a:pt x="488" y="0"/>
                      <a:pt x="474" y="18"/>
                      <a:pt x="482" y="30"/>
                    </a:cubicBezTo>
                    <a:cubicBezTo>
                      <a:pt x="348" y="277"/>
                      <a:pt x="189" y="509"/>
                      <a:pt x="7" y="723"/>
                    </a:cubicBezTo>
                    <a:cubicBezTo>
                      <a:pt x="0" y="731"/>
                      <a:pt x="4" y="742"/>
                      <a:pt x="11" y="745"/>
                    </a:cubicBezTo>
                    <a:cubicBezTo>
                      <a:pt x="216" y="848"/>
                      <a:pt x="373" y="1017"/>
                      <a:pt x="560" y="1146"/>
                    </a:cubicBezTo>
                    <a:cubicBezTo>
                      <a:pt x="736" y="1268"/>
                      <a:pt x="925" y="1365"/>
                      <a:pt x="1093" y="1495"/>
                    </a:cubicBezTo>
                    <a:cubicBezTo>
                      <a:pt x="1094" y="1498"/>
                      <a:pt x="1095" y="1499"/>
                      <a:pt x="1098" y="1501"/>
                    </a:cubicBezTo>
                    <a:cubicBezTo>
                      <a:pt x="1110" y="1514"/>
                      <a:pt x="1125" y="1523"/>
                      <a:pt x="1141" y="1530"/>
                    </a:cubicBezTo>
                    <a:cubicBezTo>
                      <a:pt x="1147" y="1534"/>
                      <a:pt x="1155" y="1534"/>
                      <a:pt x="1160" y="1528"/>
                    </a:cubicBezTo>
                    <a:cubicBezTo>
                      <a:pt x="1332" y="1308"/>
                      <a:pt x="1500" y="1084"/>
                      <a:pt x="1664" y="8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8" name="Freeform 39">
                <a:extLst>
                  <a:ext uri="{FF2B5EF4-FFF2-40B4-BE49-F238E27FC236}">
                    <a16:creationId xmlns:a16="http://schemas.microsoft.com/office/drawing/2014/main" id="{7C53D1AA-DBD0-DB46-9DE8-69096EDB6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325" y="3625850"/>
                <a:ext cx="695325" cy="636588"/>
              </a:xfrm>
              <a:custGeom>
                <a:avLst/>
                <a:gdLst>
                  <a:gd name="T0" fmla="*/ 176858488 w 1931"/>
                  <a:gd name="T1" fmla="*/ 214722931 h 1770"/>
                  <a:gd name="T2" fmla="*/ 159872538 w 1931"/>
                  <a:gd name="T3" fmla="*/ 221449184 h 1770"/>
                  <a:gd name="T4" fmla="*/ 149240295 w 1931"/>
                  <a:gd name="T5" fmla="*/ 207867202 h 1770"/>
                  <a:gd name="T6" fmla="*/ 132903218 w 1931"/>
                  <a:gd name="T7" fmla="*/ 204245483 h 1770"/>
                  <a:gd name="T8" fmla="*/ 122530236 w 1931"/>
                  <a:gd name="T9" fmla="*/ 189370184 h 1770"/>
                  <a:gd name="T10" fmla="*/ 107359836 w 1931"/>
                  <a:gd name="T11" fmla="*/ 179021853 h 1770"/>
                  <a:gd name="T12" fmla="*/ 86743504 w 1931"/>
                  <a:gd name="T13" fmla="*/ 172683666 h 1770"/>
                  <a:gd name="T14" fmla="*/ 75073855 w 1931"/>
                  <a:gd name="T15" fmla="*/ 158196434 h 1770"/>
                  <a:gd name="T16" fmla="*/ 59384932 w 1931"/>
                  <a:gd name="T17" fmla="*/ 154703832 h 1770"/>
                  <a:gd name="T18" fmla="*/ 47326391 w 1931"/>
                  <a:gd name="T19" fmla="*/ 139311350 h 1770"/>
                  <a:gd name="T20" fmla="*/ 28136717 w 1931"/>
                  <a:gd name="T21" fmla="*/ 127540226 h 1770"/>
                  <a:gd name="T22" fmla="*/ 20486701 w 1931"/>
                  <a:gd name="T23" fmla="*/ 117450846 h 1770"/>
                  <a:gd name="T24" fmla="*/ 9724468 w 1931"/>
                  <a:gd name="T25" fmla="*/ 111242135 h 1770"/>
                  <a:gd name="T26" fmla="*/ 22301892 w 1931"/>
                  <a:gd name="T27" fmla="*/ 91321965 h 1770"/>
                  <a:gd name="T28" fmla="*/ 28914501 w 1931"/>
                  <a:gd name="T29" fmla="*/ 82913969 h 1770"/>
                  <a:gd name="T30" fmla="*/ 32285621 w 1931"/>
                  <a:gd name="T31" fmla="*/ 68297261 h 1770"/>
                  <a:gd name="T32" fmla="*/ 46418975 w 1931"/>
                  <a:gd name="T33" fmla="*/ 56914564 h 1770"/>
                  <a:gd name="T34" fmla="*/ 50957132 w 1931"/>
                  <a:gd name="T35" fmla="*/ 38934729 h 1770"/>
                  <a:gd name="T36" fmla="*/ 63274935 w 1931"/>
                  <a:gd name="T37" fmla="*/ 29492007 h 1770"/>
                  <a:gd name="T38" fmla="*/ 67034947 w 1931"/>
                  <a:gd name="T39" fmla="*/ 8925180 h 1770"/>
                  <a:gd name="T40" fmla="*/ 89466470 w 1931"/>
                  <a:gd name="T41" fmla="*/ 10606923 h 1770"/>
                  <a:gd name="T42" fmla="*/ 98413153 w 1931"/>
                  <a:gd name="T43" fmla="*/ 16686158 h 1770"/>
                  <a:gd name="T44" fmla="*/ 109823181 w 1931"/>
                  <a:gd name="T45" fmla="*/ 24576613 h 1770"/>
                  <a:gd name="T46" fmla="*/ 119029126 w 1931"/>
                  <a:gd name="T47" fmla="*/ 30526732 h 1770"/>
                  <a:gd name="T48" fmla="*/ 127457285 w 1931"/>
                  <a:gd name="T49" fmla="*/ 35959669 h 1770"/>
                  <a:gd name="T50" fmla="*/ 145221021 w 1931"/>
                  <a:gd name="T51" fmla="*/ 48894634 h 1770"/>
                  <a:gd name="T52" fmla="*/ 154038073 w 1931"/>
                  <a:gd name="T53" fmla="*/ 56397021 h 1770"/>
                  <a:gd name="T54" fmla="*/ 171801448 w 1931"/>
                  <a:gd name="T55" fmla="*/ 69720413 h 1770"/>
                  <a:gd name="T56" fmla="*/ 181266654 w 1931"/>
                  <a:gd name="T57" fmla="*/ 76446666 h 1770"/>
                  <a:gd name="T58" fmla="*/ 199289651 w 1931"/>
                  <a:gd name="T59" fmla="*/ 83302035 h 1770"/>
                  <a:gd name="T60" fmla="*/ 207847442 w 1931"/>
                  <a:gd name="T61" fmla="*/ 99341535 h 1770"/>
                  <a:gd name="T62" fmla="*/ 226777854 w 1931"/>
                  <a:gd name="T63" fmla="*/ 101411346 h 1770"/>
                  <a:gd name="T64" fmla="*/ 234817122 w 1931"/>
                  <a:gd name="T65" fmla="*/ 116674712 h 1770"/>
                  <a:gd name="T66" fmla="*/ 238706765 w 1931"/>
                  <a:gd name="T67" fmla="*/ 128445835 h 1770"/>
                  <a:gd name="T68" fmla="*/ 232612679 w 1931"/>
                  <a:gd name="T69" fmla="*/ 137759082 h 1770"/>
                  <a:gd name="T70" fmla="*/ 225611177 w 1931"/>
                  <a:gd name="T71" fmla="*/ 153410515 h 1770"/>
                  <a:gd name="T72" fmla="*/ 221073020 w 1931"/>
                  <a:gd name="T73" fmla="*/ 152763857 h 1770"/>
                  <a:gd name="T74" fmla="*/ 215756719 w 1931"/>
                  <a:gd name="T75" fmla="*/ 162982353 h 1770"/>
                  <a:gd name="T76" fmla="*/ 202790762 w 1931"/>
                  <a:gd name="T77" fmla="*/ 179409920 h 1770"/>
                  <a:gd name="T78" fmla="*/ 197992984 w 1931"/>
                  <a:gd name="T79" fmla="*/ 196872572 h 1770"/>
                  <a:gd name="T80" fmla="*/ 185156658 w 1931"/>
                  <a:gd name="T81" fmla="*/ 204763026 h 1770"/>
                  <a:gd name="T82" fmla="*/ 212515230 w 1931"/>
                  <a:gd name="T83" fmla="*/ 178504670 h 1770"/>
                  <a:gd name="T84" fmla="*/ 226000070 w 1931"/>
                  <a:gd name="T85" fmla="*/ 156773642 h 1770"/>
                  <a:gd name="T86" fmla="*/ 241429731 w 1931"/>
                  <a:gd name="T87" fmla="*/ 130127219 h 1770"/>
                  <a:gd name="T88" fmla="*/ 229111928 w 1931"/>
                  <a:gd name="T89" fmla="*/ 109430916 h 1770"/>
                  <a:gd name="T90" fmla="*/ 210829670 w 1931"/>
                  <a:gd name="T91" fmla="*/ 96366476 h 1770"/>
                  <a:gd name="T92" fmla="*/ 183471098 w 1931"/>
                  <a:gd name="T93" fmla="*/ 75152990 h 1770"/>
                  <a:gd name="T94" fmla="*/ 154297335 w 1931"/>
                  <a:gd name="T95" fmla="*/ 47342366 h 1770"/>
                  <a:gd name="T96" fmla="*/ 127198024 w 1931"/>
                  <a:gd name="T97" fmla="*/ 25611698 h 1770"/>
                  <a:gd name="T98" fmla="*/ 91281661 w 1931"/>
                  <a:gd name="T99" fmla="*/ 9183771 h 1770"/>
                  <a:gd name="T100" fmla="*/ 60163077 w 1931"/>
                  <a:gd name="T101" fmla="*/ 20308236 h 1770"/>
                  <a:gd name="T102" fmla="*/ 43436748 w 1931"/>
                  <a:gd name="T103" fmla="*/ 54198095 h 1770"/>
                  <a:gd name="T104" fmla="*/ 24894868 w 1931"/>
                  <a:gd name="T105" fmla="*/ 79809793 h 1770"/>
                  <a:gd name="T106" fmla="*/ 16596698 w 1931"/>
                  <a:gd name="T107" fmla="*/ 119520656 h 1770"/>
                  <a:gd name="T108" fmla="*/ 38379707 w 1931"/>
                  <a:gd name="T109" fmla="*/ 143321135 h 1770"/>
                  <a:gd name="T110" fmla="*/ 69628283 w 1931"/>
                  <a:gd name="T111" fmla="*/ 162335694 h 1770"/>
                  <a:gd name="T112" fmla="*/ 97246116 w 1931"/>
                  <a:gd name="T113" fmla="*/ 182384980 h 1770"/>
                  <a:gd name="T114" fmla="*/ 129920990 w 1931"/>
                  <a:gd name="T115" fmla="*/ 197519230 h 1770"/>
                  <a:gd name="T116" fmla="*/ 149110664 w 1931"/>
                  <a:gd name="T117" fmla="*/ 217697991 h 1770"/>
                  <a:gd name="T118" fmla="*/ 187490731 w 1931"/>
                  <a:gd name="T119" fmla="*/ 207996677 h 17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31" h="1770">
                    <a:moveTo>
                      <a:pt x="1428" y="1583"/>
                    </a:moveTo>
                    <a:lnTo>
                      <a:pt x="1428" y="1583"/>
                    </a:lnTo>
                    <a:cubicBezTo>
                      <a:pt x="1425" y="1579"/>
                      <a:pt x="1418" y="1584"/>
                      <a:pt x="1419" y="1590"/>
                    </a:cubicBezTo>
                    <a:cubicBezTo>
                      <a:pt x="1415" y="1593"/>
                      <a:pt x="1415" y="1598"/>
                      <a:pt x="1420" y="1600"/>
                    </a:cubicBezTo>
                    <a:cubicBezTo>
                      <a:pt x="1438" y="1607"/>
                      <a:pt x="1439" y="1636"/>
                      <a:pt x="1428" y="1650"/>
                    </a:cubicBezTo>
                    <a:cubicBezTo>
                      <a:pt x="1414" y="1669"/>
                      <a:pt x="1389" y="1657"/>
                      <a:pt x="1376" y="1645"/>
                    </a:cubicBezTo>
                    <a:cubicBezTo>
                      <a:pt x="1372" y="1641"/>
                      <a:pt x="1368" y="1645"/>
                      <a:pt x="1365" y="1649"/>
                    </a:cubicBezTo>
                    <a:cubicBezTo>
                      <a:pt x="1363" y="1652"/>
                      <a:pt x="1362" y="1655"/>
                      <a:pt x="1364" y="1660"/>
                    </a:cubicBezTo>
                    <a:cubicBezTo>
                      <a:pt x="1384" y="1683"/>
                      <a:pt x="1365" y="1708"/>
                      <a:pt x="1347" y="1727"/>
                    </a:cubicBezTo>
                    <a:cubicBezTo>
                      <a:pt x="1335" y="1739"/>
                      <a:pt x="1323" y="1745"/>
                      <a:pt x="1308" y="1737"/>
                    </a:cubicBezTo>
                    <a:cubicBezTo>
                      <a:pt x="1296" y="1730"/>
                      <a:pt x="1288" y="1718"/>
                      <a:pt x="1286" y="1704"/>
                    </a:cubicBezTo>
                    <a:cubicBezTo>
                      <a:pt x="1284" y="1702"/>
                      <a:pt x="1284" y="1701"/>
                      <a:pt x="1282" y="1699"/>
                    </a:cubicBezTo>
                    <a:cubicBezTo>
                      <a:pt x="1281" y="1696"/>
                      <a:pt x="1276" y="1694"/>
                      <a:pt x="1272" y="1697"/>
                    </a:cubicBezTo>
                    <a:cubicBezTo>
                      <a:pt x="1262" y="1704"/>
                      <a:pt x="1247" y="1715"/>
                      <a:pt x="1233" y="1712"/>
                    </a:cubicBezTo>
                    <a:cubicBezTo>
                      <a:pt x="1213" y="1708"/>
                      <a:pt x="1207" y="1683"/>
                      <a:pt x="1214" y="1666"/>
                    </a:cubicBezTo>
                    <a:cubicBezTo>
                      <a:pt x="1214" y="1665"/>
                      <a:pt x="1214" y="1664"/>
                      <a:pt x="1214" y="1663"/>
                    </a:cubicBezTo>
                    <a:cubicBezTo>
                      <a:pt x="1214" y="1662"/>
                      <a:pt x="1215" y="1662"/>
                      <a:pt x="1215" y="1661"/>
                    </a:cubicBezTo>
                    <a:cubicBezTo>
                      <a:pt x="1218" y="1654"/>
                      <a:pt x="1207" y="1649"/>
                      <a:pt x="1202" y="1656"/>
                    </a:cubicBezTo>
                    <a:cubicBezTo>
                      <a:pt x="1194" y="1671"/>
                      <a:pt x="1163" y="1682"/>
                      <a:pt x="1150" y="1666"/>
                    </a:cubicBezTo>
                    <a:cubicBezTo>
                      <a:pt x="1140" y="1654"/>
                      <a:pt x="1149" y="1629"/>
                      <a:pt x="1153" y="1615"/>
                    </a:cubicBezTo>
                    <a:cubicBezTo>
                      <a:pt x="1155" y="1611"/>
                      <a:pt x="1153" y="1608"/>
                      <a:pt x="1151" y="1607"/>
                    </a:cubicBezTo>
                    <a:cubicBezTo>
                      <a:pt x="1150" y="1603"/>
                      <a:pt x="1146" y="1599"/>
                      <a:pt x="1141" y="1603"/>
                    </a:cubicBezTo>
                    <a:cubicBezTo>
                      <a:pt x="1130" y="1611"/>
                      <a:pt x="1119" y="1619"/>
                      <a:pt x="1106" y="1620"/>
                    </a:cubicBezTo>
                    <a:cubicBezTo>
                      <a:pt x="1091" y="1623"/>
                      <a:pt x="1070" y="1614"/>
                      <a:pt x="1074" y="1596"/>
                    </a:cubicBezTo>
                    <a:cubicBezTo>
                      <a:pt x="1076" y="1581"/>
                      <a:pt x="1092" y="1565"/>
                      <a:pt x="1082" y="1551"/>
                    </a:cubicBezTo>
                    <a:cubicBezTo>
                      <a:pt x="1077" y="1546"/>
                      <a:pt x="1069" y="1551"/>
                      <a:pt x="1070" y="1558"/>
                    </a:cubicBezTo>
                    <a:cubicBezTo>
                      <a:pt x="1058" y="1570"/>
                      <a:pt x="1041" y="1583"/>
                      <a:pt x="1025" y="1579"/>
                    </a:cubicBezTo>
                    <a:cubicBezTo>
                      <a:pt x="1002" y="1570"/>
                      <a:pt x="1012" y="1538"/>
                      <a:pt x="1019" y="1521"/>
                    </a:cubicBezTo>
                    <a:cubicBezTo>
                      <a:pt x="1020" y="1516"/>
                      <a:pt x="1018" y="1514"/>
                      <a:pt x="1015" y="1513"/>
                    </a:cubicBezTo>
                    <a:cubicBezTo>
                      <a:pt x="1013" y="1508"/>
                      <a:pt x="1009" y="1505"/>
                      <a:pt x="1004" y="1508"/>
                    </a:cubicBezTo>
                    <a:cubicBezTo>
                      <a:pt x="991" y="1519"/>
                      <a:pt x="967" y="1548"/>
                      <a:pt x="952" y="1526"/>
                    </a:cubicBezTo>
                    <a:cubicBezTo>
                      <a:pt x="940" y="1511"/>
                      <a:pt x="944" y="1491"/>
                      <a:pt x="955" y="1476"/>
                    </a:cubicBezTo>
                    <a:cubicBezTo>
                      <a:pt x="958" y="1473"/>
                      <a:pt x="958" y="1470"/>
                      <a:pt x="955" y="1468"/>
                    </a:cubicBezTo>
                    <a:cubicBezTo>
                      <a:pt x="955" y="1464"/>
                      <a:pt x="951" y="1459"/>
                      <a:pt x="945" y="1464"/>
                    </a:cubicBezTo>
                    <a:cubicBezTo>
                      <a:pt x="933" y="1476"/>
                      <a:pt x="914" y="1491"/>
                      <a:pt x="896" y="1482"/>
                    </a:cubicBezTo>
                    <a:cubicBezTo>
                      <a:pt x="876" y="1473"/>
                      <a:pt x="893" y="1445"/>
                      <a:pt x="898" y="1429"/>
                    </a:cubicBezTo>
                    <a:cubicBezTo>
                      <a:pt x="899" y="1426"/>
                      <a:pt x="898" y="1424"/>
                      <a:pt x="896" y="1423"/>
                    </a:cubicBezTo>
                    <a:cubicBezTo>
                      <a:pt x="895" y="1418"/>
                      <a:pt x="890" y="1416"/>
                      <a:pt x="887" y="1419"/>
                    </a:cubicBezTo>
                    <a:cubicBezTo>
                      <a:pt x="873" y="1432"/>
                      <a:pt x="853" y="1448"/>
                      <a:pt x="833" y="1445"/>
                    </a:cubicBezTo>
                    <a:cubicBezTo>
                      <a:pt x="805" y="1442"/>
                      <a:pt x="819" y="1400"/>
                      <a:pt x="828" y="1384"/>
                    </a:cubicBezTo>
                    <a:cubicBezTo>
                      <a:pt x="830" y="1380"/>
                      <a:pt x="829" y="1377"/>
                      <a:pt x="828" y="1376"/>
                    </a:cubicBezTo>
                    <a:cubicBezTo>
                      <a:pt x="828" y="1369"/>
                      <a:pt x="817" y="1367"/>
                      <a:pt x="814" y="1374"/>
                    </a:cubicBezTo>
                    <a:cubicBezTo>
                      <a:pt x="803" y="1393"/>
                      <a:pt x="778" y="1407"/>
                      <a:pt x="755" y="1398"/>
                    </a:cubicBezTo>
                    <a:cubicBezTo>
                      <a:pt x="729" y="1387"/>
                      <a:pt x="737" y="1353"/>
                      <a:pt x="743" y="1331"/>
                    </a:cubicBezTo>
                    <a:cubicBezTo>
                      <a:pt x="746" y="1326"/>
                      <a:pt x="738" y="1320"/>
                      <a:pt x="733" y="1324"/>
                    </a:cubicBezTo>
                    <a:cubicBezTo>
                      <a:pt x="732" y="1324"/>
                      <a:pt x="730" y="1324"/>
                      <a:pt x="727" y="1327"/>
                    </a:cubicBezTo>
                    <a:cubicBezTo>
                      <a:pt x="717" y="1343"/>
                      <a:pt x="684" y="1347"/>
                      <a:pt x="669" y="1335"/>
                    </a:cubicBezTo>
                    <a:cubicBezTo>
                      <a:pt x="651" y="1320"/>
                      <a:pt x="664" y="1296"/>
                      <a:pt x="672" y="1278"/>
                    </a:cubicBezTo>
                    <a:cubicBezTo>
                      <a:pt x="674" y="1275"/>
                      <a:pt x="672" y="1271"/>
                      <a:pt x="668" y="1270"/>
                    </a:cubicBezTo>
                    <a:cubicBezTo>
                      <a:pt x="666" y="1267"/>
                      <a:pt x="661" y="1265"/>
                      <a:pt x="658" y="1270"/>
                    </a:cubicBezTo>
                    <a:cubicBezTo>
                      <a:pt x="647" y="1289"/>
                      <a:pt x="623" y="1305"/>
                      <a:pt x="601" y="1296"/>
                    </a:cubicBezTo>
                    <a:cubicBezTo>
                      <a:pt x="571" y="1285"/>
                      <a:pt x="578" y="1257"/>
                      <a:pt x="586" y="1232"/>
                    </a:cubicBezTo>
                    <a:cubicBezTo>
                      <a:pt x="587" y="1227"/>
                      <a:pt x="583" y="1223"/>
                      <a:pt x="579" y="1223"/>
                    </a:cubicBezTo>
                    <a:cubicBezTo>
                      <a:pt x="577" y="1223"/>
                      <a:pt x="575" y="1223"/>
                      <a:pt x="573" y="1224"/>
                    </a:cubicBezTo>
                    <a:cubicBezTo>
                      <a:pt x="562" y="1231"/>
                      <a:pt x="535" y="1248"/>
                      <a:pt x="524" y="1243"/>
                    </a:cubicBezTo>
                    <a:cubicBezTo>
                      <a:pt x="509" y="1235"/>
                      <a:pt x="518" y="1206"/>
                      <a:pt x="525" y="1195"/>
                    </a:cubicBezTo>
                    <a:cubicBezTo>
                      <a:pt x="525" y="1194"/>
                      <a:pt x="526" y="1191"/>
                      <a:pt x="525" y="1190"/>
                    </a:cubicBezTo>
                    <a:cubicBezTo>
                      <a:pt x="527" y="1183"/>
                      <a:pt x="518" y="1178"/>
                      <a:pt x="513" y="1183"/>
                    </a:cubicBezTo>
                    <a:lnTo>
                      <a:pt x="502" y="1197"/>
                    </a:lnTo>
                    <a:cubicBezTo>
                      <a:pt x="484" y="1212"/>
                      <a:pt x="469" y="1212"/>
                      <a:pt x="458" y="1196"/>
                    </a:cubicBezTo>
                    <a:cubicBezTo>
                      <a:pt x="443" y="1191"/>
                      <a:pt x="438" y="1182"/>
                      <a:pt x="443" y="1167"/>
                    </a:cubicBezTo>
                    <a:cubicBezTo>
                      <a:pt x="442" y="1158"/>
                      <a:pt x="443" y="1149"/>
                      <a:pt x="447" y="1140"/>
                    </a:cubicBezTo>
                    <a:cubicBezTo>
                      <a:pt x="450" y="1133"/>
                      <a:pt x="442" y="1129"/>
                      <a:pt x="436" y="1134"/>
                    </a:cubicBezTo>
                    <a:cubicBezTo>
                      <a:pt x="419" y="1155"/>
                      <a:pt x="390" y="1156"/>
                      <a:pt x="377" y="1132"/>
                    </a:cubicBezTo>
                    <a:cubicBezTo>
                      <a:pt x="368" y="1117"/>
                      <a:pt x="370" y="1105"/>
                      <a:pt x="377" y="1088"/>
                    </a:cubicBezTo>
                    <a:cubicBezTo>
                      <a:pt x="377" y="1085"/>
                      <a:pt x="377" y="1083"/>
                      <a:pt x="376" y="1081"/>
                    </a:cubicBezTo>
                    <a:cubicBezTo>
                      <a:pt x="373" y="1076"/>
                      <a:pt x="369" y="1074"/>
                      <a:pt x="365" y="1077"/>
                    </a:cubicBezTo>
                    <a:cubicBezTo>
                      <a:pt x="349" y="1091"/>
                      <a:pt x="327" y="1108"/>
                      <a:pt x="305" y="1097"/>
                    </a:cubicBezTo>
                    <a:cubicBezTo>
                      <a:pt x="281" y="1085"/>
                      <a:pt x="291" y="1052"/>
                      <a:pt x="301" y="1033"/>
                    </a:cubicBezTo>
                    <a:cubicBezTo>
                      <a:pt x="305" y="1026"/>
                      <a:pt x="295" y="1022"/>
                      <a:pt x="290" y="1027"/>
                    </a:cubicBezTo>
                    <a:cubicBezTo>
                      <a:pt x="290" y="1027"/>
                      <a:pt x="289" y="1027"/>
                      <a:pt x="289" y="1029"/>
                    </a:cubicBezTo>
                    <a:cubicBezTo>
                      <a:pt x="276" y="1043"/>
                      <a:pt x="247" y="1050"/>
                      <a:pt x="230" y="1042"/>
                    </a:cubicBezTo>
                    <a:cubicBezTo>
                      <a:pt x="208" y="1032"/>
                      <a:pt x="205" y="1006"/>
                      <a:pt x="217" y="986"/>
                    </a:cubicBezTo>
                    <a:cubicBezTo>
                      <a:pt x="217" y="984"/>
                      <a:pt x="218" y="983"/>
                      <a:pt x="217" y="982"/>
                    </a:cubicBezTo>
                    <a:cubicBezTo>
                      <a:pt x="223" y="975"/>
                      <a:pt x="215" y="967"/>
                      <a:pt x="209" y="972"/>
                    </a:cubicBezTo>
                    <a:cubicBezTo>
                      <a:pt x="192" y="986"/>
                      <a:pt x="157" y="1003"/>
                      <a:pt x="142" y="977"/>
                    </a:cubicBezTo>
                    <a:cubicBezTo>
                      <a:pt x="136" y="969"/>
                      <a:pt x="131" y="954"/>
                      <a:pt x="133" y="944"/>
                    </a:cubicBezTo>
                    <a:cubicBezTo>
                      <a:pt x="134" y="934"/>
                      <a:pt x="145" y="923"/>
                      <a:pt x="153" y="913"/>
                    </a:cubicBezTo>
                    <a:cubicBezTo>
                      <a:pt x="155" y="912"/>
                      <a:pt x="156" y="911"/>
                      <a:pt x="157" y="910"/>
                    </a:cubicBezTo>
                    <a:cubicBezTo>
                      <a:pt x="157" y="909"/>
                      <a:pt x="158" y="909"/>
                      <a:pt x="158" y="908"/>
                    </a:cubicBezTo>
                    <a:cubicBezTo>
                      <a:pt x="164" y="901"/>
                      <a:pt x="152" y="893"/>
                      <a:pt x="148" y="900"/>
                    </a:cubicBezTo>
                    <a:cubicBezTo>
                      <a:pt x="147" y="901"/>
                      <a:pt x="147" y="902"/>
                      <a:pt x="145" y="902"/>
                    </a:cubicBezTo>
                    <a:cubicBezTo>
                      <a:pt x="135" y="908"/>
                      <a:pt x="125" y="912"/>
                      <a:pt x="114" y="913"/>
                    </a:cubicBezTo>
                    <a:cubicBezTo>
                      <a:pt x="108" y="913"/>
                      <a:pt x="102" y="913"/>
                      <a:pt x="96" y="913"/>
                    </a:cubicBezTo>
                    <a:cubicBezTo>
                      <a:pt x="70" y="912"/>
                      <a:pt x="65" y="899"/>
                      <a:pt x="77" y="872"/>
                    </a:cubicBezTo>
                    <a:cubicBezTo>
                      <a:pt x="83" y="871"/>
                      <a:pt x="82" y="861"/>
                      <a:pt x="75" y="860"/>
                    </a:cubicBezTo>
                    <a:cubicBezTo>
                      <a:pt x="61" y="860"/>
                      <a:pt x="44" y="835"/>
                      <a:pt x="44" y="821"/>
                    </a:cubicBezTo>
                    <a:cubicBezTo>
                      <a:pt x="44" y="812"/>
                      <a:pt x="58" y="798"/>
                      <a:pt x="65" y="792"/>
                    </a:cubicBezTo>
                    <a:cubicBezTo>
                      <a:pt x="78" y="777"/>
                      <a:pt x="95" y="768"/>
                      <a:pt x="116" y="771"/>
                    </a:cubicBezTo>
                    <a:cubicBezTo>
                      <a:pt x="122" y="772"/>
                      <a:pt x="125" y="763"/>
                      <a:pt x="120" y="760"/>
                    </a:cubicBezTo>
                    <a:cubicBezTo>
                      <a:pt x="106" y="749"/>
                      <a:pt x="71" y="727"/>
                      <a:pt x="114" y="702"/>
                    </a:cubicBezTo>
                    <a:cubicBezTo>
                      <a:pt x="128" y="694"/>
                      <a:pt x="153" y="703"/>
                      <a:pt x="167" y="706"/>
                    </a:cubicBezTo>
                    <a:cubicBezTo>
                      <a:pt x="168" y="707"/>
                      <a:pt x="171" y="706"/>
                      <a:pt x="172" y="706"/>
                    </a:cubicBezTo>
                    <a:lnTo>
                      <a:pt x="173" y="706"/>
                    </a:lnTo>
                    <a:cubicBezTo>
                      <a:pt x="181" y="706"/>
                      <a:pt x="183" y="694"/>
                      <a:pt x="174" y="694"/>
                    </a:cubicBezTo>
                    <a:cubicBezTo>
                      <a:pt x="151" y="692"/>
                      <a:pt x="149" y="665"/>
                      <a:pt x="160" y="649"/>
                    </a:cubicBezTo>
                    <a:cubicBezTo>
                      <a:pt x="171" y="634"/>
                      <a:pt x="197" y="622"/>
                      <a:pt x="212" y="638"/>
                    </a:cubicBezTo>
                    <a:cubicBezTo>
                      <a:pt x="213" y="639"/>
                      <a:pt x="215" y="639"/>
                      <a:pt x="217" y="639"/>
                    </a:cubicBezTo>
                    <a:cubicBezTo>
                      <a:pt x="218" y="640"/>
                      <a:pt x="221" y="641"/>
                      <a:pt x="223" y="641"/>
                    </a:cubicBezTo>
                    <a:cubicBezTo>
                      <a:pt x="230" y="645"/>
                      <a:pt x="235" y="632"/>
                      <a:pt x="227" y="630"/>
                    </a:cubicBezTo>
                    <a:cubicBezTo>
                      <a:pt x="206" y="621"/>
                      <a:pt x="183" y="593"/>
                      <a:pt x="204" y="571"/>
                    </a:cubicBezTo>
                    <a:cubicBezTo>
                      <a:pt x="221" y="550"/>
                      <a:pt x="250" y="568"/>
                      <a:pt x="267" y="580"/>
                    </a:cubicBezTo>
                    <a:cubicBezTo>
                      <a:pt x="268" y="581"/>
                      <a:pt x="271" y="581"/>
                      <a:pt x="272" y="580"/>
                    </a:cubicBezTo>
                    <a:cubicBezTo>
                      <a:pt x="274" y="581"/>
                      <a:pt x="275" y="582"/>
                      <a:pt x="278" y="582"/>
                    </a:cubicBezTo>
                    <a:cubicBezTo>
                      <a:pt x="286" y="585"/>
                      <a:pt x="290" y="573"/>
                      <a:pt x="282" y="569"/>
                    </a:cubicBezTo>
                    <a:cubicBezTo>
                      <a:pt x="267" y="564"/>
                      <a:pt x="242" y="549"/>
                      <a:pt x="249" y="528"/>
                    </a:cubicBezTo>
                    <a:cubicBezTo>
                      <a:pt x="253" y="513"/>
                      <a:pt x="286" y="493"/>
                      <a:pt x="298" y="510"/>
                    </a:cubicBezTo>
                    <a:cubicBezTo>
                      <a:pt x="300" y="514"/>
                      <a:pt x="304" y="514"/>
                      <a:pt x="307" y="511"/>
                    </a:cubicBezTo>
                    <a:cubicBezTo>
                      <a:pt x="313" y="513"/>
                      <a:pt x="316" y="502"/>
                      <a:pt x="309" y="499"/>
                    </a:cubicBezTo>
                    <a:cubicBezTo>
                      <a:pt x="288" y="487"/>
                      <a:pt x="255" y="461"/>
                      <a:pt x="288" y="437"/>
                    </a:cubicBezTo>
                    <a:cubicBezTo>
                      <a:pt x="308" y="421"/>
                      <a:pt x="336" y="432"/>
                      <a:pt x="357" y="440"/>
                    </a:cubicBezTo>
                    <a:lnTo>
                      <a:pt x="358" y="440"/>
                    </a:lnTo>
                    <a:cubicBezTo>
                      <a:pt x="360" y="441"/>
                      <a:pt x="361" y="441"/>
                      <a:pt x="361" y="442"/>
                    </a:cubicBezTo>
                    <a:cubicBezTo>
                      <a:pt x="369" y="444"/>
                      <a:pt x="373" y="432"/>
                      <a:pt x="365" y="428"/>
                    </a:cubicBezTo>
                    <a:cubicBezTo>
                      <a:pt x="347" y="420"/>
                      <a:pt x="330" y="396"/>
                      <a:pt x="346" y="377"/>
                    </a:cubicBezTo>
                    <a:cubicBezTo>
                      <a:pt x="361" y="360"/>
                      <a:pt x="387" y="361"/>
                      <a:pt x="403" y="376"/>
                    </a:cubicBezTo>
                    <a:cubicBezTo>
                      <a:pt x="405" y="379"/>
                      <a:pt x="410" y="378"/>
                      <a:pt x="412" y="377"/>
                    </a:cubicBezTo>
                    <a:cubicBezTo>
                      <a:pt x="419" y="378"/>
                      <a:pt x="423" y="367"/>
                      <a:pt x="415" y="363"/>
                    </a:cubicBezTo>
                    <a:cubicBezTo>
                      <a:pt x="395" y="352"/>
                      <a:pt x="376" y="325"/>
                      <a:pt x="393" y="301"/>
                    </a:cubicBezTo>
                    <a:cubicBezTo>
                      <a:pt x="407" y="278"/>
                      <a:pt x="437" y="281"/>
                      <a:pt x="456" y="294"/>
                    </a:cubicBezTo>
                    <a:cubicBezTo>
                      <a:pt x="460" y="296"/>
                      <a:pt x="463" y="295"/>
                      <a:pt x="466" y="293"/>
                    </a:cubicBezTo>
                    <a:cubicBezTo>
                      <a:pt x="468" y="293"/>
                      <a:pt x="469" y="293"/>
                      <a:pt x="471" y="293"/>
                    </a:cubicBezTo>
                    <a:cubicBezTo>
                      <a:pt x="480" y="292"/>
                      <a:pt x="478" y="278"/>
                      <a:pt x="470" y="279"/>
                    </a:cubicBezTo>
                    <a:cubicBezTo>
                      <a:pt x="450" y="281"/>
                      <a:pt x="442" y="255"/>
                      <a:pt x="446" y="239"/>
                    </a:cubicBezTo>
                    <a:cubicBezTo>
                      <a:pt x="453" y="221"/>
                      <a:pt x="476" y="214"/>
                      <a:pt x="488" y="228"/>
                    </a:cubicBezTo>
                    <a:cubicBezTo>
                      <a:pt x="492" y="230"/>
                      <a:pt x="494" y="230"/>
                      <a:pt x="496" y="228"/>
                    </a:cubicBezTo>
                    <a:cubicBezTo>
                      <a:pt x="503" y="230"/>
                      <a:pt x="507" y="219"/>
                      <a:pt x="500" y="214"/>
                    </a:cubicBezTo>
                    <a:cubicBezTo>
                      <a:pt x="477" y="205"/>
                      <a:pt x="460" y="181"/>
                      <a:pt x="480" y="158"/>
                    </a:cubicBezTo>
                    <a:cubicBezTo>
                      <a:pt x="495" y="140"/>
                      <a:pt x="520" y="142"/>
                      <a:pt x="538" y="153"/>
                    </a:cubicBezTo>
                    <a:cubicBezTo>
                      <a:pt x="543" y="155"/>
                      <a:pt x="546" y="153"/>
                      <a:pt x="548" y="149"/>
                    </a:cubicBezTo>
                    <a:cubicBezTo>
                      <a:pt x="550" y="147"/>
                      <a:pt x="551" y="141"/>
                      <a:pt x="548" y="139"/>
                    </a:cubicBezTo>
                    <a:cubicBezTo>
                      <a:pt x="522" y="124"/>
                      <a:pt x="495" y="101"/>
                      <a:pt x="517" y="69"/>
                    </a:cubicBezTo>
                    <a:cubicBezTo>
                      <a:pt x="535" y="43"/>
                      <a:pt x="570" y="48"/>
                      <a:pt x="590" y="67"/>
                    </a:cubicBezTo>
                    <a:cubicBezTo>
                      <a:pt x="594" y="72"/>
                      <a:pt x="603" y="67"/>
                      <a:pt x="601" y="60"/>
                    </a:cubicBezTo>
                    <a:cubicBezTo>
                      <a:pt x="607" y="35"/>
                      <a:pt x="639" y="17"/>
                      <a:pt x="664" y="15"/>
                    </a:cubicBezTo>
                    <a:cubicBezTo>
                      <a:pt x="671" y="15"/>
                      <a:pt x="684" y="18"/>
                      <a:pt x="688" y="25"/>
                    </a:cubicBezTo>
                    <a:cubicBezTo>
                      <a:pt x="690" y="28"/>
                      <a:pt x="689" y="36"/>
                      <a:pt x="689" y="41"/>
                    </a:cubicBezTo>
                    <a:cubicBezTo>
                      <a:pt x="690" y="55"/>
                      <a:pt x="690" y="68"/>
                      <a:pt x="690" y="82"/>
                    </a:cubicBezTo>
                    <a:cubicBezTo>
                      <a:pt x="690" y="83"/>
                      <a:pt x="690" y="84"/>
                      <a:pt x="690" y="87"/>
                    </a:cubicBezTo>
                    <a:cubicBezTo>
                      <a:pt x="690" y="88"/>
                      <a:pt x="689" y="89"/>
                      <a:pt x="688" y="90"/>
                    </a:cubicBezTo>
                    <a:cubicBezTo>
                      <a:pt x="684" y="98"/>
                      <a:pt x="698" y="104"/>
                      <a:pt x="701" y="95"/>
                    </a:cubicBezTo>
                    <a:cubicBezTo>
                      <a:pt x="708" y="76"/>
                      <a:pt x="738" y="59"/>
                      <a:pt x="758" y="65"/>
                    </a:cubicBezTo>
                    <a:cubicBezTo>
                      <a:pt x="787" y="75"/>
                      <a:pt x="772" y="107"/>
                      <a:pt x="761" y="125"/>
                    </a:cubicBezTo>
                    <a:cubicBezTo>
                      <a:pt x="761" y="128"/>
                      <a:pt x="761" y="128"/>
                      <a:pt x="759" y="129"/>
                    </a:cubicBezTo>
                    <a:cubicBezTo>
                      <a:pt x="755" y="137"/>
                      <a:pt x="766" y="145"/>
                      <a:pt x="770" y="137"/>
                    </a:cubicBezTo>
                    <a:cubicBezTo>
                      <a:pt x="781" y="118"/>
                      <a:pt x="813" y="97"/>
                      <a:pt x="833" y="113"/>
                    </a:cubicBezTo>
                    <a:cubicBezTo>
                      <a:pt x="852" y="126"/>
                      <a:pt x="844" y="158"/>
                      <a:pt x="837" y="179"/>
                    </a:cubicBezTo>
                    <a:cubicBezTo>
                      <a:pt x="836" y="181"/>
                      <a:pt x="833" y="182"/>
                      <a:pt x="832" y="184"/>
                    </a:cubicBezTo>
                    <a:cubicBezTo>
                      <a:pt x="828" y="189"/>
                      <a:pt x="832" y="194"/>
                      <a:pt x="838" y="194"/>
                    </a:cubicBezTo>
                    <a:cubicBezTo>
                      <a:pt x="840" y="196"/>
                      <a:pt x="845" y="196"/>
                      <a:pt x="847" y="190"/>
                    </a:cubicBezTo>
                    <a:cubicBezTo>
                      <a:pt x="847" y="189"/>
                      <a:pt x="848" y="188"/>
                      <a:pt x="848" y="186"/>
                    </a:cubicBezTo>
                    <a:cubicBezTo>
                      <a:pt x="863" y="173"/>
                      <a:pt x="880" y="165"/>
                      <a:pt x="898" y="163"/>
                    </a:cubicBezTo>
                    <a:cubicBezTo>
                      <a:pt x="936" y="159"/>
                      <a:pt x="919" y="210"/>
                      <a:pt x="907" y="228"/>
                    </a:cubicBezTo>
                    <a:cubicBezTo>
                      <a:pt x="905" y="230"/>
                      <a:pt x="905" y="231"/>
                      <a:pt x="905" y="232"/>
                    </a:cubicBezTo>
                    <a:cubicBezTo>
                      <a:pt x="905" y="233"/>
                      <a:pt x="907" y="236"/>
                      <a:pt x="909" y="237"/>
                    </a:cubicBezTo>
                    <a:cubicBezTo>
                      <a:pt x="910" y="239"/>
                      <a:pt x="912" y="239"/>
                      <a:pt x="914" y="238"/>
                    </a:cubicBezTo>
                    <a:cubicBezTo>
                      <a:pt x="915" y="238"/>
                      <a:pt x="917" y="237"/>
                      <a:pt x="918" y="236"/>
                    </a:cubicBezTo>
                    <a:cubicBezTo>
                      <a:pt x="928" y="225"/>
                      <a:pt x="966" y="195"/>
                      <a:pt x="977" y="215"/>
                    </a:cubicBezTo>
                    <a:cubicBezTo>
                      <a:pt x="986" y="229"/>
                      <a:pt x="978" y="255"/>
                      <a:pt x="971" y="271"/>
                    </a:cubicBezTo>
                    <a:cubicBezTo>
                      <a:pt x="971" y="271"/>
                      <a:pt x="971" y="271"/>
                      <a:pt x="970" y="272"/>
                    </a:cubicBezTo>
                    <a:cubicBezTo>
                      <a:pt x="968" y="274"/>
                      <a:pt x="969" y="278"/>
                      <a:pt x="971" y="280"/>
                    </a:cubicBezTo>
                    <a:cubicBezTo>
                      <a:pt x="974" y="284"/>
                      <a:pt x="980" y="285"/>
                      <a:pt x="983" y="279"/>
                    </a:cubicBezTo>
                    <a:cubicBezTo>
                      <a:pt x="983" y="278"/>
                      <a:pt x="983" y="278"/>
                      <a:pt x="983" y="278"/>
                    </a:cubicBezTo>
                    <a:cubicBezTo>
                      <a:pt x="996" y="262"/>
                      <a:pt x="1020" y="248"/>
                      <a:pt x="1041" y="253"/>
                    </a:cubicBezTo>
                    <a:cubicBezTo>
                      <a:pt x="1073" y="259"/>
                      <a:pt x="1062" y="298"/>
                      <a:pt x="1052" y="320"/>
                    </a:cubicBezTo>
                    <a:cubicBezTo>
                      <a:pt x="1052" y="321"/>
                      <a:pt x="1052" y="322"/>
                      <a:pt x="1052" y="322"/>
                    </a:cubicBezTo>
                    <a:cubicBezTo>
                      <a:pt x="1050" y="328"/>
                      <a:pt x="1057" y="336"/>
                      <a:pt x="1062" y="330"/>
                    </a:cubicBezTo>
                    <a:cubicBezTo>
                      <a:pt x="1077" y="317"/>
                      <a:pt x="1102" y="304"/>
                      <a:pt x="1120" y="315"/>
                    </a:cubicBezTo>
                    <a:cubicBezTo>
                      <a:pt x="1140" y="328"/>
                      <a:pt x="1127" y="358"/>
                      <a:pt x="1120" y="375"/>
                    </a:cubicBezTo>
                    <a:cubicBezTo>
                      <a:pt x="1120" y="377"/>
                      <a:pt x="1120" y="378"/>
                      <a:pt x="1120" y="378"/>
                    </a:cubicBezTo>
                    <a:cubicBezTo>
                      <a:pt x="1114" y="384"/>
                      <a:pt x="1122" y="394"/>
                      <a:pt x="1128" y="390"/>
                    </a:cubicBezTo>
                    <a:cubicBezTo>
                      <a:pt x="1143" y="378"/>
                      <a:pt x="1164" y="366"/>
                      <a:pt x="1182" y="377"/>
                    </a:cubicBezTo>
                    <a:cubicBezTo>
                      <a:pt x="1200" y="390"/>
                      <a:pt x="1194" y="415"/>
                      <a:pt x="1189" y="433"/>
                    </a:cubicBezTo>
                    <a:lnTo>
                      <a:pt x="1189" y="434"/>
                    </a:lnTo>
                    <a:cubicBezTo>
                      <a:pt x="1189" y="435"/>
                      <a:pt x="1188" y="435"/>
                      <a:pt x="1188" y="436"/>
                    </a:cubicBezTo>
                    <a:cubicBezTo>
                      <a:pt x="1183" y="443"/>
                      <a:pt x="1192" y="451"/>
                      <a:pt x="1198" y="444"/>
                    </a:cubicBezTo>
                    <a:cubicBezTo>
                      <a:pt x="1210" y="427"/>
                      <a:pt x="1233" y="412"/>
                      <a:pt x="1255" y="419"/>
                    </a:cubicBezTo>
                    <a:cubicBezTo>
                      <a:pt x="1282" y="427"/>
                      <a:pt x="1279" y="466"/>
                      <a:pt x="1264" y="485"/>
                    </a:cubicBezTo>
                    <a:cubicBezTo>
                      <a:pt x="1262" y="489"/>
                      <a:pt x="1263" y="492"/>
                      <a:pt x="1265" y="494"/>
                    </a:cubicBezTo>
                    <a:cubicBezTo>
                      <a:pt x="1266" y="500"/>
                      <a:pt x="1273" y="502"/>
                      <a:pt x="1276" y="497"/>
                    </a:cubicBezTo>
                    <a:cubicBezTo>
                      <a:pt x="1288" y="478"/>
                      <a:pt x="1313" y="465"/>
                      <a:pt x="1330" y="484"/>
                    </a:cubicBezTo>
                    <a:cubicBezTo>
                      <a:pt x="1345" y="500"/>
                      <a:pt x="1333" y="522"/>
                      <a:pt x="1325" y="539"/>
                    </a:cubicBezTo>
                    <a:cubicBezTo>
                      <a:pt x="1324" y="539"/>
                      <a:pt x="1324" y="539"/>
                      <a:pt x="1324" y="540"/>
                    </a:cubicBezTo>
                    <a:cubicBezTo>
                      <a:pt x="1324" y="542"/>
                      <a:pt x="1325" y="544"/>
                      <a:pt x="1327" y="546"/>
                    </a:cubicBezTo>
                    <a:cubicBezTo>
                      <a:pt x="1330" y="548"/>
                      <a:pt x="1333" y="548"/>
                      <a:pt x="1337" y="546"/>
                    </a:cubicBezTo>
                    <a:cubicBezTo>
                      <a:pt x="1349" y="531"/>
                      <a:pt x="1376" y="516"/>
                      <a:pt x="1394" y="525"/>
                    </a:cubicBezTo>
                    <a:cubicBezTo>
                      <a:pt x="1415" y="536"/>
                      <a:pt x="1406" y="575"/>
                      <a:pt x="1398" y="591"/>
                    </a:cubicBezTo>
                    <a:cubicBezTo>
                      <a:pt x="1397" y="595"/>
                      <a:pt x="1398" y="597"/>
                      <a:pt x="1401" y="599"/>
                    </a:cubicBezTo>
                    <a:cubicBezTo>
                      <a:pt x="1402" y="604"/>
                      <a:pt x="1409" y="607"/>
                      <a:pt x="1413" y="603"/>
                    </a:cubicBezTo>
                    <a:cubicBezTo>
                      <a:pt x="1429" y="581"/>
                      <a:pt x="1462" y="577"/>
                      <a:pt x="1479" y="600"/>
                    </a:cubicBezTo>
                    <a:cubicBezTo>
                      <a:pt x="1491" y="616"/>
                      <a:pt x="1477" y="637"/>
                      <a:pt x="1471" y="654"/>
                    </a:cubicBezTo>
                    <a:cubicBezTo>
                      <a:pt x="1471" y="655"/>
                      <a:pt x="1471" y="656"/>
                      <a:pt x="1471" y="657"/>
                    </a:cubicBezTo>
                    <a:cubicBezTo>
                      <a:pt x="1469" y="663"/>
                      <a:pt x="1476" y="670"/>
                      <a:pt x="1480" y="665"/>
                    </a:cubicBezTo>
                    <a:cubicBezTo>
                      <a:pt x="1495" y="650"/>
                      <a:pt x="1518" y="631"/>
                      <a:pt x="1537" y="644"/>
                    </a:cubicBezTo>
                    <a:cubicBezTo>
                      <a:pt x="1558" y="656"/>
                      <a:pt x="1545" y="688"/>
                      <a:pt x="1537" y="705"/>
                    </a:cubicBezTo>
                    <a:cubicBezTo>
                      <a:pt x="1536" y="706"/>
                      <a:pt x="1536" y="707"/>
                      <a:pt x="1536" y="707"/>
                    </a:cubicBezTo>
                    <a:cubicBezTo>
                      <a:pt x="1535" y="707"/>
                      <a:pt x="1535" y="707"/>
                      <a:pt x="1535" y="707"/>
                    </a:cubicBezTo>
                    <a:cubicBezTo>
                      <a:pt x="1530" y="714"/>
                      <a:pt x="1541" y="722"/>
                      <a:pt x="1546" y="715"/>
                    </a:cubicBezTo>
                    <a:cubicBezTo>
                      <a:pt x="1560" y="699"/>
                      <a:pt x="1606" y="672"/>
                      <a:pt x="1618" y="703"/>
                    </a:cubicBezTo>
                    <a:cubicBezTo>
                      <a:pt x="1625" y="720"/>
                      <a:pt x="1610" y="752"/>
                      <a:pt x="1603" y="768"/>
                    </a:cubicBezTo>
                    <a:cubicBezTo>
                      <a:pt x="1602" y="775"/>
                      <a:pt x="1609" y="778"/>
                      <a:pt x="1614" y="776"/>
                    </a:cubicBezTo>
                    <a:cubicBezTo>
                      <a:pt x="1615" y="776"/>
                      <a:pt x="1616" y="776"/>
                      <a:pt x="1617" y="775"/>
                    </a:cubicBezTo>
                    <a:cubicBezTo>
                      <a:pt x="1628" y="760"/>
                      <a:pt x="1648" y="737"/>
                      <a:pt x="1668" y="738"/>
                    </a:cubicBezTo>
                    <a:cubicBezTo>
                      <a:pt x="1691" y="741"/>
                      <a:pt x="1675" y="792"/>
                      <a:pt x="1667" y="803"/>
                    </a:cubicBezTo>
                    <a:cubicBezTo>
                      <a:pt x="1664" y="809"/>
                      <a:pt x="1669" y="814"/>
                      <a:pt x="1674" y="814"/>
                    </a:cubicBezTo>
                    <a:cubicBezTo>
                      <a:pt x="1676" y="817"/>
                      <a:pt x="1682" y="816"/>
                      <a:pt x="1684" y="811"/>
                    </a:cubicBezTo>
                    <a:cubicBezTo>
                      <a:pt x="1696" y="789"/>
                      <a:pt x="1725" y="775"/>
                      <a:pt x="1749" y="784"/>
                    </a:cubicBezTo>
                    <a:cubicBezTo>
                      <a:pt x="1774" y="793"/>
                      <a:pt x="1756" y="844"/>
                      <a:pt x="1748" y="862"/>
                    </a:cubicBezTo>
                    <a:cubicBezTo>
                      <a:pt x="1746" y="868"/>
                      <a:pt x="1751" y="872"/>
                      <a:pt x="1755" y="871"/>
                    </a:cubicBezTo>
                    <a:cubicBezTo>
                      <a:pt x="1758" y="874"/>
                      <a:pt x="1763" y="875"/>
                      <a:pt x="1765" y="870"/>
                    </a:cubicBezTo>
                    <a:cubicBezTo>
                      <a:pt x="1771" y="861"/>
                      <a:pt x="1778" y="854"/>
                      <a:pt x="1787" y="849"/>
                    </a:cubicBezTo>
                    <a:cubicBezTo>
                      <a:pt x="1796" y="843"/>
                      <a:pt x="1813" y="836"/>
                      <a:pt x="1822" y="841"/>
                    </a:cubicBezTo>
                    <a:cubicBezTo>
                      <a:pt x="1841" y="850"/>
                      <a:pt x="1821" y="887"/>
                      <a:pt x="1811" y="902"/>
                    </a:cubicBezTo>
                    <a:cubicBezTo>
                      <a:pt x="1811" y="902"/>
                      <a:pt x="1811" y="902"/>
                      <a:pt x="1810" y="902"/>
                    </a:cubicBezTo>
                    <a:cubicBezTo>
                      <a:pt x="1808" y="904"/>
                      <a:pt x="1807" y="907"/>
                      <a:pt x="1807" y="908"/>
                    </a:cubicBezTo>
                    <a:cubicBezTo>
                      <a:pt x="1805" y="915"/>
                      <a:pt x="1814" y="920"/>
                      <a:pt x="1819" y="913"/>
                    </a:cubicBezTo>
                    <a:cubicBezTo>
                      <a:pt x="1820" y="913"/>
                      <a:pt x="1820" y="912"/>
                      <a:pt x="1821" y="912"/>
                    </a:cubicBezTo>
                    <a:cubicBezTo>
                      <a:pt x="1832" y="903"/>
                      <a:pt x="1846" y="895"/>
                      <a:pt x="1861" y="895"/>
                    </a:cubicBezTo>
                    <a:cubicBezTo>
                      <a:pt x="1879" y="896"/>
                      <a:pt x="1905" y="910"/>
                      <a:pt x="1909" y="929"/>
                    </a:cubicBezTo>
                    <a:cubicBezTo>
                      <a:pt x="1913" y="966"/>
                      <a:pt x="1874" y="999"/>
                      <a:pt x="1841" y="993"/>
                    </a:cubicBezTo>
                    <a:cubicBezTo>
                      <a:pt x="1832" y="992"/>
                      <a:pt x="1831" y="1005"/>
                      <a:pt x="1839" y="1007"/>
                    </a:cubicBezTo>
                    <a:cubicBezTo>
                      <a:pt x="1839" y="1007"/>
                      <a:pt x="1839" y="1007"/>
                      <a:pt x="1840" y="1007"/>
                    </a:cubicBezTo>
                    <a:cubicBezTo>
                      <a:pt x="1859" y="1016"/>
                      <a:pt x="1865" y="1038"/>
                      <a:pt x="1852" y="1055"/>
                    </a:cubicBezTo>
                    <a:cubicBezTo>
                      <a:pt x="1840" y="1070"/>
                      <a:pt x="1820" y="1071"/>
                      <a:pt x="1804" y="1062"/>
                    </a:cubicBezTo>
                    <a:cubicBezTo>
                      <a:pt x="1799" y="1058"/>
                      <a:pt x="1795" y="1062"/>
                      <a:pt x="1794" y="1065"/>
                    </a:cubicBezTo>
                    <a:cubicBezTo>
                      <a:pt x="1790" y="1067"/>
                      <a:pt x="1790" y="1074"/>
                      <a:pt x="1795" y="1076"/>
                    </a:cubicBezTo>
                    <a:cubicBezTo>
                      <a:pt x="1813" y="1083"/>
                      <a:pt x="1822" y="1104"/>
                      <a:pt x="1810" y="1121"/>
                    </a:cubicBezTo>
                    <a:cubicBezTo>
                      <a:pt x="1798" y="1139"/>
                      <a:pt x="1774" y="1136"/>
                      <a:pt x="1764" y="1120"/>
                    </a:cubicBezTo>
                    <a:cubicBezTo>
                      <a:pt x="1761" y="1114"/>
                      <a:pt x="1755" y="1116"/>
                      <a:pt x="1753" y="1121"/>
                    </a:cubicBezTo>
                    <a:cubicBezTo>
                      <a:pt x="1749" y="1124"/>
                      <a:pt x="1748" y="1129"/>
                      <a:pt x="1753" y="1132"/>
                    </a:cubicBezTo>
                    <a:cubicBezTo>
                      <a:pt x="1767" y="1142"/>
                      <a:pt x="1788" y="1159"/>
                      <a:pt x="1769" y="1178"/>
                    </a:cubicBezTo>
                    <a:cubicBezTo>
                      <a:pt x="1761" y="1186"/>
                      <a:pt x="1749" y="1188"/>
                      <a:pt x="1740" y="1186"/>
                    </a:cubicBezTo>
                    <a:cubicBezTo>
                      <a:pt x="1736" y="1186"/>
                      <a:pt x="1731" y="1183"/>
                      <a:pt x="1728" y="1182"/>
                    </a:cubicBezTo>
                    <a:cubicBezTo>
                      <a:pt x="1725" y="1181"/>
                      <a:pt x="1722" y="1180"/>
                      <a:pt x="1721" y="1179"/>
                    </a:cubicBezTo>
                    <a:cubicBezTo>
                      <a:pt x="1720" y="1178"/>
                      <a:pt x="1718" y="1178"/>
                      <a:pt x="1718" y="1178"/>
                    </a:cubicBezTo>
                    <a:lnTo>
                      <a:pt x="1718" y="1177"/>
                    </a:lnTo>
                    <a:cubicBezTo>
                      <a:pt x="1717" y="1173"/>
                      <a:pt x="1714" y="1172"/>
                      <a:pt x="1710" y="1173"/>
                    </a:cubicBezTo>
                    <a:cubicBezTo>
                      <a:pt x="1709" y="1173"/>
                      <a:pt x="1709" y="1173"/>
                      <a:pt x="1709" y="1173"/>
                    </a:cubicBezTo>
                    <a:cubicBezTo>
                      <a:pt x="1707" y="1174"/>
                      <a:pt x="1705" y="1178"/>
                      <a:pt x="1705" y="1181"/>
                    </a:cubicBezTo>
                    <a:cubicBezTo>
                      <a:pt x="1702" y="1183"/>
                      <a:pt x="1702" y="1188"/>
                      <a:pt x="1706" y="1190"/>
                    </a:cubicBezTo>
                    <a:cubicBezTo>
                      <a:pt x="1724" y="1200"/>
                      <a:pt x="1737" y="1214"/>
                      <a:pt x="1731" y="1237"/>
                    </a:cubicBezTo>
                    <a:cubicBezTo>
                      <a:pt x="1724" y="1267"/>
                      <a:pt x="1692" y="1259"/>
                      <a:pt x="1673" y="1247"/>
                    </a:cubicBezTo>
                    <a:cubicBezTo>
                      <a:pt x="1671" y="1246"/>
                      <a:pt x="1667" y="1247"/>
                      <a:pt x="1665" y="1248"/>
                    </a:cubicBezTo>
                    <a:cubicBezTo>
                      <a:pt x="1661" y="1251"/>
                      <a:pt x="1659" y="1256"/>
                      <a:pt x="1664" y="1260"/>
                    </a:cubicBezTo>
                    <a:cubicBezTo>
                      <a:pt x="1679" y="1271"/>
                      <a:pt x="1683" y="1296"/>
                      <a:pt x="1671" y="1312"/>
                    </a:cubicBezTo>
                    <a:cubicBezTo>
                      <a:pt x="1657" y="1328"/>
                      <a:pt x="1633" y="1329"/>
                      <a:pt x="1618" y="1318"/>
                    </a:cubicBezTo>
                    <a:cubicBezTo>
                      <a:pt x="1613" y="1314"/>
                      <a:pt x="1607" y="1319"/>
                      <a:pt x="1607" y="1324"/>
                    </a:cubicBezTo>
                    <a:cubicBezTo>
                      <a:pt x="1606" y="1326"/>
                      <a:pt x="1606" y="1328"/>
                      <a:pt x="1607" y="1331"/>
                    </a:cubicBezTo>
                    <a:cubicBezTo>
                      <a:pt x="1617" y="1342"/>
                      <a:pt x="1644" y="1351"/>
                      <a:pt x="1632" y="1369"/>
                    </a:cubicBezTo>
                    <a:cubicBezTo>
                      <a:pt x="1618" y="1387"/>
                      <a:pt x="1592" y="1393"/>
                      <a:pt x="1575" y="1380"/>
                    </a:cubicBezTo>
                    <a:cubicBezTo>
                      <a:pt x="1569" y="1377"/>
                      <a:pt x="1564" y="1383"/>
                      <a:pt x="1564" y="1387"/>
                    </a:cubicBezTo>
                    <a:cubicBezTo>
                      <a:pt x="1560" y="1390"/>
                      <a:pt x="1560" y="1395"/>
                      <a:pt x="1564" y="1398"/>
                    </a:cubicBezTo>
                    <a:cubicBezTo>
                      <a:pt x="1581" y="1409"/>
                      <a:pt x="1592" y="1431"/>
                      <a:pt x="1584" y="1452"/>
                    </a:cubicBezTo>
                    <a:cubicBezTo>
                      <a:pt x="1574" y="1481"/>
                      <a:pt x="1544" y="1467"/>
                      <a:pt x="1527" y="1454"/>
                    </a:cubicBezTo>
                    <a:cubicBezTo>
                      <a:pt x="1521" y="1450"/>
                      <a:pt x="1513" y="1458"/>
                      <a:pt x="1518" y="1464"/>
                    </a:cubicBezTo>
                    <a:cubicBezTo>
                      <a:pt x="1517" y="1466"/>
                      <a:pt x="1517" y="1469"/>
                      <a:pt x="1519" y="1473"/>
                    </a:cubicBezTo>
                    <a:cubicBezTo>
                      <a:pt x="1534" y="1484"/>
                      <a:pt x="1541" y="1506"/>
                      <a:pt x="1527" y="1522"/>
                    </a:cubicBezTo>
                    <a:cubicBezTo>
                      <a:pt x="1515" y="1538"/>
                      <a:pt x="1496" y="1533"/>
                      <a:pt x="1484" y="1523"/>
                    </a:cubicBezTo>
                    <a:cubicBezTo>
                      <a:pt x="1483" y="1522"/>
                      <a:pt x="1483" y="1522"/>
                      <a:pt x="1482" y="1521"/>
                    </a:cubicBezTo>
                    <a:cubicBezTo>
                      <a:pt x="1480" y="1519"/>
                      <a:pt x="1479" y="1518"/>
                      <a:pt x="1477" y="1518"/>
                    </a:cubicBezTo>
                    <a:cubicBezTo>
                      <a:pt x="1471" y="1514"/>
                      <a:pt x="1463" y="1524"/>
                      <a:pt x="1470" y="1530"/>
                    </a:cubicBezTo>
                    <a:cubicBezTo>
                      <a:pt x="1471" y="1531"/>
                      <a:pt x="1472" y="1532"/>
                      <a:pt x="1474" y="1533"/>
                    </a:cubicBezTo>
                    <a:cubicBezTo>
                      <a:pt x="1485" y="1547"/>
                      <a:pt x="1496" y="1570"/>
                      <a:pt x="1485" y="1587"/>
                    </a:cubicBezTo>
                    <a:cubicBezTo>
                      <a:pt x="1470" y="1607"/>
                      <a:pt x="1443" y="1596"/>
                      <a:pt x="1428" y="1583"/>
                    </a:cubicBezTo>
                    <a:close/>
                    <a:moveTo>
                      <a:pt x="1492" y="1598"/>
                    </a:moveTo>
                    <a:lnTo>
                      <a:pt x="1492" y="1598"/>
                    </a:lnTo>
                    <a:cubicBezTo>
                      <a:pt x="1507" y="1583"/>
                      <a:pt x="1504" y="1562"/>
                      <a:pt x="1496" y="1543"/>
                    </a:cubicBezTo>
                    <a:cubicBezTo>
                      <a:pt x="1511" y="1548"/>
                      <a:pt x="1526" y="1544"/>
                      <a:pt x="1537" y="1530"/>
                    </a:cubicBezTo>
                    <a:cubicBezTo>
                      <a:pt x="1551" y="1514"/>
                      <a:pt x="1550" y="1493"/>
                      <a:pt x="1541" y="1477"/>
                    </a:cubicBezTo>
                    <a:cubicBezTo>
                      <a:pt x="1559" y="1485"/>
                      <a:pt x="1579" y="1485"/>
                      <a:pt x="1593" y="1465"/>
                    </a:cubicBezTo>
                    <a:cubicBezTo>
                      <a:pt x="1606" y="1443"/>
                      <a:pt x="1600" y="1418"/>
                      <a:pt x="1586" y="1400"/>
                    </a:cubicBezTo>
                    <a:cubicBezTo>
                      <a:pt x="1605" y="1403"/>
                      <a:pt x="1625" y="1396"/>
                      <a:pt x="1639" y="1380"/>
                    </a:cubicBezTo>
                    <a:cubicBezTo>
                      <a:pt x="1647" y="1371"/>
                      <a:pt x="1651" y="1360"/>
                      <a:pt x="1648" y="1349"/>
                    </a:cubicBezTo>
                    <a:cubicBezTo>
                      <a:pt x="1646" y="1344"/>
                      <a:pt x="1643" y="1342"/>
                      <a:pt x="1639" y="1338"/>
                    </a:cubicBezTo>
                    <a:cubicBezTo>
                      <a:pt x="1655" y="1339"/>
                      <a:pt x="1671" y="1333"/>
                      <a:pt x="1681" y="1320"/>
                    </a:cubicBezTo>
                    <a:cubicBezTo>
                      <a:pt x="1693" y="1304"/>
                      <a:pt x="1695" y="1285"/>
                      <a:pt x="1687" y="1268"/>
                    </a:cubicBezTo>
                    <a:cubicBezTo>
                      <a:pt x="1706" y="1275"/>
                      <a:pt x="1729" y="1273"/>
                      <a:pt x="1740" y="1252"/>
                    </a:cubicBezTo>
                    <a:cubicBezTo>
                      <a:pt x="1746" y="1240"/>
                      <a:pt x="1747" y="1224"/>
                      <a:pt x="1743" y="1212"/>
                    </a:cubicBezTo>
                    <a:cubicBezTo>
                      <a:pt x="1742" y="1206"/>
                      <a:pt x="1740" y="1203"/>
                      <a:pt x="1738" y="1199"/>
                    </a:cubicBezTo>
                    <a:cubicBezTo>
                      <a:pt x="1751" y="1202"/>
                      <a:pt x="1765" y="1198"/>
                      <a:pt x="1777" y="1189"/>
                    </a:cubicBezTo>
                    <a:cubicBezTo>
                      <a:pt x="1791" y="1174"/>
                      <a:pt x="1791" y="1159"/>
                      <a:pt x="1784" y="1146"/>
                    </a:cubicBezTo>
                    <a:cubicBezTo>
                      <a:pt x="1797" y="1147"/>
                      <a:pt x="1811" y="1141"/>
                      <a:pt x="1821" y="1129"/>
                    </a:cubicBezTo>
                    <a:cubicBezTo>
                      <a:pt x="1832" y="1113"/>
                      <a:pt x="1831" y="1093"/>
                      <a:pt x="1821" y="1080"/>
                    </a:cubicBezTo>
                    <a:cubicBezTo>
                      <a:pt x="1838" y="1082"/>
                      <a:pt x="1855" y="1074"/>
                      <a:pt x="1865" y="1058"/>
                    </a:cubicBezTo>
                    <a:cubicBezTo>
                      <a:pt x="1877" y="1040"/>
                      <a:pt x="1873" y="1019"/>
                      <a:pt x="1862" y="1006"/>
                    </a:cubicBezTo>
                    <a:cubicBezTo>
                      <a:pt x="1897" y="999"/>
                      <a:pt x="1930" y="960"/>
                      <a:pt x="1920" y="923"/>
                    </a:cubicBezTo>
                    <a:cubicBezTo>
                      <a:pt x="1914" y="903"/>
                      <a:pt x="1893" y="890"/>
                      <a:pt x="1874" y="884"/>
                    </a:cubicBezTo>
                    <a:cubicBezTo>
                      <a:pt x="1860" y="880"/>
                      <a:pt x="1846" y="884"/>
                      <a:pt x="1833" y="890"/>
                    </a:cubicBezTo>
                    <a:cubicBezTo>
                      <a:pt x="1844" y="868"/>
                      <a:pt x="1851" y="843"/>
                      <a:pt x="1832" y="831"/>
                    </a:cubicBezTo>
                    <a:cubicBezTo>
                      <a:pt x="1821" y="822"/>
                      <a:pt x="1805" y="826"/>
                      <a:pt x="1794" y="831"/>
                    </a:cubicBezTo>
                    <a:cubicBezTo>
                      <a:pt x="1783" y="834"/>
                      <a:pt x="1774" y="841"/>
                      <a:pt x="1767" y="846"/>
                    </a:cubicBezTo>
                    <a:cubicBezTo>
                      <a:pt x="1772" y="833"/>
                      <a:pt x="1774" y="818"/>
                      <a:pt x="1774" y="803"/>
                    </a:cubicBezTo>
                    <a:cubicBezTo>
                      <a:pt x="1774" y="785"/>
                      <a:pt x="1770" y="775"/>
                      <a:pt x="1751" y="770"/>
                    </a:cubicBezTo>
                    <a:cubicBezTo>
                      <a:pt x="1729" y="764"/>
                      <a:pt x="1706" y="771"/>
                      <a:pt x="1689" y="786"/>
                    </a:cubicBezTo>
                    <a:cubicBezTo>
                      <a:pt x="1691" y="778"/>
                      <a:pt x="1692" y="771"/>
                      <a:pt x="1692" y="764"/>
                    </a:cubicBezTo>
                    <a:cubicBezTo>
                      <a:pt x="1693" y="752"/>
                      <a:pt x="1692" y="733"/>
                      <a:pt x="1681" y="727"/>
                    </a:cubicBezTo>
                    <a:cubicBezTo>
                      <a:pt x="1669" y="722"/>
                      <a:pt x="1654" y="727"/>
                      <a:pt x="1643" y="733"/>
                    </a:cubicBezTo>
                    <a:cubicBezTo>
                      <a:pt x="1638" y="736"/>
                      <a:pt x="1632" y="740"/>
                      <a:pt x="1626" y="745"/>
                    </a:cubicBezTo>
                    <a:cubicBezTo>
                      <a:pt x="1634" y="722"/>
                      <a:pt x="1639" y="695"/>
                      <a:pt x="1618" y="682"/>
                    </a:cubicBezTo>
                    <a:cubicBezTo>
                      <a:pt x="1600" y="671"/>
                      <a:pt x="1576" y="677"/>
                      <a:pt x="1557" y="689"/>
                    </a:cubicBezTo>
                    <a:cubicBezTo>
                      <a:pt x="1564" y="669"/>
                      <a:pt x="1566" y="646"/>
                      <a:pt x="1546" y="633"/>
                    </a:cubicBezTo>
                    <a:cubicBezTo>
                      <a:pt x="1528" y="621"/>
                      <a:pt x="1508" y="628"/>
                      <a:pt x="1491" y="640"/>
                    </a:cubicBezTo>
                    <a:cubicBezTo>
                      <a:pt x="1497" y="620"/>
                      <a:pt x="1501" y="599"/>
                      <a:pt x="1480" y="582"/>
                    </a:cubicBezTo>
                    <a:cubicBezTo>
                      <a:pt x="1461" y="566"/>
                      <a:pt x="1436" y="568"/>
                      <a:pt x="1415" y="581"/>
                    </a:cubicBezTo>
                    <a:cubicBezTo>
                      <a:pt x="1422" y="558"/>
                      <a:pt x="1425" y="527"/>
                      <a:pt x="1403" y="515"/>
                    </a:cubicBezTo>
                    <a:cubicBezTo>
                      <a:pt x="1386" y="505"/>
                      <a:pt x="1364" y="509"/>
                      <a:pt x="1347" y="519"/>
                    </a:cubicBezTo>
                    <a:cubicBezTo>
                      <a:pt x="1353" y="501"/>
                      <a:pt x="1353" y="482"/>
                      <a:pt x="1335" y="469"/>
                    </a:cubicBezTo>
                    <a:cubicBezTo>
                      <a:pt x="1319" y="458"/>
                      <a:pt x="1300" y="460"/>
                      <a:pt x="1287" y="469"/>
                    </a:cubicBezTo>
                    <a:cubicBezTo>
                      <a:pt x="1292" y="446"/>
                      <a:pt x="1289" y="421"/>
                      <a:pt x="1270" y="410"/>
                    </a:cubicBezTo>
                    <a:cubicBezTo>
                      <a:pt x="1249" y="397"/>
                      <a:pt x="1224" y="404"/>
                      <a:pt x="1206" y="418"/>
                    </a:cubicBezTo>
                    <a:cubicBezTo>
                      <a:pt x="1209" y="399"/>
                      <a:pt x="1207" y="378"/>
                      <a:pt x="1190" y="366"/>
                    </a:cubicBezTo>
                    <a:cubicBezTo>
                      <a:pt x="1174" y="354"/>
                      <a:pt x="1155" y="359"/>
                      <a:pt x="1138" y="368"/>
                    </a:cubicBezTo>
                    <a:cubicBezTo>
                      <a:pt x="1144" y="346"/>
                      <a:pt x="1150" y="315"/>
                      <a:pt x="1130" y="302"/>
                    </a:cubicBezTo>
                    <a:cubicBezTo>
                      <a:pt x="1112" y="292"/>
                      <a:pt x="1090" y="297"/>
                      <a:pt x="1071" y="308"/>
                    </a:cubicBezTo>
                    <a:cubicBezTo>
                      <a:pt x="1079" y="284"/>
                      <a:pt x="1079" y="255"/>
                      <a:pt x="1054" y="243"/>
                    </a:cubicBezTo>
                    <a:cubicBezTo>
                      <a:pt x="1034" y="233"/>
                      <a:pt x="1010" y="241"/>
                      <a:pt x="991" y="254"/>
                    </a:cubicBezTo>
                    <a:cubicBezTo>
                      <a:pt x="995" y="233"/>
                      <a:pt x="996" y="210"/>
                      <a:pt x="981" y="198"/>
                    </a:cubicBezTo>
                    <a:cubicBezTo>
                      <a:pt x="968" y="189"/>
                      <a:pt x="947" y="197"/>
                      <a:pt x="930" y="208"/>
                    </a:cubicBezTo>
                    <a:cubicBezTo>
                      <a:pt x="937" y="187"/>
                      <a:pt x="940" y="162"/>
                      <a:pt x="920" y="153"/>
                    </a:cubicBezTo>
                    <a:cubicBezTo>
                      <a:pt x="899" y="143"/>
                      <a:pt x="874" y="153"/>
                      <a:pt x="854" y="166"/>
                    </a:cubicBezTo>
                    <a:cubicBezTo>
                      <a:pt x="861" y="141"/>
                      <a:pt x="864" y="114"/>
                      <a:pt x="844" y="104"/>
                    </a:cubicBezTo>
                    <a:cubicBezTo>
                      <a:pt x="824" y="92"/>
                      <a:pt x="802" y="95"/>
                      <a:pt x="783" y="105"/>
                    </a:cubicBezTo>
                    <a:cubicBezTo>
                      <a:pt x="790" y="84"/>
                      <a:pt x="789" y="61"/>
                      <a:pt x="764" y="54"/>
                    </a:cubicBezTo>
                    <a:cubicBezTo>
                      <a:pt x="745" y="47"/>
                      <a:pt x="720" y="55"/>
                      <a:pt x="704" y="71"/>
                    </a:cubicBezTo>
                    <a:cubicBezTo>
                      <a:pt x="705" y="41"/>
                      <a:pt x="706" y="0"/>
                      <a:pt x="673" y="1"/>
                    </a:cubicBezTo>
                    <a:cubicBezTo>
                      <a:pt x="641" y="2"/>
                      <a:pt x="602" y="19"/>
                      <a:pt x="591" y="51"/>
                    </a:cubicBezTo>
                    <a:cubicBezTo>
                      <a:pt x="566" y="33"/>
                      <a:pt x="530" y="32"/>
                      <a:pt x="509" y="58"/>
                    </a:cubicBezTo>
                    <a:cubicBezTo>
                      <a:pt x="499" y="71"/>
                      <a:pt x="493" y="88"/>
                      <a:pt x="496" y="104"/>
                    </a:cubicBezTo>
                    <a:cubicBezTo>
                      <a:pt x="497" y="115"/>
                      <a:pt x="504" y="124"/>
                      <a:pt x="513" y="132"/>
                    </a:cubicBezTo>
                    <a:cubicBezTo>
                      <a:pt x="494" y="131"/>
                      <a:pt x="476" y="139"/>
                      <a:pt x="464" y="157"/>
                    </a:cubicBezTo>
                    <a:cubicBezTo>
                      <a:pt x="453" y="175"/>
                      <a:pt x="458" y="194"/>
                      <a:pt x="468" y="207"/>
                    </a:cubicBezTo>
                    <a:cubicBezTo>
                      <a:pt x="453" y="210"/>
                      <a:pt x="439" y="220"/>
                      <a:pt x="434" y="236"/>
                    </a:cubicBezTo>
                    <a:cubicBezTo>
                      <a:pt x="430" y="248"/>
                      <a:pt x="432" y="261"/>
                      <a:pt x="437" y="272"/>
                    </a:cubicBezTo>
                    <a:cubicBezTo>
                      <a:pt x="417" y="268"/>
                      <a:pt x="394" y="273"/>
                      <a:pt x="381" y="294"/>
                    </a:cubicBezTo>
                    <a:cubicBezTo>
                      <a:pt x="369" y="314"/>
                      <a:pt x="372" y="335"/>
                      <a:pt x="383" y="352"/>
                    </a:cubicBezTo>
                    <a:cubicBezTo>
                      <a:pt x="366" y="350"/>
                      <a:pt x="348" y="354"/>
                      <a:pt x="336" y="369"/>
                    </a:cubicBezTo>
                    <a:cubicBezTo>
                      <a:pt x="322" y="386"/>
                      <a:pt x="324" y="404"/>
                      <a:pt x="335" y="419"/>
                    </a:cubicBezTo>
                    <a:cubicBezTo>
                      <a:pt x="311" y="413"/>
                      <a:pt x="284" y="415"/>
                      <a:pt x="267" y="438"/>
                    </a:cubicBezTo>
                    <a:cubicBezTo>
                      <a:pt x="254" y="460"/>
                      <a:pt x="262" y="477"/>
                      <a:pt x="276" y="492"/>
                    </a:cubicBezTo>
                    <a:cubicBezTo>
                      <a:pt x="262" y="495"/>
                      <a:pt x="246" y="505"/>
                      <a:pt x="239" y="516"/>
                    </a:cubicBezTo>
                    <a:cubicBezTo>
                      <a:pt x="232" y="530"/>
                      <a:pt x="233" y="541"/>
                      <a:pt x="239" y="550"/>
                    </a:cubicBezTo>
                    <a:cubicBezTo>
                      <a:pt x="221" y="546"/>
                      <a:pt x="202" y="548"/>
                      <a:pt x="191" y="566"/>
                    </a:cubicBezTo>
                    <a:cubicBezTo>
                      <a:pt x="178" y="584"/>
                      <a:pt x="182" y="603"/>
                      <a:pt x="192" y="617"/>
                    </a:cubicBezTo>
                    <a:cubicBezTo>
                      <a:pt x="174" y="618"/>
                      <a:pt x="157" y="630"/>
                      <a:pt x="148" y="646"/>
                    </a:cubicBezTo>
                    <a:cubicBezTo>
                      <a:pt x="140" y="658"/>
                      <a:pt x="139" y="674"/>
                      <a:pt x="144" y="687"/>
                    </a:cubicBezTo>
                    <a:cubicBezTo>
                      <a:pt x="123" y="683"/>
                      <a:pt x="100" y="686"/>
                      <a:pt x="86" y="707"/>
                    </a:cubicBezTo>
                    <a:cubicBezTo>
                      <a:pt x="74" y="728"/>
                      <a:pt x="83" y="745"/>
                      <a:pt x="98" y="759"/>
                    </a:cubicBezTo>
                    <a:cubicBezTo>
                      <a:pt x="43" y="768"/>
                      <a:pt x="0" y="854"/>
                      <a:pt x="57" y="871"/>
                    </a:cubicBezTo>
                    <a:cubicBezTo>
                      <a:pt x="49" y="880"/>
                      <a:pt x="49" y="898"/>
                      <a:pt x="59" y="909"/>
                    </a:cubicBezTo>
                    <a:cubicBezTo>
                      <a:pt x="76" y="928"/>
                      <a:pt x="103" y="929"/>
                      <a:pt x="128" y="924"/>
                    </a:cubicBezTo>
                    <a:cubicBezTo>
                      <a:pt x="124" y="932"/>
                      <a:pt x="119" y="939"/>
                      <a:pt x="119" y="949"/>
                    </a:cubicBezTo>
                    <a:cubicBezTo>
                      <a:pt x="119" y="962"/>
                      <a:pt x="125" y="982"/>
                      <a:pt x="135" y="992"/>
                    </a:cubicBezTo>
                    <a:cubicBezTo>
                      <a:pt x="151" y="1010"/>
                      <a:pt x="177" y="1006"/>
                      <a:pt x="199" y="994"/>
                    </a:cubicBezTo>
                    <a:cubicBezTo>
                      <a:pt x="192" y="1015"/>
                      <a:pt x="198" y="1039"/>
                      <a:pt x="217" y="1051"/>
                    </a:cubicBezTo>
                    <a:cubicBezTo>
                      <a:pt x="235" y="1063"/>
                      <a:pt x="260" y="1060"/>
                      <a:pt x="281" y="1050"/>
                    </a:cubicBezTo>
                    <a:cubicBezTo>
                      <a:pt x="274" y="1072"/>
                      <a:pt x="274" y="1096"/>
                      <a:pt x="296" y="1108"/>
                    </a:cubicBezTo>
                    <a:cubicBezTo>
                      <a:pt x="317" y="1121"/>
                      <a:pt x="340" y="1113"/>
                      <a:pt x="360" y="1098"/>
                    </a:cubicBezTo>
                    <a:cubicBezTo>
                      <a:pt x="354" y="1122"/>
                      <a:pt x="357" y="1144"/>
                      <a:pt x="380" y="1158"/>
                    </a:cubicBezTo>
                    <a:cubicBezTo>
                      <a:pt x="396" y="1167"/>
                      <a:pt x="414" y="1166"/>
                      <a:pt x="429" y="1157"/>
                    </a:cubicBezTo>
                    <a:cubicBezTo>
                      <a:pt x="426" y="1179"/>
                      <a:pt x="428" y="1200"/>
                      <a:pt x="451" y="1213"/>
                    </a:cubicBezTo>
                    <a:cubicBezTo>
                      <a:pt x="469" y="1224"/>
                      <a:pt x="488" y="1222"/>
                      <a:pt x="504" y="1211"/>
                    </a:cubicBezTo>
                    <a:cubicBezTo>
                      <a:pt x="502" y="1227"/>
                      <a:pt x="502" y="1243"/>
                      <a:pt x="512" y="1254"/>
                    </a:cubicBezTo>
                    <a:cubicBezTo>
                      <a:pt x="519" y="1260"/>
                      <a:pt x="528" y="1259"/>
                      <a:pt x="537" y="1255"/>
                    </a:cubicBezTo>
                    <a:cubicBezTo>
                      <a:pt x="549" y="1252"/>
                      <a:pt x="560" y="1247"/>
                      <a:pt x="569" y="1240"/>
                    </a:cubicBezTo>
                    <a:cubicBezTo>
                      <a:pt x="563" y="1267"/>
                      <a:pt x="563" y="1293"/>
                      <a:pt x="592" y="1306"/>
                    </a:cubicBezTo>
                    <a:cubicBezTo>
                      <a:pt x="611" y="1317"/>
                      <a:pt x="633" y="1311"/>
                      <a:pt x="650" y="1298"/>
                    </a:cubicBezTo>
                    <a:cubicBezTo>
                      <a:pt x="644" y="1317"/>
                      <a:pt x="645" y="1337"/>
                      <a:pt x="664" y="1349"/>
                    </a:cubicBezTo>
                    <a:cubicBezTo>
                      <a:pt x="681" y="1359"/>
                      <a:pt x="708" y="1358"/>
                      <a:pt x="726" y="1346"/>
                    </a:cubicBezTo>
                    <a:cubicBezTo>
                      <a:pt x="722" y="1371"/>
                      <a:pt x="722" y="1400"/>
                      <a:pt x="750" y="1410"/>
                    </a:cubicBezTo>
                    <a:cubicBezTo>
                      <a:pt x="770" y="1418"/>
                      <a:pt x="790" y="1412"/>
                      <a:pt x="806" y="1401"/>
                    </a:cubicBezTo>
                    <a:cubicBezTo>
                      <a:pt x="800" y="1419"/>
                      <a:pt x="799" y="1441"/>
                      <a:pt x="815" y="1452"/>
                    </a:cubicBezTo>
                    <a:cubicBezTo>
                      <a:pt x="833" y="1467"/>
                      <a:pt x="861" y="1456"/>
                      <a:pt x="880" y="1442"/>
                    </a:cubicBezTo>
                    <a:cubicBezTo>
                      <a:pt x="873" y="1460"/>
                      <a:pt x="868" y="1480"/>
                      <a:pt x="887" y="1492"/>
                    </a:cubicBezTo>
                    <a:cubicBezTo>
                      <a:pt x="902" y="1502"/>
                      <a:pt x="920" y="1498"/>
                      <a:pt x="934" y="1489"/>
                    </a:cubicBezTo>
                    <a:cubicBezTo>
                      <a:pt x="929" y="1506"/>
                      <a:pt x="931" y="1525"/>
                      <a:pt x="944" y="1538"/>
                    </a:cubicBezTo>
                    <a:cubicBezTo>
                      <a:pt x="963" y="1559"/>
                      <a:pt x="985" y="1543"/>
                      <a:pt x="1002" y="1527"/>
                    </a:cubicBezTo>
                    <a:cubicBezTo>
                      <a:pt x="996" y="1549"/>
                      <a:pt x="992" y="1574"/>
                      <a:pt x="1012" y="1588"/>
                    </a:cubicBezTo>
                    <a:cubicBezTo>
                      <a:pt x="1032" y="1599"/>
                      <a:pt x="1051" y="1590"/>
                      <a:pt x="1068" y="1576"/>
                    </a:cubicBezTo>
                    <a:cubicBezTo>
                      <a:pt x="1065" y="1584"/>
                      <a:pt x="1060" y="1595"/>
                      <a:pt x="1060" y="1599"/>
                    </a:cubicBezTo>
                    <a:cubicBezTo>
                      <a:pt x="1059" y="1612"/>
                      <a:pt x="1066" y="1622"/>
                      <a:pt x="1075" y="1628"/>
                    </a:cubicBezTo>
                    <a:cubicBezTo>
                      <a:pt x="1095" y="1641"/>
                      <a:pt x="1119" y="1632"/>
                      <a:pt x="1139" y="1620"/>
                    </a:cubicBezTo>
                    <a:cubicBezTo>
                      <a:pt x="1132" y="1642"/>
                      <a:pt x="1127" y="1672"/>
                      <a:pt x="1150" y="1683"/>
                    </a:cubicBezTo>
                    <a:cubicBezTo>
                      <a:pt x="1165" y="1690"/>
                      <a:pt x="1184" y="1688"/>
                      <a:pt x="1198" y="1678"/>
                    </a:cubicBezTo>
                    <a:cubicBezTo>
                      <a:pt x="1197" y="1696"/>
                      <a:pt x="1204" y="1712"/>
                      <a:pt x="1220" y="1721"/>
                    </a:cubicBezTo>
                    <a:cubicBezTo>
                      <a:pt x="1238" y="1732"/>
                      <a:pt x="1257" y="1722"/>
                      <a:pt x="1273" y="1711"/>
                    </a:cubicBezTo>
                    <a:cubicBezTo>
                      <a:pt x="1282" y="1740"/>
                      <a:pt x="1314" y="1769"/>
                      <a:pt x="1345" y="1747"/>
                    </a:cubicBezTo>
                    <a:cubicBezTo>
                      <a:pt x="1370" y="1729"/>
                      <a:pt x="1393" y="1696"/>
                      <a:pt x="1384" y="1666"/>
                    </a:cubicBezTo>
                    <a:cubicBezTo>
                      <a:pt x="1402" y="1675"/>
                      <a:pt x="1426" y="1678"/>
                      <a:pt x="1438" y="1660"/>
                    </a:cubicBezTo>
                    <a:cubicBezTo>
                      <a:pt x="1448" y="1645"/>
                      <a:pt x="1451" y="1624"/>
                      <a:pt x="1446" y="1608"/>
                    </a:cubicBezTo>
                    <a:cubicBezTo>
                      <a:pt x="1461" y="1614"/>
                      <a:pt x="1479" y="1612"/>
                      <a:pt x="1492" y="15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587B8F1C-0D55-4C43-9D96-44FC7C074E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668308">
              <a:off x="-281725" y="28910"/>
              <a:ext cx="1850811" cy="1221558"/>
            </a:xfrm>
            <a:custGeom>
              <a:avLst/>
              <a:gdLst>
                <a:gd name="T0" fmla="*/ 1165443504 w 4030"/>
                <a:gd name="T1" fmla="*/ 597708916 h 2661"/>
                <a:gd name="T2" fmla="*/ 1139779323 w 4030"/>
                <a:gd name="T3" fmla="*/ 562443391 h 2661"/>
                <a:gd name="T4" fmla="*/ 1053427767 w 4030"/>
                <a:gd name="T5" fmla="*/ 503968351 h 2661"/>
                <a:gd name="T6" fmla="*/ 1062788081 w 4030"/>
                <a:gd name="T7" fmla="*/ 460564628 h 2661"/>
                <a:gd name="T8" fmla="*/ 1063391784 w 4030"/>
                <a:gd name="T9" fmla="*/ 691751402 h 2661"/>
                <a:gd name="T10" fmla="*/ 914238918 w 4030"/>
                <a:gd name="T11" fmla="*/ 723399734 h 2661"/>
                <a:gd name="T12" fmla="*/ 778069232 w 4030"/>
                <a:gd name="T13" fmla="*/ 600723570 h 2661"/>
                <a:gd name="T14" fmla="*/ 758746203 w 4030"/>
                <a:gd name="T15" fmla="*/ 538028796 h 2661"/>
                <a:gd name="T16" fmla="*/ 778975111 w 4030"/>
                <a:gd name="T17" fmla="*/ 382497919 h 2661"/>
                <a:gd name="T18" fmla="*/ 875592209 w 4030"/>
                <a:gd name="T19" fmla="*/ 438259575 h 2661"/>
                <a:gd name="T20" fmla="*/ 967680564 w 4030"/>
                <a:gd name="T21" fmla="*/ 465990093 h 2661"/>
                <a:gd name="T22" fmla="*/ 995155852 w 4030"/>
                <a:gd name="T23" fmla="*/ 392143118 h 2661"/>
                <a:gd name="T24" fmla="*/ 1006025097 w 4030"/>
                <a:gd name="T25" fmla="*/ 389129115 h 2661"/>
                <a:gd name="T26" fmla="*/ 984588133 w 4030"/>
                <a:gd name="T27" fmla="*/ 530191868 h 2661"/>
                <a:gd name="T28" fmla="*/ 959226129 w 4030"/>
                <a:gd name="T29" fmla="*/ 583241442 h 2661"/>
                <a:gd name="T30" fmla="*/ 975530647 w 4030"/>
                <a:gd name="T31" fmla="*/ 478951216 h 2661"/>
                <a:gd name="T32" fmla="*/ 1043464401 w 4030"/>
                <a:gd name="T33" fmla="*/ 503064541 h 2661"/>
                <a:gd name="T34" fmla="*/ 1002100056 w 4030"/>
                <a:gd name="T35" fmla="*/ 416256443 h 2661"/>
                <a:gd name="T36" fmla="*/ 962849644 w 4030"/>
                <a:gd name="T37" fmla="*/ 508490006 h 2661"/>
                <a:gd name="T38" fmla="*/ 900048335 w 4030"/>
                <a:gd name="T39" fmla="*/ 463879901 h 2661"/>
                <a:gd name="T40" fmla="*/ 1085734626 w 4030"/>
                <a:gd name="T41" fmla="*/ 313774488 h 2661"/>
                <a:gd name="T42" fmla="*/ 1068826406 w 4030"/>
                <a:gd name="T43" fmla="*/ 468702826 h 2661"/>
                <a:gd name="T44" fmla="*/ 589062253 w 4030"/>
                <a:gd name="T45" fmla="*/ 481965219 h 2661"/>
                <a:gd name="T46" fmla="*/ 839360960 w 4030"/>
                <a:gd name="T47" fmla="*/ 231186775 h 2661"/>
                <a:gd name="T48" fmla="*/ 584533510 w 4030"/>
                <a:gd name="T49" fmla="*/ 496132074 h 2661"/>
                <a:gd name="T50" fmla="*/ 502710697 w 4030"/>
                <a:gd name="T51" fmla="*/ 556113464 h 2661"/>
                <a:gd name="T52" fmla="*/ 515089523 w 4030"/>
                <a:gd name="T53" fmla="*/ 620013969 h 2661"/>
                <a:gd name="T54" fmla="*/ 284718198 w 4030"/>
                <a:gd name="T55" fmla="*/ 783381775 h 2661"/>
                <a:gd name="T56" fmla="*/ 17511922 w 4030"/>
                <a:gd name="T57" fmla="*/ 527780406 h 2661"/>
                <a:gd name="T58" fmla="*/ 167268490 w 4030"/>
                <a:gd name="T59" fmla="*/ 340600545 h 2661"/>
                <a:gd name="T60" fmla="*/ 200480577 w 4030"/>
                <a:gd name="T61" fmla="*/ 521149209 h 2661"/>
                <a:gd name="T62" fmla="*/ 195045954 w 4030"/>
                <a:gd name="T63" fmla="*/ 334873810 h 2661"/>
                <a:gd name="T64" fmla="*/ 274754833 w 4030"/>
                <a:gd name="T65" fmla="*/ 776750578 h 2661"/>
                <a:gd name="T66" fmla="*/ 191120913 w 4030"/>
                <a:gd name="T67" fmla="*/ 564251663 h 2661"/>
                <a:gd name="T68" fmla="*/ 208028482 w 4030"/>
                <a:gd name="T69" fmla="*/ 507585545 h 2661"/>
                <a:gd name="T70" fmla="*/ 237315528 w 4030"/>
                <a:gd name="T71" fmla="*/ 611875771 h 2661"/>
                <a:gd name="T72" fmla="*/ 217992499 w 4030"/>
                <a:gd name="T73" fmla="*/ 565457394 h 2661"/>
                <a:gd name="T74" fmla="*/ 228258041 w 4030"/>
                <a:gd name="T75" fmla="*/ 569074588 h 2661"/>
                <a:gd name="T76" fmla="*/ 217992499 w 4030"/>
                <a:gd name="T77" fmla="*/ 625439435 h 2661"/>
                <a:gd name="T78" fmla="*/ 121979103 w 4030"/>
                <a:gd name="T79" fmla="*/ 661308151 h 2661"/>
                <a:gd name="T80" fmla="*/ 263583411 w 4030"/>
                <a:gd name="T81" fmla="*/ 505475353 h 2661"/>
                <a:gd name="T82" fmla="*/ 376202851 w 4030"/>
                <a:gd name="T83" fmla="*/ 735757667 h 2661"/>
                <a:gd name="T84" fmla="*/ 275962237 w 4030"/>
                <a:gd name="T85" fmla="*/ 564854853 h 2661"/>
                <a:gd name="T86" fmla="*/ 450174930 w 4030"/>
                <a:gd name="T87" fmla="*/ 491610419 h 2661"/>
                <a:gd name="T88" fmla="*/ 295889619 w 4030"/>
                <a:gd name="T89" fmla="*/ 570882859 h 2661"/>
                <a:gd name="T90" fmla="*/ 318836164 w 4030"/>
                <a:gd name="T91" fmla="*/ 486486224 h 2661"/>
                <a:gd name="T92" fmla="*/ 321251624 w 4030"/>
                <a:gd name="T93" fmla="*/ 506379814 h 2661"/>
                <a:gd name="T94" fmla="*/ 405489897 w 4030"/>
                <a:gd name="T95" fmla="*/ 388224654 h 2661"/>
                <a:gd name="T96" fmla="*/ 269621736 w 4030"/>
                <a:gd name="T97" fmla="*/ 416256443 h 2661"/>
                <a:gd name="T98" fmla="*/ 460742649 w 4030"/>
                <a:gd name="T99" fmla="*/ 618808238 h 2661"/>
                <a:gd name="T100" fmla="*/ 170891354 w 4030"/>
                <a:gd name="T101" fmla="*/ 576610246 h 2661"/>
                <a:gd name="T102" fmla="*/ 34721668 w 4030"/>
                <a:gd name="T103" fmla="*/ 510599548 h 2661"/>
                <a:gd name="T104" fmla="*/ 48912251 w 4030"/>
                <a:gd name="T105" fmla="*/ 457851895 h 2661"/>
                <a:gd name="T106" fmla="*/ 1065202890 w 4030"/>
                <a:gd name="T107" fmla="*/ 289058624 h 2661"/>
                <a:gd name="T108" fmla="*/ 734289426 w 4030"/>
                <a:gd name="T109" fmla="*/ 15371935 h 2661"/>
                <a:gd name="T110" fmla="*/ 736704886 w 4030"/>
                <a:gd name="T111" fmla="*/ 72038703 h 2661"/>
                <a:gd name="T112" fmla="*/ 757538148 w 4030"/>
                <a:gd name="T113" fmla="*/ 86204907 h 2661"/>
                <a:gd name="T114" fmla="*/ 321855326 w 4030"/>
                <a:gd name="T115" fmla="*/ 35868717 h 2661"/>
                <a:gd name="T116" fmla="*/ 73368377 w 4030"/>
                <a:gd name="T117" fmla="*/ 381894728 h 2661"/>
                <a:gd name="T118" fmla="*/ 524449837 w 4030"/>
                <a:gd name="T119" fmla="*/ 648347028 h 2661"/>
                <a:gd name="T120" fmla="*/ 657298185 w 4030"/>
                <a:gd name="T121" fmla="*/ 560031928 h 2661"/>
                <a:gd name="T122" fmla="*/ 860193570 w 4030"/>
                <a:gd name="T123" fmla="*/ 283633158 h 26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030" h="2661">
                  <a:moveTo>
                    <a:pt x="3902" y="1742"/>
                  </a:moveTo>
                  <a:lnTo>
                    <a:pt x="3902" y="1742"/>
                  </a:lnTo>
                  <a:cubicBezTo>
                    <a:pt x="3812" y="1722"/>
                    <a:pt x="3724" y="1701"/>
                    <a:pt x="3635" y="1678"/>
                  </a:cubicBezTo>
                  <a:cubicBezTo>
                    <a:pt x="3622" y="1661"/>
                    <a:pt x="3609" y="1645"/>
                    <a:pt x="3596" y="1628"/>
                  </a:cubicBezTo>
                  <a:cubicBezTo>
                    <a:pt x="3701" y="1614"/>
                    <a:pt x="3804" y="1598"/>
                    <a:pt x="3909" y="1583"/>
                  </a:cubicBezTo>
                  <a:cubicBezTo>
                    <a:pt x="3913" y="1636"/>
                    <a:pt x="3910" y="1688"/>
                    <a:pt x="3902" y="1742"/>
                  </a:cubicBezTo>
                  <a:close/>
                  <a:moveTo>
                    <a:pt x="3880" y="1853"/>
                  </a:moveTo>
                  <a:lnTo>
                    <a:pt x="3745" y="1826"/>
                  </a:lnTo>
                  <a:cubicBezTo>
                    <a:pt x="3720" y="1791"/>
                    <a:pt x="3693" y="1754"/>
                    <a:pt x="3667" y="1720"/>
                  </a:cubicBezTo>
                  <a:cubicBezTo>
                    <a:pt x="3743" y="1739"/>
                    <a:pt x="3820" y="1758"/>
                    <a:pt x="3898" y="1774"/>
                  </a:cubicBezTo>
                  <a:cubicBezTo>
                    <a:pt x="3893" y="1800"/>
                    <a:pt x="3886" y="1827"/>
                    <a:pt x="3880" y="1853"/>
                  </a:cubicBezTo>
                  <a:close/>
                  <a:moveTo>
                    <a:pt x="3861" y="1984"/>
                  </a:moveTo>
                  <a:lnTo>
                    <a:pt x="3861" y="1984"/>
                  </a:lnTo>
                  <a:cubicBezTo>
                    <a:pt x="3861" y="1984"/>
                    <a:pt x="3861" y="1983"/>
                    <a:pt x="3860" y="1983"/>
                  </a:cubicBezTo>
                  <a:cubicBezTo>
                    <a:pt x="3868" y="1967"/>
                    <a:pt x="3875" y="1950"/>
                    <a:pt x="3881" y="1934"/>
                  </a:cubicBezTo>
                  <a:cubicBezTo>
                    <a:pt x="3875" y="1951"/>
                    <a:pt x="3869" y="1968"/>
                    <a:pt x="3861" y="1984"/>
                  </a:cubicBezTo>
                  <a:close/>
                  <a:moveTo>
                    <a:pt x="3819" y="2074"/>
                  </a:moveTo>
                  <a:lnTo>
                    <a:pt x="3819" y="2074"/>
                  </a:lnTo>
                  <a:cubicBezTo>
                    <a:pt x="3796" y="2113"/>
                    <a:pt x="3769" y="2152"/>
                    <a:pt x="3741" y="2188"/>
                  </a:cubicBezTo>
                  <a:cubicBezTo>
                    <a:pt x="3742" y="2186"/>
                    <a:pt x="3744" y="2183"/>
                    <a:pt x="3745" y="2181"/>
                  </a:cubicBezTo>
                  <a:cubicBezTo>
                    <a:pt x="3784" y="2129"/>
                    <a:pt x="3817" y="2074"/>
                    <a:pt x="3845" y="2016"/>
                  </a:cubicBezTo>
                  <a:cubicBezTo>
                    <a:pt x="3847" y="2016"/>
                    <a:pt x="3848" y="2016"/>
                    <a:pt x="3848" y="2017"/>
                  </a:cubicBezTo>
                  <a:cubicBezTo>
                    <a:pt x="3839" y="2037"/>
                    <a:pt x="3829" y="2055"/>
                    <a:pt x="3819" y="2074"/>
                  </a:cubicBezTo>
                  <a:close/>
                  <a:moveTo>
                    <a:pt x="3775" y="1866"/>
                  </a:moveTo>
                  <a:lnTo>
                    <a:pt x="3775" y="1866"/>
                  </a:lnTo>
                  <a:cubicBezTo>
                    <a:pt x="3807" y="1872"/>
                    <a:pt x="3837" y="1878"/>
                    <a:pt x="3869" y="1884"/>
                  </a:cubicBezTo>
                  <a:cubicBezTo>
                    <a:pt x="3861" y="1909"/>
                    <a:pt x="3852" y="1934"/>
                    <a:pt x="3843" y="1958"/>
                  </a:cubicBezTo>
                  <a:cubicBezTo>
                    <a:pt x="3820" y="1926"/>
                    <a:pt x="3798" y="1896"/>
                    <a:pt x="3775" y="1866"/>
                  </a:cubicBezTo>
                  <a:close/>
                  <a:moveTo>
                    <a:pt x="3530" y="2022"/>
                  </a:moveTo>
                  <a:lnTo>
                    <a:pt x="3530" y="2022"/>
                  </a:lnTo>
                  <a:cubicBezTo>
                    <a:pt x="3523" y="1951"/>
                    <a:pt x="3515" y="1881"/>
                    <a:pt x="3507" y="1810"/>
                  </a:cubicBezTo>
                  <a:cubicBezTo>
                    <a:pt x="3580" y="1825"/>
                    <a:pt x="3653" y="1840"/>
                    <a:pt x="3726" y="1856"/>
                  </a:cubicBezTo>
                  <a:cubicBezTo>
                    <a:pt x="3760" y="1901"/>
                    <a:pt x="3793" y="1947"/>
                    <a:pt x="3826" y="1992"/>
                  </a:cubicBezTo>
                  <a:cubicBezTo>
                    <a:pt x="3825" y="1997"/>
                    <a:pt x="3822" y="2001"/>
                    <a:pt x="3820" y="2007"/>
                  </a:cubicBezTo>
                  <a:cubicBezTo>
                    <a:pt x="3791" y="2064"/>
                    <a:pt x="3757" y="2122"/>
                    <a:pt x="3717" y="2177"/>
                  </a:cubicBezTo>
                  <a:cubicBezTo>
                    <a:pt x="3654" y="2126"/>
                    <a:pt x="3591" y="2074"/>
                    <a:pt x="3530" y="2022"/>
                  </a:cubicBezTo>
                  <a:close/>
                  <a:moveTo>
                    <a:pt x="3560" y="2344"/>
                  </a:moveTo>
                  <a:lnTo>
                    <a:pt x="3560" y="2344"/>
                  </a:lnTo>
                  <a:cubicBezTo>
                    <a:pt x="3552" y="2252"/>
                    <a:pt x="3544" y="2161"/>
                    <a:pt x="3534" y="2069"/>
                  </a:cubicBezTo>
                  <a:cubicBezTo>
                    <a:pt x="3588" y="2114"/>
                    <a:pt x="3643" y="2159"/>
                    <a:pt x="3697" y="2203"/>
                  </a:cubicBezTo>
                  <a:cubicBezTo>
                    <a:pt x="3655" y="2255"/>
                    <a:pt x="3609" y="2304"/>
                    <a:pt x="3560" y="2344"/>
                  </a:cubicBezTo>
                  <a:close/>
                  <a:moveTo>
                    <a:pt x="3489" y="1672"/>
                  </a:moveTo>
                  <a:lnTo>
                    <a:pt x="3489" y="1672"/>
                  </a:lnTo>
                  <a:cubicBezTo>
                    <a:pt x="3531" y="1684"/>
                    <a:pt x="3573" y="1695"/>
                    <a:pt x="3615" y="1706"/>
                  </a:cubicBezTo>
                  <a:cubicBezTo>
                    <a:pt x="3643" y="1743"/>
                    <a:pt x="3669" y="1779"/>
                    <a:pt x="3697" y="1816"/>
                  </a:cubicBezTo>
                  <a:cubicBezTo>
                    <a:pt x="3631" y="1802"/>
                    <a:pt x="3568" y="1788"/>
                    <a:pt x="3503" y="1776"/>
                  </a:cubicBezTo>
                  <a:cubicBezTo>
                    <a:pt x="3498" y="1741"/>
                    <a:pt x="3493" y="1706"/>
                    <a:pt x="3489" y="1672"/>
                  </a:cubicBezTo>
                  <a:close/>
                  <a:moveTo>
                    <a:pt x="3467" y="1515"/>
                  </a:moveTo>
                  <a:lnTo>
                    <a:pt x="3467" y="1515"/>
                  </a:lnTo>
                  <a:cubicBezTo>
                    <a:pt x="3478" y="1528"/>
                    <a:pt x="3489" y="1542"/>
                    <a:pt x="3499" y="1556"/>
                  </a:cubicBezTo>
                  <a:cubicBezTo>
                    <a:pt x="3492" y="1565"/>
                    <a:pt x="3484" y="1575"/>
                    <a:pt x="3478" y="1586"/>
                  </a:cubicBezTo>
                  <a:cubicBezTo>
                    <a:pt x="3474" y="1562"/>
                    <a:pt x="3471" y="1538"/>
                    <a:pt x="3467" y="1515"/>
                  </a:cubicBezTo>
                  <a:close/>
                  <a:moveTo>
                    <a:pt x="3457" y="1441"/>
                  </a:moveTo>
                  <a:lnTo>
                    <a:pt x="3457" y="1441"/>
                  </a:lnTo>
                  <a:cubicBezTo>
                    <a:pt x="3539" y="1384"/>
                    <a:pt x="3622" y="1327"/>
                    <a:pt x="3705" y="1269"/>
                  </a:cubicBezTo>
                  <a:cubicBezTo>
                    <a:pt x="3644" y="1356"/>
                    <a:pt x="3582" y="1442"/>
                    <a:pt x="3520" y="1528"/>
                  </a:cubicBezTo>
                  <a:cubicBezTo>
                    <a:pt x="3499" y="1501"/>
                    <a:pt x="3478" y="1475"/>
                    <a:pt x="3458" y="1449"/>
                  </a:cubicBezTo>
                  <a:cubicBezTo>
                    <a:pt x="3457" y="1447"/>
                    <a:pt x="3457" y="1443"/>
                    <a:pt x="3457" y="1441"/>
                  </a:cubicBezTo>
                  <a:close/>
                  <a:moveTo>
                    <a:pt x="3431" y="1277"/>
                  </a:moveTo>
                  <a:lnTo>
                    <a:pt x="3431" y="1277"/>
                  </a:lnTo>
                  <a:cubicBezTo>
                    <a:pt x="3480" y="1205"/>
                    <a:pt x="3529" y="1134"/>
                    <a:pt x="3579" y="1063"/>
                  </a:cubicBezTo>
                  <a:cubicBezTo>
                    <a:pt x="3629" y="1093"/>
                    <a:pt x="3678" y="1127"/>
                    <a:pt x="3722" y="1169"/>
                  </a:cubicBezTo>
                  <a:cubicBezTo>
                    <a:pt x="3732" y="1178"/>
                    <a:pt x="3741" y="1187"/>
                    <a:pt x="3750" y="1197"/>
                  </a:cubicBezTo>
                  <a:cubicBezTo>
                    <a:pt x="3651" y="1267"/>
                    <a:pt x="3550" y="1336"/>
                    <a:pt x="3450" y="1405"/>
                  </a:cubicBezTo>
                  <a:cubicBezTo>
                    <a:pt x="3444" y="1361"/>
                    <a:pt x="3438" y="1319"/>
                    <a:pt x="3431" y="1277"/>
                  </a:cubicBezTo>
                  <a:close/>
                  <a:moveTo>
                    <a:pt x="3522" y="2295"/>
                  </a:moveTo>
                  <a:lnTo>
                    <a:pt x="3522" y="2295"/>
                  </a:lnTo>
                  <a:cubicBezTo>
                    <a:pt x="3456" y="2160"/>
                    <a:pt x="3390" y="2025"/>
                    <a:pt x="3324" y="1890"/>
                  </a:cubicBezTo>
                  <a:cubicBezTo>
                    <a:pt x="3382" y="1940"/>
                    <a:pt x="3441" y="1989"/>
                    <a:pt x="3499" y="2039"/>
                  </a:cubicBezTo>
                  <a:cubicBezTo>
                    <a:pt x="3507" y="2124"/>
                    <a:pt x="3515" y="2210"/>
                    <a:pt x="3522" y="2295"/>
                  </a:cubicBezTo>
                  <a:close/>
                  <a:moveTo>
                    <a:pt x="3411" y="2423"/>
                  </a:moveTo>
                  <a:lnTo>
                    <a:pt x="3411" y="2423"/>
                  </a:lnTo>
                  <a:cubicBezTo>
                    <a:pt x="3344" y="2281"/>
                    <a:pt x="3275" y="2137"/>
                    <a:pt x="3205" y="1996"/>
                  </a:cubicBezTo>
                  <a:cubicBezTo>
                    <a:pt x="3234" y="1960"/>
                    <a:pt x="3261" y="1925"/>
                    <a:pt x="3288" y="1890"/>
                  </a:cubicBezTo>
                  <a:cubicBezTo>
                    <a:pt x="3366" y="2050"/>
                    <a:pt x="3444" y="2211"/>
                    <a:pt x="3522" y="2372"/>
                  </a:cubicBezTo>
                  <a:cubicBezTo>
                    <a:pt x="3488" y="2396"/>
                    <a:pt x="3450" y="2412"/>
                    <a:pt x="3411" y="2423"/>
                  </a:cubicBezTo>
                  <a:close/>
                  <a:moveTo>
                    <a:pt x="3073" y="2414"/>
                  </a:moveTo>
                  <a:lnTo>
                    <a:pt x="3073" y="2414"/>
                  </a:lnTo>
                  <a:cubicBezTo>
                    <a:pt x="3069" y="2413"/>
                    <a:pt x="3064" y="2412"/>
                    <a:pt x="3060" y="2410"/>
                  </a:cubicBezTo>
                  <a:cubicBezTo>
                    <a:pt x="3085" y="2281"/>
                    <a:pt x="3132" y="2158"/>
                    <a:pt x="3177" y="2033"/>
                  </a:cubicBezTo>
                  <a:cubicBezTo>
                    <a:pt x="3179" y="2030"/>
                    <a:pt x="3181" y="2028"/>
                    <a:pt x="3184" y="2024"/>
                  </a:cubicBezTo>
                  <a:cubicBezTo>
                    <a:pt x="3250" y="2160"/>
                    <a:pt x="3315" y="2295"/>
                    <a:pt x="3380" y="2431"/>
                  </a:cubicBezTo>
                  <a:cubicBezTo>
                    <a:pt x="3279" y="2451"/>
                    <a:pt x="3172" y="2439"/>
                    <a:pt x="3073" y="2414"/>
                  </a:cubicBezTo>
                  <a:close/>
                  <a:moveTo>
                    <a:pt x="3028" y="2400"/>
                  </a:moveTo>
                  <a:lnTo>
                    <a:pt x="3028" y="2400"/>
                  </a:lnTo>
                  <a:cubicBezTo>
                    <a:pt x="2989" y="2389"/>
                    <a:pt x="2951" y="2374"/>
                    <a:pt x="2915" y="2357"/>
                  </a:cubicBezTo>
                  <a:cubicBezTo>
                    <a:pt x="2982" y="2276"/>
                    <a:pt x="3048" y="2195"/>
                    <a:pt x="3113" y="2113"/>
                  </a:cubicBezTo>
                  <a:cubicBezTo>
                    <a:pt x="3079" y="2208"/>
                    <a:pt x="3047" y="2303"/>
                    <a:pt x="3028" y="2400"/>
                  </a:cubicBezTo>
                  <a:close/>
                  <a:moveTo>
                    <a:pt x="2884" y="2342"/>
                  </a:moveTo>
                  <a:lnTo>
                    <a:pt x="2884" y="2342"/>
                  </a:lnTo>
                  <a:cubicBezTo>
                    <a:pt x="2851" y="2324"/>
                    <a:pt x="2818" y="2306"/>
                    <a:pt x="2787" y="2284"/>
                  </a:cubicBezTo>
                  <a:cubicBezTo>
                    <a:pt x="2777" y="2274"/>
                    <a:pt x="2767" y="2263"/>
                    <a:pt x="2757" y="2254"/>
                  </a:cubicBezTo>
                  <a:cubicBezTo>
                    <a:pt x="2861" y="2102"/>
                    <a:pt x="2967" y="1949"/>
                    <a:pt x="3072" y="1796"/>
                  </a:cubicBezTo>
                  <a:cubicBezTo>
                    <a:pt x="3102" y="1857"/>
                    <a:pt x="3131" y="1918"/>
                    <a:pt x="3162" y="1979"/>
                  </a:cubicBezTo>
                  <a:cubicBezTo>
                    <a:pt x="3156" y="1991"/>
                    <a:pt x="3153" y="2004"/>
                    <a:pt x="3148" y="2016"/>
                  </a:cubicBezTo>
                  <a:cubicBezTo>
                    <a:pt x="3062" y="2126"/>
                    <a:pt x="2974" y="2235"/>
                    <a:pt x="2884" y="2342"/>
                  </a:cubicBezTo>
                  <a:close/>
                  <a:moveTo>
                    <a:pt x="2577" y="1993"/>
                  </a:moveTo>
                  <a:lnTo>
                    <a:pt x="2577" y="1993"/>
                  </a:lnTo>
                  <a:cubicBezTo>
                    <a:pt x="2730" y="1904"/>
                    <a:pt x="2882" y="1811"/>
                    <a:pt x="3032" y="1717"/>
                  </a:cubicBezTo>
                  <a:cubicBezTo>
                    <a:pt x="3040" y="1732"/>
                    <a:pt x="3048" y="1747"/>
                    <a:pt x="3055" y="1763"/>
                  </a:cubicBezTo>
                  <a:lnTo>
                    <a:pt x="2734" y="2229"/>
                  </a:lnTo>
                  <a:cubicBezTo>
                    <a:pt x="2670" y="2159"/>
                    <a:pt x="2616" y="2079"/>
                    <a:pt x="2577" y="1993"/>
                  </a:cubicBezTo>
                  <a:close/>
                  <a:moveTo>
                    <a:pt x="2552" y="2007"/>
                  </a:moveTo>
                  <a:lnTo>
                    <a:pt x="2552" y="2007"/>
                  </a:lnTo>
                  <a:cubicBezTo>
                    <a:pt x="2553" y="2007"/>
                    <a:pt x="2553" y="2007"/>
                    <a:pt x="2554" y="2006"/>
                  </a:cubicBezTo>
                  <a:cubicBezTo>
                    <a:pt x="2572" y="2050"/>
                    <a:pt x="2595" y="2091"/>
                    <a:pt x="2621" y="2132"/>
                  </a:cubicBezTo>
                  <a:cubicBezTo>
                    <a:pt x="2591" y="2094"/>
                    <a:pt x="2569" y="2052"/>
                    <a:pt x="2552" y="2007"/>
                  </a:cubicBezTo>
                  <a:close/>
                  <a:moveTo>
                    <a:pt x="2513" y="1785"/>
                  </a:moveTo>
                  <a:lnTo>
                    <a:pt x="2966" y="1719"/>
                  </a:lnTo>
                  <a:cubicBezTo>
                    <a:pt x="2833" y="1802"/>
                    <a:pt x="2700" y="1883"/>
                    <a:pt x="2564" y="1963"/>
                  </a:cubicBezTo>
                  <a:cubicBezTo>
                    <a:pt x="2544" y="1914"/>
                    <a:pt x="2528" y="1862"/>
                    <a:pt x="2517" y="1811"/>
                  </a:cubicBezTo>
                  <a:cubicBezTo>
                    <a:pt x="2515" y="1802"/>
                    <a:pt x="2514" y="1794"/>
                    <a:pt x="2513" y="1785"/>
                  </a:cubicBezTo>
                  <a:lnTo>
                    <a:pt x="2499" y="1603"/>
                  </a:lnTo>
                  <a:cubicBezTo>
                    <a:pt x="2643" y="1631"/>
                    <a:pt x="2787" y="1661"/>
                    <a:pt x="2932" y="1692"/>
                  </a:cubicBezTo>
                  <a:cubicBezTo>
                    <a:pt x="2791" y="1711"/>
                    <a:pt x="2648" y="1732"/>
                    <a:pt x="2507" y="1752"/>
                  </a:cubicBezTo>
                  <a:cubicBezTo>
                    <a:pt x="2500" y="1703"/>
                    <a:pt x="2498" y="1652"/>
                    <a:pt x="2499" y="1603"/>
                  </a:cubicBezTo>
                  <a:lnTo>
                    <a:pt x="2513" y="1785"/>
                  </a:lnTo>
                  <a:close/>
                  <a:moveTo>
                    <a:pt x="2549" y="1343"/>
                  </a:moveTo>
                  <a:lnTo>
                    <a:pt x="2549" y="1343"/>
                  </a:lnTo>
                  <a:cubicBezTo>
                    <a:pt x="2631" y="1356"/>
                    <a:pt x="2712" y="1380"/>
                    <a:pt x="2792" y="1409"/>
                  </a:cubicBezTo>
                  <a:cubicBezTo>
                    <a:pt x="2845" y="1460"/>
                    <a:pt x="2900" y="1509"/>
                    <a:pt x="2954" y="1558"/>
                  </a:cubicBezTo>
                  <a:cubicBezTo>
                    <a:pt x="2973" y="1597"/>
                    <a:pt x="2992" y="1636"/>
                    <a:pt x="3011" y="1673"/>
                  </a:cubicBezTo>
                  <a:cubicBezTo>
                    <a:pt x="2841" y="1639"/>
                    <a:pt x="2671" y="1604"/>
                    <a:pt x="2500" y="1569"/>
                  </a:cubicBezTo>
                  <a:cubicBezTo>
                    <a:pt x="2507" y="1491"/>
                    <a:pt x="2523" y="1415"/>
                    <a:pt x="2549" y="1343"/>
                  </a:cubicBezTo>
                  <a:close/>
                  <a:moveTo>
                    <a:pt x="2580" y="1269"/>
                  </a:moveTo>
                  <a:lnTo>
                    <a:pt x="2580" y="1269"/>
                  </a:lnTo>
                  <a:cubicBezTo>
                    <a:pt x="2587" y="1255"/>
                    <a:pt x="2593" y="1243"/>
                    <a:pt x="2602" y="1228"/>
                  </a:cubicBezTo>
                  <a:cubicBezTo>
                    <a:pt x="2645" y="1270"/>
                    <a:pt x="2689" y="1312"/>
                    <a:pt x="2734" y="1354"/>
                  </a:cubicBezTo>
                  <a:cubicBezTo>
                    <a:pt x="2677" y="1336"/>
                    <a:pt x="2620" y="1320"/>
                    <a:pt x="2561" y="1311"/>
                  </a:cubicBezTo>
                  <a:cubicBezTo>
                    <a:pt x="2567" y="1298"/>
                    <a:pt x="2573" y="1283"/>
                    <a:pt x="2580" y="1269"/>
                  </a:cubicBezTo>
                  <a:close/>
                  <a:moveTo>
                    <a:pt x="2711" y="1081"/>
                  </a:moveTo>
                  <a:lnTo>
                    <a:pt x="2711" y="1081"/>
                  </a:lnTo>
                  <a:cubicBezTo>
                    <a:pt x="2767" y="1190"/>
                    <a:pt x="2823" y="1301"/>
                    <a:pt x="2880" y="1410"/>
                  </a:cubicBezTo>
                  <a:cubicBezTo>
                    <a:pt x="2857" y="1401"/>
                    <a:pt x="2834" y="1392"/>
                    <a:pt x="2811" y="1384"/>
                  </a:cubicBezTo>
                  <a:cubicBezTo>
                    <a:pt x="2746" y="1323"/>
                    <a:pt x="2682" y="1261"/>
                    <a:pt x="2619" y="1200"/>
                  </a:cubicBezTo>
                  <a:cubicBezTo>
                    <a:pt x="2644" y="1159"/>
                    <a:pt x="2676" y="1118"/>
                    <a:pt x="2711" y="1081"/>
                  </a:cubicBezTo>
                  <a:close/>
                  <a:moveTo>
                    <a:pt x="2913" y="1476"/>
                  </a:moveTo>
                  <a:lnTo>
                    <a:pt x="2913" y="1476"/>
                  </a:lnTo>
                  <a:cubicBezTo>
                    <a:pt x="2900" y="1465"/>
                    <a:pt x="2888" y="1454"/>
                    <a:pt x="2875" y="1442"/>
                  </a:cubicBezTo>
                  <a:cubicBezTo>
                    <a:pt x="2883" y="1446"/>
                    <a:pt x="2891" y="1449"/>
                    <a:pt x="2900" y="1454"/>
                  </a:cubicBezTo>
                  <a:cubicBezTo>
                    <a:pt x="2903" y="1460"/>
                    <a:pt x="2908" y="1468"/>
                    <a:pt x="2913" y="1476"/>
                  </a:cubicBezTo>
                  <a:close/>
                  <a:moveTo>
                    <a:pt x="2752" y="1044"/>
                  </a:moveTo>
                  <a:lnTo>
                    <a:pt x="2752" y="1044"/>
                  </a:lnTo>
                  <a:cubicBezTo>
                    <a:pt x="2783" y="1022"/>
                    <a:pt x="2816" y="1005"/>
                    <a:pt x="2852" y="992"/>
                  </a:cubicBezTo>
                  <a:cubicBezTo>
                    <a:pt x="2852" y="992"/>
                    <a:pt x="2852" y="992"/>
                    <a:pt x="2852" y="993"/>
                  </a:cubicBezTo>
                  <a:cubicBezTo>
                    <a:pt x="2935" y="1164"/>
                    <a:pt x="3019" y="1335"/>
                    <a:pt x="3102" y="1506"/>
                  </a:cubicBezTo>
                  <a:cubicBezTo>
                    <a:pt x="3044" y="1482"/>
                    <a:pt x="2984" y="1456"/>
                    <a:pt x="2925" y="1431"/>
                  </a:cubicBezTo>
                  <a:cubicBezTo>
                    <a:pt x="2862" y="1306"/>
                    <a:pt x="2799" y="1181"/>
                    <a:pt x="2735" y="1058"/>
                  </a:cubicBezTo>
                  <a:cubicBezTo>
                    <a:pt x="2741" y="1053"/>
                    <a:pt x="2746" y="1048"/>
                    <a:pt x="2752" y="1044"/>
                  </a:cubicBezTo>
                  <a:close/>
                  <a:moveTo>
                    <a:pt x="2900" y="979"/>
                  </a:moveTo>
                  <a:lnTo>
                    <a:pt x="2900" y="979"/>
                  </a:lnTo>
                  <a:cubicBezTo>
                    <a:pt x="3005" y="1162"/>
                    <a:pt x="3112" y="1345"/>
                    <a:pt x="3218" y="1528"/>
                  </a:cubicBezTo>
                  <a:cubicBezTo>
                    <a:pt x="3213" y="1533"/>
                    <a:pt x="3210" y="1539"/>
                    <a:pt x="3205" y="1546"/>
                  </a:cubicBezTo>
                  <a:cubicBezTo>
                    <a:pt x="3197" y="1542"/>
                    <a:pt x="3188" y="1539"/>
                    <a:pt x="3179" y="1536"/>
                  </a:cubicBezTo>
                  <a:cubicBezTo>
                    <a:pt x="3168" y="1532"/>
                    <a:pt x="3157" y="1528"/>
                    <a:pt x="3147" y="1523"/>
                  </a:cubicBezTo>
                  <a:cubicBezTo>
                    <a:pt x="3060" y="1343"/>
                    <a:pt x="2972" y="1163"/>
                    <a:pt x="2884" y="982"/>
                  </a:cubicBezTo>
                  <a:cubicBezTo>
                    <a:pt x="2890" y="981"/>
                    <a:pt x="2894" y="980"/>
                    <a:pt x="2900" y="979"/>
                  </a:cubicBezTo>
                  <a:close/>
                  <a:moveTo>
                    <a:pt x="2974" y="968"/>
                  </a:moveTo>
                  <a:lnTo>
                    <a:pt x="2974" y="968"/>
                  </a:lnTo>
                  <a:cubicBezTo>
                    <a:pt x="2976" y="968"/>
                    <a:pt x="2980" y="968"/>
                    <a:pt x="2982" y="970"/>
                  </a:cubicBezTo>
                  <a:cubicBezTo>
                    <a:pt x="2987" y="970"/>
                    <a:pt x="2990" y="968"/>
                    <a:pt x="2993" y="967"/>
                  </a:cubicBezTo>
                  <a:cubicBezTo>
                    <a:pt x="3001" y="966"/>
                    <a:pt x="3007" y="962"/>
                    <a:pt x="3011" y="957"/>
                  </a:cubicBezTo>
                  <a:cubicBezTo>
                    <a:pt x="3011" y="957"/>
                    <a:pt x="3012" y="957"/>
                    <a:pt x="3013" y="957"/>
                  </a:cubicBezTo>
                  <a:cubicBezTo>
                    <a:pt x="3013" y="959"/>
                    <a:pt x="3014" y="962"/>
                    <a:pt x="3016" y="964"/>
                  </a:cubicBezTo>
                  <a:cubicBezTo>
                    <a:pt x="3112" y="1075"/>
                    <a:pt x="3205" y="1187"/>
                    <a:pt x="3296" y="1301"/>
                  </a:cubicBezTo>
                  <a:cubicBezTo>
                    <a:pt x="3291" y="1348"/>
                    <a:pt x="3285" y="1393"/>
                    <a:pt x="3278" y="1440"/>
                  </a:cubicBezTo>
                  <a:lnTo>
                    <a:pt x="3259" y="1467"/>
                  </a:lnTo>
                  <a:cubicBezTo>
                    <a:pt x="3162" y="1302"/>
                    <a:pt x="3065" y="1136"/>
                    <a:pt x="2970" y="968"/>
                  </a:cubicBezTo>
                  <a:cubicBezTo>
                    <a:pt x="2971" y="968"/>
                    <a:pt x="2972" y="968"/>
                    <a:pt x="2974" y="968"/>
                  </a:cubicBezTo>
                  <a:close/>
                  <a:moveTo>
                    <a:pt x="3177" y="955"/>
                  </a:moveTo>
                  <a:lnTo>
                    <a:pt x="3177" y="955"/>
                  </a:lnTo>
                  <a:cubicBezTo>
                    <a:pt x="3231" y="958"/>
                    <a:pt x="3285" y="966"/>
                    <a:pt x="3339" y="976"/>
                  </a:cubicBezTo>
                  <a:cubicBezTo>
                    <a:pt x="3326" y="1070"/>
                    <a:pt x="3315" y="1163"/>
                    <a:pt x="3303" y="1257"/>
                  </a:cubicBezTo>
                  <a:cubicBezTo>
                    <a:pt x="3220" y="1155"/>
                    <a:pt x="3136" y="1054"/>
                    <a:pt x="3050" y="955"/>
                  </a:cubicBezTo>
                  <a:cubicBezTo>
                    <a:pt x="3093" y="952"/>
                    <a:pt x="3135" y="952"/>
                    <a:pt x="3177" y="955"/>
                  </a:cubicBezTo>
                  <a:close/>
                  <a:moveTo>
                    <a:pt x="3397" y="1269"/>
                  </a:moveTo>
                  <a:lnTo>
                    <a:pt x="3397" y="1269"/>
                  </a:lnTo>
                  <a:cubicBezTo>
                    <a:pt x="3384" y="1287"/>
                    <a:pt x="3372" y="1306"/>
                    <a:pt x="3358" y="1324"/>
                  </a:cubicBezTo>
                  <a:cubicBezTo>
                    <a:pt x="3349" y="1313"/>
                    <a:pt x="3340" y="1302"/>
                    <a:pt x="3332" y="1291"/>
                  </a:cubicBezTo>
                  <a:cubicBezTo>
                    <a:pt x="3341" y="1214"/>
                    <a:pt x="3350" y="1139"/>
                    <a:pt x="3360" y="1063"/>
                  </a:cubicBezTo>
                  <a:cubicBezTo>
                    <a:pt x="3373" y="1131"/>
                    <a:pt x="3385" y="1201"/>
                    <a:pt x="3397" y="1269"/>
                  </a:cubicBezTo>
                  <a:close/>
                  <a:moveTo>
                    <a:pt x="3417" y="1398"/>
                  </a:moveTo>
                  <a:lnTo>
                    <a:pt x="3417" y="1398"/>
                  </a:lnTo>
                  <a:cubicBezTo>
                    <a:pt x="3405" y="1382"/>
                    <a:pt x="3392" y="1367"/>
                    <a:pt x="3380" y="1351"/>
                  </a:cubicBezTo>
                  <a:cubicBezTo>
                    <a:pt x="3388" y="1340"/>
                    <a:pt x="3396" y="1327"/>
                    <a:pt x="3403" y="1316"/>
                  </a:cubicBezTo>
                  <a:cubicBezTo>
                    <a:pt x="3408" y="1343"/>
                    <a:pt x="3413" y="1370"/>
                    <a:pt x="3417" y="1398"/>
                  </a:cubicBezTo>
                  <a:close/>
                  <a:moveTo>
                    <a:pt x="3372" y="1782"/>
                  </a:moveTo>
                  <a:lnTo>
                    <a:pt x="3372" y="1782"/>
                  </a:lnTo>
                  <a:cubicBezTo>
                    <a:pt x="3405" y="1788"/>
                    <a:pt x="3439" y="1795"/>
                    <a:pt x="3473" y="1803"/>
                  </a:cubicBezTo>
                  <a:cubicBezTo>
                    <a:pt x="3480" y="1866"/>
                    <a:pt x="3488" y="1929"/>
                    <a:pt x="3493" y="1991"/>
                  </a:cubicBezTo>
                  <a:cubicBezTo>
                    <a:pt x="3437" y="1942"/>
                    <a:pt x="3380" y="1894"/>
                    <a:pt x="3324" y="1845"/>
                  </a:cubicBezTo>
                  <a:cubicBezTo>
                    <a:pt x="3340" y="1824"/>
                    <a:pt x="3355" y="1803"/>
                    <a:pt x="3372" y="1782"/>
                  </a:cubicBezTo>
                  <a:close/>
                  <a:moveTo>
                    <a:pt x="3261" y="1759"/>
                  </a:moveTo>
                  <a:lnTo>
                    <a:pt x="3261" y="1759"/>
                  </a:lnTo>
                  <a:cubicBezTo>
                    <a:pt x="3286" y="1765"/>
                    <a:pt x="3311" y="1769"/>
                    <a:pt x="3335" y="1775"/>
                  </a:cubicBezTo>
                  <a:cubicBezTo>
                    <a:pt x="3323" y="1791"/>
                    <a:pt x="3311" y="1807"/>
                    <a:pt x="3299" y="1823"/>
                  </a:cubicBezTo>
                  <a:cubicBezTo>
                    <a:pt x="3294" y="1820"/>
                    <a:pt x="3292" y="1817"/>
                    <a:pt x="3288" y="1815"/>
                  </a:cubicBezTo>
                  <a:lnTo>
                    <a:pt x="3261" y="1759"/>
                  </a:lnTo>
                  <a:close/>
                  <a:moveTo>
                    <a:pt x="3245" y="1820"/>
                  </a:moveTo>
                  <a:lnTo>
                    <a:pt x="3245" y="1820"/>
                  </a:lnTo>
                  <a:cubicBezTo>
                    <a:pt x="3250" y="1824"/>
                    <a:pt x="3257" y="1829"/>
                    <a:pt x="3261" y="1834"/>
                  </a:cubicBezTo>
                  <a:lnTo>
                    <a:pt x="3273" y="1857"/>
                  </a:lnTo>
                  <a:cubicBezTo>
                    <a:pt x="3252" y="1884"/>
                    <a:pt x="3230" y="1910"/>
                    <a:pt x="3210" y="1938"/>
                  </a:cubicBezTo>
                  <a:cubicBezTo>
                    <a:pt x="3222" y="1899"/>
                    <a:pt x="3235" y="1859"/>
                    <a:pt x="3245" y="1820"/>
                  </a:cubicBezTo>
                  <a:close/>
                  <a:moveTo>
                    <a:pt x="3119" y="1729"/>
                  </a:moveTo>
                  <a:lnTo>
                    <a:pt x="3119" y="1729"/>
                  </a:lnTo>
                  <a:cubicBezTo>
                    <a:pt x="3129" y="1732"/>
                    <a:pt x="3139" y="1734"/>
                    <a:pt x="3149" y="1736"/>
                  </a:cubicBezTo>
                  <a:cubicBezTo>
                    <a:pt x="3171" y="1757"/>
                    <a:pt x="3194" y="1776"/>
                    <a:pt x="3217" y="1795"/>
                  </a:cubicBezTo>
                  <a:cubicBezTo>
                    <a:pt x="3205" y="1843"/>
                    <a:pt x="3190" y="1889"/>
                    <a:pt x="3177" y="1935"/>
                  </a:cubicBezTo>
                  <a:cubicBezTo>
                    <a:pt x="3148" y="1878"/>
                    <a:pt x="3121" y="1821"/>
                    <a:pt x="3094" y="1766"/>
                  </a:cubicBezTo>
                  <a:cubicBezTo>
                    <a:pt x="3102" y="1753"/>
                    <a:pt x="3110" y="1742"/>
                    <a:pt x="3119" y="1729"/>
                  </a:cubicBezTo>
                  <a:lnTo>
                    <a:pt x="3239" y="1680"/>
                  </a:lnTo>
                  <a:cubicBezTo>
                    <a:pt x="3238" y="1688"/>
                    <a:pt x="3236" y="1696"/>
                    <a:pt x="3235" y="1705"/>
                  </a:cubicBezTo>
                  <a:lnTo>
                    <a:pt x="3224" y="1683"/>
                  </a:lnTo>
                  <a:cubicBezTo>
                    <a:pt x="3229" y="1681"/>
                    <a:pt x="3235" y="1680"/>
                    <a:pt x="3239" y="1680"/>
                  </a:cubicBezTo>
                  <a:lnTo>
                    <a:pt x="3119" y="1729"/>
                  </a:lnTo>
                  <a:close/>
                  <a:moveTo>
                    <a:pt x="3245" y="1646"/>
                  </a:moveTo>
                  <a:lnTo>
                    <a:pt x="3245" y="1646"/>
                  </a:lnTo>
                  <a:cubicBezTo>
                    <a:pt x="3234" y="1648"/>
                    <a:pt x="3221" y="1650"/>
                    <a:pt x="3209" y="1651"/>
                  </a:cubicBezTo>
                  <a:cubicBezTo>
                    <a:pt x="3204" y="1642"/>
                    <a:pt x="3198" y="1630"/>
                    <a:pt x="3194" y="1620"/>
                  </a:cubicBezTo>
                  <a:cubicBezTo>
                    <a:pt x="3196" y="1616"/>
                    <a:pt x="3200" y="1613"/>
                    <a:pt x="3202" y="1608"/>
                  </a:cubicBezTo>
                  <a:cubicBezTo>
                    <a:pt x="3212" y="1603"/>
                    <a:pt x="3221" y="1596"/>
                    <a:pt x="3231" y="1589"/>
                  </a:cubicBezTo>
                  <a:cubicBezTo>
                    <a:pt x="3239" y="1591"/>
                    <a:pt x="3246" y="1594"/>
                    <a:pt x="3254" y="1597"/>
                  </a:cubicBezTo>
                  <a:cubicBezTo>
                    <a:pt x="3251" y="1614"/>
                    <a:pt x="3249" y="1630"/>
                    <a:pt x="3245" y="1646"/>
                  </a:cubicBezTo>
                  <a:close/>
                  <a:moveTo>
                    <a:pt x="3316" y="1696"/>
                  </a:moveTo>
                  <a:lnTo>
                    <a:pt x="3316" y="1696"/>
                  </a:lnTo>
                  <a:cubicBezTo>
                    <a:pt x="3337" y="1733"/>
                    <a:pt x="3389" y="1696"/>
                    <a:pt x="3372" y="1661"/>
                  </a:cubicBezTo>
                  <a:cubicBezTo>
                    <a:pt x="3390" y="1659"/>
                    <a:pt x="3408" y="1656"/>
                    <a:pt x="3427" y="1653"/>
                  </a:cubicBezTo>
                  <a:cubicBezTo>
                    <a:pt x="3405" y="1684"/>
                    <a:pt x="3381" y="1714"/>
                    <a:pt x="3358" y="1745"/>
                  </a:cubicBezTo>
                  <a:cubicBezTo>
                    <a:pt x="3326" y="1739"/>
                    <a:pt x="3295" y="1733"/>
                    <a:pt x="3265" y="1726"/>
                  </a:cubicBezTo>
                  <a:cubicBezTo>
                    <a:pt x="3268" y="1709"/>
                    <a:pt x="3270" y="1692"/>
                    <a:pt x="3274" y="1675"/>
                  </a:cubicBezTo>
                  <a:cubicBezTo>
                    <a:pt x="3283" y="1673"/>
                    <a:pt x="3292" y="1672"/>
                    <a:pt x="3301" y="1671"/>
                  </a:cubicBezTo>
                  <a:cubicBezTo>
                    <a:pt x="3306" y="1680"/>
                    <a:pt x="3311" y="1688"/>
                    <a:pt x="3316" y="1696"/>
                  </a:cubicBezTo>
                  <a:close/>
                  <a:moveTo>
                    <a:pt x="3456" y="1669"/>
                  </a:moveTo>
                  <a:lnTo>
                    <a:pt x="3456" y="1669"/>
                  </a:lnTo>
                  <a:cubicBezTo>
                    <a:pt x="3459" y="1703"/>
                    <a:pt x="3464" y="1735"/>
                    <a:pt x="3468" y="1768"/>
                  </a:cubicBezTo>
                  <a:cubicBezTo>
                    <a:pt x="3443" y="1763"/>
                    <a:pt x="3418" y="1758"/>
                    <a:pt x="3393" y="1753"/>
                  </a:cubicBezTo>
                  <a:cubicBezTo>
                    <a:pt x="3414" y="1725"/>
                    <a:pt x="3435" y="1697"/>
                    <a:pt x="3456" y="1669"/>
                  </a:cubicBezTo>
                  <a:close/>
                  <a:moveTo>
                    <a:pt x="3425" y="1462"/>
                  </a:moveTo>
                  <a:lnTo>
                    <a:pt x="3425" y="1462"/>
                  </a:lnTo>
                  <a:cubicBezTo>
                    <a:pt x="3426" y="1462"/>
                    <a:pt x="3426" y="1463"/>
                    <a:pt x="3427" y="1463"/>
                  </a:cubicBezTo>
                  <a:cubicBezTo>
                    <a:pt x="3434" y="1514"/>
                    <a:pt x="3442" y="1565"/>
                    <a:pt x="3448" y="1616"/>
                  </a:cubicBezTo>
                  <a:cubicBezTo>
                    <a:pt x="3442" y="1618"/>
                    <a:pt x="3435" y="1619"/>
                    <a:pt x="3430" y="1619"/>
                  </a:cubicBezTo>
                  <a:cubicBezTo>
                    <a:pt x="3396" y="1608"/>
                    <a:pt x="3362" y="1598"/>
                    <a:pt x="3328" y="1588"/>
                  </a:cubicBezTo>
                  <a:cubicBezTo>
                    <a:pt x="3319" y="1573"/>
                    <a:pt x="3311" y="1557"/>
                    <a:pt x="3302" y="1542"/>
                  </a:cubicBezTo>
                  <a:cubicBezTo>
                    <a:pt x="3343" y="1516"/>
                    <a:pt x="3384" y="1489"/>
                    <a:pt x="3425" y="1462"/>
                  </a:cubicBezTo>
                  <a:close/>
                  <a:moveTo>
                    <a:pt x="3319" y="1381"/>
                  </a:moveTo>
                  <a:lnTo>
                    <a:pt x="3319" y="1381"/>
                  </a:lnTo>
                  <a:cubicBezTo>
                    <a:pt x="3321" y="1366"/>
                    <a:pt x="3324" y="1351"/>
                    <a:pt x="3326" y="1336"/>
                  </a:cubicBezTo>
                  <a:cubicBezTo>
                    <a:pt x="3329" y="1341"/>
                    <a:pt x="3334" y="1347"/>
                    <a:pt x="3339" y="1352"/>
                  </a:cubicBezTo>
                  <a:lnTo>
                    <a:pt x="3319" y="1381"/>
                  </a:lnTo>
                  <a:close/>
                  <a:moveTo>
                    <a:pt x="3360" y="1378"/>
                  </a:moveTo>
                  <a:lnTo>
                    <a:pt x="3360" y="1378"/>
                  </a:lnTo>
                  <a:cubicBezTo>
                    <a:pt x="3375" y="1398"/>
                    <a:pt x="3390" y="1416"/>
                    <a:pt x="3405" y="1435"/>
                  </a:cubicBezTo>
                  <a:cubicBezTo>
                    <a:pt x="3370" y="1458"/>
                    <a:pt x="3336" y="1481"/>
                    <a:pt x="3302" y="1504"/>
                  </a:cubicBezTo>
                  <a:cubicBezTo>
                    <a:pt x="3304" y="1487"/>
                    <a:pt x="3308" y="1470"/>
                    <a:pt x="3309" y="1452"/>
                  </a:cubicBezTo>
                  <a:lnTo>
                    <a:pt x="3360" y="1378"/>
                  </a:lnTo>
                  <a:close/>
                  <a:moveTo>
                    <a:pt x="3167" y="1565"/>
                  </a:moveTo>
                  <a:lnTo>
                    <a:pt x="3167" y="1565"/>
                  </a:lnTo>
                  <a:cubicBezTo>
                    <a:pt x="3173" y="1567"/>
                    <a:pt x="3180" y="1571"/>
                    <a:pt x="3186" y="1573"/>
                  </a:cubicBezTo>
                  <a:lnTo>
                    <a:pt x="3178" y="1585"/>
                  </a:lnTo>
                  <a:cubicBezTo>
                    <a:pt x="3178" y="1585"/>
                    <a:pt x="3178" y="1586"/>
                    <a:pt x="3177" y="1586"/>
                  </a:cubicBezTo>
                  <a:cubicBezTo>
                    <a:pt x="3173" y="1579"/>
                    <a:pt x="3170" y="1572"/>
                    <a:pt x="3167" y="1565"/>
                  </a:cubicBezTo>
                  <a:close/>
                  <a:moveTo>
                    <a:pt x="3189" y="1687"/>
                  </a:moveTo>
                  <a:lnTo>
                    <a:pt x="3189" y="1687"/>
                  </a:lnTo>
                  <a:cubicBezTo>
                    <a:pt x="3194" y="1696"/>
                    <a:pt x="3198" y="1705"/>
                    <a:pt x="3202" y="1713"/>
                  </a:cubicBezTo>
                  <a:lnTo>
                    <a:pt x="3165" y="1706"/>
                  </a:lnTo>
                  <a:cubicBezTo>
                    <a:pt x="3160" y="1701"/>
                    <a:pt x="3155" y="1697"/>
                    <a:pt x="3151" y="1693"/>
                  </a:cubicBezTo>
                  <a:cubicBezTo>
                    <a:pt x="3163" y="1691"/>
                    <a:pt x="3177" y="1689"/>
                    <a:pt x="3189" y="1687"/>
                  </a:cubicBezTo>
                  <a:close/>
                  <a:moveTo>
                    <a:pt x="3063" y="1659"/>
                  </a:moveTo>
                  <a:lnTo>
                    <a:pt x="3063" y="1659"/>
                  </a:lnTo>
                  <a:cubicBezTo>
                    <a:pt x="3057" y="1662"/>
                    <a:pt x="3052" y="1665"/>
                    <a:pt x="3045" y="1669"/>
                  </a:cubicBezTo>
                  <a:cubicBezTo>
                    <a:pt x="3037" y="1653"/>
                    <a:pt x="3029" y="1637"/>
                    <a:pt x="3021" y="1620"/>
                  </a:cubicBezTo>
                  <a:cubicBezTo>
                    <a:pt x="3034" y="1634"/>
                    <a:pt x="3048" y="1646"/>
                    <a:pt x="3063" y="1659"/>
                  </a:cubicBezTo>
                  <a:close/>
                  <a:moveTo>
                    <a:pt x="3083" y="1722"/>
                  </a:moveTo>
                  <a:lnTo>
                    <a:pt x="3083" y="1722"/>
                  </a:lnTo>
                  <a:cubicBezTo>
                    <a:pt x="3081" y="1726"/>
                    <a:pt x="3079" y="1729"/>
                    <a:pt x="3077" y="1732"/>
                  </a:cubicBezTo>
                  <a:cubicBezTo>
                    <a:pt x="3074" y="1728"/>
                    <a:pt x="3073" y="1724"/>
                    <a:pt x="3071" y="1720"/>
                  </a:cubicBezTo>
                  <a:lnTo>
                    <a:pt x="3083" y="1722"/>
                  </a:lnTo>
                  <a:close/>
                  <a:moveTo>
                    <a:pt x="2981" y="1539"/>
                  </a:moveTo>
                  <a:lnTo>
                    <a:pt x="2981" y="1539"/>
                  </a:lnTo>
                  <a:cubicBezTo>
                    <a:pt x="2970" y="1517"/>
                    <a:pt x="2958" y="1495"/>
                    <a:pt x="2947" y="1473"/>
                  </a:cubicBezTo>
                  <a:cubicBezTo>
                    <a:pt x="3005" y="1498"/>
                    <a:pt x="3064" y="1523"/>
                    <a:pt x="3122" y="1547"/>
                  </a:cubicBezTo>
                  <a:cubicBezTo>
                    <a:pt x="3131" y="1566"/>
                    <a:pt x="3140" y="1585"/>
                    <a:pt x="3148" y="1604"/>
                  </a:cubicBezTo>
                  <a:cubicBezTo>
                    <a:pt x="3130" y="1615"/>
                    <a:pt x="3111" y="1628"/>
                    <a:pt x="3091" y="1640"/>
                  </a:cubicBezTo>
                  <a:cubicBezTo>
                    <a:pt x="3055" y="1607"/>
                    <a:pt x="3017" y="1573"/>
                    <a:pt x="2981" y="1539"/>
                  </a:cubicBezTo>
                  <a:close/>
                  <a:moveTo>
                    <a:pt x="3549" y="1048"/>
                  </a:moveTo>
                  <a:lnTo>
                    <a:pt x="3549" y="1048"/>
                  </a:lnTo>
                  <a:cubicBezTo>
                    <a:pt x="3507" y="1108"/>
                    <a:pt x="3465" y="1170"/>
                    <a:pt x="3423" y="1230"/>
                  </a:cubicBezTo>
                  <a:cubicBezTo>
                    <a:pt x="3409" y="1148"/>
                    <a:pt x="3396" y="1067"/>
                    <a:pt x="3380" y="985"/>
                  </a:cubicBezTo>
                  <a:cubicBezTo>
                    <a:pt x="3438" y="1001"/>
                    <a:pt x="3495" y="1021"/>
                    <a:pt x="3549" y="1048"/>
                  </a:cubicBezTo>
                  <a:close/>
                  <a:moveTo>
                    <a:pt x="3727" y="1132"/>
                  </a:moveTo>
                  <a:lnTo>
                    <a:pt x="3727" y="1132"/>
                  </a:lnTo>
                  <a:cubicBezTo>
                    <a:pt x="3687" y="1097"/>
                    <a:pt x="3643" y="1066"/>
                    <a:pt x="3596" y="1041"/>
                  </a:cubicBezTo>
                  <a:cubicBezTo>
                    <a:pt x="3644" y="1064"/>
                    <a:pt x="3688" y="1095"/>
                    <a:pt x="3727" y="1132"/>
                  </a:cubicBezTo>
                  <a:close/>
                  <a:moveTo>
                    <a:pt x="3500" y="1608"/>
                  </a:moveTo>
                  <a:lnTo>
                    <a:pt x="3500" y="1608"/>
                  </a:lnTo>
                  <a:cubicBezTo>
                    <a:pt x="3507" y="1601"/>
                    <a:pt x="3514" y="1591"/>
                    <a:pt x="3520" y="1582"/>
                  </a:cubicBezTo>
                  <a:cubicBezTo>
                    <a:pt x="3525" y="1590"/>
                    <a:pt x="3531" y="1597"/>
                    <a:pt x="3537" y="1604"/>
                  </a:cubicBezTo>
                  <a:cubicBezTo>
                    <a:pt x="3525" y="1605"/>
                    <a:pt x="3513" y="1607"/>
                    <a:pt x="3500" y="1608"/>
                  </a:cubicBezTo>
                  <a:close/>
                  <a:moveTo>
                    <a:pt x="3560" y="1634"/>
                  </a:moveTo>
                  <a:lnTo>
                    <a:pt x="3560" y="1634"/>
                  </a:lnTo>
                  <a:cubicBezTo>
                    <a:pt x="3568" y="1644"/>
                    <a:pt x="3574" y="1654"/>
                    <a:pt x="3582" y="1663"/>
                  </a:cubicBezTo>
                  <a:cubicBezTo>
                    <a:pt x="3556" y="1656"/>
                    <a:pt x="3530" y="1650"/>
                    <a:pt x="3504" y="1642"/>
                  </a:cubicBezTo>
                  <a:cubicBezTo>
                    <a:pt x="3523" y="1639"/>
                    <a:pt x="3541" y="1637"/>
                    <a:pt x="3560" y="1634"/>
                  </a:cubicBezTo>
                  <a:close/>
                  <a:moveTo>
                    <a:pt x="3906" y="1550"/>
                  </a:moveTo>
                  <a:lnTo>
                    <a:pt x="3906" y="1550"/>
                  </a:lnTo>
                  <a:cubicBezTo>
                    <a:pt x="3795" y="1567"/>
                    <a:pt x="3685" y="1582"/>
                    <a:pt x="3573" y="1598"/>
                  </a:cubicBezTo>
                  <a:cubicBezTo>
                    <a:pt x="3562" y="1585"/>
                    <a:pt x="3552" y="1570"/>
                    <a:pt x="3540" y="1555"/>
                  </a:cubicBezTo>
                  <a:cubicBezTo>
                    <a:pt x="3620" y="1447"/>
                    <a:pt x="3698" y="1336"/>
                    <a:pt x="3775" y="1226"/>
                  </a:cubicBezTo>
                  <a:cubicBezTo>
                    <a:pt x="3851" y="1321"/>
                    <a:pt x="3893" y="1433"/>
                    <a:pt x="3906" y="1550"/>
                  </a:cubicBezTo>
                  <a:close/>
                  <a:moveTo>
                    <a:pt x="2469" y="1758"/>
                  </a:moveTo>
                  <a:lnTo>
                    <a:pt x="2466" y="1758"/>
                  </a:lnTo>
                  <a:cubicBezTo>
                    <a:pt x="2466" y="1758"/>
                    <a:pt x="2466" y="1758"/>
                    <a:pt x="2466" y="1757"/>
                  </a:cubicBezTo>
                  <a:cubicBezTo>
                    <a:pt x="2464" y="1716"/>
                    <a:pt x="2465" y="1672"/>
                    <a:pt x="2468" y="1628"/>
                  </a:cubicBezTo>
                  <a:cubicBezTo>
                    <a:pt x="2466" y="1671"/>
                    <a:pt x="2466" y="1714"/>
                    <a:pt x="2469" y="1758"/>
                  </a:cubicBezTo>
                  <a:close/>
                  <a:moveTo>
                    <a:pt x="2468" y="1791"/>
                  </a:moveTo>
                  <a:lnTo>
                    <a:pt x="2468" y="1791"/>
                  </a:lnTo>
                  <a:cubicBezTo>
                    <a:pt x="2469" y="1791"/>
                    <a:pt x="2471" y="1791"/>
                    <a:pt x="2472" y="1791"/>
                  </a:cubicBezTo>
                  <a:cubicBezTo>
                    <a:pt x="2473" y="1810"/>
                    <a:pt x="2475" y="1828"/>
                    <a:pt x="2477" y="1847"/>
                  </a:cubicBezTo>
                  <a:cubicBezTo>
                    <a:pt x="2473" y="1828"/>
                    <a:pt x="2471" y="1810"/>
                    <a:pt x="2468" y="1791"/>
                  </a:cubicBezTo>
                  <a:close/>
                  <a:moveTo>
                    <a:pt x="2020" y="1631"/>
                  </a:moveTo>
                  <a:lnTo>
                    <a:pt x="2020" y="1631"/>
                  </a:lnTo>
                  <a:cubicBezTo>
                    <a:pt x="1998" y="1619"/>
                    <a:pt x="1975" y="1607"/>
                    <a:pt x="1951" y="1599"/>
                  </a:cubicBezTo>
                  <a:cubicBezTo>
                    <a:pt x="1960" y="1571"/>
                    <a:pt x="1971" y="1542"/>
                    <a:pt x="1979" y="1514"/>
                  </a:cubicBezTo>
                  <a:lnTo>
                    <a:pt x="2030" y="1509"/>
                  </a:lnTo>
                  <a:cubicBezTo>
                    <a:pt x="2072" y="1506"/>
                    <a:pt x="2066" y="1441"/>
                    <a:pt x="2024" y="1443"/>
                  </a:cubicBezTo>
                  <a:lnTo>
                    <a:pt x="1876" y="1456"/>
                  </a:lnTo>
                  <a:cubicBezTo>
                    <a:pt x="1834" y="1460"/>
                    <a:pt x="1841" y="1525"/>
                    <a:pt x="1883" y="1522"/>
                  </a:cubicBezTo>
                  <a:lnTo>
                    <a:pt x="1944" y="1516"/>
                  </a:lnTo>
                  <a:cubicBezTo>
                    <a:pt x="1936" y="1541"/>
                    <a:pt x="1928" y="1565"/>
                    <a:pt x="1920" y="1589"/>
                  </a:cubicBezTo>
                  <a:cubicBezTo>
                    <a:pt x="1869" y="1575"/>
                    <a:pt x="1817" y="1570"/>
                    <a:pt x="1763" y="1571"/>
                  </a:cubicBezTo>
                  <a:cubicBezTo>
                    <a:pt x="1758" y="1571"/>
                    <a:pt x="1752" y="1571"/>
                    <a:pt x="1746" y="1570"/>
                  </a:cubicBezTo>
                  <a:lnTo>
                    <a:pt x="1467" y="1030"/>
                  </a:lnTo>
                  <a:cubicBezTo>
                    <a:pt x="1403" y="906"/>
                    <a:pt x="1342" y="780"/>
                    <a:pt x="1271" y="660"/>
                  </a:cubicBezTo>
                  <a:lnTo>
                    <a:pt x="2652" y="540"/>
                  </a:lnTo>
                  <a:cubicBezTo>
                    <a:pt x="2695" y="615"/>
                    <a:pt x="2737" y="692"/>
                    <a:pt x="2780" y="767"/>
                  </a:cubicBezTo>
                  <a:cubicBezTo>
                    <a:pt x="2536" y="1063"/>
                    <a:pt x="2282" y="1351"/>
                    <a:pt x="2020" y="1631"/>
                  </a:cubicBezTo>
                  <a:lnTo>
                    <a:pt x="2128" y="1827"/>
                  </a:lnTo>
                  <a:cubicBezTo>
                    <a:pt x="2132" y="1855"/>
                    <a:pt x="2133" y="1883"/>
                    <a:pt x="2132" y="1910"/>
                  </a:cubicBezTo>
                  <a:cubicBezTo>
                    <a:pt x="2122" y="1945"/>
                    <a:pt x="2106" y="1974"/>
                    <a:pt x="2085" y="2000"/>
                  </a:cubicBezTo>
                  <a:lnTo>
                    <a:pt x="1884" y="1841"/>
                  </a:lnTo>
                  <a:cubicBezTo>
                    <a:pt x="1930" y="1792"/>
                    <a:pt x="1975" y="1743"/>
                    <a:pt x="2021" y="1695"/>
                  </a:cubicBezTo>
                  <a:cubicBezTo>
                    <a:pt x="2067" y="1730"/>
                    <a:pt x="2106" y="1775"/>
                    <a:pt x="2128" y="1827"/>
                  </a:cubicBezTo>
                  <a:lnTo>
                    <a:pt x="2020" y="1631"/>
                  </a:lnTo>
                  <a:close/>
                  <a:moveTo>
                    <a:pt x="1836" y="2089"/>
                  </a:moveTo>
                  <a:lnTo>
                    <a:pt x="1836" y="2089"/>
                  </a:lnTo>
                  <a:cubicBezTo>
                    <a:pt x="1849" y="2016"/>
                    <a:pt x="1859" y="1942"/>
                    <a:pt x="1868" y="1869"/>
                  </a:cubicBezTo>
                  <a:cubicBezTo>
                    <a:pt x="1933" y="1922"/>
                    <a:pt x="1998" y="1973"/>
                    <a:pt x="2063" y="2024"/>
                  </a:cubicBezTo>
                  <a:cubicBezTo>
                    <a:pt x="2004" y="2080"/>
                    <a:pt x="1920" y="2107"/>
                    <a:pt x="1836" y="2089"/>
                  </a:cubicBezTo>
                  <a:close/>
                  <a:moveTo>
                    <a:pt x="1936" y="1646"/>
                  </a:moveTo>
                  <a:lnTo>
                    <a:pt x="1936" y="1646"/>
                  </a:lnTo>
                  <a:cubicBezTo>
                    <a:pt x="1952" y="1653"/>
                    <a:pt x="1968" y="1661"/>
                    <a:pt x="1983" y="1671"/>
                  </a:cubicBezTo>
                  <a:cubicBezTo>
                    <a:pt x="1956" y="1700"/>
                    <a:pt x="1928" y="1729"/>
                    <a:pt x="1900" y="1759"/>
                  </a:cubicBezTo>
                  <a:lnTo>
                    <a:pt x="1936" y="1646"/>
                  </a:lnTo>
                  <a:close/>
                  <a:moveTo>
                    <a:pt x="1857" y="1785"/>
                  </a:moveTo>
                  <a:lnTo>
                    <a:pt x="1771" y="1619"/>
                  </a:lnTo>
                  <a:cubicBezTo>
                    <a:pt x="1785" y="1614"/>
                    <a:pt x="1800" y="1611"/>
                    <a:pt x="1818" y="1610"/>
                  </a:cubicBezTo>
                  <a:cubicBezTo>
                    <a:pt x="1828" y="1612"/>
                    <a:pt x="1840" y="1614"/>
                    <a:pt x="1851" y="1616"/>
                  </a:cubicBezTo>
                  <a:cubicBezTo>
                    <a:pt x="1868" y="1620"/>
                    <a:pt x="1887" y="1627"/>
                    <a:pt x="1906" y="1634"/>
                  </a:cubicBezTo>
                  <a:cubicBezTo>
                    <a:pt x="1890" y="1684"/>
                    <a:pt x="1874" y="1735"/>
                    <a:pt x="1857" y="1785"/>
                  </a:cubicBezTo>
                  <a:close/>
                  <a:moveTo>
                    <a:pt x="1804" y="2079"/>
                  </a:moveTo>
                  <a:lnTo>
                    <a:pt x="1804" y="2079"/>
                  </a:lnTo>
                  <a:cubicBezTo>
                    <a:pt x="1799" y="2077"/>
                    <a:pt x="1793" y="2074"/>
                    <a:pt x="1786" y="2071"/>
                  </a:cubicBezTo>
                  <a:cubicBezTo>
                    <a:pt x="1687" y="2027"/>
                    <a:pt x="1665" y="1946"/>
                    <a:pt x="1665" y="1845"/>
                  </a:cubicBezTo>
                  <a:cubicBezTo>
                    <a:pt x="1664" y="1780"/>
                    <a:pt x="1678" y="1705"/>
                    <a:pt x="1718" y="1657"/>
                  </a:cubicBezTo>
                  <a:cubicBezTo>
                    <a:pt x="1751" y="1720"/>
                    <a:pt x="1784" y="1785"/>
                    <a:pt x="1817" y="1849"/>
                  </a:cubicBezTo>
                  <a:cubicBezTo>
                    <a:pt x="1821" y="1857"/>
                    <a:pt x="1828" y="1862"/>
                    <a:pt x="1835" y="1866"/>
                  </a:cubicBezTo>
                  <a:cubicBezTo>
                    <a:pt x="1827" y="1937"/>
                    <a:pt x="1817" y="2007"/>
                    <a:pt x="1804" y="2079"/>
                  </a:cubicBezTo>
                  <a:close/>
                  <a:moveTo>
                    <a:pt x="1579" y="2068"/>
                  </a:moveTo>
                  <a:lnTo>
                    <a:pt x="1579" y="2068"/>
                  </a:lnTo>
                  <a:cubicBezTo>
                    <a:pt x="1581" y="2053"/>
                    <a:pt x="1583" y="2039"/>
                    <a:pt x="1584" y="2025"/>
                  </a:cubicBezTo>
                  <a:cubicBezTo>
                    <a:pt x="1616" y="1890"/>
                    <a:pt x="1618" y="1747"/>
                    <a:pt x="1584" y="1611"/>
                  </a:cubicBezTo>
                  <a:cubicBezTo>
                    <a:pt x="1589" y="1611"/>
                    <a:pt x="1596" y="1608"/>
                    <a:pt x="1600" y="1608"/>
                  </a:cubicBezTo>
                  <a:cubicBezTo>
                    <a:pt x="1630" y="1604"/>
                    <a:pt x="1660" y="1603"/>
                    <a:pt x="1688" y="1602"/>
                  </a:cubicBezTo>
                  <a:cubicBezTo>
                    <a:pt x="1693" y="1608"/>
                    <a:pt x="1697" y="1618"/>
                    <a:pt x="1702" y="1626"/>
                  </a:cubicBezTo>
                  <a:cubicBezTo>
                    <a:pt x="1598" y="1727"/>
                    <a:pt x="1604" y="1957"/>
                    <a:pt x="1706" y="2057"/>
                  </a:cubicBezTo>
                  <a:cubicBezTo>
                    <a:pt x="1727" y="2080"/>
                    <a:pt x="1752" y="2101"/>
                    <a:pt x="1784" y="2113"/>
                  </a:cubicBezTo>
                  <a:cubicBezTo>
                    <a:pt x="1785" y="2113"/>
                    <a:pt x="1785" y="2113"/>
                    <a:pt x="1786" y="2113"/>
                  </a:cubicBezTo>
                  <a:cubicBezTo>
                    <a:pt x="1717" y="2103"/>
                    <a:pt x="1647" y="2086"/>
                    <a:pt x="1579" y="2068"/>
                  </a:cubicBezTo>
                  <a:lnTo>
                    <a:pt x="1570" y="2113"/>
                  </a:lnTo>
                  <a:cubicBezTo>
                    <a:pt x="1572" y="2109"/>
                    <a:pt x="1572" y="2104"/>
                    <a:pt x="1573" y="2098"/>
                  </a:cubicBezTo>
                  <a:cubicBezTo>
                    <a:pt x="1621" y="2112"/>
                    <a:pt x="1668" y="2123"/>
                    <a:pt x="1715" y="2132"/>
                  </a:cubicBezTo>
                  <a:cubicBezTo>
                    <a:pt x="1666" y="2128"/>
                    <a:pt x="1618" y="2121"/>
                    <a:pt x="1570" y="2113"/>
                  </a:cubicBezTo>
                  <a:lnTo>
                    <a:pt x="1579" y="2068"/>
                  </a:lnTo>
                  <a:close/>
                  <a:moveTo>
                    <a:pt x="1398" y="2393"/>
                  </a:moveTo>
                  <a:lnTo>
                    <a:pt x="1398" y="2393"/>
                  </a:lnTo>
                  <a:cubicBezTo>
                    <a:pt x="1427" y="2359"/>
                    <a:pt x="1452" y="2324"/>
                    <a:pt x="1475" y="2287"/>
                  </a:cubicBezTo>
                  <a:cubicBezTo>
                    <a:pt x="1453" y="2326"/>
                    <a:pt x="1427" y="2361"/>
                    <a:pt x="1398" y="2393"/>
                  </a:cubicBezTo>
                  <a:close/>
                  <a:moveTo>
                    <a:pt x="944" y="2607"/>
                  </a:moveTo>
                  <a:lnTo>
                    <a:pt x="944" y="2607"/>
                  </a:lnTo>
                  <a:cubicBezTo>
                    <a:pt x="944" y="2605"/>
                    <a:pt x="944" y="2602"/>
                    <a:pt x="943" y="2599"/>
                  </a:cubicBezTo>
                  <a:cubicBezTo>
                    <a:pt x="1024" y="2583"/>
                    <a:pt x="1103" y="2556"/>
                    <a:pt x="1178" y="2516"/>
                  </a:cubicBezTo>
                  <a:cubicBezTo>
                    <a:pt x="1179" y="2516"/>
                    <a:pt x="1180" y="2515"/>
                    <a:pt x="1181" y="2514"/>
                  </a:cubicBezTo>
                  <a:cubicBezTo>
                    <a:pt x="1108" y="2561"/>
                    <a:pt x="1027" y="2594"/>
                    <a:pt x="944" y="2607"/>
                  </a:cubicBezTo>
                  <a:close/>
                  <a:moveTo>
                    <a:pt x="838" y="2614"/>
                  </a:moveTo>
                  <a:lnTo>
                    <a:pt x="838" y="2614"/>
                  </a:lnTo>
                  <a:cubicBezTo>
                    <a:pt x="838" y="2614"/>
                    <a:pt x="838" y="2613"/>
                    <a:pt x="838" y="2612"/>
                  </a:cubicBezTo>
                  <a:cubicBezTo>
                    <a:pt x="862" y="2611"/>
                    <a:pt x="887" y="2609"/>
                    <a:pt x="911" y="2605"/>
                  </a:cubicBezTo>
                  <a:lnTo>
                    <a:pt x="911" y="2612"/>
                  </a:lnTo>
                  <a:cubicBezTo>
                    <a:pt x="887" y="2614"/>
                    <a:pt x="863" y="2615"/>
                    <a:pt x="838" y="2614"/>
                  </a:cubicBezTo>
                  <a:close/>
                  <a:moveTo>
                    <a:pt x="122" y="1485"/>
                  </a:moveTo>
                  <a:lnTo>
                    <a:pt x="122" y="1485"/>
                  </a:lnTo>
                  <a:cubicBezTo>
                    <a:pt x="96" y="1553"/>
                    <a:pt x="78" y="1623"/>
                    <a:pt x="66" y="1693"/>
                  </a:cubicBezTo>
                  <a:cubicBezTo>
                    <a:pt x="57" y="1698"/>
                    <a:pt x="55" y="1712"/>
                    <a:pt x="63" y="1719"/>
                  </a:cubicBezTo>
                  <a:cubicBezTo>
                    <a:pt x="60" y="1729"/>
                    <a:pt x="59" y="1741"/>
                    <a:pt x="58" y="1751"/>
                  </a:cubicBezTo>
                  <a:cubicBezTo>
                    <a:pt x="55" y="1790"/>
                    <a:pt x="51" y="1828"/>
                    <a:pt x="51" y="1868"/>
                  </a:cubicBezTo>
                  <a:cubicBezTo>
                    <a:pt x="39" y="1874"/>
                    <a:pt x="40" y="1894"/>
                    <a:pt x="51" y="1898"/>
                  </a:cubicBezTo>
                  <a:cubicBezTo>
                    <a:pt x="52" y="1943"/>
                    <a:pt x="58" y="1989"/>
                    <a:pt x="67" y="2033"/>
                  </a:cubicBezTo>
                  <a:cubicBezTo>
                    <a:pt x="55" y="1991"/>
                    <a:pt x="46" y="1948"/>
                    <a:pt x="41" y="1905"/>
                  </a:cubicBezTo>
                  <a:cubicBezTo>
                    <a:pt x="25" y="1760"/>
                    <a:pt x="56" y="1614"/>
                    <a:pt x="122" y="1485"/>
                  </a:cubicBezTo>
                  <a:lnTo>
                    <a:pt x="560" y="1164"/>
                  </a:lnTo>
                  <a:cubicBezTo>
                    <a:pt x="581" y="1270"/>
                    <a:pt x="600" y="1376"/>
                    <a:pt x="620" y="1482"/>
                  </a:cubicBezTo>
                  <a:cubicBezTo>
                    <a:pt x="521" y="1419"/>
                    <a:pt x="422" y="1354"/>
                    <a:pt x="324" y="1290"/>
                  </a:cubicBezTo>
                  <a:cubicBezTo>
                    <a:pt x="342" y="1270"/>
                    <a:pt x="361" y="1252"/>
                    <a:pt x="382" y="1235"/>
                  </a:cubicBezTo>
                  <a:cubicBezTo>
                    <a:pt x="437" y="1204"/>
                    <a:pt x="498" y="1180"/>
                    <a:pt x="560" y="1164"/>
                  </a:cubicBezTo>
                  <a:lnTo>
                    <a:pt x="122" y="1485"/>
                  </a:lnTo>
                  <a:close/>
                  <a:moveTo>
                    <a:pt x="554" y="1130"/>
                  </a:moveTo>
                  <a:lnTo>
                    <a:pt x="554" y="1130"/>
                  </a:lnTo>
                  <a:cubicBezTo>
                    <a:pt x="554" y="1132"/>
                    <a:pt x="554" y="1134"/>
                    <a:pt x="555" y="1136"/>
                  </a:cubicBezTo>
                  <a:cubicBezTo>
                    <a:pt x="540" y="1140"/>
                    <a:pt x="526" y="1144"/>
                    <a:pt x="512" y="1148"/>
                  </a:cubicBezTo>
                  <a:cubicBezTo>
                    <a:pt x="525" y="1141"/>
                    <a:pt x="539" y="1136"/>
                    <a:pt x="554" y="1130"/>
                  </a:cubicBezTo>
                  <a:close/>
                  <a:moveTo>
                    <a:pt x="664" y="1729"/>
                  </a:moveTo>
                  <a:lnTo>
                    <a:pt x="664" y="1729"/>
                  </a:lnTo>
                  <a:cubicBezTo>
                    <a:pt x="658" y="1738"/>
                    <a:pt x="654" y="1747"/>
                    <a:pt x="649" y="1757"/>
                  </a:cubicBezTo>
                  <a:cubicBezTo>
                    <a:pt x="648" y="1758"/>
                    <a:pt x="648" y="1758"/>
                    <a:pt x="647" y="1759"/>
                  </a:cubicBezTo>
                  <a:cubicBezTo>
                    <a:pt x="613" y="1766"/>
                    <a:pt x="578" y="1771"/>
                    <a:pt x="543" y="1778"/>
                  </a:cubicBezTo>
                  <a:cubicBezTo>
                    <a:pt x="433" y="1663"/>
                    <a:pt x="321" y="1548"/>
                    <a:pt x="210" y="1433"/>
                  </a:cubicBezTo>
                  <a:cubicBezTo>
                    <a:pt x="237" y="1392"/>
                    <a:pt x="267" y="1352"/>
                    <a:pt x="301" y="1313"/>
                  </a:cubicBezTo>
                  <a:cubicBezTo>
                    <a:pt x="410" y="1386"/>
                    <a:pt x="518" y="1456"/>
                    <a:pt x="629" y="1525"/>
                  </a:cubicBezTo>
                  <a:cubicBezTo>
                    <a:pt x="640" y="1594"/>
                    <a:pt x="653" y="1661"/>
                    <a:pt x="664" y="1729"/>
                  </a:cubicBezTo>
                  <a:close/>
                  <a:moveTo>
                    <a:pt x="783" y="1514"/>
                  </a:moveTo>
                  <a:lnTo>
                    <a:pt x="783" y="1514"/>
                  </a:lnTo>
                  <a:cubicBezTo>
                    <a:pt x="773" y="1531"/>
                    <a:pt x="763" y="1548"/>
                    <a:pt x="754" y="1565"/>
                  </a:cubicBezTo>
                  <a:cubicBezTo>
                    <a:pt x="722" y="1546"/>
                    <a:pt x="689" y="1525"/>
                    <a:pt x="657" y="1505"/>
                  </a:cubicBezTo>
                  <a:cubicBezTo>
                    <a:pt x="639" y="1402"/>
                    <a:pt x="620" y="1300"/>
                    <a:pt x="599" y="1197"/>
                  </a:cubicBezTo>
                  <a:cubicBezTo>
                    <a:pt x="660" y="1303"/>
                    <a:pt x="721" y="1409"/>
                    <a:pt x="783" y="1514"/>
                  </a:cubicBezTo>
                  <a:lnTo>
                    <a:pt x="850" y="1138"/>
                  </a:lnTo>
                  <a:cubicBezTo>
                    <a:pt x="853" y="1217"/>
                    <a:pt x="857" y="1294"/>
                    <a:pt x="860" y="1373"/>
                  </a:cubicBezTo>
                  <a:cubicBezTo>
                    <a:pt x="841" y="1409"/>
                    <a:pt x="821" y="1444"/>
                    <a:pt x="801" y="1481"/>
                  </a:cubicBezTo>
                  <a:cubicBezTo>
                    <a:pt x="737" y="1373"/>
                    <a:pt x="674" y="1262"/>
                    <a:pt x="612" y="1153"/>
                  </a:cubicBezTo>
                  <a:cubicBezTo>
                    <a:pt x="689" y="1138"/>
                    <a:pt x="770" y="1134"/>
                    <a:pt x="850" y="1138"/>
                  </a:cubicBezTo>
                  <a:lnTo>
                    <a:pt x="783" y="1514"/>
                  </a:lnTo>
                  <a:close/>
                  <a:moveTo>
                    <a:pt x="646" y="1111"/>
                  </a:moveTo>
                  <a:lnTo>
                    <a:pt x="646" y="1111"/>
                  </a:lnTo>
                  <a:cubicBezTo>
                    <a:pt x="684" y="1108"/>
                    <a:pt x="721" y="1107"/>
                    <a:pt x="758" y="1108"/>
                  </a:cubicBezTo>
                  <a:cubicBezTo>
                    <a:pt x="755" y="1108"/>
                    <a:pt x="752" y="1108"/>
                    <a:pt x="750" y="1108"/>
                  </a:cubicBezTo>
                  <a:cubicBezTo>
                    <a:pt x="712" y="1110"/>
                    <a:pt x="676" y="1113"/>
                    <a:pt x="638" y="1119"/>
                  </a:cubicBezTo>
                  <a:cubicBezTo>
                    <a:pt x="641" y="1116"/>
                    <a:pt x="644" y="1114"/>
                    <a:pt x="646" y="1111"/>
                  </a:cubicBezTo>
                  <a:close/>
                  <a:moveTo>
                    <a:pt x="928" y="2225"/>
                  </a:moveTo>
                  <a:lnTo>
                    <a:pt x="1179" y="2484"/>
                  </a:lnTo>
                  <a:cubicBezTo>
                    <a:pt x="1105" y="2525"/>
                    <a:pt x="1025" y="2554"/>
                    <a:pt x="943" y="2571"/>
                  </a:cubicBezTo>
                  <a:cubicBezTo>
                    <a:pt x="938" y="2456"/>
                    <a:pt x="933" y="2340"/>
                    <a:pt x="928" y="2225"/>
                  </a:cubicBezTo>
                  <a:close/>
                  <a:moveTo>
                    <a:pt x="803" y="2374"/>
                  </a:moveTo>
                  <a:lnTo>
                    <a:pt x="803" y="2374"/>
                  </a:lnTo>
                  <a:cubicBezTo>
                    <a:pt x="827" y="2307"/>
                    <a:pt x="851" y="2238"/>
                    <a:pt x="876" y="2170"/>
                  </a:cubicBezTo>
                  <a:cubicBezTo>
                    <a:pt x="882" y="2177"/>
                    <a:pt x="887" y="2183"/>
                    <a:pt x="894" y="2188"/>
                  </a:cubicBezTo>
                  <a:cubicBezTo>
                    <a:pt x="899" y="2318"/>
                    <a:pt x="904" y="2447"/>
                    <a:pt x="910" y="2577"/>
                  </a:cubicBezTo>
                  <a:cubicBezTo>
                    <a:pt x="884" y="2580"/>
                    <a:pt x="860" y="2583"/>
                    <a:pt x="834" y="2585"/>
                  </a:cubicBezTo>
                  <a:cubicBezTo>
                    <a:pt x="825" y="2515"/>
                    <a:pt x="813" y="2445"/>
                    <a:pt x="803" y="2374"/>
                  </a:cubicBezTo>
                  <a:close/>
                  <a:moveTo>
                    <a:pt x="731" y="2583"/>
                  </a:moveTo>
                  <a:lnTo>
                    <a:pt x="731" y="2583"/>
                  </a:lnTo>
                  <a:cubicBezTo>
                    <a:pt x="747" y="2537"/>
                    <a:pt x="763" y="2489"/>
                    <a:pt x="780" y="2441"/>
                  </a:cubicBezTo>
                  <a:cubicBezTo>
                    <a:pt x="787" y="2489"/>
                    <a:pt x="794" y="2538"/>
                    <a:pt x="802" y="2586"/>
                  </a:cubicBezTo>
                  <a:cubicBezTo>
                    <a:pt x="778" y="2586"/>
                    <a:pt x="755" y="2586"/>
                    <a:pt x="731" y="2583"/>
                  </a:cubicBezTo>
                  <a:close/>
                  <a:moveTo>
                    <a:pt x="688" y="1975"/>
                  </a:moveTo>
                  <a:lnTo>
                    <a:pt x="688" y="1975"/>
                  </a:lnTo>
                  <a:cubicBezTo>
                    <a:pt x="627" y="2013"/>
                    <a:pt x="566" y="2052"/>
                    <a:pt x="506" y="2090"/>
                  </a:cubicBezTo>
                  <a:cubicBezTo>
                    <a:pt x="535" y="2039"/>
                    <a:pt x="563" y="1988"/>
                    <a:pt x="589" y="1937"/>
                  </a:cubicBezTo>
                  <a:cubicBezTo>
                    <a:pt x="603" y="1929"/>
                    <a:pt x="615" y="1921"/>
                    <a:pt x="629" y="1914"/>
                  </a:cubicBezTo>
                  <a:cubicBezTo>
                    <a:pt x="647" y="1933"/>
                    <a:pt x="668" y="1954"/>
                    <a:pt x="688" y="1975"/>
                  </a:cubicBezTo>
                  <a:close/>
                  <a:moveTo>
                    <a:pt x="633" y="1872"/>
                  </a:moveTo>
                  <a:lnTo>
                    <a:pt x="633" y="1872"/>
                  </a:lnTo>
                  <a:cubicBezTo>
                    <a:pt x="631" y="1869"/>
                    <a:pt x="630" y="1867"/>
                    <a:pt x="628" y="1866"/>
                  </a:cubicBezTo>
                  <a:cubicBezTo>
                    <a:pt x="630" y="1860"/>
                    <a:pt x="633" y="1855"/>
                    <a:pt x="636" y="1849"/>
                  </a:cubicBezTo>
                  <a:cubicBezTo>
                    <a:pt x="644" y="1850"/>
                    <a:pt x="653" y="1853"/>
                    <a:pt x="661" y="1856"/>
                  </a:cubicBezTo>
                  <a:cubicBezTo>
                    <a:pt x="652" y="1861"/>
                    <a:pt x="643" y="1867"/>
                    <a:pt x="633" y="1872"/>
                  </a:cubicBezTo>
                  <a:close/>
                  <a:moveTo>
                    <a:pt x="701" y="1941"/>
                  </a:moveTo>
                  <a:lnTo>
                    <a:pt x="701" y="1941"/>
                  </a:lnTo>
                  <a:cubicBezTo>
                    <a:pt x="686" y="1926"/>
                    <a:pt x="672" y="1910"/>
                    <a:pt x="657" y="1896"/>
                  </a:cubicBezTo>
                  <a:cubicBezTo>
                    <a:pt x="668" y="1890"/>
                    <a:pt x="679" y="1883"/>
                    <a:pt x="689" y="1876"/>
                  </a:cubicBezTo>
                  <a:cubicBezTo>
                    <a:pt x="693" y="1898"/>
                    <a:pt x="697" y="1919"/>
                    <a:pt x="701" y="1941"/>
                  </a:cubicBezTo>
                  <a:close/>
                  <a:moveTo>
                    <a:pt x="689" y="1684"/>
                  </a:moveTo>
                  <a:lnTo>
                    <a:pt x="689" y="1684"/>
                  </a:lnTo>
                  <a:cubicBezTo>
                    <a:pt x="681" y="1638"/>
                    <a:pt x="674" y="1594"/>
                    <a:pt x="665" y="1548"/>
                  </a:cubicBezTo>
                  <a:cubicBezTo>
                    <a:pt x="689" y="1564"/>
                    <a:pt x="714" y="1580"/>
                    <a:pt x="738" y="1594"/>
                  </a:cubicBezTo>
                  <a:cubicBezTo>
                    <a:pt x="722" y="1623"/>
                    <a:pt x="706" y="1653"/>
                    <a:pt x="689" y="1684"/>
                  </a:cubicBezTo>
                  <a:close/>
                  <a:moveTo>
                    <a:pt x="867" y="1971"/>
                  </a:moveTo>
                  <a:lnTo>
                    <a:pt x="867" y="1971"/>
                  </a:lnTo>
                  <a:cubicBezTo>
                    <a:pt x="854" y="1966"/>
                    <a:pt x="841" y="1962"/>
                    <a:pt x="828" y="1956"/>
                  </a:cubicBezTo>
                  <a:cubicBezTo>
                    <a:pt x="835" y="1942"/>
                    <a:pt x="842" y="1931"/>
                    <a:pt x="849" y="1918"/>
                  </a:cubicBezTo>
                  <a:cubicBezTo>
                    <a:pt x="860" y="1922"/>
                    <a:pt x="871" y="1925"/>
                    <a:pt x="883" y="1930"/>
                  </a:cubicBezTo>
                  <a:cubicBezTo>
                    <a:pt x="884" y="1945"/>
                    <a:pt x="884" y="1960"/>
                    <a:pt x="885" y="1975"/>
                  </a:cubicBezTo>
                  <a:cubicBezTo>
                    <a:pt x="879" y="1974"/>
                    <a:pt x="873" y="1972"/>
                    <a:pt x="867" y="1971"/>
                  </a:cubicBezTo>
                  <a:lnTo>
                    <a:pt x="786" y="2030"/>
                  </a:lnTo>
                  <a:cubicBezTo>
                    <a:pt x="797" y="2009"/>
                    <a:pt x="809" y="1990"/>
                    <a:pt x="820" y="1970"/>
                  </a:cubicBezTo>
                  <a:cubicBezTo>
                    <a:pt x="842" y="1980"/>
                    <a:pt x="865" y="1987"/>
                    <a:pt x="886" y="1993"/>
                  </a:cubicBezTo>
                  <a:lnTo>
                    <a:pt x="887" y="2044"/>
                  </a:lnTo>
                  <a:cubicBezTo>
                    <a:pt x="879" y="2065"/>
                    <a:pt x="871" y="2088"/>
                    <a:pt x="863" y="2110"/>
                  </a:cubicBezTo>
                  <a:cubicBezTo>
                    <a:pt x="837" y="2083"/>
                    <a:pt x="812" y="2056"/>
                    <a:pt x="786" y="2030"/>
                  </a:cubicBezTo>
                  <a:lnTo>
                    <a:pt x="867" y="1971"/>
                  </a:lnTo>
                  <a:close/>
                  <a:moveTo>
                    <a:pt x="769" y="2060"/>
                  </a:moveTo>
                  <a:lnTo>
                    <a:pt x="851" y="2144"/>
                  </a:lnTo>
                  <a:cubicBezTo>
                    <a:pt x="830" y="2197"/>
                    <a:pt x="811" y="2252"/>
                    <a:pt x="793" y="2307"/>
                  </a:cubicBezTo>
                  <a:cubicBezTo>
                    <a:pt x="780" y="2232"/>
                    <a:pt x="769" y="2156"/>
                    <a:pt x="756" y="2082"/>
                  </a:cubicBezTo>
                  <a:cubicBezTo>
                    <a:pt x="761" y="2074"/>
                    <a:pt x="766" y="2068"/>
                    <a:pt x="769" y="2060"/>
                  </a:cubicBezTo>
                  <a:close/>
                  <a:moveTo>
                    <a:pt x="788" y="1951"/>
                  </a:moveTo>
                  <a:lnTo>
                    <a:pt x="788" y="1951"/>
                  </a:lnTo>
                  <a:cubicBezTo>
                    <a:pt x="789" y="1952"/>
                    <a:pt x="791" y="1952"/>
                    <a:pt x="792" y="1954"/>
                  </a:cubicBezTo>
                  <a:cubicBezTo>
                    <a:pt x="783" y="1971"/>
                    <a:pt x="772" y="1988"/>
                    <a:pt x="762" y="2005"/>
                  </a:cubicBezTo>
                  <a:cubicBezTo>
                    <a:pt x="755" y="1998"/>
                    <a:pt x="748" y="1990"/>
                    <a:pt x="740" y="1983"/>
                  </a:cubicBezTo>
                  <a:cubicBezTo>
                    <a:pt x="740" y="1982"/>
                    <a:pt x="740" y="1982"/>
                    <a:pt x="740" y="1981"/>
                  </a:cubicBezTo>
                  <a:cubicBezTo>
                    <a:pt x="756" y="1971"/>
                    <a:pt x="772" y="1960"/>
                    <a:pt x="788" y="1951"/>
                  </a:cubicBezTo>
                  <a:close/>
                  <a:moveTo>
                    <a:pt x="722" y="1876"/>
                  </a:moveTo>
                  <a:lnTo>
                    <a:pt x="722" y="1876"/>
                  </a:lnTo>
                  <a:cubicBezTo>
                    <a:pt x="727" y="1877"/>
                    <a:pt x="732" y="1880"/>
                    <a:pt x="737" y="1881"/>
                  </a:cubicBezTo>
                  <a:cubicBezTo>
                    <a:pt x="739" y="1899"/>
                    <a:pt x="750" y="1915"/>
                    <a:pt x="761" y="1929"/>
                  </a:cubicBezTo>
                  <a:cubicBezTo>
                    <a:pt x="753" y="1934"/>
                    <a:pt x="744" y="1940"/>
                    <a:pt x="735" y="1946"/>
                  </a:cubicBezTo>
                  <a:cubicBezTo>
                    <a:pt x="730" y="1923"/>
                    <a:pt x="727" y="1899"/>
                    <a:pt x="722" y="1876"/>
                  </a:cubicBezTo>
                  <a:close/>
                  <a:moveTo>
                    <a:pt x="730" y="1814"/>
                  </a:moveTo>
                  <a:lnTo>
                    <a:pt x="730" y="1814"/>
                  </a:lnTo>
                  <a:cubicBezTo>
                    <a:pt x="726" y="1811"/>
                    <a:pt x="721" y="1810"/>
                    <a:pt x="715" y="1809"/>
                  </a:cubicBezTo>
                  <a:cubicBezTo>
                    <a:pt x="729" y="1806"/>
                    <a:pt x="742" y="1802"/>
                    <a:pt x="755" y="1799"/>
                  </a:cubicBezTo>
                  <a:cubicBezTo>
                    <a:pt x="746" y="1803"/>
                    <a:pt x="738" y="1809"/>
                    <a:pt x="730" y="1814"/>
                  </a:cubicBezTo>
                  <a:close/>
                  <a:moveTo>
                    <a:pt x="803" y="1902"/>
                  </a:moveTo>
                  <a:lnTo>
                    <a:pt x="803" y="1902"/>
                  </a:lnTo>
                  <a:cubicBezTo>
                    <a:pt x="795" y="1909"/>
                    <a:pt x="785" y="1914"/>
                    <a:pt x="776" y="1921"/>
                  </a:cubicBezTo>
                  <a:cubicBezTo>
                    <a:pt x="768" y="1910"/>
                    <a:pt x="760" y="1899"/>
                    <a:pt x="756" y="1888"/>
                  </a:cubicBezTo>
                  <a:cubicBezTo>
                    <a:pt x="772" y="1892"/>
                    <a:pt x="787" y="1898"/>
                    <a:pt x="803" y="1902"/>
                  </a:cubicBezTo>
                  <a:lnTo>
                    <a:pt x="849" y="1852"/>
                  </a:lnTo>
                  <a:cubicBezTo>
                    <a:pt x="822" y="1844"/>
                    <a:pt x="796" y="1835"/>
                    <a:pt x="771" y="1827"/>
                  </a:cubicBezTo>
                  <a:cubicBezTo>
                    <a:pt x="797" y="1811"/>
                    <a:pt x="824" y="1795"/>
                    <a:pt x="849" y="1780"/>
                  </a:cubicBezTo>
                  <a:lnTo>
                    <a:pt x="865" y="1776"/>
                  </a:lnTo>
                  <a:cubicBezTo>
                    <a:pt x="859" y="1795"/>
                    <a:pt x="853" y="1815"/>
                    <a:pt x="848" y="1834"/>
                  </a:cubicBezTo>
                  <a:cubicBezTo>
                    <a:pt x="845" y="1841"/>
                    <a:pt x="846" y="1848"/>
                    <a:pt x="849" y="1852"/>
                  </a:cubicBezTo>
                  <a:lnTo>
                    <a:pt x="803" y="1902"/>
                  </a:lnTo>
                  <a:close/>
                  <a:moveTo>
                    <a:pt x="469" y="2153"/>
                  </a:moveTo>
                  <a:lnTo>
                    <a:pt x="469" y="2153"/>
                  </a:lnTo>
                  <a:cubicBezTo>
                    <a:pt x="549" y="2101"/>
                    <a:pt x="630" y="2050"/>
                    <a:pt x="711" y="1999"/>
                  </a:cubicBezTo>
                  <a:cubicBezTo>
                    <a:pt x="714" y="2024"/>
                    <a:pt x="719" y="2050"/>
                    <a:pt x="722" y="2075"/>
                  </a:cubicBezTo>
                  <a:cubicBezTo>
                    <a:pt x="644" y="2216"/>
                    <a:pt x="565" y="2356"/>
                    <a:pt x="486" y="2496"/>
                  </a:cubicBezTo>
                  <a:cubicBezTo>
                    <a:pt x="425" y="2458"/>
                    <a:pt x="368" y="2413"/>
                    <a:pt x="317" y="2363"/>
                  </a:cubicBezTo>
                  <a:cubicBezTo>
                    <a:pt x="375" y="2298"/>
                    <a:pt x="424" y="2227"/>
                    <a:pt x="469" y="2153"/>
                  </a:cubicBezTo>
                  <a:close/>
                  <a:moveTo>
                    <a:pt x="235" y="2267"/>
                  </a:moveTo>
                  <a:lnTo>
                    <a:pt x="235" y="2267"/>
                  </a:lnTo>
                  <a:cubicBezTo>
                    <a:pt x="213" y="2237"/>
                    <a:pt x="194" y="2206"/>
                    <a:pt x="177" y="2176"/>
                  </a:cubicBezTo>
                  <a:cubicBezTo>
                    <a:pt x="297" y="2107"/>
                    <a:pt x="417" y="2038"/>
                    <a:pt x="538" y="1967"/>
                  </a:cubicBezTo>
                  <a:cubicBezTo>
                    <a:pt x="508" y="2022"/>
                    <a:pt x="477" y="2075"/>
                    <a:pt x="445" y="2129"/>
                  </a:cubicBezTo>
                  <a:cubicBezTo>
                    <a:pt x="376" y="2175"/>
                    <a:pt x="305" y="2220"/>
                    <a:pt x="235" y="2267"/>
                  </a:cubicBezTo>
                  <a:close/>
                  <a:moveTo>
                    <a:pt x="404" y="2194"/>
                  </a:moveTo>
                  <a:lnTo>
                    <a:pt x="404" y="2194"/>
                  </a:lnTo>
                  <a:cubicBezTo>
                    <a:pt x="370" y="2245"/>
                    <a:pt x="335" y="2293"/>
                    <a:pt x="295" y="2339"/>
                  </a:cubicBezTo>
                  <a:cubicBezTo>
                    <a:pt x="281" y="2324"/>
                    <a:pt x="268" y="2308"/>
                    <a:pt x="255" y="2293"/>
                  </a:cubicBezTo>
                  <a:cubicBezTo>
                    <a:pt x="304" y="2260"/>
                    <a:pt x="354" y="2227"/>
                    <a:pt x="404" y="2194"/>
                  </a:cubicBezTo>
                  <a:close/>
                  <a:moveTo>
                    <a:pt x="633" y="2569"/>
                  </a:moveTo>
                  <a:lnTo>
                    <a:pt x="633" y="2569"/>
                  </a:lnTo>
                  <a:cubicBezTo>
                    <a:pt x="594" y="2553"/>
                    <a:pt x="554" y="2535"/>
                    <a:pt x="515" y="2512"/>
                  </a:cubicBezTo>
                  <a:cubicBezTo>
                    <a:pt x="587" y="2384"/>
                    <a:pt x="658" y="2255"/>
                    <a:pt x="731" y="2128"/>
                  </a:cubicBezTo>
                  <a:cubicBezTo>
                    <a:pt x="744" y="2209"/>
                    <a:pt x="756" y="2290"/>
                    <a:pt x="769" y="2372"/>
                  </a:cubicBezTo>
                  <a:cubicBezTo>
                    <a:pt x="745" y="2441"/>
                    <a:pt x="721" y="2511"/>
                    <a:pt x="698" y="2580"/>
                  </a:cubicBezTo>
                  <a:cubicBezTo>
                    <a:pt x="677" y="2577"/>
                    <a:pt x="655" y="2573"/>
                    <a:pt x="633" y="2569"/>
                  </a:cubicBezTo>
                  <a:lnTo>
                    <a:pt x="873" y="1677"/>
                  </a:lnTo>
                  <a:lnTo>
                    <a:pt x="875" y="1717"/>
                  </a:lnTo>
                  <a:cubicBezTo>
                    <a:pt x="817" y="1728"/>
                    <a:pt x="759" y="1738"/>
                    <a:pt x="701" y="1749"/>
                  </a:cubicBezTo>
                  <a:cubicBezTo>
                    <a:pt x="699" y="1744"/>
                    <a:pt x="699" y="1739"/>
                    <a:pt x="698" y="1735"/>
                  </a:cubicBezTo>
                  <a:cubicBezTo>
                    <a:pt x="721" y="1694"/>
                    <a:pt x="744" y="1653"/>
                    <a:pt x="767" y="1612"/>
                  </a:cubicBezTo>
                  <a:cubicBezTo>
                    <a:pt x="802" y="1634"/>
                    <a:pt x="837" y="1655"/>
                    <a:pt x="873" y="1677"/>
                  </a:cubicBezTo>
                  <a:lnTo>
                    <a:pt x="633" y="2569"/>
                  </a:lnTo>
                  <a:close/>
                  <a:moveTo>
                    <a:pt x="848" y="1623"/>
                  </a:moveTo>
                  <a:lnTo>
                    <a:pt x="848" y="1623"/>
                  </a:lnTo>
                  <a:cubicBezTo>
                    <a:pt x="826" y="1610"/>
                    <a:pt x="803" y="1596"/>
                    <a:pt x="783" y="1582"/>
                  </a:cubicBezTo>
                  <a:cubicBezTo>
                    <a:pt x="789" y="1571"/>
                    <a:pt x="795" y="1558"/>
                    <a:pt x="802" y="1547"/>
                  </a:cubicBezTo>
                  <a:cubicBezTo>
                    <a:pt x="817" y="1572"/>
                    <a:pt x="833" y="1597"/>
                    <a:pt x="848" y="1623"/>
                  </a:cubicBezTo>
                  <a:close/>
                  <a:moveTo>
                    <a:pt x="870" y="1596"/>
                  </a:moveTo>
                  <a:lnTo>
                    <a:pt x="870" y="1596"/>
                  </a:lnTo>
                  <a:cubicBezTo>
                    <a:pt x="853" y="1569"/>
                    <a:pt x="836" y="1541"/>
                    <a:pt x="820" y="1514"/>
                  </a:cubicBezTo>
                  <a:lnTo>
                    <a:pt x="863" y="1437"/>
                  </a:lnTo>
                  <a:lnTo>
                    <a:pt x="870" y="1596"/>
                  </a:lnTo>
                  <a:lnTo>
                    <a:pt x="938" y="2006"/>
                  </a:lnTo>
                  <a:cubicBezTo>
                    <a:pt x="993" y="2021"/>
                    <a:pt x="1051" y="2036"/>
                    <a:pt x="1108" y="2048"/>
                  </a:cubicBezTo>
                  <a:cubicBezTo>
                    <a:pt x="1179" y="2160"/>
                    <a:pt x="1251" y="2270"/>
                    <a:pt x="1324" y="2380"/>
                  </a:cubicBezTo>
                  <a:cubicBezTo>
                    <a:pt x="1299" y="2401"/>
                    <a:pt x="1274" y="2423"/>
                    <a:pt x="1246" y="2441"/>
                  </a:cubicBezTo>
                  <a:cubicBezTo>
                    <a:pt x="1234" y="2450"/>
                    <a:pt x="1221" y="2458"/>
                    <a:pt x="1207" y="2467"/>
                  </a:cubicBezTo>
                  <a:cubicBezTo>
                    <a:pt x="1114" y="2369"/>
                    <a:pt x="1021" y="2273"/>
                    <a:pt x="926" y="2175"/>
                  </a:cubicBezTo>
                  <a:cubicBezTo>
                    <a:pt x="925" y="2132"/>
                    <a:pt x="923" y="2090"/>
                    <a:pt x="922" y="2048"/>
                  </a:cubicBezTo>
                  <a:cubicBezTo>
                    <a:pt x="926" y="2034"/>
                    <a:pt x="932" y="2021"/>
                    <a:pt x="938" y="2006"/>
                  </a:cubicBezTo>
                  <a:lnTo>
                    <a:pt x="870" y="1596"/>
                  </a:lnTo>
                  <a:close/>
                  <a:moveTo>
                    <a:pt x="926" y="1943"/>
                  </a:moveTo>
                  <a:lnTo>
                    <a:pt x="926" y="1943"/>
                  </a:lnTo>
                  <a:cubicBezTo>
                    <a:pt x="923" y="1951"/>
                    <a:pt x="920" y="1958"/>
                    <a:pt x="917" y="1965"/>
                  </a:cubicBezTo>
                  <a:lnTo>
                    <a:pt x="917" y="1941"/>
                  </a:lnTo>
                  <a:cubicBezTo>
                    <a:pt x="920" y="1941"/>
                    <a:pt x="923" y="1942"/>
                    <a:pt x="926" y="1943"/>
                  </a:cubicBezTo>
                  <a:close/>
                  <a:moveTo>
                    <a:pt x="965" y="1843"/>
                  </a:moveTo>
                  <a:lnTo>
                    <a:pt x="965" y="1843"/>
                  </a:lnTo>
                  <a:cubicBezTo>
                    <a:pt x="959" y="1857"/>
                    <a:pt x="953" y="1872"/>
                    <a:pt x="949" y="1885"/>
                  </a:cubicBezTo>
                  <a:cubicBezTo>
                    <a:pt x="936" y="1881"/>
                    <a:pt x="925" y="1878"/>
                    <a:pt x="914" y="1874"/>
                  </a:cubicBezTo>
                  <a:cubicBezTo>
                    <a:pt x="931" y="1864"/>
                    <a:pt x="948" y="1853"/>
                    <a:pt x="965" y="1843"/>
                  </a:cubicBezTo>
                  <a:close/>
                  <a:moveTo>
                    <a:pt x="934" y="1768"/>
                  </a:moveTo>
                  <a:lnTo>
                    <a:pt x="934" y="1768"/>
                  </a:lnTo>
                  <a:cubicBezTo>
                    <a:pt x="943" y="1782"/>
                    <a:pt x="951" y="1795"/>
                    <a:pt x="959" y="1809"/>
                  </a:cubicBezTo>
                  <a:cubicBezTo>
                    <a:pt x="944" y="1817"/>
                    <a:pt x="931" y="1825"/>
                    <a:pt x="916" y="1834"/>
                  </a:cubicBezTo>
                  <a:lnTo>
                    <a:pt x="934" y="1768"/>
                  </a:lnTo>
                  <a:close/>
                  <a:moveTo>
                    <a:pt x="1202" y="1225"/>
                  </a:moveTo>
                  <a:lnTo>
                    <a:pt x="974" y="1630"/>
                  </a:lnTo>
                  <a:cubicBezTo>
                    <a:pt x="1015" y="1481"/>
                    <a:pt x="1058" y="1333"/>
                    <a:pt x="1099" y="1184"/>
                  </a:cubicBezTo>
                  <a:cubicBezTo>
                    <a:pt x="1135" y="1196"/>
                    <a:pt x="1168" y="1210"/>
                    <a:pt x="1202" y="1225"/>
                  </a:cubicBezTo>
                  <a:close/>
                  <a:moveTo>
                    <a:pt x="1090" y="1768"/>
                  </a:moveTo>
                  <a:lnTo>
                    <a:pt x="1090" y="1768"/>
                  </a:lnTo>
                  <a:cubicBezTo>
                    <a:pt x="1130" y="1744"/>
                    <a:pt x="1171" y="1720"/>
                    <a:pt x="1211" y="1696"/>
                  </a:cubicBezTo>
                  <a:cubicBezTo>
                    <a:pt x="1302" y="1675"/>
                    <a:pt x="1394" y="1654"/>
                    <a:pt x="1485" y="1632"/>
                  </a:cubicBezTo>
                  <a:cubicBezTo>
                    <a:pt x="1487" y="1632"/>
                    <a:pt x="1489" y="1631"/>
                    <a:pt x="1491" y="1631"/>
                  </a:cubicBezTo>
                  <a:cubicBezTo>
                    <a:pt x="1506" y="1628"/>
                    <a:pt x="1521" y="1626"/>
                    <a:pt x="1538" y="1622"/>
                  </a:cubicBezTo>
                  <a:cubicBezTo>
                    <a:pt x="1540" y="1634"/>
                    <a:pt x="1542" y="1645"/>
                    <a:pt x="1545" y="1656"/>
                  </a:cubicBezTo>
                  <a:cubicBezTo>
                    <a:pt x="1553" y="1776"/>
                    <a:pt x="1557" y="1901"/>
                    <a:pt x="1534" y="2019"/>
                  </a:cubicBezTo>
                  <a:cubicBezTo>
                    <a:pt x="1384" y="1938"/>
                    <a:pt x="1236" y="1855"/>
                    <a:pt x="1090" y="1768"/>
                  </a:cubicBezTo>
                  <a:lnTo>
                    <a:pt x="1073" y="1991"/>
                  </a:lnTo>
                  <a:cubicBezTo>
                    <a:pt x="1081" y="2004"/>
                    <a:pt x="1089" y="2016"/>
                    <a:pt x="1096" y="2029"/>
                  </a:cubicBezTo>
                  <a:cubicBezTo>
                    <a:pt x="1045" y="2019"/>
                    <a:pt x="992" y="2006"/>
                    <a:pt x="942" y="1992"/>
                  </a:cubicBezTo>
                  <a:cubicBezTo>
                    <a:pt x="948" y="1980"/>
                    <a:pt x="952" y="1967"/>
                    <a:pt x="957" y="1954"/>
                  </a:cubicBezTo>
                  <a:cubicBezTo>
                    <a:pt x="996" y="1967"/>
                    <a:pt x="1034" y="1979"/>
                    <a:pt x="1073" y="1991"/>
                  </a:cubicBezTo>
                  <a:lnTo>
                    <a:pt x="1090" y="1768"/>
                  </a:lnTo>
                  <a:close/>
                  <a:moveTo>
                    <a:pt x="1021" y="1908"/>
                  </a:moveTo>
                  <a:lnTo>
                    <a:pt x="1021" y="1908"/>
                  </a:lnTo>
                  <a:cubicBezTo>
                    <a:pt x="1007" y="1904"/>
                    <a:pt x="993" y="1899"/>
                    <a:pt x="980" y="1894"/>
                  </a:cubicBezTo>
                  <a:cubicBezTo>
                    <a:pt x="984" y="1884"/>
                    <a:pt x="988" y="1873"/>
                    <a:pt x="992" y="1861"/>
                  </a:cubicBezTo>
                  <a:cubicBezTo>
                    <a:pt x="1001" y="1877"/>
                    <a:pt x="1012" y="1892"/>
                    <a:pt x="1021" y="1908"/>
                  </a:cubicBezTo>
                  <a:close/>
                  <a:moveTo>
                    <a:pt x="1000" y="1753"/>
                  </a:moveTo>
                  <a:lnTo>
                    <a:pt x="1000" y="1753"/>
                  </a:lnTo>
                  <a:cubicBezTo>
                    <a:pt x="996" y="1765"/>
                    <a:pt x="991" y="1777"/>
                    <a:pt x="985" y="1788"/>
                  </a:cubicBezTo>
                  <a:cubicBezTo>
                    <a:pt x="979" y="1777"/>
                    <a:pt x="972" y="1766"/>
                    <a:pt x="964" y="1753"/>
                  </a:cubicBezTo>
                  <a:cubicBezTo>
                    <a:pt x="973" y="1752"/>
                    <a:pt x="981" y="1750"/>
                    <a:pt x="990" y="1747"/>
                  </a:cubicBezTo>
                  <a:cubicBezTo>
                    <a:pt x="993" y="1750"/>
                    <a:pt x="997" y="1751"/>
                    <a:pt x="1000" y="1753"/>
                  </a:cubicBezTo>
                  <a:lnTo>
                    <a:pt x="1035" y="1665"/>
                  </a:lnTo>
                  <a:cubicBezTo>
                    <a:pt x="1032" y="1673"/>
                    <a:pt x="1029" y="1680"/>
                    <a:pt x="1025" y="1688"/>
                  </a:cubicBezTo>
                  <a:cubicBezTo>
                    <a:pt x="1013" y="1691"/>
                    <a:pt x="1000" y="1693"/>
                    <a:pt x="988" y="1695"/>
                  </a:cubicBezTo>
                  <a:cubicBezTo>
                    <a:pt x="1002" y="1685"/>
                    <a:pt x="1020" y="1675"/>
                    <a:pt x="1035" y="1665"/>
                  </a:cubicBezTo>
                  <a:lnTo>
                    <a:pt x="1000" y="1753"/>
                  </a:lnTo>
                  <a:close/>
                  <a:moveTo>
                    <a:pt x="1056" y="1614"/>
                  </a:moveTo>
                  <a:lnTo>
                    <a:pt x="1056" y="1614"/>
                  </a:lnTo>
                  <a:cubicBezTo>
                    <a:pt x="1038" y="1626"/>
                    <a:pt x="1020" y="1637"/>
                    <a:pt x="1001" y="1648"/>
                  </a:cubicBezTo>
                  <a:cubicBezTo>
                    <a:pt x="1054" y="1555"/>
                    <a:pt x="1106" y="1462"/>
                    <a:pt x="1158" y="1369"/>
                  </a:cubicBezTo>
                  <a:cubicBezTo>
                    <a:pt x="1123" y="1450"/>
                    <a:pt x="1090" y="1532"/>
                    <a:pt x="1056" y="1614"/>
                  </a:cubicBezTo>
                  <a:lnTo>
                    <a:pt x="1105" y="1720"/>
                  </a:lnTo>
                  <a:cubicBezTo>
                    <a:pt x="1089" y="1730"/>
                    <a:pt x="1073" y="1739"/>
                    <a:pt x="1058" y="1749"/>
                  </a:cubicBezTo>
                  <a:cubicBezTo>
                    <a:pt x="1051" y="1745"/>
                    <a:pt x="1047" y="1742"/>
                    <a:pt x="1041" y="1739"/>
                  </a:cubicBezTo>
                  <a:cubicBezTo>
                    <a:pt x="1041" y="1738"/>
                    <a:pt x="1041" y="1737"/>
                    <a:pt x="1042" y="1735"/>
                  </a:cubicBezTo>
                  <a:cubicBezTo>
                    <a:pt x="1063" y="1730"/>
                    <a:pt x="1084" y="1726"/>
                    <a:pt x="1105" y="1720"/>
                  </a:cubicBezTo>
                  <a:lnTo>
                    <a:pt x="1056" y="1614"/>
                  </a:lnTo>
                  <a:close/>
                  <a:moveTo>
                    <a:pt x="1227" y="1650"/>
                  </a:moveTo>
                  <a:lnTo>
                    <a:pt x="1227" y="1650"/>
                  </a:lnTo>
                  <a:cubicBezTo>
                    <a:pt x="1225" y="1650"/>
                    <a:pt x="1221" y="1651"/>
                    <a:pt x="1219" y="1651"/>
                  </a:cubicBezTo>
                  <a:cubicBezTo>
                    <a:pt x="1168" y="1661"/>
                    <a:pt x="1116" y="1671"/>
                    <a:pt x="1064" y="1680"/>
                  </a:cubicBezTo>
                  <a:cubicBezTo>
                    <a:pt x="1071" y="1665"/>
                    <a:pt x="1076" y="1651"/>
                    <a:pt x="1082" y="1636"/>
                  </a:cubicBezTo>
                  <a:cubicBezTo>
                    <a:pt x="1205" y="1558"/>
                    <a:pt x="1328" y="1481"/>
                    <a:pt x="1449" y="1402"/>
                  </a:cubicBezTo>
                  <a:cubicBezTo>
                    <a:pt x="1467" y="1432"/>
                    <a:pt x="1483" y="1463"/>
                    <a:pt x="1496" y="1496"/>
                  </a:cubicBezTo>
                  <a:cubicBezTo>
                    <a:pt x="1406" y="1546"/>
                    <a:pt x="1316" y="1597"/>
                    <a:pt x="1227" y="1650"/>
                  </a:cubicBezTo>
                  <a:close/>
                  <a:moveTo>
                    <a:pt x="1528" y="1586"/>
                  </a:moveTo>
                  <a:lnTo>
                    <a:pt x="1528" y="1586"/>
                  </a:lnTo>
                  <a:cubicBezTo>
                    <a:pt x="1526" y="1587"/>
                    <a:pt x="1524" y="1587"/>
                    <a:pt x="1522" y="1587"/>
                  </a:cubicBezTo>
                  <a:cubicBezTo>
                    <a:pt x="1459" y="1599"/>
                    <a:pt x="1397" y="1612"/>
                    <a:pt x="1334" y="1626"/>
                  </a:cubicBezTo>
                  <a:cubicBezTo>
                    <a:pt x="1392" y="1591"/>
                    <a:pt x="1449" y="1558"/>
                    <a:pt x="1507" y="1525"/>
                  </a:cubicBezTo>
                  <a:cubicBezTo>
                    <a:pt x="1515" y="1546"/>
                    <a:pt x="1522" y="1566"/>
                    <a:pt x="1528" y="1586"/>
                  </a:cubicBezTo>
                  <a:close/>
                  <a:moveTo>
                    <a:pt x="1281" y="1259"/>
                  </a:moveTo>
                  <a:lnTo>
                    <a:pt x="1281" y="1259"/>
                  </a:lnTo>
                  <a:cubicBezTo>
                    <a:pt x="1302" y="1269"/>
                    <a:pt x="1324" y="1278"/>
                    <a:pt x="1343" y="1288"/>
                  </a:cubicBezTo>
                  <a:cubicBezTo>
                    <a:pt x="1377" y="1313"/>
                    <a:pt x="1406" y="1343"/>
                    <a:pt x="1432" y="1375"/>
                  </a:cubicBezTo>
                  <a:cubicBezTo>
                    <a:pt x="1324" y="1444"/>
                    <a:pt x="1213" y="1515"/>
                    <a:pt x="1105" y="1583"/>
                  </a:cubicBezTo>
                  <a:cubicBezTo>
                    <a:pt x="1151" y="1470"/>
                    <a:pt x="1198" y="1357"/>
                    <a:pt x="1248" y="1244"/>
                  </a:cubicBezTo>
                  <a:cubicBezTo>
                    <a:pt x="1260" y="1250"/>
                    <a:pt x="1270" y="1254"/>
                    <a:pt x="1281" y="1259"/>
                  </a:cubicBezTo>
                  <a:close/>
                  <a:moveTo>
                    <a:pt x="891" y="1317"/>
                  </a:moveTo>
                  <a:lnTo>
                    <a:pt x="891" y="1317"/>
                  </a:lnTo>
                  <a:cubicBezTo>
                    <a:pt x="889" y="1259"/>
                    <a:pt x="886" y="1198"/>
                    <a:pt x="884" y="1140"/>
                  </a:cubicBezTo>
                  <a:cubicBezTo>
                    <a:pt x="917" y="1143"/>
                    <a:pt x="949" y="1147"/>
                    <a:pt x="981" y="1153"/>
                  </a:cubicBezTo>
                  <a:lnTo>
                    <a:pt x="891" y="1317"/>
                  </a:lnTo>
                  <a:close/>
                  <a:moveTo>
                    <a:pt x="1015" y="1159"/>
                  </a:moveTo>
                  <a:lnTo>
                    <a:pt x="1015" y="1159"/>
                  </a:lnTo>
                  <a:cubicBezTo>
                    <a:pt x="1023" y="1161"/>
                    <a:pt x="1031" y="1162"/>
                    <a:pt x="1037" y="1163"/>
                  </a:cubicBezTo>
                  <a:cubicBezTo>
                    <a:pt x="992" y="1320"/>
                    <a:pt x="948" y="1479"/>
                    <a:pt x="904" y="1636"/>
                  </a:cubicBezTo>
                  <a:cubicBezTo>
                    <a:pt x="900" y="1550"/>
                    <a:pt x="898" y="1466"/>
                    <a:pt x="893" y="1381"/>
                  </a:cubicBezTo>
                  <a:cubicBezTo>
                    <a:pt x="934" y="1307"/>
                    <a:pt x="975" y="1233"/>
                    <a:pt x="1015" y="1159"/>
                  </a:cubicBezTo>
                  <a:close/>
                  <a:moveTo>
                    <a:pt x="1348" y="2357"/>
                  </a:moveTo>
                  <a:lnTo>
                    <a:pt x="1348" y="2357"/>
                  </a:lnTo>
                  <a:cubicBezTo>
                    <a:pt x="1281" y="2258"/>
                    <a:pt x="1218" y="2159"/>
                    <a:pt x="1154" y="2058"/>
                  </a:cubicBezTo>
                  <a:cubicBezTo>
                    <a:pt x="1269" y="2085"/>
                    <a:pt x="1386" y="2107"/>
                    <a:pt x="1504" y="2123"/>
                  </a:cubicBezTo>
                  <a:cubicBezTo>
                    <a:pt x="1468" y="2211"/>
                    <a:pt x="1415" y="2291"/>
                    <a:pt x="1348" y="2357"/>
                  </a:cubicBezTo>
                  <a:close/>
                  <a:moveTo>
                    <a:pt x="1509" y="2105"/>
                  </a:moveTo>
                  <a:lnTo>
                    <a:pt x="1509" y="2105"/>
                  </a:lnTo>
                  <a:cubicBezTo>
                    <a:pt x="1416" y="2090"/>
                    <a:pt x="1324" y="2074"/>
                    <a:pt x="1230" y="2056"/>
                  </a:cubicBezTo>
                  <a:cubicBezTo>
                    <a:pt x="1201" y="2050"/>
                    <a:pt x="1171" y="2044"/>
                    <a:pt x="1140" y="2038"/>
                  </a:cubicBezTo>
                  <a:cubicBezTo>
                    <a:pt x="1135" y="2028"/>
                    <a:pt x="1128" y="2016"/>
                    <a:pt x="1121" y="2006"/>
                  </a:cubicBezTo>
                  <a:cubicBezTo>
                    <a:pt x="1250" y="2044"/>
                    <a:pt x="1379" y="2077"/>
                    <a:pt x="1513" y="2096"/>
                  </a:cubicBezTo>
                  <a:cubicBezTo>
                    <a:pt x="1512" y="2098"/>
                    <a:pt x="1512" y="2102"/>
                    <a:pt x="1509" y="2105"/>
                  </a:cubicBezTo>
                  <a:close/>
                  <a:moveTo>
                    <a:pt x="1526" y="2053"/>
                  </a:moveTo>
                  <a:lnTo>
                    <a:pt x="1526" y="2053"/>
                  </a:lnTo>
                  <a:cubicBezTo>
                    <a:pt x="1493" y="2044"/>
                    <a:pt x="1460" y="2034"/>
                    <a:pt x="1427" y="2025"/>
                  </a:cubicBezTo>
                  <a:cubicBezTo>
                    <a:pt x="1308" y="1993"/>
                    <a:pt x="1188" y="1959"/>
                    <a:pt x="1070" y="1923"/>
                  </a:cubicBezTo>
                  <a:cubicBezTo>
                    <a:pt x="1048" y="1890"/>
                    <a:pt x="1027" y="1857"/>
                    <a:pt x="1008" y="1824"/>
                  </a:cubicBezTo>
                  <a:cubicBezTo>
                    <a:pt x="1008" y="1821"/>
                    <a:pt x="1009" y="1818"/>
                    <a:pt x="1010" y="1815"/>
                  </a:cubicBezTo>
                  <a:cubicBezTo>
                    <a:pt x="1026" y="1806"/>
                    <a:pt x="1042" y="1796"/>
                    <a:pt x="1058" y="1787"/>
                  </a:cubicBezTo>
                  <a:cubicBezTo>
                    <a:pt x="1212" y="1878"/>
                    <a:pt x="1369" y="1966"/>
                    <a:pt x="1526" y="2052"/>
                  </a:cubicBezTo>
                  <a:cubicBezTo>
                    <a:pt x="1526" y="2053"/>
                    <a:pt x="1526" y="2053"/>
                    <a:pt x="1526" y="2053"/>
                  </a:cubicBezTo>
                  <a:lnTo>
                    <a:pt x="526" y="1815"/>
                  </a:lnTo>
                  <a:cubicBezTo>
                    <a:pt x="529" y="1816"/>
                    <a:pt x="532" y="1816"/>
                    <a:pt x="535" y="1817"/>
                  </a:cubicBezTo>
                  <a:cubicBezTo>
                    <a:pt x="553" y="1835"/>
                    <a:pt x="570" y="1853"/>
                    <a:pt x="588" y="1872"/>
                  </a:cubicBezTo>
                  <a:cubicBezTo>
                    <a:pt x="581" y="1884"/>
                    <a:pt x="573" y="1898"/>
                    <a:pt x="566" y="1913"/>
                  </a:cubicBezTo>
                  <a:cubicBezTo>
                    <a:pt x="433" y="1991"/>
                    <a:pt x="297" y="2069"/>
                    <a:pt x="162" y="2146"/>
                  </a:cubicBezTo>
                  <a:cubicBezTo>
                    <a:pt x="127" y="2073"/>
                    <a:pt x="104" y="1993"/>
                    <a:pt x="101" y="1911"/>
                  </a:cubicBezTo>
                  <a:cubicBezTo>
                    <a:pt x="100" y="1905"/>
                    <a:pt x="100" y="1898"/>
                    <a:pt x="100" y="1891"/>
                  </a:cubicBezTo>
                  <a:cubicBezTo>
                    <a:pt x="242" y="1866"/>
                    <a:pt x="384" y="1841"/>
                    <a:pt x="526" y="1815"/>
                  </a:cubicBezTo>
                  <a:lnTo>
                    <a:pt x="1526" y="2053"/>
                  </a:lnTo>
                  <a:close/>
                  <a:moveTo>
                    <a:pt x="453" y="1794"/>
                  </a:moveTo>
                  <a:lnTo>
                    <a:pt x="453" y="1794"/>
                  </a:lnTo>
                  <a:cubicBezTo>
                    <a:pt x="336" y="1816"/>
                    <a:pt x="218" y="1837"/>
                    <a:pt x="100" y="1858"/>
                  </a:cubicBezTo>
                  <a:cubicBezTo>
                    <a:pt x="100" y="1815"/>
                    <a:pt x="104" y="1771"/>
                    <a:pt x="109" y="1726"/>
                  </a:cubicBezTo>
                  <a:cubicBezTo>
                    <a:pt x="227" y="1739"/>
                    <a:pt x="342" y="1765"/>
                    <a:pt x="453" y="1794"/>
                  </a:cubicBezTo>
                  <a:close/>
                  <a:moveTo>
                    <a:pt x="162" y="1519"/>
                  </a:moveTo>
                  <a:lnTo>
                    <a:pt x="162" y="1519"/>
                  </a:lnTo>
                  <a:cubicBezTo>
                    <a:pt x="171" y="1500"/>
                    <a:pt x="181" y="1481"/>
                    <a:pt x="193" y="1462"/>
                  </a:cubicBezTo>
                  <a:lnTo>
                    <a:pt x="491" y="1770"/>
                  </a:lnTo>
                  <a:cubicBezTo>
                    <a:pt x="367" y="1736"/>
                    <a:pt x="243" y="1708"/>
                    <a:pt x="115" y="1694"/>
                  </a:cubicBezTo>
                  <a:cubicBezTo>
                    <a:pt x="123" y="1643"/>
                    <a:pt x="136" y="1591"/>
                    <a:pt x="152" y="1542"/>
                  </a:cubicBezTo>
                  <a:cubicBezTo>
                    <a:pt x="155" y="1534"/>
                    <a:pt x="158" y="1526"/>
                    <a:pt x="162" y="1519"/>
                  </a:cubicBezTo>
                  <a:lnTo>
                    <a:pt x="1230" y="720"/>
                  </a:lnTo>
                  <a:cubicBezTo>
                    <a:pt x="1297" y="837"/>
                    <a:pt x="1358" y="960"/>
                    <a:pt x="1420" y="1081"/>
                  </a:cubicBezTo>
                  <a:lnTo>
                    <a:pt x="1672" y="1570"/>
                  </a:lnTo>
                  <a:cubicBezTo>
                    <a:pt x="1640" y="1571"/>
                    <a:pt x="1607" y="1575"/>
                    <a:pt x="1575" y="1579"/>
                  </a:cubicBezTo>
                  <a:cubicBezTo>
                    <a:pt x="1569" y="1554"/>
                    <a:pt x="1561" y="1529"/>
                    <a:pt x="1550" y="1504"/>
                  </a:cubicBezTo>
                  <a:cubicBezTo>
                    <a:pt x="1535" y="1444"/>
                    <a:pt x="1512" y="1391"/>
                    <a:pt x="1471" y="1345"/>
                  </a:cubicBezTo>
                  <a:cubicBezTo>
                    <a:pt x="1397" y="1236"/>
                    <a:pt x="1296" y="1155"/>
                    <a:pt x="1163" y="1114"/>
                  </a:cubicBezTo>
                  <a:cubicBezTo>
                    <a:pt x="1151" y="1110"/>
                    <a:pt x="1136" y="1106"/>
                    <a:pt x="1123" y="1103"/>
                  </a:cubicBezTo>
                  <a:cubicBezTo>
                    <a:pt x="1158" y="975"/>
                    <a:pt x="1194" y="848"/>
                    <a:pt x="1230" y="720"/>
                  </a:cubicBezTo>
                  <a:lnTo>
                    <a:pt x="162" y="1519"/>
                  </a:lnTo>
                  <a:close/>
                  <a:moveTo>
                    <a:pt x="963" y="181"/>
                  </a:moveTo>
                  <a:lnTo>
                    <a:pt x="963" y="181"/>
                  </a:lnTo>
                  <a:cubicBezTo>
                    <a:pt x="897" y="173"/>
                    <a:pt x="836" y="155"/>
                    <a:pt x="773" y="173"/>
                  </a:cubicBezTo>
                  <a:cubicBezTo>
                    <a:pt x="845" y="106"/>
                    <a:pt x="1042" y="151"/>
                    <a:pt x="1107" y="160"/>
                  </a:cubicBezTo>
                  <a:cubicBezTo>
                    <a:pt x="1147" y="165"/>
                    <a:pt x="1231" y="160"/>
                    <a:pt x="1301" y="169"/>
                  </a:cubicBezTo>
                  <a:cubicBezTo>
                    <a:pt x="1263" y="168"/>
                    <a:pt x="1229" y="169"/>
                    <a:pt x="1214" y="170"/>
                  </a:cubicBezTo>
                  <a:cubicBezTo>
                    <a:pt x="1130" y="174"/>
                    <a:pt x="1047" y="188"/>
                    <a:pt x="963" y="181"/>
                  </a:cubicBezTo>
                  <a:close/>
                  <a:moveTo>
                    <a:pt x="3954" y="1481"/>
                  </a:moveTo>
                  <a:lnTo>
                    <a:pt x="3954" y="1481"/>
                  </a:lnTo>
                  <a:cubicBezTo>
                    <a:pt x="3941" y="1416"/>
                    <a:pt x="3921" y="1353"/>
                    <a:pt x="3893" y="1293"/>
                  </a:cubicBezTo>
                  <a:cubicBezTo>
                    <a:pt x="3870" y="1246"/>
                    <a:pt x="3845" y="1203"/>
                    <a:pt x="3816" y="1163"/>
                  </a:cubicBezTo>
                  <a:cubicBezTo>
                    <a:pt x="3816" y="1153"/>
                    <a:pt x="3809" y="1145"/>
                    <a:pt x="3801" y="1144"/>
                  </a:cubicBezTo>
                  <a:cubicBezTo>
                    <a:pt x="3732" y="1058"/>
                    <a:pt x="3642" y="995"/>
                    <a:pt x="3528" y="959"/>
                  </a:cubicBezTo>
                  <a:cubicBezTo>
                    <a:pt x="3344" y="902"/>
                    <a:pt x="3132" y="886"/>
                    <a:pt x="2940" y="915"/>
                  </a:cubicBezTo>
                  <a:cubicBezTo>
                    <a:pt x="2820" y="705"/>
                    <a:pt x="2702" y="496"/>
                    <a:pt x="2582" y="284"/>
                  </a:cubicBezTo>
                  <a:cubicBezTo>
                    <a:pt x="2579" y="282"/>
                    <a:pt x="2573" y="278"/>
                    <a:pt x="2570" y="274"/>
                  </a:cubicBezTo>
                  <a:cubicBezTo>
                    <a:pt x="2647" y="254"/>
                    <a:pt x="2717" y="221"/>
                    <a:pt x="2771" y="162"/>
                  </a:cubicBezTo>
                  <a:cubicBezTo>
                    <a:pt x="2801" y="130"/>
                    <a:pt x="2829" y="77"/>
                    <a:pt x="2775" y="53"/>
                  </a:cubicBezTo>
                  <a:cubicBezTo>
                    <a:pt x="2746" y="40"/>
                    <a:pt x="2704" y="48"/>
                    <a:pt x="2671" y="51"/>
                  </a:cubicBezTo>
                  <a:cubicBezTo>
                    <a:pt x="2671" y="47"/>
                    <a:pt x="2669" y="42"/>
                    <a:pt x="2667" y="38"/>
                  </a:cubicBezTo>
                  <a:cubicBezTo>
                    <a:pt x="2664" y="34"/>
                    <a:pt x="2662" y="31"/>
                    <a:pt x="2660" y="29"/>
                  </a:cubicBezTo>
                  <a:cubicBezTo>
                    <a:pt x="2636" y="2"/>
                    <a:pt x="2585" y="2"/>
                    <a:pt x="2554" y="2"/>
                  </a:cubicBezTo>
                  <a:cubicBezTo>
                    <a:pt x="2521" y="0"/>
                    <a:pt x="2487" y="2"/>
                    <a:pt x="2462" y="24"/>
                  </a:cubicBezTo>
                  <a:cubicBezTo>
                    <a:pt x="2450" y="29"/>
                    <a:pt x="2441" y="37"/>
                    <a:pt x="2432" y="51"/>
                  </a:cubicBezTo>
                  <a:cubicBezTo>
                    <a:pt x="2419" y="74"/>
                    <a:pt x="2423" y="102"/>
                    <a:pt x="2442" y="115"/>
                  </a:cubicBezTo>
                  <a:cubicBezTo>
                    <a:pt x="2446" y="122"/>
                    <a:pt x="2454" y="125"/>
                    <a:pt x="2460" y="124"/>
                  </a:cubicBezTo>
                  <a:cubicBezTo>
                    <a:pt x="2460" y="124"/>
                    <a:pt x="2462" y="124"/>
                    <a:pt x="2462" y="125"/>
                  </a:cubicBezTo>
                  <a:cubicBezTo>
                    <a:pt x="2483" y="130"/>
                    <a:pt x="2507" y="124"/>
                    <a:pt x="2529" y="122"/>
                  </a:cubicBezTo>
                  <a:cubicBezTo>
                    <a:pt x="2558" y="121"/>
                    <a:pt x="2591" y="121"/>
                    <a:pt x="2620" y="114"/>
                  </a:cubicBezTo>
                  <a:cubicBezTo>
                    <a:pt x="2629" y="113"/>
                    <a:pt x="2638" y="110"/>
                    <a:pt x="2645" y="105"/>
                  </a:cubicBezTo>
                  <a:cubicBezTo>
                    <a:pt x="2649" y="104"/>
                    <a:pt x="2653" y="103"/>
                    <a:pt x="2657" y="102"/>
                  </a:cubicBezTo>
                  <a:cubicBezTo>
                    <a:pt x="2664" y="102"/>
                    <a:pt x="2671" y="100"/>
                    <a:pt x="2678" y="100"/>
                  </a:cubicBezTo>
                  <a:cubicBezTo>
                    <a:pt x="2694" y="100"/>
                    <a:pt x="2709" y="98"/>
                    <a:pt x="2725" y="98"/>
                  </a:cubicBezTo>
                  <a:cubicBezTo>
                    <a:pt x="2694" y="190"/>
                    <a:pt x="2531" y="220"/>
                    <a:pt x="2440" y="239"/>
                  </a:cubicBezTo>
                  <a:cubicBezTo>
                    <a:pt x="2441" y="237"/>
                    <a:pt x="2441" y="235"/>
                    <a:pt x="2441" y="233"/>
                  </a:cubicBezTo>
                  <a:cubicBezTo>
                    <a:pt x="2441" y="218"/>
                    <a:pt x="2426" y="210"/>
                    <a:pt x="2415" y="210"/>
                  </a:cubicBezTo>
                  <a:cubicBezTo>
                    <a:pt x="2348" y="212"/>
                    <a:pt x="2282" y="215"/>
                    <a:pt x="2214" y="218"/>
                  </a:cubicBezTo>
                  <a:cubicBezTo>
                    <a:pt x="2213" y="218"/>
                    <a:pt x="2213" y="218"/>
                    <a:pt x="2212" y="219"/>
                  </a:cubicBezTo>
                  <a:cubicBezTo>
                    <a:pt x="2201" y="206"/>
                    <a:pt x="2173" y="208"/>
                    <a:pt x="2168" y="229"/>
                  </a:cubicBezTo>
                  <a:cubicBezTo>
                    <a:pt x="2156" y="268"/>
                    <a:pt x="2136" y="348"/>
                    <a:pt x="2196" y="356"/>
                  </a:cubicBezTo>
                  <a:cubicBezTo>
                    <a:pt x="2197" y="356"/>
                    <a:pt x="2198" y="356"/>
                    <a:pt x="2201" y="356"/>
                  </a:cubicBezTo>
                  <a:cubicBezTo>
                    <a:pt x="2202" y="357"/>
                    <a:pt x="2204" y="358"/>
                    <a:pt x="2206" y="358"/>
                  </a:cubicBezTo>
                  <a:cubicBezTo>
                    <a:pt x="2279" y="366"/>
                    <a:pt x="2373" y="361"/>
                    <a:pt x="2416" y="305"/>
                  </a:cubicBezTo>
                  <a:cubicBezTo>
                    <a:pt x="2419" y="303"/>
                    <a:pt x="2423" y="301"/>
                    <a:pt x="2425" y="297"/>
                  </a:cubicBezTo>
                  <a:cubicBezTo>
                    <a:pt x="2454" y="294"/>
                    <a:pt x="2482" y="291"/>
                    <a:pt x="2509" y="286"/>
                  </a:cubicBezTo>
                  <a:cubicBezTo>
                    <a:pt x="2545" y="350"/>
                    <a:pt x="2581" y="414"/>
                    <a:pt x="2616" y="477"/>
                  </a:cubicBezTo>
                  <a:lnTo>
                    <a:pt x="1233" y="597"/>
                  </a:lnTo>
                  <a:cubicBezTo>
                    <a:pt x="1179" y="510"/>
                    <a:pt x="1119" y="427"/>
                    <a:pt x="1050" y="351"/>
                  </a:cubicBezTo>
                  <a:cubicBezTo>
                    <a:pt x="1071" y="343"/>
                    <a:pt x="1090" y="336"/>
                    <a:pt x="1110" y="331"/>
                  </a:cubicBezTo>
                  <a:cubicBezTo>
                    <a:pt x="1203" y="301"/>
                    <a:pt x="1316" y="255"/>
                    <a:pt x="1412" y="279"/>
                  </a:cubicBezTo>
                  <a:cubicBezTo>
                    <a:pt x="1431" y="284"/>
                    <a:pt x="1442" y="275"/>
                    <a:pt x="1448" y="262"/>
                  </a:cubicBezTo>
                  <a:cubicBezTo>
                    <a:pt x="1451" y="259"/>
                    <a:pt x="1452" y="254"/>
                    <a:pt x="1452" y="249"/>
                  </a:cubicBezTo>
                  <a:cubicBezTo>
                    <a:pt x="1452" y="247"/>
                    <a:pt x="1452" y="245"/>
                    <a:pt x="1451" y="243"/>
                  </a:cubicBezTo>
                  <a:cubicBezTo>
                    <a:pt x="1457" y="225"/>
                    <a:pt x="1451" y="211"/>
                    <a:pt x="1440" y="202"/>
                  </a:cubicBezTo>
                  <a:cubicBezTo>
                    <a:pt x="1424" y="174"/>
                    <a:pt x="1397" y="157"/>
                    <a:pt x="1359" y="148"/>
                  </a:cubicBezTo>
                  <a:cubicBezTo>
                    <a:pt x="1266" y="124"/>
                    <a:pt x="1163" y="136"/>
                    <a:pt x="1066" y="119"/>
                  </a:cubicBezTo>
                  <a:cubicBezTo>
                    <a:pt x="980" y="105"/>
                    <a:pt x="773" y="79"/>
                    <a:pt x="727" y="184"/>
                  </a:cubicBezTo>
                  <a:cubicBezTo>
                    <a:pt x="726" y="186"/>
                    <a:pt x="726" y="186"/>
                    <a:pt x="723" y="187"/>
                  </a:cubicBezTo>
                  <a:cubicBezTo>
                    <a:pt x="649" y="315"/>
                    <a:pt x="721" y="413"/>
                    <a:pt x="863" y="400"/>
                  </a:cubicBezTo>
                  <a:cubicBezTo>
                    <a:pt x="906" y="397"/>
                    <a:pt x="945" y="386"/>
                    <a:pt x="986" y="373"/>
                  </a:cubicBezTo>
                  <a:cubicBezTo>
                    <a:pt x="988" y="376"/>
                    <a:pt x="990" y="381"/>
                    <a:pt x="992" y="383"/>
                  </a:cubicBezTo>
                  <a:cubicBezTo>
                    <a:pt x="1061" y="458"/>
                    <a:pt x="1119" y="539"/>
                    <a:pt x="1173" y="624"/>
                  </a:cubicBezTo>
                  <a:cubicBezTo>
                    <a:pt x="1170" y="635"/>
                    <a:pt x="1173" y="647"/>
                    <a:pt x="1180" y="656"/>
                  </a:cubicBezTo>
                  <a:lnTo>
                    <a:pt x="1058" y="1087"/>
                  </a:lnTo>
                  <a:cubicBezTo>
                    <a:pt x="882" y="1049"/>
                    <a:pt x="689" y="1045"/>
                    <a:pt x="516" y="1080"/>
                  </a:cubicBezTo>
                  <a:cubicBezTo>
                    <a:pt x="509" y="1081"/>
                    <a:pt x="504" y="1086"/>
                    <a:pt x="500" y="1090"/>
                  </a:cubicBezTo>
                  <a:cubicBezTo>
                    <a:pt x="394" y="1120"/>
                    <a:pt x="310" y="1185"/>
                    <a:pt x="243" y="1267"/>
                  </a:cubicBezTo>
                  <a:cubicBezTo>
                    <a:pt x="104" y="1409"/>
                    <a:pt x="17" y="1601"/>
                    <a:pt x="9" y="1801"/>
                  </a:cubicBezTo>
                  <a:cubicBezTo>
                    <a:pt x="0" y="2029"/>
                    <a:pt x="103" y="2250"/>
                    <a:pt x="267" y="2402"/>
                  </a:cubicBezTo>
                  <a:cubicBezTo>
                    <a:pt x="368" y="2514"/>
                    <a:pt x="501" y="2596"/>
                    <a:pt x="649" y="2635"/>
                  </a:cubicBezTo>
                  <a:cubicBezTo>
                    <a:pt x="717" y="2653"/>
                    <a:pt x="787" y="2660"/>
                    <a:pt x="857" y="2659"/>
                  </a:cubicBezTo>
                  <a:cubicBezTo>
                    <a:pt x="857" y="2659"/>
                    <a:pt x="858" y="2659"/>
                    <a:pt x="859" y="2659"/>
                  </a:cubicBezTo>
                  <a:cubicBezTo>
                    <a:pt x="861" y="2659"/>
                    <a:pt x="865" y="2659"/>
                    <a:pt x="869" y="2659"/>
                  </a:cubicBezTo>
                  <a:cubicBezTo>
                    <a:pt x="895" y="2658"/>
                    <a:pt x="922" y="2656"/>
                    <a:pt x="948" y="2652"/>
                  </a:cubicBezTo>
                  <a:cubicBezTo>
                    <a:pt x="1176" y="2620"/>
                    <a:pt x="1391" y="2494"/>
                    <a:pt x="1506" y="2290"/>
                  </a:cubicBezTo>
                  <a:cubicBezTo>
                    <a:pt x="1533" y="2241"/>
                    <a:pt x="1553" y="2188"/>
                    <a:pt x="1566" y="2132"/>
                  </a:cubicBezTo>
                  <a:cubicBezTo>
                    <a:pt x="1623" y="2139"/>
                    <a:pt x="1680" y="2146"/>
                    <a:pt x="1737" y="2151"/>
                  </a:cubicBezTo>
                  <a:cubicBezTo>
                    <a:pt x="1754" y="2152"/>
                    <a:pt x="1774" y="2153"/>
                    <a:pt x="1793" y="2154"/>
                  </a:cubicBezTo>
                  <a:cubicBezTo>
                    <a:pt x="1785" y="2194"/>
                    <a:pt x="1777" y="2234"/>
                    <a:pt x="1769" y="2274"/>
                  </a:cubicBezTo>
                  <a:lnTo>
                    <a:pt x="1693" y="2281"/>
                  </a:lnTo>
                  <a:cubicBezTo>
                    <a:pt x="1651" y="2285"/>
                    <a:pt x="1656" y="2350"/>
                    <a:pt x="1698" y="2347"/>
                  </a:cubicBezTo>
                  <a:lnTo>
                    <a:pt x="1869" y="2332"/>
                  </a:lnTo>
                  <a:cubicBezTo>
                    <a:pt x="1911" y="2327"/>
                    <a:pt x="1907" y="2262"/>
                    <a:pt x="1865" y="2266"/>
                  </a:cubicBezTo>
                  <a:lnTo>
                    <a:pt x="1803" y="2271"/>
                  </a:lnTo>
                  <a:cubicBezTo>
                    <a:pt x="1811" y="2232"/>
                    <a:pt x="1818" y="2193"/>
                    <a:pt x="1826" y="2154"/>
                  </a:cubicBezTo>
                  <a:cubicBezTo>
                    <a:pt x="1831" y="2153"/>
                    <a:pt x="1835" y="2153"/>
                    <a:pt x="1840" y="2153"/>
                  </a:cubicBezTo>
                  <a:cubicBezTo>
                    <a:pt x="1909" y="2159"/>
                    <a:pt x="1980" y="2152"/>
                    <a:pt x="2044" y="2119"/>
                  </a:cubicBezTo>
                  <a:cubicBezTo>
                    <a:pt x="2129" y="2075"/>
                    <a:pt x="2170" y="2001"/>
                    <a:pt x="2173" y="1923"/>
                  </a:cubicBezTo>
                  <a:cubicBezTo>
                    <a:pt x="2178" y="1902"/>
                    <a:pt x="2179" y="1881"/>
                    <a:pt x="2177" y="1858"/>
                  </a:cubicBezTo>
                  <a:cubicBezTo>
                    <a:pt x="2177" y="1857"/>
                    <a:pt x="2176" y="1856"/>
                    <a:pt x="2176" y="1855"/>
                  </a:cubicBezTo>
                  <a:cubicBezTo>
                    <a:pt x="2177" y="1849"/>
                    <a:pt x="2177" y="1844"/>
                    <a:pt x="2177" y="1840"/>
                  </a:cubicBezTo>
                  <a:cubicBezTo>
                    <a:pt x="2177" y="1834"/>
                    <a:pt x="2174" y="1829"/>
                    <a:pt x="2171" y="1827"/>
                  </a:cubicBezTo>
                  <a:cubicBezTo>
                    <a:pt x="2155" y="1760"/>
                    <a:pt x="2111" y="1701"/>
                    <a:pt x="2056" y="1657"/>
                  </a:cubicBezTo>
                  <a:cubicBezTo>
                    <a:pt x="2163" y="1545"/>
                    <a:pt x="2270" y="1431"/>
                    <a:pt x="2369" y="1312"/>
                  </a:cubicBezTo>
                  <a:cubicBezTo>
                    <a:pt x="2440" y="1229"/>
                    <a:pt x="2504" y="1140"/>
                    <a:pt x="2579" y="1061"/>
                  </a:cubicBezTo>
                  <a:cubicBezTo>
                    <a:pt x="2654" y="980"/>
                    <a:pt x="2735" y="906"/>
                    <a:pt x="2817" y="831"/>
                  </a:cubicBezTo>
                  <a:cubicBezTo>
                    <a:pt x="2835" y="864"/>
                    <a:pt x="2854" y="895"/>
                    <a:pt x="2872" y="929"/>
                  </a:cubicBezTo>
                  <a:cubicBezTo>
                    <a:pt x="2870" y="930"/>
                    <a:pt x="2869" y="932"/>
                    <a:pt x="2868" y="933"/>
                  </a:cubicBezTo>
                  <a:cubicBezTo>
                    <a:pt x="2866" y="933"/>
                    <a:pt x="2862" y="933"/>
                    <a:pt x="2860" y="933"/>
                  </a:cubicBezTo>
                  <a:cubicBezTo>
                    <a:pt x="2854" y="934"/>
                    <a:pt x="2851" y="938"/>
                    <a:pt x="2849" y="941"/>
                  </a:cubicBezTo>
                  <a:cubicBezTo>
                    <a:pt x="2585" y="1025"/>
                    <a:pt x="2452" y="1328"/>
                    <a:pt x="2423" y="1596"/>
                  </a:cubicBezTo>
                  <a:cubicBezTo>
                    <a:pt x="2405" y="1763"/>
                    <a:pt x="2419" y="1935"/>
                    <a:pt x="2512" y="2080"/>
                  </a:cubicBezTo>
                  <a:cubicBezTo>
                    <a:pt x="2605" y="2225"/>
                    <a:pt x="2757" y="2343"/>
                    <a:pt x="2906" y="2424"/>
                  </a:cubicBezTo>
                  <a:cubicBezTo>
                    <a:pt x="2943" y="2443"/>
                    <a:pt x="2980" y="2459"/>
                    <a:pt x="3017" y="2471"/>
                  </a:cubicBezTo>
                  <a:cubicBezTo>
                    <a:pt x="3019" y="2484"/>
                    <a:pt x="3037" y="2489"/>
                    <a:pt x="3045" y="2480"/>
                  </a:cubicBezTo>
                  <a:cubicBezTo>
                    <a:pt x="3074" y="2489"/>
                    <a:pt x="3105" y="2495"/>
                    <a:pt x="3135" y="2498"/>
                  </a:cubicBezTo>
                  <a:cubicBezTo>
                    <a:pt x="3205" y="2513"/>
                    <a:pt x="3278" y="2516"/>
                    <a:pt x="3351" y="2504"/>
                  </a:cubicBezTo>
                  <a:cubicBezTo>
                    <a:pt x="3561" y="2470"/>
                    <a:pt x="3738" y="2337"/>
                    <a:pt x="3849" y="2159"/>
                  </a:cubicBezTo>
                  <a:cubicBezTo>
                    <a:pt x="3967" y="1964"/>
                    <a:pt x="4029" y="1701"/>
                    <a:pt x="3954" y="148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3" name="Freeform 87">
              <a:extLst>
                <a:ext uri="{FF2B5EF4-FFF2-40B4-BE49-F238E27FC236}">
                  <a16:creationId xmlns:a16="http://schemas.microsoft.com/office/drawing/2014/main" id="{B4BE1220-4721-CB40-87AD-950256935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4" y="6388832"/>
              <a:ext cx="440030" cy="445628"/>
            </a:xfrm>
            <a:custGeom>
              <a:avLst/>
              <a:gdLst>
                <a:gd name="T0" fmla="*/ 245178442 w 955"/>
                <a:gd name="T1" fmla="*/ 190826982 h 970"/>
                <a:gd name="T2" fmla="*/ 214265909 w 955"/>
                <a:gd name="T3" fmla="*/ 178447875 h 970"/>
                <a:gd name="T4" fmla="*/ 193354375 w 955"/>
                <a:gd name="T5" fmla="*/ 179655307 h 970"/>
                <a:gd name="T6" fmla="*/ 168805995 w 955"/>
                <a:gd name="T7" fmla="*/ 219511629 h 970"/>
                <a:gd name="T8" fmla="*/ 149107395 w 955"/>
                <a:gd name="T9" fmla="*/ 258764235 h 970"/>
                <a:gd name="T10" fmla="*/ 130317028 w 955"/>
                <a:gd name="T11" fmla="*/ 186901851 h 970"/>
                <a:gd name="T12" fmla="*/ 120013285 w 955"/>
                <a:gd name="T13" fmla="*/ 176636076 h 970"/>
                <a:gd name="T14" fmla="*/ 79402499 w 955"/>
                <a:gd name="T15" fmla="*/ 176636076 h 970"/>
                <a:gd name="T16" fmla="*/ 28487969 w 955"/>
                <a:gd name="T17" fmla="*/ 167879916 h 970"/>
                <a:gd name="T18" fmla="*/ 27881828 w 955"/>
                <a:gd name="T19" fmla="*/ 166068117 h 970"/>
                <a:gd name="T20" fmla="*/ 36367801 w 955"/>
                <a:gd name="T21" fmla="*/ 161538619 h 970"/>
                <a:gd name="T22" fmla="*/ 57582079 w 955"/>
                <a:gd name="T23" fmla="*/ 151272843 h 970"/>
                <a:gd name="T24" fmla="*/ 108496609 w 955"/>
                <a:gd name="T25" fmla="*/ 132552440 h 970"/>
                <a:gd name="T26" fmla="*/ 115770299 w 955"/>
                <a:gd name="T27" fmla="*/ 119568966 h 970"/>
                <a:gd name="T28" fmla="*/ 106678186 w 955"/>
                <a:gd name="T29" fmla="*/ 28382463 h 970"/>
                <a:gd name="T30" fmla="*/ 140924167 w 955"/>
                <a:gd name="T31" fmla="*/ 51933897 h 970"/>
                <a:gd name="T32" fmla="*/ 178504250 w 955"/>
                <a:gd name="T33" fmla="*/ 73069815 h 970"/>
                <a:gd name="T34" fmla="*/ 236995214 w 955"/>
                <a:gd name="T35" fmla="*/ 53745696 h 970"/>
                <a:gd name="T36" fmla="*/ 210931808 w 955"/>
                <a:gd name="T37" fmla="*/ 121984481 h 970"/>
                <a:gd name="T38" fmla="*/ 210629064 w 955"/>
                <a:gd name="T39" fmla="*/ 132250256 h 970"/>
                <a:gd name="T40" fmla="*/ 215478191 w 955"/>
                <a:gd name="T41" fmla="*/ 142516683 h 970"/>
                <a:gd name="T42" fmla="*/ 265180439 w 955"/>
                <a:gd name="T43" fmla="*/ 193846864 h 970"/>
                <a:gd name="T44" fmla="*/ 231237202 w 955"/>
                <a:gd name="T45" fmla="*/ 128627310 h 970"/>
                <a:gd name="T46" fmla="*/ 259422427 w 955"/>
                <a:gd name="T47" fmla="*/ 36232724 h 970"/>
                <a:gd name="T48" fmla="*/ 243966160 w 955"/>
                <a:gd name="T49" fmla="*/ 27175031 h 970"/>
                <a:gd name="T50" fmla="*/ 164260265 w 955"/>
                <a:gd name="T51" fmla="*/ 42271837 h 970"/>
                <a:gd name="T52" fmla="*/ 104253622 w 955"/>
                <a:gd name="T53" fmla="*/ 1811799 h 970"/>
                <a:gd name="T54" fmla="*/ 94858765 w 955"/>
                <a:gd name="T55" fmla="*/ 1208083 h 970"/>
                <a:gd name="T56" fmla="*/ 86676189 w 955"/>
                <a:gd name="T57" fmla="*/ 10567959 h 970"/>
                <a:gd name="T58" fmla="*/ 93040342 w 955"/>
                <a:gd name="T59" fmla="*/ 115945368 h 970"/>
                <a:gd name="T60" fmla="*/ 30002995 w 955"/>
                <a:gd name="T61" fmla="*/ 141308600 h 970"/>
                <a:gd name="T62" fmla="*/ 3333449 w 955"/>
                <a:gd name="T63" fmla="*/ 169389531 h 970"/>
                <a:gd name="T64" fmla="*/ 40610787 w 955"/>
                <a:gd name="T65" fmla="*/ 191129165 h 970"/>
                <a:gd name="T66" fmla="*/ 110012287 w 955"/>
                <a:gd name="T67" fmla="*/ 198074178 h 970"/>
                <a:gd name="T68" fmla="*/ 141530308 w 955"/>
                <a:gd name="T69" fmla="*/ 284731183 h 970"/>
                <a:gd name="T70" fmla="*/ 159108394 w 955"/>
                <a:gd name="T71" fmla="*/ 284731183 h 970"/>
                <a:gd name="T72" fmla="*/ 179716531 w 955"/>
                <a:gd name="T73" fmla="*/ 243968961 h 970"/>
                <a:gd name="T74" fmla="*/ 206083334 w 955"/>
                <a:gd name="T75" fmla="*/ 201394941 h 970"/>
                <a:gd name="T76" fmla="*/ 239419777 w 955"/>
                <a:gd name="T77" fmla="*/ 210755468 h 970"/>
                <a:gd name="T78" fmla="*/ 277908745 w 955"/>
                <a:gd name="T79" fmla="*/ 214982782 h 970"/>
                <a:gd name="T80" fmla="*/ 288213140 w 955"/>
                <a:gd name="T81" fmla="*/ 204414823 h 970"/>
                <a:gd name="T82" fmla="*/ 231237202 w 955"/>
                <a:gd name="T83" fmla="*/ 128627310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4" name="Freeform 89">
              <a:extLst>
                <a:ext uri="{FF2B5EF4-FFF2-40B4-BE49-F238E27FC236}">
                  <a16:creationId xmlns:a16="http://schemas.microsoft.com/office/drawing/2014/main" id="{B60B844C-F345-654D-A0D9-F1DBF353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666" y="476672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5" name="Group 2">
              <a:extLst>
                <a:ext uri="{FF2B5EF4-FFF2-40B4-BE49-F238E27FC236}">
                  <a16:creationId xmlns:a16="http://schemas.microsoft.com/office/drawing/2014/main" id="{93B77A20-DABE-1746-B308-7433795E023B}"/>
                </a:ext>
              </a:extLst>
            </p:cNvPr>
            <p:cNvGrpSpPr>
              <a:grpSpLocks/>
            </p:cNvGrpSpPr>
            <p:nvPr/>
          </p:nvGrpSpPr>
          <p:grpSpPr bwMode="auto">
            <a:xfrm rot="4170401">
              <a:off x="5987389" y="5376277"/>
              <a:ext cx="798323" cy="781529"/>
              <a:chOff x="2946400" y="5289550"/>
              <a:chExt cx="625475" cy="612775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356" name="Freeform 88">
                <a:extLst>
                  <a:ext uri="{FF2B5EF4-FFF2-40B4-BE49-F238E27FC236}">
                    <a16:creationId xmlns:a16="http://schemas.microsoft.com/office/drawing/2014/main" id="{6C3D2C01-D60B-8143-97F0-2D5796F8C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238" y="5372100"/>
                <a:ext cx="446087" cy="485775"/>
              </a:xfrm>
              <a:custGeom>
                <a:avLst/>
                <a:gdLst>
                  <a:gd name="T0" fmla="*/ 121397280 w 1238"/>
                  <a:gd name="T1" fmla="*/ 89208929 h 1351"/>
                  <a:gd name="T2" fmla="*/ 115554910 w 1238"/>
                  <a:gd name="T3" fmla="*/ 95414696 h 1351"/>
                  <a:gd name="T4" fmla="*/ 116203862 w 1238"/>
                  <a:gd name="T5" fmla="*/ 99552233 h 1351"/>
                  <a:gd name="T6" fmla="*/ 116074144 w 1238"/>
                  <a:gd name="T7" fmla="*/ 102654937 h 1351"/>
                  <a:gd name="T8" fmla="*/ 123864451 w 1238"/>
                  <a:gd name="T9" fmla="*/ 126961305 h 1351"/>
                  <a:gd name="T10" fmla="*/ 96468656 w 1238"/>
                  <a:gd name="T11" fmla="*/ 111188180 h 1351"/>
                  <a:gd name="T12" fmla="*/ 90885722 w 1238"/>
                  <a:gd name="T13" fmla="*/ 110670763 h 1351"/>
                  <a:gd name="T14" fmla="*/ 84394039 w 1238"/>
                  <a:gd name="T15" fmla="*/ 112222295 h 1351"/>
                  <a:gd name="T16" fmla="*/ 67515159 w 1238"/>
                  <a:gd name="T17" fmla="*/ 137562778 h 1351"/>
                  <a:gd name="T18" fmla="*/ 49987327 w 1238"/>
                  <a:gd name="T19" fmla="*/ 159024613 h 1351"/>
                  <a:gd name="T20" fmla="*/ 43884800 w 1238"/>
                  <a:gd name="T21" fmla="*/ 162257120 h 1351"/>
                  <a:gd name="T22" fmla="*/ 43755081 w 1238"/>
                  <a:gd name="T23" fmla="*/ 158119583 h 1351"/>
                  <a:gd name="T24" fmla="*/ 44923627 w 1238"/>
                  <a:gd name="T25" fmla="*/ 138338724 h 1351"/>
                  <a:gd name="T26" fmla="*/ 53233169 w 1238"/>
                  <a:gd name="T27" fmla="*/ 107180087 h 1351"/>
                  <a:gd name="T28" fmla="*/ 51415310 w 1238"/>
                  <a:gd name="T29" fmla="*/ 101103405 h 1351"/>
                  <a:gd name="T30" fmla="*/ 16099849 w 1238"/>
                  <a:gd name="T31" fmla="*/ 75504393 h 1351"/>
                  <a:gd name="T32" fmla="*/ 54920949 w 1238"/>
                  <a:gd name="T33" fmla="*/ 76409423 h 1351"/>
                  <a:gd name="T34" fmla="*/ 58426587 w 1238"/>
                  <a:gd name="T35" fmla="*/ 74728807 h 1351"/>
                  <a:gd name="T36" fmla="*/ 74526436 w 1238"/>
                  <a:gd name="T37" fmla="*/ 18100243 h 1351"/>
                  <a:gd name="T38" fmla="*/ 101402638 w 1238"/>
                  <a:gd name="T39" fmla="*/ 62575443 h 1351"/>
                  <a:gd name="T40" fmla="*/ 104518761 w 1238"/>
                  <a:gd name="T41" fmla="*/ 64773476 h 1351"/>
                  <a:gd name="T42" fmla="*/ 106596056 w 1238"/>
                  <a:gd name="T43" fmla="*/ 65807950 h 1351"/>
                  <a:gd name="T44" fmla="*/ 144118891 w 1238"/>
                  <a:gd name="T45" fmla="*/ 70462185 h 1351"/>
                  <a:gd name="T46" fmla="*/ 121397280 w 1238"/>
                  <a:gd name="T47" fmla="*/ 89208929 h 1351"/>
                  <a:gd name="T48" fmla="*/ 135419834 w 1238"/>
                  <a:gd name="T49" fmla="*/ 89984875 h 1351"/>
                  <a:gd name="T50" fmla="*/ 157751569 w 1238"/>
                  <a:gd name="T51" fmla="*/ 69686599 h 1351"/>
                  <a:gd name="T52" fmla="*/ 154246291 w 1238"/>
                  <a:gd name="T53" fmla="*/ 62058385 h 1351"/>
                  <a:gd name="T54" fmla="*/ 108673351 w 1238"/>
                  <a:gd name="T55" fmla="*/ 57145622 h 1351"/>
                  <a:gd name="T56" fmla="*/ 77253044 w 1238"/>
                  <a:gd name="T57" fmla="*/ 6981712 h 1351"/>
                  <a:gd name="T58" fmla="*/ 52583856 w 1238"/>
                  <a:gd name="T59" fmla="*/ 67359122 h 1351"/>
                  <a:gd name="T60" fmla="*/ 5323137 w 1238"/>
                  <a:gd name="T61" fmla="*/ 66971509 h 1351"/>
                  <a:gd name="T62" fmla="*/ 2596889 w 1238"/>
                  <a:gd name="T63" fmla="*/ 74599363 h 1351"/>
                  <a:gd name="T64" fmla="*/ 43884800 w 1238"/>
                  <a:gd name="T65" fmla="*/ 107180087 h 1351"/>
                  <a:gd name="T66" fmla="*/ 35185743 w 1238"/>
                  <a:gd name="T67" fmla="*/ 145966578 h 1351"/>
                  <a:gd name="T68" fmla="*/ 42586535 w 1238"/>
                  <a:gd name="T69" fmla="*/ 173117122 h 1351"/>
                  <a:gd name="T70" fmla="*/ 66736129 w 1238"/>
                  <a:gd name="T71" fmla="*/ 152948290 h 1351"/>
                  <a:gd name="T72" fmla="*/ 91015440 w 1238"/>
                  <a:gd name="T73" fmla="*/ 118169533 h 1351"/>
                  <a:gd name="T74" fmla="*/ 129057870 w 1238"/>
                  <a:gd name="T75" fmla="*/ 157602525 h 1351"/>
                  <a:gd name="T76" fmla="*/ 136458662 w 1238"/>
                  <a:gd name="T77" fmla="*/ 155145964 h 1351"/>
                  <a:gd name="T78" fmla="*/ 126591059 w 1238"/>
                  <a:gd name="T79" fmla="*/ 105499471 h 1351"/>
                  <a:gd name="T80" fmla="*/ 125552231 w 1238"/>
                  <a:gd name="T81" fmla="*/ 99552233 h 1351"/>
                  <a:gd name="T82" fmla="*/ 128798073 w 1238"/>
                  <a:gd name="T83" fmla="*/ 94768554 h 1351"/>
                  <a:gd name="T84" fmla="*/ 135419834 w 1238"/>
                  <a:gd name="T85" fmla="*/ 89984875 h 1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8" h="1351">
                    <a:moveTo>
                      <a:pt x="935" y="690"/>
                    </a:moveTo>
                    <a:lnTo>
                      <a:pt x="935" y="690"/>
                    </a:lnTo>
                    <a:cubicBezTo>
                      <a:pt x="917" y="703"/>
                      <a:pt x="896" y="715"/>
                      <a:pt x="890" y="738"/>
                    </a:cubicBezTo>
                    <a:cubicBezTo>
                      <a:pt x="887" y="749"/>
                      <a:pt x="890" y="760"/>
                      <a:pt x="895" y="770"/>
                    </a:cubicBezTo>
                    <a:cubicBezTo>
                      <a:pt x="892" y="777"/>
                      <a:pt x="890" y="785"/>
                      <a:pt x="894" y="794"/>
                    </a:cubicBezTo>
                    <a:cubicBezTo>
                      <a:pt x="914" y="856"/>
                      <a:pt x="934" y="919"/>
                      <a:pt x="954" y="982"/>
                    </a:cubicBezTo>
                    <a:cubicBezTo>
                      <a:pt x="968" y="1025"/>
                      <a:pt x="985" y="1069"/>
                      <a:pt x="989" y="1114"/>
                    </a:cubicBezTo>
                    <a:lnTo>
                      <a:pt x="743" y="860"/>
                    </a:lnTo>
                    <a:cubicBezTo>
                      <a:pt x="730" y="845"/>
                      <a:pt x="713" y="847"/>
                      <a:pt x="700" y="856"/>
                    </a:cubicBezTo>
                    <a:cubicBezTo>
                      <a:pt x="685" y="847"/>
                      <a:pt x="663" y="847"/>
                      <a:pt x="650" y="868"/>
                    </a:cubicBezTo>
                    <a:cubicBezTo>
                      <a:pt x="610" y="935"/>
                      <a:pt x="568" y="1001"/>
                      <a:pt x="520" y="1064"/>
                    </a:cubicBezTo>
                    <a:cubicBezTo>
                      <a:pt x="481" y="1117"/>
                      <a:pt x="436" y="1188"/>
                      <a:pt x="385" y="1230"/>
                    </a:cubicBezTo>
                    <a:cubicBezTo>
                      <a:pt x="376" y="1249"/>
                      <a:pt x="360" y="1258"/>
                      <a:pt x="338" y="1255"/>
                    </a:cubicBezTo>
                    <a:lnTo>
                      <a:pt x="337" y="1223"/>
                    </a:lnTo>
                    <a:cubicBezTo>
                      <a:pt x="323" y="1181"/>
                      <a:pt x="341" y="1111"/>
                      <a:pt x="346" y="1070"/>
                    </a:cubicBezTo>
                    <a:cubicBezTo>
                      <a:pt x="357" y="987"/>
                      <a:pt x="379" y="908"/>
                      <a:pt x="410" y="829"/>
                    </a:cubicBezTo>
                    <a:cubicBezTo>
                      <a:pt x="417" y="811"/>
                      <a:pt x="413" y="793"/>
                      <a:pt x="396" y="782"/>
                    </a:cubicBezTo>
                    <a:cubicBezTo>
                      <a:pt x="296" y="728"/>
                      <a:pt x="205" y="662"/>
                      <a:pt x="124" y="584"/>
                    </a:cubicBezTo>
                    <a:cubicBezTo>
                      <a:pt x="224" y="581"/>
                      <a:pt x="323" y="584"/>
                      <a:pt x="423" y="591"/>
                    </a:cubicBezTo>
                    <a:cubicBezTo>
                      <a:pt x="436" y="592"/>
                      <a:pt x="445" y="588"/>
                      <a:pt x="450" y="578"/>
                    </a:cubicBezTo>
                    <a:cubicBezTo>
                      <a:pt x="459" y="576"/>
                      <a:pt x="466" y="568"/>
                      <a:pt x="468" y="557"/>
                    </a:cubicBezTo>
                    <a:lnTo>
                      <a:pt x="574" y="140"/>
                    </a:lnTo>
                    <a:cubicBezTo>
                      <a:pt x="653" y="249"/>
                      <a:pt x="723" y="363"/>
                      <a:pt x="781" y="484"/>
                    </a:cubicBezTo>
                    <a:cubicBezTo>
                      <a:pt x="787" y="495"/>
                      <a:pt x="796" y="501"/>
                      <a:pt x="805" y="501"/>
                    </a:cubicBezTo>
                    <a:cubicBezTo>
                      <a:pt x="810" y="504"/>
                      <a:pt x="814" y="508"/>
                      <a:pt x="821" y="509"/>
                    </a:cubicBezTo>
                    <a:cubicBezTo>
                      <a:pt x="917" y="528"/>
                      <a:pt x="1013" y="541"/>
                      <a:pt x="1110" y="545"/>
                    </a:cubicBezTo>
                    <a:cubicBezTo>
                      <a:pt x="1056" y="598"/>
                      <a:pt x="996" y="644"/>
                      <a:pt x="935" y="690"/>
                    </a:cubicBezTo>
                    <a:close/>
                    <a:moveTo>
                      <a:pt x="1043" y="696"/>
                    </a:moveTo>
                    <a:lnTo>
                      <a:pt x="1043" y="696"/>
                    </a:lnTo>
                    <a:cubicBezTo>
                      <a:pt x="1105" y="648"/>
                      <a:pt x="1161" y="595"/>
                      <a:pt x="1215" y="539"/>
                    </a:cubicBezTo>
                    <a:cubicBezTo>
                      <a:pt x="1237" y="515"/>
                      <a:pt x="1217" y="480"/>
                      <a:pt x="1188" y="480"/>
                    </a:cubicBezTo>
                    <a:cubicBezTo>
                      <a:pt x="1070" y="478"/>
                      <a:pt x="953" y="464"/>
                      <a:pt x="837" y="442"/>
                    </a:cubicBezTo>
                    <a:cubicBezTo>
                      <a:pt x="770" y="305"/>
                      <a:pt x="689" y="175"/>
                      <a:pt x="595" y="54"/>
                    </a:cubicBezTo>
                    <a:cubicBezTo>
                      <a:pt x="603" y="13"/>
                      <a:pt x="538" y="0"/>
                      <a:pt x="528" y="42"/>
                    </a:cubicBezTo>
                    <a:lnTo>
                      <a:pt x="405" y="521"/>
                    </a:lnTo>
                    <a:cubicBezTo>
                      <a:pt x="284" y="512"/>
                      <a:pt x="163" y="511"/>
                      <a:pt x="41" y="518"/>
                    </a:cubicBezTo>
                    <a:cubicBezTo>
                      <a:pt x="10" y="519"/>
                      <a:pt x="0" y="556"/>
                      <a:pt x="20" y="577"/>
                    </a:cubicBezTo>
                    <a:cubicBezTo>
                      <a:pt x="114" y="676"/>
                      <a:pt x="218" y="761"/>
                      <a:pt x="338" y="829"/>
                    </a:cubicBezTo>
                    <a:cubicBezTo>
                      <a:pt x="303" y="926"/>
                      <a:pt x="279" y="1025"/>
                      <a:pt x="271" y="1129"/>
                    </a:cubicBezTo>
                    <a:cubicBezTo>
                      <a:pt x="267" y="1185"/>
                      <a:pt x="241" y="1327"/>
                      <a:pt x="328" y="1339"/>
                    </a:cubicBezTo>
                    <a:cubicBezTo>
                      <a:pt x="405" y="1350"/>
                      <a:pt x="475" y="1232"/>
                      <a:pt x="514" y="1183"/>
                    </a:cubicBezTo>
                    <a:cubicBezTo>
                      <a:pt x="584" y="1099"/>
                      <a:pt x="645" y="1009"/>
                      <a:pt x="701" y="914"/>
                    </a:cubicBezTo>
                    <a:cubicBezTo>
                      <a:pt x="799" y="1016"/>
                      <a:pt x="897" y="1117"/>
                      <a:pt x="994" y="1219"/>
                    </a:cubicBezTo>
                    <a:cubicBezTo>
                      <a:pt x="1013" y="1237"/>
                      <a:pt x="1045" y="1224"/>
                      <a:pt x="1051" y="1200"/>
                    </a:cubicBezTo>
                    <a:cubicBezTo>
                      <a:pt x="1083" y="1077"/>
                      <a:pt x="1018" y="937"/>
                      <a:pt x="975" y="816"/>
                    </a:cubicBezTo>
                    <a:cubicBezTo>
                      <a:pt x="976" y="798"/>
                      <a:pt x="968" y="790"/>
                      <a:pt x="967" y="770"/>
                    </a:cubicBezTo>
                    <a:cubicBezTo>
                      <a:pt x="967" y="747"/>
                      <a:pt x="969" y="749"/>
                      <a:pt x="992" y="733"/>
                    </a:cubicBezTo>
                    <a:cubicBezTo>
                      <a:pt x="1009" y="721"/>
                      <a:pt x="1026" y="709"/>
                      <a:pt x="1043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7" name="Freeform 91">
                <a:extLst>
                  <a:ext uri="{FF2B5EF4-FFF2-40B4-BE49-F238E27FC236}">
                    <a16:creationId xmlns:a16="http://schemas.microsoft.com/office/drawing/2014/main" id="{558EC444-0B85-D64E-8ACF-2A107EABF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5303838"/>
                <a:ext cx="155575" cy="146050"/>
              </a:xfrm>
              <a:custGeom>
                <a:avLst/>
                <a:gdLst>
                  <a:gd name="T0" fmla="*/ 54735453 w 433"/>
                  <a:gd name="T1" fmla="*/ 48288723 h 407"/>
                  <a:gd name="T2" fmla="*/ 54735453 w 433"/>
                  <a:gd name="T3" fmla="*/ 48288723 h 407"/>
                  <a:gd name="T4" fmla="*/ 3743860 w 433"/>
                  <a:gd name="T5" fmla="*/ 1030245 h 407"/>
                  <a:gd name="T6" fmla="*/ 3743860 w 433"/>
                  <a:gd name="T7" fmla="*/ 1030245 h 407"/>
                  <a:gd name="T8" fmla="*/ 2840232 w 433"/>
                  <a:gd name="T9" fmla="*/ 5279690 h 407"/>
                  <a:gd name="T10" fmla="*/ 2840232 w 433"/>
                  <a:gd name="T11" fmla="*/ 5279690 h 407"/>
                  <a:gd name="T12" fmla="*/ 50475644 w 433"/>
                  <a:gd name="T13" fmla="*/ 49705085 h 407"/>
                  <a:gd name="T14" fmla="*/ 50475644 w 433"/>
                  <a:gd name="T15" fmla="*/ 49705085 h 407"/>
                  <a:gd name="T16" fmla="*/ 54735453 w 433"/>
                  <a:gd name="T17" fmla="*/ 48288723 h 4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3" h="407">
                    <a:moveTo>
                      <a:pt x="424" y="375"/>
                    </a:moveTo>
                    <a:lnTo>
                      <a:pt x="424" y="375"/>
                    </a:lnTo>
                    <a:cubicBezTo>
                      <a:pt x="347" y="201"/>
                      <a:pt x="208" y="72"/>
                      <a:pt x="29" y="8"/>
                    </a:cubicBezTo>
                    <a:cubicBezTo>
                      <a:pt x="8" y="0"/>
                      <a:pt x="0" y="34"/>
                      <a:pt x="22" y="41"/>
                    </a:cubicBezTo>
                    <a:cubicBezTo>
                      <a:pt x="188" y="100"/>
                      <a:pt x="319" y="223"/>
                      <a:pt x="391" y="386"/>
                    </a:cubicBezTo>
                    <a:cubicBezTo>
                      <a:pt x="400" y="406"/>
                      <a:pt x="432" y="395"/>
                      <a:pt x="424" y="3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8" name="Freeform 92">
                <a:extLst>
                  <a:ext uri="{FF2B5EF4-FFF2-40B4-BE49-F238E27FC236}">
                    <a16:creationId xmlns:a16="http://schemas.microsoft.com/office/drawing/2014/main" id="{1F3838DD-5359-674A-A8C8-2D263CA22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038" y="5289550"/>
                <a:ext cx="96837" cy="104775"/>
              </a:xfrm>
              <a:custGeom>
                <a:avLst/>
                <a:gdLst>
                  <a:gd name="T0" fmla="*/ 33198296 w 271"/>
                  <a:gd name="T1" fmla="*/ 32607553 h 293"/>
                  <a:gd name="T2" fmla="*/ 33198296 w 271"/>
                  <a:gd name="T3" fmla="*/ 32607553 h 293"/>
                  <a:gd name="T4" fmla="*/ 4469153 w 271"/>
                  <a:gd name="T5" fmla="*/ 1406774 h 293"/>
                  <a:gd name="T6" fmla="*/ 4469153 w 271"/>
                  <a:gd name="T7" fmla="*/ 1406774 h 293"/>
                  <a:gd name="T8" fmla="*/ 2553853 w 271"/>
                  <a:gd name="T9" fmla="*/ 5370702 h 293"/>
                  <a:gd name="T10" fmla="*/ 2553853 w 271"/>
                  <a:gd name="T11" fmla="*/ 5370702 h 293"/>
                  <a:gd name="T12" fmla="*/ 29367696 w 271"/>
                  <a:gd name="T13" fmla="*/ 34909385 h 293"/>
                  <a:gd name="T14" fmla="*/ 29367696 w 271"/>
                  <a:gd name="T15" fmla="*/ 34909385 h 293"/>
                  <a:gd name="T16" fmla="*/ 33198296 w 271"/>
                  <a:gd name="T17" fmla="*/ 32607553 h 2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293">
                    <a:moveTo>
                      <a:pt x="260" y="255"/>
                    </a:moveTo>
                    <a:lnTo>
                      <a:pt x="260" y="255"/>
                    </a:lnTo>
                    <a:cubicBezTo>
                      <a:pt x="206" y="155"/>
                      <a:pt x="130" y="73"/>
                      <a:pt x="35" y="11"/>
                    </a:cubicBezTo>
                    <a:cubicBezTo>
                      <a:pt x="16" y="0"/>
                      <a:pt x="0" y="29"/>
                      <a:pt x="20" y="42"/>
                    </a:cubicBezTo>
                    <a:cubicBezTo>
                      <a:pt x="108" y="100"/>
                      <a:pt x="180" y="179"/>
                      <a:pt x="230" y="273"/>
                    </a:cubicBezTo>
                    <a:cubicBezTo>
                      <a:pt x="241" y="292"/>
                      <a:pt x="270" y="274"/>
                      <a:pt x="260" y="2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9" name="Freeform 93">
                <a:extLst>
                  <a:ext uri="{FF2B5EF4-FFF2-40B4-BE49-F238E27FC236}">
                    <a16:creationId xmlns:a16="http://schemas.microsoft.com/office/drawing/2014/main" id="{9FB48EBF-142E-CA47-9630-5EBBAC47D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500" y="5680075"/>
                <a:ext cx="106363" cy="222250"/>
              </a:xfrm>
              <a:custGeom>
                <a:avLst/>
                <a:gdLst>
                  <a:gd name="T0" fmla="*/ 36412079 w 296"/>
                  <a:gd name="T1" fmla="*/ 75255939 h 617"/>
                  <a:gd name="T2" fmla="*/ 36412079 w 296"/>
                  <a:gd name="T3" fmla="*/ 75255939 h 617"/>
                  <a:gd name="T4" fmla="*/ 6714164 w 296"/>
                  <a:gd name="T5" fmla="*/ 2854670 h 617"/>
                  <a:gd name="T6" fmla="*/ 6714164 w 296"/>
                  <a:gd name="T7" fmla="*/ 2854670 h 617"/>
                  <a:gd name="T8" fmla="*/ 2324175 w 296"/>
                  <a:gd name="T9" fmla="*/ 3114021 h 617"/>
                  <a:gd name="T10" fmla="*/ 2324175 w 296"/>
                  <a:gd name="T11" fmla="*/ 3114021 h 617"/>
                  <a:gd name="T12" fmla="*/ 32796815 w 296"/>
                  <a:gd name="T13" fmla="*/ 77591545 h 617"/>
                  <a:gd name="T14" fmla="*/ 32796815 w 296"/>
                  <a:gd name="T15" fmla="*/ 77591545 h 617"/>
                  <a:gd name="T16" fmla="*/ 36412079 w 296"/>
                  <a:gd name="T17" fmla="*/ 75255939 h 6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617">
                    <a:moveTo>
                      <a:pt x="282" y="580"/>
                    </a:moveTo>
                    <a:lnTo>
                      <a:pt x="282" y="580"/>
                    </a:lnTo>
                    <a:cubicBezTo>
                      <a:pt x="161" y="416"/>
                      <a:pt x="36" y="236"/>
                      <a:pt x="52" y="22"/>
                    </a:cubicBezTo>
                    <a:cubicBezTo>
                      <a:pt x="54" y="0"/>
                      <a:pt x="20" y="3"/>
                      <a:pt x="18" y="24"/>
                    </a:cubicBezTo>
                    <a:cubicBezTo>
                      <a:pt x="0" y="243"/>
                      <a:pt x="128" y="430"/>
                      <a:pt x="254" y="598"/>
                    </a:cubicBezTo>
                    <a:cubicBezTo>
                      <a:pt x="266" y="616"/>
                      <a:pt x="295" y="597"/>
                      <a:pt x="282" y="5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60" name="Freeform 94">
                <a:extLst>
                  <a:ext uri="{FF2B5EF4-FFF2-40B4-BE49-F238E27FC236}">
                    <a16:creationId xmlns:a16="http://schemas.microsoft.com/office/drawing/2014/main" id="{384EC436-A417-9F46-8926-3BAD793D0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400" y="5738813"/>
                <a:ext cx="71438" cy="131762"/>
              </a:xfrm>
              <a:custGeom>
                <a:avLst/>
                <a:gdLst>
                  <a:gd name="T0" fmla="*/ 23840907 w 199"/>
                  <a:gd name="T1" fmla="*/ 41892058 h 367"/>
                  <a:gd name="T2" fmla="*/ 23840907 w 199"/>
                  <a:gd name="T3" fmla="*/ 41892058 h 367"/>
                  <a:gd name="T4" fmla="*/ 4896913 w 199"/>
                  <a:gd name="T5" fmla="*/ 2835935 h 367"/>
                  <a:gd name="T6" fmla="*/ 4896913 w 199"/>
                  <a:gd name="T7" fmla="*/ 2835935 h 367"/>
                  <a:gd name="T8" fmla="*/ 386627 w 199"/>
                  <a:gd name="T9" fmla="*/ 2964825 h 367"/>
                  <a:gd name="T10" fmla="*/ 386627 w 199"/>
                  <a:gd name="T11" fmla="*/ 2964825 h 367"/>
                  <a:gd name="T12" fmla="*/ 20748252 w 199"/>
                  <a:gd name="T13" fmla="*/ 45114663 h 367"/>
                  <a:gd name="T14" fmla="*/ 20748252 w 199"/>
                  <a:gd name="T15" fmla="*/ 45114663 h 367"/>
                  <a:gd name="T16" fmla="*/ 23840907 w 199"/>
                  <a:gd name="T17" fmla="*/ 41892058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367">
                    <a:moveTo>
                      <a:pt x="185" y="325"/>
                    </a:moveTo>
                    <a:lnTo>
                      <a:pt x="185" y="325"/>
                    </a:lnTo>
                    <a:cubicBezTo>
                      <a:pt x="107" y="240"/>
                      <a:pt x="58" y="135"/>
                      <a:pt x="38" y="22"/>
                    </a:cubicBezTo>
                    <a:cubicBezTo>
                      <a:pt x="35" y="0"/>
                      <a:pt x="0" y="3"/>
                      <a:pt x="3" y="23"/>
                    </a:cubicBezTo>
                    <a:cubicBezTo>
                      <a:pt x="25" y="146"/>
                      <a:pt x="77" y="257"/>
                      <a:pt x="161" y="350"/>
                    </a:cubicBezTo>
                    <a:cubicBezTo>
                      <a:pt x="175" y="366"/>
                      <a:pt x="198" y="341"/>
                      <a:pt x="185" y="32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26" name="Group 15">
              <a:extLst>
                <a:ext uri="{FF2B5EF4-FFF2-40B4-BE49-F238E27FC236}">
                  <a16:creationId xmlns:a16="http://schemas.microsoft.com/office/drawing/2014/main" id="{1206DE45-C5E4-D743-84F9-B03DAC2DE399}"/>
                </a:ext>
              </a:extLst>
            </p:cNvPr>
            <p:cNvGrpSpPr>
              <a:grpSpLocks/>
            </p:cNvGrpSpPr>
            <p:nvPr/>
          </p:nvGrpSpPr>
          <p:grpSpPr bwMode="auto">
            <a:xfrm rot="7723813">
              <a:off x="5228502" y="121176"/>
              <a:ext cx="911410" cy="614698"/>
              <a:chOff x="7954963" y="1409700"/>
              <a:chExt cx="714375" cy="482600"/>
            </a:xfrm>
            <a:solidFill>
              <a:schemeClr val="accent4"/>
            </a:solidFill>
          </p:grpSpPr>
          <p:sp>
            <p:nvSpPr>
              <p:cNvPr id="351" name="Freeform 95">
                <a:extLst>
                  <a:ext uri="{FF2B5EF4-FFF2-40B4-BE49-F238E27FC236}">
                    <a16:creationId xmlns:a16="http://schemas.microsoft.com/office/drawing/2014/main" id="{CA4F924A-3B50-EF4C-AB69-BDDFA4AC2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1414463"/>
                <a:ext cx="446087" cy="477837"/>
              </a:xfrm>
              <a:custGeom>
                <a:avLst/>
                <a:gdLst>
                  <a:gd name="T0" fmla="*/ 115741726 w 1237"/>
                  <a:gd name="T1" fmla="*/ 102693545 h 1327"/>
                  <a:gd name="T2" fmla="*/ 107808806 w 1237"/>
                  <a:gd name="T3" fmla="*/ 106064690 h 1327"/>
                  <a:gd name="T4" fmla="*/ 106898601 w 1237"/>
                  <a:gd name="T5" fmla="*/ 110084355 h 1327"/>
                  <a:gd name="T6" fmla="*/ 105468021 w 1237"/>
                  <a:gd name="T7" fmla="*/ 112807341 h 1327"/>
                  <a:gd name="T8" fmla="*/ 102866869 w 1237"/>
                  <a:gd name="T9" fmla="*/ 138221284 h 1327"/>
                  <a:gd name="T10" fmla="*/ 100135893 w 1237"/>
                  <a:gd name="T11" fmla="*/ 155855522 h 1327"/>
                  <a:gd name="T12" fmla="*/ 84010407 w 1237"/>
                  <a:gd name="T13" fmla="*/ 112936973 h 1327"/>
                  <a:gd name="T14" fmla="*/ 79198654 w 1237"/>
                  <a:gd name="T15" fmla="*/ 110473250 h 1327"/>
                  <a:gd name="T16" fmla="*/ 72566130 w 1237"/>
                  <a:gd name="T17" fmla="*/ 109046941 h 1327"/>
                  <a:gd name="T18" fmla="*/ 46816777 w 1237"/>
                  <a:gd name="T19" fmla="*/ 125643764 h 1327"/>
                  <a:gd name="T20" fmla="*/ 22107812 w 1237"/>
                  <a:gd name="T21" fmla="*/ 138221284 h 1327"/>
                  <a:gd name="T22" fmla="*/ 16776045 w 1237"/>
                  <a:gd name="T23" fmla="*/ 134979770 h 1327"/>
                  <a:gd name="T24" fmla="*/ 25749353 w 1237"/>
                  <a:gd name="T25" fmla="*/ 117475164 h 1327"/>
                  <a:gd name="T26" fmla="*/ 45776388 w 1237"/>
                  <a:gd name="T27" fmla="*/ 92061222 h 1327"/>
                  <a:gd name="T28" fmla="*/ 46686953 w 1237"/>
                  <a:gd name="T29" fmla="*/ 85707466 h 1327"/>
                  <a:gd name="T30" fmla="*/ 24448957 w 1237"/>
                  <a:gd name="T31" fmla="*/ 47975627 h 1327"/>
                  <a:gd name="T32" fmla="*/ 59821457 w 1237"/>
                  <a:gd name="T33" fmla="*/ 64442819 h 1327"/>
                  <a:gd name="T34" fmla="*/ 63723005 w 1237"/>
                  <a:gd name="T35" fmla="*/ 64442819 h 1327"/>
                  <a:gd name="T36" fmla="*/ 66973995 w 1237"/>
                  <a:gd name="T37" fmla="*/ 62627615 h 1327"/>
                  <a:gd name="T38" fmla="*/ 101306466 w 1237"/>
                  <a:gd name="T39" fmla="*/ 18671652 h 1327"/>
                  <a:gd name="T40" fmla="*/ 108198997 w 1237"/>
                  <a:gd name="T41" fmla="*/ 70277688 h 1327"/>
                  <a:gd name="T42" fmla="*/ 110149591 w 1237"/>
                  <a:gd name="T43" fmla="*/ 73519201 h 1327"/>
                  <a:gd name="T44" fmla="*/ 111580170 w 1237"/>
                  <a:gd name="T45" fmla="*/ 75334406 h 1327"/>
                  <a:gd name="T46" fmla="*/ 143961687 w 1237"/>
                  <a:gd name="T47" fmla="*/ 94654216 h 1327"/>
                  <a:gd name="T48" fmla="*/ 128226031 w 1237"/>
                  <a:gd name="T49" fmla="*/ 109046941 h 1327"/>
                  <a:gd name="T50" fmla="*/ 156966367 w 1237"/>
                  <a:gd name="T51" fmla="*/ 99062776 h 1327"/>
                  <a:gd name="T52" fmla="*/ 156706360 w 1237"/>
                  <a:gd name="T53" fmla="*/ 90894176 h 1327"/>
                  <a:gd name="T54" fmla="*/ 116911938 w 1237"/>
                  <a:gd name="T55" fmla="*/ 68202860 h 1327"/>
                  <a:gd name="T56" fmla="*/ 108329181 w 1237"/>
                  <a:gd name="T57" fmla="*/ 9595269 h 1327"/>
                  <a:gd name="T58" fmla="*/ 100916275 w 1237"/>
                  <a:gd name="T59" fmla="*/ 4538191 h 1327"/>
                  <a:gd name="T60" fmla="*/ 61382220 w 1237"/>
                  <a:gd name="T61" fmla="*/ 55236805 h 1327"/>
                  <a:gd name="T62" fmla="*/ 18206624 w 1237"/>
                  <a:gd name="T63" fmla="*/ 35787003 h 1327"/>
                  <a:gd name="T64" fmla="*/ 12484666 w 1237"/>
                  <a:gd name="T65" fmla="*/ 41751503 h 1327"/>
                  <a:gd name="T66" fmla="*/ 37193270 w 1237"/>
                  <a:gd name="T67" fmla="*/ 88171189 h 1327"/>
                  <a:gd name="T68" fmla="*/ 13785062 w 1237"/>
                  <a:gd name="T69" fmla="*/ 120587046 h 1327"/>
                  <a:gd name="T70" fmla="*/ 9623507 w 1237"/>
                  <a:gd name="T71" fmla="*/ 148335080 h 1327"/>
                  <a:gd name="T72" fmla="*/ 40054429 w 1237"/>
                  <a:gd name="T73" fmla="*/ 139517961 h 1327"/>
                  <a:gd name="T74" fmla="*/ 76207311 w 1237"/>
                  <a:gd name="T75" fmla="*/ 117475164 h 1327"/>
                  <a:gd name="T76" fmla="*/ 95324140 w 1237"/>
                  <a:gd name="T77" fmla="*/ 168562673 h 1327"/>
                  <a:gd name="T78" fmla="*/ 102997053 w 1237"/>
                  <a:gd name="T79" fmla="*/ 169470095 h 1327"/>
                  <a:gd name="T80" fmla="*/ 113920955 w 1237"/>
                  <a:gd name="T81" fmla="*/ 119679264 h 1327"/>
                  <a:gd name="T82" fmla="*/ 115221351 w 1237"/>
                  <a:gd name="T83" fmla="*/ 113844395 h 1327"/>
                  <a:gd name="T84" fmla="*/ 120293472 w 1237"/>
                  <a:gd name="T85" fmla="*/ 110732513 h 1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37" h="1327">
                    <a:moveTo>
                      <a:pt x="890" y="792"/>
                    </a:moveTo>
                    <a:lnTo>
                      <a:pt x="890" y="792"/>
                    </a:lnTo>
                    <a:cubicBezTo>
                      <a:pt x="868" y="796"/>
                      <a:pt x="844" y="800"/>
                      <a:pt x="829" y="818"/>
                    </a:cubicBezTo>
                    <a:cubicBezTo>
                      <a:pt x="823" y="827"/>
                      <a:pt x="822" y="838"/>
                      <a:pt x="822" y="849"/>
                    </a:cubicBezTo>
                    <a:cubicBezTo>
                      <a:pt x="816" y="853"/>
                      <a:pt x="811" y="861"/>
                      <a:pt x="811" y="870"/>
                    </a:cubicBezTo>
                    <a:cubicBezTo>
                      <a:pt x="804" y="935"/>
                      <a:pt x="798" y="1001"/>
                      <a:pt x="791" y="1066"/>
                    </a:cubicBezTo>
                    <a:cubicBezTo>
                      <a:pt x="786" y="1113"/>
                      <a:pt x="783" y="1160"/>
                      <a:pt x="770" y="1202"/>
                    </a:cubicBezTo>
                    <a:cubicBezTo>
                      <a:pt x="728" y="1091"/>
                      <a:pt x="687" y="981"/>
                      <a:pt x="646" y="871"/>
                    </a:cubicBezTo>
                    <a:cubicBezTo>
                      <a:pt x="639" y="852"/>
                      <a:pt x="623" y="848"/>
                      <a:pt x="609" y="852"/>
                    </a:cubicBezTo>
                    <a:cubicBezTo>
                      <a:pt x="598" y="836"/>
                      <a:pt x="578" y="827"/>
                      <a:pt x="558" y="841"/>
                    </a:cubicBezTo>
                    <a:cubicBezTo>
                      <a:pt x="495" y="886"/>
                      <a:pt x="429" y="930"/>
                      <a:pt x="360" y="969"/>
                    </a:cubicBezTo>
                    <a:cubicBezTo>
                      <a:pt x="304" y="1002"/>
                      <a:pt x="234" y="1049"/>
                      <a:pt x="170" y="1066"/>
                    </a:cubicBezTo>
                    <a:cubicBezTo>
                      <a:pt x="153" y="1080"/>
                      <a:pt x="135" y="1082"/>
                      <a:pt x="116" y="1071"/>
                    </a:cubicBezTo>
                    <a:lnTo>
                      <a:pt x="129" y="1041"/>
                    </a:lnTo>
                    <a:cubicBezTo>
                      <a:pt x="132" y="998"/>
                      <a:pt x="176" y="941"/>
                      <a:pt x="198" y="906"/>
                    </a:cubicBezTo>
                    <a:cubicBezTo>
                      <a:pt x="242" y="834"/>
                      <a:pt x="294" y="769"/>
                      <a:pt x="352" y="710"/>
                    </a:cubicBezTo>
                    <a:cubicBezTo>
                      <a:pt x="366" y="696"/>
                      <a:pt x="370" y="677"/>
                      <a:pt x="359" y="661"/>
                    </a:cubicBezTo>
                    <a:cubicBezTo>
                      <a:pt x="288" y="571"/>
                      <a:pt x="233" y="474"/>
                      <a:pt x="188" y="370"/>
                    </a:cubicBezTo>
                    <a:cubicBezTo>
                      <a:pt x="282" y="408"/>
                      <a:pt x="372" y="450"/>
                      <a:pt x="460" y="497"/>
                    </a:cubicBezTo>
                    <a:cubicBezTo>
                      <a:pt x="472" y="504"/>
                      <a:pt x="482" y="502"/>
                      <a:pt x="490" y="497"/>
                    </a:cubicBezTo>
                    <a:cubicBezTo>
                      <a:pt x="498" y="497"/>
                      <a:pt x="508" y="492"/>
                      <a:pt x="515" y="483"/>
                    </a:cubicBezTo>
                    <a:lnTo>
                      <a:pt x="779" y="144"/>
                    </a:lnTo>
                    <a:cubicBezTo>
                      <a:pt x="809" y="275"/>
                      <a:pt x="826" y="408"/>
                      <a:pt x="832" y="542"/>
                    </a:cubicBezTo>
                    <a:cubicBezTo>
                      <a:pt x="832" y="555"/>
                      <a:pt x="839" y="563"/>
                      <a:pt x="847" y="567"/>
                    </a:cubicBezTo>
                    <a:cubicBezTo>
                      <a:pt x="848" y="572"/>
                      <a:pt x="851" y="576"/>
                      <a:pt x="858" y="581"/>
                    </a:cubicBezTo>
                    <a:cubicBezTo>
                      <a:pt x="938" y="636"/>
                      <a:pt x="1021" y="686"/>
                      <a:pt x="1107" y="730"/>
                    </a:cubicBezTo>
                    <a:cubicBezTo>
                      <a:pt x="1037" y="755"/>
                      <a:pt x="965" y="776"/>
                      <a:pt x="890" y="792"/>
                    </a:cubicBezTo>
                    <a:close/>
                    <a:moveTo>
                      <a:pt x="986" y="841"/>
                    </a:moveTo>
                    <a:lnTo>
                      <a:pt x="986" y="841"/>
                    </a:lnTo>
                    <a:cubicBezTo>
                      <a:pt x="1062" y="820"/>
                      <a:pt x="1135" y="795"/>
                      <a:pt x="1207" y="764"/>
                    </a:cubicBezTo>
                    <a:cubicBezTo>
                      <a:pt x="1236" y="753"/>
                      <a:pt x="1232" y="713"/>
                      <a:pt x="1205" y="701"/>
                    </a:cubicBezTo>
                    <a:cubicBezTo>
                      <a:pt x="1098" y="652"/>
                      <a:pt x="996" y="594"/>
                      <a:pt x="899" y="526"/>
                    </a:cubicBezTo>
                    <a:cubicBezTo>
                      <a:pt x="892" y="373"/>
                      <a:pt x="870" y="222"/>
                      <a:pt x="833" y="74"/>
                    </a:cubicBezTo>
                    <a:cubicBezTo>
                      <a:pt x="857" y="40"/>
                      <a:pt x="803" y="0"/>
                      <a:pt x="776" y="35"/>
                    </a:cubicBezTo>
                    <a:lnTo>
                      <a:pt x="472" y="426"/>
                    </a:lnTo>
                    <a:cubicBezTo>
                      <a:pt x="364" y="370"/>
                      <a:pt x="253" y="320"/>
                      <a:pt x="140" y="276"/>
                    </a:cubicBezTo>
                    <a:cubicBezTo>
                      <a:pt x="111" y="265"/>
                      <a:pt x="87" y="295"/>
                      <a:pt x="96" y="322"/>
                    </a:cubicBezTo>
                    <a:cubicBezTo>
                      <a:pt x="142" y="451"/>
                      <a:pt x="205" y="570"/>
                      <a:pt x="286" y="680"/>
                    </a:cubicBezTo>
                    <a:cubicBezTo>
                      <a:pt x="216" y="755"/>
                      <a:pt x="155" y="837"/>
                      <a:pt x="106" y="930"/>
                    </a:cubicBezTo>
                    <a:cubicBezTo>
                      <a:pt x="80" y="979"/>
                      <a:pt x="0" y="1098"/>
                      <a:pt x="74" y="1144"/>
                    </a:cubicBezTo>
                    <a:cubicBezTo>
                      <a:pt x="140" y="1186"/>
                      <a:pt x="251" y="1105"/>
                      <a:pt x="308" y="1076"/>
                    </a:cubicBezTo>
                    <a:cubicBezTo>
                      <a:pt x="405" y="1026"/>
                      <a:pt x="497" y="968"/>
                      <a:pt x="586" y="906"/>
                    </a:cubicBezTo>
                    <a:cubicBezTo>
                      <a:pt x="635" y="1037"/>
                      <a:pt x="684" y="1168"/>
                      <a:pt x="733" y="1300"/>
                    </a:cubicBezTo>
                    <a:cubicBezTo>
                      <a:pt x="743" y="1325"/>
                      <a:pt x="777" y="1326"/>
                      <a:pt x="792" y="1307"/>
                    </a:cubicBezTo>
                    <a:cubicBezTo>
                      <a:pt x="870" y="1207"/>
                      <a:pt x="868" y="1051"/>
                      <a:pt x="876" y="923"/>
                    </a:cubicBezTo>
                    <a:cubicBezTo>
                      <a:pt x="885" y="907"/>
                      <a:pt x="880" y="896"/>
                      <a:pt x="886" y="878"/>
                    </a:cubicBezTo>
                    <a:cubicBezTo>
                      <a:pt x="896" y="857"/>
                      <a:pt x="898" y="860"/>
                      <a:pt x="925" y="854"/>
                    </a:cubicBezTo>
                    <a:cubicBezTo>
                      <a:pt x="946" y="850"/>
                      <a:pt x="965" y="845"/>
                      <a:pt x="986" y="84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2" name="Freeform 96">
                <a:extLst>
                  <a:ext uri="{FF2B5EF4-FFF2-40B4-BE49-F238E27FC236}">
                    <a16:creationId xmlns:a16="http://schemas.microsoft.com/office/drawing/2014/main" id="{0C59AA51-41B7-FC42-B2F5-643D003CB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1409700"/>
                <a:ext cx="90487" cy="192088"/>
              </a:xfrm>
              <a:custGeom>
                <a:avLst/>
                <a:gdLst>
                  <a:gd name="T0" fmla="*/ 32490962 w 251"/>
                  <a:gd name="T1" fmla="*/ 66358099 h 532"/>
                  <a:gd name="T2" fmla="*/ 32490962 w 251"/>
                  <a:gd name="T3" fmla="*/ 66358099 h 532"/>
                  <a:gd name="T4" fmla="*/ 4548864 w 251"/>
                  <a:gd name="T5" fmla="*/ 1825197 h 532"/>
                  <a:gd name="T6" fmla="*/ 4548864 w 251"/>
                  <a:gd name="T7" fmla="*/ 1825197 h 532"/>
                  <a:gd name="T8" fmla="*/ 1819474 w 251"/>
                  <a:gd name="T9" fmla="*/ 5605937 h 532"/>
                  <a:gd name="T10" fmla="*/ 1819474 w 251"/>
                  <a:gd name="T11" fmla="*/ 5605937 h 532"/>
                  <a:gd name="T12" fmla="*/ 28072240 w 251"/>
                  <a:gd name="T13" fmla="*/ 65836718 h 532"/>
                  <a:gd name="T14" fmla="*/ 28072240 w 251"/>
                  <a:gd name="T15" fmla="*/ 65836718 h 532"/>
                  <a:gd name="T16" fmla="*/ 32490962 w 251"/>
                  <a:gd name="T17" fmla="*/ 66358099 h 5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532">
                    <a:moveTo>
                      <a:pt x="250" y="509"/>
                    </a:moveTo>
                    <a:lnTo>
                      <a:pt x="250" y="509"/>
                    </a:lnTo>
                    <a:cubicBezTo>
                      <a:pt x="249" y="320"/>
                      <a:pt x="174" y="145"/>
                      <a:pt x="35" y="14"/>
                    </a:cubicBezTo>
                    <a:cubicBezTo>
                      <a:pt x="19" y="0"/>
                      <a:pt x="0" y="27"/>
                      <a:pt x="14" y="43"/>
                    </a:cubicBezTo>
                    <a:cubicBezTo>
                      <a:pt x="143" y="164"/>
                      <a:pt x="215" y="329"/>
                      <a:pt x="216" y="505"/>
                    </a:cubicBezTo>
                    <a:cubicBezTo>
                      <a:pt x="216" y="528"/>
                      <a:pt x="250" y="531"/>
                      <a:pt x="250" y="50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3" name="Freeform 97">
                <a:extLst>
                  <a:ext uri="{FF2B5EF4-FFF2-40B4-BE49-F238E27FC236}">
                    <a16:creationId xmlns:a16="http://schemas.microsoft.com/office/drawing/2014/main" id="{55943E8D-B437-8546-BF46-66A908CE2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5363" y="1435100"/>
                <a:ext cx="53975" cy="130175"/>
              </a:xfrm>
              <a:custGeom>
                <a:avLst/>
                <a:gdLst>
                  <a:gd name="T0" fmla="*/ 19162924 w 150"/>
                  <a:gd name="T1" fmla="*/ 43409747 h 360"/>
                  <a:gd name="T2" fmla="*/ 19162924 w 150"/>
                  <a:gd name="T3" fmla="*/ 43409747 h 360"/>
                  <a:gd name="T4" fmla="*/ 5049901 w 150"/>
                  <a:gd name="T5" fmla="*/ 2615071 h 360"/>
                  <a:gd name="T6" fmla="*/ 5049901 w 150"/>
                  <a:gd name="T7" fmla="*/ 2615071 h 360"/>
                  <a:gd name="T8" fmla="*/ 1424220 w 150"/>
                  <a:gd name="T9" fmla="*/ 5360679 h 360"/>
                  <a:gd name="T10" fmla="*/ 1424220 w 150"/>
                  <a:gd name="T11" fmla="*/ 5360679 h 360"/>
                  <a:gd name="T12" fmla="*/ 14760723 w 150"/>
                  <a:gd name="T13" fmla="*/ 44194413 h 360"/>
                  <a:gd name="T14" fmla="*/ 14760723 w 150"/>
                  <a:gd name="T15" fmla="*/ 44194413 h 360"/>
                  <a:gd name="T16" fmla="*/ 19162924 w 150"/>
                  <a:gd name="T17" fmla="*/ 43409747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0" h="360">
                    <a:moveTo>
                      <a:pt x="148" y="332"/>
                    </a:moveTo>
                    <a:lnTo>
                      <a:pt x="148" y="332"/>
                    </a:lnTo>
                    <a:cubicBezTo>
                      <a:pt x="139" y="219"/>
                      <a:pt x="101" y="113"/>
                      <a:pt x="39" y="20"/>
                    </a:cubicBezTo>
                    <a:cubicBezTo>
                      <a:pt x="26" y="0"/>
                      <a:pt x="0" y="22"/>
                      <a:pt x="11" y="41"/>
                    </a:cubicBezTo>
                    <a:cubicBezTo>
                      <a:pt x="72" y="130"/>
                      <a:pt x="105" y="231"/>
                      <a:pt x="114" y="338"/>
                    </a:cubicBezTo>
                    <a:cubicBezTo>
                      <a:pt x="116" y="359"/>
                      <a:pt x="149" y="354"/>
                      <a:pt x="148" y="3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4" name="Freeform 98">
                <a:extLst>
                  <a:ext uri="{FF2B5EF4-FFF2-40B4-BE49-F238E27FC236}">
                    <a16:creationId xmlns:a16="http://schemas.microsoft.com/office/drawing/2014/main" id="{95B928AE-BA54-114F-8A8B-AD2F21506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9888" y="1600200"/>
                <a:ext cx="53975" cy="238125"/>
              </a:xfrm>
              <a:custGeom>
                <a:avLst/>
                <a:gdLst>
                  <a:gd name="T0" fmla="*/ 16492280 w 148"/>
                  <a:gd name="T1" fmla="*/ 82031904 h 662"/>
                  <a:gd name="T2" fmla="*/ 16492280 w 148"/>
                  <a:gd name="T3" fmla="*/ 82031904 h 662"/>
                  <a:gd name="T4" fmla="*/ 18088554 w 148"/>
                  <a:gd name="T5" fmla="*/ 4140569 h 662"/>
                  <a:gd name="T6" fmla="*/ 18088554 w 148"/>
                  <a:gd name="T7" fmla="*/ 4140569 h 662"/>
                  <a:gd name="T8" fmla="*/ 13699439 w 148"/>
                  <a:gd name="T9" fmla="*/ 2458227 h 662"/>
                  <a:gd name="T10" fmla="*/ 13699439 w 148"/>
                  <a:gd name="T11" fmla="*/ 2458227 h 662"/>
                  <a:gd name="T12" fmla="*/ 11970415 w 148"/>
                  <a:gd name="T13" fmla="*/ 82808149 h 662"/>
                  <a:gd name="T14" fmla="*/ 11970415 w 148"/>
                  <a:gd name="T15" fmla="*/ 82808149 h 662"/>
                  <a:gd name="T16" fmla="*/ 16492280 w 148"/>
                  <a:gd name="T17" fmla="*/ 82031904 h 6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662">
                    <a:moveTo>
                      <a:pt x="124" y="634"/>
                    </a:moveTo>
                    <a:lnTo>
                      <a:pt x="124" y="634"/>
                    </a:lnTo>
                    <a:cubicBezTo>
                      <a:pt x="78" y="436"/>
                      <a:pt x="34" y="221"/>
                      <a:pt x="136" y="32"/>
                    </a:cubicBezTo>
                    <a:cubicBezTo>
                      <a:pt x="147" y="12"/>
                      <a:pt x="114" y="0"/>
                      <a:pt x="103" y="19"/>
                    </a:cubicBezTo>
                    <a:cubicBezTo>
                      <a:pt x="0" y="213"/>
                      <a:pt x="43" y="436"/>
                      <a:pt x="90" y="640"/>
                    </a:cubicBezTo>
                    <a:cubicBezTo>
                      <a:pt x="94" y="661"/>
                      <a:pt x="129" y="656"/>
                      <a:pt x="124" y="63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5" name="Freeform 99">
                <a:extLst>
                  <a:ext uri="{FF2B5EF4-FFF2-40B4-BE49-F238E27FC236}">
                    <a16:creationId xmlns:a16="http://schemas.microsoft.com/office/drawing/2014/main" id="{E3BFB6CB-ECCE-0342-B975-8EBFC563A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963" y="1635125"/>
                <a:ext cx="30162" cy="146050"/>
              </a:xfrm>
              <a:custGeom>
                <a:avLst/>
                <a:gdLst>
                  <a:gd name="T0" fmla="*/ 9904401 w 83"/>
                  <a:gd name="T1" fmla="*/ 47750436 h 406"/>
                  <a:gd name="T2" fmla="*/ 9904401 w 83"/>
                  <a:gd name="T3" fmla="*/ 47750436 h 406"/>
                  <a:gd name="T4" fmla="*/ 8187711 w 83"/>
                  <a:gd name="T5" fmla="*/ 4270344 h 406"/>
                  <a:gd name="T6" fmla="*/ 8187711 w 83"/>
                  <a:gd name="T7" fmla="*/ 4270344 h 406"/>
                  <a:gd name="T8" fmla="*/ 3961761 w 83"/>
                  <a:gd name="T9" fmla="*/ 2717393 h 406"/>
                  <a:gd name="T10" fmla="*/ 3961761 w 83"/>
                  <a:gd name="T11" fmla="*/ 2717393 h 406"/>
                  <a:gd name="T12" fmla="*/ 5678451 w 83"/>
                  <a:gd name="T13" fmla="*/ 49691534 h 406"/>
                  <a:gd name="T14" fmla="*/ 5678451 w 83"/>
                  <a:gd name="T15" fmla="*/ 49691534 h 406"/>
                  <a:gd name="T16" fmla="*/ 9904401 w 83"/>
                  <a:gd name="T17" fmla="*/ 47750436 h 4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406">
                    <a:moveTo>
                      <a:pt x="75" y="369"/>
                    </a:moveTo>
                    <a:lnTo>
                      <a:pt x="75" y="369"/>
                    </a:lnTo>
                    <a:cubicBezTo>
                      <a:pt x="40" y="261"/>
                      <a:pt x="34" y="145"/>
                      <a:pt x="62" y="33"/>
                    </a:cubicBezTo>
                    <a:cubicBezTo>
                      <a:pt x="68" y="13"/>
                      <a:pt x="36" y="0"/>
                      <a:pt x="30" y="21"/>
                    </a:cubicBezTo>
                    <a:cubicBezTo>
                      <a:pt x="0" y="143"/>
                      <a:pt x="4" y="264"/>
                      <a:pt x="43" y="384"/>
                    </a:cubicBezTo>
                    <a:cubicBezTo>
                      <a:pt x="50" y="405"/>
                      <a:pt x="82" y="391"/>
                      <a:pt x="75" y="3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27" name="Freeform 100">
              <a:extLst>
                <a:ext uri="{FF2B5EF4-FFF2-40B4-BE49-F238E27FC236}">
                  <a16:creationId xmlns:a16="http://schemas.microsoft.com/office/drawing/2014/main" id="{0342D5F1-1F0D-2744-984C-7C4BBF97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556792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28" name="Freeform 101">
              <a:extLst>
                <a:ext uri="{FF2B5EF4-FFF2-40B4-BE49-F238E27FC236}">
                  <a16:creationId xmlns:a16="http://schemas.microsoft.com/office/drawing/2014/main" id="{9A950537-DCCB-FC4C-B4D1-53B52809C5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180300">
              <a:off x="10700507" y="4619519"/>
              <a:ext cx="593425" cy="737860"/>
            </a:xfrm>
            <a:custGeom>
              <a:avLst/>
              <a:gdLst>
                <a:gd name="T0" fmla="*/ 249784466 w 1294"/>
                <a:gd name="T1" fmla="*/ 73482100 h 1607"/>
                <a:gd name="T2" fmla="*/ 197721112 w 1294"/>
                <a:gd name="T3" fmla="*/ 112934062 h 1607"/>
                <a:gd name="T4" fmla="*/ 348795539 w 1294"/>
                <a:gd name="T5" fmla="*/ 335790135 h 1607"/>
                <a:gd name="T6" fmla="*/ 279879458 w 1294"/>
                <a:gd name="T7" fmla="*/ 362291770 h 1607"/>
                <a:gd name="T8" fmla="*/ 223301888 w 1294"/>
                <a:gd name="T9" fmla="*/ 325249580 h 1607"/>
                <a:gd name="T10" fmla="*/ 133920666 w 1294"/>
                <a:gd name="T11" fmla="*/ 172261925 h 1607"/>
                <a:gd name="T12" fmla="*/ 109242993 w 1294"/>
                <a:gd name="T13" fmla="*/ 171960785 h 1607"/>
                <a:gd name="T14" fmla="*/ 65003934 w 1294"/>
                <a:gd name="T15" fmla="*/ 205991574 h 1607"/>
                <a:gd name="T16" fmla="*/ 41229365 w 1294"/>
                <a:gd name="T17" fmla="*/ 230084087 h 1607"/>
                <a:gd name="T18" fmla="*/ 46345650 w 1294"/>
                <a:gd name="T19" fmla="*/ 240022363 h 1607"/>
                <a:gd name="T20" fmla="*/ 31599514 w 1294"/>
                <a:gd name="T21" fmla="*/ 110826081 h 1607"/>
                <a:gd name="T22" fmla="*/ 111349584 w 1294"/>
                <a:gd name="T23" fmla="*/ 202377892 h 1607"/>
                <a:gd name="T24" fmla="*/ 107437437 w 1294"/>
                <a:gd name="T25" fmla="*/ 205690434 h 1607"/>
                <a:gd name="T26" fmla="*/ 68013628 w 1294"/>
                <a:gd name="T27" fmla="*/ 235504610 h 1607"/>
                <a:gd name="T28" fmla="*/ 59587265 w 1294"/>
                <a:gd name="T29" fmla="*/ 272246310 h 1607"/>
                <a:gd name="T30" fmla="*/ 108941959 w 1294"/>
                <a:gd name="T31" fmla="*/ 212315517 h 1607"/>
                <a:gd name="T32" fmla="*/ 102923221 w 1294"/>
                <a:gd name="T33" fmla="*/ 261705755 h 1607"/>
                <a:gd name="T34" fmla="*/ 126697790 w 1294"/>
                <a:gd name="T35" fmla="*/ 222856073 h 1607"/>
                <a:gd name="T36" fmla="*/ 126697790 w 1294"/>
                <a:gd name="T37" fmla="*/ 222856073 h 1607"/>
                <a:gd name="T38" fmla="*/ 132115109 w 1294"/>
                <a:gd name="T39" fmla="*/ 220446952 h 1607"/>
                <a:gd name="T40" fmla="*/ 151676496 w 1294"/>
                <a:gd name="T41" fmla="*/ 254176600 h 1607"/>
                <a:gd name="T42" fmla="*/ 128804380 w 1294"/>
                <a:gd name="T43" fmla="*/ 282485726 h 1607"/>
                <a:gd name="T44" fmla="*/ 156491747 w 1294"/>
                <a:gd name="T45" fmla="*/ 262609175 h 1607"/>
                <a:gd name="T46" fmla="*/ 182974976 w 1294"/>
                <a:gd name="T47" fmla="*/ 307180520 h 1607"/>
                <a:gd name="T48" fmla="*/ 157394200 w 1294"/>
                <a:gd name="T49" fmla="*/ 334886715 h 1607"/>
                <a:gd name="T50" fmla="*/ 180567350 w 1294"/>
                <a:gd name="T51" fmla="*/ 374639817 h 1607"/>
                <a:gd name="T52" fmla="*/ 204642954 w 1294"/>
                <a:gd name="T53" fmla="*/ 343921570 h 1607"/>
                <a:gd name="T54" fmla="*/ 201934294 w 1294"/>
                <a:gd name="T55" fmla="*/ 411983148 h 1607"/>
                <a:gd name="T56" fmla="*/ 209458204 w 1294"/>
                <a:gd name="T57" fmla="*/ 351751864 h 1607"/>
                <a:gd name="T58" fmla="*/ 226310932 w 1294"/>
                <a:gd name="T59" fmla="*/ 379458060 h 1607"/>
                <a:gd name="T60" fmla="*/ 220593228 w 1294"/>
                <a:gd name="T61" fmla="*/ 444207095 h 1607"/>
                <a:gd name="T62" fmla="*/ 250085501 w 1294"/>
                <a:gd name="T63" fmla="*/ 398130050 h 1607"/>
                <a:gd name="T64" fmla="*/ 274462138 w 1294"/>
                <a:gd name="T65" fmla="*/ 391504316 h 1607"/>
                <a:gd name="T66" fmla="*/ 246173353 w 1294"/>
                <a:gd name="T67" fmla="*/ 418909371 h 1607"/>
                <a:gd name="T68" fmla="*/ 244668831 w 1294"/>
                <a:gd name="T69" fmla="*/ 426137385 h 1607"/>
                <a:gd name="T70" fmla="*/ 360833666 w 1294"/>
                <a:gd name="T71" fmla="*/ 358678088 h 1607"/>
                <a:gd name="T72" fmla="*/ 353009371 w 1294"/>
                <a:gd name="T73" fmla="*/ 378554639 h 1607"/>
                <a:gd name="T74" fmla="*/ 239853580 w 1294"/>
                <a:gd name="T75" fmla="*/ 451434459 h 1607"/>
                <a:gd name="T76" fmla="*/ 303051958 w 1294"/>
                <a:gd name="T77" fmla="*/ 423427124 h 1607"/>
                <a:gd name="T78" fmla="*/ 350601746 w 1294"/>
                <a:gd name="T79" fmla="*/ 386987214 h 1607"/>
                <a:gd name="T80" fmla="*/ 303051958 w 1294"/>
                <a:gd name="T81" fmla="*/ 423427124 h 1607"/>
                <a:gd name="T82" fmla="*/ 24677672 w 1294"/>
                <a:gd name="T83" fmla="*/ 24393653 h 1607"/>
                <a:gd name="T84" fmla="*/ 38821740 w 1294"/>
                <a:gd name="T85" fmla="*/ 320130197 h 1607"/>
                <a:gd name="T86" fmla="*/ 41831434 w 1294"/>
                <a:gd name="T87" fmla="*/ 319226776 h 1607"/>
                <a:gd name="T88" fmla="*/ 124892233 w 1294"/>
                <a:gd name="T89" fmla="*/ 319527917 h 1607"/>
                <a:gd name="T90" fmla="*/ 211865830 w 1294"/>
                <a:gd name="T91" fmla="*/ 470407590 h 1607"/>
                <a:gd name="T92" fmla="*/ 230524113 w 1294"/>
                <a:gd name="T93" fmla="*/ 480345865 h 1607"/>
                <a:gd name="T94" fmla="*/ 356620484 w 1294"/>
                <a:gd name="T95" fmla="*/ 427944226 h 1607"/>
                <a:gd name="T96" fmla="*/ 386413791 w 1294"/>
                <a:gd name="T97" fmla="*/ 352956425 h 1607"/>
                <a:gd name="T98" fmla="*/ 384307201 w 1294"/>
                <a:gd name="T99" fmla="*/ 340609028 h 1607"/>
                <a:gd name="T100" fmla="*/ 225408478 w 1294"/>
                <a:gd name="T101" fmla="*/ 123173478 h 1607"/>
                <a:gd name="T102" fmla="*/ 285296127 w 1294"/>
                <a:gd name="T103" fmla="*/ 82215815 h 1607"/>
                <a:gd name="T104" fmla="*/ 278374286 w 1294"/>
                <a:gd name="T105" fmla="*/ 53907340 h 1607"/>
                <a:gd name="T106" fmla="*/ 40025878 w 1294"/>
                <a:gd name="T107" fmla="*/ 1505701 h 16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94" h="1607">
                  <a:moveTo>
                    <a:pt x="168" y="98"/>
                  </a:moveTo>
                  <a:lnTo>
                    <a:pt x="168" y="98"/>
                  </a:lnTo>
                  <a:cubicBezTo>
                    <a:pt x="390" y="143"/>
                    <a:pt x="611" y="192"/>
                    <a:pt x="830" y="244"/>
                  </a:cubicBezTo>
                  <a:cubicBezTo>
                    <a:pt x="769" y="284"/>
                    <a:pt x="711" y="327"/>
                    <a:pt x="657" y="375"/>
                  </a:cubicBezTo>
                  <a:cubicBezTo>
                    <a:pt x="639" y="389"/>
                    <a:pt x="637" y="421"/>
                    <a:pt x="654" y="435"/>
                  </a:cubicBezTo>
                  <a:cubicBezTo>
                    <a:pt x="868" y="626"/>
                    <a:pt x="960" y="913"/>
                    <a:pt x="1159" y="1115"/>
                  </a:cubicBezTo>
                  <a:cubicBezTo>
                    <a:pt x="1083" y="1145"/>
                    <a:pt x="1006" y="1174"/>
                    <a:pt x="930" y="1203"/>
                  </a:cubicBezTo>
                  <a:cubicBezTo>
                    <a:pt x="874" y="1225"/>
                    <a:pt x="850" y="1245"/>
                    <a:pt x="810" y="1192"/>
                  </a:cubicBezTo>
                  <a:cubicBezTo>
                    <a:pt x="784" y="1158"/>
                    <a:pt x="765" y="1117"/>
                    <a:pt x="742" y="1080"/>
                  </a:cubicBezTo>
                  <a:cubicBezTo>
                    <a:pt x="642" y="912"/>
                    <a:pt x="542" y="742"/>
                    <a:pt x="445" y="572"/>
                  </a:cubicBezTo>
                  <a:cubicBezTo>
                    <a:pt x="429" y="545"/>
                    <a:pt x="397" y="547"/>
                    <a:pt x="378" y="562"/>
                  </a:cubicBezTo>
                  <a:cubicBezTo>
                    <a:pt x="373" y="564"/>
                    <a:pt x="368" y="566"/>
                    <a:pt x="363" y="571"/>
                  </a:cubicBezTo>
                  <a:cubicBezTo>
                    <a:pt x="314" y="607"/>
                    <a:pt x="265" y="645"/>
                    <a:pt x="216" y="684"/>
                  </a:cubicBezTo>
                  <a:cubicBezTo>
                    <a:pt x="200" y="488"/>
                    <a:pt x="184" y="293"/>
                    <a:pt x="168" y="98"/>
                  </a:cubicBezTo>
                  <a:close/>
                  <a:moveTo>
                    <a:pt x="105" y="368"/>
                  </a:moveTo>
                  <a:lnTo>
                    <a:pt x="137" y="764"/>
                  </a:lnTo>
                  <a:cubicBezTo>
                    <a:pt x="138" y="778"/>
                    <a:pt x="144" y="790"/>
                    <a:pt x="154" y="797"/>
                  </a:cubicBezTo>
                  <a:cubicBezTo>
                    <a:pt x="146" y="831"/>
                    <a:pt x="138" y="863"/>
                    <a:pt x="128" y="897"/>
                  </a:cubicBezTo>
                  <a:cubicBezTo>
                    <a:pt x="109" y="720"/>
                    <a:pt x="94" y="544"/>
                    <a:pt x="105" y="368"/>
                  </a:cubicBezTo>
                  <a:close/>
                  <a:moveTo>
                    <a:pt x="226" y="782"/>
                  </a:moveTo>
                  <a:lnTo>
                    <a:pt x="370" y="672"/>
                  </a:lnTo>
                  <a:cubicBezTo>
                    <a:pt x="368" y="676"/>
                    <a:pt x="367" y="678"/>
                    <a:pt x="366" y="682"/>
                  </a:cubicBezTo>
                  <a:cubicBezTo>
                    <a:pt x="364" y="679"/>
                    <a:pt x="360" y="679"/>
                    <a:pt x="357" y="683"/>
                  </a:cubicBezTo>
                  <a:lnTo>
                    <a:pt x="208" y="865"/>
                  </a:lnTo>
                  <a:cubicBezTo>
                    <a:pt x="213" y="838"/>
                    <a:pt x="220" y="809"/>
                    <a:pt x="226" y="782"/>
                  </a:cubicBezTo>
                  <a:close/>
                  <a:moveTo>
                    <a:pt x="182" y="958"/>
                  </a:moveTo>
                  <a:lnTo>
                    <a:pt x="182" y="958"/>
                  </a:lnTo>
                  <a:cubicBezTo>
                    <a:pt x="186" y="940"/>
                    <a:pt x="192" y="922"/>
                    <a:pt x="198" y="904"/>
                  </a:cubicBezTo>
                  <a:cubicBezTo>
                    <a:pt x="251" y="838"/>
                    <a:pt x="306" y="772"/>
                    <a:pt x="362" y="705"/>
                  </a:cubicBezTo>
                  <a:cubicBezTo>
                    <a:pt x="348" y="762"/>
                    <a:pt x="343" y="815"/>
                    <a:pt x="349" y="867"/>
                  </a:cubicBezTo>
                  <a:cubicBezTo>
                    <a:pt x="347" y="868"/>
                    <a:pt x="344" y="868"/>
                    <a:pt x="342" y="869"/>
                  </a:cubicBezTo>
                  <a:cubicBezTo>
                    <a:pt x="289" y="899"/>
                    <a:pt x="235" y="929"/>
                    <a:pt x="182" y="958"/>
                  </a:cubicBezTo>
                  <a:close/>
                  <a:moveTo>
                    <a:pt x="421" y="740"/>
                  </a:moveTo>
                  <a:lnTo>
                    <a:pt x="414" y="890"/>
                  </a:lnTo>
                  <a:cubicBezTo>
                    <a:pt x="404" y="840"/>
                    <a:pt x="409" y="790"/>
                    <a:pt x="421" y="740"/>
                  </a:cubicBezTo>
                  <a:close/>
                  <a:moveTo>
                    <a:pt x="428" y="938"/>
                  </a:moveTo>
                  <a:lnTo>
                    <a:pt x="428" y="938"/>
                  </a:lnTo>
                  <a:cubicBezTo>
                    <a:pt x="431" y="869"/>
                    <a:pt x="434" y="800"/>
                    <a:pt x="439" y="732"/>
                  </a:cubicBezTo>
                  <a:cubicBezTo>
                    <a:pt x="461" y="769"/>
                    <a:pt x="482" y="807"/>
                    <a:pt x="504" y="844"/>
                  </a:cubicBezTo>
                  <a:cubicBezTo>
                    <a:pt x="502" y="917"/>
                    <a:pt x="498" y="992"/>
                    <a:pt x="496" y="1065"/>
                  </a:cubicBezTo>
                  <a:cubicBezTo>
                    <a:pt x="471" y="1024"/>
                    <a:pt x="445" y="983"/>
                    <a:pt x="428" y="938"/>
                  </a:cubicBezTo>
                  <a:close/>
                  <a:moveTo>
                    <a:pt x="512" y="1092"/>
                  </a:moveTo>
                  <a:lnTo>
                    <a:pt x="512" y="1092"/>
                  </a:lnTo>
                  <a:cubicBezTo>
                    <a:pt x="514" y="1019"/>
                    <a:pt x="518" y="946"/>
                    <a:pt x="520" y="872"/>
                  </a:cubicBezTo>
                  <a:cubicBezTo>
                    <a:pt x="549" y="921"/>
                    <a:pt x="579" y="971"/>
                    <a:pt x="608" y="1020"/>
                  </a:cubicBezTo>
                  <a:cubicBezTo>
                    <a:pt x="596" y="1085"/>
                    <a:pt x="588" y="1151"/>
                    <a:pt x="584" y="1217"/>
                  </a:cubicBezTo>
                  <a:lnTo>
                    <a:pt x="523" y="1112"/>
                  </a:lnTo>
                  <a:cubicBezTo>
                    <a:pt x="520" y="1105"/>
                    <a:pt x="515" y="1098"/>
                    <a:pt x="512" y="1092"/>
                  </a:cubicBezTo>
                  <a:close/>
                  <a:moveTo>
                    <a:pt x="600" y="1244"/>
                  </a:moveTo>
                  <a:lnTo>
                    <a:pt x="600" y="1244"/>
                  </a:lnTo>
                  <a:cubicBezTo>
                    <a:pt x="603" y="1177"/>
                    <a:pt x="610" y="1110"/>
                    <a:pt x="621" y="1043"/>
                  </a:cubicBezTo>
                  <a:cubicBezTo>
                    <a:pt x="641" y="1076"/>
                    <a:pt x="660" y="1109"/>
                    <a:pt x="680" y="1142"/>
                  </a:cubicBezTo>
                  <a:cubicBezTo>
                    <a:pt x="677" y="1218"/>
                    <a:pt x="674" y="1292"/>
                    <a:pt x="671" y="1368"/>
                  </a:cubicBezTo>
                  <a:cubicBezTo>
                    <a:pt x="647" y="1326"/>
                    <a:pt x="624" y="1285"/>
                    <a:pt x="600" y="1244"/>
                  </a:cubicBezTo>
                  <a:close/>
                  <a:moveTo>
                    <a:pt x="687" y="1396"/>
                  </a:moveTo>
                  <a:lnTo>
                    <a:pt x="696" y="1168"/>
                  </a:lnTo>
                  <a:cubicBezTo>
                    <a:pt x="715" y="1199"/>
                    <a:pt x="733" y="1229"/>
                    <a:pt x="752" y="1260"/>
                  </a:cubicBezTo>
                  <a:cubicBezTo>
                    <a:pt x="758" y="1269"/>
                    <a:pt x="764" y="1277"/>
                    <a:pt x="769" y="1284"/>
                  </a:cubicBezTo>
                  <a:cubicBezTo>
                    <a:pt x="757" y="1348"/>
                    <a:pt x="745" y="1412"/>
                    <a:pt x="733" y="1475"/>
                  </a:cubicBezTo>
                  <a:cubicBezTo>
                    <a:pt x="718" y="1448"/>
                    <a:pt x="702" y="1422"/>
                    <a:pt x="687" y="1396"/>
                  </a:cubicBezTo>
                  <a:close/>
                  <a:moveTo>
                    <a:pt x="831" y="1322"/>
                  </a:moveTo>
                  <a:lnTo>
                    <a:pt x="831" y="1322"/>
                  </a:lnTo>
                  <a:cubicBezTo>
                    <a:pt x="852" y="1322"/>
                    <a:pt x="878" y="1314"/>
                    <a:pt x="912" y="1300"/>
                  </a:cubicBezTo>
                  <a:cubicBezTo>
                    <a:pt x="927" y="1294"/>
                    <a:pt x="941" y="1289"/>
                    <a:pt x="957" y="1283"/>
                  </a:cubicBezTo>
                  <a:lnTo>
                    <a:pt x="818" y="1391"/>
                  </a:lnTo>
                  <a:cubicBezTo>
                    <a:pt x="822" y="1367"/>
                    <a:pt x="826" y="1344"/>
                    <a:pt x="831" y="1322"/>
                  </a:cubicBezTo>
                  <a:close/>
                  <a:moveTo>
                    <a:pt x="813" y="1415"/>
                  </a:moveTo>
                  <a:lnTo>
                    <a:pt x="813" y="1415"/>
                  </a:lnTo>
                  <a:cubicBezTo>
                    <a:pt x="879" y="1365"/>
                    <a:pt x="945" y="1314"/>
                    <a:pt x="1012" y="1262"/>
                  </a:cubicBezTo>
                  <a:cubicBezTo>
                    <a:pt x="1075" y="1239"/>
                    <a:pt x="1136" y="1215"/>
                    <a:pt x="1199" y="1191"/>
                  </a:cubicBezTo>
                  <a:cubicBezTo>
                    <a:pt x="1188" y="1212"/>
                    <a:pt x="1179" y="1234"/>
                    <a:pt x="1173" y="1257"/>
                  </a:cubicBezTo>
                  <a:cubicBezTo>
                    <a:pt x="1099" y="1314"/>
                    <a:pt x="1024" y="1371"/>
                    <a:pt x="950" y="1428"/>
                  </a:cubicBezTo>
                  <a:cubicBezTo>
                    <a:pt x="898" y="1449"/>
                    <a:pt x="847" y="1473"/>
                    <a:pt x="797" y="1499"/>
                  </a:cubicBezTo>
                  <a:cubicBezTo>
                    <a:pt x="802" y="1472"/>
                    <a:pt x="807" y="1444"/>
                    <a:pt x="813" y="1415"/>
                  </a:cubicBezTo>
                  <a:close/>
                  <a:moveTo>
                    <a:pt x="1007" y="1406"/>
                  </a:moveTo>
                  <a:lnTo>
                    <a:pt x="1007" y="1406"/>
                  </a:lnTo>
                  <a:cubicBezTo>
                    <a:pt x="1060" y="1365"/>
                    <a:pt x="1112" y="1325"/>
                    <a:pt x="1165" y="1285"/>
                  </a:cubicBezTo>
                  <a:cubicBezTo>
                    <a:pt x="1157" y="1310"/>
                    <a:pt x="1151" y="1334"/>
                    <a:pt x="1146" y="1360"/>
                  </a:cubicBezTo>
                  <a:cubicBezTo>
                    <a:pt x="1099" y="1374"/>
                    <a:pt x="1053" y="1389"/>
                    <a:pt x="1007" y="1406"/>
                  </a:cubicBezTo>
                  <a:close/>
                  <a:moveTo>
                    <a:pt x="79" y="46"/>
                  </a:moveTo>
                  <a:lnTo>
                    <a:pt x="82" y="81"/>
                  </a:lnTo>
                  <a:cubicBezTo>
                    <a:pt x="0" y="398"/>
                    <a:pt x="38" y="724"/>
                    <a:pt x="79" y="1045"/>
                  </a:cubicBezTo>
                  <a:cubicBezTo>
                    <a:pt x="82" y="1072"/>
                    <a:pt x="111" y="1076"/>
                    <a:pt x="129" y="1063"/>
                  </a:cubicBezTo>
                  <a:cubicBezTo>
                    <a:pt x="133" y="1062"/>
                    <a:pt x="136" y="1061"/>
                    <a:pt x="139" y="1060"/>
                  </a:cubicBezTo>
                  <a:cubicBezTo>
                    <a:pt x="213" y="1019"/>
                    <a:pt x="288" y="978"/>
                    <a:pt x="362" y="937"/>
                  </a:cubicBezTo>
                  <a:cubicBezTo>
                    <a:pt x="373" y="977"/>
                    <a:pt x="391" y="1018"/>
                    <a:pt x="415" y="1061"/>
                  </a:cubicBezTo>
                  <a:cubicBezTo>
                    <a:pt x="511" y="1228"/>
                    <a:pt x="608" y="1395"/>
                    <a:pt x="704" y="1562"/>
                  </a:cubicBezTo>
                  <a:cubicBezTo>
                    <a:pt x="708" y="1569"/>
                    <a:pt x="714" y="1573"/>
                    <a:pt x="719" y="1576"/>
                  </a:cubicBezTo>
                  <a:cubicBezTo>
                    <a:pt x="726" y="1594"/>
                    <a:pt x="745" y="1606"/>
                    <a:pt x="766" y="1595"/>
                  </a:cubicBezTo>
                  <a:cubicBezTo>
                    <a:pt x="898" y="1518"/>
                    <a:pt x="1037" y="1459"/>
                    <a:pt x="1185" y="1421"/>
                  </a:cubicBezTo>
                  <a:cubicBezTo>
                    <a:pt x="1200" y="1415"/>
                    <a:pt x="1208" y="1403"/>
                    <a:pt x="1210" y="1388"/>
                  </a:cubicBezTo>
                  <a:cubicBezTo>
                    <a:pt x="1222" y="1310"/>
                    <a:pt x="1245" y="1241"/>
                    <a:pt x="1284" y="1172"/>
                  </a:cubicBezTo>
                  <a:cubicBezTo>
                    <a:pt x="1293" y="1156"/>
                    <a:pt x="1289" y="1142"/>
                    <a:pt x="1277" y="1131"/>
                  </a:cubicBezTo>
                  <a:cubicBezTo>
                    <a:pt x="1278" y="1121"/>
                    <a:pt x="1274" y="1110"/>
                    <a:pt x="1267" y="1103"/>
                  </a:cubicBezTo>
                  <a:cubicBezTo>
                    <a:pt x="1047" y="908"/>
                    <a:pt x="956" y="613"/>
                    <a:pt x="749" y="409"/>
                  </a:cubicBezTo>
                  <a:cubicBezTo>
                    <a:pt x="810" y="357"/>
                    <a:pt x="878" y="311"/>
                    <a:pt x="948" y="273"/>
                  </a:cubicBezTo>
                  <a:cubicBezTo>
                    <a:pt x="979" y="256"/>
                    <a:pt x="972" y="218"/>
                    <a:pt x="952" y="201"/>
                  </a:cubicBezTo>
                  <a:cubicBezTo>
                    <a:pt x="948" y="192"/>
                    <a:pt x="939" y="183"/>
                    <a:pt x="925" y="179"/>
                  </a:cubicBezTo>
                  <a:cubicBezTo>
                    <a:pt x="662" y="115"/>
                    <a:pt x="399" y="57"/>
                    <a:pt x="133" y="5"/>
                  </a:cubicBezTo>
                  <a:cubicBezTo>
                    <a:pt x="109" y="0"/>
                    <a:pt x="77" y="16"/>
                    <a:pt x="7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29" name="Group 12">
              <a:extLst>
                <a:ext uri="{FF2B5EF4-FFF2-40B4-BE49-F238E27FC236}">
                  <a16:creationId xmlns:a16="http://schemas.microsoft.com/office/drawing/2014/main" id="{57C036CB-3630-5443-A54A-2E54AD88A0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30934" y="639027"/>
              <a:ext cx="511688" cy="548637"/>
              <a:chOff x="5894388" y="4133850"/>
              <a:chExt cx="401637" cy="430213"/>
            </a:xfrm>
            <a:solidFill>
              <a:schemeClr val="accent4"/>
            </a:solidFill>
          </p:grpSpPr>
          <p:sp>
            <p:nvSpPr>
              <p:cNvPr id="348" name="Freeform 90">
                <a:extLst>
                  <a:ext uri="{FF2B5EF4-FFF2-40B4-BE49-F238E27FC236}">
                    <a16:creationId xmlns:a16="http://schemas.microsoft.com/office/drawing/2014/main" id="{63A84A03-F363-8546-8CFF-51128F610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50" y="4133850"/>
                <a:ext cx="307975" cy="334963"/>
              </a:xfrm>
              <a:custGeom>
                <a:avLst/>
                <a:gdLst>
                  <a:gd name="T0" fmla="*/ 70547142 w 856"/>
                  <a:gd name="T1" fmla="*/ 85898242 h 932"/>
                  <a:gd name="T2" fmla="*/ 62003714 w 856"/>
                  <a:gd name="T3" fmla="*/ 81506346 h 932"/>
                  <a:gd name="T4" fmla="*/ 50612597 w 856"/>
                  <a:gd name="T5" fmla="*/ 92614754 h 932"/>
                  <a:gd name="T6" fmla="*/ 40127775 w 856"/>
                  <a:gd name="T7" fmla="*/ 104886188 h 932"/>
                  <a:gd name="T8" fmla="*/ 41422278 w 856"/>
                  <a:gd name="T9" fmla="*/ 69622706 h 932"/>
                  <a:gd name="T10" fmla="*/ 38703751 w 856"/>
                  <a:gd name="T11" fmla="*/ 65876656 h 932"/>
                  <a:gd name="T12" fmla="*/ 13462393 w 856"/>
                  <a:gd name="T13" fmla="*/ 49084659 h 932"/>
                  <a:gd name="T14" fmla="*/ 30807934 w 856"/>
                  <a:gd name="T15" fmla="*/ 49343069 h 932"/>
                  <a:gd name="T16" fmla="*/ 47506223 w 856"/>
                  <a:gd name="T17" fmla="*/ 47663582 h 932"/>
                  <a:gd name="T18" fmla="*/ 51518893 w 856"/>
                  <a:gd name="T19" fmla="*/ 31517431 h 932"/>
                  <a:gd name="T20" fmla="*/ 54755149 w 856"/>
                  <a:gd name="T21" fmla="*/ 12142049 h 932"/>
                  <a:gd name="T22" fmla="*/ 64851764 w 856"/>
                  <a:gd name="T23" fmla="*/ 24800560 h 932"/>
                  <a:gd name="T24" fmla="*/ 74689334 w 856"/>
                  <a:gd name="T25" fmla="*/ 37717481 h 932"/>
                  <a:gd name="T26" fmla="*/ 84009536 w 856"/>
                  <a:gd name="T27" fmla="*/ 38363686 h 932"/>
                  <a:gd name="T28" fmla="*/ 97989298 w 856"/>
                  <a:gd name="T29" fmla="*/ 36425789 h 932"/>
                  <a:gd name="T30" fmla="*/ 76242881 w 856"/>
                  <a:gd name="T31" fmla="*/ 63422656 h 932"/>
                  <a:gd name="T32" fmla="*/ 75854314 w 856"/>
                  <a:gd name="T33" fmla="*/ 68201630 h 932"/>
                  <a:gd name="T34" fmla="*/ 75854314 w 856"/>
                  <a:gd name="T35" fmla="*/ 71431219 h 932"/>
                  <a:gd name="T36" fmla="*/ 82197304 w 856"/>
                  <a:gd name="T37" fmla="*/ 97910907 h 932"/>
                  <a:gd name="T38" fmla="*/ 104461810 w 856"/>
                  <a:gd name="T39" fmla="*/ 27771739 h 932"/>
                  <a:gd name="T40" fmla="*/ 88928501 w 856"/>
                  <a:gd name="T41" fmla="*/ 29838303 h 932"/>
                  <a:gd name="T42" fmla="*/ 80255551 w 856"/>
                  <a:gd name="T43" fmla="*/ 29838303 h 932"/>
                  <a:gd name="T44" fmla="*/ 73265669 w 856"/>
                  <a:gd name="T45" fmla="*/ 23379842 h 932"/>
                  <a:gd name="T46" fmla="*/ 56308336 w 856"/>
                  <a:gd name="T47" fmla="*/ 2712410 h 932"/>
                  <a:gd name="T48" fmla="*/ 54107897 w 856"/>
                  <a:gd name="T49" fmla="*/ 1550102 h 932"/>
                  <a:gd name="T50" fmla="*/ 48541681 w 856"/>
                  <a:gd name="T51" fmla="*/ 3229230 h 932"/>
                  <a:gd name="T52" fmla="*/ 45564470 w 856"/>
                  <a:gd name="T53" fmla="*/ 20796458 h 932"/>
                  <a:gd name="T54" fmla="*/ 42328214 w 856"/>
                  <a:gd name="T55" fmla="*/ 39913429 h 932"/>
                  <a:gd name="T56" fmla="*/ 34691081 w 856"/>
                  <a:gd name="T57" fmla="*/ 41850967 h 932"/>
                  <a:gd name="T58" fmla="*/ 25371240 w 856"/>
                  <a:gd name="T59" fmla="*/ 41721942 h 932"/>
                  <a:gd name="T60" fmla="*/ 5048487 w 856"/>
                  <a:gd name="T61" fmla="*/ 41076096 h 932"/>
                  <a:gd name="T62" fmla="*/ 1812231 w 856"/>
                  <a:gd name="T63" fmla="*/ 47017736 h 932"/>
                  <a:gd name="T64" fmla="*/ 33655623 w 856"/>
                  <a:gd name="T65" fmla="*/ 71947680 h 932"/>
                  <a:gd name="T66" fmla="*/ 32878850 w 856"/>
                  <a:gd name="T67" fmla="*/ 114961314 h 932"/>
                  <a:gd name="T68" fmla="*/ 39351002 w 856"/>
                  <a:gd name="T69" fmla="*/ 117544698 h 932"/>
                  <a:gd name="T70" fmla="*/ 60838734 w 856"/>
                  <a:gd name="T71" fmla="*/ 92227318 h 932"/>
                  <a:gd name="T72" fmla="*/ 65110448 w 856"/>
                  <a:gd name="T73" fmla="*/ 91194036 h 932"/>
                  <a:gd name="T74" fmla="*/ 70029413 w 856"/>
                  <a:gd name="T75" fmla="*/ 96360804 h 932"/>
                  <a:gd name="T76" fmla="*/ 82455989 w 856"/>
                  <a:gd name="T77" fmla="*/ 109148700 h 932"/>
                  <a:gd name="T78" fmla="*/ 88928501 w 856"/>
                  <a:gd name="T79" fmla="*/ 107469572 h 932"/>
                  <a:gd name="T80" fmla="*/ 82455989 w 856"/>
                  <a:gd name="T81" fmla="*/ 67814194 h 932"/>
                  <a:gd name="T82" fmla="*/ 108862686 w 856"/>
                  <a:gd name="T83" fmla="*/ 33454969 h 9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56" h="932">
                    <a:moveTo>
                      <a:pt x="545" y="665"/>
                    </a:moveTo>
                    <a:lnTo>
                      <a:pt x="545" y="665"/>
                    </a:lnTo>
                    <a:cubicBezTo>
                      <a:pt x="524" y="645"/>
                      <a:pt x="508" y="624"/>
                      <a:pt x="479" y="631"/>
                    </a:cubicBezTo>
                    <a:cubicBezTo>
                      <a:pt x="441" y="639"/>
                      <a:pt x="414" y="690"/>
                      <a:pt x="391" y="717"/>
                    </a:cubicBezTo>
                    <a:cubicBezTo>
                      <a:pt x="364" y="749"/>
                      <a:pt x="337" y="780"/>
                      <a:pt x="310" y="812"/>
                    </a:cubicBezTo>
                    <a:cubicBezTo>
                      <a:pt x="308" y="721"/>
                      <a:pt x="311" y="630"/>
                      <a:pt x="320" y="539"/>
                    </a:cubicBezTo>
                    <a:cubicBezTo>
                      <a:pt x="321" y="525"/>
                      <a:pt x="310" y="514"/>
                      <a:pt x="299" y="510"/>
                    </a:cubicBezTo>
                    <a:cubicBezTo>
                      <a:pt x="223" y="481"/>
                      <a:pt x="159" y="436"/>
                      <a:pt x="104" y="380"/>
                    </a:cubicBezTo>
                    <a:cubicBezTo>
                      <a:pt x="149" y="381"/>
                      <a:pt x="194" y="382"/>
                      <a:pt x="238" y="382"/>
                    </a:cubicBezTo>
                    <a:cubicBezTo>
                      <a:pt x="275" y="384"/>
                      <a:pt x="337" y="399"/>
                      <a:pt x="367" y="369"/>
                    </a:cubicBezTo>
                    <a:cubicBezTo>
                      <a:pt x="395" y="342"/>
                      <a:pt x="392" y="280"/>
                      <a:pt x="398" y="244"/>
                    </a:cubicBezTo>
                    <a:cubicBezTo>
                      <a:pt x="406" y="194"/>
                      <a:pt x="414" y="144"/>
                      <a:pt x="423" y="94"/>
                    </a:cubicBezTo>
                    <a:cubicBezTo>
                      <a:pt x="451" y="124"/>
                      <a:pt x="476" y="156"/>
                      <a:pt x="501" y="192"/>
                    </a:cubicBezTo>
                    <a:cubicBezTo>
                      <a:pt x="522" y="222"/>
                      <a:pt x="542" y="272"/>
                      <a:pt x="577" y="292"/>
                    </a:cubicBezTo>
                    <a:cubicBezTo>
                      <a:pt x="601" y="304"/>
                      <a:pt x="624" y="300"/>
                      <a:pt x="649" y="297"/>
                    </a:cubicBezTo>
                    <a:cubicBezTo>
                      <a:pt x="686" y="292"/>
                      <a:pt x="721" y="287"/>
                      <a:pt x="757" y="282"/>
                    </a:cubicBezTo>
                    <a:cubicBezTo>
                      <a:pt x="709" y="357"/>
                      <a:pt x="652" y="426"/>
                      <a:pt x="589" y="491"/>
                    </a:cubicBezTo>
                    <a:cubicBezTo>
                      <a:pt x="577" y="503"/>
                      <a:pt x="578" y="517"/>
                      <a:pt x="586" y="528"/>
                    </a:cubicBezTo>
                    <a:cubicBezTo>
                      <a:pt x="581" y="534"/>
                      <a:pt x="581" y="544"/>
                      <a:pt x="586" y="553"/>
                    </a:cubicBezTo>
                    <a:cubicBezTo>
                      <a:pt x="619" y="618"/>
                      <a:pt x="635" y="686"/>
                      <a:pt x="635" y="758"/>
                    </a:cubicBezTo>
                    <a:cubicBezTo>
                      <a:pt x="605" y="726"/>
                      <a:pt x="574" y="695"/>
                      <a:pt x="545" y="665"/>
                    </a:cubicBezTo>
                    <a:close/>
                    <a:moveTo>
                      <a:pt x="807" y="215"/>
                    </a:moveTo>
                    <a:lnTo>
                      <a:pt x="807" y="215"/>
                    </a:lnTo>
                    <a:cubicBezTo>
                      <a:pt x="767" y="221"/>
                      <a:pt x="727" y="227"/>
                      <a:pt x="687" y="231"/>
                    </a:cubicBezTo>
                    <a:cubicBezTo>
                      <a:pt x="662" y="236"/>
                      <a:pt x="646" y="239"/>
                      <a:pt x="620" y="231"/>
                    </a:cubicBezTo>
                    <a:cubicBezTo>
                      <a:pt x="585" y="220"/>
                      <a:pt x="587" y="212"/>
                      <a:pt x="566" y="181"/>
                    </a:cubicBezTo>
                    <a:cubicBezTo>
                      <a:pt x="528" y="124"/>
                      <a:pt x="484" y="71"/>
                      <a:pt x="435" y="21"/>
                    </a:cubicBezTo>
                    <a:cubicBezTo>
                      <a:pt x="430" y="14"/>
                      <a:pt x="424" y="13"/>
                      <a:pt x="418" y="12"/>
                    </a:cubicBezTo>
                    <a:cubicBezTo>
                      <a:pt x="402" y="0"/>
                      <a:pt x="378" y="2"/>
                      <a:pt x="375" y="25"/>
                    </a:cubicBezTo>
                    <a:cubicBezTo>
                      <a:pt x="367" y="71"/>
                      <a:pt x="359" y="116"/>
                      <a:pt x="352" y="161"/>
                    </a:cubicBezTo>
                    <a:cubicBezTo>
                      <a:pt x="347" y="200"/>
                      <a:pt x="348" y="277"/>
                      <a:pt x="327" y="309"/>
                    </a:cubicBezTo>
                    <a:cubicBezTo>
                      <a:pt x="313" y="331"/>
                      <a:pt x="299" y="324"/>
                      <a:pt x="268" y="324"/>
                    </a:cubicBezTo>
                    <a:cubicBezTo>
                      <a:pt x="244" y="324"/>
                      <a:pt x="220" y="323"/>
                      <a:pt x="196" y="323"/>
                    </a:cubicBezTo>
                    <a:cubicBezTo>
                      <a:pt x="144" y="321"/>
                      <a:pt x="91" y="319"/>
                      <a:pt x="39" y="318"/>
                    </a:cubicBezTo>
                    <a:cubicBezTo>
                      <a:pt x="18" y="318"/>
                      <a:pt x="0" y="344"/>
                      <a:pt x="14" y="364"/>
                    </a:cubicBezTo>
                    <a:cubicBezTo>
                      <a:pt x="80" y="449"/>
                      <a:pt x="161" y="514"/>
                      <a:pt x="260" y="557"/>
                    </a:cubicBezTo>
                    <a:cubicBezTo>
                      <a:pt x="250" y="668"/>
                      <a:pt x="247" y="778"/>
                      <a:pt x="254" y="890"/>
                    </a:cubicBezTo>
                    <a:cubicBezTo>
                      <a:pt x="255" y="913"/>
                      <a:pt x="287" y="931"/>
                      <a:pt x="304" y="910"/>
                    </a:cubicBezTo>
                    <a:cubicBezTo>
                      <a:pt x="357" y="848"/>
                      <a:pt x="408" y="767"/>
                      <a:pt x="470" y="714"/>
                    </a:cubicBezTo>
                    <a:cubicBezTo>
                      <a:pt x="493" y="695"/>
                      <a:pt x="479" y="694"/>
                      <a:pt x="503" y="706"/>
                    </a:cubicBezTo>
                    <a:cubicBezTo>
                      <a:pt x="516" y="714"/>
                      <a:pt x="530" y="735"/>
                      <a:pt x="541" y="746"/>
                    </a:cubicBezTo>
                    <a:lnTo>
                      <a:pt x="637" y="845"/>
                    </a:lnTo>
                    <a:cubicBezTo>
                      <a:pt x="652" y="859"/>
                      <a:pt x="684" y="854"/>
                      <a:pt x="687" y="832"/>
                    </a:cubicBezTo>
                    <a:cubicBezTo>
                      <a:pt x="703" y="723"/>
                      <a:pt x="687" y="622"/>
                      <a:pt x="637" y="525"/>
                    </a:cubicBezTo>
                    <a:cubicBezTo>
                      <a:pt x="717" y="444"/>
                      <a:pt x="784" y="357"/>
                      <a:pt x="841" y="259"/>
                    </a:cubicBezTo>
                    <a:cubicBezTo>
                      <a:pt x="855" y="234"/>
                      <a:pt x="831" y="212"/>
                      <a:pt x="80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9" name="Freeform 102">
                <a:extLst>
                  <a:ext uri="{FF2B5EF4-FFF2-40B4-BE49-F238E27FC236}">
                    <a16:creationId xmlns:a16="http://schemas.microsoft.com/office/drawing/2014/main" id="{155603F4-8F68-9343-B793-7AEF4CD2C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25" y="4391025"/>
                <a:ext cx="117475" cy="141288"/>
              </a:xfrm>
              <a:custGeom>
                <a:avLst/>
                <a:gdLst>
                  <a:gd name="T0" fmla="*/ 38225935 w 328"/>
                  <a:gd name="T1" fmla="*/ 44133890 h 391"/>
                  <a:gd name="T2" fmla="*/ 38225935 w 328"/>
                  <a:gd name="T3" fmla="*/ 44133890 h 391"/>
                  <a:gd name="T4" fmla="*/ 6157051 w 328"/>
                  <a:gd name="T5" fmla="*/ 3786591 h 391"/>
                  <a:gd name="T6" fmla="*/ 6157051 w 328"/>
                  <a:gd name="T7" fmla="*/ 3786591 h 391"/>
                  <a:gd name="T8" fmla="*/ 384659 w 328"/>
                  <a:gd name="T9" fmla="*/ 3786591 h 391"/>
                  <a:gd name="T10" fmla="*/ 384659 w 328"/>
                  <a:gd name="T11" fmla="*/ 3786591 h 391"/>
                  <a:gd name="T12" fmla="*/ 36815161 w 328"/>
                  <a:gd name="T13" fmla="*/ 49748553 h 391"/>
                  <a:gd name="T14" fmla="*/ 36815161 w 328"/>
                  <a:gd name="T15" fmla="*/ 49748553 h 391"/>
                  <a:gd name="T16" fmla="*/ 38225935 w 328"/>
                  <a:gd name="T17" fmla="*/ 44133890 h 3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8" h="391">
                    <a:moveTo>
                      <a:pt x="298" y="338"/>
                    </a:moveTo>
                    <a:lnTo>
                      <a:pt x="298" y="338"/>
                    </a:lnTo>
                    <a:cubicBezTo>
                      <a:pt x="162" y="292"/>
                      <a:pt x="64" y="172"/>
                      <a:pt x="48" y="29"/>
                    </a:cubicBezTo>
                    <a:cubicBezTo>
                      <a:pt x="44" y="2"/>
                      <a:pt x="0" y="0"/>
                      <a:pt x="3" y="29"/>
                    </a:cubicBezTo>
                    <a:cubicBezTo>
                      <a:pt x="22" y="193"/>
                      <a:pt x="130" y="328"/>
                      <a:pt x="287" y="381"/>
                    </a:cubicBezTo>
                    <a:cubicBezTo>
                      <a:pt x="314" y="390"/>
                      <a:pt x="327" y="347"/>
                      <a:pt x="298" y="3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50" name="Freeform 103">
                <a:extLst>
                  <a:ext uri="{FF2B5EF4-FFF2-40B4-BE49-F238E27FC236}">
                    <a16:creationId xmlns:a16="http://schemas.microsoft.com/office/drawing/2014/main" id="{B07F58AF-1FBB-1941-A8A0-6BC41651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4452938"/>
                <a:ext cx="95250" cy="111125"/>
              </a:xfrm>
              <a:custGeom>
                <a:avLst/>
                <a:gdLst>
                  <a:gd name="T0" fmla="*/ 31502134 w 264"/>
                  <a:gd name="T1" fmla="*/ 32803523 h 308"/>
                  <a:gd name="T2" fmla="*/ 31502134 w 264"/>
                  <a:gd name="T3" fmla="*/ 32803523 h 308"/>
                  <a:gd name="T4" fmla="*/ 6768884 w 264"/>
                  <a:gd name="T5" fmla="*/ 3254375 h 308"/>
                  <a:gd name="T6" fmla="*/ 6768884 w 264"/>
                  <a:gd name="T7" fmla="*/ 3254375 h 308"/>
                  <a:gd name="T8" fmla="*/ 1692131 w 264"/>
                  <a:gd name="T9" fmla="*/ 6118009 h 308"/>
                  <a:gd name="T10" fmla="*/ 1692131 w 264"/>
                  <a:gd name="T11" fmla="*/ 6118009 h 308"/>
                  <a:gd name="T12" fmla="*/ 28507892 w 264"/>
                  <a:gd name="T13" fmla="*/ 37750389 h 308"/>
                  <a:gd name="T14" fmla="*/ 28507892 w 264"/>
                  <a:gd name="T15" fmla="*/ 37750389 h 308"/>
                  <a:gd name="T16" fmla="*/ 31502134 w 264"/>
                  <a:gd name="T17" fmla="*/ 32803523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4" h="308">
                    <a:moveTo>
                      <a:pt x="242" y="252"/>
                    </a:moveTo>
                    <a:lnTo>
                      <a:pt x="242" y="252"/>
                    </a:lnTo>
                    <a:cubicBezTo>
                      <a:pt x="162" y="191"/>
                      <a:pt x="98" y="113"/>
                      <a:pt x="52" y="25"/>
                    </a:cubicBezTo>
                    <a:cubicBezTo>
                      <a:pt x="38" y="0"/>
                      <a:pt x="0" y="22"/>
                      <a:pt x="13" y="47"/>
                    </a:cubicBezTo>
                    <a:cubicBezTo>
                      <a:pt x="64" y="143"/>
                      <a:pt x="132" y="224"/>
                      <a:pt x="219" y="290"/>
                    </a:cubicBezTo>
                    <a:cubicBezTo>
                      <a:pt x="242" y="307"/>
                      <a:pt x="263" y="269"/>
                      <a:pt x="242" y="2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0" name="Group 11">
              <a:extLst>
                <a:ext uri="{FF2B5EF4-FFF2-40B4-BE49-F238E27FC236}">
                  <a16:creationId xmlns:a16="http://schemas.microsoft.com/office/drawing/2014/main" id="{4CAB30AA-3EBD-394B-B054-DA65E41B1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62" y="5373216"/>
              <a:ext cx="1985172" cy="1870966"/>
              <a:chOff x="6376988" y="4324350"/>
              <a:chExt cx="1555750" cy="1466850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39" name="Freeform 1">
                <a:extLst>
                  <a:ext uri="{FF2B5EF4-FFF2-40B4-BE49-F238E27FC236}">
                    <a16:creationId xmlns:a16="http://schemas.microsoft.com/office/drawing/2014/main" id="{A54E218D-5F6E-7947-AA2F-EA0178F42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4446588"/>
                <a:ext cx="1554163" cy="1344612"/>
              </a:xfrm>
              <a:custGeom>
                <a:avLst/>
                <a:gdLst>
                  <a:gd name="T0" fmla="*/ 510567914 w 4319"/>
                  <a:gd name="T1" fmla="*/ 409073978 h 3733"/>
                  <a:gd name="T2" fmla="*/ 452298497 w 4319"/>
                  <a:gd name="T3" fmla="*/ 465251961 h 3733"/>
                  <a:gd name="T4" fmla="*/ 510438371 w 4319"/>
                  <a:gd name="T5" fmla="*/ 163863286 h 3733"/>
                  <a:gd name="T6" fmla="*/ 549543616 w 4319"/>
                  <a:gd name="T7" fmla="*/ 139601558 h 3733"/>
                  <a:gd name="T8" fmla="*/ 507589852 w 4319"/>
                  <a:gd name="T9" fmla="*/ 421918570 h 3733"/>
                  <a:gd name="T10" fmla="*/ 354924194 w 4319"/>
                  <a:gd name="T11" fmla="*/ 464214236 h 3733"/>
                  <a:gd name="T12" fmla="*/ 430285806 w 4319"/>
                  <a:gd name="T13" fmla="*/ 119232109 h 3733"/>
                  <a:gd name="T14" fmla="*/ 491144655 w 4319"/>
                  <a:gd name="T15" fmla="*/ 194222774 h 3733"/>
                  <a:gd name="T16" fmla="*/ 449449978 w 4319"/>
                  <a:gd name="T17" fmla="*/ 436838613 h 3733"/>
                  <a:gd name="T18" fmla="*/ 414488327 w 4319"/>
                  <a:gd name="T19" fmla="*/ 453315783 h 3733"/>
                  <a:gd name="T20" fmla="*/ 373829278 w 4319"/>
                  <a:gd name="T21" fmla="*/ 259871753 h 3733"/>
                  <a:gd name="T22" fmla="*/ 390403659 w 4319"/>
                  <a:gd name="T23" fmla="*/ 114561447 h 3733"/>
                  <a:gd name="T24" fmla="*/ 385483162 w 4319"/>
                  <a:gd name="T25" fmla="*/ 283744109 h 3733"/>
                  <a:gd name="T26" fmla="*/ 127803728 w 4319"/>
                  <a:gd name="T27" fmla="*/ 429573097 h 3733"/>
                  <a:gd name="T28" fmla="*/ 285001252 w 4319"/>
                  <a:gd name="T29" fmla="*/ 98603319 h 3733"/>
                  <a:gd name="T30" fmla="*/ 325271670 w 4319"/>
                  <a:gd name="T31" fmla="*/ 460192286 h 3733"/>
                  <a:gd name="T32" fmla="*/ 153960374 w 4319"/>
                  <a:gd name="T33" fmla="*/ 65389638 h 3733"/>
                  <a:gd name="T34" fmla="*/ 165484714 w 4319"/>
                  <a:gd name="T35" fmla="*/ 220170940 h 3733"/>
                  <a:gd name="T36" fmla="*/ 47003805 w 4319"/>
                  <a:gd name="T37" fmla="*/ 416599195 h 3733"/>
                  <a:gd name="T38" fmla="*/ 27969177 w 4319"/>
                  <a:gd name="T39" fmla="*/ 220689983 h 3733"/>
                  <a:gd name="T40" fmla="*/ 149687236 w 4319"/>
                  <a:gd name="T41" fmla="*/ 62665115 h 3733"/>
                  <a:gd name="T42" fmla="*/ 95561413 w 4319"/>
                  <a:gd name="T43" fmla="*/ 425291807 h 3733"/>
                  <a:gd name="T44" fmla="*/ 39623060 w 4319"/>
                  <a:gd name="T45" fmla="*/ 413874671 h 3733"/>
                  <a:gd name="T46" fmla="*/ 116408932 w 4319"/>
                  <a:gd name="T47" fmla="*/ 38922429 h 3733"/>
                  <a:gd name="T48" fmla="*/ 206143403 w 4319"/>
                  <a:gd name="T49" fmla="*/ 25948166 h 3733"/>
                  <a:gd name="T50" fmla="*/ 231652691 w 4319"/>
                  <a:gd name="T51" fmla="*/ 31656914 h 3733"/>
                  <a:gd name="T52" fmla="*/ 186202689 w 4319"/>
                  <a:gd name="T53" fmla="*/ 60329603 h 3733"/>
                  <a:gd name="T54" fmla="*/ 239292163 w 4319"/>
                  <a:gd name="T55" fmla="*/ 33343352 h 3733"/>
                  <a:gd name="T56" fmla="*/ 264412821 w 4319"/>
                  <a:gd name="T57" fmla="*/ 65908680 h 3733"/>
                  <a:gd name="T58" fmla="*/ 348968068 w 4319"/>
                  <a:gd name="T59" fmla="*/ 52545045 h 3733"/>
                  <a:gd name="T60" fmla="*/ 377066788 w 4319"/>
                  <a:gd name="T61" fmla="*/ 87575195 h 3733"/>
                  <a:gd name="T62" fmla="*/ 395324155 w 4319"/>
                  <a:gd name="T63" fmla="*/ 98862660 h 3733"/>
                  <a:gd name="T64" fmla="*/ 239292163 w 4319"/>
                  <a:gd name="T65" fmla="*/ 33343352 h 3733"/>
                  <a:gd name="T66" fmla="*/ 343918028 w 4319"/>
                  <a:gd name="T67" fmla="*/ 43074049 h 3733"/>
                  <a:gd name="T68" fmla="*/ 315819308 w 4319"/>
                  <a:gd name="T69" fmla="*/ 17385224 h 3733"/>
                  <a:gd name="T70" fmla="*/ 368520511 w 4319"/>
                  <a:gd name="T71" fmla="*/ 86148099 h 3733"/>
                  <a:gd name="T72" fmla="*/ 272570467 w 4319"/>
                  <a:gd name="T73" fmla="*/ 30099786 h 3733"/>
                  <a:gd name="T74" fmla="*/ 469261508 w 4319"/>
                  <a:gd name="T75" fmla="*/ 82904533 h 3733"/>
                  <a:gd name="T76" fmla="*/ 439868072 w 4319"/>
                  <a:gd name="T77" fmla="*/ 76936444 h 3733"/>
                  <a:gd name="T78" fmla="*/ 482728282 w 4319"/>
                  <a:gd name="T79" fmla="*/ 150759353 h 3733"/>
                  <a:gd name="T80" fmla="*/ 480915391 w 4319"/>
                  <a:gd name="T81" fmla="*/ 132336043 h 3733"/>
                  <a:gd name="T82" fmla="*/ 493734447 w 4319"/>
                  <a:gd name="T83" fmla="*/ 149980969 h 3733"/>
                  <a:gd name="T84" fmla="*/ 499173118 w 4319"/>
                  <a:gd name="T85" fmla="*/ 175410092 h 3733"/>
                  <a:gd name="T86" fmla="*/ 522351342 w 4319"/>
                  <a:gd name="T87" fmla="*/ 96657180 h 3733"/>
                  <a:gd name="T88" fmla="*/ 507330765 w 4319"/>
                  <a:gd name="T89" fmla="*/ 127016667 h 3733"/>
                  <a:gd name="T90" fmla="*/ 478584686 w 4319"/>
                  <a:gd name="T91" fmla="*/ 84980343 h 3733"/>
                  <a:gd name="T92" fmla="*/ 540609068 w 4319"/>
                  <a:gd name="T93" fmla="*/ 107555633 h 3733"/>
                  <a:gd name="T94" fmla="*/ 536465473 w 4319"/>
                  <a:gd name="T95" fmla="*/ 119232109 h 3733"/>
                  <a:gd name="T96" fmla="*/ 463045935 w 4319"/>
                  <a:gd name="T97" fmla="*/ 72655153 h 3733"/>
                  <a:gd name="T98" fmla="*/ 379915307 w 4319"/>
                  <a:gd name="T99" fmla="*/ 57215708 h 3733"/>
                  <a:gd name="T100" fmla="*/ 259233237 w 4319"/>
                  <a:gd name="T101" fmla="*/ 11546806 h 3733"/>
                  <a:gd name="T102" fmla="*/ 162765379 w 4319"/>
                  <a:gd name="T103" fmla="*/ 16087798 h 3733"/>
                  <a:gd name="T104" fmla="*/ 17221738 w 4319"/>
                  <a:gd name="T105" fmla="*/ 262596276 h 3733"/>
                  <a:gd name="T106" fmla="*/ 263117745 w 4319"/>
                  <a:gd name="T107" fmla="*/ 463305821 h 3733"/>
                  <a:gd name="T108" fmla="*/ 444270394 w 4319"/>
                  <a:gd name="T109" fmla="*/ 476150414 h 3733"/>
                  <a:gd name="T110" fmla="*/ 508107666 w 4319"/>
                  <a:gd name="T111" fmla="*/ 446439639 h 3733"/>
                  <a:gd name="T112" fmla="*/ 557442176 w 4319"/>
                  <a:gd name="T113" fmla="*/ 166847151 h 37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319" h="3733">
                    <a:moveTo>
                      <a:pt x="4242" y="1369"/>
                    </a:moveTo>
                    <a:lnTo>
                      <a:pt x="4242" y="1369"/>
                    </a:lnTo>
                    <a:cubicBezTo>
                      <a:pt x="4220" y="1602"/>
                      <a:pt x="4184" y="1832"/>
                      <a:pt x="4148" y="2062"/>
                    </a:cubicBezTo>
                    <a:cubicBezTo>
                      <a:pt x="4113" y="2290"/>
                      <a:pt x="4072" y="2516"/>
                      <a:pt x="4028" y="2741"/>
                    </a:cubicBezTo>
                    <a:cubicBezTo>
                      <a:pt x="4007" y="2851"/>
                      <a:pt x="3984" y="2962"/>
                      <a:pt x="3961" y="3072"/>
                    </a:cubicBezTo>
                    <a:cubicBezTo>
                      <a:pt x="3955" y="3098"/>
                      <a:pt x="3949" y="3126"/>
                      <a:pt x="3943" y="3153"/>
                    </a:cubicBezTo>
                    <a:cubicBezTo>
                      <a:pt x="3902" y="3163"/>
                      <a:pt x="3868" y="3223"/>
                      <a:pt x="3849" y="3253"/>
                    </a:cubicBezTo>
                    <a:cubicBezTo>
                      <a:pt x="3819" y="3308"/>
                      <a:pt x="3803" y="3368"/>
                      <a:pt x="3799" y="3431"/>
                    </a:cubicBezTo>
                    <a:cubicBezTo>
                      <a:pt x="3748" y="3457"/>
                      <a:pt x="3696" y="3483"/>
                      <a:pt x="3646" y="3510"/>
                    </a:cubicBezTo>
                    <a:cubicBezTo>
                      <a:pt x="3595" y="3536"/>
                      <a:pt x="3543" y="3559"/>
                      <a:pt x="3493" y="3586"/>
                    </a:cubicBezTo>
                    <a:cubicBezTo>
                      <a:pt x="3547" y="3483"/>
                      <a:pt x="3567" y="3339"/>
                      <a:pt x="3581" y="3265"/>
                    </a:cubicBezTo>
                    <a:cubicBezTo>
                      <a:pt x="3635" y="2985"/>
                      <a:pt x="3687" y="2704"/>
                      <a:pt x="3739" y="2424"/>
                    </a:cubicBezTo>
                    <a:cubicBezTo>
                      <a:pt x="3788" y="2156"/>
                      <a:pt x="3857" y="1887"/>
                      <a:pt x="3871" y="1614"/>
                    </a:cubicBezTo>
                    <a:cubicBezTo>
                      <a:pt x="3872" y="1563"/>
                      <a:pt x="3872" y="1509"/>
                      <a:pt x="3869" y="1458"/>
                    </a:cubicBezTo>
                    <a:cubicBezTo>
                      <a:pt x="3917" y="1407"/>
                      <a:pt x="3933" y="1330"/>
                      <a:pt x="3942" y="1263"/>
                    </a:cubicBezTo>
                    <a:cubicBezTo>
                      <a:pt x="3951" y="1193"/>
                      <a:pt x="3961" y="1105"/>
                      <a:pt x="3946" y="1032"/>
                    </a:cubicBezTo>
                    <a:cubicBezTo>
                      <a:pt x="3966" y="1021"/>
                      <a:pt x="3984" y="1009"/>
                      <a:pt x="4001" y="1000"/>
                    </a:cubicBezTo>
                    <a:cubicBezTo>
                      <a:pt x="4026" y="984"/>
                      <a:pt x="4059" y="968"/>
                      <a:pt x="4092" y="951"/>
                    </a:cubicBezTo>
                    <a:cubicBezTo>
                      <a:pt x="4132" y="1004"/>
                      <a:pt x="4187" y="1047"/>
                      <a:pt x="4244" y="1076"/>
                    </a:cubicBezTo>
                    <a:cubicBezTo>
                      <a:pt x="4255" y="1172"/>
                      <a:pt x="4252" y="1271"/>
                      <a:pt x="4242" y="1369"/>
                    </a:cubicBezTo>
                    <a:close/>
                    <a:moveTo>
                      <a:pt x="3895" y="3381"/>
                    </a:moveTo>
                    <a:lnTo>
                      <a:pt x="3895" y="3381"/>
                    </a:lnTo>
                    <a:cubicBezTo>
                      <a:pt x="3884" y="3387"/>
                      <a:pt x="3872" y="3392"/>
                      <a:pt x="3862" y="3398"/>
                    </a:cubicBezTo>
                    <a:cubicBezTo>
                      <a:pt x="3869" y="3355"/>
                      <a:pt x="3883" y="3314"/>
                      <a:pt x="3903" y="3274"/>
                    </a:cubicBezTo>
                    <a:cubicBezTo>
                      <a:pt x="3908" y="3267"/>
                      <a:pt x="3912" y="3260"/>
                      <a:pt x="3920" y="3252"/>
                    </a:cubicBezTo>
                    <a:cubicBezTo>
                      <a:pt x="3910" y="3295"/>
                      <a:pt x="3901" y="3339"/>
                      <a:pt x="3895" y="3381"/>
                    </a:cubicBezTo>
                    <a:close/>
                    <a:moveTo>
                      <a:pt x="3003" y="3631"/>
                    </a:moveTo>
                    <a:lnTo>
                      <a:pt x="3003" y="3631"/>
                    </a:lnTo>
                    <a:cubicBezTo>
                      <a:pt x="2943" y="3619"/>
                      <a:pt x="2884" y="3606"/>
                      <a:pt x="2830" y="3597"/>
                    </a:cubicBezTo>
                    <a:cubicBezTo>
                      <a:pt x="2800" y="3593"/>
                      <a:pt x="2770" y="3587"/>
                      <a:pt x="2739" y="3583"/>
                    </a:cubicBezTo>
                    <a:cubicBezTo>
                      <a:pt x="2740" y="3581"/>
                      <a:pt x="2741" y="3580"/>
                      <a:pt x="2741" y="3578"/>
                    </a:cubicBezTo>
                    <a:cubicBezTo>
                      <a:pt x="2836" y="3119"/>
                      <a:pt x="2939" y="2662"/>
                      <a:pt x="3040" y="2204"/>
                    </a:cubicBezTo>
                    <a:cubicBezTo>
                      <a:pt x="3090" y="1978"/>
                      <a:pt x="3140" y="1752"/>
                      <a:pt x="3190" y="1527"/>
                    </a:cubicBezTo>
                    <a:cubicBezTo>
                      <a:pt x="3215" y="1416"/>
                      <a:pt x="3240" y="1307"/>
                      <a:pt x="3265" y="1196"/>
                    </a:cubicBezTo>
                    <a:cubicBezTo>
                      <a:pt x="3279" y="1136"/>
                      <a:pt x="3294" y="1074"/>
                      <a:pt x="3307" y="1015"/>
                    </a:cubicBezTo>
                    <a:cubicBezTo>
                      <a:pt x="3315" y="979"/>
                      <a:pt x="3326" y="951"/>
                      <a:pt x="3323" y="919"/>
                    </a:cubicBezTo>
                    <a:cubicBezTo>
                      <a:pt x="3376" y="931"/>
                      <a:pt x="3428" y="943"/>
                      <a:pt x="3478" y="962"/>
                    </a:cubicBezTo>
                    <a:cubicBezTo>
                      <a:pt x="3485" y="964"/>
                      <a:pt x="3492" y="966"/>
                      <a:pt x="3498" y="970"/>
                    </a:cubicBezTo>
                    <a:cubicBezTo>
                      <a:pt x="3480" y="1058"/>
                      <a:pt x="3507" y="1162"/>
                      <a:pt x="3541" y="1240"/>
                    </a:cubicBezTo>
                    <a:cubicBezTo>
                      <a:pt x="3590" y="1352"/>
                      <a:pt x="3681" y="1445"/>
                      <a:pt x="3793" y="1497"/>
                    </a:cubicBezTo>
                    <a:lnTo>
                      <a:pt x="3794" y="1497"/>
                    </a:lnTo>
                    <a:cubicBezTo>
                      <a:pt x="3795" y="1547"/>
                      <a:pt x="3795" y="1597"/>
                      <a:pt x="3790" y="1647"/>
                    </a:cubicBezTo>
                    <a:cubicBezTo>
                      <a:pt x="3772" y="1896"/>
                      <a:pt x="3711" y="2142"/>
                      <a:pt x="3663" y="2384"/>
                    </a:cubicBezTo>
                    <a:cubicBezTo>
                      <a:pt x="3615" y="2626"/>
                      <a:pt x="3566" y="2866"/>
                      <a:pt x="3520" y="3108"/>
                    </a:cubicBezTo>
                    <a:cubicBezTo>
                      <a:pt x="3503" y="3193"/>
                      <a:pt x="3491" y="3282"/>
                      <a:pt x="3471" y="3367"/>
                    </a:cubicBezTo>
                    <a:cubicBezTo>
                      <a:pt x="3286" y="3351"/>
                      <a:pt x="3060" y="3442"/>
                      <a:pt x="3003" y="3631"/>
                    </a:cubicBezTo>
                    <a:close/>
                    <a:moveTo>
                      <a:pt x="3406" y="3553"/>
                    </a:moveTo>
                    <a:lnTo>
                      <a:pt x="3406" y="3553"/>
                    </a:lnTo>
                    <a:cubicBezTo>
                      <a:pt x="3382" y="3594"/>
                      <a:pt x="3346" y="3616"/>
                      <a:pt x="3316" y="3650"/>
                    </a:cubicBezTo>
                    <a:cubicBezTo>
                      <a:pt x="3237" y="3662"/>
                      <a:pt x="3150" y="3655"/>
                      <a:pt x="3066" y="3642"/>
                    </a:cubicBezTo>
                    <a:cubicBezTo>
                      <a:pt x="3102" y="3584"/>
                      <a:pt x="3139" y="3535"/>
                      <a:pt x="3201" y="3494"/>
                    </a:cubicBezTo>
                    <a:cubicBezTo>
                      <a:pt x="3278" y="3446"/>
                      <a:pt x="3365" y="3428"/>
                      <a:pt x="3454" y="3437"/>
                    </a:cubicBezTo>
                    <a:cubicBezTo>
                      <a:pt x="3443" y="3478"/>
                      <a:pt x="3428" y="3518"/>
                      <a:pt x="3406" y="3553"/>
                    </a:cubicBezTo>
                    <a:lnTo>
                      <a:pt x="2674" y="3572"/>
                    </a:lnTo>
                    <a:cubicBezTo>
                      <a:pt x="2641" y="3567"/>
                      <a:pt x="2607" y="3561"/>
                      <a:pt x="2574" y="3556"/>
                    </a:cubicBezTo>
                    <a:cubicBezTo>
                      <a:pt x="2700" y="3043"/>
                      <a:pt x="2810" y="2525"/>
                      <a:pt x="2887" y="2003"/>
                    </a:cubicBezTo>
                    <a:cubicBezTo>
                      <a:pt x="2925" y="1746"/>
                      <a:pt x="2954" y="1490"/>
                      <a:pt x="2978" y="1232"/>
                    </a:cubicBezTo>
                    <a:cubicBezTo>
                      <a:pt x="2985" y="1166"/>
                      <a:pt x="2990" y="1099"/>
                      <a:pt x="2995" y="1032"/>
                    </a:cubicBezTo>
                    <a:cubicBezTo>
                      <a:pt x="2997" y="1000"/>
                      <a:pt x="2999" y="966"/>
                      <a:pt x="3002" y="933"/>
                    </a:cubicBezTo>
                    <a:cubicBezTo>
                      <a:pt x="3004" y="914"/>
                      <a:pt x="3009" y="898"/>
                      <a:pt x="3015" y="883"/>
                    </a:cubicBezTo>
                    <a:cubicBezTo>
                      <a:pt x="3021" y="883"/>
                      <a:pt x="3029" y="884"/>
                      <a:pt x="3037" y="885"/>
                    </a:cubicBezTo>
                    <a:cubicBezTo>
                      <a:pt x="3118" y="892"/>
                      <a:pt x="3203" y="899"/>
                      <a:pt x="3286" y="914"/>
                    </a:cubicBezTo>
                    <a:cubicBezTo>
                      <a:pt x="3241" y="981"/>
                      <a:pt x="3237" y="1093"/>
                      <a:pt x="3220" y="1166"/>
                    </a:cubicBezTo>
                    <a:cubicBezTo>
                      <a:pt x="3191" y="1281"/>
                      <a:pt x="3164" y="1396"/>
                      <a:pt x="3136" y="1512"/>
                    </a:cubicBezTo>
                    <a:cubicBezTo>
                      <a:pt x="3083" y="1736"/>
                      <a:pt x="3029" y="1962"/>
                      <a:pt x="2977" y="2187"/>
                    </a:cubicBezTo>
                    <a:cubicBezTo>
                      <a:pt x="2871" y="2643"/>
                      <a:pt x="2775" y="3102"/>
                      <a:pt x="2674" y="3559"/>
                    </a:cubicBezTo>
                    <a:cubicBezTo>
                      <a:pt x="2673" y="3563"/>
                      <a:pt x="2673" y="3569"/>
                      <a:pt x="2674" y="3572"/>
                    </a:cubicBezTo>
                    <a:lnTo>
                      <a:pt x="3406" y="3553"/>
                    </a:lnTo>
                    <a:close/>
                    <a:moveTo>
                      <a:pt x="2225" y="3502"/>
                    </a:moveTo>
                    <a:lnTo>
                      <a:pt x="2225" y="3502"/>
                    </a:lnTo>
                    <a:cubicBezTo>
                      <a:pt x="1813" y="3438"/>
                      <a:pt x="1401" y="3373"/>
                      <a:pt x="987" y="3311"/>
                    </a:cubicBezTo>
                    <a:cubicBezTo>
                      <a:pt x="1013" y="3049"/>
                      <a:pt x="1085" y="2797"/>
                      <a:pt x="1156" y="2544"/>
                    </a:cubicBezTo>
                    <a:cubicBezTo>
                      <a:pt x="1233" y="2269"/>
                      <a:pt x="1292" y="1995"/>
                      <a:pt x="1340" y="1715"/>
                    </a:cubicBezTo>
                    <a:cubicBezTo>
                      <a:pt x="1388" y="1433"/>
                      <a:pt x="1435" y="1153"/>
                      <a:pt x="1485" y="872"/>
                    </a:cubicBezTo>
                    <a:cubicBezTo>
                      <a:pt x="1500" y="784"/>
                      <a:pt x="1503" y="668"/>
                      <a:pt x="1540" y="573"/>
                    </a:cubicBezTo>
                    <a:cubicBezTo>
                      <a:pt x="1761" y="634"/>
                      <a:pt x="1979" y="704"/>
                      <a:pt x="2201" y="760"/>
                    </a:cubicBezTo>
                    <a:cubicBezTo>
                      <a:pt x="2454" y="824"/>
                      <a:pt x="2706" y="853"/>
                      <a:pt x="2963" y="878"/>
                    </a:cubicBezTo>
                    <a:cubicBezTo>
                      <a:pt x="2953" y="913"/>
                      <a:pt x="2949" y="953"/>
                      <a:pt x="2945" y="1000"/>
                    </a:cubicBezTo>
                    <a:cubicBezTo>
                      <a:pt x="2918" y="1296"/>
                      <a:pt x="2884" y="1591"/>
                      <a:pt x="2841" y="1887"/>
                    </a:cubicBezTo>
                    <a:cubicBezTo>
                      <a:pt x="2761" y="2445"/>
                      <a:pt x="2656" y="3000"/>
                      <a:pt x="2512" y="3547"/>
                    </a:cubicBezTo>
                    <a:cubicBezTo>
                      <a:pt x="2417" y="3532"/>
                      <a:pt x="2321" y="3518"/>
                      <a:pt x="2225" y="3502"/>
                    </a:cubicBezTo>
                    <a:lnTo>
                      <a:pt x="800" y="3285"/>
                    </a:lnTo>
                    <a:cubicBezTo>
                      <a:pt x="935" y="2734"/>
                      <a:pt x="1000" y="2170"/>
                      <a:pt x="1049" y="1604"/>
                    </a:cubicBezTo>
                    <a:cubicBezTo>
                      <a:pt x="1073" y="1309"/>
                      <a:pt x="1090" y="1011"/>
                      <a:pt x="1128" y="717"/>
                    </a:cubicBezTo>
                    <a:cubicBezTo>
                      <a:pt x="1137" y="645"/>
                      <a:pt x="1150" y="568"/>
                      <a:pt x="1189" y="504"/>
                    </a:cubicBezTo>
                    <a:cubicBezTo>
                      <a:pt x="1191" y="499"/>
                      <a:pt x="1193" y="496"/>
                      <a:pt x="1197" y="491"/>
                    </a:cubicBezTo>
                    <a:cubicBezTo>
                      <a:pt x="1260" y="504"/>
                      <a:pt x="1324" y="519"/>
                      <a:pt x="1387" y="534"/>
                    </a:cubicBezTo>
                    <a:cubicBezTo>
                      <a:pt x="1420" y="541"/>
                      <a:pt x="1451" y="550"/>
                      <a:pt x="1483" y="558"/>
                    </a:cubicBezTo>
                    <a:cubicBezTo>
                      <a:pt x="1455" y="638"/>
                      <a:pt x="1451" y="729"/>
                      <a:pt x="1437" y="807"/>
                    </a:cubicBezTo>
                    <a:cubicBezTo>
                      <a:pt x="1385" y="1104"/>
                      <a:pt x="1332" y="1401"/>
                      <a:pt x="1278" y="1697"/>
                    </a:cubicBezTo>
                    <a:cubicBezTo>
                      <a:pt x="1224" y="1981"/>
                      <a:pt x="1157" y="2260"/>
                      <a:pt x="1079" y="2539"/>
                    </a:cubicBezTo>
                    <a:cubicBezTo>
                      <a:pt x="1010" y="2790"/>
                      <a:pt x="944" y="3041"/>
                      <a:pt x="919" y="3302"/>
                    </a:cubicBezTo>
                    <a:cubicBezTo>
                      <a:pt x="880" y="3297"/>
                      <a:pt x="840" y="3291"/>
                      <a:pt x="800" y="3285"/>
                    </a:cubicBezTo>
                    <a:lnTo>
                      <a:pt x="393" y="3219"/>
                    </a:lnTo>
                    <a:cubicBezTo>
                      <a:pt x="382" y="3216"/>
                      <a:pt x="373" y="3213"/>
                      <a:pt x="363" y="3211"/>
                    </a:cubicBezTo>
                    <a:cubicBezTo>
                      <a:pt x="379" y="3101"/>
                      <a:pt x="347" y="3002"/>
                      <a:pt x="288" y="2908"/>
                    </a:cubicBezTo>
                    <a:cubicBezTo>
                      <a:pt x="244" y="2841"/>
                      <a:pt x="186" y="2746"/>
                      <a:pt x="102" y="2734"/>
                    </a:cubicBezTo>
                    <a:cubicBezTo>
                      <a:pt x="118" y="2589"/>
                      <a:pt x="157" y="2445"/>
                      <a:pt x="173" y="2299"/>
                    </a:cubicBezTo>
                    <a:cubicBezTo>
                      <a:pt x="196" y="2101"/>
                      <a:pt x="205" y="1900"/>
                      <a:pt x="216" y="1701"/>
                    </a:cubicBezTo>
                    <a:cubicBezTo>
                      <a:pt x="229" y="1465"/>
                      <a:pt x="241" y="1230"/>
                      <a:pt x="279" y="998"/>
                    </a:cubicBezTo>
                    <a:cubicBezTo>
                      <a:pt x="290" y="929"/>
                      <a:pt x="301" y="841"/>
                      <a:pt x="323" y="754"/>
                    </a:cubicBezTo>
                    <a:cubicBezTo>
                      <a:pt x="521" y="771"/>
                      <a:pt x="708" y="618"/>
                      <a:pt x="779" y="439"/>
                    </a:cubicBezTo>
                    <a:cubicBezTo>
                      <a:pt x="836" y="443"/>
                      <a:pt x="895" y="446"/>
                      <a:pt x="952" y="452"/>
                    </a:cubicBezTo>
                    <a:cubicBezTo>
                      <a:pt x="1020" y="460"/>
                      <a:pt x="1088" y="471"/>
                      <a:pt x="1156" y="483"/>
                    </a:cubicBezTo>
                    <a:cubicBezTo>
                      <a:pt x="1136" y="513"/>
                      <a:pt x="1120" y="547"/>
                      <a:pt x="1107" y="591"/>
                    </a:cubicBezTo>
                    <a:cubicBezTo>
                      <a:pt x="1070" y="722"/>
                      <a:pt x="1066" y="866"/>
                      <a:pt x="1052" y="1000"/>
                    </a:cubicBezTo>
                    <a:cubicBezTo>
                      <a:pt x="1036" y="1153"/>
                      <a:pt x="1022" y="1306"/>
                      <a:pt x="1008" y="1457"/>
                    </a:cubicBezTo>
                    <a:cubicBezTo>
                      <a:pt x="950" y="2068"/>
                      <a:pt x="895" y="2684"/>
                      <a:pt x="738" y="3278"/>
                    </a:cubicBezTo>
                    <a:cubicBezTo>
                      <a:pt x="621" y="3262"/>
                      <a:pt x="505" y="3245"/>
                      <a:pt x="393" y="3219"/>
                    </a:cubicBezTo>
                    <a:lnTo>
                      <a:pt x="2225" y="3502"/>
                    </a:lnTo>
                    <a:close/>
                    <a:moveTo>
                      <a:pt x="306" y="3190"/>
                    </a:moveTo>
                    <a:lnTo>
                      <a:pt x="306" y="3190"/>
                    </a:lnTo>
                    <a:cubicBezTo>
                      <a:pt x="166" y="3129"/>
                      <a:pt x="87" y="3015"/>
                      <a:pt x="93" y="2843"/>
                    </a:cubicBezTo>
                    <a:cubicBezTo>
                      <a:pt x="94" y="2823"/>
                      <a:pt x="95" y="2802"/>
                      <a:pt x="96" y="2782"/>
                    </a:cubicBezTo>
                    <a:cubicBezTo>
                      <a:pt x="225" y="2854"/>
                      <a:pt x="321" y="3048"/>
                      <a:pt x="306" y="3190"/>
                    </a:cubicBezTo>
                    <a:close/>
                    <a:moveTo>
                      <a:pt x="574" y="423"/>
                    </a:moveTo>
                    <a:lnTo>
                      <a:pt x="574" y="423"/>
                    </a:lnTo>
                    <a:cubicBezTo>
                      <a:pt x="619" y="430"/>
                      <a:pt x="666" y="433"/>
                      <a:pt x="713" y="435"/>
                    </a:cubicBezTo>
                    <a:cubicBezTo>
                      <a:pt x="640" y="591"/>
                      <a:pt x="501" y="664"/>
                      <a:pt x="340" y="694"/>
                    </a:cubicBezTo>
                    <a:cubicBezTo>
                      <a:pt x="380" y="565"/>
                      <a:pt x="447" y="452"/>
                      <a:pt x="574" y="423"/>
                    </a:cubicBezTo>
                    <a:close/>
                    <a:moveTo>
                      <a:pt x="899" y="300"/>
                    </a:moveTo>
                    <a:lnTo>
                      <a:pt x="899" y="300"/>
                    </a:lnTo>
                    <a:cubicBezTo>
                      <a:pt x="1008" y="262"/>
                      <a:pt x="1115" y="221"/>
                      <a:pt x="1224" y="187"/>
                    </a:cubicBezTo>
                    <a:cubicBezTo>
                      <a:pt x="1225" y="187"/>
                      <a:pt x="1226" y="187"/>
                      <a:pt x="1229" y="186"/>
                    </a:cubicBezTo>
                    <a:cubicBezTo>
                      <a:pt x="1315" y="249"/>
                      <a:pt x="1444" y="235"/>
                      <a:pt x="1535" y="186"/>
                    </a:cubicBezTo>
                    <a:cubicBezTo>
                      <a:pt x="1548" y="188"/>
                      <a:pt x="1560" y="192"/>
                      <a:pt x="1573" y="194"/>
                    </a:cubicBezTo>
                    <a:cubicBezTo>
                      <a:pt x="1579" y="196"/>
                      <a:pt x="1585" y="197"/>
                      <a:pt x="1592" y="200"/>
                    </a:cubicBezTo>
                    <a:cubicBezTo>
                      <a:pt x="1499" y="263"/>
                      <a:pt x="1405" y="324"/>
                      <a:pt x="1301" y="374"/>
                    </a:cubicBezTo>
                    <a:cubicBezTo>
                      <a:pt x="1273" y="388"/>
                      <a:pt x="1248" y="401"/>
                      <a:pt x="1226" y="415"/>
                    </a:cubicBezTo>
                    <a:cubicBezTo>
                      <a:pt x="1055" y="378"/>
                      <a:pt x="871" y="352"/>
                      <a:pt x="701" y="373"/>
                    </a:cubicBezTo>
                    <a:cubicBezTo>
                      <a:pt x="768" y="350"/>
                      <a:pt x="834" y="323"/>
                      <a:pt x="899" y="300"/>
                    </a:cubicBezTo>
                    <a:close/>
                    <a:moveTo>
                      <a:pt x="1789" y="244"/>
                    </a:moveTo>
                    <a:lnTo>
                      <a:pt x="1789" y="244"/>
                    </a:lnTo>
                    <a:cubicBezTo>
                      <a:pt x="1743" y="299"/>
                      <a:pt x="1692" y="343"/>
                      <a:pt x="1633" y="384"/>
                    </a:cubicBezTo>
                    <a:cubicBezTo>
                      <a:pt x="1596" y="409"/>
                      <a:pt x="1558" y="432"/>
                      <a:pt x="1530" y="467"/>
                    </a:cubicBezTo>
                    <a:cubicBezTo>
                      <a:pt x="1526" y="473"/>
                      <a:pt x="1521" y="479"/>
                      <a:pt x="1518" y="484"/>
                    </a:cubicBezTo>
                    <a:cubicBezTo>
                      <a:pt x="1491" y="479"/>
                      <a:pt x="1464" y="472"/>
                      <a:pt x="1438" y="465"/>
                    </a:cubicBezTo>
                    <a:cubicBezTo>
                      <a:pt x="1387" y="452"/>
                      <a:pt x="1333" y="439"/>
                      <a:pt x="1279" y="426"/>
                    </a:cubicBezTo>
                    <a:cubicBezTo>
                      <a:pt x="1305" y="414"/>
                      <a:pt x="1335" y="403"/>
                      <a:pt x="1363" y="391"/>
                    </a:cubicBezTo>
                    <a:cubicBezTo>
                      <a:pt x="1463" y="347"/>
                      <a:pt x="1560" y="286"/>
                      <a:pt x="1642" y="211"/>
                    </a:cubicBezTo>
                    <a:cubicBezTo>
                      <a:pt x="1691" y="222"/>
                      <a:pt x="1740" y="234"/>
                      <a:pt x="1789" y="244"/>
                    </a:cubicBezTo>
                    <a:close/>
                    <a:moveTo>
                      <a:pt x="1848" y="257"/>
                    </a:moveTo>
                    <a:lnTo>
                      <a:pt x="1848" y="257"/>
                    </a:lnTo>
                    <a:cubicBezTo>
                      <a:pt x="1868" y="261"/>
                      <a:pt x="1886" y="265"/>
                      <a:pt x="1904" y="269"/>
                    </a:cubicBezTo>
                    <a:cubicBezTo>
                      <a:pt x="1890" y="339"/>
                      <a:pt x="1892" y="413"/>
                      <a:pt x="1906" y="470"/>
                    </a:cubicBezTo>
                    <a:cubicBezTo>
                      <a:pt x="1896" y="479"/>
                      <a:pt x="1899" y="499"/>
                      <a:pt x="1913" y="504"/>
                    </a:cubicBezTo>
                    <a:cubicBezTo>
                      <a:pt x="1945" y="516"/>
                      <a:pt x="1977" y="524"/>
                      <a:pt x="2010" y="532"/>
                    </a:cubicBezTo>
                    <a:cubicBezTo>
                      <a:pt x="2026" y="537"/>
                      <a:pt x="2041" y="524"/>
                      <a:pt x="2042" y="508"/>
                    </a:cubicBezTo>
                    <a:cubicBezTo>
                      <a:pt x="2045" y="446"/>
                      <a:pt x="2044" y="376"/>
                      <a:pt x="2076" y="320"/>
                    </a:cubicBezTo>
                    <a:cubicBezTo>
                      <a:pt x="2082" y="312"/>
                      <a:pt x="2087" y="304"/>
                      <a:pt x="2093" y="298"/>
                    </a:cubicBezTo>
                    <a:cubicBezTo>
                      <a:pt x="2184" y="326"/>
                      <a:pt x="2291" y="325"/>
                      <a:pt x="2385" y="339"/>
                    </a:cubicBezTo>
                    <a:cubicBezTo>
                      <a:pt x="2489" y="355"/>
                      <a:pt x="2594" y="373"/>
                      <a:pt x="2695" y="405"/>
                    </a:cubicBezTo>
                    <a:cubicBezTo>
                      <a:pt x="2699" y="406"/>
                      <a:pt x="2702" y="406"/>
                      <a:pt x="2706" y="406"/>
                    </a:cubicBezTo>
                    <a:cubicBezTo>
                      <a:pt x="2724" y="450"/>
                      <a:pt x="2726" y="499"/>
                      <a:pt x="2721" y="550"/>
                    </a:cubicBezTo>
                    <a:cubicBezTo>
                      <a:pt x="2716" y="583"/>
                      <a:pt x="2708" y="616"/>
                      <a:pt x="2723" y="647"/>
                    </a:cubicBezTo>
                    <a:cubicBezTo>
                      <a:pt x="2753" y="709"/>
                      <a:pt x="2831" y="714"/>
                      <a:pt x="2892" y="712"/>
                    </a:cubicBezTo>
                    <a:cubicBezTo>
                      <a:pt x="2913" y="711"/>
                      <a:pt x="2920" y="688"/>
                      <a:pt x="2912" y="675"/>
                    </a:cubicBezTo>
                    <a:cubicBezTo>
                      <a:pt x="2927" y="611"/>
                      <a:pt x="2935" y="547"/>
                      <a:pt x="2935" y="481"/>
                    </a:cubicBezTo>
                    <a:cubicBezTo>
                      <a:pt x="3016" y="521"/>
                      <a:pt x="3114" y="532"/>
                      <a:pt x="3199" y="550"/>
                    </a:cubicBezTo>
                    <a:cubicBezTo>
                      <a:pt x="3244" y="561"/>
                      <a:pt x="3287" y="570"/>
                      <a:pt x="3331" y="579"/>
                    </a:cubicBezTo>
                    <a:cubicBezTo>
                      <a:pt x="3238" y="639"/>
                      <a:pt x="3144" y="699"/>
                      <a:pt x="3053" y="762"/>
                    </a:cubicBezTo>
                    <a:cubicBezTo>
                      <a:pt x="3037" y="774"/>
                      <a:pt x="3024" y="784"/>
                      <a:pt x="3012" y="795"/>
                    </a:cubicBezTo>
                    <a:cubicBezTo>
                      <a:pt x="2783" y="771"/>
                      <a:pt x="2554" y="754"/>
                      <a:pt x="2329" y="703"/>
                    </a:cubicBezTo>
                    <a:cubicBezTo>
                      <a:pt x="2076" y="645"/>
                      <a:pt x="1829" y="568"/>
                      <a:pt x="1579" y="501"/>
                    </a:cubicBezTo>
                    <a:cubicBezTo>
                      <a:pt x="1591" y="487"/>
                      <a:pt x="1604" y="473"/>
                      <a:pt x="1619" y="462"/>
                    </a:cubicBezTo>
                    <a:cubicBezTo>
                      <a:pt x="1707" y="398"/>
                      <a:pt x="1783" y="343"/>
                      <a:pt x="1848" y="257"/>
                    </a:cubicBezTo>
                    <a:close/>
                    <a:moveTo>
                      <a:pt x="2667" y="343"/>
                    </a:moveTo>
                    <a:lnTo>
                      <a:pt x="2667" y="343"/>
                    </a:lnTo>
                    <a:cubicBezTo>
                      <a:pt x="2569" y="332"/>
                      <a:pt x="2471" y="314"/>
                      <a:pt x="2373" y="301"/>
                    </a:cubicBezTo>
                    <a:cubicBezTo>
                      <a:pt x="2292" y="290"/>
                      <a:pt x="2205" y="270"/>
                      <a:pt x="2120" y="273"/>
                    </a:cubicBezTo>
                    <a:cubicBezTo>
                      <a:pt x="2164" y="242"/>
                      <a:pt x="2221" y="235"/>
                      <a:pt x="2275" y="234"/>
                    </a:cubicBezTo>
                    <a:cubicBezTo>
                      <a:pt x="2405" y="232"/>
                      <a:pt x="2558" y="234"/>
                      <a:pt x="2656" y="332"/>
                    </a:cubicBezTo>
                    <a:cubicBezTo>
                      <a:pt x="2660" y="335"/>
                      <a:pt x="2664" y="339"/>
                      <a:pt x="2667" y="343"/>
                    </a:cubicBezTo>
                    <a:close/>
                    <a:moveTo>
                      <a:pt x="1966" y="252"/>
                    </a:moveTo>
                    <a:lnTo>
                      <a:pt x="1966" y="252"/>
                    </a:lnTo>
                    <a:cubicBezTo>
                      <a:pt x="1969" y="247"/>
                      <a:pt x="1970" y="242"/>
                      <a:pt x="1970" y="235"/>
                    </a:cubicBezTo>
                    <a:cubicBezTo>
                      <a:pt x="1981" y="191"/>
                      <a:pt x="2003" y="151"/>
                      <a:pt x="2050" y="123"/>
                    </a:cubicBezTo>
                    <a:cubicBezTo>
                      <a:pt x="2167" y="55"/>
                      <a:pt x="2320" y="95"/>
                      <a:pt x="2439" y="134"/>
                    </a:cubicBezTo>
                    <a:cubicBezTo>
                      <a:pt x="2495" y="152"/>
                      <a:pt x="2550" y="172"/>
                      <a:pt x="2606" y="191"/>
                    </a:cubicBezTo>
                    <a:cubicBezTo>
                      <a:pt x="2660" y="209"/>
                      <a:pt x="2722" y="214"/>
                      <a:pt x="2774" y="236"/>
                    </a:cubicBezTo>
                    <a:cubicBezTo>
                      <a:pt x="2911" y="292"/>
                      <a:pt x="2873" y="547"/>
                      <a:pt x="2847" y="662"/>
                    </a:cubicBezTo>
                    <a:cubicBezTo>
                      <a:pt x="2846" y="663"/>
                      <a:pt x="2846" y="663"/>
                      <a:pt x="2846" y="664"/>
                    </a:cubicBezTo>
                    <a:cubicBezTo>
                      <a:pt x="2822" y="663"/>
                      <a:pt x="2798" y="660"/>
                      <a:pt x="2781" y="647"/>
                    </a:cubicBezTo>
                    <a:cubicBezTo>
                      <a:pt x="2739" y="612"/>
                      <a:pt x="2762" y="572"/>
                      <a:pt x="2767" y="528"/>
                    </a:cubicBezTo>
                    <a:cubicBezTo>
                      <a:pt x="2773" y="470"/>
                      <a:pt x="2765" y="411"/>
                      <a:pt x="2736" y="360"/>
                    </a:cubicBezTo>
                    <a:cubicBezTo>
                      <a:pt x="2679" y="260"/>
                      <a:pt x="2566" y="210"/>
                      <a:pt x="2456" y="194"/>
                    </a:cubicBezTo>
                    <a:cubicBezTo>
                      <a:pt x="2352" y="180"/>
                      <a:pt x="2199" y="172"/>
                      <a:pt x="2105" y="232"/>
                    </a:cubicBezTo>
                    <a:cubicBezTo>
                      <a:pt x="2021" y="284"/>
                      <a:pt x="1999" y="385"/>
                      <a:pt x="1993" y="478"/>
                    </a:cubicBezTo>
                    <a:cubicBezTo>
                      <a:pt x="1978" y="475"/>
                      <a:pt x="1963" y="472"/>
                      <a:pt x="1948" y="470"/>
                    </a:cubicBezTo>
                    <a:cubicBezTo>
                      <a:pt x="1963" y="401"/>
                      <a:pt x="1954" y="323"/>
                      <a:pt x="1966" y="252"/>
                    </a:cubicBezTo>
                    <a:close/>
                    <a:moveTo>
                      <a:pt x="3542" y="621"/>
                    </a:moveTo>
                    <a:lnTo>
                      <a:pt x="3542" y="621"/>
                    </a:lnTo>
                    <a:cubicBezTo>
                      <a:pt x="3569" y="628"/>
                      <a:pt x="3597" y="634"/>
                      <a:pt x="3624" y="639"/>
                    </a:cubicBezTo>
                    <a:cubicBezTo>
                      <a:pt x="3534" y="713"/>
                      <a:pt x="3418" y="762"/>
                      <a:pt x="3332" y="840"/>
                    </a:cubicBezTo>
                    <a:cubicBezTo>
                      <a:pt x="3312" y="836"/>
                      <a:pt x="3292" y="833"/>
                      <a:pt x="3273" y="829"/>
                    </a:cubicBezTo>
                    <a:cubicBezTo>
                      <a:pt x="3209" y="819"/>
                      <a:pt x="3144" y="811"/>
                      <a:pt x="3080" y="803"/>
                    </a:cubicBezTo>
                    <a:cubicBezTo>
                      <a:pt x="3179" y="726"/>
                      <a:pt x="3291" y="661"/>
                      <a:pt x="3397" y="593"/>
                    </a:cubicBezTo>
                    <a:cubicBezTo>
                      <a:pt x="3446" y="602"/>
                      <a:pt x="3494" y="611"/>
                      <a:pt x="3542" y="621"/>
                    </a:cubicBezTo>
                    <a:close/>
                    <a:moveTo>
                      <a:pt x="3787" y="1404"/>
                    </a:moveTo>
                    <a:lnTo>
                      <a:pt x="3787" y="1404"/>
                    </a:lnTo>
                    <a:cubicBezTo>
                      <a:pt x="3715" y="1360"/>
                      <a:pt x="3657" y="1300"/>
                      <a:pt x="3615" y="1225"/>
                    </a:cubicBezTo>
                    <a:cubicBezTo>
                      <a:pt x="3570" y="1148"/>
                      <a:pt x="3564" y="1076"/>
                      <a:pt x="3556" y="996"/>
                    </a:cubicBezTo>
                    <a:cubicBezTo>
                      <a:pt x="3631" y="1036"/>
                      <a:pt x="3684" y="1090"/>
                      <a:pt x="3728" y="1162"/>
                    </a:cubicBezTo>
                    <a:cubicBezTo>
                      <a:pt x="3746" y="1207"/>
                      <a:pt x="3762" y="1252"/>
                      <a:pt x="3772" y="1301"/>
                    </a:cubicBezTo>
                    <a:cubicBezTo>
                      <a:pt x="3779" y="1335"/>
                      <a:pt x="3783" y="1369"/>
                      <a:pt x="3787" y="1404"/>
                    </a:cubicBezTo>
                    <a:close/>
                    <a:moveTo>
                      <a:pt x="3780" y="1055"/>
                    </a:moveTo>
                    <a:lnTo>
                      <a:pt x="3780" y="1055"/>
                    </a:lnTo>
                    <a:cubicBezTo>
                      <a:pt x="3764" y="1042"/>
                      <a:pt x="3746" y="1031"/>
                      <a:pt x="3731" y="1023"/>
                    </a:cubicBezTo>
                    <a:cubicBezTo>
                      <a:pt x="3725" y="1020"/>
                      <a:pt x="3718" y="1020"/>
                      <a:pt x="3714" y="1020"/>
                    </a:cubicBezTo>
                    <a:cubicBezTo>
                      <a:pt x="3699" y="1003"/>
                      <a:pt x="3683" y="987"/>
                      <a:pt x="3667" y="973"/>
                    </a:cubicBezTo>
                    <a:cubicBezTo>
                      <a:pt x="3692" y="978"/>
                      <a:pt x="3717" y="982"/>
                      <a:pt x="3742" y="988"/>
                    </a:cubicBezTo>
                    <a:cubicBezTo>
                      <a:pt x="3775" y="996"/>
                      <a:pt x="3811" y="1004"/>
                      <a:pt x="3843" y="1016"/>
                    </a:cubicBezTo>
                    <a:cubicBezTo>
                      <a:pt x="3820" y="1028"/>
                      <a:pt x="3799" y="1041"/>
                      <a:pt x="3780" y="1055"/>
                    </a:cubicBezTo>
                    <a:close/>
                    <a:moveTo>
                      <a:pt x="3813" y="1156"/>
                    </a:moveTo>
                    <a:lnTo>
                      <a:pt x="3813" y="1156"/>
                    </a:lnTo>
                    <a:cubicBezTo>
                      <a:pt x="3814" y="1135"/>
                      <a:pt x="3827" y="1117"/>
                      <a:pt x="3831" y="1096"/>
                    </a:cubicBezTo>
                    <a:cubicBezTo>
                      <a:pt x="3848" y="1089"/>
                      <a:pt x="3865" y="1081"/>
                      <a:pt x="3881" y="1072"/>
                    </a:cubicBezTo>
                    <a:cubicBezTo>
                      <a:pt x="3883" y="1078"/>
                      <a:pt x="3883" y="1082"/>
                      <a:pt x="3883" y="1089"/>
                    </a:cubicBezTo>
                    <a:cubicBezTo>
                      <a:pt x="3886" y="1151"/>
                      <a:pt x="3888" y="1213"/>
                      <a:pt x="3878" y="1275"/>
                    </a:cubicBezTo>
                    <a:cubicBezTo>
                      <a:pt x="3873" y="1301"/>
                      <a:pt x="3865" y="1327"/>
                      <a:pt x="3855" y="1352"/>
                    </a:cubicBezTo>
                    <a:cubicBezTo>
                      <a:pt x="3851" y="1328"/>
                      <a:pt x="3846" y="1306"/>
                      <a:pt x="3839" y="1283"/>
                    </a:cubicBezTo>
                    <a:cubicBezTo>
                      <a:pt x="3832" y="1258"/>
                      <a:pt x="3823" y="1232"/>
                      <a:pt x="3813" y="1204"/>
                    </a:cubicBezTo>
                    <a:cubicBezTo>
                      <a:pt x="3815" y="1200"/>
                      <a:pt x="3816" y="1195"/>
                      <a:pt x="3816" y="1188"/>
                    </a:cubicBezTo>
                    <a:cubicBezTo>
                      <a:pt x="3814" y="1177"/>
                      <a:pt x="3813" y="1167"/>
                      <a:pt x="3813" y="1156"/>
                    </a:cubicBezTo>
                    <a:close/>
                    <a:moveTo>
                      <a:pt x="4034" y="745"/>
                    </a:moveTo>
                    <a:lnTo>
                      <a:pt x="4034" y="745"/>
                    </a:lnTo>
                    <a:cubicBezTo>
                      <a:pt x="4025" y="799"/>
                      <a:pt x="4035" y="849"/>
                      <a:pt x="4057" y="894"/>
                    </a:cubicBezTo>
                    <a:cubicBezTo>
                      <a:pt x="4032" y="913"/>
                      <a:pt x="4009" y="931"/>
                      <a:pt x="3985" y="943"/>
                    </a:cubicBezTo>
                    <a:cubicBezTo>
                      <a:pt x="3966" y="956"/>
                      <a:pt x="3943" y="966"/>
                      <a:pt x="3918" y="979"/>
                    </a:cubicBezTo>
                    <a:cubicBezTo>
                      <a:pt x="3893" y="957"/>
                      <a:pt x="3855" y="950"/>
                      <a:pt x="3820" y="942"/>
                    </a:cubicBezTo>
                    <a:cubicBezTo>
                      <a:pt x="3752" y="924"/>
                      <a:pt x="3670" y="901"/>
                      <a:pt x="3600" y="925"/>
                    </a:cubicBezTo>
                    <a:cubicBezTo>
                      <a:pt x="3544" y="893"/>
                      <a:pt x="3482" y="873"/>
                      <a:pt x="3419" y="858"/>
                    </a:cubicBezTo>
                    <a:cubicBezTo>
                      <a:pt x="3454" y="834"/>
                      <a:pt x="3488" y="807"/>
                      <a:pt x="3523" y="783"/>
                    </a:cubicBezTo>
                    <a:cubicBezTo>
                      <a:pt x="3582" y="743"/>
                      <a:pt x="3641" y="702"/>
                      <a:pt x="3696" y="655"/>
                    </a:cubicBezTo>
                    <a:cubicBezTo>
                      <a:pt x="3758" y="669"/>
                      <a:pt x="3820" y="685"/>
                      <a:pt x="3883" y="701"/>
                    </a:cubicBezTo>
                    <a:cubicBezTo>
                      <a:pt x="3933" y="714"/>
                      <a:pt x="3984" y="729"/>
                      <a:pt x="4034" y="745"/>
                    </a:cubicBezTo>
                    <a:close/>
                    <a:moveTo>
                      <a:pt x="4088" y="766"/>
                    </a:moveTo>
                    <a:lnTo>
                      <a:pt x="4088" y="766"/>
                    </a:lnTo>
                    <a:cubicBezTo>
                      <a:pt x="4109" y="774"/>
                      <a:pt x="4130" y="781"/>
                      <a:pt x="4151" y="784"/>
                    </a:cubicBezTo>
                    <a:cubicBezTo>
                      <a:pt x="4159" y="799"/>
                      <a:pt x="4168" y="814"/>
                      <a:pt x="4175" y="829"/>
                    </a:cubicBezTo>
                    <a:cubicBezTo>
                      <a:pt x="4151" y="836"/>
                      <a:pt x="4129" y="849"/>
                      <a:pt x="4106" y="863"/>
                    </a:cubicBezTo>
                    <a:cubicBezTo>
                      <a:pt x="4092" y="835"/>
                      <a:pt x="4085" y="803"/>
                      <a:pt x="4088" y="766"/>
                    </a:cubicBezTo>
                    <a:close/>
                    <a:moveTo>
                      <a:pt x="4196" y="875"/>
                    </a:moveTo>
                    <a:lnTo>
                      <a:pt x="4196" y="875"/>
                    </a:lnTo>
                    <a:cubicBezTo>
                      <a:pt x="4211" y="915"/>
                      <a:pt x="4222" y="955"/>
                      <a:pt x="4231" y="996"/>
                    </a:cubicBezTo>
                    <a:cubicBezTo>
                      <a:pt x="4199" y="972"/>
                      <a:pt x="4168" y="947"/>
                      <a:pt x="4143" y="919"/>
                    </a:cubicBezTo>
                    <a:cubicBezTo>
                      <a:pt x="4163" y="906"/>
                      <a:pt x="4181" y="891"/>
                      <a:pt x="4196" y="875"/>
                    </a:cubicBezTo>
                    <a:close/>
                    <a:moveTo>
                      <a:pt x="4207" y="771"/>
                    </a:moveTo>
                    <a:lnTo>
                      <a:pt x="4207" y="771"/>
                    </a:lnTo>
                    <a:cubicBezTo>
                      <a:pt x="4207" y="767"/>
                      <a:pt x="4206" y="762"/>
                      <a:pt x="4203" y="758"/>
                    </a:cubicBezTo>
                    <a:cubicBezTo>
                      <a:pt x="4144" y="689"/>
                      <a:pt x="4013" y="670"/>
                      <a:pt x="3930" y="646"/>
                    </a:cubicBezTo>
                    <a:cubicBezTo>
                      <a:pt x="3813" y="613"/>
                      <a:pt x="3695" y="585"/>
                      <a:pt x="3576" y="560"/>
                    </a:cubicBezTo>
                    <a:cubicBezTo>
                      <a:pt x="3526" y="549"/>
                      <a:pt x="3476" y="539"/>
                      <a:pt x="3426" y="530"/>
                    </a:cubicBezTo>
                    <a:cubicBezTo>
                      <a:pt x="3422" y="528"/>
                      <a:pt x="3419" y="528"/>
                      <a:pt x="3416" y="528"/>
                    </a:cubicBezTo>
                    <a:cubicBezTo>
                      <a:pt x="3354" y="515"/>
                      <a:pt x="3292" y="504"/>
                      <a:pt x="3232" y="492"/>
                    </a:cubicBezTo>
                    <a:cubicBezTo>
                      <a:pt x="3136" y="475"/>
                      <a:pt x="3033" y="441"/>
                      <a:pt x="2934" y="441"/>
                    </a:cubicBezTo>
                    <a:cubicBezTo>
                      <a:pt x="2933" y="433"/>
                      <a:pt x="2933" y="424"/>
                      <a:pt x="2931" y="417"/>
                    </a:cubicBezTo>
                    <a:cubicBezTo>
                      <a:pt x="2926" y="353"/>
                      <a:pt x="2919" y="269"/>
                      <a:pt x="2879" y="217"/>
                    </a:cubicBezTo>
                    <a:cubicBezTo>
                      <a:pt x="2837" y="164"/>
                      <a:pt x="2753" y="167"/>
                      <a:pt x="2693" y="149"/>
                    </a:cubicBezTo>
                    <a:cubicBezTo>
                      <a:pt x="2603" y="124"/>
                      <a:pt x="2518" y="89"/>
                      <a:pt x="2429" y="63"/>
                    </a:cubicBezTo>
                    <a:cubicBezTo>
                      <a:pt x="2295" y="25"/>
                      <a:pt x="2122" y="0"/>
                      <a:pt x="2002" y="89"/>
                    </a:cubicBezTo>
                    <a:cubicBezTo>
                      <a:pt x="1968" y="114"/>
                      <a:pt x="1942" y="154"/>
                      <a:pt x="1925" y="200"/>
                    </a:cubicBezTo>
                    <a:cubicBezTo>
                      <a:pt x="1806" y="172"/>
                      <a:pt x="1676" y="135"/>
                      <a:pt x="1548" y="116"/>
                    </a:cubicBezTo>
                    <a:cubicBezTo>
                      <a:pt x="1546" y="115"/>
                      <a:pt x="1543" y="115"/>
                      <a:pt x="1541" y="115"/>
                    </a:cubicBezTo>
                    <a:cubicBezTo>
                      <a:pt x="1444" y="102"/>
                      <a:pt x="1348" y="101"/>
                      <a:pt x="1257" y="124"/>
                    </a:cubicBezTo>
                    <a:cubicBezTo>
                      <a:pt x="1136" y="155"/>
                      <a:pt x="1019" y="205"/>
                      <a:pt x="902" y="246"/>
                    </a:cubicBezTo>
                    <a:cubicBezTo>
                      <a:pt x="792" y="285"/>
                      <a:pt x="673" y="316"/>
                      <a:pt x="573" y="374"/>
                    </a:cubicBezTo>
                    <a:cubicBezTo>
                      <a:pt x="413" y="401"/>
                      <a:pt x="325" y="541"/>
                      <a:pt x="281" y="689"/>
                    </a:cubicBezTo>
                    <a:cubicBezTo>
                      <a:pt x="218" y="900"/>
                      <a:pt x="193" y="1126"/>
                      <a:pt x="175" y="1344"/>
                    </a:cubicBezTo>
                    <a:cubicBezTo>
                      <a:pt x="157" y="1571"/>
                      <a:pt x="150" y="1798"/>
                      <a:pt x="133" y="2024"/>
                    </a:cubicBezTo>
                    <a:cubicBezTo>
                      <a:pt x="115" y="2252"/>
                      <a:pt x="74" y="2473"/>
                      <a:pt x="36" y="2697"/>
                    </a:cubicBezTo>
                    <a:cubicBezTo>
                      <a:pt x="10" y="2857"/>
                      <a:pt x="0" y="3035"/>
                      <a:pt x="115" y="3163"/>
                    </a:cubicBezTo>
                    <a:cubicBezTo>
                      <a:pt x="240" y="3302"/>
                      <a:pt x="447" y="3321"/>
                      <a:pt x="620" y="3349"/>
                    </a:cubicBezTo>
                    <a:cubicBezTo>
                      <a:pt x="1090" y="3426"/>
                      <a:pt x="1560" y="3498"/>
                      <a:pt x="2032" y="3571"/>
                    </a:cubicBezTo>
                    <a:cubicBezTo>
                      <a:pt x="2300" y="3613"/>
                      <a:pt x="2569" y="3657"/>
                      <a:pt x="2839" y="3695"/>
                    </a:cubicBezTo>
                    <a:cubicBezTo>
                      <a:pt x="2952" y="3711"/>
                      <a:pt x="3067" y="3732"/>
                      <a:pt x="3182" y="3731"/>
                    </a:cubicBezTo>
                    <a:cubicBezTo>
                      <a:pt x="3247" y="3731"/>
                      <a:pt x="3300" y="3720"/>
                      <a:pt x="3352" y="3699"/>
                    </a:cubicBezTo>
                    <a:cubicBezTo>
                      <a:pt x="3381" y="3696"/>
                      <a:pt x="3405" y="3686"/>
                      <a:pt x="3427" y="3670"/>
                    </a:cubicBezTo>
                    <a:cubicBezTo>
                      <a:pt x="3428" y="3670"/>
                      <a:pt x="3429" y="3670"/>
                      <a:pt x="3431" y="3670"/>
                    </a:cubicBezTo>
                    <a:cubicBezTo>
                      <a:pt x="3516" y="3647"/>
                      <a:pt x="3597" y="3598"/>
                      <a:pt x="3675" y="3561"/>
                    </a:cubicBezTo>
                    <a:cubicBezTo>
                      <a:pt x="3725" y="3536"/>
                      <a:pt x="3775" y="3512"/>
                      <a:pt x="3827" y="3487"/>
                    </a:cubicBezTo>
                    <a:cubicBezTo>
                      <a:pt x="3837" y="3488"/>
                      <a:pt x="3848" y="3483"/>
                      <a:pt x="3853" y="3474"/>
                    </a:cubicBezTo>
                    <a:cubicBezTo>
                      <a:pt x="3877" y="3463"/>
                      <a:pt x="3900" y="3452"/>
                      <a:pt x="3924" y="3441"/>
                    </a:cubicBezTo>
                    <a:cubicBezTo>
                      <a:pt x="3937" y="3440"/>
                      <a:pt x="3950" y="3432"/>
                      <a:pt x="3954" y="3420"/>
                    </a:cubicBezTo>
                    <a:cubicBezTo>
                      <a:pt x="3995" y="3305"/>
                      <a:pt x="4012" y="3177"/>
                      <a:pt x="4037" y="3057"/>
                    </a:cubicBezTo>
                    <a:cubicBezTo>
                      <a:pt x="4062" y="2937"/>
                      <a:pt x="4086" y="2816"/>
                      <a:pt x="4108" y="2694"/>
                    </a:cubicBezTo>
                    <a:cubicBezTo>
                      <a:pt x="4152" y="2451"/>
                      <a:pt x="4191" y="2207"/>
                      <a:pt x="4225" y="1962"/>
                    </a:cubicBezTo>
                    <a:cubicBezTo>
                      <a:pt x="4257" y="1737"/>
                      <a:pt x="4290" y="1512"/>
                      <a:pt x="4305" y="1286"/>
                    </a:cubicBezTo>
                    <a:cubicBezTo>
                      <a:pt x="4318" y="1109"/>
                      <a:pt x="4306" y="922"/>
                      <a:pt x="4207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0" name="Freeform 2">
                <a:extLst>
                  <a:ext uri="{FF2B5EF4-FFF2-40B4-BE49-F238E27FC236}">
                    <a16:creationId xmlns:a16="http://schemas.microsoft.com/office/drawing/2014/main" id="{47CE9A80-BA80-2346-86C4-A881009B5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5788" y="4846638"/>
                <a:ext cx="227012" cy="247650"/>
              </a:xfrm>
              <a:custGeom>
                <a:avLst/>
                <a:gdLst>
                  <a:gd name="T0" fmla="*/ 12335039 w 630"/>
                  <a:gd name="T1" fmla="*/ 83538554 h 686"/>
                  <a:gd name="T2" fmla="*/ 12335039 w 630"/>
                  <a:gd name="T3" fmla="*/ 83538554 h 686"/>
                  <a:gd name="T4" fmla="*/ 8439802 w 630"/>
                  <a:gd name="T5" fmla="*/ 47829302 h 686"/>
                  <a:gd name="T6" fmla="*/ 8439802 w 630"/>
                  <a:gd name="T7" fmla="*/ 47829302 h 686"/>
                  <a:gd name="T8" fmla="*/ 5193530 w 630"/>
                  <a:gd name="T9" fmla="*/ 17072688 h 686"/>
                  <a:gd name="T10" fmla="*/ 5193530 w 630"/>
                  <a:gd name="T11" fmla="*/ 17072688 h 686"/>
                  <a:gd name="T12" fmla="*/ 35706826 w 630"/>
                  <a:gd name="T13" fmla="*/ 10034879 h 686"/>
                  <a:gd name="T14" fmla="*/ 35706826 w 630"/>
                  <a:gd name="T15" fmla="*/ 10034879 h 686"/>
                  <a:gd name="T16" fmla="*/ 68556903 w 630"/>
                  <a:gd name="T17" fmla="*/ 5082601 h 686"/>
                  <a:gd name="T18" fmla="*/ 68556903 w 630"/>
                  <a:gd name="T19" fmla="*/ 5082601 h 686"/>
                  <a:gd name="T20" fmla="*/ 70763964 w 630"/>
                  <a:gd name="T21" fmla="*/ 19157857 h 686"/>
                  <a:gd name="T22" fmla="*/ 70763964 w 630"/>
                  <a:gd name="T23" fmla="*/ 19157857 h 686"/>
                  <a:gd name="T24" fmla="*/ 76087576 w 630"/>
                  <a:gd name="T25" fmla="*/ 72721376 h 686"/>
                  <a:gd name="T26" fmla="*/ 76087576 w 630"/>
                  <a:gd name="T27" fmla="*/ 72721376 h 686"/>
                  <a:gd name="T28" fmla="*/ 12335039 w 630"/>
                  <a:gd name="T29" fmla="*/ 83538554 h 686"/>
                  <a:gd name="T30" fmla="*/ 75178807 w 630"/>
                  <a:gd name="T31" fmla="*/ 8731648 h 686"/>
                  <a:gd name="T32" fmla="*/ 75178807 w 630"/>
                  <a:gd name="T33" fmla="*/ 8731648 h 686"/>
                  <a:gd name="T34" fmla="*/ 73231189 w 630"/>
                  <a:gd name="T35" fmla="*/ 6516155 h 686"/>
                  <a:gd name="T36" fmla="*/ 73231189 w 630"/>
                  <a:gd name="T37" fmla="*/ 6516155 h 686"/>
                  <a:gd name="T38" fmla="*/ 72841665 w 630"/>
                  <a:gd name="T39" fmla="*/ 2476139 h 686"/>
                  <a:gd name="T40" fmla="*/ 72841665 w 630"/>
                  <a:gd name="T41" fmla="*/ 2476139 h 686"/>
                  <a:gd name="T42" fmla="*/ 70634243 w 630"/>
                  <a:gd name="T43" fmla="*/ 260646 h 686"/>
                  <a:gd name="T44" fmla="*/ 70634243 w 630"/>
                  <a:gd name="T45" fmla="*/ 260646 h 686"/>
                  <a:gd name="T46" fmla="*/ 36096349 w 630"/>
                  <a:gd name="T47" fmla="*/ 4952278 h 686"/>
                  <a:gd name="T48" fmla="*/ 36096349 w 630"/>
                  <a:gd name="T49" fmla="*/ 4952278 h 686"/>
                  <a:gd name="T50" fmla="*/ 9478652 w 630"/>
                  <a:gd name="T51" fmla="*/ 11338471 h 686"/>
                  <a:gd name="T52" fmla="*/ 9478652 w 630"/>
                  <a:gd name="T53" fmla="*/ 11338471 h 686"/>
                  <a:gd name="T54" fmla="*/ 4804006 w 630"/>
                  <a:gd name="T55" fmla="*/ 11599117 h 686"/>
                  <a:gd name="T56" fmla="*/ 4804006 w 630"/>
                  <a:gd name="T57" fmla="*/ 11599117 h 686"/>
                  <a:gd name="T58" fmla="*/ 3245911 w 630"/>
                  <a:gd name="T59" fmla="*/ 12381056 h 686"/>
                  <a:gd name="T60" fmla="*/ 3245911 w 630"/>
                  <a:gd name="T61" fmla="*/ 12381056 h 686"/>
                  <a:gd name="T62" fmla="*/ 1947619 w 630"/>
                  <a:gd name="T63" fmla="*/ 13032672 h 686"/>
                  <a:gd name="T64" fmla="*/ 1947619 w 630"/>
                  <a:gd name="T65" fmla="*/ 13032672 h 686"/>
                  <a:gd name="T66" fmla="*/ 3635435 w 630"/>
                  <a:gd name="T67" fmla="*/ 47829302 h 686"/>
                  <a:gd name="T68" fmla="*/ 3635435 w 630"/>
                  <a:gd name="T69" fmla="*/ 47829302 h 686"/>
                  <a:gd name="T70" fmla="*/ 7920557 w 630"/>
                  <a:gd name="T71" fmla="*/ 86535986 h 686"/>
                  <a:gd name="T72" fmla="*/ 7920557 w 630"/>
                  <a:gd name="T73" fmla="*/ 86535986 h 686"/>
                  <a:gd name="T74" fmla="*/ 10906665 w 630"/>
                  <a:gd name="T75" fmla="*/ 88751478 h 686"/>
                  <a:gd name="T76" fmla="*/ 10906665 w 630"/>
                  <a:gd name="T77" fmla="*/ 88751478 h 686"/>
                  <a:gd name="T78" fmla="*/ 79074045 w 630"/>
                  <a:gd name="T79" fmla="*/ 77673654 h 686"/>
                  <a:gd name="T80" fmla="*/ 79074045 w 630"/>
                  <a:gd name="T81" fmla="*/ 77673654 h 686"/>
                  <a:gd name="T82" fmla="*/ 81411188 w 630"/>
                  <a:gd name="T83" fmla="*/ 74415576 h 686"/>
                  <a:gd name="T84" fmla="*/ 81411188 w 630"/>
                  <a:gd name="T85" fmla="*/ 74415576 h 686"/>
                  <a:gd name="T86" fmla="*/ 75178807 w 630"/>
                  <a:gd name="T87" fmla="*/ 8731648 h 6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0" h="686">
                    <a:moveTo>
                      <a:pt x="95" y="641"/>
                    </a:moveTo>
                    <a:lnTo>
                      <a:pt x="95" y="641"/>
                    </a:lnTo>
                    <a:cubicBezTo>
                      <a:pt x="84" y="549"/>
                      <a:pt x="73" y="458"/>
                      <a:pt x="65" y="367"/>
                    </a:cubicBezTo>
                    <a:cubicBezTo>
                      <a:pt x="57" y="290"/>
                      <a:pt x="58" y="207"/>
                      <a:pt x="40" y="131"/>
                    </a:cubicBezTo>
                    <a:cubicBezTo>
                      <a:pt x="119" y="122"/>
                      <a:pt x="196" y="91"/>
                      <a:pt x="275" y="77"/>
                    </a:cubicBezTo>
                    <a:cubicBezTo>
                      <a:pt x="358" y="63"/>
                      <a:pt x="442" y="50"/>
                      <a:pt x="528" y="39"/>
                    </a:cubicBezTo>
                    <a:cubicBezTo>
                      <a:pt x="530" y="76"/>
                      <a:pt x="533" y="112"/>
                      <a:pt x="545" y="147"/>
                    </a:cubicBezTo>
                    <a:cubicBezTo>
                      <a:pt x="551" y="285"/>
                      <a:pt x="564" y="423"/>
                      <a:pt x="586" y="558"/>
                    </a:cubicBezTo>
                    <a:cubicBezTo>
                      <a:pt x="420" y="572"/>
                      <a:pt x="257" y="600"/>
                      <a:pt x="95" y="641"/>
                    </a:cubicBezTo>
                    <a:close/>
                    <a:moveTo>
                      <a:pt x="579" y="67"/>
                    </a:moveTo>
                    <a:lnTo>
                      <a:pt x="579" y="67"/>
                    </a:lnTo>
                    <a:cubicBezTo>
                      <a:pt x="579" y="57"/>
                      <a:pt x="571" y="51"/>
                      <a:pt x="564" y="50"/>
                    </a:cubicBezTo>
                    <a:cubicBezTo>
                      <a:pt x="563" y="40"/>
                      <a:pt x="562" y="30"/>
                      <a:pt x="561" y="19"/>
                    </a:cubicBezTo>
                    <a:cubicBezTo>
                      <a:pt x="560" y="11"/>
                      <a:pt x="553" y="0"/>
                      <a:pt x="544" y="2"/>
                    </a:cubicBezTo>
                    <a:cubicBezTo>
                      <a:pt x="455" y="14"/>
                      <a:pt x="367" y="23"/>
                      <a:pt x="278" y="38"/>
                    </a:cubicBezTo>
                    <a:cubicBezTo>
                      <a:pt x="215" y="48"/>
                      <a:pt x="137" y="58"/>
                      <a:pt x="73" y="87"/>
                    </a:cubicBezTo>
                    <a:cubicBezTo>
                      <a:pt x="61" y="88"/>
                      <a:pt x="49" y="89"/>
                      <a:pt x="37" y="89"/>
                    </a:cubicBezTo>
                    <a:cubicBezTo>
                      <a:pt x="32" y="89"/>
                      <a:pt x="28" y="91"/>
                      <a:pt x="25" y="95"/>
                    </a:cubicBezTo>
                    <a:cubicBezTo>
                      <a:pt x="22" y="93"/>
                      <a:pt x="16" y="95"/>
                      <a:pt x="15" y="100"/>
                    </a:cubicBezTo>
                    <a:cubicBezTo>
                      <a:pt x="0" y="186"/>
                      <a:pt x="20" y="280"/>
                      <a:pt x="28" y="367"/>
                    </a:cubicBezTo>
                    <a:cubicBezTo>
                      <a:pt x="37" y="466"/>
                      <a:pt x="48" y="565"/>
                      <a:pt x="61" y="664"/>
                    </a:cubicBezTo>
                    <a:cubicBezTo>
                      <a:pt x="62" y="675"/>
                      <a:pt x="71" y="685"/>
                      <a:pt x="84" y="681"/>
                    </a:cubicBezTo>
                    <a:cubicBezTo>
                      <a:pt x="257" y="639"/>
                      <a:pt x="431" y="612"/>
                      <a:pt x="609" y="596"/>
                    </a:cubicBezTo>
                    <a:cubicBezTo>
                      <a:pt x="622" y="595"/>
                      <a:pt x="629" y="584"/>
                      <a:pt x="627" y="571"/>
                    </a:cubicBezTo>
                    <a:cubicBezTo>
                      <a:pt x="597" y="403"/>
                      <a:pt x="582" y="237"/>
                      <a:pt x="57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1" name="Freeform 3">
                <a:extLst>
                  <a:ext uri="{FF2B5EF4-FFF2-40B4-BE49-F238E27FC236}">
                    <a16:creationId xmlns:a16="http://schemas.microsoft.com/office/drawing/2014/main" id="{358DDA8C-B89B-0D44-9F3C-72CBBA68E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825" y="4884738"/>
                <a:ext cx="144463" cy="160337"/>
              </a:xfrm>
              <a:custGeom>
                <a:avLst/>
                <a:gdLst>
                  <a:gd name="T0" fmla="*/ 43434607 w 400"/>
                  <a:gd name="T1" fmla="*/ 39643684 h 444"/>
                  <a:gd name="T2" fmla="*/ 43434607 w 400"/>
                  <a:gd name="T3" fmla="*/ 39643684 h 444"/>
                  <a:gd name="T4" fmla="*/ 26087129 w 400"/>
                  <a:gd name="T5" fmla="*/ 47076965 h 444"/>
                  <a:gd name="T6" fmla="*/ 26087129 w 400"/>
                  <a:gd name="T7" fmla="*/ 47076965 h 444"/>
                  <a:gd name="T8" fmla="*/ 8739289 w 400"/>
                  <a:gd name="T9" fmla="*/ 52423699 h 444"/>
                  <a:gd name="T10" fmla="*/ 8739289 w 400"/>
                  <a:gd name="T11" fmla="*/ 52423699 h 444"/>
                  <a:gd name="T12" fmla="*/ 3913142 w 400"/>
                  <a:gd name="T13" fmla="*/ 13953652 h 444"/>
                  <a:gd name="T14" fmla="*/ 3913142 w 400"/>
                  <a:gd name="T15" fmla="*/ 13953652 h 444"/>
                  <a:gd name="T16" fmla="*/ 4304275 w 400"/>
                  <a:gd name="T17" fmla="*/ 14084017 h 444"/>
                  <a:gd name="T18" fmla="*/ 4304275 w 400"/>
                  <a:gd name="T19" fmla="*/ 14084017 h 444"/>
                  <a:gd name="T20" fmla="*/ 39391449 w 400"/>
                  <a:gd name="T21" fmla="*/ 4694552 h 444"/>
                  <a:gd name="T22" fmla="*/ 39391449 w 400"/>
                  <a:gd name="T23" fmla="*/ 4694552 h 444"/>
                  <a:gd name="T24" fmla="*/ 42130467 w 400"/>
                  <a:gd name="T25" fmla="*/ 19691478 h 444"/>
                  <a:gd name="T26" fmla="*/ 42130467 w 400"/>
                  <a:gd name="T27" fmla="*/ 19691478 h 444"/>
                  <a:gd name="T28" fmla="*/ 43434607 w 400"/>
                  <a:gd name="T29" fmla="*/ 39643684 h 444"/>
                  <a:gd name="T30" fmla="*/ 47739243 w 400"/>
                  <a:gd name="T31" fmla="*/ 28559125 h 444"/>
                  <a:gd name="T32" fmla="*/ 47739243 w 400"/>
                  <a:gd name="T33" fmla="*/ 28559125 h 444"/>
                  <a:gd name="T34" fmla="*/ 42260845 w 400"/>
                  <a:gd name="T35" fmla="*/ 1564730 h 444"/>
                  <a:gd name="T36" fmla="*/ 42260845 w 400"/>
                  <a:gd name="T37" fmla="*/ 1564730 h 444"/>
                  <a:gd name="T38" fmla="*/ 39782582 w 400"/>
                  <a:gd name="T39" fmla="*/ 391092 h 444"/>
                  <a:gd name="T40" fmla="*/ 39782582 w 400"/>
                  <a:gd name="T41" fmla="*/ 391092 h 444"/>
                  <a:gd name="T42" fmla="*/ 4304275 w 400"/>
                  <a:gd name="T43" fmla="*/ 10041285 h 444"/>
                  <a:gd name="T44" fmla="*/ 4304275 w 400"/>
                  <a:gd name="T45" fmla="*/ 10041285 h 444"/>
                  <a:gd name="T46" fmla="*/ 3130513 w 400"/>
                  <a:gd name="T47" fmla="*/ 10563103 h 444"/>
                  <a:gd name="T48" fmla="*/ 3130513 w 400"/>
                  <a:gd name="T49" fmla="*/ 10563103 h 444"/>
                  <a:gd name="T50" fmla="*/ 391134 w 400"/>
                  <a:gd name="T51" fmla="*/ 11736741 h 444"/>
                  <a:gd name="T52" fmla="*/ 391134 w 400"/>
                  <a:gd name="T53" fmla="*/ 11736741 h 444"/>
                  <a:gd name="T54" fmla="*/ 4695770 w 400"/>
                  <a:gd name="T55" fmla="*/ 55944613 h 444"/>
                  <a:gd name="T56" fmla="*/ 4695770 w 400"/>
                  <a:gd name="T57" fmla="*/ 55944613 h 444"/>
                  <a:gd name="T58" fmla="*/ 7565166 w 400"/>
                  <a:gd name="T59" fmla="*/ 57509704 h 444"/>
                  <a:gd name="T60" fmla="*/ 7565166 w 400"/>
                  <a:gd name="T61" fmla="*/ 57509704 h 444"/>
                  <a:gd name="T62" fmla="*/ 35217551 w 400"/>
                  <a:gd name="T63" fmla="*/ 49033149 h 444"/>
                  <a:gd name="T64" fmla="*/ 35217551 w 400"/>
                  <a:gd name="T65" fmla="*/ 49033149 h 444"/>
                  <a:gd name="T66" fmla="*/ 49826011 w 400"/>
                  <a:gd name="T67" fmla="*/ 43295323 h 444"/>
                  <a:gd name="T68" fmla="*/ 49826011 w 400"/>
                  <a:gd name="T69" fmla="*/ 43295323 h 444"/>
                  <a:gd name="T70" fmla="*/ 47739243 w 400"/>
                  <a:gd name="T71" fmla="*/ 28559125 h 4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00" h="444">
                    <a:moveTo>
                      <a:pt x="333" y="304"/>
                    </a:moveTo>
                    <a:lnTo>
                      <a:pt x="333" y="304"/>
                    </a:lnTo>
                    <a:cubicBezTo>
                      <a:pt x="309" y="340"/>
                      <a:pt x="241" y="347"/>
                      <a:pt x="200" y="361"/>
                    </a:cubicBezTo>
                    <a:cubicBezTo>
                      <a:pt x="156" y="373"/>
                      <a:pt x="111" y="388"/>
                      <a:pt x="67" y="402"/>
                    </a:cubicBezTo>
                    <a:cubicBezTo>
                      <a:pt x="52" y="304"/>
                      <a:pt x="46" y="205"/>
                      <a:pt x="30" y="107"/>
                    </a:cubicBezTo>
                    <a:cubicBezTo>
                      <a:pt x="32" y="107"/>
                      <a:pt x="32" y="107"/>
                      <a:pt x="33" y="108"/>
                    </a:cubicBezTo>
                    <a:cubicBezTo>
                      <a:pt x="128" y="109"/>
                      <a:pt x="218" y="82"/>
                      <a:pt x="302" y="36"/>
                    </a:cubicBezTo>
                    <a:cubicBezTo>
                      <a:pt x="309" y="75"/>
                      <a:pt x="316" y="114"/>
                      <a:pt x="323" y="151"/>
                    </a:cubicBezTo>
                    <a:cubicBezTo>
                      <a:pt x="330" y="194"/>
                      <a:pt x="357" y="270"/>
                      <a:pt x="333" y="304"/>
                    </a:cubicBezTo>
                    <a:close/>
                    <a:moveTo>
                      <a:pt x="366" y="219"/>
                    </a:moveTo>
                    <a:lnTo>
                      <a:pt x="366" y="219"/>
                    </a:lnTo>
                    <a:cubicBezTo>
                      <a:pt x="353" y="149"/>
                      <a:pt x="338" y="81"/>
                      <a:pt x="324" y="12"/>
                    </a:cubicBezTo>
                    <a:cubicBezTo>
                      <a:pt x="323" y="2"/>
                      <a:pt x="312" y="0"/>
                      <a:pt x="305" y="3"/>
                    </a:cubicBezTo>
                    <a:cubicBezTo>
                      <a:pt x="220" y="55"/>
                      <a:pt x="131" y="75"/>
                      <a:pt x="33" y="77"/>
                    </a:cubicBezTo>
                    <a:cubicBezTo>
                      <a:pt x="28" y="77"/>
                      <a:pt x="26" y="80"/>
                      <a:pt x="24" y="81"/>
                    </a:cubicBezTo>
                    <a:cubicBezTo>
                      <a:pt x="17" y="75"/>
                      <a:pt x="4" y="80"/>
                      <a:pt x="3" y="90"/>
                    </a:cubicBezTo>
                    <a:cubicBezTo>
                      <a:pt x="0" y="203"/>
                      <a:pt x="20" y="318"/>
                      <a:pt x="36" y="429"/>
                    </a:cubicBezTo>
                    <a:cubicBezTo>
                      <a:pt x="37" y="438"/>
                      <a:pt x="49" y="443"/>
                      <a:pt x="58" y="441"/>
                    </a:cubicBezTo>
                    <a:cubicBezTo>
                      <a:pt x="128" y="419"/>
                      <a:pt x="199" y="397"/>
                      <a:pt x="270" y="376"/>
                    </a:cubicBezTo>
                    <a:cubicBezTo>
                      <a:pt x="297" y="367"/>
                      <a:pt x="365" y="361"/>
                      <a:pt x="382" y="332"/>
                    </a:cubicBezTo>
                    <a:cubicBezTo>
                      <a:pt x="399" y="304"/>
                      <a:pt x="372" y="246"/>
                      <a:pt x="366" y="2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2" name="Freeform 4">
                <a:extLst>
                  <a:ext uri="{FF2B5EF4-FFF2-40B4-BE49-F238E27FC236}">
                    <a16:creationId xmlns:a16="http://schemas.microsoft.com/office/drawing/2014/main" id="{F35C5171-D4CC-D644-AC20-08932012F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0975" y="4829175"/>
                <a:ext cx="88900" cy="160338"/>
              </a:xfrm>
              <a:custGeom>
                <a:avLst/>
                <a:gdLst>
                  <a:gd name="T0" fmla="*/ 19757579 w 249"/>
                  <a:gd name="T1" fmla="*/ 46527140 h 446"/>
                  <a:gd name="T2" fmla="*/ 19757579 w 249"/>
                  <a:gd name="T3" fmla="*/ 46527140 h 446"/>
                  <a:gd name="T4" fmla="*/ 4716341 w 249"/>
                  <a:gd name="T5" fmla="*/ 51696782 h 446"/>
                  <a:gd name="T6" fmla="*/ 4716341 w 249"/>
                  <a:gd name="T7" fmla="*/ 51696782 h 446"/>
                  <a:gd name="T8" fmla="*/ 5226178 w 249"/>
                  <a:gd name="T9" fmla="*/ 11502634 h 446"/>
                  <a:gd name="T10" fmla="*/ 5226178 w 249"/>
                  <a:gd name="T11" fmla="*/ 11502634 h 446"/>
                  <a:gd name="T12" fmla="*/ 4971259 w 249"/>
                  <a:gd name="T13" fmla="*/ 10856249 h 446"/>
                  <a:gd name="T14" fmla="*/ 4971259 w 249"/>
                  <a:gd name="T15" fmla="*/ 10856249 h 446"/>
                  <a:gd name="T16" fmla="*/ 5226178 w 249"/>
                  <a:gd name="T17" fmla="*/ 10856249 h 446"/>
                  <a:gd name="T18" fmla="*/ 5226178 w 249"/>
                  <a:gd name="T19" fmla="*/ 10856249 h 446"/>
                  <a:gd name="T20" fmla="*/ 23071871 w 249"/>
                  <a:gd name="T21" fmla="*/ 11373213 h 446"/>
                  <a:gd name="T22" fmla="*/ 23071871 w 249"/>
                  <a:gd name="T23" fmla="*/ 11373213 h 446"/>
                  <a:gd name="T24" fmla="*/ 23964084 w 249"/>
                  <a:gd name="T25" fmla="*/ 29854864 h 446"/>
                  <a:gd name="T26" fmla="*/ 23964084 w 249"/>
                  <a:gd name="T27" fmla="*/ 29854864 h 446"/>
                  <a:gd name="T28" fmla="*/ 19757579 w 249"/>
                  <a:gd name="T29" fmla="*/ 46527140 h 446"/>
                  <a:gd name="T30" fmla="*/ 28043130 w 249"/>
                  <a:gd name="T31" fmla="*/ 24297319 h 446"/>
                  <a:gd name="T32" fmla="*/ 28043130 w 249"/>
                  <a:gd name="T33" fmla="*/ 24297319 h 446"/>
                  <a:gd name="T34" fmla="*/ 25621408 w 249"/>
                  <a:gd name="T35" fmla="*/ 3489688 h 446"/>
                  <a:gd name="T36" fmla="*/ 25621408 w 249"/>
                  <a:gd name="T37" fmla="*/ 3489688 h 446"/>
                  <a:gd name="T38" fmla="*/ 3951587 w 249"/>
                  <a:gd name="T39" fmla="*/ 6462053 h 446"/>
                  <a:gd name="T40" fmla="*/ 3951587 w 249"/>
                  <a:gd name="T41" fmla="*/ 6462053 h 446"/>
                  <a:gd name="T42" fmla="*/ 2804456 w 249"/>
                  <a:gd name="T43" fmla="*/ 10080802 h 446"/>
                  <a:gd name="T44" fmla="*/ 2804456 w 249"/>
                  <a:gd name="T45" fmla="*/ 10080802 h 446"/>
                  <a:gd name="T46" fmla="*/ 1911886 w 249"/>
                  <a:gd name="T47" fmla="*/ 11502634 h 446"/>
                  <a:gd name="T48" fmla="*/ 1911886 w 249"/>
                  <a:gd name="T49" fmla="*/ 11502634 h 446"/>
                  <a:gd name="T50" fmla="*/ 127459 w 249"/>
                  <a:gd name="T51" fmla="*/ 54798567 h 446"/>
                  <a:gd name="T52" fmla="*/ 127459 w 249"/>
                  <a:gd name="T53" fmla="*/ 54798567 h 446"/>
                  <a:gd name="T54" fmla="*/ 2931915 w 249"/>
                  <a:gd name="T55" fmla="*/ 57124906 h 446"/>
                  <a:gd name="T56" fmla="*/ 2931915 w 249"/>
                  <a:gd name="T57" fmla="*/ 57124906 h 446"/>
                  <a:gd name="T58" fmla="*/ 19247743 w 249"/>
                  <a:gd name="T59" fmla="*/ 51438300 h 446"/>
                  <a:gd name="T60" fmla="*/ 19247743 w 249"/>
                  <a:gd name="T61" fmla="*/ 51438300 h 446"/>
                  <a:gd name="T62" fmla="*/ 28170589 w 249"/>
                  <a:gd name="T63" fmla="*/ 47819550 h 446"/>
                  <a:gd name="T64" fmla="*/ 28170589 w 249"/>
                  <a:gd name="T65" fmla="*/ 47819550 h 446"/>
                  <a:gd name="T66" fmla="*/ 28043130 w 249"/>
                  <a:gd name="T67" fmla="*/ 24297319 h 4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9" h="446">
                    <a:moveTo>
                      <a:pt x="155" y="360"/>
                    </a:moveTo>
                    <a:lnTo>
                      <a:pt x="155" y="360"/>
                    </a:lnTo>
                    <a:cubicBezTo>
                      <a:pt x="124" y="378"/>
                      <a:pt x="76" y="389"/>
                      <a:pt x="37" y="400"/>
                    </a:cubicBezTo>
                    <a:cubicBezTo>
                      <a:pt x="47" y="297"/>
                      <a:pt x="52" y="191"/>
                      <a:pt x="41" y="89"/>
                    </a:cubicBezTo>
                    <a:cubicBezTo>
                      <a:pt x="41" y="87"/>
                      <a:pt x="40" y="86"/>
                      <a:pt x="39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81" y="73"/>
                      <a:pt x="156" y="39"/>
                      <a:pt x="181" y="88"/>
                    </a:cubicBezTo>
                    <a:cubicBezTo>
                      <a:pt x="196" y="120"/>
                      <a:pt x="186" y="195"/>
                      <a:pt x="188" y="231"/>
                    </a:cubicBezTo>
                    <a:cubicBezTo>
                      <a:pt x="190" y="280"/>
                      <a:pt x="203" y="330"/>
                      <a:pt x="155" y="360"/>
                    </a:cubicBezTo>
                    <a:close/>
                    <a:moveTo>
                      <a:pt x="220" y="188"/>
                    </a:moveTo>
                    <a:lnTo>
                      <a:pt x="220" y="188"/>
                    </a:lnTo>
                    <a:cubicBezTo>
                      <a:pt x="219" y="152"/>
                      <a:pt x="235" y="55"/>
                      <a:pt x="201" y="27"/>
                    </a:cubicBezTo>
                    <a:cubicBezTo>
                      <a:pt x="167" y="0"/>
                      <a:pt x="66" y="41"/>
                      <a:pt x="31" y="50"/>
                    </a:cubicBezTo>
                    <a:cubicBezTo>
                      <a:pt x="18" y="55"/>
                      <a:pt x="16" y="68"/>
                      <a:pt x="22" y="78"/>
                    </a:cubicBezTo>
                    <a:cubicBezTo>
                      <a:pt x="18" y="79"/>
                      <a:pt x="15" y="83"/>
                      <a:pt x="15" y="89"/>
                    </a:cubicBezTo>
                    <a:cubicBezTo>
                      <a:pt x="8" y="202"/>
                      <a:pt x="10" y="312"/>
                      <a:pt x="1" y="424"/>
                    </a:cubicBezTo>
                    <a:cubicBezTo>
                      <a:pt x="0" y="435"/>
                      <a:pt x="12" y="445"/>
                      <a:pt x="23" y="442"/>
                    </a:cubicBezTo>
                    <a:cubicBezTo>
                      <a:pt x="66" y="427"/>
                      <a:pt x="108" y="412"/>
                      <a:pt x="151" y="398"/>
                    </a:cubicBezTo>
                    <a:cubicBezTo>
                      <a:pt x="170" y="392"/>
                      <a:pt x="208" y="389"/>
                      <a:pt x="221" y="370"/>
                    </a:cubicBezTo>
                    <a:cubicBezTo>
                      <a:pt x="248" y="332"/>
                      <a:pt x="223" y="234"/>
                      <a:pt x="220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3" name="Freeform 5">
                <a:extLst>
                  <a:ext uri="{FF2B5EF4-FFF2-40B4-BE49-F238E27FC236}">
                    <a16:creationId xmlns:a16="http://schemas.microsoft.com/office/drawing/2014/main" id="{A89AA828-E486-4541-99F6-9622B2CB6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4788" y="5083175"/>
                <a:ext cx="101600" cy="152400"/>
              </a:xfrm>
              <a:custGeom>
                <a:avLst/>
                <a:gdLst>
                  <a:gd name="T0" fmla="*/ 30198702 w 281"/>
                  <a:gd name="T1" fmla="*/ 24029958 h 424"/>
                  <a:gd name="T2" fmla="*/ 30198702 w 281"/>
                  <a:gd name="T3" fmla="*/ 24029958 h 424"/>
                  <a:gd name="T4" fmla="*/ 24838850 w 281"/>
                  <a:gd name="T5" fmla="*/ 34365122 h 424"/>
                  <a:gd name="T6" fmla="*/ 24838850 w 281"/>
                  <a:gd name="T7" fmla="*/ 34365122 h 424"/>
                  <a:gd name="T8" fmla="*/ 15164794 w 281"/>
                  <a:gd name="T9" fmla="*/ 46380280 h 424"/>
                  <a:gd name="T10" fmla="*/ 15164794 w 281"/>
                  <a:gd name="T11" fmla="*/ 46380280 h 424"/>
                  <a:gd name="T12" fmla="*/ 11373415 w 281"/>
                  <a:gd name="T13" fmla="*/ 29714406 h 424"/>
                  <a:gd name="T14" fmla="*/ 11373415 w 281"/>
                  <a:gd name="T15" fmla="*/ 29714406 h 424"/>
                  <a:gd name="T16" fmla="*/ 8628046 w 281"/>
                  <a:gd name="T17" fmla="*/ 20800084 h 424"/>
                  <a:gd name="T18" fmla="*/ 8628046 w 281"/>
                  <a:gd name="T19" fmla="*/ 20800084 h 424"/>
                  <a:gd name="T20" fmla="*/ 7190098 w 281"/>
                  <a:gd name="T21" fmla="*/ 15761539 h 424"/>
                  <a:gd name="T22" fmla="*/ 7190098 w 281"/>
                  <a:gd name="T23" fmla="*/ 15761539 h 424"/>
                  <a:gd name="T24" fmla="*/ 15164794 w 281"/>
                  <a:gd name="T25" fmla="*/ 21704420 h 424"/>
                  <a:gd name="T26" fmla="*/ 15164794 w 281"/>
                  <a:gd name="T27" fmla="*/ 21704420 h 424"/>
                  <a:gd name="T28" fmla="*/ 15556732 w 281"/>
                  <a:gd name="T29" fmla="*/ 22608756 h 424"/>
                  <a:gd name="T30" fmla="*/ 15556732 w 281"/>
                  <a:gd name="T31" fmla="*/ 22608756 h 424"/>
                  <a:gd name="T32" fmla="*/ 15556732 w 281"/>
                  <a:gd name="T33" fmla="*/ 22737792 h 424"/>
                  <a:gd name="T34" fmla="*/ 15556732 w 281"/>
                  <a:gd name="T35" fmla="*/ 22737792 h 424"/>
                  <a:gd name="T36" fmla="*/ 19478636 w 281"/>
                  <a:gd name="T37" fmla="*/ 24934293 h 424"/>
                  <a:gd name="T38" fmla="*/ 19478636 w 281"/>
                  <a:gd name="T39" fmla="*/ 24934293 h 424"/>
                  <a:gd name="T40" fmla="*/ 30982938 w 281"/>
                  <a:gd name="T41" fmla="*/ 21316950 h 424"/>
                  <a:gd name="T42" fmla="*/ 30198702 w 281"/>
                  <a:gd name="T43" fmla="*/ 24029958 h 424"/>
                  <a:gd name="T44" fmla="*/ 35689079 w 281"/>
                  <a:gd name="T45" fmla="*/ 19508278 h 424"/>
                  <a:gd name="T46" fmla="*/ 35689079 w 281"/>
                  <a:gd name="T47" fmla="*/ 19508278 h 424"/>
                  <a:gd name="T48" fmla="*/ 19086699 w 281"/>
                  <a:gd name="T49" fmla="*/ 19120449 h 424"/>
                  <a:gd name="T50" fmla="*/ 19086699 w 281"/>
                  <a:gd name="T51" fmla="*/ 19120449 h 424"/>
                  <a:gd name="T52" fmla="*/ 3791018 w 281"/>
                  <a:gd name="T53" fmla="*/ 7493120 h 424"/>
                  <a:gd name="T54" fmla="*/ 3791018 w 281"/>
                  <a:gd name="T55" fmla="*/ 7493120 h 424"/>
                  <a:gd name="T56" fmla="*/ 3921905 w 281"/>
                  <a:gd name="T57" fmla="*/ 22091890 h 424"/>
                  <a:gd name="T58" fmla="*/ 3921905 w 281"/>
                  <a:gd name="T59" fmla="*/ 22091890 h 424"/>
                  <a:gd name="T60" fmla="*/ 11504302 w 281"/>
                  <a:gd name="T61" fmla="*/ 52193765 h 424"/>
                  <a:gd name="T62" fmla="*/ 11504302 w 281"/>
                  <a:gd name="T63" fmla="*/ 52193765 h 424"/>
                  <a:gd name="T64" fmla="*/ 15556732 w 281"/>
                  <a:gd name="T65" fmla="*/ 53356534 h 424"/>
                  <a:gd name="T66" fmla="*/ 15556732 w 281"/>
                  <a:gd name="T67" fmla="*/ 53356534 h 424"/>
                  <a:gd name="T68" fmla="*/ 29675516 w 281"/>
                  <a:gd name="T69" fmla="*/ 35657287 h 424"/>
                  <a:gd name="T70" fmla="*/ 29675516 w 281"/>
                  <a:gd name="T71" fmla="*/ 35657287 h 424"/>
                  <a:gd name="T72" fmla="*/ 35689079 w 281"/>
                  <a:gd name="T73" fmla="*/ 19508278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1" h="424">
                    <a:moveTo>
                      <a:pt x="231" y="186"/>
                    </a:moveTo>
                    <a:lnTo>
                      <a:pt x="231" y="186"/>
                    </a:lnTo>
                    <a:cubicBezTo>
                      <a:pt x="227" y="212"/>
                      <a:pt x="204" y="244"/>
                      <a:pt x="190" y="266"/>
                    </a:cubicBezTo>
                    <a:cubicBezTo>
                      <a:pt x="169" y="299"/>
                      <a:pt x="142" y="330"/>
                      <a:pt x="116" y="359"/>
                    </a:cubicBezTo>
                    <a:cubicBezTo>
                      <a:pt x="107" y="316"/>
                      <a:pt x="98" y="273"/>
                      <a:pt x="87" y="230"/>
                    </a:cubicBezTo>
                    <a:cubicBezTo>
                      <a:pt x="80" y="206"/>
                      <a:pt x="73" y="184"/>
                      <a:pt x="66" y="161"/>
                    </a:cubicBezTo>
                    <a:cubicBezTo>
                      <a:pt x="62" y="148"/>
                      <a:pt x="58" y="135"/>
                      <a:pt x="55" y="122"/>
                    </a:cubicBezTo>
                    <a:cubicBezTo>
                      <a:pt x="101" y="114"/>
                      <a:pt x="123" y="128"/>
                      <a:pt x="116" y="168"/>
                    </a:cubicBezTo>
                    <a:cubicBezTo>
                      <a:pt x="116" y="171"/>
                      <a:pt x="117" y="172"/>
                      <a:pt x="119" y="175"/>
                    </a:cubicBezTo>
                    <a:cubicBezTo>
                      <a:pt x="119" y="175"/>
                      <a:pt x="119" y="175"/>
                      <a:pt x="119" y="176"/>
                    </a:cubicBezTo>
                    <a:cubicBezTo>
                      <a:pt x="106" y="194"/>
                      <a:pt x="137" y="211"/>
                      <a:pt x="149" y="193"/>
                    </a:cubicBezTo>
                    <a:cubicBezTo>
                      <a:pt x="169" y="156"/>
                      <a:pt x="198" y="147"/>
                      <a:pt x="237" y="165"/>
                    </a:cubicBezTo>
                    <a:lnTo>
                      <a:pt x="231" y="186"/>
                    </a:lnTo>
                    <a:close/>
                    <a:moveTo>
                      <a:pt x="273" y="151"/>
                    </a:moveTo>
                    <a:lnTo>
                      <a:pt x="273" y="151"/>
                    </a:lnTo>
                    <a:cubicBezTo>
                      <a:pt x="262" y="85"/>
                      <a:pt x="189" y="114"/>
                      <a:pt x="146" y="148"/>
                    </a:cubicBezTo>
                    <a:cubicBezTo>
                      <a:pt x="148" y="86"/>
                      <a:pt x="82" y="0"/>
                      <a:pt x="29" y="58"/>
                    </a:cubicBezTo>
                    <a:cubicBezTo>
                      <a:pt x="0" y="89"/>
                      <a:pt x="19" y="138"/>
                      <a:pt x="30" y="171"/>
                    </a:cubicBezTo>
                    <a:cubicBezTo>
                      <a:pt x="52" y="247"/>
                      <a:pt x="72" y="325"/>
                      <a:pt x="88" y="404"/>
                    </a:cubicBezTo>
                    <a:cubicBezTo>
                      <a:pt x="90" y="418"/>
                      <a:pt x="109" y="423"/>
                      <a:pt x="119" y="413"/>
                    </a:cubicBezTo>
                    <a:cubicBezTo>
                      <a:pt x="157" y="369"/>
                      <a:pt x="197" y="325"/>
                      <a:pt x="227" y="276"/>
                    </a:cubicBezTo>
                    <a:cubicBezTo>
                      <a:pt x="246" y="244"/>
                      <a:pt x="280" y="189"/>
                      <a:pt x="273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4" name="Freeform 6">
                <a:extLst>
                  <a:ext uri="{FF2B5EF4-FFF2-40B4-BE49-F238E27FC236}">
                    <a16:creationId xmlns:a16="http://schemas.microsoft.com/office/drawing/2014/main" id="{D6A8406C-55A2-7741-9BA4-3EF1B99BA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5165725"/>
                <a:ext cx="182562" cy="209550"/>
              </a:xfrm>
              <a:custGeom>
                <a:avLst/>
                <a:gdLst>
                  <a:gd name="T0" fmla="*/ 41165758 w 509"/>
                  <a:gd name="T1" fmla="*/ 39784000 h 584"/>
                  <a:gd name="T2" fmla="*/ 43481319 w 509"/>
                  <a:gd name="T3" fmla="*/ 43002602 h 584"/>
                  <a:gd name="T4" fmla="*/ 49913312 w 509"/>
                  <a:gd name="T5" fmla="*/ 57036711 h 584"/>
                  <a:gd name="T6" fmla="*/ 35505260 w 509"/>
                  <a:gd name="T7" fmla="*/ 46221563 h 584"/>
                  <a:gd name="T8" fmla="*/ 32289443 w 509"/>
                  <a:gd name="T9" fmla="*/ 46994099 h 584"/>
                  <a:gd name="T10" fmla="*/ 20325714 w 509"/>
                  <a:gd name="T11" fmla="*/ 63087826 h 584"/>
                  <a:gd name="T12" fmla="*/ 24184982 w 509"/>
                  <a:gd name="T13" fmla="*/ 41715162 h 584"/>
                  <a:gd name="T14" fmla="*/ 22126586 w 509"/>
                  <a:gd name="T15" fmla="*/ 39011464 h 584"/>
                  <a:gd name="T16" fmla="*/ 8619150 w 509"/>
                  <a:gd name="T17" fmla="*/ 35792862 h 584"/>
                  <a:gd name="T18" fmla="*/ 20582879 w 509"/>
                  <a:gd name="T19" fmla="*/ 31930181 h 584"/>
                  <a:gd name="T20" fmla="*/ 29845121 w 509"/>
                  <a:gd name="T21" fmla="*/ 28196316 h 584"/>
                  <a:gd name="T22" fmla="*/ 34219077 w 509"/>
                  <a:gd name="T23" fmla="*/ 11716141 h 584"/>
                  <a:gd name="T24" fmla="*/ 37048967 w 509"/>
                  <a:gd name="T25" fmla="*/ 18411336 h 584"/>
                  <a:gd name="T26" fmla="*/ 40522308 w 509"/>
                  <a:gd name="T27" fmla="*/ 27295323 h 584"/>
                  <a:gd name="T28" fmla="*/ 53644176 w 509"/>
                  <a:gd name="T29" fmla="*/ 26908875 h 584"/>
                  <a:gd name="T30" fmla="*/ 61491114 w 509"/>
                  <a:gd name="T31" fmla="*/ 19183872 h 584"/>
                  <a:gd name="T32" fmla="*/ 58017773 w 509"/>
                  <a:gd name="T33" fmla="*/ 20085224 h 584"/>
                  <a:gd name="T34" fmla="*/ 51842945 w 509"/>
                  <a:gd name="T35" fmla="*/ 20986217 h 584"/>
                  <a:gd name="T36" fmla="*/ 47854916 w 509"/>
                  <a:gd name="T37" fmla="*/ 21372665 h 584"/>
                  <a:gd name="T38" fmla="*/ 44381575 w 509"/>
                  <a:gd name="T39" fmla="*/ 19312688 h 584"/>
                  <a:gd name="T40" fmla="*/ 35119334 w 509"/>
                  <a:gd name="T41" fmla="*/ 2059977 h 584"/>
                  <a:gd name="T42" fmla="*/ 34347480 w 509"/>
                  <a:gd name="T43" fmla="*/ 1287441 h 584"/>
                  <a:gd name="T44" fmla="*/ 34347480 w 509"/>
                  <a:gd name="T45" fmla="*/ 901352 h 584"/>
                  <a:gd name="T46" fmla="*/ 33189700 w 509"/>
                  <a:gd name="T47" fmla="*/ 643720 h 584"/>
                  <a:gd name="T48" fmla="*/ 33061297 w 509"/>
                  <a:gd name="T49" fmla="*/ 1030168 h 584"/>
                  <a:gd name="T50" fmla="*/ 31645993 w 509"/>
                  <a:gd name="T51" fmla="*/ 1802345 h 584"/>
                  <a:gd name="T52" fmla="*/ 30616974 w 509"/>
                  <a:gd name="T53" fmla="*/ 2832513 h 584"/>
                  <a:gd name="T54" fmla="*/ 30616974 w 509"/>
                  <a:gd name="T55" fmla="*/ 2832513 h 584"/>
                  <a:gd name="T56" fmla="*/ 30488213 w 509"/>
                  <a:gd name="T57" fmla="*/ 3218602 h 584"/>
                  <a:gd name="T58" fmla="*/ 25471165 w 509"/>
                  <a:gd name="T59" fmla="*/ 24076362 h 584"/>
                  <a:gd name="T60" fmla="*/ 25471165 w 509"/>
                  <a:gd name="T61" fmla="*/ 24591267 h 584"/>
                  <a:gd name="T62" fmla="*/ 2186799 w 509"/>
                  <a:gd name="T63" fmla="*/ 33475254 h 584"/>
                  <a:gd name="T64" fmla="*/ 1672469 w 509"/>
                  <a:gd name="T65" fmla="*/ 37209119 h 584"/>
                  <a:gd name="T66" fmla="*/ 19553861 w 509"/>
                  <a:gd name="T67" fmla="*/ 42874145 h 584"/>
                  <a:gd name="T68" fmla="*/ 14279289 w 509"/>
                  <a:gd name="T69" fmla="*/ 71327734 h 584"/>
                  <a:gd name="T70" fmla="*/ 18396081 w 509"/>
                  <a:gd name="T71" fmla="*/ 73001622 h 584"/>
                  <a:gd name="T72" fmla="*/ 34862169 w 509"/>
                  <a:gd name="T73" fmla="*/ 51371685 h 584"/>
                  <a:gd name="T74" fmla="*/ 51199854 w 509"/>
                  <a:gd name="T75" fmla="*/ 64117994 h 584"/>
                  <a:gd name="T76" fmla="*/ 55316286 w 509"/>
                  <a:gd name="T77" fmla="*/ 62315290 h 584"/>
                  <a:gd name="T78" fmla="*/ 46825898 w 509"/>
                  <a:gd name="T79" fmla="*/ 39912816 h 584"/>
                  <a:gd name="T80" fmla="*/ 63678271 w 509"/>
                  <a:gd name="T81" fmla="*/ 23046553 h 584"/>
                  <a:gd name="T82" fmla="*/ 61491114 w 509"/>
                  <a:gd name="T83" fmla="*/ 19183872 h 5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9" h="584">
                    <a:moveTo>
                      <a:pt x="320" y="309"/>
                    </a:moveTo>
                    <a:lnTo>
                      <a:pt x="320" y="309"/>
                    </a:lnTo>
                    <a:cubicBezTo>
                      <a:pt x="306" y="322"/>
                      <a:pt x="324" y="343"/>
                      <a:pt x="338" y="334"/>
                    </a:cubicBezTo>
                    <a:cubicBezTo>
                      <a:pt x="366" y="368"/>
                      <a:pt x="382" y="403"/>
                      <a:pt x="388" y="443"/>
                    </a:cubicBezTo>
                    <a:cubicBezTo>
                      <a:pt x="352" y="416"/>
                      <a:pt x="314" y="386"/>
                      <a:pt x="276" y="359"/>
                    </a:cubicBezTo>
                    <a:cubicBezTo>
                      <a:pt x="268" y="352"/>
                      <a:pt x="257" y="358"/>
                      <a:pt x="251" y="365"/>
                    </a:cubicBezTo>
                    <a:cubicBezTo>
                      <a:pt x="221" y="407"/>
                      <a:pt x="190" y="448"/>
                      <a:pt x="158" y="490"/>
                    </a:cubicBezTo>
                    <a:cubicBezTo>
                      <a:pt x="168" y="434"/>
                      <a:pt x="177" y="378"/>
                      <a:pt x="188" y="324"/>
                    </a:cubicBezTo>
                    <a:cubicBezTo>
                      <a:pt x="190" y="312"/>
                      <a:pt x="183" y="303"/>
                      <a:pt x="172" y="303"/>
                    </a:cubicBezTo>
                    <a:cubicBezTo>
                      <a:pt x="134" y="300"/>
                      <a:pt x="100" y="292"/>
                      <a:pt x="67" y="278"/>
                    </a:cubicBezTo>
                    <a:cubicBezTo>
                      <a:pt x="99" y="269"/>
                      <a:pt x="130" y="259"/>
                      <a:pt x="160" y="248"/>
                    </a:cubicBezTo>
                    <a:cubicBezTo>
                      <a:pt x="181" y="243"/>
                      <a:pt x="216" y="236"/>
                      <a:pt x="232" y="219"/>
                    </a:cubicBezTo>
                    <a:cubicBezTo>
                      <a:pt x="251" y="195"/>
                      <a:pt x="262" y="143"/>
                      <a:pt x="266" y="91"/>
                    </a:cubicBezTo>
                    <a:cubicBezTo>
                      <a:pt x="274" y="108"/>
                      <a:pt x="281" y="125"/>
                      <a:pt x="288" y="143"/>
                    </a:cubicBezTo>
                    <a:cubicBezTo>
                      <a:pt x="295" y="163"/>
                      <a:pt x="297" y="197"/>
                      <a:pt x="315" y="212"/>
                    </a:cubicBezTo>
                    <a:cubicBezTo>
                      <a:pt x="337" y="229"/>
                      <a:pt x="378" y="221"/>
                      <a:pt x="417" y="209"/>
                    </a:cubicBezTo>
                    <a:cubicBezTo>
                      <a:pt x="384" y="242"/>
                      <a:pt x="352" y="275"/>
                      <a:pt x="320" y="309"/>
                    </a:cubicBezTo>
                    <a:close/>
                    <a:moveTo>
                      <a:pt x="478" y="149"/>
                    </a:moveTo>
                    <a:lnTo>
                      <a:pt x="478" y="149"/>
                    </a:lnTo>
                    <a:cubicBezTo>
                      <a:pt x="469" y="152"/>
                      <a:pt x="461" y="154"/>
                      <a:pt x="451" y="156"/>
                    </a:cubicBezTo>
                    <a:cubicBezTo>
                      <a:pt x="435" y="158"/>
                      <a:pt x="419" y="161"/>
                      <a:pt x="403" y="163"/>
                    </a:cubicBezTo>
                    <a:cubicBezTo>
                      <a:pt x="393" y="164"/>
                      <a:pt x="382" y="166"/>
                      <a:pt x="372" y="166"/>
                    </a:cubicBezTo>
                    <a:cubicBezTo>
                      <a:pt x="354" y="166"/>
                      <a:pt x="357" y="168"/>
                      <a:pt x="345" y="150"/>
                    </a:cubicBezTo>
                    <a:cubicBezTo>
                      <a:pt x="317" y="109"/>
                      <a:pt x="297" y="60"/>
                      <a:pt x="273" y="16"/>
                    </a:cubicBezTo>
                    <a:cubicBezTo>
                      <a:pt x="272" y="14"/>
                      <a:pt x="270" y="12"/>
                      <a:pt x="267" y="10"/>
                    </a:cubicBezTo>
                    <a:cubicBezTo>
                      <a:pt x="267" y="9"/>
                      <a:pt x="267" y="8"/>
                      <a:pt x="267" y="7"/>
                    </a:cubicBezTo>
                    <a:cubicBezTo>
                      <a:pt x="266" y="2"/>
                      <a:pt x="261" y="0"/>
                      <a:pt x="258" y="5"/>
                    </a:cubicBezTo>
                    <a:cubicBezTo>
                      <a:pt x="258" y="6"/>
                      <a:pt x="257" y="7"/>
                      <a:pt x="257" y="8"/>
                    </a:cubicBezTo>
                    <a:cubicBezTo>
                      <a:pt x="253" y="9"/>
                      <a:pt x="249" y="10"/>
                      <a:pt x="246" y="14"/>
                    </a:cubicBezTo>
                    <a:cubicBezTo>
                      <a:pt x="242" y="15"/>
                      <a:pt x="239" y="17"/>
                      <a:pt x="238" y="22"/>
                    </a:cubicBezTo>
                    <a:cubicBezTo>
                      <a:pt x="238" y="24"/>
                      <a:pt x="237" y="24"/>
                      <a:pt x="237" y="25"/>
                    </a:cubicBezTo>
                    <a:cubicBezTo>
                      <a:pt x="225" y="79"/>
                      <a:pt x="212" y="133"/>
                      <a:pt x="198" y="187"/>
                    </a:cubicBezTo>
                    <a:cubicBezTo>
                      <a:pt x="197" y="189"/>
                      <a:pt x="198" y="190"/>
                      <a:pt x="198" y="191"/>
                    </a:cubicBezTo>
                    <a:cubicBezTo>
                      <a:pt x="155" y="229"/>
                      <a:pt x="65" y="244"/>
                      <a:pt x="17" y="260"/>
                    </a:cubicBezTo>
                    <a:cubicBezTo>
                      <a:pt x="4" y="263"/>
                      <a:pt x="0" y="283"/>
                      <a:pt x="13" y="289"/>
                    </a:cubicBezTo>
                    <a:cubicBezTo>
                      <a:pt x="58" y="313"/>
                      <a:pt x="102" y="327"/>
                      <a:pt x="152" y="333"/>
                    </a:cubicBezTo>
                    <a:cubicBezTo>
                      <a:pt x="139" y="407"/>
                      <a:pt x="125" y="481"/>
                      <a:pt x="111" y="554"/>
                    </a:cubicBezTo>
                    <a:cubicBezTo>
                      <a:pt x="108" y="574"/>
                      <a:pt x="132" y="583"/>
                      <a:pt x="143" y="567"/>
                    </a:cubicBezTo>
                    <a:cubicBezTo>
                      <a:pt x="185" y="512"/>
                      <a:pt x="229" y="455"/>
                      <a:pt x="271" y="399"/>
                    </a:cubicBezTo>
                    <a:cubicBezTo>
                      <a:pt x="314" y="432"/>
                      <a:pt x="355" y="465"/>
                      <a:pt x="398" y="498"/>
                    </a:cubicBezTo>
                    <a:cubicBezTo>
                      <a:pt x="410" y="507"/>
                      <a:pt x="430" y="501"/>
                      <a:pt x="430" y="484"/>
                    </a:cubicBezTo>
                    <a:cubicBezTo>
                      <a:pt x="430" y="416"/>
                      <a:pt x="407" y="360"/>
                      <a:pt x="364" y="310"/>
                    </a:cubicBezTo>
                    <a:cubicBezTo>
                      <a:pt x="409" y="267"/>
                      <a:pt x="452" y="222"/>
                      <a:pt x="495" y="179"/>
                    </a:cubicBezTo>
                    <a:cubicBezTo>
                      <a:pt x="508" y="166"/>
                      <a:pt x="495" y="145"/>
                      <a:pt x="478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5" name="Freeform 7">
                <a:extLst>
                  <a:ext uri="{FF2B5EF4-FFF2-40B4-BE49-F238E27FC236}">
                    <a16:creationId xmlns:a16="http://schemas.microsoft.com/office/drawing/2014/main" id="{981EB331-9452-D544-B38D-092D2EC1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813" y="5119688"/>
                <a:ext cx="198437" cy="171450"/>
              </a:xfrm>
              <a:custGeom>
                <a:avLst/>
                <a:gdLst>
                  <a:gd name="T0" fmla="*/ 53630835 w 552"/>
                  <a:gd name="T1" fmla="*/ 55553035 h 477"/>
                  <a:gd name="T2" fmla="*/ 53630835 w 552"/>
                  <a:gd name="T3" fmla="*/ 55553035 h 477"/>
                  <a:gd name="T4" fmla="*/ 23907704 w 552"/>
                  <a:gd name="T5" fmla="*/ 46250884 h 477"/>
                  <a:gd name="T6" fmla="*/ 23907704 w 552"/>
                  <a:gd name="T7" fmla="*/ 46250884 h 477"/>
                  <a:gd name="T8" fmla="*/ 5169068 w 552"/>
                  <a:gd name="T9" fmla="*/ 41729205 h 477"/>
                  <a:gd name="T10" fmla="*/ 5169068 w 552"/>
                  <a:gd name="T11" fmla="*/ 41729205 h 477"/>
                  <a:gd name="T12" fmla="*/ 16799921 w 552"/>
                  <a:gd name="T13" fmla="*/ 6847217 h 477"/>
                  <a:gd name="T14" fmla="*/ 16799921 w 552"/>
                  <a:gd name="T15" fmla="*/ 6847217 h 477"/>
                  <a:gd name="T16" fmla="*/ 45618581 w 552"/>
                  <a:gd name="T17" fmla="*/ 14986240 h 477"/>
                  <a:gd name="T18" fmla="*/ 45618581 w 552"/>
                  <a:gd name="T19" fmla="*/ 14986240 h 477"/>
                  <a:gd name="T20" fmla="*/ 64357217 w 552"/>
                  <a:gd name="T21" fmla="*/ 18732979 h 477"/>
                  <a:gd name="T22" fmla="*/ 64357217 w 552"/>
                  <a:gd name="T23" fmla="*/ 18732979 h 477"/>
                  <a:gd name="T24" fmla="*/ 65132631 w 552"/>
                  <a:gd name="T25" fmla="*/ 18732979 h 477"/>
                  <a:gd name="T26" fmla="*/ 65132631 w 552"/>
                  <a:gd name="T27" fmla="*/ 18732979 h 477"/>
                  <a:gd name="T28" fmla="*/ 53630835 w 552"/>
                  <a:gd name="T29" fmla="*/ 55553035 h 477"/>
                  <a:gd name="T30" fmla="*/ 69009343 w 552"/>
                  <a:gd name="T31" fmla="*/ 13823471 h 477"/>
                  <a:gd name="T32" fmla="*/ 69009343 w 552"/>
                  <a:gd name="T33" fmla="*/ 13823471 h 477"/>
                  <a:gd name="T34" fmla="*/ 32824787 w 552"/>
                  <a:gd name="T35" fmla="*/ 5684448 h 477"/>
                  <a:gd name="T36" fmla="*/ 32824787 w 552"/>
                  <a:gd name="T37" fmla="*/ 5684448 h 477"/>
                  <a:gd name="T38" fmla="*/ 20806048 w 552"/>
                  <a:gd name="T39" fmla="*/ 2842404 h 477"/>
                  <a:gd name="T40" fmla="*/ 20806048 w 552"/>
                  <a:gd name="T41" fmla="*/ 2842404 h 477"/>
                  <a:gd name="T42" fmla="*/ 19772522 w 552"/>
                  <a:gd name="T43" fmla="*/ 516866 h 477"/>
                  <a:gd name="T44" fmla="*/ 19772522 w 552"/>
                  <a:gd name="T45" fmla="*/ 516866 h 477"/>
                  <a:gd name="T46" fmla="*/ 19255579 w 552"/>
                  <a:gd name="T47" fmla="*/ 387470 h 477"/>
                  <a:gd name="T48" fmla="*/ 19255579 w 552"/>
                  <a:gd name="T49" fmla="*/ 387470 h 477"/>
                  <a:gd name="T50" fmla="*/ 16929336 w 552"/>
                  <a:gd name="T51" fmla="*/ 516866 h 477"/>
                  <a:gd name="T52" fmla="*/ 16929336 w 552"/>
                  <a:gd name="T53" fmla="*/ 516866 h 477"/>
                  <a:gd name="T54" fmla="*/ 16153922 w 552"/>
                  <a:gd name="T55" fmla="*/ 1033373 h 477"/>
                  <a:gd name="T56" fmla="*/ 16153922 w 552"/>
                  <a:gd name="T57" fmla="*/ 1033373 h 477"/>
                  <a:gd name="T58" fmla="*/ 258471 w 552"/>
                  <a:gd name="T59" fmla="*/ 42504504 h 477"/>
                  <a:gd name="T60" fmla="*/ 258471 w 552"/>
                  <a:gd name="T61" fmla="*/ 42504504 h 477"/>
                  <a:gd name="T62" fmla="*/ 129056 w 552"/>
                  <a:gd name="T63" fmla="*/ 43150407 h 477"/>
                  <a:gd name="T64" fmla="*/ 129056 w 552"/>
                  <a:gd name="T65" fmla="*/ 43150407 h 477"/>
                  <a:gd name="T66" fmla="*/ 129056 w 552"/>
                  <a:gd name="T67" fmla="*/ 43408840 h 477"/>
                  <a:gd name="T68" fmla="*/ 129056 w 552"/>
                  <a:gd name="T69" fmla="*/ 43408840 h 477"/>
                  <a:gd name="T70" fmla="*/ 129056 w 552"/>
                  <a:gd name="T71" fmla="*/ 43408840 h 477"/>
                  <a:gd name="T72" fmla="*/ 1679884 w 552"/>
                  <a:gd name="T73" fmla="*/ 45992451 h 477"/>
                  <a:gd name="T74" fmla="*/ 1679884 w 552"/>
                  <a:gd name="T75" fmla="*/ 45992451 h 477"/>
                  <a:gd name="T76" fmla="*/ 52080006 w 552"/>
                  <a:gd name="T77" fmla="*/ 61108087 h 477"/>
                  <a:gd name="T78" fmla="*/ 52080006 w 552"/>
                  <a:gd name="T79" fmla="*/ 61108087 h 477"/>
                  <a:gd name="T80" fmla="*/ 54923192 w 552"/>
                  <a:gd name="T81" fmla="*/ 60462184 h 477"/>
                  <a:gd name="T82" fmla="*/ 54923192 w 552"/>
                  <a:gd name="T83" fmla="*/ 60462184 h 477"/>
                  <a:gd name="T84" fmla="*/ 56732491 w 552"/>
                  <a:gd name="T85" fmla="*/ 59557848 h 477"/>
                  <a:gd name="T86" fmla="*/ 56732491 w 552"/>
                  <a:gd name="T87" fmla="*/ 59557848 h 477"/>
                  <a:gd name="T88" fmla="*/ 70818642 w 552"/>
                  <a:gd name="T89" fmla="*/ 16665875 h 477"/>
                  <a:gd name="T90" fmla="*/ 70818642 w 552"/>
                  <a:gd name="T91" fmla="*/ 16665875 h 477"/>
                  <a:gd name="T92" fmla="*/ 69009343 w 552"/>
                  <a:gd name="T93" fmla="*/ 13823471 h 4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2" h="477">
                    <a:moveTo>
                      <a:pt x="415" y="430"/>
                    </a:moveTo>
                    <a:lnTo>
                      <a:pt x="415" y="430"/>
                    </a:lnTo>
                    <a:cubicBezTo>
                      <a:pt x="338" y="404"/>
                      <a:pt x="262" y="381"/>
                      <a:pt x="185" y="358"/>
                    </a:cubicBezTo>
                    <a:cubicBezTo>
                      <a:pt x="140" y="346"/>
                      <a:pt x="89" y="324"/>
                      <a:pt x="40" y="323"/>
                    </a:cubicBezTo>
                    <a:cubicBezTo>
                      <a:pt x="72" y="234"/>
                      <a:pt x="106" y="144"/>
                      <a:pt x="130" y="53"/>
                    </a:cubicBezTo>
                    <a:cubicBezTo>
                      <a:pt x="196" y="86"/>
                      <a:pt x="275" y="103"/>
                      <a:pt x="353" y="116"/>
                    </a:cubicBezTo>
                    <a:cubicBezTo>
                      <a:pt x="402" y="126"/>
                      <a:pt x="450" y="132"/>
                      <a:pt x="498" y="145"/>
                    </a:cubicBezTo>
                    <a:cubicBezTo>
                      <a:pt x="500" y="145"/>
                      <a:pt x="501" y="145"/>
                      <a:pt x="504" y="145"/>
                    </a:cubicBezTo>
                    <a:cubicBezTo>
                      <a:pt x="473" y="240"/>
                      <a:pt x="436" y="333"/>
                      <a:pt x="415" y="430"/>
                    </a:cubicBezTo>
                    <a:close/>
                    <a:moveTo>
                      <a:pt x="534" y="107"/>
                    </a:moveTo>
                    <a:lnTo>
                      <a:pt x="534" y="107"/>
                    </a:lnTo>
                    <a:cubicBezTo>
                      <a:pt x="449" y="88"/>
                      <a:pt x="350" y="59"/>
                      <a:pt x="254" y="44"/>
                    </a:cubicBezTo>
                    <a:cubicBezTo>
                      <a:pt x="216" y="29"/>
                      <a:pt x="175" y="14"/>
                      <a:pt x="161" y="22"/>
                    </a:cubicBezTo>
                    <a:cubicBezTo>
                      <a:pt x="163" y="16"/>
                      <a:pt x="162" y="8"/>
                      <a:pt x="153" y="4"/>
                    </a:cubicBezTo>
                    <a:cubicBezTo>
                      <a:pt x="152" y="3"/>
                      <a:pt x="150" y="3"/>
                      <a:pt x="149" y="3"/>
                    </a:cubicBezTo>
                    <a:cubicBezTo>
                      <a:pt x="142" y="0"/>
                      <a:pt x="136" y="0"/>
                      <a:pt x="131" y="4"/>
                    </a:cubicBezTo>
                    <a:cubicBezTo>
                      <a:pt x="129" y="4"/>
                      <a:pt x="127" y="5"/>
                      <a:pt x="125" y="8"/>
                    </a:cubicBezTo>
                    <a:cubicBezTo>
                      <a:pt x="76" y="110"/>
                      <a:pt x="40" y="222"/>
                      <a:pt x="2" y="329"/>
                    </a:cubicBezTo>
                    <a:cubicBezTo>
                      <a:pt x="2" y="330"/>
                      <a:pt x="1" y="332"/>
                      <a:pt x="1" y="334"/>
                    </a:cubicBezTo>
                    <a:lnTo>
                      <a:pt x="1" y="336"/>
                    </a:lnTo>
                    <a:cubicBezTo>
                      <a:pt x="0" y="344"/>
                      <a:pt x="5" y="354"/>
                      <a:pt x="13" y="356"/>
                    </a:cubicBezTo>
                    <a:cubicBezTo>
                      <a:pt x="145" y="388"/>
                      <a:pt x="275" y="432"/>
                      <a:pt x="403" y="473"/>
                    </a:cubicBezTo>
                    <a:cubicBezTo>
                      <a:pt x="412" y="476"/>
                      <a:pt x="419" y="473"/>
                      <a:pt x="425" y="468"/>
                    </a:cubicBezTo>
                    <a:cubicBezTo>
                      <a:pt x="429" y="470"/>
                      <a:pt x="436" y="468"/>
                      <a:pt x="439" y="461"/>
                    </a:cubicBezTo>
                    <a:cubicBezTo>
                      <a:pt x="484" y="355"/>
                      <a:pt x="512" y="240"/>
                      <a:pt x="548" y="129"/>
                    </a:cubicBezTo>
                    <a:cubicBezTo>
                      <a:pt x="551" y="120"/>
                      <a:pt x="543" y="109"/>
                      <a:pt x="534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6" name="Freeform 104">
                <a:extLst>
                  <a:ext uri="{FF2B5EF4-FFF2-40B4-BE49-F238E27FC236}">
                    <a16:creationId xmlns:a16="http://schemas.microsoft.com/office/drawing/2014/main" id="{E48BE499-ED6D-C34D-BE32-A147DC82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6988" y="4381500"/>
                <a:ext cx="311150" cy="265113"/>
              </a:xfrm>
              <a:custGeom>
                <a:avLst/>
                <a:gdLst>
                  <a:gd name="T0" fmla="*/ 106101431 w 865"/>
                  <a:gd name="T1" fmla="*/ 1552907 h 737"/>
                  <a:gd name="T2" fmla="*/ 106101431 w 865"/>
                  <a:gd name="T3" fmla="*/ 1552907 h 737"/>
                  <a:gd name="T4" fmla="*/ 38429363 w 865"/>
                  <a:gd name="T5" fmla="*/ 38689951 h 737"/>
                  <a:gd name="T6" fmla="*/ 38429363 w 865"/>
                  <a:gd name="T7" fmla="*/ 38689951 h 737"/>
                  <a:gd name="T8" fmla="*/ 776256 w 865"/>
                  <a:gd name="T9" fmla="*/ 89154948 h 737"/>
                  <a:gd name="T10" fmla="*/ 776256 w 865"/>
                  <a:gd name="T11" fmla="*/ 89154948 h 737"/>
                  <a:gd name="T12" fmla="*/ 7375514 w 865"/>
                  <a:gd name="T13" fmla="*/ 90966853 h 737"/>
                  <a:gd name="T14" fmla="*/ 7375514 w 865"/>
                  <a:gd name="T15" fmla="*/ 90966853 h 737"/>
                  <a:gd name="T16" fmla="*/ 48004510 w 865"/>
                  <a:gd name="T17" fmla="*/ 39725223 h 737"/>
                  <a:gd name="T18" fmla="*/ 48004510 w 865"/>
                  <a:gd name="T19" fmla="*/ 39725223 h 737"/>
                  <a:gd name="T20" fmla="*/ 107783439 w 865"/>
                  <a:gd name="T21" fmla="*/ 7893317 h 737"/>
                  <a:gd name="T22" fmla="*/ 107783439 w 865"/>
                  <a:gd name="T23" fmla="*/ 7893317 h 737"/>
                  <a:gd name="T24" fmla="*/ 106101431 w 865"/>
                  <a:gd name="T25" fmla="*/ 1552907 h 7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5" h="737">
                    <a:moveTo>
                      <a:pt x="820" y="12"/>
                    </a:moveTo>
                    <a:lnTo>
                      <a:pt x="820" y="12"/>
                    </a:lnTo>
                    <a:cubicBezTo>
                      <a:pt x="632" y="83"/>
                      <a:pt x="455" y="178"/>
                      <a:pt x="297" y="299"/>
                    </a:cubicBezTo>
                    <a:cubicBezTo>
                      <a:pt x="165" y="401"/>
                      <a:pt x="41" y="520"/>
                      <a:pt x="6" y="689"/>
                    </a:cubicBezTo>
                    <a:cubicBezTo>
                      <a:pt x="0" y="721"/>
                      <a:pt x="50" y="736"/>
                      <a:pt x="57" y="703"/>
                    </a:cubicBezTo>
                    <a:cubicBezTo>
                      <a:pt x="92" y="528"/>
                      <a:pt x="233" y="408"/>
                      <a:pt x="371" y="307"/>
                    </a:cubicBezTo>
                    <a:cubicBezTo>
                      <a:pt x="513" y="205"/>
                      <a:pt x="669" y="123"/>
                      <a:pt x="833" y="61"/>
                    </a:cubicBezTo>
                    <a:cubicBezTo>
                      <a:pt x="864" y="50"/>
                      <a:pt x="850" y="0"/>
                      <a:pt x="820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47" name="Freeform 105">
                <a:extLst>
                  <a:ext uri="{FF2B5EF4-FFF2-40B4-BE49-F238E27FC236}">
                    <a16:creationId xmlns:a16="http://schemas.microsoft.com/office/drawing/2014/main" id="{323848A7-F078-444B-B38C-D0F3A84C0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163" y="4324350"/>
                <a:ext cx="171450" cy="131763"/>
              </a:xfrm>
              <a:custGeom>
                <a:avLst/>
                <a:gdLst>
                  <a:gd name="T0" fmla="*/ 55835311 w 478"/>
                  <a:gd name="T1" fmla="*/ 1555235 h 366"/>
                  <a:gd name="T2" fmla="*/ 55835311 w 478"/>
                  <a:gd name="T3" fmla="*/ 1555235 h 366"/>
                  <a:gd name="T4" fmla="*/ 2959127 w 478"/>
                  <a:gd name="T5" fmla="*/ 39400017 h 366"/>
                  <a:gd name="T6" fmla="*/ 2959127 w 478"/>
                  <a:gd name="T7" fmla="*/ 39400017 h 366"/>
                  <a:gd name="T8" fmla="*/ 7590429 w 478"/>
                  <a:gd name="T9" fmla="*/ 44066083 h 366"/>
                  <a:gd name="T10" fmla="*/ 7590429 w 478"/>
                  <a:gd name="T11" fmla="*/ 44066083 h 366"/>
                  <a:gd name="T12" fmla="*/ 57636612 w 478"/>
                  <a:gd name="T13" fmla="*/ 7906140 h 366"/>
                  <a:gd name="T14" fmla="*/ 57636612 w 478"/>
                  <a:gd name="T15" fmla="*/ 7906140 h 366"/>
                  <a:gd name="T16" fmla="*/ 55835311 w 478"/>
                  <a:gd name="T17" fmla="*/ 1555235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8" h="366">
                    <a:moveTo>
                      <a:pt x="434" y="12"/>
                    </a:moveTo>
                    <a:lnTo>
                      <a:pt x="434" y="12"/>
                    </a:lnTo>
                    <a:cubicBezTo>
                      <a:pt x="275" y="78"/>
                      <a:pt x="137" y="175"/>
                      <a:pt x="23" y="304"/>
                    </a:cubicBezTo>
                    <a:cubicBezTo>
                      <a:pt x="0" y="328"/>
                      <a:pt x="38" y="365"/>
                      <a:pt x="59" y="340"/>
                    </a:cubicBezTo>
                    <a:cubicBezTo>
                      <a:pt x="168" y="218"/>
                      <a:pt x="297" y="124"/>
                      <a:pt x="448" y="61"/>
                    </a:cubicBezTo>
                    <a:cubicBezTo>
                      <a:pt x="477" y="49"/>
                      <a:pt x="465" y="0"/>
                      <a:pt x="43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845509D4-8491-AA47-8166-E0FCB1C46C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9393">
              <a:off x="10755913" y="73034"/>
              <a:ext cx="1322328" cy="821836"/>
            </a:xfrm>
            <a:custGeom>
              <a:avLst/>
              <a:gdLst>
                <a:gd name="T0" fmla="*/ 63627798 w 2881"/>
                <a:gd name="T1" fmla="*/ 382120133 h 1789"/>
                <a:gd name="T2" fmla="*/ 195104074 w 2881"/>
                <a:gd name="T3" fmla="*/ 356424068 h 1789"/>
                <a:gd name="T4" fmla="*/ 228576631 w 2881"/>
                <a:gd name="T5" fmla="*/ 402979613 h 1789"/>
                <a:gd name="T6" fmla="*/ 246066580 w 2881"/>
                <a:gd name="T7" fmla="*/ 384236709 h 1789"/>
                <a:gd name="T8" fmla="*/ 222846660 w 2881"/>
                <a:gd name="T9" fmla="*/ 276613911 h 1789"/>
                <a:gd name="T10" fmla="*/ 331706994 w 2881"/>
                <a:gd name="T11" fmla="*/ 246382979 h 1789"/>
                <a:gd name="T12" fmla="*/ 332611657 w 2881"/>
                <a:gd name="T13" fmla="*/ 246685347 h 1789"/>
                <a:gd name="T14" fmla="*/ 338642966 w 2881"/>
                <a:gd name="T15" fmla="*/ 270265487 h 1789"/>
                <a:gd name="T16" fmla="*/ 363370224 w 2881"/>
                <a:gd name="T17" fmla="*/ 262707591 h 1789"/>
                <a:gd name="T18" fmla="*/ 355228251 w 2881"/>
                <a:gd name="T19" fmla="*/ 117901353 h 1789"/>
                <a:gd name="T20" fmla="*/ 449312627 w 2881"/>
                <a:gd name="T21" fmla="*/ 38393564 h 1789"/>
                <a:gd name="T22" fmla="*/ 521081747 w 2881"/>
                <a:gd name="T23" fmla="*/ 273893251 h 1789"/>
                <a:gd name="T24" fmla="*/ 546110994 w 2881"/>
                <a:gd name="T25" fmla="*/ 279939307 h 1789"/>
                <a:gd name="T26" fmla="*/ 554252317 w 2881"/>
                <a:gd name="T27" fmla="*/ 237917979 h 1789"/>
                <a:gd name="T28" fmla="*/ 558474298 w 2881"/>
                <a:gd name="T29" fmla="*/ 230663103 h 1789"/>
                <a:gd name="T30" fmla="*/ 687538570 w 2881"/>
                <a:gd name="T31" fmla="*/ 221593367 h 1789"/>
                <a:gd name="T32" fmla="*/ 673063951 w 2881"/>
                <a:gd name="T33" fmla="*/ 353401040 h 1789"/>
                <a:gd name="T34" fmla="*/ 692061889 w 2881"/>
                <a:gd name="T35" fmla="*/ 371237492 h 1789"/>
                <a:gd name="T36" fmla="*/ 708647174 w 2881"/>
                <a:gd name="T37" fmla="*/ 353401040 h 1789"/>
                <a:gd name="T38" fmla="*/ 715281157 w 2881"/>
                <a:gd name="T39" fmla="*/ 350680380 h 1789"/>
                <a:gd name="T40" fmla="*/ 816602843 w 2881"/>
                <a:gd name="T41" fmla="*/ 385143161 h 1789"/>
                <a:gd name="T42" fmla="*/ 802731550 w 2881"/>
                <a:gd name="T43" fmla="*/ 470697006 h 1789"/>
                <a:gd name="T44" fmla="*/ 612452132 w 2881"/>
                <a:gd name="T45" fmla="*/ 484603326 h 1789"/>
                <a:gd name="T46" fmla="*/ 323263683 w 2881"/>
                <a:gd name="T47" fmla="*/ 487022270 h 1789"/>
                <a:gd name="T48" fmla="*/ 308789063 w 2881"/>
                <a:gd name="T49" fmla="*/ 480975562 h 1789"/>
                <a:gd name="T50" fmla="*/ 174900134 w 2881"/>
                <a:gd name="T51" fmla="*/ 512113598 h 1789"/>
                <a:gd name="T52" fmla="*/ 53977835 w 2881"/>
                <a:gd name="T53" fmla="*/ 492463590 h 1789"/>
                <a:gd name="T54" fmla="*/ 16283947 w 2881"/>
                <a:gd name="T55" fmla="*/ 479464374 h 1789"/>
                <a:gd name="T56" fmla="*/ 122430289 w 2881"/>
                <a:gd name="T57" fmla="*/ 540228607 h 1789"/>
                <a:gd name="T58" fmla="*/ 246066580 w 2881"/>
                <a:gd name="T59" fmla="*/ 526624654 h 1789"/>
                <a:gd name="T60" fmla="*/ 255113217 w 2881"/>
                <a:gd name="T61" fmla="*/ 527229390 h 1789"/>
                <a:gd name="T62" fmla="*/ 771671646 w 2881"/>
                <a:gd name="T63" fmla="*/ 502742146 h 1789"/>
                <a:gd name="T64" fmla="*/ 855804721 w 2881"/>
                <a:gd name="T65" fmla="*/ 466767525 h 1789"/>
                <a:gd name="T66" fmla="*/ 852186066 w 2881"/>
                <a:gd name="T67" fmla="*/ 396631189 h 1789"/>
                <a:gd name="T68" fmla="*/ 728851113 w 2881"/>
                <a:gd name="T69" fmla="*/ 314100372 h 1789"/>
                <a:gd name="T70" fmla="*/ 690252562 w 2881"/>
                <a:gd name="T71" fmla="*/ 188641774 h 1789"/>
                <a:gd name="T72" fmla="*/ 561188289 w 2881"/>
                <a:gd name="T73" fmla="*/ 178363218 h 1789"/>
                <a:gd name="T74" fmla="*/ 546713669 w 2881"/>
                <a:gd name="T75" fmla="*/ 91599901 h 1789"/>
                <a:gd name="T76" fmla="*/ 443583307 w 2881"/>
                <a:gd name="T77" fmla="*/ 11488028 h 1789"/>
                <a:gd name="T78" fmla="*/ 328390327 w 2881"/>
                <a:gd name="T79" fmla="*/ 217360867 h 1789"/>
                <a:gd name="T80" fmla="*/ 204452048 w 2881"/>
                <a:gd name="T81" fmla="*/ 257871007 h 1789"/>
                <a:gd name="T82" fmla="*/ 188168752 w 2881"/>
                <a:gd name="T83" fmla="*/ 328611428 h 1789"/>
                <a:gd name="T84" fmla="*/ 51867170 w 2881"/>
                <a:gd name="T85" fmla="*/ 358539992 h 1789"/>
                <a:gd name="T86" fmla="*/ 16283947 w 2881"/>
                <a:gd name="T87" fmla="*/ 479464374 h 1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1" h="1789">
                  <a:moveTo>
                    <a:pt x="211" y="1264"/>
                  </a:moveTo>
                  <a:lnTo>
                    <a:pt x="211" y="1264"/>
                  </a:lnTo>
                  <a:cubicBezTo>
                    <a:pt x="328" y="1152"/>
                    <a:pt x="496" y="1145"/>
                    <a:pt x="647" y="1179"/>
                  </a:cubicBezTo>
                  <a:cubicBezTo>
                    <a:pt x="670" y="1238"/>
                    <a:pt x="707" y="1292"/>
                    <a:pt x="758" y="1333"/>
                  </a:cubicBezTo>
                  <a:cubicBezTo>
                    <a:pt x="801" y="1367"/>
                    <a:pt x="859" y="1305"/>
                    <a:pt x="816" y="1271"/>
                  </a:cubicBezTo>
                  <a:cubicBezTo>
                    <a:pt x="712" y="1187"/>
                    <a:pt x="670" y="1034"/>
                    <a:pt x="739" y="915"/>
                  </a:cubicBezTo>
                  <a:cubicBezTo>
                    <a:pt x="812" y="791"/>
                    <a:pt x="976" y="753"/>
                    <a:pt x="1100" y="815"/>
                  </a:cubicBezTo>
                  <a:cubicBezTo>
                    <a:pt x="1101" y="815"/>
                    <a:pt x="1102" y="815"/>
                    <a:pt x="1103" y="816"/>
                  </a:cubicBezTo>
                  <a:cubicBezTo>
                    <a:pt x="1109" y="844"/>
                    <a:pt x="1116" y="870"/>
                    <a:pt x="1123" y="894"/>
                  </a:cubicBezTo>
                  <a:cubicBezTo>
                    <a:pt x="1140" y="947"/>
                    <a:pt x="1222" y="923"/>
                    <a:pt x="1205" y="869"/>
                  </a:cubicBezTo>
                  <a:cubicBezTo>
                    <a:pt x="1157" y="715"/>
                    <a:pt x="1140" y="548"/>
                    <a:pt x="1178" y="390"/>
                  </a:cubicBezTo>
                  <a:cubicBezTo>
                    <a:pt x="1214" y="244"/>
                    <a:pt x="1319" y="88"/>
                    <a:pt x="1490" y="127"/>
                  </a:cubicBezTo>
                  <a:cubicBezTo>
                    <a:pt x="1845" y="205"/>
                    <a:pt x="1783" y="645"/>
                    <a:pt x="1728" y="906"/>
                  </a:cubicBezTo>
                  <a:cubicBezTo>
                    <a:pt x="1717" y="959"/>
                    <a:pt x="1799" y="980"/>
                    <a:pt x="1811" y="926"/>
                  </a:cubicBezTo>
                  <a:cubicBezTo>
                    <a:pt x="1820" y="881"/>
                    <a:pt x="1830" y="834"/>
                    <a:pt x="1838" y="787"/>
                  </a:cubicBezTo>
                  <a:cubicBezTo>
                    <a:pt x="1845" y="783"/>
                    <a:pt x="1851" y="775"/>
                    <a:pt x="1852" y="763"/>
                  </a:cubicBezTo>
                  <a:cubicBezTo>
                    <a:pt x="1879" y="549"/>
                    <a:pt x="2183" y="623"/>
                    <a:pt x="2280" y="733"/>
                  </a:cubicBezTo>
                  <a:cubicBezTo>
                    <a:pt x="2397" y="865"/>
                    <a:pt x="2360" y="1059"/>
                    <a:pt x="2232" y="1169"/>
                  </a:cubicBezTo>
                  <a:cubicBezTo>
                    <a:pt x="2191" y="1205"/>
                    <a:pt x="2253" y="1263"/>
                    <a:pt x="2295" y="1228"/>
                  </a:cubicBezTo>
                  <a:cubicBezTo>
                    <a:pt x="2315" y="1210"/>
                    <a:pt x="2334" y="1190"/>
                    <a:pt x="2350" y="1169"/>
                  </a:cubicBezTo>
                  <a:cubicBezTo>
                    <a:pt x="2356" y="1169"/>
                    <a:pt x="2364" y="1166"/>
                    <a:pt x="2372" y="1160"/>
                  </a:cubicBezTo>
                  <a:cubicBezTo>
                    <a:pt x="2498" y="1059"/>
                    <a:pt x="2637" y="1161"/>
                    <a:pt x="2708" y="1274"/>
                  </a:cubicBezTo>
                  <a:cubicBezTo>
                    <a:pt x="2774" y="1378"/>
                    <a:pt x="2822" y="1516"/>
                    <a:pt x="2662" y="1557"/>
                  </a:cubicBezTo>
                  <a:cubicBezTo>
                    <a:pt x="2458" y="1608"/>
                    <a:pt x="2240" y="1608"/>
                    <a:pt x="2031" y="1603"/>
                  </a:cubicBezTo>
                  <a:cubicBezTo>
                    <a:pt x="1711" y="1596"/>
                    <a:pt x="1388" y="1566"/>
                    <a:pt x="1072" y="1611"/>
                  </a:cubicBezTo>
                  <a:cubicBezTo>
                    <a:pt x="1062" y="1594"/>
                    <a:pt x="1045" y="1583"/>
                    <a:pt x="1024" y="1591"/>
                  </a:cubicBezTo>
                  <a:cubicBezTo>
                    <a:pt x="879" y="1644"/>
                    <a:pt x="732" y="1680"/>
                    <a:pt x="580" y="1694"/>
                  </a:cubicBezTo>
                  <a:cubicBezTo>
                    <a:pt x="453" y="1706"/>
                    <a:pt x="274" y="1733"/>
                    <a:pt x="179" y="1629"/>
                  </a:cubicBezTo>
                  <a:cubicBezTo>
                    <a:pt x="80" y="1521"/>
                    <a:pt x="111" y="1360"/>
                    <a:pt x="211" y="1264"/>
                  </a:cubicBezTo>
                  <a:close/>
                  <a:moveTo>
                    <a:pt x="54" y="1586"/>
                  </a:moveTo>
                  <a:lnTo>
                    <a:pt x="54" y="1586"/>
                  </a:lnTo>
                  <a:cubicBezTo>
                    <a:pt x="113" y="1742"/>
                    <a:pt x="253" y="1787"/>
                    <a:pt x="406" y="1787"/>
                  </a:cubicBezTo>
                  <a:cubicBezTo>
                    <a:pt x="544" y="1788"/>
                    <a:pt x="682" y="1772"/>
                    <a:pt x="816" y="1742"/>
                  </a:cubicBezTo>
                  <a:cubicBezTo>
                    <a:pt x="824" y="1746"/>
                    <a:pt x="835" y="1747"/>
                    <a:pt x="846" y="1744"/>
                  </a:cubicBezTo>
                  <a:cubicBezTo>
                    <a:pt x="1406" y="1582"/>
                    <a:pt x="1991" y="1750"/>
                    <a:pt x="2559" y="1663"/>
                  </a:cubicBezTo>
                  <a:cubicBezTo>
                    <a:pt x="2655" y="1648"/>
                    <a:pt x="2782" y="1637"/>
                    <a:pt x="2838" y="1544"/>
                  </a:cubicBezTo>
                  <a:cubicBezTo>
                    <a:pt x="2880" y="1471"/>
                    <a:pt x="2858" y="1384"/>
                    <a:pt x="2826" y="1312"/>
                  </a:cubicBezTo>
                  <a:cubicBezTo>
                    <a:pt x="2756" y="1157"/>
                    <a:pt x="2587" y="988"/>
                    <a:pt x="2417" y="1039"/>
                  </a:cubicBezTo>
                  <a:cubicBezTo>
                    <a:pt x="2460" y="893"/>
                    <a:pt x="2421" y="726"/>
                    <a:pt x="2289" y="624"/>
                  </a:cubicBezTo>
                  <a:cubicBezTo>
                    <a:pt x="2181" y="541"/>
                    <a:pt x="1979" y="512"/>
                    <a:pt x="1861" y="590"/>
                  </a:cubicBezTo>
                  <a:cubicBezTo>
                    <a:pt x="1864" y="492"/>
                    <a:pt x="1853" y="394"/>
                    <a:pt x="1813" y="303"/>
                  </a:cubicBezTo>
                  <a:cubicBezTo>
                    <a:pt x="1754" y="169"/>
                    <a:pt x="1622" y="53"/>
                    <a:pt x="1471" y="38"/>
                  </a:cubicBezTo>
                  <a:cubicBezTo>
                    <a:pt x="1117" y="0"/>
                    <a:pt x="1053" y="418"/>
                    <a:pt x="1089" y="719"/>
                  </a:cubicBezTo>
                  <a:cubicBezTo>
                    <a:pt x="939" y="672"/>
                    <a:pt x="767" y="719"/>
                    <a:pt x="678" y="853"/>
                  </a:cubicBezTo>
                  <a:cubicBezTo>
                    <a:pt x="630" y="923"/>
                    <a:pt x="614" y="1007"/>
                    <a:pt x="624" y="1087"/>
                  </a:cubicBezTo>
                  <a:cubicBezTo>
                    <a:pt x="465" y="1059"/>
                    <a:pt x="298" y="1078"/>
                    <a:pt x="172" y="1186"/>
                  </a:cubicBezTo>
                  <a:cubicBezTo>
                    <a:pt x="56" y="1284"/>
                    <a:pt x="0" y="1440"/>
                    <a:pt x="54" y="158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66AD4B27-AC27-2D44-B671-BB8AD564D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322" y="6237312"/>
              <a:ext cx="1324568" cy="820717"/>
            </a:xfrm>
            <a:custGeom>
              <a:avLst/>
              <a:gdLst>
                <a:gd name="T0" fmla="*/ 64080323 w 2882"/>
                <a:gd name="T1" fmla="*/ 380365938 h 1788"/>
                <a:gd name="T2" fmla="*/ 195566118 w 2882"/>
                <a:gd name="T3" fmla="*/ 354767555 h 1788"/>
                <a:gd name="T4" fmla="*/ 229419702 w 2882"/>
                <a:gd name="T5" fmla="*/ 401447188 h 1788"/>
                <a:gd name="T6" fmla="*/ 246951185 w 2882"/>
                <a:gd name="T7" fmla="*/ 382473933 h 1788"/>
                <a:gd name="T8" fmla="*/ 223677090 w 2882"/>
                <a:gd name="T9" fmla="*/ 274658542 h 1788"/>
                <a:gd name="T10" fmla="*/ 333096871 w 2882"/>
                <a:gd name="T11" fmla="*/ 244843519 h 1788"/>
                <a:gd name="T12" fmla="*/ 334003908 w 2882"/>
                <a:gd name="T13" fmla="*/ 245144661 h 1788"/>
                <a:gd name="T14" fmla="*/ 339747171 w 2882"/>
                <a:gd name="T15" fmla="*/ 268936191 h 1788"/>
                <a:gd name="T16" fmla="*/ 364532993 w 2882"/>
                <a:gd name="T17" fmla="*/ 261708780 h 1788"/>
                <a:gd name="T18" fmla="*/ 356371617 w 2882"/>
                <a:gd name="T19" fmla="*/ 116850305 h 1788"/>
                <a:gd name="T20" fmla="*/ 450678679 w 2882"/>
                <a:gd name="T21" fmla="*/ 37645369 h 1788"/>
                <a:gd name="T22" fmla="*/ 522618032 w 2882"/>
                <a:gd name="T23" fmla="*/ 272249405 h 1788"/>
                <a:gd name="T24" fmla="*/ 547706200 w 2882"/>
                <a:gd name="T25" fmla="*/ 278573390 h 1788"/>
                <a:gd name="T26" fmla="*/ 556169270 w 2882"/>
                <a:gd name="T27" fmla="*/ 236712031 h 1788"/>
                <a:gd name="T28" fmla="*/ 559796765 w 2882"/>
                <a:gd name="T29" fmla="*/ 229484620 h 1788"/>
                <a:gd name="T30" fmla="*/ 689166793 w 2882"/>
                <a:gd name="T31" fmla="*/ 220148563 h 1788"/>
                <a:gd name="T32" fmla="*/ 674959809 w 2882"/>
                <a:gd name="T33" fmla="*/ 352056625 h 1788"/>
                <a:gd name="T34" fmla="*/ 693700674 w 2882"/>
                <a:gd name="T35" fmla="*/ 369524170 h 1788"/>
                <a:gd name="T36" fmla="*/ 710325120 w 2882"/>
                <a:gd name="T37" fmla="*/ 352056625 h 1788"/>
                <a:gd name="T38" fmla="*/ 717579459 w 2882"/>
                <a:gd name="T39" fmla="*/ 348744062 h 1788"/>
                <a:gd name="T40" fmla="*/ 818838515 w 2882"/>
                <a:gd name="T41" fmla="*/ 383076217 h 1788"/>
                <a:gd name="T42" fmla="*/ 804632182 w 2882"/>
                <a:gd name="T43" fmla="*/ 468906930 h 1788"/>
                <a:gd name="T44" fmla="*/ 614204636 w 2882"/>
                <a:gd name="T45" fmla="*/ 482158485 h 1788"/>
                <a:gd name="T46" fmla="*/ 324029110 w 2882"/>
                <a:gd name="T47" fmla="*/ 484567622 h 1788"/>
                <a:gd name="T48" fmla="*/ 309520431 w 2882"/>
                <a:gd name="T49" fmla="*/ 478845271 h 1788"/>
                <a:gd name="T50" fmla="*/ 175616522 w 2882"/>
                <a:gd name="T51" fmla="*/ 510166005 h 1788"/>
                <a:gd name="T52" fmla="*/ 54105525 w 2882"/>
                <a:gd name="T53" fmla="*/ 490289323 h 1788"/>
                <a:gd name="T54" fmla="*/ 16624446 w 2882"/>
                <a:gd name="T55" fmla="*/ 476737276 h 1788"/>
                <a:gd name="T56" fmla="*/ 123022074 w 2882"/>
                <a:gd name="T57" fmla="*/ 538174175 h 1788"/>
                <a:gd name="T58" fmla="*/ 246951185 w 2882"/>
                <a:gd name="T59" fmla="*/ 524019844 h 1788"/>
                <a:gd name="T60" fmla="*/ 256321291 w 2882"/>
                <a:gd name="T61" fmla="*/ 524923270 h 1788"/>
                <a:gd name="T62" fmla="*/ 774103097 w 2882"/>
                <a:gd name="T63" fmla="*/ 500528806 h 1788"/>
                <a:gd name="T64" fmla="*/ 858133016 w 2882"/>
                <a:gd name="T65" fmla="*/ 464690940 h 1788"/>
                <a:gd name="T66" fmla="*/ 854203827 w 2882"/>
                <a:gd name="T67" fmla="*/ 395122553 h 1788"/>
                <a:gd name="T68" fmla="*/ 730577062 w 2882"/>
                <a:gd name="T69" fmla="*/ 312906196 h 1788"/>
                <a:gd name="T70" fmla="*/ 692188946 w 2882"/>
                <a:gd name="T71" fmla="*/ 187924403 h 1788"/>
                <a:gd name="T72" fmla="*/ 562819570 w 2882"/>
                <a:gd name="T73" fmla="*/ 177383777 h 1788"/>
                <a:gd name="T74" fmla="*/ 548008546 w 2882"/>
                <a:gd name="T75" fmla="*/ 91251922 h 1788"/>
                <a:gd name="T76" fmla="*/ 445237762 w 2882"/>
                <a:gd name="T77" fmla="*/ 10841767 h 1788"/>
                <a:gd name="T78" fmla="*/ 329167681 w 2882"/>
                <a:gd name="T79" fmla="*/ 216233065 h 1788"/>
                <a:gd name="T80" fmla="*/ 204936225 w 2882"/>
                <a:gd name="T81" fmla="*/ 256588713 h 1788"/>
                <a:gd name="T82" fmla="*/ 188614125 w 2882"/>
                <a:gd name="T83" fmla="*/ 327060527 h 1788"/>
                <a:gd name="T84" fmla="*/ 51989757 w 2882"/>
                <a:gd name="T85" fmla="*/ 357176692 h 1788"/>
                <a:gd name="T86" fmla="*/ 16624446 w 2882"/>
                <a:gd name="T87" fmla="*/ 476737276 h 17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82" h="1788">
                  <a:moveTo>
                    <a:pt x="212" y="1263"/>
                  </a:moveTo>
                  <a:lnTo>
                    <a:pt x="212" y="1263"/>
                  </a:lnTo>
                  <a:cubicBezTo>
                    <a:pt x="328" y="1150"/>
                    <a:pt x="497" y="1144"/>
                    <a:pt x="647" y="1178"/>
                  </a:cubicBezTo>
                  <a:cubicBezTo>
                    <a:pt x="670" y="1237"/>
                    <a:pt x="707" y="1292"/>
                    <a:pt x="759" y="1333"/>
                  </a:cubicBezTo>
                  <a:cubicBezTo>
                    <a:pt x="802" y="1367"/>
                    <a:pt x="860" y="1304"/>
                    <a:pt x="817" y="1270"/>
                  </a:cubicBezTo>
                  <a:cubicBezTo>
                    <a:pt x="713" y="1187"/>
                    <a:pt x="670" y="1033"/>
                    <a:pt x="740" y="912"/>
                  </a:cubicBezTo>
                  <a:cubicBezTo>
                    <a:pt x="812" y="789"/>
                    <a:pt x="976" y="752"/>
                    <a:pt x="1102" y="813"/>
                  </a:cubicBezTo>
                  <a:cubicBezTo>
                    <a:pt x="1102" y="813"/>
                    <a:pt x="1103" y="813"/>
                    <a:pt x="1105" y="814"/>
                  </a:cubicBezTo>
                  <a:cubicBezTo>
                    <a:pt x="1111" y="843"/>
                    <a:pt x="1117" y="869"/>
                    <a:pt x="1124" y="893"/>
                  </a:cubicBezTo>
                  <a:cubicBezTo>
                    <a:pt x="1140" y="945"/>
                    <a:pt x="1222" y="921"/>
                    <a:pt x="1206" y="869"/>
                  </a:cubicBezTo>
                  <a:cubicBezTo>
                    <a:pt x="1159" y="715"/>
                    <a:pt x="1140" y="547"/>
                    <a:pt x="1179" y="388"/>
                  </a:cubicBezTo>
                  <a:cubicBezTo>
                    <a:pt x="1214" y="243"/>
                    <a:pt x="1320" y="88"/>
                    <a:pt x="1491" y="125"/>
                  </a:cubicBezTo>
                  <a:cubicBezTo>
                    <a:pt x="1845" y="204"/>
                    <a:pt x="1784" y="644"/>
                    <a:pt x="1729" y="904"/>
                  </a:cubicBezTo>
                  <a:cubicBezTo>
                    <a:pt x="1718" y="958"/>
                    <a:pt x="1801" y="978"/>
                    <a:pt x="1812" y="925"/>
                  </a:cubicBezTo>
                  <a:cubicBezTo>
                    <a:pt x="1821" y="879"/>
                    <a:pt x="1831" y="833"/>
                    <a:pt x="1840" y="786"/>
                  </a:cubicBezTo>
                  <a:cubicBezTo>
                    <a:pt x="1845" y="781"/>
                    <a:pt x="1851" y="773"/>
                    <a:pt x="1852" y="762"/>
                  </a:cubicBezTo>
                  <a:cubicBezTo>
                    <a:pt x="1880" y="548"/>
                    <a:pt x="2185" y="622"/>
                    <a:pt x="2280" y="731"/>
                  </a:cubicBezTo>
                  <a:cubicBezTo>
                    <a:pt x="2398" y="865"/>
                    <a:pt x="2360" y="1059"/>
                    <a:pt x="2233" y="1169"/>
                  </a:cubicBezTo>
                  <a:cubicBezTo>
                    <a:pt x="2192" y="1204"/>
                    <a:pt x="2254" y="1262"/>
                    <a:pt x="2295" y="1227"/>
                  </a:cubicBezTo>
                  <a:cubicBezTo>
                    <a:pt x="2316" y="1209"/>
                    <a:pt x="2334" y="1189"/>
                    <a:pt x="2350" y="1169"/>
                  </a:cubicBezTo>
                  <a:cubicBezTo>
                    <a:pt x="2358" y="1169"/>
                    <a:pt x="2366" y="1165"/>
                    <a:pt x="2374" y="1158"/>
                  </a:cubicBezTo>
                  <a:cubicBezTo>
                    <a:pt x="2499" y="1058"/>
                    <a:pt x="2637" y="1160"/>
                    <a:pt x="2709" y="1272"/>
                  </a:cubicBezTo>
                  <a:cubicBezTo>
                    <a:pt x="2775" y="1377"/>
                    <a:pt x="2823" y="1515"/>
                    <a:pt x="2662" y="1557"/>
                  </a:cubicBezTo>
                  <a:cubicBezTo>
                    <a:pt x="2459" y="1608"/>
                    <a:pt x="2241" y="1607"/>
                    <a:pt x="2032" y="1601"/>
                  </a:cubicBezTo>
                  <a:cubicBezTo>
                    <a:pt x="1711" y="1594"/>
                    <a:pt x="1389" y="1565"/>
                    <a:pt x="1072" y="1609"/>
                  </a:cubicBezTo>
                  <a:cubicBezTo>
                    <a:pt x="1064" y="1594"/>
                    <a:pt x="1047" y="1582"/>
                    <a:pt x="1024" y="1590"/>
                  </a:cubicBezTo>
                  <a:cubicBezTo>
                    <a:pt x="882" y="1642"/>
                    <a:pt x="733" y="1679"/>
                    <a:pt x="581" y="1694"/>
                  </a:cubicBezTo>
                  <a:cubicBezTo>
                    <a:pt x="453" y="1706"/>
                    <a:pt x="275" y="1731"/>
                    <a:pt x="179" y="1628"/>
                  </a:cubicBezTo>
                  <a:cubicBezTo>
                    <a:pt x="80" y="1521"/>
                    <a:pt x="113" y="1359"/>
                    <a:pt x="212" y="1263"/>
                  </a:cubicBezTo>
                  <a:close/>
                  <a:moveTo>
                    <a:pt x="55" y="1583"/>
                  </a:moveTo>
                  <a:lnTo>
                    <a:pt x="55" y="1583"/>
                  </a:lnTo>
                  <a:cubicBezTo>
                    <a:pt x="113" y="1740"/>
                    <a:pt x="253" y="1785"/>
                    <a:pt x="407" y="1787"/>
                  </a:cubicBezTo>
                  <a:cubicBezTo>
                    <a:pt x="546" y="1787"/>
                    <a:pt x="682" y="1771"/>
                    <a:pt x="817" y="1740"/>
                  </a:cubicBezTo>
                  <a:cubicBezTo>
                    <a:pt x="826" y="1745"/>
                    <a:pt x="836" y="1746"/>
                    <a:pt x="848" y="1743"/>
                  </a:cubicBezTo>
                  <a:cubicBezTo>
                    <a:pt x="1408" y="1582"/>
                    <a:pt x="1991" y="1750"/>
                    <a:pt x="2561" y="1662"/>
                  </a:cubicBezTo>
                  <a:cubicBezTo>
                    <a:pt x="2656" y="1647"/>
                    <a:pt x="2784" y="1636"/>
                    <a:pt x="2839" y="1543"/>
                  </a:cubicBezTo>
                  <a:cubicBezTo>
                    <a:pt x="2881" y="1470"/>
                    <a:pt x="2858" y="1383"/>
                    <a:pt x="2826" y="1312"/>
                  </a:cubicBezTo>
                  <a:cubicBezTo>
                    <a:pt x="2757" y="1157"/>
                    <a:pt x="2588" y="986"/>
                    <a:pt x="2417" y="1039"/>
                  </a:cubicBezTo>
                  <a:cubicBezTo>
                    <a:pt x="2462" y="892"/>
                    <a:pt x="2423" y="724"/>
                    <a:pt x="2290" y="624"/>
                  </a:cubicBezTo>
                  <a:cubicBezTo>
                    <a:pt x="2181" y="541"/>
                    <a:pt x="1980" y="510"/>
                    <a:pt x="1862" y="589"/>
                  </a:cubicBezTo>
                  <a:cubicBezTo>
                    <a:pt x="1865" y="491"/>
                    <a:pt x="1853" y="394"/>
                    <a:pt x="1813" y="303"/>
                  </a:cubicBezTo>
                  <a:cubicBezTo>
                    <a:pt x="1755" y="167"/>
                    <a:pt x="1623" y="51"/>
                    <a:pt x="1473" y="36"/>
                  </a:cubicBezTo>
                  <a:cubicBezTo>
                    <a:pt x="1117" y="0"/>
                    <a:pt x="1055" y="417"/>
                    <a:pt x="1089" y="718"/>
                  </a:cubicBezTo>
                  <a:cubicBezTo>
                    <a:pt x="941" y="671"/>
                    <a:pt x="768" y="718"/>
                    <a:pt x="678" y="852"/>
                  </a:cubicBezTo>
                  <a:cubicBezTo>
                    <a:pt x="631" y="923"/>
                    <a:pt x="615" y="1006"/>
                    <a:pt x="624" y="1086"/>
                  </a:cubicBezTo>
                  <a:cubicBezTo>
                    <a:pt x="466" y="1058"/>
                    <a:pt x="299" y="1076"/>
                    <a:pt x="172" y="1186"/>
                  </a:cubicBezTo>
                  <a:cubicBezTo>
                    <a:pt x="56" y="1283"/>
                    <a:pt x="0" y="1439"/>
                    <a:pt x="55" y="15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3" name="Group 1">
              <a:extLst>
                <a:ext uri="{FF2B5EF4-FFF2-40B4-BE49-F238E27FC236}">
                  <a16:creationId xmlns:a16="http://schemas.microsoft.com/office/drawing/2014/main" id="{29B5535A-53FD-784B-9E43-30D9157CDC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61017" y="184764"/>
              <a:ext cx="1124147" cy="674041"/>
              <a:chOff x="3833813" y="5287963"/>
              <a:chExt cx="881062" cy="528637"/>
            </a:xfrm>
            <a:solidFill>
              <a:schemeClr val="accent3"/>
            </a:solidFill>
          </p:grpSpPr>
          <p:sp>
            <p:nvSpPr>
              <p:cNvPr id="336" name="Freeform 113">
                <a:extLst>
                  <a:ext uri="{FF2B5EF4-FFF2-40B4-BE49-F238E27FC236}">
                    <a16:creationId xmlns:a16="http://schemas.microsoft.com/office/drawing/2014/main" id="{9DAA5A30-D80C-EE46-B7FD-421498C39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5287963"/>
                <a:ext cx="774700" cy="481012"/>
              </a:xfrm>
              <a:custGeom>
                <a:avLst/>
                <a:gdLst>
                  <a:gd name="T0" fmla="*/ 261632865 w 2151"/>
                  <a:gd name="T1" fmla="*/ 157757174 h 1336"/>
                  <a:gd name="T2" fmla="*/ 222978181 w 2151"/>
                  <a:gd name="T3" fmla="*/ 164108981 h 1336"/>
                  <a:gd name="T4" fmla="*/ 179783343 w 2151"/>
                  <a:gd name="T5" fmla="*/ 153998008 h 1336"/>
                  <a:gd name="T6" fmla="*/ 175243551 w 2151"/>
                  <a:gd name="T7" fmla="*/ 155812964 h 1336"/>
                  <a:gd name="T8" fmla="*/ 82238493 w 2151"/>
                  <a:gd name="T9" fmla="*/ 155164894 h 1336"/>
                  <a:gd name="T10" fmla="*/ 21273096 w 2151"/>
                  <a:gd name="T11" fmla="*/ 150757298 h 1336"/>
                  <a:gd name="T12" fmla="*/ 16732944 w 2151"/>
                  <a:gd name="T13" fmla="*/ 123146633 h 1336"/>
                  <a:gd name="T14" fmla="*/ 49161576 w 2151"/>
                  <a:gd name="T15" fmla="*/ 112387590 h 1336"/>
                  <a:gd name="T16" fmla="*/ 51366824 w 2151"/>
                  <a:gd name="T17" fmla="*/ 113165274 h 1336"/>
                  <a:gd name="T18" fmla="*/ 56684918 w 2151"/>
                  <a:gd name="T19" fmla="*/ 118739396 h 1336"/>
                  <a:gd name="T20" fmla="*/ 62911330 w 2151"/>
                  <a:gd name="T21" fmla="*/ 113165274 h 1336"/>
                  <a:gd name="T22" fmla="*/ 58241521 w 2151"/>
                  <a:gd name="T23" fmla="*/ 70906425 h 1336"/>
                  <a:gd name="T24" fmla="*/ 99620081 w 2151"/>
                  <a:gd name="T25" fmla="*/ 73887908 h 1336"/>
                  <a:gd name="T26" fmla="*/ 100917371 w 2151"/>
                  <a:gd name="T27" fmla="*/ 76221320 h 1336"/>
                  <a:gd name="T28" fmla="*/ 103511589 w 2151"/>
                  <a:gd name="T29" fmla="*/ 89702617 h 1336"/>
                  <a:gd name="T30" fmla="*/ 111553919 w 2151"/>
                  <a:gd name="T31" fmla="*/ 87758047 h 1336"/>
                  <a:gd name="T32" fmla="*/ 134772589 w 2151"/>
                  <a:gd name="T33" fmla="*/ 12314771 h 1336"/>
                  <a:gd name="T34" fmla="*/ 164866316 w 2151"/>
                  <a:gd name="T35" fmla="*/ 37721638 h 1336"/>
                  <a:gd name="T36" fmla="*/ 162142441 w 2151"/>
                  <a:gd name="T37" fmla="*/ 84258109 h 1336"/>
                  <a:gd name="T38" fmla="*/ 170184410 w 2151"/>
                  <a:gd name="T39" fmla="*/ 86591521 h 1336"/>
                  <a:gd name="T40" fmla="*/ 172130344 w 2151"/>
                  <a:gd name="T41" fmla="*/ 79073188 h 1336"/>
                  <a:gd name="T42" fmla="*/ 172389658 w 2151"/>
                  <a:gd name="T43" fmla="*/ 78684346 h 1336"/>
                  <a:gd name="T44" fmla="*/ 207282852 w 2151"/>
                  <a:gd name="T45" fmla="*/ 88536091 h 1336"/>
                  <a:gd name="T46" fmla="*/ 199889167 w 2151"/>
                  <a:gd name="T47" fmla="*/ 123017019 h 1336"/>
                  <a:gd name="T48" fmla="*/ 205466575 w 2151"/>
                  <a:gd name="T49" fmla="*/ 129109597 h 1336"/>
                  <a:gd name="T50" fmla="*/ 216232780 w 2151"/>
                  <a:gd name="T51" fmla="*/ 114072572 h 1336"/>
                  <a:gd name="T52" fmla="*/ 258519659 w 2151"/>
                  <a:gd name="T53" fmla="*/ 122498563 h 1336"/>
                  <a:gd name="T54" fmla="*/ 262411167 w 2151"/>
                  <a:gd name="T55" fmla="*/ 114720642 h 1336"/>
                  <a:gd name="T56" fmla="*/ 218697342 w 2151"/>
                  <a:gd name="T57" fmla="*/ 105128485 h 1336"/>
                  <a:gd name="T58" fmla="*/ 213379248 w 2151"/>
                  <a:gd name="T59" fmla="*/ 82573127 h 1336"/>
                  <a:gd name="T60" fmla="*/ 173556931 w 2151"/>
                  <a:gd name="T61" fmla="*/ 69610285 h 1336"/>
                  <a:gd name="T62" fmla="*/ 136329192 w 2151"/>
                  <a:gd name="T63" fmla="*/ 3759166 h 1336"/>
                  <a:gd name="T64" fmla="*/ 103381932 w 2151"/>
                  <a:gd name="T65" fmla="*/ 29425621 h 1336"/>
                  <a:gd name="T66" fmla="*/ 98841780 w 2151"/>
                  <a:gd name="T67" fmla="*/ 57036286 h 1336"/>
                  <a:gd name="T68" fmla="*/ 57333563 w 2151"/>
                  <a:gd name="T69" fmla="*/ 60406610 h 1336"/>
                  <a:gd name="T70" fmla="*/ 45010754 w 2151"/>
                  <a:gd name="T71" fmla="*/ 100591274 h 1336"/>
                  <a:gd name="T72" fmla="*/ 5318094 w 2151"/>
                  <a:gd name="T73" fmla="*/ 127035413 h 1336"/>
                  <a:gd name="T74" fmla="*/ 4150822 w 2151"/>
                  <a:gd name="T75" fmla="*/ 149461158 h 1336"/>
                  <a:gd name="T76" fmla="*/ 31131343 w 2151"/>
                  <a:gd name="T77" fmla="*/ 160997885 h 1336"/>
                  <a:gd name="T78" fmla="*/ 196905618 w 2151"/>
                  <a:gd name="T79" fmla="*/ 168775806 h 1336"/>
                  <a:gd name="T80" fmla="*/ 199889167 w 2151"/>
                  <a:gd name="T81" fmla="*/ 168516578 h 1336"/>
                  <a:gd name="T82" fmla="*/ 239581467 w 2151"/>
                  <a:gd name="T83" fmla="*/ 173053428 h 1336"/>
                  <a:gd name="T84" fmla="*/ 273696360 w 2151"/>
                  <a:gd name="T85" fmla="*/ 153479552 h 1336"/>
                  <a:gd name="T86" fmla="*/ 262411167 w 2151"/>
                  <a:gd name="T87" fmla="*/ 114720642 h 13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51" h="1336">
                    <a:moveTo>
                      <a:pt x="2017" y="1217"/>
                    </a:moveTo>
                    <a:lnTo>
                      <a:pt x="2017" y="1217"/>
                    </a:lnTo>
                    <a:cubicBezTo>
                      <a:pt x="1946" y="1293"/>
                      <a:pt x="1812" y="1274"/>
                      <a:pt x="1719" y="1266"/>
                    </a:cubicBezTo>
                    <a:cubicBezTo>
                      <a:pt x="1605" y="1254"/>
                      <a:pt x="1494" y="1227"/>
                      <a:pt x="1386" y="1188"/>
                    </a:cubicBezTo>
                    <a:cubicBezTo>
                      <a:pt x="1370" y="1183"/>
                      <a:pt x="1356" y="1191"/>
                      <a:pt x="1351" y="1202"/>
                    </a:cubicBezTo>
                    <a:cubicBezTo>
                      <a:pt x="1115" y="1169"/>
                      <a:pt x="873" y="1191"/>
                      <a:pt x="634" y="1197"/>
                    </a:cubicBezTo>
                    <a:cubicBezTo>
                      <a:pt x="478" y="1201"/>
                      <a:pt x="315" y="1201"/>
                      <a:pt x="164" y="1163"/>
                    </a:cubicBezTo>
                    <a:cubicBezTo>
                      <a:pt x="43" y="1132"/>
                      <a:pt x="80" y="1029"/>
                      <a:pt x="129" y="950"/>
                    </a:cubicBezTo>
                    <a:cubicBezTo>
                      <a:pt x="182" y="867"/>
                      <a:pt x="286" y="791"/>
                      <a:pt x="379" y="867"/>
                    </a:cubicBezTo>
                    <a:cubicBezTo>
                      <a:pt x="385" y="872"/>
                      <a:pt x="391" y="873"/>
                      <a:pt x="396" y="873"/>
                    </a:cubicBezTo>
                    <a:cubicBezTo>
                      <a:pt x="409" y="889"/>
                      <a:pt x="422" y="904"/>
                      <a:pt x="437" y="916"/>
                    </a:cubicBezTo>
                    <a:cubicBezTo>
                      <a:pt x="468" y="943"/>
                      <a:pt x="515" y="900"/>
                      <a:pt x="485" y="873"/>
                    </a:cubicBezTo>
                    <a:cubicBezTo>
                      <a:pt x="389" y="792"/>
                      <a:pt x="361" y="646"/>
                      <a:pt x="449" y="547"/>
                    </a:cubicBezTo>
                    <a:cubicBezTo>
                      <a:pt x="520" y="465"/>
                      <a:pt x="748" y="410"/>
                      <a:pt x="768" y="570"/>
                    </a:cubicBezTo>
                    <a:cubicBezTo>
                      <a:pt x="770" y="578"/>
                      <a:pt x="773" y="585"/>
                      <a:pt x="778" y="588"/>
                    </a:cubicBezTo>
                    <a:cubicBezTo>
                      <a:pt x="785" y="623"/>
                      <a:pt x="791" y="657"/>
                      <a:pt x="798" y="692"/>
                    </a:cubicBezTo>
                    <a:cubicBezTo>
                      <a:pt x="807" y="732"/>
                      <a:pt x="869" y="717"/>
                      <a:pt x="860" y="677"/>
                    </a:cubicBezTo>
                    <a:cubicBezTo>
                      <a:pt x="820" y="482"/>
                      <a:pt x="773" y="153"/>
                      <a:pt x="1039" y="95"/>
                    </a:cubicBezTo>
                    <a:cubicBezTo>
                      <a:pt x="1166" y="66"/>
                      <a:pt x="1245" y="183"/>
                      <a:pt x="1271" y="291"/>
                    </a:cubicBezTo>
                    <a:cubicBezTo>
                      <a:pt x="1299" y="409"/>
                      <a:pt x="1287" y="534"/>
                      <a:pt x="1250" y="650"/>
                    </a:cubicBezTo>
                    <a:cubicBezTo>
                      <a:pt x="1238" y="688"/>
                      <a:pt x="1299" y="706"/>
                      <a:pt x="1312" y="668"/>
                    </a:cubicBezTo>
                    <a:cubicBezTo>
                      <a:pt x="1318" y="650"/>
                      <a:pt x="1322" y="630"/>
                      <a:pt x="1327" y="610"/>
                    </a:cubicBezTo>
                    <a:cubicBezTo>
                      <a:pt x="1328" y="609"/>
                      <a:pt x="1329" y="609"/>
                      <a:pt x="1329" y="607"/>
                    </a:cubicBezTo>
                    <a:cubicBezTo>
                      <a:pt x="1421" y="563"/>
                      <a:pt x="1544" y="590"/>
                      <a:pt x="1598" y="683"/>
                    </a:cubicBezTo>
                    <a:cubicBezTo>
                      <a:pt x="1651" y="773"/>
                      <a:pt x="1618" y="886"/>
                      <a:pt x="1541" y="949"/>
                    </a:cubicBezTo>
                    <a:cubicBezTo>
                      <a:pt x="1509" y="974"/>
                      <a:pt x="1552" y="1021"/>
                      <a:pt x="1584" y="996"/>
                    </a:cubicBezTo>
                    <a:cubicBezTo>
                      <a:pt x="1622" y="965"/>
                      <a:pt x="1651" y="925"/>
                      <a:pt x="1667" y="880"/>
                    </a:cubicBezTo>
                    <a:cubicBezTo>
                      <a:pt x="1780" y="855"/>
                      <a:pt x="1905" y="860"/>
                      <a:pt x="1993" y="945"/>
                    </a:cubicBezTo>
                    <a:cubicBezTo>
                      <a:pt x="2067" y="1016"/>
                      <a:pt x="2091" y="1136"/>
                      <a:pt x="2017" y="1217"/>
                    </a:cubicBezTo>
                    <a:close/>
                    <a:moveTo>
                      <a:pt x="2023" y="885"/>
                    </a:moveTo>
                    <a:lnTo>
                      <a:pt x="2023" y="885"/>
                    </a:lnTo>
                    <a:cubicBezTo>
                      <a:pt x="1927" y="804"/>
                      <a:pt x="1803" y="791"/>
                      <a:pt x="1686" y="811"/>
                    </a:cubicBezTo>
                    <a:cubicBezTo>
                      <a:pt x="1692" y="752"/>
                      <a:pt x="1680" y="689"/>
                      <a:pt x="1645" y="637"/>
                    </a:cubicBezTo>
                    <a:cubicBezTo>
                      <a:pt x="1577" y="537"/>
                      <a:pt x="1449" y="501"/>
                      <a:pt x="1338" y="537"/>
                    </a:cubicBezTo>
                    <a:cubicBezTo>
                      <a:pt x="1364" y="312"/>
                      <a:pt x="1318" y="0"/>
                      <a:pt x="1051" y="29"/>
                    </a:cubicBezTo>
                    <a:cubicBezTo>
                      <a:pt x="940" y="40"/>
                      <a:pt x="842" y="127"/>
                      <a:pt x="797" y="227"/>
                    </a:cubicBezTo>
                    <a:cubicBezTo>
                      <a:pt x="768" y="294"/>
                      <a:pt x="758" y="368"/>
                      <a:pt x="762" y="440"/>
                    </a:cubicBezTo>
                    <a:cubicBezTo>
                      <a:pt x="672" y="382"/>
                      <a:pt x="523" y="405"/>
                      <a:pt x="442" y="466"/>
                    </a:cubicBezTo>
                    <a:cubicBezTo>
                      <a:pt x="343" y="542"/>
                      <a:pt x="314" y="668"/>
                      <a:pt x="347" y="776"/>
                    </a:cubicBezTo>
                    <a:cubicBezTo>
                      <a:pt x="220" y="737"/>
                      <a:pt x="93" y="865"/>
                      <a:pt x="41" y="980"/>
                    </a:cubicBezTo>
                    <a:cubicBezTo>
                      <a:pt x="17" y="1033"/>
                      <a:pt x="0" y="1098"/>
                      <a:pt x="32" y="1153"/>
                    </a:cubicBezTo>
                    <a:cubicBezTo>
                      <a:pt x="73" y="1222"/>
                      <a:pt x="168" y="1230"/>
                      <a:pt x="240" y="1242"/>
                    </a:cubicBezTo>
                    <a:cubicBezTo>
                      <a:pt x="664" y="1307"/>
                      <a:pt x="1100" y="1181"/>
                      <a:pt x="1518" y="1302"/>
                    </a:cubicBezTo>
                    <a:cubicBezTo>
                      <a:pt x="1527" y="1304"/>
                      <a:pt x="1535" y="1303"/>
                      <a:pt x="1541" y="1300"/>
                    </a:cubicBezTo>
                    <a:cubicBezTo>
                      <a:pt x="1641" y="1323"/>
                      <a:pt x="1744" y="1335"/>
                      <a:pt x="1847" y="1335"/>
                    </a:cubicBezTo>
                    <a:cubicBezTo>
                      <a:pt x="1962" y="1333"/>
                      <a:pt x="2066" y="1300"/>
                      <a:pt x="2110" y="1184"/>
                    </a:cubicBezTo>
                    <a:cubicBezTo>
                      <a:pt x="2150" y="1076"/>
                      <a:pt x="2109" y="959"/>
                      <a:pt x="2023" y="8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7" name="Freeform 116">
                <a:extLst>
                  <a:ext uri="{FF2B5EF4-FFF2-40B4-BE49-F238E27FC236}">
                    <a16:creationId xmlns:a16="http://schemas.microsoft.com/office/drawing/2014/main" id="{BC8832FB-1B51-484C-AEC5-A88F85066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5664200"/>
                <a:ext cx="96838" cy="152400"/>
              </a:xfrm>
              <a:custGeom>
                <a:avLst/>
                <a:gdLst>
                  <a:gd name="T0" fmla="*/ 28281774 w 267"/>
                  <a:gd name="T1" fmla="*/ 2466142 h 423"/>
                  <a:gd name="T2" fmla="*/ 28281774 w 267"/>
                  <a:gd name="T3" fmla="*/ 2466142 h 423"/>
                  <a:gd name="T4" fmla="*/ 24335353 w 267"/>
                  <a:gd name="T5" fmla="*/ 3504840 h 423"/>
                  <a:gd name="T6" fmla="*/ 24335353 w 267"/>
                  <a:gd name="T7" fmla="*/ 3504840 h 423"/>
                  <a:gd name="T8" fmla="*/ 2367635 w 267"/>
                  <a:gd name="T9" fmla="*/ 50104652 h 423"/>
                  <a:gd name="T10" fmla="*/ 2367635 w 267"/>
                  <a:gd name="T11" fmla="*/ 50104652 h 423"/>
                  <a:gd name="T12" fmla="*/ 4472320 w 267"/>
                  <a:gd name="T13" fmla="*/ 53868896 h 423"/>
                  <a:gd name="T14" fmla="*/ 4472320 w 267"/>
                  <a:gd name="T15" fmla="*/ 53868896 h 423"/>
                  <a:gd name="T16" fmla="*/ 28281774 w 267"/>
                  <a:gd name="T17" fmla="*/ 2466142 h 4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423">
                    <a:moveTo>
                      <a:pt x="215" y="19"/>
                    </a:moveTo>
                    <a:lnTo>
                      <a:pt x="215" y="19"/>
                    </a:lnTo>
                    <a:cubicBezTo>
                      <a:pt x="209" y="0"/>
                      <a:pt x="178" y="7"/>
                      <a:pt x="185" y="27"/>
                    </a:cubicBezTo>
                    <a:cubicBezTo>
                      <a:pt x="230" y="171"/>
                      <a:pt x="158" y="327"/>
                      <a:pt x="18" y="386"/>
                    </a:cubicBezTo>
                    <a:cubicBezTo>
                      <a:pt x="0" y="395"/>
                      <a:pt x="15" y="422"/>
                      <a:pt x="34" y="415"/>
                    </a:cubicBezTo>
                    <a:cubicBezTo>
                      <a:pt x="186" y="350"/>
                      <a:pt x="266" y="176"/>
                      <a:pt x="215" y="1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8" name="Freeform 117">
                <a:extLst>
                  <a:ext uri="{FF2B5EF4-FFF2-40B4-BE49-F238E27FC236}">
                    <a16:creationId xmlns:a16="http://schemas.microsoft.com/office/drawing/2014/main" id="{07E44099-F6F5-4848-BD4E-6F0AB15B2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5740400"/>
                <a:ext cx="46037" cy="76200"/>
              </a:xfrm>
              <a:custGeom>
                <a:avLst/>
                <a:gdLst>
                  <a:gd name="T0" fmla="*/ 11881200 w 126"/>
                  <a:gd name="T1" fmla="*/ 2325538 h 212"/>
                  <a:gd name="T2" fmla="*/ 11881200 w 126"/>
                  <a:gd name="T3" fmla="*/ 2325538 h 212"/>
                  <a:gd name="T4" fmla="*/ 1067985 w 126"/>
                  <a:gd name="T5" fmla="*/ 22608756 h 212"/>
                  <a:gd name="T6" fmla="*/ 1067985 w 126"/>
                  <a:gd name="T7" fmla="*/ 22608756 h 212"/>
                  <a:gd name="T8" fmla="*/ 4672390 w 126"/>
                  <a:gd name="T9" fmla="*/ 24934293 h 212"/>
                  <a:gd name="T10" fmla="*/ 4672390 w 126"/>
                  <a:gd name="T11" fmla="*/ 24934293 h 212"/>
                  <a:gd name="T12" fmla="*/ 15485605 w 126"/>
                  <a:gd name="T13" fmla="*/ 4521679 h 212"/>
                  <a:gd name="T14" fmla="*/ 15485605 w 126"/>
                  <a:gd name="T15" fmla="*/ 4521679 h 212"/>
                  <a:gd name="T16" fmla="*/ 11881200 w 126"/>
                  <a:gd name="T17" fmla="*/ 2325538 h 2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21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62" y="70"/>
                      <a:pt x="35" y="124"/>
                      <a:pt x="8" y="175"/>
                    </a:cubicBezTo>
                    <a:cubicBezTo>
                      <a:pt x="0" y="194"/>
                      <a:pt x="26" y="211"/>
                      <a:pt x="35" y="193"/>
                    </a:cubicBezTo>
                    <a:cubicBezTo>
                      <a:pt x="62" y="140"/>
                      <a:pt x="89" y="87"/>
                      <a:pt x="116" y="35"/>
                    </a:cubicBezTo>
                    <a:cubicBezTo>
                      <a:pt x="125" y="17"/>
                      <a:pt x="99" y="0"/>
                      <a:pt x="89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4" name="Group 8">
              <a:extLst>
                <a:ext uri="{FF2B5EF4-FFF2-40B4-BE49-F238E27FC236}">
                  <a16:creationId xmlns:a16="http://schemas.microsoft.com/office/drawing/2014/main" id="{A1AF05A3-D56B-194A-A108-ECF7854F0B9F}"/>
                </a:ext>
              </a:extLst>
            </p:cNvPr>
            <p:cNvGrpSpPr>
              <a:grpSpLocks/>
            </p:cNvGrpSpPr>
            <p:nvPr/>
          </p:nvGrpSpPr>
          <p:grpSpPr bwMode="auto">
            <a:xfrm rot="4607515">
              <a:off x="10059570" y="1723830"/>
              <a:ext cx="1535066" cy="708752"/>
              <a:chOff x="6017481" y="2668101"/>
              <a:chExt cx="1203325" cy="555626"/>
            </a:xfrm>
            <a:solidFill>
              <a:schemeClr val="accent2"/>
            </a:solidFill>
          </p:grpSpPr>
          <p:sp>
            <p:nvSpPr>
              <p:cNvPr id="330" name="Freeform 118">
                <a:extLst>
                  <a:ext uri="{FF2B5EF4-FFF2-40B4-BE49-F238E27FC236}">
                    <a16:creationId xmlns:a16="http://schemas.microsoft.com/office/drawing/2014/main" id="{828977CC-DA0A-8F4A-ADCD-42618B617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7481" y="2668101"/>
                <a:ext cx="1203325" cy="466725"/>
              </a:xfrm>
              <a:custGeom>
                <a:avLst/>
                <a:gdLst>
                  <a:gd name="T0" fmla="*/ 404472433 w 3341"/>
                  <a:gd name="T1" fmla="*/ 90633824 h 1298"/>
                  <a:gd name="T2" fmla="*/ 407715756 w 3341"/>
                  <a:gd name="T3" fmla="*/ 117914583 h 1298"/>
                  <a:gd name="T4" fmla="*/ 397208182 w 3341"/>
                  <a:gd name="T5" fmla="*/ 113647897 h 1298"/>
                  <a:gd name="T6" fmla="*/ 393056873 w 3341"/>
                  <a:gd name="T7" fmla="*/ 88953182 h 1298"/>
                  <a:gd name="T8" fmla="*/ 388386920 w 3341"/>
                  <a:gd name="T9" fmla="*/ 84686496 h 1298"/>
                  <a:gd name="T10" fmla="*/ 393056873 w 3341"/>
                  <a:gd name="T11" fmla="*/ 88953182 h 1298"/>
                  <a:gd name="T12" fmla="*/ 385273618 w 3341"/>
                  <a:gd name="T13" fmla="*/ 93607488 h 1298"/>
                  <a:gd name="T14" fmla="*/ 413553017 w 3341"/>
                  <a:gd name="T15" fmla="*/ 97486555 h 1298"/>
                  <a:gd name="T16" fmla="*/ 415628671 w 3341"/>
                  <a:gd name="T17" fmla="*/ 96581511 h 1298"/>
                  <a:gd name="T18" fmla="*/ 374247401 w 3341"/>
                  <a:gd name="T19" fmla="*/ 86884562 h 1298"/>
                  <a:gd name="T20" fmla="*/ 244265971 w 3341"/>
                  <a:gd name="T21" fmla="*/ 89599694 h 1298"/>
                  <a:gd name="T22" fmla="*/ 308867703 w 3341"/>
                  <a:gd name="T23" fmla="*/ 29866445 h 1298"/>
                  <a:gd name="T24" fmla="*/ 335720111 w 3341"/>
                  <a:gd name="T25" fmla="*/ 31935065 h 1298"/>
                  <a:gd name="T26" fmla="*/ 301732753 w 3341"/>
                  <a:gd name="T27" fmla="*/ 140928657 h 1298"/>
                  <a:gd name="T28" fmla="*/ 310294693 w 3341"/>
                  <a:gd name="T29" fmla="*/ 150754692 h 1298"/>
                  <a:gd name="T30" fmla="*/ 250622595 w 3341"/>
                  <a:gd name="T31" fmla="*/ 36719176 h 1298"/>
                  <a:gd name="T32" fmla="*/ 235704391 w 3341"/>
                  <a:gd name="T33" fmla="*/ 55207671 h 1298"/>
                  <a:gd name="T34" fmla="*/ 188615521 w 3341"/>
                  <a:gd name="T35" fmla="*/ 25212139 h 1298"/>
                  <a:gd name="T36" fmla="*/ 185112876 w 3341"/>
                  <a:gd name="T37" fmla="*/ 31547446 h 1298"/>
                  <a:gd name="T38" fmla="*/ 209241326 w 3341"/>
                  <a:gd name="T39" fmla="*/ 59862335 h 1298"/>
                  <a:gd name="T40" fmla="*/ 193155813 w 3341"/>
                  <a:gd name="T41" fmla="*/ 62577467 h 1298"/>
                  <a:gd name="T42" fmla="*/ 194323121 w 3341"/>
                  <a:gd name="T43" fmla="*/ 58440227 h 1298"/>
                  <a:gd name="T44" fmla="*/ 193544796 w 3341"/>
                  <a:gd name="T45" fmla="*/ 54044094 h 1298"/>
                  <a:gd name="T46" fmla="*/ 233888418 w 3341"/>
                  <a:gd name="T47" fmla="*/ 42925036 h 1298"/>
                  <a:gd name="T48" fmla="*/ 186410206 w 3341"/>
                  <a:gd name="T49" fmla="*/ 42925036 h 1298"/>
                  <a:gd name="T50" fmla="*/ 188615521 w 3341"/>
                  <a:gd name="T51" fmla="*/ 59991782 h 1298"/>
                  <a:gd name="T52" fmla="*/ 134910705 w 3341"/>
                  <a:gd name="T53" fmla="*/ 116621561 h 1298"/>
                  <a:gd name="T54" fmla="*/ 56818118 w 3341"/>
                  <a:gd name="T55" fmla="*/ 89211715 h 1298"/>
                  <a:gd name="T56" fmla="*/ 61488071 w 3341"/>
                  <a:gd name="T57" fmla="*/ 41114949 h 1298"/>
                  <a:gd name="T58" fmla="*/ 63174382 w 3341"/>
                  <a:gd name="T59" fmla="*/ 37106795 h 1298"/>
                  <a:gd name="T60" fmla="*/ 72644309 w 3341"/>
                  <a:gd name="T61" fmla="*/ 21333072 h 1298"/>
                  <a:gd name="T62" fmla="*/ 164876415 w 3341"/>
                  <a:gd name="T63" fmla="*/ 25729204 h 1298"/>
                  <a:gd name="T64" fmla="*/ 86524506 w 3341"/>
                  <a:gd name="T65" fmla="*/ 129680153 h 1298"/>
                  <a:gd name="T66" fmla="*/ 73811617 w 3341"/>
                  <a:gd name="T67" fmla="*/ 12412080 h 1298"/>
                  <a:gd name="T68" fmla="*/ 257886846 w 3341"/>
                  <a:gd name="T69" fmla="*/ 34262577 h 1298"/>
                  <a:gd name="T70" fmla="*/ 46310544 w 3341"/>
                  <a:gd name="T71" fmla="*/ 59732889 h 1298"/>
                  <a:gd name="T72" fmla="*/ 47088870 w 3341"/>
                  <a:gd name="T73" fmla="*/ 56888672 h 1298"/>
                  <a:gd name="T74" fmla="*/ 19847479 w 3341"/>
                  <a:gd name="T75" fmla="*/ 59862335 h 1298"/>
                  <a:gd name="T76" fmla="*/ 47867195 w 3341"/>
                  <a:gd name="T77" fmla="*/ 46545211 h 1298"/>
                  <a:gd name="T78" fmla="*/ 43975568 w 3341"/>
                  <a:gd name="T79" fmla="*/ 52492539 h 1298"/>
                  <a:gd name="T80" fmla="*/ 40862266 w 3341"/>
                  <a:gd name="T81" fmla="*/ 59862335 h 1298"/>
                  <a:gd name="T82" fmla="*/ 29446706 w 3341"/>
                  <a:gd name="T83" fmla="*/ 63611957 h 1298"/>
                  <a:gd name="T84" fmla="*/ 29446706 w 3341"/>
                  <a:gd name="T85" fmla="*/ 63611957 h 1298"/>
                  <a:gd name="T86" fmla="*/ 20106801 w 3341"/>
                  <a:gd name="T87" fmla="*/ 71239926 h 1298"/>
                  <a:gd name="T88" fmla="*/ 10247892 w 3341"/>
                  <a:gd name="T89" fmla="*/ 72791481 h 1298"/>
                  <a:gd name="T90" fmla="*/ 370615096 w 3341"/>
                  <a:gd name="T91" fmla="*/ 66714707 h 1298"/>
                  <a:gd name="T92" fmla="*/ 278123668 w 3341"/>
                  <a:gd name="T93" fmla="*/ 24307096 h 1298"/>
                  <a:gd name="T94" fmla="*/ 265800122 w 3341"/>
                  <a:gd name="T95" fmla="*/ 26634248 h 1298"/>
                  <a:gd name="T96" fmla="*/ 184723894 w 3341"/>
                  <a:gd name="T97" fmla="*/ 20945453 h 1298"/>
                  <a:gd name="T98" fmla="*/ 163708747 w 3341"/>
                  <a:gd name="T99" fmla="*/ 18230322 h 1298"/>
                  <a:gd name="T100" fmla="*/ 126349125 w 3341"/>
                  <a:gd name="T101" fmla="*/ 7498883 h 1298"/>
                  <a:gd name="T102" fmla="*/ 91583441 w 3341"/>
                  <a:gd name="T103" fmla="*/ 4913198 h 1298"/>
                  <a:gd name="T104" fmla="*/ 52148165 w 3341"/>
                  <a:gd name="T105" fmla="*/ 40856416 h 1298"/>
                  <a:gd name="T106" fmla="*/ 3761966 w 3341"/>
                  <a:gd name="T107" fmla="*/ 82617876 h 1298"/>
                  <a:gd name="T108" fmla="*/ 57337122 w 3341"/>
                  <a:gd name="T109" fmla="*/ 110157168 h 1298"/>
                  <a:gd name="T110" fmla="*/ 191209819 w 3341"/>
                  <a:gd name="T111" fmla="*/ 70981393 h 1298"/>
                  <a:gd name="T112" fmla="*/ 261000148 w 3341"/>
                  <a:gd name="T113" fmla="*/ 126835935 h 1298"/>
                  <a:gd name="T114" fmla="*/ 369447788 w 3341"/>
                  <a:gd name="T115" fmla="*/ 93866380 h 1298"/>
                  <a:gd name="T116" fmla="*/ 401618813 w 3341"/>
                  <a:gd name="T117" fmla="*/ 127740978 h 1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41" h="1298">
                    <a:moveTo>
                      <a:pt x="3139" y="751"/>
                    </a:moveTo>
                    <a:lnTo>
                      <a:pt x="3139" y="751"/>
                    </a:lnTo>
                    <a:cubicBezTo>
                      <a:pt x="3110" y="706"/>
                      <a:pt x="3063" y="657"/>
                      <a:pt x="3011" y="618"/>
                    </a:cubicBezTo>
                    <a:cubicBezTo>
                      <a:pt x="3052" y="637"/>
                      <a:pt x="3088" y="665"/>
                      <a:pt x="3118" y="701"/>
                    </a:cubicBezTo>
                    <a:cubicBezTo>
                      <a:pt x="3131" y="718"/>
                      <a:pt x="3175" y="805"/>
                      <a:pt x="3186" y="870"/>
                    </a:cubicBezTo>
                    <a:cubicBezTo>
                      <a:pt x="3177" y="822"/>
                      <a:pt x="3153" y="774"/>
                      <a:pt x="3139" y="751"/>
                    </a:cubicBezTo>
                    <a:close/>
                    <a:moveTo>
                      <a:pt x="3142" y="914"/>
                    </a:moveTo>
                    <a:lnTo>
                      <a:pt x="3142" y="914"/>
                    </a:lnTo>
                    <a:cubicBezTo>
                      <a:pt x="3143" y="914"/>
                      <a:pt x="3143" y="913"/>
                      <a:pt x="3143" y="912"/>
                    </a:cubicBezTo>
                    <a:cubicBezTo>
                      <a:pt x="3147" y="904"/>
                      <a:pt x="3150" y="896"/>
                      <a:pt x="3152" y="889"/>
                    </a:cubicBezTo>
                    <a:cubicBezTo>
                      <a:pt x="3158" y="902"/>
                      <a:pt x="3154" y="911"/>
                      <a:pt x="3142" y="914"/>
                    </a:cubicBezTo>
                    <a:close/>
                    <a:moveTo>
                      <a:pt x="3062" y="879"/>
                    </a:moveTo>
                    <a:lnTo>
                      <a:pt x="3062" y="879"/>
                    </a:lnTo>
                    <a:cubicBezTo>
                      <a:pt x="3065" y="880"/>
                      <a:pt x="3069" y="879"/>
                      <a:pt x="3072" y="878"/>
                    </a:cubicBezTo>
                    <a:lnTo>
                      <a:pt x="3073" y="903"/>
                    </a:lnTo>
                    <a:cubicBezTo>
                      <a:pt x="3069" y="895"/>
                      <a:pt x="3065" y="887"/>
                      <a:pt x="3062" y="879"/>
                    </a:cubicBezTo>
                    <a:close/>
                    <a:moveTo>
                      <a:pt x="3030" y="688"/>
                    </a:moveTo>
                    <a:lnTo>
                      <a:pt x="3030" y="688"/>
                    </a:lnTo>
                    <a:cubicBezTo>
                      <a:pt x="3029" y="677"/>
                      <a:pt x="3022" y="673"/>
                      <a:pt x="3013" y="674"/>
                    </a:cubicBezTo>
                    <a:cubicBezTo>
                      <a:pt x="3007" y="667"/>
                      <a:pt x="3000" y="661"/>
                      <a:pt x="2994" y="656"/>
                    </a:cubicBezTo>
                    <a:lnTo>
                      <a:pt x="2994" y="655"/>
                    </a:lnTo>
                    <a:cubicBezTo>
                      <a:pt x="2994" y="652"/>
                      <a:pt x="2993" y="650"/>
                      <a:pt x="2991" y="648"/>
                    </a:cubicBezTo>
                    <a:cubicBezTo>
                      <a:pt x="3022" y="672"/>
                      <a:pt x="3052" y="699"/>
                      <a:pt x="3076" y="725"/>
                    </a:cubicBezTo>
                    <a:cubicBezTo>
                      <a:pt x="3061" y="713"/>
                      <a:pt x="3046" y="700"/>
                      <a:pt x="3030" y="688"/>
                    </a:cubicBezTo>
                    <a:close/>
                    <a:moveTo>
                      <a:pt x="2959" y="742"/>
                    </a:moveTo>
                    <a:lnTo>
                      <a:pt x="2959" y="742"/>
                    </a:lnTo>
                    <a:cubicBezTo>
                      <a:pt x="2963" y="740"/>
                      <a:pt x="2965" y="737"/>
                      <a:pt x="2966" y="733"/>
                    </a:cubicBezTo>
                    <a:cubicBezTo>
                      <a:pt x="2967" y="730"/>
                      <a:pt x="2969" y="727"/>
                      <a:pt x="2970" y="724"/>
                    </a:cubicBezTo>
                    <a:cubicBezTo>
                      <a:pt x="2972" y="734"/>
                      <a:pt x="2973" y="744"/>
                      <a:pt x="2975" y="755"/>
                    </a:cubicBezTo>
                    <a:cubicBezTo>
                      <a:pt x="2970" y="750"/>
                      <a:pt x="2965" y="746"/>
                      <a:pt x="2959" y="742"/>
                    </a:cubicBezTo>
                    <a:close/>
                    <a:moveTo>
                      <a:pt x="3204" y="747"/>
                    </a:moveTo>
                    <a:lnTo>
                      <a:pt x="3204" y="747"/>
                    </a:lnTo>
                    <a:cubicBezTo>
                      <a:pt x="3198" y="747"/>
                      <a:pt x="3192" y="749"/>
                      <a:pt x="3188" y="754"/>
                    </a:cubicBezTo>
                    <a:cubicBezTo>
                      <a:pt x="3188" y="754"/>
                      <a:pt x="3188" y="754"/>
                      <a:pt x="3188" y="752"/>
                    </a:cubicBezTo>
                    <a:cubicBezTo>
                      <a:pt x="3177" y="727"/>
                      <a:pt x="3163" y="705"/>
                      <a:pt x="3147" y="684"/>
                    </a:cubicBezTo>
                    <a:cubicBezTo>
                      <a:pt x="3167" y="702"/>
                      <a:pt x="3186" y="724"/>
                      <a:pt x="3204" y="747"/>
                    </a:cubicBezTo>
                    <a:close/>
                    <a:moveTo>
                      <a:pt x="2871" y="692"/>
                    </a:moveTo>
                    <a:lnTo>
                      <a:pt x="2871" y="692"/>
                    </a:lnTo>
                    <a:cubicBezTo>
                      <a:pt x="2873" y="691"/>
                      <a:pt x="2874" y="690"/>
                      <a:pt x="2875" y="689"/>
                    </a:cubicBezTo>
                    <a:cubicBezTo>
                      <a:pt x="2879" y="682"/>
                      <a:pt x="2882" y="677"/>
                      <a:pt x="2885" y="672"/>
                    </a:cubicBezTo>
                    <a:cubicBezTo>
                      <a:pt x="2888" y="682"/>
                      <a:pt x="2890" y="691"/>
                      <a:pt x="2892" y="701"/>
                    </a:cubicBezTo>
                    <a:cubicBezTo>
                      <a:pt x="2885" y="699"/>
                      <a:pt x="2879" y="696"/>
                      <a:pt x="2871" y="692"/>
                    </a:cubicBezTo>
                    <a:close/>
                    <a:moveTo>
                      <a:pt x="2326" y="1090"/>
                    </a:moveTo>
                    <a:lnTo>
                      <a:pt x="2326" y="1090"/>
                    </a:lnTo>
                    <a:cubicBezTo>
                      <a:pt x="2135" y="1045"/>
                      <a:pt x="1957" y="873"/>
                      <a:pt x="1883" y="693"/>
                    </a:cubicBezTo>
                    <a:cubicBezTo>
                      <a:pt x="1834" y="571"/>
                      <a:pt x="1866" y="453"/>
                      <a:pt x="1940" y="362"/>
                    </a:cubicBezTo>
                    <a:cubicBezTo>
                      <a:pt x="1996" y="320"/>
                      <a:pt x="2057" y="287"/>
                      <a:pt x="2122" y="262"/>
                    </a:cubicBezTo>
                    <a:cubicBezTo>
                      <a:pt x="2207" y="241"/>
                      <a:pt x="2293" y="230"/>
                      <a:pt x="2381" y="231"/>
                    </a:cubicBezTo>
                    <a:cubicBezTo>
                      <a:pt x="2430" y="231"/>
                      <a:pt x="2497" y="231"/>
                      <a:pt x="2561" y="242"/>
                    </a:cubicBezTo>
                    <a:cubicBezTo>
                      <a:pt x="2565" y="246"/>
                      <a:pt x="2570" y="248"/>
                      <a:pt x="2576" y="248"/>
                    </a:cubicBezTo>
                    <a:cubicBezTo>
                      <a:pt x="2581" y="247"/>
                      <a:pt x="2585" y="248"/>
                      <a:pt x="2588" y="247"/>
                    </a:cubicBezTo>
                    <a:cubicBezTo>
                      <a:pt x="2619" y="254"/>
                      <a:pt x="2647" y="262"/>
                      <a:pt x="2674" y="273"/>
                    </a:cubicBezTo>
                    <a:cubicBezTo>
                      <a:pt x="2822" y="389"/>
                      <a:pt x="2828" y="665"/>
                      <a:pt x="2782" y="848"/>
                    </a:cubicBezTo>
                    <a:cubicBezTo>
                      <a:pt x="2712" y="1038"/>
                      <a:pt x="2530" y="1137"/>
                      <a:pt x="2326" y="1090"/>
                    </a:cubicBezTo>
                    <a:lnTo>
                      <a:pt x="2576" y="1152"/>
                    </a:lnTo>
                    <a:cubicBezTo>
                      <a:pt x="2502" y="1190"/>
                      <a:pt x="2422" y="1185"/>
                      <a:pt x="2347" y="1161"/>
                    </a:cubicBezTo>
                    <a:cubicBezTo>
                      <a:pt x="2363" y="1164"/>
                      <a:pt x="2376" y="1165"/>
                      <a:pt x="2392" y="1166"/>
                    </a:cubicBezTo>
                    <a:cubicBezTo>
                      <a:pt x="2494" y="1172"/>
                      <a:pt x="2595" y="1142"/>
                      <a:pt x="2670" y="1078"/>
                    </a:cubicBezTo>
                    <a:cubicBezTo>
                      <a:pt x="2644" y="1108"/>
                      <a:pt x="2613" y="1134"/>
                      <a:pt x="2576" y="1152"/>
                    </a:cubicBezTo>
                    <a:lnTo>
                      <a:pt x="2326" y="1090"/>
                    </a:lnTo>
                    <a:close/>
                    <a:moveTo>
                      <a:pt x="1932" y="284"/>
                    </a:moveTo>
                    <a:lnTo>
                      <a:pt x="1932" y="284"/>
                    </a:lnTo>
                    <a:cubicBezTo>
                      <a:pt x="1934" y="285"/>
                      <a:pt x="1938" y="287"/>
                      <a:pt x="1939" y="287"/>
                    </a:cubicBezTo>
                    <a:cubicBezTo>
                      <a:pt x="1939" y="287"/>
                      <a:pt x="1939" y="287"/>
                      <a:pt x="1940" y="287"/>
                    </a:cubicBezTo>
                    <a:cubicBezTo>
                      <a:pt x="1883" y="317"/>
                      <a:pt x="1842" y="367"/>
                      <a:pt x="1817" y="427"/>
                    </a:cubicBezTo>
                    <a:cubicBezTo>
                      <a:pt x="1836" y="360"/>
                      <a:pt x="1879" y="315"/>
                      <a:pt x="1932" y="284"/>
                    </a:cubicBezTo>
                    <a:close/>
                    <a:moveTo>
                      <a:pt x="1427" y="244"/>
                    </a:moveTo>
                    <a:lnTo>
                      <a:pt x="1427" y="244"/>
                    </a:lnTo>
                    <a:cubicBezTo>
                      <a:pt x="1413" y="227"/>
                      <a:pt x="1396" y="214"/>
                      <a:pt x="1377" y="201"/>
                    </a:cubicBezTo>
                    <a:cubicBezTo>
                      <a:pt x="1402" y="199"/>
                      <a:pt x="1429" y="197"/>
                      <a:pt x="1454" y="195"/>
                    </a:cubicBezTo>
                    <a:cubicBezTo>
                      <a:pt x="1601" y="202"/>
                      <a:pt x="1744" y="227"/>
                      <a:pt x="1885" y="271"/>
                    </a:cubicBezTo>
                    <a:cubicBezTo>
                      <a:pt x="1873" y="279"/>
                      <a:pt x="1861" y="287"/>
                      <a:pt x="1851" y="297"/>
                    </a:cubicBezTo>
                    <a:cubicBezTo>
                      <a:pt x="1734" y="243"/>
                      <a:pt x="1552" y="197"/>
                      <a:pt x="1427" y="244"/>
                    </a:cubicBezTo>
                    <a:close/>
                    <a:moveTo>
                      <a:pt x="1770" y="490"/>
                    </a:moveTo>
                    <a:lnTo>
                      <a:pt x="1770" y="490"/>
                    </a:lnTo>
                    <a:cubicBezTo>
                      <a:pt x="1744" y="481"/>
                      <a:pt x="1717" y="476"/>
                      <a:pt x="1701" y="472"/>
                    </a:cubicBezTo>
                    <a:cubicBezTo>
                      <a:pt x="1671" y="465"/>
                      <a:pt x="1642" y="463"/>
                      <a:pt x="1613" y="463"/>
                    </a:cubicBezTo>
                    <a:cubicBezTo>
                      <a:pt x="1588" y="459"/>
                      <a:pt x="1562" y="456"/>
                      <a:pt x="1535" y="456"/>
                    </a:cubicBezTo>
                    <a:cubicBezTo>
                      <a:pt x="1523" y="456"/>
                      <a:pt x="1517" y="467"/>
                      <a:pt x="1517" y="476"/>
                    </a:cubicBezTo>
                    <a:cubicBezTo>
                      <a:pt x="1508" y="478"/>
                      <a:pt x="1498" y="480"/>
                      <a:pt x="1489" y="484"/>
                    </a:cubicBezTo>
                    <a:cubicBezTo>
                      <a:pt x="1489" y="479"/>
                      <a:pt x="1490" y="475"/>
                      <a:pt x="1490" y="470"/>
                    </a:cubicBezTo>
                    <a:cubicBezTo>
                      <a:pt x="1492" y="467"/>
                      <a:pt x="1495" y="463"/>
                      <a:pt x="1496" y="459"/>
                    </a:cubicBezTo>
                    <a:cubicBezTo>
                      <a:pt x="1497" y="456"/>
                      <a:pt x="1498" y="454"/>
                      <a:pt x="1498" y="452"/>
                    </a:cubicBezTo>
                    <a:cubicBezTo>
                      <a:pt x="1582" y="436"/>
                      <a:pt x="1667" y="439"/>
                      <a:pt x="1750" y="465"/>
                    </a:cubicBezTo>
                    <a:cubicBezTo>
                      <a:pt x="1771" y="472"/>
                      <a:pt x="1783" y="439"/>
                      <a:pt x="1762" y="432"/>
                    </a:cubicBezTo>
                    <a:cubicBezTo>
                      <a:pt x="1674" y="405"/>
                      <a:pt x="1584" y="399"/>
                      <a:pt x="1492" y="418"/>
                    </a:cubicBezTo>
                    <a:cubicBezTo>
                      <a:pt x="1491" y="402"/>
                      <a:pt x="1490" y="386"/>
                      <a:pt x="1488" y="369"/>
                    </a:cubicBezTo>
                    <a:cubicBezTo>
                      <a:pt x="1482" y="336"/>
                      <a:pt x="1472" y="307"/>
                      <a:pt x="1457" y="283"/>
                    </a:cubicBezTo>
                    <a:cubicBezTo>
                      <a:pt x="1558" y="280"/>
                      <a:pt x="1722" y="263"/>
                      <a:pt x="1803" y="332"/>
                    </a:cubicBezTo>
                    <a:cubicBezTo>
                      <a:pt x="1808" y="337"/>
                      <a:pt x="1814" y="337"/>
                      <a:pt x="1817" y="336"/>
                    </a:cubicBezTo>
                    <a:cubicBezTo>
                      <a:pt x="1806" y="353"/>
                      <a:pt x="1797" y="372"/>
                      <a:pt x="1789" y="395"/>
                    </a:cubicBezTo>
                    <a:cubicBezTo>
                      <a:pt x="1778" y="427"/>
                      <a:pt x="1771" y="459"/>
                      <a:pt x="1770" y="490"/>
                    </a:cubicBezTo>
                    <a:lnTo>
                      <a:pt x="1437" y="332"/>
                    </a:lnTo>
                    <a:cubicBezTo>
                      <a:pt x="1438" y="334"/>
                      <a:pt x="1440" y="337"/>
                      <a:pt x="1441" y="338"/>
                    </a:cubicBezTo>
                    <a:cubicBezTo>
                      <a:pt x="1454" y="371"/>
                      <a:pt x="1458" y="408"/>
                      <a:pt x="1456" y="453"/>
                    </a:cubicBezTo>
                    <a:cubicBezTo>
                      <a:pt x="1456" y="456"/>
                      <a:pt x="1455" y="460"/>
                      <a:pt x="1454" y="464"/>
                    </a:cubicBezTo>
                    <a:cubicBezTo>
                      <a:pt x="1457" y="420"/>
                      <a:pt x="1451" y="374"/>
                      <a:pt x="1437" y="332"/>
                    </a:cubicBezTo>
                    <a:lnTo>
                      <a:pt x="1770" y="490"/>
                    </a:lnTo>
                    <a:close/>
                    <a:moveTo>
                      <a:pt x="1384" y="590"/>
                    </a:moveTo>
                    <a:lnTo>
                      <a:pt x="1384" y="590"/>
                    </a:lnTo>
                    <a:cubicBezTo>
                      <a:pt x="1299" y="719"/>
                      <a:pt x="1180" y="828"/>
                      <a:pt x="1040" y="902"/>
                    </a:cubicBezTo>
                    <a:cubicBezTo>
                      <a:pt x="938" y="956"/>
                      <a:pt x="803" y="1013"/>
                      <a:pt x="686" y="975"/>
                    </a:cubicBezTo>
                    <a:cubicBezTo>
                      <a:pt x="587" y="940"/>
                      <a:pt x="516" y="853"/>
                      <a:pt x="455" y="772"/>
                    </a:cubicBezTo>
                    <a:cubicBezTo>
                      <a:pt x="448" y="744"/>
                      <a:pt x="442" y="717"/>
                      <a:pt x="438" y="690"/>
                    </a:cubicBezTo>
                    <a:cubicBezTo>
                      <a:pt x="431" y="642"/>
                      <a:pt x="430" y="587"/>
                      <a:pt x="433" y="530"/>
                    </a:cubicBezTo>
                    <a:cubicBezTo>
                      <a:pt x="434" y="527"/>
                      <a:pt x="434" y="522"/>
                      <a:pt x="433" y="518"/>
                    </a:cubicBezTo>
                    <a:cubicBezTo>
                      <a:pt x="439" y="451"/>
                      <a:pt x="451" y="382"/>
                      <a:pt x="474" y="318"/>
                    </a:cubicBezTo>
                    <a:cubicBezTo>
                      <a:pt x="475" y="316"/>
                      <a:pt x="476" y="314"/>
                      <a:pt x="476" y="311"/>
                    </a:cubicBezTo>
                    <a:cubicBezTo>
                      <a:pt x="478" y="311"/>
                      <a:pt x="478" y="309"/>
                      <a:pt x="478" y="308"/>
                    </a:cubicBezTo>
                    <a:cubicBezTo>
                      <a:pt x="480" y="300"/>
                      <a:pt x="483" y="293"/>
                      <a:pt x="487" y="287"/>
                    </a:cubicBezTo>
                    <a:cubicBezTo>
                      <a:pt x="487" y="285"/>
                      <a:pt x="487" y="284"/>
                      <a:pt x="487" y="284"/>
                    </a:cubicBezTo>
                    <a:cubicBezTo>
                      <a:pt x="488" y="283"/>
                      <a:pt x="488" y="283"/>
                      <a:pt x="488" y="283"/>
                    </a:cubicBezTo>
                    <a:cubicBezTo>
                      <a:pt x="506" y="238"/>
                      <a:pt x="530" y="198"/>
                      <a:pt x="560" y="165"/>
                    </a:cubicBezTo>
                    <a:cubicBezTo>
                      <a:pt x="652" y="95"/>
                      <a:pt x="799" y="92"/>
                      <a:pt x="913" y="103"/>
                    </a:cubicBezTo>
                    <a:cubicBezTo>
                      <a:pt x="1032" y="115"/>
                      <a:pt x="1156" y="135"/>
                      <a:pt x="1262" y="189"/>
                    </a:cubicBezTo>
                    <a:cubicBezTo>
                      <a:pt x="1263" y="192"/>
                      <a:pt x="1267" y="197"/>
                      <a:pt x="1271" y="199"/>
                    </a:cubicBezTo>
                    <a:cubicBezTo>
                      <a:pt x="1434" y="267"/>
                      <a:pt x="1445" y="447"/>
                      <a:pt x="1384" y="590"/>
                    </a:cubicBezTo>
                    <a:close/>
                    <a:moveTo>
                      <a:pt x="516" y="899"/>
                    </a:moveTo>
                    <a:lnTo>
                      <a:pt x="516" y="899"/>
                    </a:lnTo>
                    <a:cubicBezTo>
                      <a:pt x="560" y="944"/>
                      <a:pt x="609" y="981"/>
                      <a:pt x="667" y="1003"/>
                    </a:cubicBezTo>
                    <a:cubicBezTo>
                      <a:pt x="611" y="987"/>
                      <a:pt x="558" y="953"/>
                      <a:pt x="516" y="899"/>
                    </a:cubicBezTo>
                    <a:close/>
                    <a:moveTo>
                      <a:pt x="618" y="72"/>
                    </a:moveTo>
                    <a:lnTo>
                      <a:pt x="618" y="72"/>
                    </a:lnTo>
                    <a:cubicBezTo>
                      <a:pt x="599" y="80"/>
                      <a:pt x="583" y="92"/>
                      <a:pt x="568" y="104"/>
                    </a:cubicBezTo>
                    <a:cubicBezTo>
                      <a:pt x="569" y="101"/>
                      <a:pt x="569" y="99"/>
                      <a:pt x="569" y="96"/>
                    </a:cubicBezTo>
                    <a:cubicBezTo>
                      <a:pt x="583" y="86"/>
                      <a:pt x="601" y="77"/>
                      <a:pt x="618" y="72"/>
                    </a:cubicBezTo>
                    <a:close/>
                    <a:moveTo>
                      <a:pt x="2000" y="256"/>
                    </a:moveTo>
                    <a:lnTo>
                      <a:pt x="2000" y="256"/>
                    </a:lnTo>
                    <a:cubicBezTo>
                      <a:pt x="1997" y="259"/>
                      <a:pt x="1992" y="262"/>
                      <a:pt x="1988" y="265"/>
                    </a:cubicBezTo>
                    <a:cubicBezTo>
                      <a:pt x="1978" y="268"/>
                      <a:pt x="1967" y="273"/>
                      <a:pt x="1957" y="277"/>
                    </a:cubicBezTo>
                    <a:cubicBezTo>
                      <a:pt x="1958" y="275"/>
                      <a:pt x="1958" y="274"/>
                      <a:pt x="1958" y="272"/>
                    </a:cubicBezTo>
                    <a:cubicBezTo>
                      <a:pt x="1972" y="265"/>
                      <a:pt x="1986" y="260"/>
                      <a:pt x="2000" y="256"/>
                    </a:cubicBezTo>
                    <a:lnTo>
                      <a:pt x="357" y="462"/>
                    </a:lnTo>
                    <a:cubicBezTo>
                      <a:pt x="357" y="455"/>
                      <a:pt x="353" y="449"/>
                      <a:pt x="349" y="447"/>
                    </a:cubicBezTo>
                    <a:cubicBezTo>
                      <a:pt x="353" y="445"/>
                      <a:pt x="358" y="443"/>
                      <a:pt x="363" y="440"/>
                    </a:cubicBezTo>
                    <a:cubicBezTo>
                      <a:pt x="363" y="446"/>
                      <a:pt x="361" y="452"/>
                      <a:pt x="361" y="459"/>
                    </a:cubicBezTo>
                    <a:cubicBezTo>
                      <a:pt x="360" y="460"/>
                      <a:pt x="358" y="461"/>
                      <a:pt x="357" y="462"/>
                    </a:cubicBezTo>
                    <a:lnTo>
                      <a:pt x="2000" y="256"/>
                    </a:lnTo>
                    <a:close/>
                    <a:moveTo>
                      <a:pt x="153" y="463"/>
                    </a:moveTo>
                    <a:lnTo>
                      <a:pt x="153" y="463"/>
                    </a:lnTo>
                    <a:cubicBezTo>
                      <a:pt x="126" y="476"/>
                      <a:pt x="94" y="490"/>
                      <a:pt x="71" y="510"/>
                    </a:cubicBezTo>
                    <a:cubicBezTo>
                      <a:pt x="78" y="495"/>
                      <a:pt x="88" y="481"/>
                      <a:pt x="101" y="470"/>
                    </a:cubicBezTo>
                    <a:cubicBezTo>
                      <a:pt x="175" y="403"/>
                      <a:pt x="276" y="380"/>
                      <a:pt x="369" y="360"/>
                    </a:cubicBezTo>
                    <a:cubicBezTo>
                      <a:pt x="376" y="360"/>
                      <a:pt x="381" y="357"/>
                      <a:pt x="388" y="356"/>
                    </a:cubicBezTo>
                    <a:cubicBezTo>
                      <a:pt x="383" y="361"/>
                      <a:pt x="380" y="367"/>
                      <a:pt x="374" y="373"/>
                    </a:cubicBezTo>
                    <a:cubicBezTo>
                      <a:pt x="364" y="388"/>
                      <a:pt x="351" y="398"/>
                      <a:pt x="339" y="406"/>
                    </a:cubicBezTo>
                    <a:cubicBezTo>
                      <a:pt x="275" y="419"/>
                      <a:pt x="212" y="437"/>
                      <a:pt x="153" y="463"/>
                    </a:cubicBezTo>
                    <a:close/>
                    <a:moveTo>
                      <a:pt x="316" y="473"/>
                    </a:moveTo>
                    <a:lnTo>
                      <a:pt x="316" y="473"/>
                    </a:lnTo>
                    <a:cubicBezTo>
                      <a:pt x="316" y="470"/>
                      <a:pt x="315" y="467"/>
                      <a:pt x="315" y="463"/>
                    </a:cubicBezTo>
                    <a:cubicBezTo>
                      <a:pt x="314" y="461"/>
                      <a:pt x="312" y="460"/>
                      <a:pt x="312" y="459"/>
                    </a:cubicBezTo>
                    <a:cubicBezTo>
                      <a:pt x="316" y="457"/>
                      <a:pt x="319" y="456"/>
                      <a:pt x="323" y="455"/>
                    </a:cubicBezTo>
                    <a:lnTo>
                      <a:pt x="316" y="473"/>
                    </a:lnTo>
                    <a:close/>
                    <a:moveTo>
                      <a:pt x="227" y="492"/>
                    </a:moveTo>
                    <a:lnTo>
                      <a:pt x="227" y="492"/>
                    </a:lnTo>
                    <a:cubicBezTo>
                      <a:pt x="227" y="489"/>
                      <a:pt x="227" y="487"/>
                      <a:pt x="226" y="486"/>
                    </a:cubicBezTo>
                    <a:cubicBezTo>
                      <a:pt x="229" y="485"/>
                      <a:pt x="232" y="484"/>
                      <a:pt x="235" y="483"/>
                    </a:cubicBezTo>
                    <a:lnTo>
                      <a:pt x="229" y="508"/>
                    </a:lnTo>
                    <a:cubicBezTo>
                      <a:pt x="229" y="502"/>
                      <a:pt x="228" y="497"/>
                      <a:pt x="227" y="492"/>
                    </a:cubicBezTo>
                    <a:close/>
                    <a:moveTo>
                      <a:pt x="153" y="524"/>
                    </a:moveTo>
                    <a:lnTo>
                      <a:pt x="153" y="524"/>
                    </a:lnTo>
                    <a:cubicBezTo>
                      <a:pt x="155" y="522"/>
                      <a:pt x="157" y="521"/>
                      <a:pt x="159" y="520"/>
                    </a:cubicBezTo>
                    <a:cubicBezTo>
                      <a:pt x="157" y="530"/>
                      <a:pt x="156" y="541"/>
                      <a:pt x="155" y="551"/>
                    </a:cubicBezTo>
                    <a:cubicBezTo>
                      <a:pt x="154" y="541"/>
                      <a:pt x="154" y="533"/>
                      <a:pt x="153" y="524"/>
                    </a:cubicBezTo>
                    <a:close/>
                    <a:moveTo>
                      <a:pt x="65" y="583"/>
                    </a:moveTo>
                    <a:lnTo>
                      <a:pt x="65" y="583"/>
                    </a:lnTo>
                    <a:cubicBezTo>
                      <a:pt x="66" y="576"/>
                      <a:pt x="70" y="569"/>
                      <a:pt x="73" y="562"/>
                    </a:cubicBezTo>
                    <a:cubicBezTo>
                      <a:pt x="74" y="563"/>
                      <a:pt x="77" y="563"/>
                      <a:pt x="79" y="563"/>
                    </a:cubicBezTo>
                    <a:cubicBezTo>
                      <a:pt x="78" y="567"/>
                      <a:pt x="78" y="569"/>
                      <a:pt x="77" y="571"/>
                    </a:cubicBezTo>
                    <a:cubicBezTo>
                      <a:pt x="71" y="574"/>
                      <a:pt x="67" y="577"/>
                      <a:pt x="65" y="583"/>
                    </a:cubicBezTo>
                    <a:close/>
                    <a:moveTo>
                      <a:pt x="2857" y="516"/>
                    </a:moveTo>
                    <a:lnTo>
                      <a:pt x="2857" y="516"/>
                    </a:lnTo>
                    <a:cubicBezTo>
                      <a:pt x="2842" y="375"/>
                      <a:pt x="2784" y="243"/>
                      <a:pt x="2645" y="217"/>
                    </a:cubicBezTo>
                    <a:cubicBezTo>
                      <a:pt x="2608" y="199"/>
                      <a:pt x="2564" y="188"/>
                      <a:pt x="2515" y="184"/>
                    </a:cubicBezTo>
                    <a:cubicBezTo>
                      <a:pt x="2392" y="168"/>
                      <a:pt x="2267" y="168"/>
                      <a:pt x="2144" y="188"/>
                    </a:cubicBezTo>
                    <a:cubicBezTo>
                      <a:pt x="2141" y="185"/>
                      <a:pt x="2136" y="185"/>
                      <a:pt x="2133" y="188"/>
                    </a:cubicBezTo>
                    <a:cubicBezTo>
                      <a:pt x="2128" y="189"/>
                      <a:pt x="2125" y="190"/>
                      <a:pt x="2122" y="191"/>
                    </a:cubicBezTo>
                    <a:cubicBezTo>
                      <a:pt x="2098" y="195"/>
                      <a:pt x="2073" y="200"/>
                      <a:pt x="2049" y="206"/>
                    </a:cubicBezTo>
                    <a:cubicBezTo>
                      <a:pt x="2006" y="216"/>
                      <a:pt x="1965" y="227"/>
                      <a:pt x="1929" y="246"/>
                    </a:cubicBezTo>
                    <a:cubicBezTo>
                      <a:pt x="1928" y="244"/>
                      <a:pt x="1926" y="243"/>
                      <a:pt x="1924" y="242"/>
                    </a:cubicBezTo>
                    <a:cubicBezTo>
                      <a:pt x="1763" y="180"/>
                      <a:pt x="1595" y="152"/>
                      <a:pt x="1424" y="162"/>
                    </a:cubicBezTo>
                    <a:cubicBezTo>
                      <a:pt x="1391" y="161"/>
                      <a:pt x="1358" y="161"/>
                      <a:pt x="1325" y="161"/>
                    </a:cubicBezTo>
                    <a:cubicBezTo>
                      <a:pt x="1322" y="161"/>
                      <a:pt x="1318" y="164"/>
                      <a:pt x="1316" y="165"/>
                    </a:cubicBezTo>
                    <a:cubicBezTo>
                      <a:pt x="1299" y="157"/>
                      <a:pt x="1281" y="148"/>
                      <a:pt x="1262" y="141"/>
                    </a:cubicBezTo>
                    <a:cubicBezTo>
                      <a:pt x="1177" y="103"/>
                      <a:pt x="1087" y="78"/>
                      <a:pt x="996" y="62"/>
                    </a:cubicBezTo>
                    <a:cubicBezTo>
                      <a:pt x="995" y="61"/>
                      <a:pt x="994" y="60"/>
                      <a:pt x="992" y="60"/>
                    </a:cubicBezTo>
                    <a:cubicBezTo>
                      <a:pt x="986" y="59"/>
                      <a:pt x="981" y="59"/>
                      <a:pt x="974" y="58"/>
                    </a:cubicBezTo>
                    <a:cubicBezTo>
                      <a:pt x="919" y="50"/>
                      <a:pt x="863" y="44"/>
                      <a:pt x="806" y="43"/>
                    </a:cubicBezTo>
                    <a:cubicBezTo>
                      <a:pt x="785" y="41"/>
                      <a:pt x="765" y="39"/>
                      <a:pt x="744" y="41"/>
                    </a:cubicBezTo>
                    <a:cubicBezTo>
                      <a:pt x="733" y="41"/>
                      <a:pt x="719" y="39"/>
                      <a:pt x="706" y="38"/>
                    </a:cubicBezTo>
                    <a:cubicBezTo>
                      <a:pt x="705" y="37"/>
                      <a:pt x="703" y="35"/>
                      <a:pt x="699" y="35"/>
                    </a:cubicBezTo>
                    <a:cubicBezTo>
                      <a:pt x="696" y="35"/>
                      <a:pt x="694" y="36"/>
                      <a:pt x="691" y="37"/>
                    </a:cubicBezTo>
                    <a:cubicBezTo>
                      <a:pt x="533" y="0"/>
                      <a:pt x="434" y="162"/>
                      <a:pt x="402" y="316"/>
                    </a:cubicBezTo>
                    <a:cubicBezTo>
                      <a:pt x="356" y="334"/>
                      <a:pt x="292" y="339"/>
                      <a:pt x="254" y="350"/>
                    </a:cubicBezTo>
                    <a:cubicBezTo>
                      <a:pt x="201" y="367"/>
                      <a:pt x="146" y="393"/>
                      <a:pt x="99" y="426"/>
                    </a:cubicBezTo>
                    <a:cubicBezTo>
                      <a:pt x="24" y="481"/>
                      <a:pt x="0" y="550"/>
                      <a:pt x="29" y="639"/>
                    </a:cubicBezTo>
                    <a:cubicBezTo>
                      <a:pt x="50" y="703"/>
                      <a:pt x="93" y="781"/>
                      <a:pt x="173" y="751"/>
                    </a:cubicBezTo>
                    <a:cubicBezTo>
                      <a:pt x="258" y="721"/>
                      <a:pt x="293" y="627"/>
                      <a:pt x="361" y="574"/>
                    </a:cubicBezTo>
                    <a:cubicBezTo>
                      <a:pt x="368" y="670"/>
                      <a:pt x="394" y="768"/>
                      <a:pt x="442" y="852"/>
                    </a:cubicBezTo>
                    <a:cubicBezTo>
                      <a:pt x="468" y="912"/>
                      <a:pt x="503" y="963"/>
                      <a:pt x="548" y="1001"/>
                    </a:cubicBezTo>
                    <a:cubicBezTo>
                      <a:pt x="733" y="1158"/>
                      <a:pt x="1000" y="1026"/>
                      <a:pt x="1170" y="912"/>
                    </a:cubicBezTo>
                    <a:cubicBezTo>
                      <a:pt x="1297" y="826"/>
                      <a:pt x="1426" y="700"/>
                      <a:pt x="1474" y="549"/>
                    </a:cubicBezTo>
                    <a:cubicBezTo>
                      <a:pt x="1569" y="518"/>
                      <a:pt x="1667" y="525"/>
                      <a:pt x="1759" y="567"/>
                    </a:cubicBezTo>
                    <a:cubicBezTo>
                      <a:pt x="1763" y="569"/>
                      <a:pt x="1768" y="569"/>
                      <a:pt x="1771" y="567"/>
                    </a:cubicBezTo>
                    <a:cubicBezTo>
                      <a:pt x="1791" y="725"/>
                      <a:pt x="1900" y="875"/>
                      <a:pt x="2012" y="981"/>
                    </a:cubicBezTo>
                    <a:cubicBezTo>
                      <a:pt x="2161" y="1123"/>
                      <a:pt x="2402" y="1297"/>
                      <a:pt x="2611" y="1173"/>
                    </a:cubicBezTo>
                    <a:cubicBezTo>
                      <a:pt x="2737" y="1098"/>
                      <a:pt x="2819" y="928"/>
                      <a:pt x="2843" y="750"/>
                    </a:cubicBezTo>
                    <a:cubicBezTo>
                      <a:pt x="2846" y="742"/>
                      <a:pt x="2847" y="734"/>
                      <a:pt x="2848" y="726"/>
                    </a:cubicBezTo>
                    <a:cubicBezTo>
                      <a:pt x="2848" y="725"/>
                      <a:pt x="2848" y="723"/>
                      <a:pt x="2848" y="722"/>
                    </a:cubicBezTo>
                    <a:cubicBezTo>
                      <a:pt x="2936" y="754"/>
                      <a:pt x="2990" y="812"/>
                      <a:pt x="3031" y="896"/>
                    </a:cubicBezTo>
                    <a:cubicBezTo>
                      <a:pt x="3047" y="930"/>
                      <a:pt x="3061" y="967"/>
                      <a:pt x="3096" y="988"/>
                    </a:cubicBezTo>
                    <a:cubicBezTo>
                      <a:pt x="3170" y="1035"/>
                      <a:pt x="3260" y="980"/>
                      <a:pt x="3282" y="903"/>
                    </a:cubicBezTo>
                    <a:cubicBezTo>
                      <a:pt x="3340" y="696"/>
                      <a:pt x="3030" y="526"/>
                      <a:pt x="2857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1" name="Freeform 119">
                <a:extLst>
                  <a:ext uri="{FF2B5EF4-FFF2-40B4-BE49-F238E27FC236}">
                    <a16:creationId xmlns:a16="http://schemas.microsoft.com/office/drawing/2014/main" id="{AD417C81-0786-2846-A850-EE58B17FA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8904" y="2717318"/>
                <a:ext cx="98425" cy="217487"/>
              </a:xfrm>
              <a:custGeom>
                <a:avLst/>
                <a:gdLst>
                  <a:gd name="T0" fmla="*/ 13748742 w 272"/>
                  <a:gd name="T1" fmla="*/ 74681939 h 604"/>
                  <a:gd name="T2" fmla="*/ 13748742 w 272"/>
                  <a:gd name="T3" fmla="*/ 74681939 h 604"/>
                  <a:gd name="T4" fmla="*/ 32996981 w 272"/>
                  <a:gd name="T5" fmla="*/ 4797317 h 604"/>
                  <a:gd name="T6" fmla="*/ 32996981 w 272"/>
                  <a:gd name="T7" fmla="*/ 4797317 h 604"/>
                  <a:gd name="T8" fmla="*/ 31032824 w 272"/>
                  <a:gd name="T9" fmla="*/ 1037384 h 604"/>
                  <a:gd name="T10" fmla="*/ 31032824 w 272"/>
                  <a:gd name="T11" fmla="*/ 1037384 h 604"/>
                  <a:gd name="T12" fmla="*/ 9689435 w 272"/>
                  <a:gd name="T13" fmla="*/ 75718963 h 604"/>
                  <a:gd name="T14" fmla="*/ 9689435 w 272"/>
                  <a:gd name="T15" fmla="*/ 75718963 h 604"/>
                  <a:gd name="T16" fmla="*/ 13748742 w 272"/>
                  <a:gd name="T17" fmla="*/ 74681939 h 6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604">
                    <a:moveTo>
                      <a:pt x="105" y="576"/>
                    </a:moveTo>
                    <a:lnTo>
                      <a:pt x="105" y="576"/>
                    </a:lnTo>
                    <a:cubicBezTo>
                      <a:pt x="37" y="384"/>
                      <a:pt x="37" y="131"/>
                      <a:pt x="252" y="37"/>
                    </a:cubicBezTo>
                    <a:cubicBezTo>
                      <a:pt x="271" y="29"/>
                      <a:pt x="255" y="0"/>
                      <a:pt x="237" y="8"/>
                    </a:cubicBezTo>
                    <a:cubicBezTo>
                      <a:pt x="7" y="109"/>
                      <a:pt x="0" y="380"/>
                      <a:pt x="74" y="584"/>
                    </a:cubicBezTo>
                    <a:cubicBezTo>
                      <a:pt x="81" y="603"/>
                      <a:pt x="113" y="595"/>
                      <a:pt x="105" y="57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2" name="Freeform 120">
                <a:extLst>
                  <a:ext uri="{FF2B5EF4-FFF2-40B4-BE49-F238E27FC236}">
                    <a16:creationId xmlns:a16="http://schemas.microsoft.com/office/drawing/2014/main" id="{F9A0E32F-EF3E-434B-99B7-9BCA4364D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288" y="2803029"/>
                <a:ext cx="30162" cy="74612"/>
              </a:xfrm>
              <a:custGeom>
                <a:avLst/>
                <a:gdLst>
                  <a:gd name="T0" fmla="*/ 5540227 w 85"/>
                  <a:gd name="T1" fmla="*/ 22904090 h 208"/>
                  <a:gd name="T2" fmla="*/ 5540227 w 85"/>
                  <a:gd name="T3" fmla="*/ 22904090 h 208"/>
                  <a:gd name="T4" fmla="*/ 9191958 w 85"/>
                  <a:gd name="T5" fmla="*/ 4246068 h 208"/>
                  <a:gd name="T6" fmla="*/ 9191958 w 85"/>
                  <a:gd name="T7" fmla="*/ 4246068 h 208"/>
                  <a:gd name="T8" fmla="*/ 5540227 w 85"/>
                  <a:gd name="T9" fmla="*/ 2058646 h 208"/>
                  <a:gd name="T10" fmla="*/ 5540227 w 85"/>
                  <a:gd name="T11" fmla="*/ 2058646 h 208"/>
                  <a:gd name="T12" fmla="*/ 1636909 w 85"/>
                  <a:gd name="T13" fmla="*/ 24062011 h 208"/>
                  <a:gd name="T14" fmla="*/ 1636909 w 85"/>
                  <a:gd name="T15" fmla="*/ 24062011 h 208"/>
                  <a:gd name="T16" fmla="*/ 5540227 w 85"/>
                  <a:gd name="T17" fmla="*/ 22904090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208">
                    <a:moveTo>
                      <a:pt x="44" y="178"/>
                    </a:moveTo>
                    <a:lnTo>
                      <a:pt x="44" y="178"/>
                    </a:lnTo>
                    <a:cubicBezTo>
                      <a:pt x="33" y="127"/>
                      <a:pt x="43" y="77"/>
                      <a:pt x="73" y="33"/>
                    </a:cubicBezTo>
                    <a:cubicBezTo>
                      <a:pt x="84" y="16"/>
                      <a:pt x="56" y="0"/>
                      <a:pt x="44" y="16"/>
                    </a:cubicBezTo>
                    <a:cubicBezTo>
                      <a:pt x="11" y="68"/>
                      <a:pt x="0" y="127"/>
                      <a:pt x="13" y="187"/>
                    </a:cubicBezTo>
                    <a:cubicBezTo>
                      <a:pt x="17" y="207"/>
                      <a:pt x="48" y="199"/>
                      <a:pt x="44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3" name="Freeform 121">
                <a:extLst>
                  <a:ext uri="{FF2B5EF4-FFF2-40B4-BE49-F238E27FC236}">
                    <a16:creationId xmlns:a16="http://schemas.microsoft.com/office/drawing/2014/main" id="{3D21B311-4A7D-6146-AD08-A69B5EFE3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667" y="2795096"/>
                <a:ext cx="50800" cy="109538"/>
              </a:xfrm>
              <a:custGeom>
                <a:avLst/>
                <a:gdLst>
                  <a:gd name="T0" fmla="*/ 8815445 w 139"/>
                  <a:gd name="T1" fmla="*/ 35703983 h 304"/>
                  <a:gd name="T2" fmla="*/ 8815445 w 139"/>
                  <a:gd name="T3" fmla="*/ 35703983 h 304"/>
                  <a:gd name="T4" fmla="*/ 16428866 w 139"/>
                  <a:gd name="T5" fmla="*/ 4803818 h 304"/>
                  <a:gd name="T6" fmla="*/ 16428866 w 139"/>
                  <a:gd name="T7" fmla="*/ 4803818 h 304"/>
                  <a:gd name="T8" fmla="*/ 13356745 w 139"/>
                  <a:gd name="T9" fmla="*/ 1947542 h 304"/>
                  <a:gd name="T10" fmla="*/ 13356745 w 139"/>
                  <a:gd name="T11" fmla="*/ 1947542 h 304"/>
                  <a:gd name="T12" fmla="*/ 4541301 w 139"/>
                  <a:gd name="T13" fmla="*/ 36742432 h 304"/>
                  <a:gd name="T14" fmla="*/ 4541301 w 139"/>
                  <a:gd name="T15" fmla="*/ 36742432 h 304"/>
                  <a:gd name="T16" fmla="*/ 8815445 w 139"/>
                  <a:gd name="T17" fmla="*/ 35703983 h 3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304">
                    <a:moveTo>
                      <a:pt x="66" y="275"/>
                    </a:moveTo>
                    <a:lnTo>
                      <a:pt x="66" y="275"/>
                    </a:lnTo>
                    <a:cubicBezTo>
                      <a:pt x="35" y="190"/>
                      <a:pt x="56" y="100"/>
                      <a:pt x="123" y="37"/>
                    </a:cubicBezTo>
                    <a:cubicBezTo>
                      <a:pt x="138" y="24"/>
                      <a:pt x="115" y="0"/>
                      <a:pt x="100" y="15"/>
                    </a:cubicBezTo>
                    <a:cubicBezTo>
                      <a:pt x="26" y="83"/>
                      <a:pt x="0" y="188"/>
                      <a:pt x="34" y="283"/>
                    </a:cubicBezTo>
                    <a:cubicBezTo>
                      <a:pt x="41" y="303"/>
                      <a:pt x="73" y="295"/>
                      <a:pt x="66" y="2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4" name="Freeform 123">
                <a:extLst>
                  <a:ext uri="{FF2B5EF4-FFF2-40B4-BE49-F238E27FC236}">
                    <a16:creationId xmlns:a16="http://schemas.microsoft.com/office/drawing/2014/main" id="{FE3C0E4F-D6AA-7A4D-B10D-5F331D021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2377" y="3039577"/>
                <a:ext cx="161925" cy="184150"/>
              </a:xfrm>
              <a:custGeom>
                <a:avLst/>
                <a:gdLst>
                  <a:gd name="T0" fmla="*/ 53300433 w 448"/>
                  <a:gd name="T1" fmla="*/ 56453530 h 510"/>
                  <a:gd name="T2" fmla="*/ 53300433 w 448"/>
                  <a:gd name="T3" fmla="*/ 56453530 h 510"/>
                  <a:gd name="T4" fmla="*/ 9406108 w 448"/>
                  <a:gd name="T5" fmla="*/ 5345405 h 510"/>
                  <a:gd name="T6" fmla="*/ 9406108 w 448"/>
                  <a:gd name="T7" fmla="*/ 5345405 h 510"/>
                  <a:gd name="T8" fmla="*/ 1045284 w 448"/>
                  <a:gd name="T9" fmla="*/ 7562066 h 510"/>
                  <a:gd name="T10" fmla="*/ 1045284 w 448"/>
                  <a:gd name="T11" fmla="*/ 7562066 h 510"/>
                  <a:gd name="T12" fmla="*/ 51079747 w 448"/>
                  <a:gd name="T13" fmla="*/ 64406643 h 510"/>
                  <a:gd name="T14" fmla="*/ 51079747 w 448"/>
                  <a:gd name="T15" fmla="*/ 64406643 h 510"/>
                  <a:gd name="T16" fmla="*/ 53300433 w 448"/>
                  <a:gd name="T17" fmla="*/ 56453530 h 5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510">
                    <a:moveTo>
                      <a:pt x="408" y="433"/>
                    </a:moveTo>
                    <a:lnTo>
                      <a:pt x="408" y="433"/>
                    </a:lnTo>
                    <a:cubicBezTo>
                      <a:pt x="234" y="371"/>
                      <a:pt x="108" y="222"/>
                      <a:pt x="72" y="41"/>
                    </a:cubicBezTo>
                    <a:cubicBezTo>
                      <a:pt x="63" y="0"/>
                      <a:pt x="0" y="17"/>
                      <a:pt x="8" y="58"/>
                    </a:cubicBezTo>
                    <a:cubicBezTo>
                      <a:pt x="50" y="262"/>
                      <a:pt x="195" y="426"/>
                      <a:pt x="391" y="494"/>
                    </a:cubicBezTo>
                    <a:cubicBezTo>
                      <a:pt x="431" y="509"/>
                      <a:pt x="447" y="446"/>
                      <a:pt x="408" y="4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35" name="Freeform 124">
                <a:extLst>
                  <a:ext uri="{FF2B5EF4-FFF2-40B4-BE49-F238E27FC236}">
                    <a16:creationId xmlns:a16="http://schemas.microsoft.com/office/drawing/2014/main" id="{3E998B02-982D-E24A-BDD3-BF75F8C2B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3643" y="3072917"/>
                <a:ext cx="96837" cy="147637"/>
              </a:xfrm>
              <a:custGeom>
                <a:avLst/>
                <a:gdLst>
                  <a:gd name="T0" fmla="*/ 31000752 w 270"/>
                  <a:gd name="T1" fmla="*/ 43389756 h 409"/>
                  <a:gd name="T2" fmla="*/ 31000752 w 270"/>
                  <a:gd name="T3" fmla="*/ 43389756 h 409"/>
                  <a:gd name="T4" fmla="*/ 9519077 w 270"/>
                  <a:gd name="T5" fmla="*/ 5212055 h 409"/>
                  <a:gd name="T6" fmla="*/ 9519077 w 270"/>
                  <a:gd name="T7" fmla="*/ 5212055 h 409"/>
                  <a:gd name="T8" fmla="*/ 1543654 w 270"/>
                  <a:gd name="T9" fmla="*/ 7296661 h 409"/>
                  <a:gd name="T10" fmla="*/ 1543654 w 270"/>
                  <a:gd name="T11" fmla="*/ 7296661 h 409"/>
                  <a:gd name="T12" fmla="*/ 25083652 w 270"/>
                  <a:gd name="T13" fmla="*/ 49253364 h 409"/>
                  <a:gd name="T14" fmla="*/ 25083652 w 270"/>
                  <a:gd name="T15" fmla="*/ 49253364 h 409"/>
                  <a:gd name="T16" fmla="*/ 31000752 w 270"/>
                  <a:gd name="T17" fmla="*/ 43389756 h 4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409">
                    <a:moveTo>
                      <a:pt x="241" y="333"/>
                    </a:moveTo>
                    <a:lnTo>
                      <a:pt x="241" y="333"/>
                    </a:lnTo>
                    <a:cubicBezTo>
                      <a:pt x="162" y="248"/>
                      <a:pt x="106" y="149"/>
                      <a:pt x="74" y="40"/>
                    </a:cubicBezTo>
                    <a:cubicBezTo>
                      <a:pt x="63" y="0"/>
                      <a:pt x="0" y="16"/>
                      <a:pt x="12" y="56"/>
                    </a:cubicBezTo>
                    <a:cubicBezTo>
                      <a:pt x="47" y="177"/>
                      <a:pt x="110" y="286"/>
                      <a:pt x="195" y="378"/>
                    </a:cubicBezTo>
                    <a:cubicBezTo>
                      <a:pt x="222" y="408"/>
                      <a:pt x="269" y="363"/>
                      <a:pt x="241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5" name="Group 7">
              <a:extLst>
                <a:ext uri="{FF2B5EF4-FFF2-40B4-BE49-F238E27FC236}">
                  <a16:creationId xmlns:a16="http://schemas.microsoft.com/office/drawing/2014/main" id="{EF142980-298B-D549-96B2-DCC079AD7C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4813" y="-378754"/>
              <a:ext cx="2089302" cy="1490279"/>
              <a:chOff x="4735513" y="1295400"/>
              <a:chExt cx="1638300" cy="1168400"/>
            </a:xfrm>
            <a:solidFill>
              <a:schemeClr val="accent2"/>
            </a:solidFill>
          </p:grpSpPr>
          <p:sp>
            <p:nvSpPr>
              <p:cNvPr id="306" name="Freeform 10">
                <a:extLst>
                  <a:ext uri="{FF2B5EF4-FFF2-40B4-BE49-F238E27FC236}">
                    <a16:creationId xmlns:a16="http://schemas.microsoft.com/office/drawing/2014/main" id="{70EDACDE-0673-CA4F-B520-35F78F54F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5513" y="1419225"/>
                <a:ext cx="1638300" cy="1044575"/>
              </a:xfrm>
              <a:custGeom>
                <a:avLst/>
                <a:gdLst>
                  <a:gd name="T0" fmla="*/ 428626716 w 4552"/>
                  <a:gd name="T1" fmla="*/ 165307865 h 2901"/>
                  <a:gd name="T2" fmla="*/ 499870092 w 4552"/>
                  <a:gd name="T3" fmla="*/ 125634179 h 2901"/>
                  <a:gd name="T4" fmla="*/ 558160028 w 4552"/>
                  <a:gd name="T5" fmla="*/ 19577590 h 2901"/>
                  <a:gd name="T6" fmla="*/ 531735243 w 4552"/>
                  <a:gd name="T7" fmla="*/ 105278469 h 2901"/>
                  <a:gd name="T8" fmla="*/ 489636835 w 4552"/>
                  <a:gd name="T9" fmla="*/ 53028115 h 2901"/>
                  <a:gd name="T10" fmla="*/ 580440116 w 4552"/>
                  <a:gd name="T11" fmla="*/ 75717465 h 2901"/>
                  <a:gd name="T12" fmla="*/ 442357196 w 4552"/>
                  <a:gd name="T13" fmla="*/ 107742096 h 2901"/>
                  <a:gd name="T14" fmla="*/ 541191458 w 4552"/>
                  <a:gd name="T15" fmla="*/ 6871654 h 2901"/>
                  <a:gd name="T16" fmla="*/ 501424533 w 4552"/>
                  <a:gd name="T17" fmla="*/ 30728005 h 2901"/>
                  <a:gd name="T18" fmla="*/ 422279383 w 4552"/>
                  <a:gd name="T19" fmla="*/ 174254266 h 2901"/>
                  <a:gd name="T20" fmla="*/ 420984075 w 4552"/>
                  <a:gd name="T21" fmla="*/ 190331215 h 2901"/>
                  <a:gd name="T22" fmla="*/ 243005022 w 4552"/>
                  <a:gd name="T23" fmla="*/ 173346519 h 2901"/>
                  <a:gd name="T24" fmla="*/ 91839456 w 4552"/>
                  <a:gd name="T25" fmla="*/ 172957639 h 2901"/>
                  <a:gd name="T26" fmla="*/ 36269342 w 4552"/>
                  <a:gd name="T27" fmla="*/ 102555949 h 2901"/>
                  <a:gd name="T28" fmla="*/ 84715082 w 4552"/>
                  <a:gd name="T29" fmla="*/ 106575096 h 2901"/>
                  <a:gd name="T30" fmla="*/ 199352173 w 4552"/>
                  <a:gd name="T31" fmla="*/ 123170552 h 2901"/>
                  <a:gd name="T32" fmla="*/ 410103345 w 4552"/>
                  <a:gd name="T33" fmla="*/ 255157878 h 2901"/>
                  <a:gd name="T34" fmla="*/ 256865069 w 4552"/>
                  <a:gd name="T35" fmla="*/ 310130753 h 2901"/>
                  <a:gd name="T36" fmla="*/ 264766484 w 4552"/>
                  <a:gd name="T37" fmla="*/ 192146349 h 2901"/>
                  <a:gd name="T38" fmla="*/ 394559289 w 4552"/>
                  <a:gd name="T39" fmla="*/ 345526398 h 2901"/>
                  <a:gd name="T40" fmla="*/ 314637099 w 4552"/>
                  <a:gd name="T41" fmla="*/ 363288854 h 2901"/>
                  <a:gd name="T42" fmla="*/ 93782238 w 4552"/>
                  <a:gd name="T43" fmla="*/ 342673891 h 2901"/>
                  <a:gd name="T44" fmla="*/ 5051665 w 4552"/>
                  <a:gd name="T45" fmla="*/ 315446527 h 2901"/>
                  <a:gd name="T46" fmla="*/ 148574951 w 4552"/>
                  <a:gd name="T47" fmla="*/ 305203859 h 2901"/>
                  <a:gd name="T48" fmla="*/ 397797739 w 4552"/>
                  <a:gd name="T49" fmla="*/ 327504329 h 2901"/>
                  <a:gd name="T50" fmla="*/ 251036004 w 4552"/>
                  <a:gd name="T51" fmla="*/ 186311708 h 2901"/>
                  <a:gd name="T52" fmla="*/ 276554182 w 4552"/>
                  <a:gd name="T53" fmla="*/ 275124348 h 2901"/>
                  <a:gd name="T54" fmla="*/ 149740692 w 4552"/>
                  <a:gd name="T55" fmla="*/ 198758750 h 2901"/>
                  <a:gd name="T56" fmla="*/ 25518178 w 4552"/>
                  <a:gd name="T57" fmla="*/ 163492731 h 2901"/>
                  <a:gd name="T58" fmla="*/ 155699324 w 4552"/>
                  <a:gd name="T59" fmla="*/ 184107694 h 2901"/>
                  <a:gd name="T60" fmla="*/ 9585423 w 4552"/>
                  <a:gd name="T61" fmla="*/ 280829362 h 2901"/>
                  <a:gd name="T62" fmla="*/ 357771680 w 4552"/>
                  <a:gd name="T63" fmla="*/ 136265727 h 2901"/>
                  <a:gd name="T64" fmla="*/ 392357374 w 4552"/>
                  <a:gd name="T65" fmla="*/ 140673754 h 2901"/>
                  <a:gd name="T66" fmla="*/ 232124292 w 4552"/>
                  <a:gd name="T67" fmla="*/ 126930806 h 2901"/>
                  <a:gd name="T68" fmla="*/ 307383158 w 4552"/>
                  <a:gd name="T69" fmla="*/ 127060432 h 2901"/>
                  <a:gd name="T70" fmla="*/ 322408946 w 4552"/>
                  <a:gd name="T71" fmla="*/ 110723870 h 2901"/>
                  <a:gd name="T72" fmla="*/ 310621608 w 4552"/>
                  <a:gd name="T73" fmla="*/ 127578939 h 2901"/>
                  <a:gd name="T74" fmla="*/ 331346895 w 4552"/>
                  <a:gd name="T75" fmla="*/ 112798257 h 2901"/>
                  <a:gd name="T76" fmla="*/ 321372772 w 4552"/>
                  <a:gd name="T77" fmla="*/ 128616312 h 2901"/>
                  <a:gd name="T78" fmla="*/ 343652500 w 4552"/>
                  <a:gd name="T79" fmla="*/ 114224510 h 2901"/>
                  <a:gd name="T80" fmla="*/ 334844118 w 4552"/>
                  <a:gd name="T81" fmla="*/ 113446750 h 2901"/>
                  <a:gd name="T82" fmla="*/ 354274457 w 4552"/>
                  <a:gd name="T83" fmla="*/ 116428884 h 2901"/>
                  <a:gd name="T84" fmla="*/ 357382980 w 4552"/>
                  <a:gd name="T85" fmla="*/ 116688137 h 2901"/>
                  <a:gd name="T86" fmla="*/ 361269264 w 4552"/>
                  <a:gd name="T87" fmla="*/ 132116953 h 2901"/>
                  <a:gd name="T88" fmla="*/ 357382980 w 4552"/>
                  <a:gd name="T89" fmla="*/ 116688137 h 2901"/>
                  <a:gd name="T90" fmla="*/ 539507450 w 4552"/>
                  <a:gd name="T91" fmla="*/ 1685507 h 2901"/>
                  <a:gd name="T92" fmla="*/ 442098062 w 4552"/>
                  <a:gd name="T93" fmla="*/ 98795695 h 2901"/>
                  <a:gd name="T94" fmla="*/ 381605850 w 4552"/>
                  <a:gd name="T95" fmla="*/ 134320967 h 2901"/>
                  <a:gd name="T96" fmla="*/ 366191362 w 4552"/>
                  <a:gd name="T97" fmla="*/ 116169271 h 2901"/>
                  <a:gd name="T98" fmla="*/ 362564572 w 4552"/>
                  <a:gd name="T99" fmla="*/ 113446750 h 2901"/>
                  <a:gd name="T100" fmla="*/ 298833910 w 4552"/>
                  <a:gd name="T101" fmla="*/ 126282312 h 2901"/>
                  <a:gd name="T102" fmla="*/ 58031163 w 4552"/>
                  <a:gd name="T103" fmla="*/ 96462054 h 2901"/>
                  <a:gd name="T104" fmla="*/ 18652938 w 4552"/>
                  <a:gd name="T105" fmla="*/ 154546690 h 2901"/>
                  <a:gd name="T106" fmla="*/ 518267 w 4552"/>
                  <a:gd name="T107" fmla="*/ 314798393 h 2901"/>
                  <a:gd name="T108" fmla="*/ 61269253 w 4552"/>
                  <a:gd name="T109" fmla="*/ 344618651 h 2901"/>
                  <a:gd name="T110" fmla="*/ 324611222 w 4552"/>
                  <a:gd name="T111" fmla="*/ 370549388 h 2901"/>
                  <a:gd name="T112" fmla="*/ 399610954 w 4552"/>
                  <a:gd name="T113" fmla="*/ 345526398 h 2901"/>
                  <a:gd name="T114" fmla="*/ 422020249 w 4552"/>
                  <a:gd name="T115" fmla="*/ 219373353 h 2901"/>
                  <a:gd name="T116" fmla="*/ 428238015 w 4552"/>
                  <a:gd name="T117" fmla="*/ 170494012 h 2901"/>
                  <a:gd name="T118" fmla="*/ 587693697 w 4552"/>
                  <a:gd name="T119" fmla="*/ 60937142 h 29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52" h="2901">
                    <a:moveTo>
                      <a:pt x="4043" y="1012"/>
                    </a:moveTo>
                    <a:lnTo>
                      <a:pt x="4043" y="1012"/>
                    </a:lnTo>
                    <a:cubicBezTo>
                      <a:pt x="3925" y="1066"/>
                      <a:pt x="3803" y="1108"/>
                      <a:pt x="3683" y="1150"/>
                    </a:cubicBezTo>
                    <a:cubicBezTo>
                      <a:pt x="3559" y="1193"/>
                      <a:pt x="3434" y="1240"/>
                      <a:pt x="3309" y="1275"/>
                    </a:cubicBezTo>
                    <a:cubicBezTo>
                      <a:pt x="3310" y="1256"/>
                      <a:pt x="3309" y="1232"/>
                      <a:pt x="3301" y="1207"/>
                    </a:cubicBezTo>
                    <a:cubicBezTo>
                      <a:pt x="3306" y="1208"/>
                      <a:pt x="3313" y="1208"/>
                      <a:pt x="3318" y="1206"/>
                    </a:cubicBezTo>
                    <a:cubicBezTo>
                      <a:pt x="3496" y="1119"/>
                      <a:pt x="3676" y="1041"/>
                      <a:pt x="3859" y="969"/>
                    </a:cubicBezTo>
                    <a:cubicBezTo>
                      <a:pt x="3995" y="917"/>
                      <a:pt x="4135" y="862"/>
                      <a:pt x="4248" y="767"/>
                    </a:cubicBezTo>
                    <a:cubicBezTo>
                      <a:pt x="4344" y="687"/>
                      <a:pt x="4425" y="575"/>
                      <a:pt x="4439" y="446"/>
                    </a:cubicBezTo>
                    <a:cubicBezTo>
                      <a:pt x="4450" y="337"/>
                      <a:pt x="4417" y="201"/>
                      <a:pt x="4309" y="151"/>
                    </a:cubicBezTo>
                    <a:cubicBezTo>
                      <a:pt x="4309" y="150"/>
                      <a:pt x="4308" y="151"/>
                      <a:pt x="4309" y="152"/>
                    </a:cubicBezTo>
                    <a:cubicBezTo>
                      <a:pt x="4388" y="264"/>
                      <a:pt x="4431" y="387"/>
                      <a:pt x="4381" y="524"/>
                    </a:cubicBezTo>
                    <a:cubicBezTo>
                      <a:pt x="4332" y="651"/>
                      <a:pt x="4221" y="746"/>
                      <a:pt x="4105" y="812"/>
                    </a:cubicBezTo>
                    <a:cubicBezTo>
                      <a:pt x="3974" y="886"/>
                      <a:pt x="3831" y="931"/>
                      <a:pt x="3692" y="988"/>
                    </a:cubicBezTo>
                    <a:cubicBezTo>
                      <a:pt x="3564" y="1042"/>
                      <a:pt x="3439" y="1099"/>
                      <a:pt x="3314" y="1159"/>
                    </a:cubicBezTo>
                    <a:cubicBezTo>
                      <a:pt x="3470" y="910"/>
                      <a:pt x="3611" y="650"/>
                      <a:pt x="3780" y="409"/>
                    </a:cubicBezTo>
                    <a:cubicBezTo>
                      <a:pt x="3866" y="283"/>
                      <a:pt x="3983" y="161"/>
                      <a:pt x="4139" y="131"/>
                    </a:cubicBezTo>
                    <a:cubicBezTo>
                      <a:pt x="4249" y="110"/>
                      <a:pt x="4341" y="147"/>
                      <a:pt x="4408" y="218"/>
                    </a:cubicBezTo>
                    <a:cubicBezTo>
                      <a:pt x="4479" y="326"/>
                      <a:pt x="4507" y="464"/>
                      <a:pt x="4481" y="584"/>
                    </a:cubicBezTo>
                    <a:cubicBezTo>
                      <a:pt x="4433" y="799"/>
                      <a:pt x="4229" y="928"/>
                      <a:pt x="4043" y="1012"/>
                    </a:cubicBezTo>
                    <a:close/>
                    <a:moveTo>
                      <a:pt x="3275" y="1158"/>
                    </a:moveTo>
                    <a:lnTo>
                      <a:pt x="3275" y="1158"/>
                    </a:lnTo>
                    <a:cubicBezTo>
                      <a:pt x="3269" y="1151"/>
                      <a:pt x="3264" y="1144"/>
                      <a:pt x="3256" y="1138"/>
                    </a:cubicBezTo>
                    <a:cubicBezTo>
                      <a:pt x="3326" y="1045"/>
                      <a:pt x="3368" y="937"/>
                      <a:pt x="3415" y="831"/>
                    </a:cubicBezTo>
                    <a:cubicBezTo>
                      <a:pt x="3466" y="716"/>
                      <a:pt x="3521" y="601"/>
                      <a:pt x="3588" y="494"/>
                    </a:cubicBezTo>
                    <a:cubicBezTo>
                      <a:pt x="3649" y="396"/>
                      <a:pt x="3719" y="305"/>
                      <a:pt x="3803" y="226"/>
                    </a:cubicBezTo>
                    <a:cubicBezTo>
                      <a:pt x="3897" y="139"/>
                      <a:pt x="4042" y="24"/>
                      <a:pt x="4178" y="53"/>
                    </a:cubicBezTo>
                    <a:cubicBezTo>
                      <a:pt x="4225" y="64"/>
                      <a:pt x="4266" y="83"/>
                      <a:pt x="4303" y="109"/>
                    </a:cubicBezTo>
                    <a:cubicBezTo>
                      <a:pt x="4284" y="102"/>
                      <a:pt x="4266" y="98"/>
                      <a:pt x="4247" y="95"/>
                    </a:cubicBezTo>
                    <a:cubicBezTo>
                      <a:pt x="4108" y="74"/>
                      <a:pt x="3969" y="143"/>
                      <a:pt x="3871" y="237"/>
                    </a:cubicBezTo>
                    <a:cubicBezTo>
                      <a:pt x="3745" y="356"/>
                      <a:pt x="3663" y="518"/>
                      <a:pt x="3575" y="664"/>
                    </a:cubicBezTo>
                    <a:cubicBezTo>
                      <a:pt x="3475" y="829"/>
                      <a:pt x="3373" y="992"/>
                      <a:pt x="3275" y="1158"/>
                    </a:cubicBezTo>
                    <a:close/>
                    <a:moveTo>
                      <a:pt x="3260" y="1344"/>
                    </a:moveTo>
                    <a:lnTo>
                      <a:pt x="3260" y="1344"/>
                    </a:lnTo>
                    <a:cubicBezTo>
                      <a:pt x="3259" y="1345"/>
                      <a:pt x="3259" y="1346"/>
                      <a:pt x="3258" y="1348"/>
                    </a:cubicBezTo>
                    <a:cubicBezTo>
                      <a:pt x="3254" y="1355"/>
                      <a:pt x="3256" y="1361"/>
                      <a:pt x="3259" y="1365"/>
                    </a:cubicBezTo>
                    <a:cubicBezTo>
                      <a:pt x="3257" y="1400"/>
                      <a:pt x="3253" y="1434"/>
                      <a:pt x="3250" y="1468"/>
                    </a:cubicBezTo>
                    <a:cubicBezTo>
                      <a:pt x="3242" y="1510"/>
                      <a:pt x="3234" y="1548"/>
                      <a:pt x="3229" y="1575"/>
                    </a:cubicBezTo>
                    <a:cubicBezTo>
                      <a:pt x="2890" y="1545"/>
                      <a:pt x="2558" y="1496"/>
                      <a:pt x="2037" y="1446"/>
                    </a:cubicBezTo>
                    <a:cubicBezTo>
                      <a:pt x="2029" y="1445"/>
                      <a:pt x="1933" y="1363"/>
                      <a:pt x="1876" y="1337"/>
                    </a:cubicBezTo>
                    <a:cubicBezTo>
                      <a:pt x="1699" y="1204"/>
                      <a:pt x="1417" y="1249"/>
                      <a:pt x="1246" y="1381"/>
                    </a:cubicBezTo>
                    <a:cubicBezTo>
                      <a:pt x="1245" y="1381"/>
                      <a:pt x="1245" y="1381"/>
                      <a:pt x="1245" y="1381"/>
                    </a:cubicBezTo>
                    <a:cubicBezTo>
                      <a:pt x="1066" y="1363"/>
                      <a:pt x="888" y="1359"/>
                      <a:pt x="709" y="1334"/>
                    </a:cubicBezTo>
                    <a:cubicBezTo>
                      <a:pt x="537" y="1308"/>
                      <a:pt x="369" y="1258"/>
                      <a:pt x="198" y="1232"/>
                    </a:cubicBezTo>
                    <a:cubicBezTo>
                      <a:pt x="201" y="1193"/>
                      <a:pt x="203" y="1156"/>
                      <a:pt x="205" y="1117"/>
                    </a:cubicBezTo>
                    <a:cubicBezTo>
                      <a:pt x="211" y="1018"/>
                      <a:pt x="197" y="863"/>
                      <a:pt x="280" y="791"/>
                    </a:cubicBezTo>
                    <a:cubicBezTo>
                      <a:pt x="282" y="790"/>
                      <a:pt x="283" y="790"/>
                      <a:pt x="283" y="790"/>
                    </a:cubicBezTo>
                    <a:cubicBezTo>
                      <a:pt x="303" y="781"/>
                      <a:pt x="325" y="780"/>
                      <a:pt x="350" y="788"/>
                    </a:cubicBezTo>
                    <a:cubicBezTo>
                      <a:pt x="447" y="782"/>
                      <a:pt x="556" y="811"/>
                      <a:pt x="654" y="822"/>
                    </a:cubicBezTo>
                    <a:cubicBezTo>
                      <a:pt x="749" y="834"/>
                      <a:pt x="844" y="845"/>
                      <a:pt x="939" y="855"/>
                    </a:cubicBezTo>
                    <a:cubicBezTo>
                      <a:pt x="1005" y="863"/>
                      <a:pt x="1071" y="870"/>
                      <a:pt x="1136" y="878"/>
                    </a:cubicBezTo>
                    <a:cubicBezTo>
                      <a:pt x="1270" y="905"/>
                      <a:pt x="1404" y="930"/>
                      <a:pt x="1539" y="950"/>
                    </a:cubicBezTo>
                    <a:cubicBezTo>
                      <a:pt x="1685" y="1123"/>
                      <a:pt x="1988" y="1124"/>
                      <a:pt x="2189" y="1148"/>
                    </a:cubicBezTo>
                    <a:cubicBezTo>
                      <a:pt x="2537" y="1188"/>
                      <a:pt x="2900" y="1230"/>
                      <a:pt x="3251" y="1248"/>
                    </a:cubicBezTo>
                    <a:cubicBezTo>
                      <a:pt x="3258" y="1275"/>
                      <a:pt x="3262" y="1306"/>
                      <a:pt x="3260" y="1344"/>
                    </a:cubicBezTo>
                    <a:lnTo>
                      <a:pt x="3166" y="1968"/>
                    </a:lnTo>
                    <a:cubicBezTo>
                      <a:pt x="3136" y="2145"/>
                      <a:pt x="3106" y="2321"/>
                      <a:pt x="3076" y="2498"/>
                    </a:cubicBezTo>
                    <a:cubicBezTo>
                      <a:pt x="2854" y="2478"/>
                      <a:pt x="2689" y="2455"/>
                      <a:pt x="2510" y="2440"/>
                    </a:cubicBezTo>
                    <a:cubicBezTo>
                      <a:pt x="2333" y="2424"/>
                      <a:pt x="2162" y="2386"/>
                      <a:pt x="1983" y="2392"/>
                    </a:cubicBezTo>
                    <a:cubicBezTo>
                      <a:pt x="2093" y="2295"/>
                      <a:pt x="2175" y="2165"/>
                      <a:pt x="2210" y="2025"/>
                    </a:cubicBezTo>
                    <a:cubicBezTo>
                      <a:pt x="2250" y="1872"/>
                      <a:pt x="2200" y="1729"/>
                      <a:pt x="2121" y="1598"/>
                    </a:cubicBezTo>
                    <a:cubicBezTo>
                      <a:pt x="2097" y="1559"/>
                      <a:pt x="2072" y="1519"/>
                      <a:pt x="2044" y="1482"/>
                    </a:cubicBezTo>
                    <a:cubicBezTo>
                      <a:pt x="2433" y="1543"/>
                      <a:pt x="2762" y="1568"/>
                      <a:pt x="3226" y="1601"/>
                    </a:cubicBezTo>
                    <a:cubicBezTo>
                      <a:pt x="3205" y="1732"/>
                      <a:pt x="3187" y="1838"/>
                      <a:pt x="3166" y="1968"/>
                    </a:cubicBezTo>
                    <a:lnTo>
                      <a:pt x="3260" y="1344"/>
                    </a:lnTo>
                    <a:close/>
                    <a:moveTo>
                      <a:pt x="3046" y="2665"/>
                    </a:moveTo>
                    <a:lnTo>
                      <a:pt x="3046" y="2665"/>
                    </a:lnTo>
                    <a:cubicBezTo>
                      <a:pt x="3046" y="2667"/>
                      <a:pt x="3045" y="2668"/>
                      <a:pt x="3045" y="2671"/>
                    </a:cubicBezTo>
                    <a:cubicBezTo>
                      <a:pt x="2989" y="2789"/>
                      <a:pt x="2905" y="2826"/>
                      <a:pt x="2777" y="2820"/>
                    </a:cubicBezTo>
                    <a:cubicBezTo>
                      <a:pt x="2661" y="2817"/>
                      <a:pt x="2545" y="2809"/>
                      <a:pt x="2429" y="2802"/>
                    </a:cubicBezTo>
                    <a:cubicBezTo>
                      <a:pt x="2352" y="2798"/>
                      <a:pt x="2277" y="2795"/>
                      <a:pt x="2202" y="2790"/>
                    </a:cubicBezTo>
                    <a:cubicBezTo>
                      <a:pt x="1962" y="2771"/>
                      <a:pt x="1722" y="2749"/>
                      <a:pt x="1483" y="2725"/>
                    </a:cubicBezTo>
                    <a:cubicBezTo>
                      <a:pt x="1230" y="2699"/>
                      <a:pt x="976" y="2673"/>
                      <a:pt x="724" y="2643"/>
                    </a:cubicBezTo>
                    <a:cubicBezTo>
                      <a:pt x="608" y="2630"/>
                      <a:pt x="491" y="2616"/>
                      <a:pt x="376" y="2601"/>
                    </a:cubicBezTo>
                    <a:cubicBezTo>
                      <a:pt x="290" y="2584"/>
                      <a:pt x="192" y="2567"/>
                      <a:pt x="115" y="2530"/>
                    </a:cubicBezTo>
                    <a:cubicBezTo>
                      <a:pt x="71" y="2507"/>
                      <a:pt x="49" y="2473"/>
                      <a:pt x="39" y="2433"/>
                    </a:cubicBezTo>
                    <a:cubicBezTo>
                      <a:pt x="41" y="2378"/>
                      <a:pt x="45" y="2323"/>
                      <a:pt x="50" y="2269"/>
                    </a:cubicBezTo>
                    <a:cubicBezTo>
                      <a:pt x="57" y="2245"/>
                      <a:pt x="62" y="2221"/>
                      <a:pt x="67" y="2199"/>
                    </a:cubicBezTo>
                    <a:cubicBezTo>
                      <a:pt x="310" y="2229"/>
                      <a:pt x="853" y="2330"/>
                      <a:pt x="1147" y="2354"/>
                    </a:cubicBezTo>
                    <a:cubicBezTo>
                      <a:pt x="1254" y="2493"/>
                      <a:pt x="1402" y="2567"/>
                      <a:pt x="1591" y="2559"/>
                    </a:cubicBezTo>
                    <a:cubicBezTo>
                      <a:pt x="1718" y="2553"/>
                      <a:pt x="1837" y="2504"/>
                      <a:pt x="1939" y="2428"/>
                    </a:cubicBezTo>
                    <a:cubicBezTo>
                      <a:pt x="2130" y="2440"/>
                      <a:pt x="2887" y="2517"/>
                      <a:pt x="3071" y="2526"/>
                    </a:cubicBezTo>
                    <a:cubicBezTo>
                      <a:pt x="3062" y="2573"/>
                      <a:pt x="3055" y="2620"/>
                      <a:pt x="3046" y="2665"/>
                    </a:cubicBezTo>
                    <a:lnTo>
                      <a:pt x="1535" y="1301"/>
                    </a:lnTo>
                    <a:cubicBezTo>
                      <a:pt x="1694" y="1286"/>
                      <a:pt x="1815" y="1344"/>
                      <a:pt x="1938" y="1437"/>
                    </a:cubicBezTo>
                    <a:cubicBezTo>
                      <a:pt x="1961" y="1469"/>
                      <a:pt x="1989" y="1495"/>
                      <a:pt x="2014" y="1525"/>
                    </a:cubicBezTo>
                    <a:cubicBezTo>
                      <a:pt x="2058" y="1582"/>
                      <a:pt x="2098" y="1642"/>
                      <a:pt x="2125" y="1708"/>
                    </a:cubicBezTo>
                    <a:cubicBezTo>
                      <a:pt x="2180" y="1851"/>
                      <a:pt x="2168" y="1977"/>
                      <a:pt x="2135" y="2122"/>
                    </a:cubicBezTo>
                    <a:cubicBezTo>
                      <a:pt x="2112" y="2172"/>
                      <a:pt x="2082" y="2220"/>
                      <a:pt x="2047" y="2266"/>
                    </a:cubicBezTo>
                    <a:cubicBezTo>
                      <a:pt x="1842" y="2535"/>
                      <a:pt x="1437" y="2624"/>
                      <a:pt x="1194" y="2351"/>
                    </a:cubicBezTo>
                    <a:cubicBezTo>
                      <a:pt x="995" y="2125"/>
                      <a:pt x="984" y="1777"/>
                      <a:pt x="1156" y="1533"/>
                    </a:cubicBezTo>
                    <a:cubicBezTo>
                      <a:pt x="1245" y="1406"/>
                      <a:pt x="1380" y="1316"/>
                      <a:pt x="1535" y="1301"/>
                    </a:cubicBezTo>
                    <a:lnTo>
                      <a:pt x="3046" y="2665"/>
                    </a:lnTo>
                    <a:close/>
                    <a:moveTo>
                      <a:pt x="177" y="1484"/>
                    </a:moveTo>
                    <a:lnTo>
                      <a:pt x="177" y="1484"/>
                    </a:lnTo>
                    <a:cubicBezTo>
                      <a:pt x="185" y="1410"/>
                      <a:pt x="192" y="1335"/>
                      <a:pt x="197" y="1261"/>
                    </a:cubicBezTo>
                    <a:cubicBezTo>
                      <a:pt x="357" y="1319"/>
                      <a:pt x="539" y="1340"/>
                      <a:pt x="705" y="1364"/>
                    </a:cubicBezTo>
                    <a:cubicBezTo>
                      <a:pt x="874" y="1387"/>
                      <a:pt x="1048" y="1410"/>
                      <a:pt x="1218" y="1404"/>
                    </a:cubicBezTo>
                    <a:cubicBezTo>
                      <a:pt x="1212" y="1410"/>
                      <a:pt x="1206" y="1414"/>
                      <a:pt x="1202" y="1420"/>
                    </a:cubicBezTo>
                    <a:cubicBezTo>
                      <a:pt x="1015" y="1605"/>
                      <a:pt x="950" y="1892"/>
                      <a:pt x="1031" y="2140"/>
                    </a:cubicBezTo>
                    <a:cubicBezTo>
                      <a:pt x="1052" y="2203"/>
                      <a:pt x="1082" y="2263"/>
                      <a:pt x="1119" y="2315"/>
                    </a:cubicBezTo>
                    <a:cubicBezTo>
                      <a:pt x="942" y="2306"/>
                      <a:pt x="268" y="2175"/>
                      <a:pt x="74" y="2166"/>
                    </a:cubicBezTo>
                    <a:cubicBezTo>
                      <a:pt x="119" y="1941"/>
                      <a:pt x="154" y="1713"/>
                      <a:pt x="177" y="1484"/>
                    </a:cubicBezTo>
                    <a:close/>
                    <a:moveTo>
                      <a:pt x="1792" y="979"/>
                    </a:moveTo>
                    <a:lnTo>
                      <a:pt x="1792" y="979"/>
                    </a:lnTo>
                    <a:cubicBezTo>
                      <a:pt x="2053" y="1004"/>
                      <a:pt x="2315" y="1016"/>
                      <a:pt x="2576" y="1036"/>
                    </a:cubicBezTo>
                    <a:cubicBezTo>
                      <a:pt x="2638" y="1041"/>
                      <a:pt x="2701" y="1045"/>
                      <a:pt x="2762" y="1051"/>
                    </a:cubicBezTo>
                    <a:cubicBezTo>
                      <a:pt x="2765" y="1053"/>
                      <a:pt x="2768" y="1057"/>
                      <a:pt x="2773" y="1057"/>
                    </a:cubicBezTo>
                    <a:cubicBezTo>
                      <a:pt x="2851" y="1066"/>
                      <a:pt x="2941" y="1069"/>
                      <a:pt x="3023" y="1084"/>
                    </a:cubicBezTo>
                    <a:cubicBezTo>
                      <a:pt x="3025" y="1084"/>
                      <a:pt x="3027" y="1085"/>
                      <a:pt x="3029" y="1085"/>
                    </a:cubicBezTo>
                    <a:cubicBezTo>
                      <a:pt x="3121" y="1103"/>
                      <a:pt x="3200" y="1137"/>
                      <a:pt x="3237" y="1214"/>
                    </a:cubicBezTo>
                    <a:cubicBezTo>
                      <a:pt x="2929" y="1183"/>
                      <a:pt x="1785" y="1132"/>
                      <a:pt x="1589" y="955"/>
                    </a:cubicBezTo>
                    <a:cubicBezTo>
                      <a:pt x="1656" y="965"/>
                      <a:pt x="1725" y="972"/>
                      <a:pt x="1792" y="979"/>
                    </a:cubicBezTo>
                    <a:lnTo>
                      <a:pt x="2402" y="847"/>
                    </a:lnTo>
                    <a:cubicBezTo>
                      <a:pt x="2400" y="862"/>
                      <a:pt x="2398" y="878"/>
                      <a:pt x="2396" y="893"/>
                    </a:cubicBezTo>
                    <a:cubicBezTo>
                      <a:pt x="2390" y="922"/>
                      <a:pt x="2382" y="952"/>
                      <a:pt x="2373" y="980"/>
                    </a:cubicBezTo>
                    <a:cubicBezTo>
                      <a:pt x="2361" y="979"/>
                      <a:pt x="2350" y="978"/>
                      <a:pt x="2339" y="977"/>
                    </a:cubicBezTo>
                    <a:cubicBezTo>
                      <a:pt x="2346" y="920"/>
                      <a:pt x="2344" y="857"/>
                      <a:pt x="2402" y="847"/>
                    </a:cubicBezTo>
                    <a:lnTo>
                      <a:pt x="1792" y="979"/>
                    </a:lnTo>
                    <a:close/>
                    <a:moveTo>
                      <a:pt x="2489" y="854"/>
                    </a:moveTo>
                    <a:lnTo>
                      <a:pt x="2489" y="854"/>
                    </a:lnTo>
                    <a:cubicBezTo>
                      <a:pt x="2482" y="868"/>
                      <a:pt x="2482" y="885"/>
                      <a:pt x="2479" y="901"/>
                    </a:cubicBezTo>
                    <a:cubicBezTo>
                      <a:pt x="2472" y="930"/>
                      <a:pt x="2463" y="960"/>
                      <a:pt x="2453" y="990"/>
                    </a:cubicBezTo>
                    <a:cubicBezTo>
                      <a:pt x="2434" y="987"/>
                      <a:pt x="2415" y="985"/>
                      <a:pt x="2398" y="984"/>
                    </a:cubicBezTo>
                    <a:cubicBezTo>
                      <a:pt x="2410" y="942"/>
                      <a:pt x="2426" y="890"/>
                      <a:pt x="2423" y="846"/>
                    </a:cubicBezTo>
                    <a:cubicBezTo>
                      <a:pt x="2443" y="846"/>
                      <a:pt x="2466" y="849"/>
                      <a:pt x="2489" y="854"/>
                    </a:cubicBezTo>
                    <a:close/>
                    <a:moveTo>
                      <a:pt x="2512" y="859"/>
                    </a:moveTo>
                    <a:lnTo>
                      <a:pt x="2512" y="859"/>
                    </a:lnTo>
                    <a:cubicBezTo>
                      <a:pt x="2528" y="863"/>
                      <a:pt x="2544" y="867"/>
                      <a:pt x="2558" y="870"/>
                    </a:cubicBezTo>
                    <a:cubicBezTo>
                      <a:pt x="2552" y="913"/>
                      <a:pt x="2547" y="955"/>
                      <a:pt x="2535" y="999"/>
                    </a:cubicBezTo>
                    <a:cubicBezTo>
                      <a:pt x="2516" y="996"/>
                      <a:pt x="2499" y="994"/>
                      <a:pt x="2481" y="992"/>
                    </a:cubicBezTo>
                    <a:cubicBezTo>
                      <a:pt x="2490" y="967"/>
                      <a:pt x="2498" y="941"/>
                      <a:pt x="2504" y="914"/>
                    </a:cubicBezTo>
                    <a:cubicBezTo>
                      <a:pt x="2507" y="897"/>
                      <a:pt x="2514" y="877"/>
                      <a:pt x="2512" y="859"/>
                    </a:cubicBezTo>
                    <a:close/>
                    <a:moveTo>
                      <a:pt x="2585" y="875"/>
                    </a:moveTo>
                    <a:lnTo>
                      <a:pt x="2585" y="875"/>
                    </a:lnTo>
                    <a:cubicBezTo>
                      <a:pt x="2601" y="878"/>
                      <a:pt x="2625" y="879"/>
                      <a:pt x="2653" y="881"/>
                    </a:cubicBezTo>
                    <a:cubicBezTo>
                      <a:pt x="2639" y="920"/>
                      <a:pt x="2638" y="966"/>
                      <a:pt x="2635" y="1006"/>
                    </a:cubicBezTo>
                    <a:cubicBezTo>
                      <a:pt x="2610" y="1003"/>
                      <a:pt x="2586" y="1002"/>
                      <a:pt x="2561" y="1000"/>
                    </a:cubicBezTo>
                    <a:cubicBezTo>
                      <a:pt x="2574" y="962"/>
                      <a:pt x="2585" y="917"/>
                      <a:pt x="2585" y="875"/>
                    </a:cubicBezTo>
                    <a:close/>
                    <a:moveTo>
                      <a:pt x="2672" y="882"/>
                    </a:moveTo>
                    <a:lnTo>
                      <a:pt x="2672" y="882"/>
                    </a:lnTo>
                    <a:cubicBezTo>
                      <a:pt x="2695" y="885"/>
                      <a:pt x="2719" y="888"/>
                      <a:pt x="2737" y="892"/>
                    </a:cubicBezTo>
                    <a:cubicBezTo>
                      <a:pt x="2736" y="894"/>
                      <a:pt x="2735" y="896"/>
                      <a:pt x="2735" y="898"/>
                    </a:cubicBezTo>
                    <a:cubicBezTo>
                      <a:pt x="2733" y="937"/>
                      <a:pt x="2725" y="975"/>
                      <a:pt x="2719" y="1012"/>
                    </a:cubicBezTo>
                    <a:cubicBezTo>
                      <a:pt x="2700" y="1011"/>
                      <a:pt x="2680" y="1010"/>
                      <a:pt x="2661" y="1008"/>
                    </a:cubicBezTo>
                    <a:cubicBezTo>
                      <a:pt x="2667" y="969"/>
                      <a:pt x="2677" y="924"/>
                      <a:pt x="2672" y="882"/>
                    </a:cubicBezTo>
                    <a:close/>
                    <a:moveTo>
                      <a:pt x="2759" y="900"/>
                    </a:moveTo>
                    <a:lnTo>
                      <a:pt x="2759" y="900"/>
                    </a:lnTo>
                    <a:cubicBezTo>
                      <a:pt x="2765" y="901"/>
                      <a:pt x="2768" y="903"/>
                      <a:pt x="2771" y="905"/>
                    </a:cubicBezTo>
                    <a:cubicBezTo>
                      <a:pt x="2799" y="926"/>
                      <a:pt x="2799" y="960"/>
                      <a:pt x="2794" y="993"/>
                    </a:cubicBezTo>
                    <a:cubicBezTo>
                      <a:pt x="2793" y="1003"/>
                      <a:pt x="2791" y="1012"/>
                      <a:pt x="2789" y="1019"/>
                    </a:cubicBezTo>
                    <a:cubicBezTo>
                      <a:pt x="2774" y="1018"/>
                      <a:pt x="2758" y="1017"/>
                      <a:pt x="2744" y="1015"/>
                    </a:cubicBezTo>
                    <a:cubicBezTo>
                      <a:pt x="2752" y="978"/>
                      <a:pt x="2758" y="939"/>
                      <a:pt x="2759" y="902"/>
                    </a:cubicBezTo>
                    <a:cubicBezTo>
                      <a:pt x="2759" y="901"/>
                      <a:pt x="2759" y="900"/>
                      <a:pt x="2759" y="900"/>
                    </a:cubicBezTo>
                    <a:close/>
                    <a:moveTo>
                      <a:pt x="4482" y="270"/>
                    </a:moveTo>
                    <a:lnTo>
                      <a:pt x="4482" y="270"/>
                    </a:lnTo>
                    <a:cubicBezTo>
                      <a:pt x="4474" y="245"/>
                      <a:pt x="4462" y="222"/>
                      <a:pt x="4444" y="203"/>
                    </a:cubicBezTo>
                    <a:cubicBezTo>
                      <a:pt x="4379" y="103"/>
                      <a:pt x="4282" y="27"/>
                      <a:pt x="4165" y="13"/>
                    </a:cubicBezTo>
                    <a:cubicBezTo>
                      <a:pt x="4046" y="0"/>
                      <a:pt x="3932" y="77"/>
                      <a:pt x="3843" y="147"/>
                    </a:cubicBezTo>
                    <a:cubicBezTo>
                      <a:pt x="3751" y="222"/>
                      <a:pt x="3672" y="312"/>
                      <a:pt x="3605" y="410"/>
                    </a:cubicBezTo>
                    <a:cubicBezTo>
                      <a:pt x="3530" y="520"/>
                      <a:pt x="3467" y="640"/>
                      <a:pt x="3413" y="762"/>
                    </a:cubicBezTo>
                    <a:cubicBezTo>
                      <a:pt x="3358" y="882"/>
                      <a:pt x="3318" y="1015"/>
                      <a:pt x="3238" y="1123"/>
                    </a:cubicBezTo>
                    <a:cubicBezTo>
                      <a:pt x="3190" y="1085"/>
                      <a:pt x="3109" y="1053"/>
                      <a:pt x="2977" y="1041"/>
                    </a:cubicBezTo>
                    <a:cubicBezTo>
                      <a:pt x="2966" y="1039"/>
                      <a:pt x="2955" y="1037"/>
                      <a:pt x="2946" y="1036"/>
                    </a:cubicBezTo>
                    <a:cubicBezTo>
                      <a:pt x="2905" y="1032"/>
                      <a:pt x="2865" y="1027"/>
                      <a:pt x="2824" y="1023"/>
                    </a:cubicBezTo>
                    <a:cubicBezTo>
                      <a:pt x="2832" y="990"/>
                      <a:pt x="2840" y="942"/>
                      <a:pt x="2827" y="908"/>
                    </a:cubicBezTo>
                    <a:cubicBezTo>
                      <a:pt x="2827" y="903"/>
                      <a:pt x="2827" y="900"/>
                      <a:pt x="2827" y="896"/>
                    </a:cubicBezTo>
                    <a:cubicBezTo>
                      <a:pt x="2827" y="886"/>
                      <a:pt x="2823" y="880"/>
                      <a:pt x="2814" y="878"/>
                    </a:cubicBezTo>
                    <a:cubicBezTo>
                      <a:pt x="2809" y="877"/>
                      <a:pt x="2805" y="877"/>
                      <a:pt x="2801" y="876"/>
                    </a:cubicBezTo>
                    <a:cubicBezTo>
                      <a:pt x="2800" y="875"/>
                      <a:pt x="2799" y="875"/>
                      <a:pt x="2799" y="875"/>
                    </a:cubicBezTo>
                    <a:cubicBezTo>
                      <a:pt x="2723" y="860"/>
                      <a:pt x="2645" y="849"/>
                      <a:pt x="2569" y="837"/>
                    </a:cubicBezTo>
                    <a:cubicBezTo>
                      <a:pt x="2516" y="829"/>
                      <a:pt x="2410" y="794"/>
                      <a:pt x="2359" y="805"/>
                    </a:cubicBezTo>
                    <a:cubicBezTo>
                      <a:pt x="2310" y="816"/>
                      <a:pt x="2311" y="920"/>
                      <a:pt x="2307" y="974"/>
                    </a:cubicBezTo>
                    <a:cubicBezTo>
                      <a:pt x="2253" y="969"/>
                      <a:pt x="2201" y="962"/>
                      <a:pt x="2148" y="957"/>
                    </a:cubicBezTo>
                    <a:cubicBezTo>
                      <a:pt x="1945" y="933"/>
                      <a:pt x="1271" y="855"/>
                      <a:pt x="1152" y="843"/>
                    </a:cubicBezTo>
                    <a:lnTo>
                      <a:pt x="1112" y="838"/>
                    </a:lnTo>
                    <a:cubicBezTo>
                      <a:pt x="890" y="789"/>
                      <a:pt x="672" y="748"/>
                      <a:pt x="448" y="744"/>
                    </a:cubicBezTo>
                    <a:cubicBezTo>
                      <a:pt x="340" y="724"/>
                      <a:pt x="201" y="697"/>
                      <a:pt x="171" y="831"/>
                    </a:cubicBezTo>
                    <a:cubicBezTo>
                      <a:pt x="154" y="905"/>
                      <a:pt x="156" y="985"/>
                      <a:pt x="152" y="1059"/>
                    </a:cubicBezTo>
                    <a:cubicBezTo>
                      <a:pt x="148" y="1103"/>
                      <a:pt x="146" y="1148"/>
                      <a:pt x="144" y="1192"/>
                    </a:cubicBezTo>
                    <a:cubicBezTo>
                      <a:pt x="112" y="1460"/>
                      <a:pt x="49" y="1995"/>
                      <a:pt x="20" y="2238"/>
                    </a:cubicBezTo>
                    <a:cubicBezTo>
                      <a:pt x="11" y="2283"/>
                      <a:pt x="4" y="2329"/>
                      <a:pt x="0" y="2375"/>
                    </a:cubicBezTo>
                    <a:cubicBezTo>
                      <a:pt x="0" y="2393"/>
                      <a:pt x="0" y="2410"/>
                      <a:pt x="4" y="2428"/>
                    </a:cubicBezTo>
                    <a:cubicBezTo>
                      <a:pt x="3" y="2476"/>
                      <a:pt x="3" y="2532"/>
                      <a:pt x="3" y="2533"/>
                    </a:cubicBezTo>
                    <a:cubicBezTo>
                      <a:pt x="26" y="2579"/>
                      <a:pt x="44" y="2600"/>
                      <a:pt x="211" y="2624"/>
                    </a:cubicBezTo>
                    <a:cubicBezTo>
                      <a:pt x="298" y="2637"/>
                      <a:pt x="384" y="2647"/>
                      <a:pt x="473" y="2658"/>
                    </a:cubicBezTo>
                    <a:cubicBezTo>
                      <a:pt x="579" y="2680"/>
                      <a:pt x="686" y="2698"/>
                      <a:pt x="793" y="2714"/>
                    </a:cubicBezTo>
                    <a:cubicBezTo>
                      <a:pt x="1214" y="2776"/>
                      <a:pt x="1639" y="2798"/>
                      <a:pt x="2064" y="2819"/>
                    </a:cubicBezTo>
                    <a:cubicBezTo>
                      <a:pt x="2257" y="2837"/>
                      <a:pt x="2418" y="2851"/>
                      <a:pt x="2506" y="2858"/>
                    </a:cubicBezTo>
                    <a:cubicBezTo>
                      <a:pt x="2652" y="2869"/>
                      <a:pt x="2811" y="2900"/>
                      <a:pt x="2957" y="2888"/>
                    </a:cubicBezTo>
                    <a:cubicBezTo>
                      <a:pt x="3019" y="2884"/>
                      <a:pt x="3077" y="2856"/>
                      <a:pt x="3067" y="2787"/>
                    </a:cubicBezTo>
                    <a:cubicBezTo>
                      <a:pt x="3067" y="2786"/>
                      <a:pt x="3073" y="2739"/>
                      <a:pt x="3085" y="2665"/>
                    </a:cubicBezTo>
                    <a:cubicBezTo>
                      <a:pt x="3101" y="2627"/>
                      <a:pt x="3111" y="2588"/>
                      <a:pt x="3121" y="2549"/>
                    </a:cubicBezTo>
                    <a:cubicBezTo>
                      <a:pt x="3153" y="2421"/>
                      <a:pt x="3175" y="2290"/>
                      <a:pt x="3195" y="2162"/>
                    </a:cubicBezTo>
                    <a:cubicBezTo>
                      <a:pt x="3220" y="2006"/>
                      <a:pt x="3240" y="1850"/>
                      <a:pt x="3258" y="1692"/>
                    </a:cubicBezTo>
                    <a:cubicBezTo>
                      <a:pt x="3265" y="1627"/>
                      <a:pt x="3276" y="1561"/>
                      <a:pt x="3285" y="1494"/>
                    </a:cubicBezTo>
                    <a:cubicBezTo>
                      <a:pt x="3294" y="1438"/>
                      <a:pt x="3300" y="1384"/>
                      <a:pt x="3302" y="1330"/>
                    </a:cubicBezTo>
                    <a:cubicBezTo>
                      <a:pt x="3303" y="1326"/>
                      <a:pt x="3305" y="1320"/>
                      <a:pt x="3306" y="1315"/>
                    </a:cubicBezTo>
                    <a:cubicBezTo>
                      <a:pt x="3309" y="1316"/>
                      <a:pt x="3313" y="1316"/>
                      <a:pt x="3316" y="1315"/>
                    </a:cubicBezTo>
                    <a:cubicBezTo>
                      <a:pt x="3623" y="1234"/>
                      <a:pt x="3949" y="1152"/>
                      <a:pt x="4223" y="982"/>
                    </a:cubicBezTo>
                    <a:cubicBezTo>
                      <a:pt x="4401" y="870"/>
                      <a:pt x="4551" y="692"/>
                      <a:pt x="4537" y="470"/>
                    </a:cubicBezTo>
                    <a:cubicBezTo>
                      <a:pt x="4532" y="404"/>
                      <a:pt x="4514" y="335"/>
                      <a:pt x="4482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7" name="Freeform 11">
                <a:extLst>
                  <a:ext uri="{FF2B5EF4-FFF2-40B4-BE49-F238E27FC236}">
                    <a16:creationId xmlns:a16="http://schemas.microsoft.com/office/drawing/2014/main" id="{9AF759A7-1D5B-0449-AEF5-B45482A37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888" y="1982788"/>
                <a:ext cx="219075" cy="239712"/>
              </a:xfrm>
              <a:custGeom>
                <a:avLst/>
                <a:gdLst>
                  <a:gd name="T0" fmla="*/ 68031435 w 608"/>
                  <a:gd name="T1" fmla="*/ 49116448 h 665"/>
                  <a:gd name="T2" fmla="*/ 68031435 w 608"/>
                  <a:gd name="T3" fmla="*/ 49116448 h 665"/>
                  <a:gd name="T4" fmla="*/ 26355659 w 608"/>
                  <a:gd name="T5" fmla="*/ 61980511 h 665"/>
                  <a:gd name="T6" fmla="*/ 26355659 w 608"/>
                  <a:gd name="T7" fmla="*/ 61980511 h 665"/>
                  <a:gd name="T8" fmla="*/ 19864121 w 608"/>
                  <a:gd name="T9" fmla="*/ 48466883 h 665"/>
                  <a:gd name="T10" fmla="*/ 19864121 w 608"/>
                  <a:gd name="T11" fmla="*/ 48466883 h 665"/>
                  <a:gd name="T12" fmla="*/ 19864121 w 608"/>
                  <a:gd name="T13" fmla="*/ 29236213 h 665"/>
                  <a:gd name="T14" fmla="*/ 19864121 w 608"/>
                  <a:gd name="T15" fmla="*/ 29236213 h 665"/>
                  <a:gd name="T16" fmla="*/ 42584505 w 608"/>
                  <a:gd name="T17" fmla="*/ 17541511 h 665"/>
                  <a:gd name="T18" fmla="*/ 42584505 w 608"/>
                  <a:gd name="T19" fmla="*/ 17541511 h 665"/>
                  <a:gd name="T20" fmla="*/ 68031435 w 608"/>
                  <a:gd name="T21" fmla="*/ 49116448 h 665"/>
                  <a:gd name="T22" fmla="*/ 12853361 w 608"/>
                  <a:gd name="T23" fmla="*/ 41190452 h 665"/>
                  <a:gd name="T24" fmla="*/ 12853361 w 608"/>
                  <a:gd name="T25" fmla="*/ 41190452 h 665"/>
                  <a:gd name="T26" fmla="*/ 13762090 w 608"/>
                  <a:gd name="T27" fmla="*/ 38981497 h 665"/>
                  <a:gd name="T28" fmla="*/ 13762090 w 608"/>
                  <a:gd name="T29" fmla="*/ 38981497 h 665"/>
                  <a:gd name="T30" fmla="*/ 14930610 w 608"/>
                  <a:gd name="T31" fmla="*/ 48337114 h 665"/>
                  <a:gd name="T32" fmla="*/ 14930610 w 608"/>
                  <a:gd name="T33" fmla="*/ 48337114 h 665"/>
                  <a:gd name="T34" fmla="*/ 15969054 w 608"/>
                  <a:gd name="T35" fmla="*/ 51585301 h 665"/>
                  <a:gd name="T36" fmla="*/ 15969054 w 608"/>
                  <a:gd name="T37" fmla="*/ 51585301 h 665"/>
                  <a:gd name="T38" fmla="*/ 12853361 w 608"/>
                  <a:gd name="T39" fmla="*/ 42229685 h 665"/>
                  <a:gd name="T40" fmla="*/ 12853361 w 608"/>
                  <a:gd name="T41" fmla="*/ 42229685 h 665"/>
                  <a:gd name="T42" fmla="*/ 12853361 w 608"/>
                  <a:gd name="T43" fmla="*/ 41190452 h 665"/>
                  <a:gd name="T44" fmla="*/ 37910785 w 608"/>
                  <a:gd name="T45" fmla="*/ 13383499 h 665"/>
                  <a:gd name="T46" fmla="*/ 37910785 w 608"/>
                  <a:gd name="T47" fmla="*/ 13383499 h 665"/>
                  <a:gd name="T48" fmla="*/ 42325074 w 608"/>
                  <a:gd name="T49" fmla="*/ 12993832 h 665"/>
                  <a:gd name="T50" fmla="*/ 42325074 w 608"/>
                  <a:gd name="T51" fmla="*/ 12993832 h 665"/>
                  <a:gd name="T52" fmla="*/ 28562984 w 608"/>
                  <a:gd name="T53" fmla="*/ 16762177 h 665"/>
                  <a:gd name="T54" fmla="*/ 28562984 w 608"/>
                  <a:gd name="T55" fmla="*/ 16762177 h 665"/>
                  <a:gd name="T56" fmla="*/ 37910785 w 608"/>
                  <a:gd name="T57" fmla="*/ 13383499 h 665"/>
                  <a:gd name="T58" fmla="*/ 51153292 w 608"/>
                  <a:gd name="T59" fmla="*/ 8445793 h 665"/>
                  <a:gd name="T60" fmla="*/ 51153292 w 608"/>
                  <a:gd name="T61" fmla="*/ 8445793 h 665"/>
                  <a:gd name="T62" fmla="*/ 64655951 w 608"/>
                  <a:gd name="T63" fmla="*/ 16242380 h 665"/>
                  <a:gd name="T64" fmla="*/ 64655951 w 608"/>
                  <a:gd name="T65" fmla="*/ 16242380 h 665"/>
                  <a:gd name="T66" fmla="*/ 37131771 w 608"/>
                  <a:gd name="T67" fmla="*/ 8965589 h 665"/>
                  <a:gd name="T68" fmla="*/ 37131771 w 608"/>
                  <a:gd name="T69" fmla="*/ 8965589 h 665"/>
                  <a:gd name="T70" fmla="*/ 30899664 w 608"/>
                  <a:gd name="T71" fmla="*/ 10784877 h 665"/>
                  <a:gd name="T72" fmla="*/ 30899664 w 608"/>
                  <a:gd name="T73" fmla="*/ 10784877 h 665"/>
                  <a:gd name="T74" fmla="*/ 51153292 w 608"/>
                  <a:gd name="T75" fmla="*/ 8445793 h 665"/>
                  <a:gd name="T76" fmla="*/ 77379236 w 608"/>
                  <a:gd name="T77" fmla="*/ 34693356 h 665"/>
                  <a:gd name="T78" fmla="*/ 77379236 w 608"/>
                  <a:gd name="T79" fmla="*/ 34693356 h 665"/>
                  <a:gd name="T80" fmla="*/ 62708417 w 608"/>
                  <a:gd name="T81" fmla="*/ 7796227 h 665"/>
                  <a:gd name="T82" fmla="*/ 62708417 w 608"/>
                  <a:gd name="T83" fmla="*/ 7796227 h 665"/>
                  <a:gd name="T84" fmla="*/ 48686536 w 608"/>
                  <a:gd name="T85" fmla="*/ 2468853 h 665"/>
                  <a:gd name="T86" fmla="*/ 48686536 w 608"/>
                  <a:gd name="T87" fmla="*/ 2468853 h 665"/>
                  <a:gd name="T88" fmla="*/ 7010760 w 608"/>
                  <a:gd name="T89" fmla="*/ 49506476 h 665"/>
                  <a:gd name="T90" fmla="*/ 7010760 w 608"/>
                  <a:gd name="T91" fmla="*/ 49506476 h 665"/>
                  <a:gd name="T92" fmla="*/ 66213977 w 608"/>
                  <a:gd name="T93" fmla="*/ 69127173 h 665"/>
                  <a:gd name="T94" fmla="*/ 66213977 w 608"/>
                  <a:gd name="T95" fmla="*/ 69127173 h 665"/>
                  <a:gd name="T96" fmla="*/ 77379236 w 608"/>
                  <a:gd name="T97" fmla="*/ 34693356 h 6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8" h="665">
                    <a:moveTo>
                      <a:pt x="524" y="378"/>
                    </a:moveTo>
                    <a:lnTo>
                      <a:pt x="524" y="378"/>
                    </a:lnTo>
                    <a:cubicBezTo>
                      <a:pt x="496" y="555"/>
                      <a:pt x="319" y="553"/>
                      <a:pt x="203" y="477"/>
                    </a:cubicBezTo>
                    <a:cubicBezTo>
                      <a:pt x="178" y="444"/>
                      <a:pt x="160" y="399"/>
                      <a:pt x="153" y="373"/>
                    </a:cubicBezTo>
                    <a:cubicBezTo>
                      <a:pt x="140" y="328"/>
                      <a:pt x="135" y="271"/>
                      <a:pt x="153" y="225"/>
                    </a:cubicBezTo>
                    <a:cubicBezTo>
                      <a:pt x="197" y="175"/>
                      <a:pt x="260" y="142"/>
                      <a:pt x="328" y="135"/>
                    </a:cubicBezTo>
                    <a:cubicBezTo>
                      <a:pt x="462" y="123"/>
                      <a:pt x="544" y="255"/>
                      <a:pt x="524" y="378"/>
                    </a:cubicBezTo>
                    <a:close/>
                    <a:moveTo>
                      <a:pt x="99" y="317"/>
                    </a:moveTo>
                    <a:lnTo>
                      <a:pt x="99" y="317"/>
                    </a:lnTo>
                    <a:cubicBezTo>
                      <a:pt x="102" y="312"/>
                      <a:pt x="104" y="306"/>
                      <a:pt x="106" y="300"/>
                    </a:cubicBezTo>
                    <a:cubicBezTo>
                      <a:pt x="106" y="324"/>
                      <a:pt x="111" y="349"/>
                      <a:pt x="115" y="372"/>
                    </a:cubicBezTo>
                    <a:cubicBezTo>
                      <a:pt x="118" y="381"/>
                      <a:pt x="120" y="389"/>
                      <a:pt x="123" y="397"/>
                    </a:cubicBezTo>
                    <a:cubicBezTo>
                      <a:pt x="110" y="374"/>
                      <a:pt x="101" y="350"/>
                      <a:pt x="99" y="325"/>
                    </a:cubicBezTo>
                    <a:cubicBezTo>
                      <a:pt x="99" y="323"/>
                      <a:pt x="99" y="321"/>
                      <a:pt x="99" y="317"/>
                    </a:cubicBezTo>
                    <a:close/>
                    <a:moveTo>
                      <a:pt x="292" y="103"/>
                    </a:moveTo>
                    <a:lnTo>
                      <a:pt x="292" y="103"/>
                    </a:lnTo>
                    <a:cubicBezTo>
                      <a:pt x="303" y="102"/>
                      <a:pt x="315" y="101"/>
                      <a:pt x="326" y="100"/>
                    </a:cubicBezTo>
                    <a:cubicBezTo>
                      <a:pt x="290" y="102"/>
                      <a:pt x="253" y="114"/>
                      <a:pt x="220" y="129"/>
                    </a:cubicBezTo>
                    <a:cubicBezTo>
                      <a:pt x="242" y="118"/>
                      <a:pt x="267" y="109"/>
                      <a:pt x="292" y="103"/>
                    </a:cubicBezTo>
                    <a:close/>
                    <a:moveTo>
                      <a:pt x="394" y="65"/>
                    </a:moveTo>
                    <a:lnTo>
                      <a:pt x="394" y="65"/>
                    </a:lnTo>
                    <a:cubicBezTo>
                      <a:pt x="439" y="74"/>
                      <a:pt x="473" y="95"/>
                      <a:pt x="498" y="125"/>
                    </a:cubicBezTo>
                    <a:cubicBezTo>
                      <a:pt x="448" y="76"/>
                      <a:pt x="376" y="51"/>
                      <a:pt x="286" y="69"/>
                    </a:cubicBezTo>
                    <a:cubicBezTo>
                      <a:pt x="269" y="73"/>
                      <a:pt x="253" y="77"/>
                      <a:pt x="238" y="83"/>
                    </a:cubicBezTo>
                    <a:cubicBezTo>
                      <a:pt x="286" y="61"/>
                      <a:pt x="341" y="53"/>
                      <a:pt x="394" y="65"/>
                    </a:cubicBezTo>
                    <a:close/>
                    <a:moveTo>
                      <a:pt x="596" y="267"/>
                    </a:moveTo>
                    <a:lnTo>
                      <a:pt x="596" y="267"/>
                    </a:lnTo>
                    <a:cubicBezTo>
                      <a:pt x="588" y="199"/>
                      <a:pt x="594" y="157"/>
                      <a:pt x="483" y="60"/>
                    </a:cubicBezTo>
                    <a:cubicBezTo>
                      <a:pt x="454" y="38"/>
                      <a:pt x="417" y="22"/>
                      <a:pt x="375" y="19"/>
                    </a:cubicBezTo>
                    <a:cubicBezTo>
                      <a:pt x="178" y="0"/>
                      <a:pt x="0" y="184"/>
                      <a:pt x="54" y="381"/>
                    </a:cubicBezTo>
                    <a:cubicBezTo>
                      <a:pt x="103" y="566"/>
                      <a:pt x="359" y="664"/>
                      <a:pt x="510" y="532"/>
                    </a:cubicBezTo>
                    <a:cubicBezTo>
                      <a:pt x="584" y="467"/>
                      <a:pt x="607" y="362"/>
                      <a:pt x="596" y="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8" name="Freeform 12">
                <a:extLst>
                  <a:ext uri="{FF2B5EF4-FFF2-40B4-BE49-F238E27FC236}">
                    <a16:creationId xmlns:a16="http://schemas.microsoft.com/office/drawing/2014/main" id="{5D1F695E-A617-114E-8342-D1EFAB953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1724025"/>
                <a:ext cx="276225" cy="165100"/>
              </a:xfrm>
              <a:custGeom>
                <a:avLst/>
                <a:gdLst>
                  <a:gd name="T0" fmla="*/ 90529773 w 767"/>
                  <a:gd name="T1" fmla="*/ 33915794 h 458"/>
                  <a:gd name="T2" fmla="*/ 88195005 w 767"/>
                  <a:gd name="T3" fmla="*/ 51068891 h 458"/>
                  <a:gd name="T4" fmla="*/ 87287100 w 767"/>
                  <a:gd name="T5" fmla="*/ 54707219 h 458"/>
                  <a:gd name="T6" fmla="*/ 87287100 w 767"/>
                  <a:gd name="T7" fmla="*/ 54707219 h 458"/>
                  <a:gd name="T8" fmla="*/ 56289037 w 767"/>
                  <a:gd name="T9" fmla="*/ 49769359 h 458"/>
                  <a:gd name="T10" fmla="*/ 61347520 w 767"/>
                  <a:gd name="T11" fmla="*/ 10785572 h 458"/>
                  <a:gd name="T12" fmla="*/ 94939289 w 767"/>
                  <a:gd name="T13" fmla="*/ 14554034 h 458"/>
                  <a:gd name="T14" fmla="*/ 94939289 w 767"/>
                  <a:gd name="T15" fmla="*/ 15073846 h 458"/>
                  <a:gd name="T16" fmla="*/ 10116606 w 767"/>
                  <a:gd name="T17" fmla="*/ 14943713 h 458"/>
                  <a:gd name="T18" fmla="*/ 11413459 w 767"/>
                  <a:gd name="T19" fmla="*/ 11175251 h 458"/>
                  <a:gd name="T20" fmla="*/ 57326951 w 767"/>
                  <a:gd name="T21" fmla="*/ 16503151 h 458"/>
                  <a:gd name="T22" fmla="*/ 56419046 w 767"/>
                  <a:gd name="T23" fmla="*/ 22220730 h 458"/>
                  <a:gd name="T24" fmla="*/ 10116606 w 767"/>
                  <a:gd name="T25" fmla="*/ 14943713 h 458"/>
                  <a:gd name="T26" fmla="*/ 8560094 w 767"/>
                  <a:gd name="T27" fmla="*/ 23650034 h 458"/>
                  <a:gd name="T28" fmla="*/ 9597648 w 767"/>
                  <a:gd name="T29" fmla="*/ 17022964 h 458"/>
                  <a:gd name="T30" fmla="*/ 9727298 w 767"/>
                  <a:gd name="T31" fmla="*/ 16503151 h 458"/>
                  <a:gd name="T32" fmla="*/ 56159388 w 767"/>
                  <a:gd name="T33" fmla="*/ 23650034 h 458"/>
                  <a:gd name="T34" fmla="*/ 55251482 w 767"/>
                  <a:gd name="T35" fmla="*/ 29887426 h 458"/>
                  <a:gd name="T36" fmla="*/ 54213928 w 767"/>
                  <a:gd name="T37" fmla="*/ 38594108 h 458"/>
                  <a:gd name="T38" fmla="*/ 53306023 w 767"/>
                  <a:gd name="T39" fmla="*/ 45221178 h 458"/>
                  <a:gd name="T40" fmla="*/ 6744284 w 767"/>
                  <a:gd name="T41" fmla="*/ 37294576 h 458"/>
                  <a:gd name="T42" fmla="*/ 7392890 w 767"/>
                  <a:gd name="T43" fmla="*/ 31966676 h 458"/>
                  <a:gd name="T44" fmla="*/ 54213928 w 767"/>
                  <a:gd name="T45" fmla="*/ 38594108 h 458"/>
                  <a:gd name="T46" fmla="*/ 7652189 w 767"/>
                  <a:gd name="T47" fmla="*/ 30017559 h 458"/>
                  <a:gd name="T48" fmla="*/ 8300795 w 767"/>
                  <a:gd name="T49" fmla="*/ 25729285 h 458"/>
                  <a:gd name="T50" fmla="*/ 55121833 w 767"/>
                  <a:gd name="T51" fmla="*/ 31186957 h 458"/>
                  <a:gd name="T52" fmla="*/ 54343577 w 767"/>
                  <a:gd name="T53" fmla="*/ 37294576 h 458"/>
                  <a:gd name="T54" fmla="*/ 27755391 w 767"/>
                  <a:gd name="T55" fmla="*/ 46650483 h 458"/>
                  <a:gd name="T56" fmla="*/ 18287391 w 767"/>
                  <a:gd name="T57" fmla="*/ 46260804 h 458"/>
                  <a:gd name="T58" fmla="*/ 10116606 w 767"/>
                  <a:gd name="T59" fmla="*/ 45221178 h 458"/>
                  <a:gd name="T60" fmla="*/ 5966028 w 767"/>
                  <a:gd name="T61" fmla="*/ 44051780 h 458"/>
                  <a:gd name="T62" fmla="*/ 6484985 w 767"/>
                  <a:gd name="T63" fmla="*/ 39373827 h 458"/>
                  <a:gd name="T64" fmla="*/ 53176374 w 767"/>
                  <a:gd name="T65" fmla="*/ 46260804 h 458"/>
                  <a:gd name="T66" fmla="*/ 52787426 w 767"/>
                  <a:gd name="T67" fmla="*/ 49249546 h 458"/>
                  <a:gd name="T68" fmla="*/ 27755391 w 767"/>
                  <a:gd name="T69" fmla="*/ 46650483 h 458"/>
                  <a:gd name="T70" fmla="*/ 35277930 w 767"/>
                  <a:gd name="T71" fmla="*/ 7536923 h 458"/>
                  <a:gd name="T72" fmla="*/ 58494155 w 767"/>
                  <a:gd name="T73" fmla="*/ 10525666 h 458"/>
                  <a:gd name="T74" fmla="*/ 57586250 w 767"/>
                  <a:gd name="T75" fmla="*/ 15073846 h 458"/>
                  <a:gd name="T76" fmla="*/ 12710312 w 767"/>
                  <a:gd name="T77" fmla="*/ 9356267 h 458"/>
                  <a:gd name="T78" fmla="*/ 98830208 w 767"/>
                  <a:gd name="T79" fmla="*/ 12214877 h 458"/>
                  <a:gd name="T80" fmla="*/ 98830208 w 767"/>
                  <a:gd name="T81" fmla="*/ 11954970 h 458"/>
                  <a:gd name="T82" fmla="*/ 97274056 w 767"/>
                  <a:gd name="T83" fmla="*/ 10525666 h 458"/>
                  <a:gd name="T84" fmla="*/ 94679990 w 767"/>
                  <a:gd name="T85" fmla="*/ 10525666 h 458"/>
                  <a:gd name="T86" fmla="*/ 13488567 w 767"/>
                  <a:gd name="T87" fmla="*/ 779719 h 458"/>
                  <a:gd name="T88" fmla="*/ 9727298 w 767"/>
                  <a:gd name="T89" fmla="*/ 1819344 h 458"/>
                  <a:gd name="T90" fmla="*/ 6873933 w 767"/>
                  <a:gd name="T91" fmla="*/ 3248649 h 458"/>
                  <a:gd name="T92" fmla="*/ 0 w 767"/>
                  <a:gd name="T93" fmla="*/ 47560335 h 458"/>
                  <a:gd name="T94" fmla="*/ 2334407 w 767"/>
                  <a:gd name="T95" fmla="*/ 49509453 h 458"/>
                  <a:gd name="T96" fmla="*/ 23345874 w 767"/>
                  <a:gd name="T97" fmla="*/ 50938757 h 458"/>
                  <a:gd name="T98" fmla="*/ 88584313 w 767"/>
                  <a:gd name="T99" fmla="*/ 59255399 h 458"/>
                  <a:gd name="T100" fmla="*/ 90399763 w 767"/>
                  <a:gd name="T101" fmla="*/ 57436055 h 458"/>
                  <a:gd name="T102" fmla="*/ 91048370 w 767"/>
                  <a:gd name="T103" fmla="*/ 56396430 h 458"/>
                  <a:gd name="T104" fmla="*/ 98830208 w 767"/>
                  <a:gd name="T105" fmla="*/ 12214877 h 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" h="458">
                    <a:moveTo>
                      <a:pt x="698" y="261"/>
                    </a:moveTo>
                    <a:lnTo>
                      <a:pt x="698" y="261"/>
                    </a:lnTo>
                    <a:cubicBezTo>
                      <a:pt x="691" y="304"/>
                      <a:pt x="680" y="348"/>
                      <a:pt x="680" y="393"/>
                    </a:cubicBezTo>
                    <a:cubicBezTo>
                      <a:pt x="678" y="404"/>
                      <a:pt x="675" y="415"/>
                      <a:pt x="673" y="421"/>
                    </a:cubicBezTo>
                    <a:cubicBezTo>
                      <a:pt x="594" y="407"/>
                      <a:pt x="514" y="393"/>
                      <a:pt x="434" y="383"/>
                    </a:cubicBezTo>
                    <a:cubicBezTo>
                      <a:pt x="449" y="284"/>
                      <a:pt x="467" y="183"/>
                      <a:pt x="473" y="83"/>
                    </a:cubicBezTo>
                    <a:cubicBezTo>
                      <a:pt x="560" y="94"/>
                      <a:pt x="645" y="105"/>
                      <a:pt x="732" y="112"/>
                    </a:cubicBezTo>
                    <a:cubicBezTo>
                      <a:pt x="732" y="113"/>
                      <a:pt x="732" y="115"/>
                      <a:pt x="732" y="116"/>
                    </a:cubicBezTo>
                    <a:cubicBezTo>
                      <a:pt x="717" y="163"/>
                      <a:pt x="708" y="212"/>
                      <a:pt x="698" y="261"/>
                    </a:cubicBezTo>
                    <a:close/>
                    <a:moveTo>
                      <a:pt x="78" y="115"/>
                    </a:moveTo>
                    <a:lnTo>
                      <a:pt x="78" y="115"/>
                    </a:lnTo>
                    <a:cubicBezTo>
                      <a:pt x="80" y="105"/>
                      <a:pt x="85" y="94"/>
                      <a:pt x="88" y="86"/>
                    </a:cubicBezTo>
                    <a:cubicBezTo>
                      <a:pt x="205" y="101"/>
                      <a:pt x="325" y="124"/>
                      <a:pt x="442" y="127"/>
                    </a:cubicBezTo>
                    <a:cubicBezTo>
                      <a:pt x="440" y="142"/>
                      <a:pt x="438" y="156"/>
                      <a:pt x="435" y="171"/>
                    </a:cubicBezTo>
                    <a:cubicBezTo>
                      <a:pt x="317" y="149"/>
                      <a:pt x="196" y="132"/>
                      <a:pt x="78" y="115"/>
                    </a:cubicBezTo>
                    <a:close/>
                    <a:moveTo>
                      <a:pt x="66" y="182"/>
                    </a:moveTo>
                    <a:lnTo>
                      <a:pt x="66" y="182"/>
                    </a:lnTo>
                    <a:cubicBezTo>
                      <a:pt x="69" y="165"/>
                      <a:pt x="71" y="148"/>
                      <a:pt x="74" y="131"/>
                    </a:cubicBezTo>
                    <a:cubicBezTo>
                      <a:pt x="74" y="130"/>
                      <a:pt x="74" y="129"/>
                      <a:pt x="75" y="127"/>
                    </a:cubicBezTo>
                    <a:cubicBezTo>
                      <a:pt x="194" y="147"/>
                      <a:pt x="313" y="166"/>
                      <a:pt x="433" y="182"/>
                    </a:cubicBezTo>
                    <a:cubicBezTo>
                      <a:pt x="431" y="197"/>
                      <a:pt x="429" y="213"/>
                      <a:pt x="426" y="230"/>
                    </a:cubicBezTo>
                    <a:cubicBezTo>
                      <a:pt x="306" y="219"/>
                      <a:pt x="186" y="207"/>
                      <a:pt x="66" y="182"/>
                    </a:cubicBezTo>
                    <a:close/>
                    <a:moveTo>
                      <a:pt x="418" y="297"/>
                    </a:moveTo>
                    <a:lnTo>
                      <a:pt x="418" y="297"/>
                    </a:lnTo>
                    <a:cubicBezTo>
                      <a:pt x="416" y="314"/>
                      <a:pt x="414" y="331"/>
                      <a:pt x="411" y="348"/>
                    </a:cubicBezTo>
                    <a:cubicBezTo>
                      <a:pt x="294" y="318"/>
                      <a:pt x="171" y="307"/>
                      <a:pt x="52" y="287"/>
                    </a:cubicBezTo>
                    <a:cubicBezTo>
                      <a:pt x="54" y="273"/>
                      <a:pt x="55" y="260"/>
                      <a:pt x="57" y="246"/>
                    </a:cubicBezTo>
                    <a:cubicBezTo>
                      <a:pt x="178" y="258"/>
                      <a:pt x="296" y="297"/>
                      <a:pt x="418" y="297"/>
                    </a:cubicBezTo>
                    <a:close/>
                    <a:moveTo>
                      <a:pt x="59" y="231"/>
                    </a:moveTo>
                    <a:lnTo>
                      <a:pt x="59" y="231"/>
                    </a:lnTo>
                    <a:cubicBezTo>
                      <a:pt x="61" y="220"/>
                      <a:pt x="62" y="208"/>
                      <a:pt x="64" y="198"/>
                    </a:cubicBezTo>
                    <a:cubicBezTo>
                      <a:pt x="180" y="224"/>
                      <a:pt x="306" y="244"/>
                      <a:pt x="425" y="240"/>
                    </a:cubicBezTo>
                    <a:cubicBezTo>
                      <a:pt x="424" y="256"/>
                      <a:pt x="422" y="271"/>
                      <a:pt x="419" y="287"/>
                    </a:cubicBezTo>
                    <a:cubicBezTo>
                      <a:pt x="299" y="273"/>
                      <a:pt x="180" y="244"/>
                      <a:pt x="59" y="231"/>
                    </a:cubicBezTo>
                    <a:close/>
                    <a:moveTo>
                      <a:pt x="214" y="359"/>
                    </a:moveTo>
                    <a:lnTo>
                      <a:pt x="214" y="359"/>
                    </a:lnTo>
                    <a:cubicBezTo>
                      <a:pt x="192" y="356"/>
                      <a:pt x="165" y="356"/>
                      <a:pt x="141" y="356"/>
                    </a:cubicBezTo>
                    <a:cubicBezTo>
                      <a:pt x="121" y="352"/>
                      <a:pt x="99" y="351"/>
                      <a:pt x="78" y="348"/>
                    </a:cubicBezTo>
                    <a:cubicBezTo>
                      <a:pt x="58" y="345"/>
                      <a:pt x="50" y="345"/>
                      <a:pt x="46" y="339"/>
                    </a:cubicBezTo>
                    <a:cubicBezTo>
                      <a:pt x="47" y="327"/>
                      <a:pt x="48" y="315"/>
                      <a:pt x="50" y="303"/>
                    </a:cubicBezTo>
                    <a:cubicBezTo>
                      <a:pt x="169" y="320"/>
                      <a:pt x="290" y="348"/>
                      <a:pt x="410" y="356"/>
                    </a:cubicBezTo>
                    <a:cubicBezTo>
                      <a:pt x="409" y="363"/>
                      <a:pt x="408" y="371"/>
                      <a:pt x="407" y="379"/>
                    </a:cubicBezTo>
                    <a:cubicBezTo>
                      <a:pt x="343" y="370"/>
                      <a:pt x="279" y="363"/>
                      <a:pt x="214" y="359"/>
                    </a:cubicBezTo>
                    <a:close/>
                    <a:moveTo>
                      <a:pt x="272" y="58"/>
                    </a:moveTo>
                    <a:lnTo>
                      <a:pt x="272" y="58"/>
                    </a:lnTo>
                    <a:cubicBezTo>
                      <a:pt x="332" y="65"/>
                      <a:pt x="392" y="73"/>
                      <a:pt x="451" y="81"/>
                    </a:cubicBezTo>
                    <a:cubicBezTo>
                      <a:pt x="449" y="92"/>
                      <a:pt x="447" y="104"/>
                      <a:pt x="444" y="116"/>
                    </a:cubicBezTo>
                    <a:cubicBezTo>
                      <a:pt x="333" y="91"/>
                      <a:pt x="213" y="84"/>
                      <a:pt x="98" y="72"/>
                    </a:cubicBezTo>
                    <a:cubicBezTo>
                      <a:pt x="136" y="28"/>
                      <a:pt x="203" y="49"/>
                      <a:pt x="272" y="58"/>
                    </a:cubicBezTo>
                    <a:close/>
                    <a:moveTo>
                      <a:pt x="762" y="94"/>
                    </a:moveTo>
                    <a:lnTo>
                      <a:pt x="762" y="94"/>
                    </a:lnTo>
                    <a:cubicBezTo>
                      <a:pt x="762" y="93"/>
                      <a:pt x="762" y="93"/>
                      <a:pt x="762" y="92"/>
                    </a:cubicBezTo>
                    <a:cubicBezTo>
                      <a:pt x="761" y="86"/>
                      <a:pt x="755" y="81"/>
                      <a:pt x="750" y="81"/>
                    </a:cubicBezTo>
                    <a:cubicBezTo>
                      <a:pt x="743" y="81"/>
                      <a:pt x="737" y="81"/>
                      <a:pt x="730" y="81"/>
                    </a:cubicBezTo>
                    <a:cubicBezTo>
                      <a:pt x="726" y="81"/>
                      <a:pt x="148" y="0"/>
                      <a:pt x="104" y="6"/>
                    </a:cubicBezTo>
                    <a:cubicBezTo>
                      <a:pt x="90" y="8"/>
                      <a:pt x="81" y="10"/>
                      <a:pt x="75" y="14"/>
                    </a:cubicBezTo>
                    <a:cubicBezTo>
                      <a:pt x="66" y="11"/>
                      <a:pt x="56" y="15"/>
                      <a:pt x="53" y="25"/>
                    </a:cubicBezTo>
                    <a:cubicBezTo>
                      <a:pt x="18" y="137"/>
                      <a:pt x="0" y="248"/>
                      <a:pt x="0" y="366"/>
                    </a:cubicBezTo>
                    <a:cubicBezTo>
                      <a:pt x="0" y="375"/>
                      <a:pt x="9" y="381"/>
                      <a:pt x="18" y="381"/>
                    </a:cubicBezTo>
                    <a:cubicBezTo>
                      <a:pt x="73" y="384"/>
                      <a:pt x="127" y="387"/>
                      <a:pt x="180" y="392"/>
                    </a:cubicBezTo>
                    <a:cubicBezTo>
                      <a:pt x="352" y="411"/>
                      <a:pt x="605" y="454"/>
                      <a:pt x="683" y="456"/>
                    </a:cubicBezTo>
                    <a:cubicBezTo>
                      <a:pt x="693" y="457"/>
                      <a:pt x="697" y="449"/>
                      <a:pt x="697" y="442"/>
                    </a:cubicBezTo>
                    <a:cubicBezTo>
                      <a:pt x="700" y="440"/>
                      <a:pt x="701" y="437"/>
                      <a:pt x="702" y="434"/>
                    </a:cubicBezTo>
                    <a:cubicBezTo>
                      <a:pt x="722" y="331"/>
                      <a:pt x="766" y="99"/>
                      <a:pt x="76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9" name="Freeform 13">
                <a:extLst>
                  <a:ext uri="{FF2B5EF4-FFF2-40B4-BE49-F238E27FC236}">
                    <a16:creationId xmlns:a16="http://schemas.microsoft.com/office/drawing/2014/main" id="{2672A1DC-FB3D-1D49-BA10-F3E525358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475" y="1766888"/>
                <a:ext cx="80963" cy="98425"/>
              </a:xfrm>
              <a:custGeom>
                <a:avLst/>
                <a:gdLst>
                  <a:gd name="T0" fmla="*/ 22731447 w 224"/>
                  <a:gd name="T1" fmla="*/ 31975867 h 273"/>
                  <a:gd name="T2" fmla="*/ 22731447 w 224"/>
                  <a:gd name="T3" fmla="*/ 31975867 h 273"/>
                  <a:gd name="T4" fmla="*/ 6793302 w 224"/>
                  <a:gd name="T5" fmla="*/ 29376077 h 273"/>
                  <a:gd name="T6" fmla="*/ 6793302 w 224"/>
                  <a:gd name="T7" fmla="*/ 29376077 h 273"/>
                  <a:gd name="T8" fmla="*/ 10059291 w 224"/>
                  <a:gd name="T9" fmla="*/ 8578838 h 273"/>
                  <a:gd name="T10" fmla="*/ 10059291 w 224"/>
                  <a:gd name="T11" fmla="*/ 8578838 h 273"/>
                  <a:gd name="T12" fmla="*/ 12019030 w 224"/>
                  <a:gd name="T13" fmla="*/ 6889029 h 273"/>
                  <a:gd name="T14" fmla="*/ 12019030 w 224"/>
                  <a:gd name="T15" fmla="*/ 6889029 h 273"/>
                  <a:gd name="T16" fmla="*/ 16068625 w 224"/>
                  <a:gd name="T17" fmla="*/ 7408915 h 273"/>
                  <a:gd name="T18" fmla="*/ 16068625 w 224"/>
                  <a:gd name="T19" fmla="*/ 7408915 h 273"/>
                  <a:gd name="T20" fmla="*/ 25997436 w 224"/>
                  <a:gd name="T21" fmla="*/ 5979048 h 273"/>
                  <a:gd name="T22" fmla="*/ 25997436 w 224"/>
                  <a:gd name="T23" fmla="*/ 5979048 h 273"/>
                  <a:gd name="T24" fmla="*/ 26258759 w 224"/>
                  <a:gd name="T25" fmla="*/ 5979048 h 273"/>
                  <a:gd name="T26" fmla="*/ 26258759 w 224"/>
                  <a:gd name="T27" fmla="*/ 5979048 h 273"/>
                  <a:gd name="T28" fmla="*/ 22731447 w 224"/>
                  <a:gd name="T29" fmla="*/ 31975867 h 273"/>
                  <a:gd name="T30" fmla="*/ 29002103 w 224"/>
                  <a:gd name="T31" fmla="*/ 2859733 h 273"/>
                  <a:gd name="T32" fmla="*/ 29002103 w 224"/>
                  <a:gd name="T33" fmla="*/ 2859733 h 273"/>
                  <a:gd name="T34" fmla="*/ 27434529 w 224"/>
                  <a:gd name="T35" fmla="*/ 2209695 h 273"/>
                  <a:gd name="T36" fmla="*/ 27434529 w 224"/>
                  <a:gd name="T37" fmla="*/ 2209695 h 273"/>
                  <a:gd name="T38" fmla="*/ 6793302 w 224"/>
                  <a:gd name="T39" fmla="*/ 130152 h 273"/>
                  <a:gd name="T40" fmla="*/ 6793302 w 224"/>
                  <a:gd name="T41" fmla="*/ 130152 h 273"/>
                  <a:gd name="T42" fmla="*/ 5225728 w 224"/>
                  <a:gd name="T43" fmla="*/ 1429866 h 273"/>
                  <a:gd name="T44" fmla="*/ 5225728 w 224"/>
                  <a:gd name="T45" fmla="*/ 1429866 h 273"/>
                  <a:gd name="T46" fmla="*/ 1045290 w 224"/>
                  <a:gd name="T47" fmla="*/ 28856191 h 273"/>
                  <a:gd name="T48" fmla="*/ 1045290 w 224"/>
                  <a:gd name="T49" fmla="*/ 28856191 h 273"/>
                  <a:gd name="T50" fmla="*/ 1045290 w 224"/>
                  <a:gd name="T51" fmla="*/ 28856191 h 273"/>
                  <a:gd name="T52" fmla="*/ 1045290 w 224"/>
                  <a:gd name="T53" fmla="*/ 28856191 h 273"/>
                  <a:gd name="T54" fmla="*/ 1698416 w 224"/>
                  <a:gd name="T55" fmla="*/ 31975867 h 273"/>
                  <a:gd name="T56" fmla="*/ 1698416 w 224"/>
                  <a:gd name="T57" fmla="*/ 31975867 h 273"/>
                  <a:gd name="T58" fmla="*/ 23776375 w 224"/>
                  <a:gd name="T59" fmla="*/ 35225334 h 273"/>
                  <a:gd name="T60" fmla="*/ 23776375 w 224"/>
                  <a:gd name="T61" fmla="*/ 35225334 h 273"/>
                  <a:gd name="T62" fmla="*/ 25605633 w 224"/>
                  <a:gd name="T63" fmla="*/ 33795468 h 273"/>
                  <a:gd name="T64" fmla="*/ 25605633 w 224"/>
                  <a:gd name="T65" fmla="*/ 33795468 h 273"/>
                  <a:gd name="T66" fmla="*/ 29002103 w 224"/>
                  <a:gd name="T67" fmla="*/ 3769353 h 273"/>
                  <a:gd name="T68" fmla="*/ 29002103 w 224"/>
                  <a:gd name="T69" fmla="*/ 3769353 h 273"/>
                  <a:gd name="T70" fmla="*/ 29002103 w 224"/>
                  <a:gd name="T71" fmla="*/ 2859733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4" h="273">
                    <a:moveTo>
                      <a:pt x="174" y="246"/>
                    </a:moveTo>
                    <a:lnTo>
                      <a:pt x="174" y="246"/>
                    </a:lnTo>
                    <a:cubicBezTo>
                      <a:pt x="134" y="239"/>
                      <a:pt x="93" y="232"/>
                      <a:pt x="52" y="226"/>
                    </a:cubicBezTo>
                    <a:cubicBezTo>
                      <a:pt x="66" y="176"/>
                      <a:pt x="81" y="118"/>
                      <a:pt x="77" y="66"/>
                    </a:cubicBezTo>
                    <a:cubicBezTo>
                      <a:pt x="75" y="45"/>
                      <a:pt x="70" y="49"/>
                      <a:pt x="92" y="53"/>
                    </a:cubicBezTo>
                    <a:cubicBezTo>
                      <a:pt x="102" y="55"/>
                      <a:pt x="112" y="57"/>
                      <a:pt x="123" y="57"/>
                    </a:cubicBezTo>
                    <a:cubicBezTo>
                      <a:pt x="149" y="58"/>
                      <a:pt x="174" y="54"/>
                      <a:pt x="199" y="46"/>
                    </a:cubicBezTo>
                    <a:cubicBezTo>
                      <a:pt x="200" y="46"/>
                      <a:pt x="200" y="46"/>
                      <a:pt x="201" y="46"/>
                    </a:cubicBezTo>
                    <a:cubicBezTo>
                      <a:pt x="188" y="111"/>
                      <a:pt x="183" y="180"/>
                      <a:pt x="174" y="246"/>
                    </a:cubicBezTo>
                    <a:close/>
                    <a:moveTo>
                      <a:pt x="222" y="22"/>
                    </a:moveTo>
                    <a:lnTo>
                      <a:pt x="222" y="22"/>
                    </a:lnTo>
                    <a:cubicBezTo>
                      <a:pt x="220" y="18"/>
                      <a:pt x="214" y="14"/>
                      <a:pt x="210" y="17"/>
                    </a:cubicBezTo>
                    <a:cubicBezTo>
                      <a:pt x="160" y="0"/>
                      <a:pt x="103" y="2"/>
                      <a:pt x="52" y="1"/>
                    </a:cubicBezTo>
                    <a:cubicBezTo>
                      <a:pt x="45" y="1"/>
                      <a:pt x="41" y="5"/>
                      <a:pt x="40" y="11"/>
                    </a:cubicBezTo>
                    <a:cubicBezTo>
                      <a:pt x="24" y="81"/>
                      <a:pt x="11" y="150"/>
                      <a:pt x="8" y="222"/>
                    </a:cubicBezTo>
                    <a:cubicBezTo>
                      <a:pt x="0" y="227"/>
                      <a:pt x="1" y="243"/>
                      <a:pt x="13" y="246"/>
                    </a:cubicBezTo>
                    <a:cubicBezTo>
                      <a:pt x="69" y="255"/>
                      <a:pt x="126" y="264"/>
                      <a:pt x="182" y="271"/>
                    </a:cubicBezTo>
                    <a:cubicBezTo>
                      <a:pt x="189" y="272"/>
                      <a:pt x="194" y="267"/>
                      <a:pt x="196" y="260"/>
                    </a:cubicBezTo>
                    <a:cubicBezTo>
                      <a:pt x="204" y="184"/>
                      <a:pt x="222" y="106"/>
                      <a:pt x="222" y="29"/>
                    </a:cubicBezTo>
                    <a:cubicBezTo>
                      <a:pt x="223" y="27"/>
                      <a:pt x="223" y="24"/>
                      <a:pt x="2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0" name="Freeform 14">
                <a:extLst>
                  <a:ext uri="{FF2B5EF4-FFF2-40B4-BE49-F238E27FC236}">
                    <a16:creationId xmlns:a16="http://schemas.microsoft.com/office/drawing/2014/main" id="{0A0A1A50-1E0C-0F4A-9DE3-C9912631D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938338"/>
                <a:ext cx="317500" cy="349250"/>
              </a:xfrm>
              <a:custGeom>
                <a:avLst/>
                <a:gdLst>
                  <a:gd name="T0" fmla="*/ 73786785 w 884"/>
                  <a:gd name="T1" fmla="*/ 12340888 h 969"/>
                  <a:gd name="T2" fmla="*/ 73786785 w 884"/>
                  <a:gd name="T3" fmla="*/ 12340888 h 969"/>
                  <a:gd name="T4" fmla="*/ 101005585 w 884"/>
                  <a:gd name="T5" fmla="*/ 81710083 h 969"/>
                  <a:gd name="T6" fmla="*/ 101005585 w 884"/>
                  <a:gd name="T7" fmla="*/ 81710083 h 969"/>
                  <a:gd name="T8" fmla="*/ 73786785 w 884"/>
                  <a:gd name="T9" fmla="*/ 103534063 h 969"/>
                  <a:gd name="T10" fmla="*/ 73786785 w 884"/>
                  <a:gd name="T11" fmla="*/ 103534063 h 969"/>
                  <a:gd name="T12" fmla="*/ 15479921 w 884"/>
                  <a:gd name="T13" fmla="*/ 61444933 h 969"/>
                  <a:gd name="T14" fmla="*/ 15479921 w 884"/>
                  <a:gd name="T15" fmla="*/ 61444933 h 969"/>
                  <a:gd name="T16" fmla="*/ 73786785 w 884"/>
                  <a:gd name="T17" fmla="*/ 12340888 h 969"/>
                  <a:gd name="T18" fmla="*/ 9803710 w 884"/>
                  <a:gd name="T19" fmla="*/ 72097238 h 969"/>
                  <a:gd name="T20" fmla="*/ 9803710 w 884"/>
                  <a:gd name="T21" fmla="*/ 72097238 h 969"/>
                  <a:gd name="T22" fmla="*/ 95587613 w 884"/>
                  <a:gd name="T23" fmla="*/ 100546156 h 969"/>
                  <a:gd name="T24" fmla="*/ 95587613 w 884"/>
                  <a:gd name="T25" fmla="*/ 100546156 h 969"/>
                  <a:gd name="T26" fmla="*/ 111841171 w 884"/>
                  <a:gd name="T27" fmla="*/ 50662875 h 969"/>
                  <a:gd name="T28" fmla="*/ 111841171 w 884"/>
                  <a:gd name="T29" fmla="*/ 50662875 h 969"/>
                  <a:gd name="T30" fmla="*/ 90685758 w 884"/>
                  <a:gd name="T31" fmla="*/ 11431540 h 969"/>
                  <a:gd name="T32" fmla="*/ 90685758 w 884"/>
                  <a:gd name="T33" fmla="*/ 11431540 h 969"/>
                  <a:gd name="T34" fmla="*/ 70303982 w 884"/>
                  <a:gd name="T35" fmla="*/ 3637390 h 969"/>
                  <a:gd name="T36" fmla="*/ 70303982 w 884"/>
                  <a:gd name="T37" fmla="*/ 3637390 h 969"/>
                  <a:gd name="T38" fmla="*/ 9803710 w 884"/>
                  <a:gd name="T39" fmla="*/ 72097238 h 9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84" h="969">
                    <a:moveTo>
                      <a:pt x="572" y="95"/>
                    </a:moveTo>
                    <a:lnTo>
                      <a:pt x="572" y="95"/>
                    </a:lnTo>
                    <a:cubicBezTo>
                      <a:pt x="809" y="145"/>
                      <a:pt x="844" y="429"/>
                      <a:pt x="783" y="629"/>
                    </a:cubicBezTo>
                    <a:cubicBezTo>
                      <a:pt x="743" y="714"/>
                      <a:pt x="671" y="780"/>
                      <a:pt x="572" y="797"/>
                    </a:cubicBezTo>
                    <a:cubicBezTo>
                      <a:pt x="354" y="837"/>
                      <a:pt x="140" y="700"/>
                      <a:pt x="120" y="473"/>
                    </a:cubicBezTo>
                    <a:cubicBezTo>
                      <a:pt x="99" y="237"/>
                      <a:pt x="346" y="46"/>
                      <a:pt x="572" y="95"/>
                    </a:cubicBezTo>
                    <a:close/>
                    <a:moveTo>
                      <a:pt x="76" y="555"/>
                    </a:moveTo>
                    <a:lnTo>
                      <a:pt x="76" y="555"/>
                    </a:lnTo>
                    <a:cubicBezTo>
                      <a:pt x="148" y="824"/>
                      <a:pt x="521" y="968"/>
                      <a:pt x="741" y="774"/>
                    </a:cubicBezTo>
                    <a:cubicBezTo>
                      <a:pt x="849" y="680"/>
                      <a:pt x="883" y="528"/>
                      <a:pt x="867" y="390"/>
                    </a:cubicBezTo>
                    <a:cubicBezTo>
                      <a:pt x="854" y="290"/>
                      <a:pt x="862" y="230"/>
                      <a:pt x="703" y="88"/>
                    </a:cubicBezTo>
                    <a:cubicBezTo>
                      <a:pt x="659" y="57"/>
                      <a:pt x="606" y="34"/>
                      <a:pt x="545" y="28"/>
                    </a:cubicBezTo>
                    <a:cubicBezTo>
                      <a:pt x="258" y="0"/>
                      <a:pt x="0" y="271"/>
                      <a:pt x="76" y="55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1" name="Freeform 15">
                <a:extLst>
                  <a:ext uri="{FF2B5EF4-FFF2-40B4-BE49-F238E27FC236}">
                    <a16:creationId xmlns:a16="http://schemas.microsoft.com/office/drawing/2014/main" id="{95D08E1C-8810-AA45-A16D-E1EAAFEB1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6088" y="2181225"/>
                <a:ext cx="103187" cy="112713"/>
              </a:xfrm>
              <a:custGeom>
                <a:avLst/>
                <a:gdLst>
                  <a:gd name="T0" fmla="*/ 24043650 w 287"/>
                  <a:gd name="T1" fmla="*/ 4019857 h 313"/>
                  <a:gd name="T2" fmla="*/ 24043650 w 287"/>
                  <a:gd name="T3" fmla="*/ 4019857 h 313"/>
                  <a:gd name="T4" fmla="*/ 32833600 w 287"/>
                  <a:gd name="T5" fmla="*/ 26324067 h 313"/>
                  <a:gd name="T6" fmla="*/ 32833600 w 287"/>
                  <a:gd name="T7" fmla="*/ 26324067 h 313"/>
                  <a:gd name="T8" fmla="*/ 24043650 w 287"/>
                  <a:gd name="T9" fmla="*/ 33456315 h 313"/>
                  <a:gd name="T10" fmla="*/ 24043650 w 287"/>
                  <a:gd name="T11" fmla="*/ 33456315 h 313"/>
                  <a:gd name="T12" fmla="*/ 5170496 w 287"/>
                  <a:gd name="T13" fmla="*/ 19840369 h 313"/>
                  <a:gd name="T14" fmla="*/ 5170496 w 287"/>
                  <a:gd name="T15" fmla="*/ 19840369 h 313"/>
                  <a:gd name="T16" fmla="*/ 24043650 w 287"/>
                  <a:gd name="T17" fmla="*/ 4019857 h 313"/>
                  <a:gd name="T18" fmla="*/ 3231515 w 287"/>
                  <a:gd name="T19" fmla="*/ 23212036 h 313"/>
                  <a:gd name="T20" fmla="*/ 3231515 w 287"/>
                  <a:gd name="T21" fmla="*/ 23212036 h 313"/>
                  <a:gd name="T22" fmla="*/ 31153126 w 287"/>
                  <a:gd name="T23" fmla="*/ 32548490 h 313"/>
                  <a:gd name="T24" fmla="*/ 31153126 w 287"/>
                  <a:gd name="T25" fmla="*/ 32548490 h 313"/>
                  <a:gd name="T26" fmla="*/ 36453055 w 287"/>
                  <a:gd name="T27" fmla="*/ 16468702 h 313"/>
                  <a:gd name="T28" fmla="*/ 36453055 w 287"/>
                  <a:gd name="T29" fmla="*/ 16468702 h 313"/>
                  <a:gd name="T30" fmla="*/ 29472652 w 287"/>
                  <a:gd name="T31" fmla="*/ 3760581 h 313"/>
                  <a:gd name="T32" fmla="*/ 29472652 w 287"/>
                  <a:gd name="T33" fmla="*/ 3760581 h 313"/>
                  <a:gd name="T34" fmla="*/ 23009622 w 287"/>
                  <a:gd name="T35" fmla="*/ 1167102 h 313"/>
                  <a:gd name="T36" fmla="*/ 23009622 w 287"/>
                  <a:gd name="T37" fmla="*/ 1167102 h 313"/>
                  <a:gd name="T38" fmla="*/ 3231515 w 287"/>
                  <a:gd name="T39" fmla="*/ 23212036 h 3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7" h="313">
                    <a:moveTo>
                      <a:pt x="186" y="31"/>
                    </a:moveTo>
                    <a:lnTo>
                      <a:pt x="186" y="31"/>
                    </a:lnTo>
                    <a:cubicBezTo>
                      <a:pt x="262" y="47"/>
                      <a:pt x="274" y="139"/>
                      <a:pt x="254" y="203"/>
                    </a:cubicBezTo>
                    <a:cubicBezTo>
                      <a:pt x="241" y="230"/>
                      <a:pt x="218" y="252"/>
                      <a:pt x="186" y="258"/>
                    </a:cubicBezTo>
                    <a:cubicBezTo>
                      <a:pt x="115" y="270"/>
                      <a:pt x="46" y="226"/>
                      <a:pt x="40" y="153"/>
                    </a:cubicBezTo>
                    <a:cubicBezTo>
                      <a:pt x="33" y="77"/>
                      <a:pt x="113" y="15"/>
                      <a:pt x="186" y="31"/>
                    </a:cubicBezTo>
                    <a:close/>
                    <a:moveTo>
                      <a:pt x="25" y="179"/>
                    </a:moveTo>
                    <a:lnTo>
                      <a:pt x="25" y="179"/>
                    </a:lnTo>
                    <a:cubicBezTo>
                      <a:pt x="49" y="266"/>
                      <a:pt x="170" y="312"/>
                      <a:pt x="241" y="251"/>
                    </a:cubicBezTo>
                    <a:cubicBezTo>
                      <a:pt x="275" y="219"/>
                      <a:pt x="286" y="171"/>
                      <a:pt x="282" y="127"/>
                    </a:cubicBezTo>
                    <a:cubicBezTo>
                      <a:pt x="277" y="94"/>
                      <a:pt x="279" y="74"/>
                      <a:pt x="228" y="29"/>
                    </a:cubicBezTo>
                    <a:cubicBezTo>
                      <a:pt x="214" y="19"/>
                      <a:pt x="197" y="12"/>
                      <a:pt x="178" y="9"/>
                    </a:cubicBezTo>
                    <a:cubicBezTo>
                      <a:pt x="85" y="0"/>
                      <a:pt x="0" y="88"/>
                      <a:pt x="25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2" name="Freeform 16">
                <a:extLst>
                  <a:ext uri="{FF2B5EF4-FFF2-40B4-BE49-F238E27FC236}">
                    <a16:creationId xmlns:a16="http://schemas.microsoft.com/office/drawing/2014/main" id="{24011B4C-015E-164F-9AC6-795F20AFF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201863"/>
                <a:ext cx="47625" cy="61912"/>
              </a:xfrm>
              <a:custGeom>
                <a:avLst/>
                <a:gdLst>
                  <a:gd name="T0" fmla="*/ 4556125 w 132"/>
                  <a:gd name="T1" fmla="*/ 14026145 h 171"/>
                  <a:gd name="T2" fmla="*/ 4556125 w 132"/>
                  <a:gd name="T3" fmla="*/ 14026145 h 171"/>
                  <a:gd name="T4" fmla="*/ 5337247 w 132"/>
                  <a:gd name="T5" fmla="*/ 7733931 h 171"/>
                  <a:gd name="T6" fmla="*/ 5337247 w 132"/>
                  <a:gd name="T7" fmla="*/ 7733931 h 171"/>
                  <a:gd name="T8" fmla="*/ 6118009 w 132"/>
                  <a:gd name="T9" fmla="*/ 7078605 h 171"/>
                  <a:gd name="T10" fmla="*/ 6118009 w 132"/>
                  <a:gd name="T11" fmla="*/ 7078605 h 171"/>
                  <a:gd name="T12" fmla="*/ 7029378 w 132"/>
                  <a:gd name="T13" fmla="*/ 6685410 h 171"/>
                  <a:gd name="T14" fmla="*/ 7029378 w 132"/>
                  <a:gd name="T15" fmla="*/ 6685410 h 171"/>
                  <a:gd name="T16" fmla="*/ 10543886 w 132"/>
                  <a:gd name="T17" fmla="*/ 6947540 h 171"/>
                  <a:gd name="T18" fmla="*/ 10543886 w 132"/>
                  <a:gd name="T19" fmla="*/ 6947540 h 171"/>
                  <a:gd name="T20" fmla="*/ 12236378 w 132"/>
                  <a:gd name="T21" fmla="*/ 9438140 h 171"/>
                  <a:gd name="T22" fmla="*/ 12236378 w 132"/>
                  <a:gd name="T23" fmla="*/ 9438140 h 171"/>
                  <a:gd name="T24" fmla="*/ 11585503 w 132"/>
                  <a:gd name="T25" fmla="*/ 12715494 h 171"/>
                  <a:gd name="T26" fmla="*/ 11585503 w 132"/>
                  <a:gd name="T27" fmla="*/ 12715494 h 171"/>
                  <a:gd name="T28" fmla="*/ 4556125 w 132"/>
                  <a:gd name="T29" fmla="*/ 14026145 h 171"/>
                  <a:gd name="T30" fmla="*/ 130247 w 132"/>
                  <a:gd name="T31" fmla="*/ 11404480 h 171"/>
                  <a:gd name="T32" fmla="*/ 130247 w 132"/>
                  <a:gd name="T33" fmla="*/ 11404480 h 171"/>
                  <a:gd name="T34" fmla="*/ 1822378 w 132"/>
                  <a:gd name="T35" fmla="*/ 17696694 h 171"/>
                  <a:gd name="T36" fmla="*/ 1822378 w 132"/>
                  <a:gd name="T37" fmla="*/ 17696694 h 171"/>
                  <a:gd name="T38" fmla="*/ 14969764 w 132"/>
                  <a:gd name="T39" fmla="*/ 16778876 h 171"/>
                  <a:gd name="T40" fmla="*/ 14969764 w 132"/>
                  <a:gd name="T41" fmla="*/ 16778876 h 171"/>
                  <a:gd name="T42" fmla="*/ 15750886 w 132"/>
                  <a:gd name="T43" fmla="*/ 6816475 h 171"/>
                  <a:gd name="T44" fmla="*/ 15750886 w 132"/>
                  <a:gd name="T45" fmla="*/ 6816475 h 171"/>
                  <a:gd name="T46" fmla="*/ 11585503 w 132"/>
                  <a:gd name="T47" fmla="*/ 1966340 h 171"/>
                  <a:gd name="T48" fmla="*/ 11585503 w 132"/>
                  <a:gd name="T49" fmla="*/ 1966340 h 171"/>
                  <a:gd name="T50" fmla="*/ 911369 w 132"/>
                  <a:gd name="T51" fmla="*/ 7471801 h 171"/>
                  <a:gd name="T52" fmla="*/ 911369 w 132"/>
                  <a:gd name="T53" fmla="*/ 7471801 h 171"/>
                  <a:gd name="T54" fmla="*/ 911369 w 132"/>
                  <a:gd name="T55" fmla="*/ 8520684 h 171"/>
                  <a:gd name="T56" fmla="*/ 911369 w 132"/>
                  <a:gd name="T57" fmla="*/ 8520684 h 171"/>
                  <a:gd name="T58" fmla="*/ 130247 w 132"/>
                  <a:gd name="T59" fmla="*/ 11011285 h 171"/>
                  <a:gd name="T60" fmla="*/ 130247 w 132"/>
                  <a:gd name="T61" fmla="*/ 11011285 h 171"/>
                  <a:gd name="T62" fmla="*/ 130247 w 132"/>
                  <a:gd name="T63" fmla="*/ 11404480 h 1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2" h="171">
                    <a:moveTo>
                      <a:pt x="35" y="107"/>
                    </a:moveTo>
                    <a:lnTo>
                      <a:pt x="35" y="107"/>
                    </a:lnTo>
                    <a:cubicBezTo>
                      <a:pt x="35" y="92"/>
                      <a:pt x="32" y="73"/>
                      <a:pt x="41" y="59"/>
                    </a:cubicBezTo>
                    <a:cubicBezTo>
                      <a:pt x="43" y="57"/>
                      <a:pt x="45" y="56"/>
                      <a:pt x="47" y="54"/>
                    </a:cubicBezTo>
                    <a:cubicBezTo>
                      <a:pt x="49" y="53"/>
                      <a:pt x="51" y="52"/>
                      <a:pt x="54" y="51"/>
                    </a:cubicBezTo>
                    <a:cubicBezTo>
                      <a:pt x="63" y="47"/>
                      <a:pt x="73" y="47"/>
                      <a:pt x="81" y="53"/>
                    </a:cubicBezTo>
                    <a:cubicBezTo>
                      <a:pt x="88" y="57"/>
                      <a:pt x="91" y="64"/>
                      <a:pt x="94" y="72"/>
                    </a:cubicBezTo>
                    <a:cubicBezTo>
                      <a:pt x="96" y="80"/>
                      <a:pt x="94" y="90"/>
                      <a:pt x="89" y="97"/>
                    </a:cubicBezTo>
                    <a:cubicBezTo>
                      <a:pt x="78" y="113"/>
                      <a:pt x="50" y="120"/>
                      <a:pt x="35" y="107"/>
                    </a:cubicBezTo>
                    <a:close/>
                    <a:moveTo>
                      <a:pt x="1" y="87"/>
                    </a:moveTo>
                    <a:lnTo>
                      <a:pt x="1" y="87"/>
                    </a:lnTo>
                    <a:cubicBezTo>
                      <a:pt x="0" y="103"/>
                      <a:pt x="4" y="121"/>
                      <a:pt x="14" y="135"/>
                    </a:cubicBezTo>
                    <a:cubicBezTo>
                      <a:pt x="40" y="170"/>
                      <a:pt x="92" y="163"/>
                      <a:pt x="115" y="128"/>
                    </a:cubicBezTo>
                    <a:cubicBezTo>
                      <a:pt x="128" y="109"/>
                      <a:pt x="131" y="77"/>
                      <a:pt x="121" y="52"/>
                    </a:cubicBezTo>
                    <a:cubicBezTo>
                      <a:pt x="121" y="38"/>
                      <a:pt x="100" y="21"/>
                      <a:pt x="89" y="15"/>
                    </a:cubicBezTo>
                    <a:cubicBezTo>
                      <a:pt x="60" y="0"/>
                      <a:pt x="13" y="23"/>
                      <a:pt x="7" y="57"/>
                    </a:cubicBezTo>
                    <a:cubicBezTo>
                      <a:pt x="7" y="59"/>
                      <a:pt x="7" y="62"/>
                      <a:pt x="7" y="65"/>
                    </a:cubicBezTo>
                    <a:cubicBezTo>
                      <a:pt x="5" y="71"/>
                      <a:pt x="4" y="77"/>
                      <a:pt x="1" y="84"/>
                    </a:cubicBezTo>
                    <a:cubicBezTo>
                      <a:pt x="1" y="85"/>
                      <a:pt x="1" y="86"/>
                      <a:pt x="1" y="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3" name="Freeform 17">
                <a:extLst>
                  <a:ext uri="{FF2B5EF4-FFF2-40B4-BE49-F238E27FC236}">
                    <a16:creationId xmlns:a16="http://schemas.microsoft.com/office/drawing/2014/main" id="{70CB04A1-7377-E041-A767-86D174520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950" y="1906588"/>
                <a:ext cx="23813" cy="22225"/>
              </a:xfrm>
              <a:custGeom>
                <a:avLst/>
                <a:gdLst>
                  <a:gd name="T0" fmla="*/ 4697389 w 65"/>
                  <a:gd name="T1" fmla="*/ 124531 h 63"/>
                  <a:gd name="T2" fmla="*/ 4697389 w 65"/>
                  <a:gd name="T3" fmla="*/ 124531 h 63"/>
                  <a:gd name="T4" fmla="*/ 8187276 w 65"/>
                  <a:gd name="T5" fmla="*/ 4231217 h 63"/>
                  <a:gd name="T6" fmla="*/ 8187276 w 65"/>
                  <a:gd name="T7" fmla="*/ 4231217 h 63"/>
                  <a:gd name="T8" fmla="*/ 3758058 w 65"/>
                  <a:gd name="T9" fmla="*/ 7467247 h 63"/>
                  <a:gd name="T10" fmla="*/ 3758058 w 65"/>
                  <a:gd name="T11" fmla="*/ 7467247 h 63"/>
                  <a:gd name="T12" fmla="*/ 402623 w 65"/>
                  <a:gd name="T13" fmla="*/ 3360208 h 63"/>
                  <a:gd name="T14" fmla="*/ 402623 w 65"/>
                  <a:gd name="T15" fmla="*/ 3360208 h 63"/>
                  <a:gd name="T16" fmla="*/ 4697389 w 65"/>
                  <a:gd name="T17" fmla="*/ 124531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3">
                    <a:moveTo>
                      <a:pt x="35" y="1"/>
                    </a:moveTo>
                    <a:lnTo>
                      <a:pt x="35" y="1"/>
                    </a:lnTo>
                    <a:cubicBezTo>
                      <a:pt x="51" y="3"/>
                      <a:pt x="64" y="18"/>
                      <a:pt x="61" y="34"/>
                    </a:cubicBezTo>
                    <a:cubicBezTo>
                      <a:pt x="59" y="50"/>
                      <a:pt x="45" y="62"/>
                      <a:pt x="28" y="60"/>
                    </a:cubicBezTo>
                    <a:cubicBezTo>
                      <a:pt x="14" y="59"/>
                      <a:pt x="0" y="43"/>
                      <a:pt x="3" y="27"/>
                    </a:cubicBezTo>
                    <a:cubicBezTo>
                      <a:pt x="4" y="11"/>
                      <a:pt x="18" y="0"/>
                      <a:pt x="35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4" name="Freeform 18">
                <a:extLst>
                  <a:ext uri="{FF2B5EF4-FFF2-40B4-BE49-F238E27FC236}">
                    <a16:creationId xmlns:a16="http://schemas.microsoft.com/office/drawing/2014/main" id="{63A95DE0-A652-6A43-8270-4AADF38C1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225" y="1909763"/>
                <a:ext cx="38100" cy="31750"/>
              </a:xfrm>
              <a:custGeom>
                <a:avLst/>
                <a:gdLst>
                  <a:gd name="T0" fmla="*/ 7381509 w 104"/>
                  <a:gd name="T1" fmla="*/ 799224 h 87"/>
                  <a:gd name="T2" fmla="*/ 7381509 w 104"/>
                  <a:gd name="T3" fmla="*/ 799224 h 87"/>
                  <a:gd name="T4" fmla="*/ 6307748 w 104"/>
                  <a:gd name="T5" fmla="*/ 10787701 h 87"/>
                  <a:gd name="T6" fmla="*/ 6307748 w 104"/>
                  <a:gd name="T7" fmla="*/ 10787701 h 87"/>
                  <a:gd name="T8" fmla="*/ 7381509 w 104"/>
                  <a:gd name="T9" fmla="*/ 799224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87">
                    <a:moveTo>
                      <a:pt x="55" y="6"/>
                    </a:moveTo>
                    <a:lnTo>
                      <a:pt x="55" y="6"/>
                    </a:lnTo>
                    <a:cubicBezTo>
                      <a:pt x="103" y="12"/>
                      <a:pt x="95" y="86"/>
                      <a:pt x="47" y="81"/>
                    </a:cubicBezTo>
                    <a:cubicBezTo>
                      <a:pt x="0" y="75"/>
                      <a:pt x="8" y="0"/>
                      <a:pt x="55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5" name="Freeform 19">
                <a:extLst>
                  <a:ext uri="{FF2B5EF4-FFF2-40B4-BE49-F238E27FC236}">
                    <a16:creationId xmlns:a16="http://schemas.microsoft.com/office/drawing/2014/main" id="{46C3FB19-E2A8-544F-B148-F6E877F43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550" y="1954213"/>
                <a:ext cx="34925" cy="34925"/>
              </a:xfrm>
              <a:custGeom>
                <a:avLst/>
                <a:gdLst>
                  <a:gd name="T0" fmla="*/ 6858130 w 98"/>
                  <a:gd name="T1" fmla="*/ 518474 h 97"/>
                  <a:gd name="T2" fmla="*/ 6858130 w 98"/>
                  <a:gd name="T3" fmla="*/ 518474 h 97"/>
                  <a:gd name="T4" fmla="*/ 11938292 w 98"/>
                  <a:gd name="T5" fmla="*/ 6870864 h 97"/>
                  <a:gd name="T6" fmla="*/ 11938292 w 98"/>
                  <a:gd name="T7" fmla="*/ 6870864 h 97"/>
                  <a:gd name="T8" fmla="*/ 5461130 w 98"/>
                  <a:gd name="T9" fmla="*/ 11926707 h 97"/>
                  <a:gd name="T10" fmla="*/ 5461130 w 98"/>
                  <a:gd name="T11" fmla="*/ 11926707 h 97"/>
                  <a:gd name="T12" fmla="*/ 508194 w 98"/>
                  <a:gd name="T13" fmla="*/ 5444699 h 97"/>
                  <a:gd name="T14" fmla="*/ 508194 w 98"/>
                  <a:gd name="T15" fmla="*/ 5444699 h 97"/>
                  <a:gd name="T16" fmla="*/ 6858130 w 98"/>
                  <a:gd name="T17" fmla="*/ 51847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7">
                    <a:moveTo>
                      <a:pt x="54" y="4"/>
                    </a:moveTo>
                    <a:lnTo>
                      <a:pt x="54" y="4"/>
                    </a:lnTo>
                    <a:cubicBezTo>
                      <a:pt x="78" y="6"/>
                      <a:pt x="97" y="29"/>
                      <a:pt x="94" y="53"/>
                    </a:cubicBezTo>
                    <a:cubicBezTo>
                      <a:pt x="89" y="76"/>
                      <a:pt x="68" y="96"/>
                      <a:pt x="43" y="92"/>
                    </a:cubicBezTo>
                    <a:cubicBezTo>
                      <a:pt x="19" y="90"/>
                      <a:pt x="0" y="66"/>
                      <a:pt x="4" y="42"/>
                    </a:cubicBezTo>
                    <a:cubicBezTo>
                      <a:pt x="8" y="18"/>
                      <a:pt x="29" y="0"/>
                      <a:pt x="54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6" name="Freeform 20">
                <a:extLst>
                  <a:ext uri="{FF2B5EF4-FFF2-40B4-BE49-F238E27FC236}">
                    <a16:creationId xmlns:a16="http://schemas.microsoft.com/office/drawing/2014/main" id="{602462B1-B4C9-F84C-9B29-55A59EB48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2388" y="2020888"/>
                <a:ext cx="26987" cy="22225"/>
              </a:xfrm>
              <a:custGeom>
                <a:avLst/>
                <a:gdLst>
                  <a:gd name="T0" fmla="*/ 5330117 w 73"/>
                  <a:gd name="T1" fmla="*/ 548958 h 60"/>
                  <a:gd name="T2" fmla="*/ 5330117 w 73"/>
                  <a:gd name="T3" fmla="*/ 548958 h 60"/>
                  <a:gd name="T4" fmla="*/ 4510156 w 73"/>
                  <a:gd name="T5" fmla="*/ 7409445 h 60"/>
                  <a:gd name="T6" fmla="*/ 4510156 w 73"/>
                  <a:gd name="T7" fmla="*/ 7409445 h 60"/>
                  <a:gd name="T8" fmla="*/ 5330117 w 73"/>
                  <a:gd name="T9" fmla="*/ 54895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0">
                    <a:moveTo>
                      <a:pt x="39" y="4"/>
                    </a:moveTo>
                    <a:lnTo>
                      <a:pt x="39" y="4"/>
                    </a:lnTo>
                    <a:cubicBezTo>
                      <a:pt x="72" y="8"/>
                      <a:pt x="66" y="59"/>
                      <a:pt x="33" y="54"/>
                    </a:cubicBezTo>
                    <a:cubicBezTo>
                      <a:pt x="0" y="52"/>
                      <a:pt x="6" y="0"/>
                      <a:pt x="3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7" name="Freeform 21">
                <a:extLst>
                  <a:ext uri="{FF2B5EF4-FFF2-40B4-BE49-F238E27FC236}">
                    <a16:creationId xmlns:a16="http://schemas.microsoft.com/office/drawing/2014/main" id="{0A50B781-16BA-6247-8B59-29B091730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2089150"/>
                <a:ext cx="31750" cy="25400"/>
              </a:xfrm>
              <a:custGeom>
                <a:avLst/>
                <a:gdLst>
                  <a:gd name="T0" fmla="*/ 6126290 w 87"/>
                  <a:gd name="T1" fmla="*/ 383862 h 71"/>
                  <a:gd name="T2" fmla="*/ 6126290 w 87"/>
                  <a:gd name="T3" fmla="*/ 383862 h 71"/>
                  <a:gd name="T4" fmla="*/ 5327431 w 87"/>
                  <a:gd name="T5" fmla="*/ 8319037 h 71"/>
                  <a:gd name="T6" fmla="*/ 5327431 w 87"/>
                  <a:gd name="T7" fmla="*/ 8319037 h 71"/>
                  <a:gd name="T8" fmla="*/ 6126290 w 87"/>
                  <a:gd name="T9" fmla="*/ 38386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1">
                    <a:moveTo>
                      <a:pt x="46" y="3"/>
                    </a:moveTo>
                    <a:lnTo>
                      <a:pt x="46" y="3"/>
                    </a:lnTo>
                    <a:cubicBezTo>
                      <a:pt x="86" y="8"/>
                      <a:pt x="79" y="70"/>
                      <a:pt x="40" y="65"/>
                    </a:cubicBezTo>
                    <a:cubicBezTo>
                      <a:pt x="0" y="60"/>
                      <a:pt x="8" y="0"/>
                      <a:pt x="4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8" name="Freeform 22">
                <a:extLst>
                  <a:ext uri="{FF2B5EF4-FFF2-40B4-BE49-F238E27FC236}">
                    <a16:creationId xmlns:a16="http://schemas.microsoft.com/office/drawing/2014/main" id="{444AC262-6374-904E-A43B-1B1E7D418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975" y="2165350"/>
                <a:ext cx="20638" cy="19050"/>
              </a:xfrm>
              <a:custGeom>
                <a:avLst/>
                <a:gdLst>
                  <a:gd name="T0" fmla="*/ 814832 w 56"/>
                  <a:gd name="T1" fmla="*/ 2240139 h 54"/>
                  <a:gd name="T2" fmla="*/ 814832 w 56"/>
                  <a:gd name="T3" fmla="*/ 2240139 h 54"/>
                  <a:gd name="T4" fmla="*/ 5160974 w 56"/>
                  <a:gd name="T5" fmla="*/ 622300 h 54"/>
                  <a:gd name="T6" fmla="*/ 5160974 w 56"/>
                  <a:gd name="T7" fmla="*/ 622300 h 54"/>
                  <a:gd name="T8" fmla="*/ 7062618 w 56"/>
                  <a:gd name="T9" fmla="*/ 4355747 h 54"/>
                  <a:gd name="T10" fmla="*/ 7062618 w 56"/>
                  <a:gd name="T11" fmla="*/ 4355747 h 54"/>
                  <a:gd name="T12" fmla="*/ 3123709 w 56"/>
                  <a:gd name="T13" fmla="*/ 6222647 h 54"/>
                  <a:gd name="T14" fmla="*/ 3123709 w 56"/>
                  <a:gd name="T15" fmla="*/ 6222647 h 54"/>
                  <a:gd name="T16" fmla="*/ 814832 w 56"/>
                  <a:gd name="T17" fmla="*/ 224013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54">
                    <a:moveTo>
                      <a:pt x="6" y="18"/>
                    </a:moveTo>
                    <a:lnTo>
                      <a:pt x="6" y="18"/>
                    </a:lnTo>
                    <a:cubicBezTo>
                      <a:pt x="12" y="7"/>
                      <a:pt x="25" y="0"/>
                      <a:pt x="38" y="5"/>
                    </a:cubicBezTo>
                    <a:cubicBezTo>
                      <a:pt x="50" y="10"/>
                      <a:pt x="55" y="23"/>
                      <a:pt x="52" y="35"/>
                    </a:cubicBezTo>
                    <a:cubicBezTo>
                      <a:pt x="48" y="48"/>
                      <a:pt x="33" y="53"/>
                      <a:pt x="23" y="50"/>
                    </a:cubicBezTo>
                    <a:cubicBezTo>
                      <a:pt x="8" y="46"/>
                      <a:pt x="0" y="32"/>
                      <a:pt x="6" y="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19" name="Freeform 23">
                <a:extLst>
                  <a:ext uri="{FF2B5EF4-FFF2-40B4-BE49-F238E27FC236}">
                    <a16:creationId xmlns:a16="http://schemas.microsoft.com/office/drawing/2014/main" id="{D622EF8A-6E7C-704A-8488-0243F6F9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613" y="2212975"/>
                <a:ext cx="34925" cy="28575"/>
              </a:xfrm>
              <a:custGeom>
                <a:avLst/>
                <a:gdLst>
                  <a:gd name="T0" fmla="*/ 6595886 w 99"/>
                  <a:gd name="T1" fmla="*/ 622300 h 81"/>
                  <a:gd name="T2" fmla="*/ 6595886 w 99"/>
                  <a:gd name="T3" fmla="*/ 622300 h 81"/>
                  <a:gd name="T4" fmla="*/ 5475817 w 99"/>
                  <a:gd name="T5" fmla="*/ 9458325 h 81"/>
                  <a:gd name="T6" fmla="*/ 5475817 w 99"/>
                  <a:gd name="T7" fmla="*/ 9458325 h 81"/>
                  <a:gd name="T8" fmla="*/ 6595886 w 99"/>
                  <a:gd name="T9" fmla="*/ 62230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81">
                    <a:moveTo>
                      <a:pt x="53" y="5"/>
                    </a:moveTo>
                    <a:lnTo>
                      <a:pt x="53" y="5"/>
                    </a:lnTo>
                    <a:cubicBezTo>
                      <a:pt x="98" y="11"/>
                      <a:pt x="90" y="80"/>
                      <a:pt x="44" y="76"/>
                    </a:cubicBezTo>
                    <a:cubicBezTo>
                      <a:pt x="0" y="70"/>
                      <a:pt x="8" y="0"/>
                      <a:pt x="53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0" name="Freeform 24">
                <a:extLst>
                  <a:ext uri="{FF2B5EF4-FFF2-40B4-BE49-F238E27FC236}">
                    <a16:creationId xmlns:a16="http://schemas.microsoft.com/office/drawing/2014/main" id="{88EF639C-AF09-D44A-B766-C91E1D331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700" y="2265363"/>
                <a:ext cx="23813" cy="23812"/>
              </a:xfrm>
              <a:custGeom>
                <a:avLst/>
                <a:gdLst>
                  <a:gd name="T0" fmla="*/ 4697389 w 65"/>
                  <a:gd name="T1" fmla="*/ 268526 h 65"/>
                  <a:gd name="T2" fmla="*/ 4697389 w 65"/>
                  <a:gd name="T3" fmla="*/ 268526 h 65"/>
                  <a:gd name="T4" fmla="*/ 8321361 w 65"/>
                  <a:gd name="T5" fmla="*/ 4697192 h 65"/>
                  <a:gd name="T6" fmla="*/ 8321361 w 65"/>
                  <a:gd name="T7" fmla="*/ 4697192 h 65"/>
                  <a:gd name="T8" fmla="*/ 3758058 w 65"/>
                  <a:gd name="T9" fmla="*/ 8186566 h 65"/>
                  <a:gd name="T10" fmla="*/ 3758058 w 65"/>
                  <a:gd name="T11" fmla="*/ 8186566 h 65"/>
                  <a:gd name="T12" fmla="*/ 402623 w 65"/>
                  <a:gd name="T13" fmla="*/ 3891980 h 65"/>
                  <a:gd name="T14" fmla="*/ 402623 w 65"/>
                  <a:gd name="T15" fmla="*/ 3891980 h 65"/>
                  <a:gd name="T16" fmla="*/ 4697389 w 65"/>
                  <a:gd name="T17" fmla="*/ 26852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35" y="2"/>
                    </a:moveTo>
                    <a:lnTo>
                      <a:pt x="35" y="2"/>
                    </a:lnTo>
                    <a:cubicBezTo>
                      <a:pt x="51" y="4"/>
                      <a:pt x="64" y="19"/>
                      <a:pt x="62" y="35"/>
                    </a:cubicBezTo>
                    <a:cubicBezTo>
                      <a:pt x="60" y="52"/>
                      <a:pt x="45" y="64"/>
                      <a:pt x="28" y="61"/>
                    </a:cubicBezTo>
                    <a:cubicBezTo>
                      <a:pt x="13" y="60"/>
                      <a:pt x="0" y="45"/>
                      <a:pt x="3" y="29"/>
                    </a:cubicBezTo>
                    <a:cubicBezTo>
                      <a:pt x="4" y="12"/>
                      <a:pt x="19" y="0"/>
                      <a:pt x="3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1" name="Freeform 25">
                <a:extLst>
                  <a:ext uri="{FF2B5EF4-FFF2-40B4-BE49-F238E27FC236}">
                    <a16:creationId xmlns:a16="http://schemas.microsoft.com/office/drawing/2014/main" id="{1A959DF9-E835-1D48-8FE1-451BBB963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0663" y="2282825"/>
                <a:ext cx="23812" cy="19050"/>
              </a:xfrm>
              <a:custGeom>
                <a:avLst/>
                <a:gdLst>
                  <a:gd name="T0" fmla="*/ 4563112 w 65"/>
                  <a:gd name="T1" fmla="*/ 402614 h 52"/>
                  <a:gd name="T2" fmla="*/ 4563112 w 65"/>
                  <a:gd name="T3" fmla="*/ 402614 h 52"/>
                  <a:gd name="T4" fmla="*/ 4160140 w 65"/>
                  <a:gd name="T5" fmla="*/ 6576280 h 52"/>
                  <a:gd name="T6" fmla="*/ 4160140 w 65"/>
                  <a:gd name="T7" fmla="*/ 6576280 h 52"/>
                  <a:gd name="T8" fmla="*/ 4563112 w 65"/>
                  <a:gd name="T9" fmla="*/ 40261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2">
                    <a:moveTo>
                      <a:pt x="34" y="3"/>
                    </a:moveTo>
                    <a:lnTo>
                      <a:pt x="34" y="3"/>
                    </a:lnTo>
                    <a:cubicBezTo>
                      <a:pt x="64" y="7"/>
                      <a:pt x="59" y="51"/>
                      <a:pt x="31" y="49"/>
                    </a:cubicBezTo>
                    <a:cubicBezTo>
                      <a:pt x="0" y="44"/>
                      <a:pt x="6" y="0"/>
                      <a:pt x="34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2" name="Freeform 26">
                <a:extLst>
                  <a:ext uri="{FF2B5EF4-FFF2-40B4-BE49-F238E27FC236}">
                    <a16:creationId xmlns:a16="http://schemas.microsoft.com/office/drawing/2014/main" id="{66C4DB34-842F-7544-B245-55894A571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100" y="2260600"/>
                <a:ext cx="25400" cy="20638"/>
              </a:xfrm>
              <a:custGeom>
                <a:avLst/>
                <a:gdLst>
                  <a:gd name="T0" fmla="*/ 4871720 w 70"/>
                  <a:gd name="T1" fmla="*/ 524278 h 57"/>
                  <a:gd name="T2" fmla="*/ 4871720 w 70"/>
                  <a:gd name="T3" fmla="*/ 524278 h 57"/>
                  <a:gd name="T4" fmla="*/ 4081780 w 70"/>
                  <a:gd name="T5" fmla="*/ 6948127 h 57"/>
                  <a:gd name="T6" fmla="*/ 4081780 w 70"/>
                  <a:gd name="T7" fmla="*/ 6948127 h 57"/>
                  <a:gd name="T8" fmla="*/ 4871720 w 70"/>
                  <a:gd name="T9" fmla="*/ 52427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7" y="4"/>
                    </a:moveTo>
                    <a:lnTo>
                      <a:pt x="37" y="4"/>
                    </a:lnTo>
                    <a:cubicBezTo>
                      <a:pt x="69" y="8"/>
                      <a:pt x="63" y="56"/>
                      <a:pt x="31" y="53"/>
                    </a:cubicBezTo>
                    <a:cubicBezTo>
                      <a:pt x="0" y="49"/>
                      <a:pt x="6" y="0"/>
                      <a:pt x="3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3" name="Freeform 27">
                <a:extLst>
                  <a:ext uri="{FF2B5EF4-FFF2-40B4-BE49-F238E27FC236}">
                    <a16:creationId xmlns:a16="http://schemas.microsoft.com/office/drawing/2014/main" id="{DD4F367E-0731-7343-8A7F-34301D0C2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4488" y="2224088"/>
                <a:ext cx="25400" cy="20637"/>
              </a:xfrm>
              <a:custGeom>
                <a:avLst/>
                <a:gdLst>
                  <a:gd name="T0" fmla="*/ 5003437 w 70"/>
                  <a:gd name="T1" fmla="*/ 524252 h 57"/>
                  <a:gd name="T2" fmla="*/ 5003437 w 70"/>
                  <a:gd name="T3" fmla="*/ 524252 h 57"/>
                  <a:gd name="T4" fmla="*/ 4213134 w 70"/>
                  <a:gd name="T5" fmla="*/ 7078491 h 57"/>
                  <a:gd name="T6" fmla="*/ 4213134 w 70"/>
                  <a:gd name="T7" fmla="*/ 7078491 h 57"/>
                  <a:gd name="T8" fmla="*/ 5003437 w 70"/>
                  <a:gd name="T9" fmla="*/ 524252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7">
                    <a:moveTo>
                      <a:pt x="38" y="4"/>
                    </a:moveTo>
                    <a:lnTo>
                      <a:pt x="38" y="4"/>
                    </a:lnTo>
                    <a:cubicBezTo>
                      <a:pt x="69" y="7"/>
                      <a:pt x="64" y="56"/>
                      <a:pt x="32" y="54"/>
                    </a:cubicBezTo>
                    <a:cubicBezTo>
                      <a:pt x="0" y="50"/>
                      <a:pt x="6" y="0"/>
                      <a:pt x="3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4" name="Freeform 28">
                <a:extLst>
                  <a:ext uri="{FF2B5EF4-FFF2-40B4-BE49-F238E27FC236}">
                    <a16:creationId xmlns:a16="http://schemas.microsoft.com/office/drawing/2014/main" id="{45EFAC65-CEB8-6340-B284-3D2E26472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6238" y="2168525"/>
                <a:ext cx="23812" cy="20638"/>
              </a:xfrm>
              <a:custGeom>
                <a:avLst/>
                <a:gdLst>
                  <a:gd name="T0" fmla="*/ 4420858 w 67"/>
                  <a:gd name="T1" fmla="*/ 407601 h 56"/>
                  <a:gd name="T2" fmla="*/ 4420858 w 67"/>
                  <a:gd name="T3" fmla="*/ 407601 h 56"/>
                  <a:gd name="T4" fmla="*/ 3789307 w 67"/>
                  <a:gd name="T5" fmla="*/ 6926629 h 56"/>
                  <a:gd name="T6" fmla="*/ 3789307 w 67"/>
                  <a:gd name="T7" fmla="*/ 6926629 h 56"/>
                  <a:gd name="T8" fmla="*/ 4420858 w 67"/>
                  <a:gd name="T9" fmla="*/ 40760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35" y="3"/>
                    </a:moveTo>
                    <a:lnTo>
                      <a:pt x="35" y="3"/>
                    </a:lnTo>
                    <a:cubicBezTo>
                      <a:pt x="66" y="7"/>
                      <a:pt x="60" y="55"/>
                      <a:pt x="30" y="51"/>
                    </a:cubicBezTo>
                    <a:cubicBezTo>
                      <a:pt x="0" y="48"/>
                      <a:pt x="6" y="0"/>
                      <a:pt x="3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5" name="Freeform 29">
                <a:extLst>
                  <a:ext uri="{FF2B5EF4-FFF2-40B4-BE49-F238E27FC236}">
                    <a16:creationId xmlns:a16="http://schemas.microsoft.com/office/drawing/2014/main" id="{A9892E59-8598-2E47-9112-1CD40271F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5" y="2101850"/>
                <a:ext cx="26988" cy="23813"/>
              </a:xfrm>
              <a:custGeom>
                <a:avLst/>
                <a:gdLst>
                  <a:gd name="T0" fmla="*/ 5159615 w 77"/>
                  <a:gd name="T1" fmla="*/ 692065 h 64"/>
                  <a:gd name="T2" fmla="*/ 5159615 w 77"/>
                  <a:gd name="T3" fmla="*/ 692065 h 64"/>
                  <a:gd name="T4" fmla="*/ 4299504 w 77"/>
                  <a:gd name="T5" fmla="*/ 8029818 h 64"/>
                  <a:gd name="T6" fmla="*/ 4299504 w 77"/>
                  <a:gd name="T7" fmla="*/ 8029818 h 64"/>
                  <a:gd name="T8" fmla="*/ 5159615 w 77"/>
                  <a:gd name="T9" fmla="*/ 69206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4">
                    <a:moveTo>
                      <a:pt x="42" y="5"/>
                    </a:moveTo>
                    <a:lnTo>
                      <a:pt x="42" y="5"/>
                    </a:lnTo>
                    <a:cubicBezTo>
                      <a:pt x="76" y="8"/>
                      <a:pt x="70" y="63"/>
                      <a:pt x="35" y="58"/>
                    </a:cubicBezTo>
                    <a:cubicBezTo>
                      <a:pt x="0" y="55"/>
                      <a:pt x="7" y="0"/>
                      <a:pt x="4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6" name="Freeform 30">
                <a:extLst>
                  <a:ext uri="{FF2B5EF4-FFF2-40B4-BE49-F238E27FC236}">
                    <a16:creationId xmlns:a16="http://schemas.microsoft.com/office/drawing/2014/main" id="{1344FC6B-CAD0-4547-AA2C-3D72F5AB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2020888"/>
                <a:ext cx="25400" cy="19050"/>
              </a:xfrm>
              <a:custGeom>
                <a:avLst/>
                <a:gdLst>
                  <a:gd name="T0" fmla="*/ 4878272 w 69"/>
                  <a:gd name="T1" fmla="*/ 359872 h 55"/>
                  <a:gd name="T2" fmla="*/ 4878272 w 69"/>
                  <a:gd name="T3" fmla="*/ 359872 h 55"/>
                  <a:gd name="T4" fmla="*/ 4200939 w 69"/>
                  <a:gd name="T5" fmla="*/ 6118514 h 55"/>
                  <a:gd name="T6" fmla="*/ 4200939 w 69"/>
                  <a:gd name="T7" fmla="*/ 6118514 h 55"/>
                  <a:gd name="T8" fmla="*/ 4878272 w 69"/>
                  <a:gd name="T9" fmla="*/ 3598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55">
                    <a:moveTo>
                      <a:pt x="36" y="3"/>
                    </a:moveTo>
                    <a:lnTo>
                      <a:pt x="36" y="3"/>
                    </a:lnTo>
                    <a:cubicBezTo>
                      <a:pt x="68" y="6"/>
                      <a:pt x="63" y="54"/>
                      <a:pt x="31" y="51"/>
                    </a:cubicBezTo>
                    <a:cubicBezTo>
                      <a:pt x="0" y="47"/>
                      <a:pt x="6" y="0"/>
                      <a:pt x="36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7" name="Freeform 31">
                <a:extLst>
                  <a:ext uri="{FF2B5EF4-FFF2-40B4-BE49-F238E27FC236}">
                    <a16:creationId xmlns:a16="http://schemas.microsoft.com/office/drawing/2014/main" id="{1D189D8B-63C9-A34C-905F-637132986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438" y="1947863"/>
                <a:ext cx="30162" cy="23812"/>
              </a:xfrm>
              <a:custGeom>
                <a:avLst/>
                <a:gdLst>
                  <a:gd name="T0" fmla="*/ 5942641 w 83"/>
                  <a:gd name="T1" fmla="*/ 368035 h 68"/>
                  <a:gd name="T2" fmla="*/ 5942641 w 83"/>
                  <a:gd name="T3" fmla="*/ 368035 h 68"/>
                  <a:gd name="T4" fmla="*/ 5018157 w 83"/>
                  <a:gd name="T5" fmla="*/ 7602681 h 68"/>
                  <a:gd name="T6" fmla="*/ 5018157 w 83"/>
                  <a:gd name="T7" fmla="*/ 7602681 h 68"/>
                  <a:gd name="T8" fmla="*/ 5942641 w 83"/>
                  <a:gd name="T9" fmla="*/ 368035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8">
                    <a:moveTo>
                      <a:pt x="45" y="3"/>
                    </a:moveTo>
                    <a:lnTo>
                      <a:pt x="45" y="3"/>
                    </a:lnTo>
                    <a:cubicBezTo>
                      <a:pt x="82" y="8"/>
                      <a:pt x="77" y="67"/>
                      <a:pt x="38" y="62"/>
                    </a:cubicBezTo>
                    <a:cubicBezTo>
                      <a:pt x="0" y="58"/>
                      <a:pt x="7" y="0"/>
                      <a:pt x="45" y="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8" name="Freeform 125">
                <a:extLst>
                  <a:ext uri="{FF2B5EF4-FFF2-40B4-BE49-F238E27FC236}">
                    <a16:creationId xmlns:a16="http://schemas.microsoft.com/office/drawing/2014/main" id="{3846CB9E-75D8-9D4C-96EE-3A9F98750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463" y="1309688"/>
                <a:ext cx="271462" cy="242887"/>
              </a:xfrm>
              <a:custGeom>
                <a:avLst/>
                <a:gdLst>
                  <a:gd name="T0" fmla="*/ 94614781 w 753"/>
                  <a:gd name="T1" fmla="*/ 128989 h 676"/>
                  <a:gd name="T2" fmla="*/ 94614781 w 753"/>
                  <a:gd name="T3" fmla="*/ 128989 h 676"/>
                  <a:gd name="T4" fmla="*/ 46267868 w 753"/>
                  <a:gd name="T5" fmla="*/ 27626600 h 676"/>
                  <a:gd name="T6" fmla="*/ 46267868 w 753"/>
                  <a:gd name="T7" fmla="*/ 27626600 h 676"/>
                  <a:gd name="T8" fmla="*/ 1689698 w 753"/>
                  <a:gd name="T9" fmla="*/ 82621822 h 676"/>
                  <a:gd name="T10" fmla="*/ 1689698 w 753"/>
                  <a:gd name="T11" fmla="*/ 82621822 h 676"/>
                  <a:gd name="T12" fmla="*/ 5588584 w 753"/>
                  <a:gd name="T13" fmla="*/ 84816428 h 676"/>
                  <a:gd name="T14" fmla="*/ 5588584 w 753"/>
                  <a:gd name="T15" fmla="*/ 84816428 h 676"/>
                  <a:gd name="T16" fmla="*/ 44058319 w 753"/>
                  <a:gd name="T17" fmla="*/ 36276036 h 676"/>
                  <a:gd name="T18" fmla="*/ 44058319 w 753"/>
                  <a:gd name="T19" fmla="*/ 36276036 h 676"/>
                  <a:gd name="T20" fmla="*/ 94744925 w 753"/>
                  <a:gd name="T21" fmla="*/ 4647549 h 676"/>
                  <a:gd name="T22" fmla="*/ 94744925 w 753"/>
                  <a:gd name="T23" fmla="*/ 4647549 h 676"/>
                  <a:gd name="T24" fmla="*/ 94614781 w 753"/>
                  <a:gd name="T25" fmla="*/ 128989 h 6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3" h="676">
                    <a:moveTo>
                      <a:pt x="728" y="1"/>
                    </a:moveTo>
                    <a:lnTo>
                      <a:pt x="728" y="1"/>
                    </a:lnTo>
                    <a:cubicBezTo>
                      <a:pt x="577" y="17"/>
                      <a:pt x="459" y="109"/>
                      <a:pt x="356" y="214"/>
                    </a:cubicBezTo>
                    <a:cubicBezTo>
                      <a:pt x="227" y="344"/>
                      <a:pt x="114" y="489"/>
                      <a:pt x="13" y="640"/>
                    </a:cubicBezTo>
                    <a:cubicBezTo>
                      <a:pt x="0" y="659"/>
                      <a:pt x="31" y="675"/>
                      <a:pt x="43" y="657"/>
                    </a:cubicBezTo>
                    <a:cubicBezTo>
                      <a:pt x="131" y="524"/>
                      <a:pt x="229" y="397"/>
                      <a:pt x="339" y="281"/>
                    </a:cubicBezTo>
                    <a:cubicBezTo>
                      <a:pt x="446" y="167"/>
                      <a:pt x="566" y="52"/>
                      <a:pt x="729" y="36"/>
                    </a:cubicBezTo>
                    <a:cubicBezTo>
                      <a:pt x="752" y="34"/>
                      <a:pt x="751" y="0"/>
                      <a:pt x="728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29" name="Freeform 126">
                <a:extLst>
                  <a:ext uri="{FF2B5EF4-FFF2-40B4-BE49-F238E27FC236}">
                    <a16:creationId xmlns:a16="http://schemas.microsoft.com/office/drawing/2014/main" id="{B9385ED8-E871-684F-8BB3-EA9F4A5A1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1295400"/>
                <a:ext cx="138112" cy="130175"/>
              </a:xfrm>
              <a:custGeom>
                <a:avLst/>
                <a:gdLst>
                  <a:gd name="T0" fmla="*/ 45772769 w 383"/>
                  <a:gd name="T1" fmla="*/ 1040318 h 361"/>
                  <a:gd name="T2" fmla="*/ 45772769 w 383"/>
                  <a:gd name="T3" fmla="*/ 1040318 h 361"/>
                  <a:gd name="T4" fmla="*/ 1170166 w 383"/>
                  <a:gd name="T5" fmla="*/ 41999287 h 361"/>
                  <a:gd name="T6" fmla="*/ 1170166 w 383"/>
                  <a:gd name="T7" fmla="*/ 41999287 h 361"/>
                  <a:gd name="T8" fmla="*/ 5201377 w 383"/>
                  <a:gd name="T9" fmla="*/ 44209738 h 361"/>
                  <a:gd name="T10" fmla="*/ 5201377 w 383"/>
                  <a:gd name="T11" fmla="*/ 44209738 h 361"/>
                  <a:gd name="T12" fmla="*/ 47073113 w 383"/>
                  <a:gd name="T13" fmla="*/ 5201230 h 361"/>
                  <a:gd name="T14" fmla="*/ 47073113 w 383"/>
                  <a:gd name="T15" fmla="*/ 5201230 h 361"/>
                  <a:gd name="T16" fmla="*/ 45772769 w 383"/>
                  <a:gd name="T17" fmla="*/ 1040318 h 3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3" h="361">
                    <a:moveTo>
                      <a:pt x="352" y="8"/>
                    </a:moveTo>
                    <a:lnTo>
                      <a:pt x="352" y="8"/>
                    </a:lnTo>
                    <a:cubicBezTo>
                      <a:pt x="201" y="68"/>
                      <a:pt x="81" y="177"/>
                      <a:pt x="9" y="323"/>
                    </a:cubicBezTo>
                    <a:cubicBezTo>
                      <a:pt x="0" y="342"/>
                      <a:pt x="29" y="360"/>
                      <a:pt x="40" y="340"/>
                    </a:cubicBezTo>
                    <a:cubicBezTo>
                      <a:pt x="107" y="201"/>
                      <a:pt x="220" y="98"/>
                      <a:pt x="362" y="40"/>
                    </a:cubicBezTo>
                    <a:cubicBezTo>
                      <a:pt x="382" y="32"/>
                      <a:pt x="372" y="0"/>
                      <a:pt x="352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36" name="Freeform 130">
              <a:extLst>
                <a:ext uri="{FF2B5EF4-FFF2-40B4-BE49-F238E27FC236}">
                  <a16:creationId xmlns:a16="http://schemas.microsoft.com/office/drawing/2014/main" id="{39B12520-4CF5-1B43-A59C-11B6D30BB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1759" y="2847606"/>
              <a:ext cx="487056" cy="524005"/>
            </a:xfrm>
            <a:custGeom>
              <a:avLst/>
              <a:gdLst>
                <a:gd name="T0" fmla="*/ 128695268 w 595"/>
                <a:gd name="T1" fmla="*/ 340810939 h 641"/>
                <a:gd name="T2" fmla="*/ 128695268 w 595"/>
                <a:gd name="T3" fmla="*/ 340810939 h 641"/>
                <a:gd name="T4" fmla="*/ 76833169 w 595"/>
                <a:gd name="T5" fmla="*/ 168018800 h 641"/>
                <a:gd name="T6" fmla="*/ 76833169 w 595"/>
                <a:gd name="T7" fmla="*/ 168018800 h 641"/>
                <a:gd name="T8" fmla="*/ 273716569 w 595"/>
                <a:gd name="T9" fmla="*/ 217660612 h 641"/>
                <a:gd name="T10" fmla="*/ 273716569 w 595"/>
                <a:gd name="T11" fmla="*/ 217660612 h 641"/>
                <a:gd name="T12" fmla="*/ 277558808 w 595"/>
                <a:gd name="T13" fmla="*/ 222433953 h 641"/>
                <a:gd name="T14" fmla="*/ 277558808 w 595"/>
                <a:gd name="T15" fmla="*/ 222433953 h 641"/>
                <a:gd name="T16" fmla="*/ 304449837 w 595"/>
                <a:gd name="T17" fmla="*/ 213842635 h 641"/>
                <a:gd name="T18" fmla="*/ 304449837 w 595"/>
                <a:gd name="T19" fmla="*/ 213842635 h 641"/>
                <a:gd name="T20" fmla="*/ 402411837 w 595"/>
                <a:gd name="T21" fmla="*/ 55369358 h 641"/>
                <a:gd name="T22" fmla="*/ 402411837 w 595"/>
                <a:gd name="T23" fmla="*/ 55369358 h 641"/>
                <a:gd name="T24" fmla="*/ 470601130 w 595"/>
                <a:gd name="T25" fmla="*/ 223389315 h 641"/>
                <a:gd name="T26" fmla="*/ 470601130 w 595"/>
                <a:gd name="T27" fmla="*/ 223389315 h 641"/>
                <a:gd name="T28" fmla="*/ 377440767 w 595"/>
                <a:gd name="T29" fmla="*/ 543197326 h 641"/>
                <a:gd name="T30" fmla="*/ 377440767 w 595"/>
                <a:gd name="T31" fmla="*/ 543197326 h 641"/>
                <a:gd name="T32" fmla="*/ 128695268 w 595"/>
                <a:gd name="T33" fmla="*/ 340810939 h 641"/>
                <a:gd name="T34" fmla="*/ 408174035 w 595"/>
                <a:gd name="T35" fmla="*/ 568018232 h 641"/>
                <a:gd name="T36" fmla="*/ 408174035 w 595"/>
                <a:gd name="T37" fmla="*/ 568018232 h 641"/>
                <a:gd name="T38" fmla="*/ 409134594 w 595"/>
                <a:gd name="T39" fmla="*/ 564200255 h 641"/>
                <a:gd name="T40" fmla="*/ 409134594 w 595"/>
                <a:gd name="T41" fmla="*/ 564200255 h 641"/>
                <a:gd name="T42" fmla="*/ 498452718 w 595"/>
                <a:gd name="T43" fmla="*/ 51551380 h 641"/>
                <a:gd name="T44" fmla="*/ 498452718 w 595"/>
                <a:gd name="T45" fmla="*/ 51551380 h 641"/>
                <a:gd name="T46" fmla="*/ 375519647 w 595"/>
                <a:gd name="T47" fmla="*/ 31503814 h 641"/>
                <a:gd name="T48" fmla="*/ 375519647 w 595"/>
                <a:gd name="T49" fmla="*/ 31503814 h 641"/>
                <a:gd name="T50" fmla="*/ 277558808 w 595"/>
                <a:gd name="T51" fmla="*/ 179475048 h 641"/>
                <a:gd name="T52" fmla="*/ 277558808 w 595"/>
                <a:gd name="T53" fmla="*/ 179475048 h 641"/>
                <a:gd name="T54" fmla="*/ 16327194 w 595"/>
                <a:gd name="T55" fmla="*/ 231026428 h 641"/>
                <a:gd name="T56" fmla="*/ 16327194 w 595"/>
                <a:gd name="T57" fmla="*/ 231026428 h 641"/>
                <a:gd name="T58" fmla="*/ 145021301 w 595"/>
                <a:gd name="T59" fmla="*/ 396181455 h 641"/>
                <a:gd name="T60" fmla="*/ 145021301 w 595"/>
                <a:gd name="T61" fmla="*/ 396181455 h 641"/>
                <a:gd name="T62" fmla="*/ 392807401 w 595"/>
                <a:gd name="T63" fmla="*/ 598567842 h 641"/>
                <a:gd name="T64" fmla="*/ 392807401 w 595"/>
                <a:gd name="T65" fmla="*/ 598567842 h 641"/>
                <a:gd name="T66" fmla="*/ 415857352 w 595"/>
                <a:gd name="T67" fmla="*/ 574701140 h 641"/>
                <a:gd name="T68" fmla="*/ 415857352 w 595"/>
                <a:gd name="T69" fmla="*/ 574701140 h 641"/>
                <a:gd name="T70" fmla="*/ 408174035 w 595"/>
                <a:gd name="T71" fmla="*/ 568018232 h 6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5" h="641">
                  <a:moveTo>
                    <a:pt x="134" y="357"/>
                  </a:moveTo>
                  <a:lnTo>
                    <a:pt x="134" y="357"/>
                  </a:lnTo>
                  <a:cubicBezTo>
                    <a:pt x="90" y="319"/>
                    <a:pt x="0" y="227"/>
                    <a:pt x="80" y="176"/>
                  </a:cubicBezTo>
                  <a:cubicBezTo>
                    <a:pt x="140" y="136"/>
                    <a:pt x="240" y="188"/>
                    <a:pt x="285" y="228"/>
                  </a:cubicBezTo>
                  <a:cubicBezTo>
                    <a:pt x="286" y="230"/>
                    <a:pt x="288" y="231"/>
                    <a:pt x="289" y="233"/>
                  </a:cubicBezTo>
                  <a:cubicBezTo>
                    <a:pt x="298" y="239"/>
                    <a:pt x="314" y="238"/>
                    <a:pt x="317" y="224"/>
                  </a:cubicBezTo>
                  <a:cubicBezTo>
                    <a:pt x="330" y="162"/>
                    <a:pt x="356" y="87"/>
                    <a:pt x="419" y="58"/>
                  </a:cubicBezTo>
                  <a:cubicBezTo>
                    <a:pt x="522" y="12"/>
                    <a:pt x="502" y="180"/>
                    <a:pt x="490" y="234"/>
                  </a:cubicBezTo>
                  <a:cubicBezTo>
                    <a:pt x="466" y="349"/>
                    <a:pt x="409" y="452"/>
                    <a:pt x="393" y="569"/>
                  </a:cubicBezTo>
                  <a:cubicBezTo>
                    <a:pt x="307" y="498"/>
                    <a:pt x="220" y="429"/>
                    <a:pt x="134" y="357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6" y="594"/>
                    <a:pt x="426" y="594"/>
                    <a:pt x="426" y="591"/>
                  </a:cubicBezTo>
                  <a:cubicBezTo>
                    <a:pt x="441" y="423"/>
                    <a:pt x="594" y="225"/>
                    <a:pt x="519" y="54"/>
                  </a:cubicBezTo>
                  <a:cubicBezTo>
                    <a:pt x="495" y="0"/>
                    <a:pt x="435" y="7"/>
                    <a:pt x="391" y="33"/>
                  </a:cubicBezTo>
                  <a:cubicBezTo>
                    <a:pt x="335" y="66"/>
                    <a:pt x="305" y="128"/>
                    <a:pt x="289" y="188"/>
                  </a:cubicBezTo>
                  <a:cubicBezTo>
                    <a:pt x="200" y="128"/>
                    <a:pt x="8" y="83"/>
                    <a:pt x="17" y="242"/>
                  </a:cubicBezTo>
                  <a:cubicBezTo>
                    <a:pt x="20" y="320"/>
                    <a:pt x="96" y="370"/>
                    <a:pt x="151" y="415"/>
                  </a:cubicBezTo>
                  <a:cubicBezTo>
                    <a:pt x="237" y="485"/>
                    <a:pt x="323" y="556"/>
                    <a:pt x="409" y="627"/>
                  </a:cubicBezTo>
                  <a:cubicBezTo>
                    <a:pt x="426" y="640"/>
                    <a:pt x="450" y="616"/>
                    <a:pt x="433" y="602"/>
                  </a:cubicBezTo>
                  <a:cubicBezTo>
                    <a:pt x="430" y="601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37" name="Freeform 131">
              <a:extLst>
                <a:ext uri="{FF2B5EF4-FFF2-40B4-BE49-F238E27FC236}">
                  <a16:creationId xmlns:a16="http://schemas.microsoft.com/office/drawing/2014/main" id="{F91EAF36-DD3D-924C-A213-BF98BE15D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034" y="-57410"/>
              <a:ext cx="274319" cy="295592"/>
            </a:xfrm>
            <a:custGeom>
              <a:avLst/>
              <a:gdLst>
                <a:gd name="T0" fmla="*/ 40355510 w 596"/>
                <a:gd name="T1" fmla="*/ 108070435 h 642"/>
                <a:gd name="T2" fmla="*/ 40355510 w 596"/>
                <a:gd name="T3" fmla="*/ 108070435 h 642"/>
                <a:gd name="T4" fmla="*/ 23791448 w 596"/>
                <a:gd name="T5" fmla="*/ 53124269 h 642"/>
                <a:gd name="T6" fmla="*/ 23791448 w 596"/>
                <a:gd name="T7" fmla="*/ 53124269 h 642"/>
                <a:gd name="T8" fmla="*/ 85830418 w 596"/>
                <a:gd name="T9" fmla="*/ 69213767 h 642"/>
                <a:gd name="T10" fmla="*/ 85830418 w 596"/>
                <a:gd name="T11" fmla="*/ 69213767 h 642"/>
                <a:gd name="T12" fmla="*/ 87034982 w 596"/>
                <a:gd name="T13" fmla="*/ 70124715 h 642"/>
                <a:gd name="T14" fmla="*/ 87034982 w 596"/>
                <a:gd name="T15" fmla="*/ 70124715 h 642"/>
                <a:gd name="T16" fmla="*/ 95467584 w 596"/>
                <a:gd name="T17" fmla="*/ 67999169 h 642"/>
                <a:gd name="T18" fmla="*/ 95467584 w 596"/>
                <a:gd name="T19" fmla="*/ 67999169 h 642"/>
                <a:gd name="T20" fmla="*/ 125884136 w 596"/>
                <a:gd name="T21" fmla="*/ 17303442 h 642"/>
                <a:gd name="T22" fmla="*/ 125884136 w 596"/>
                <a:gd name="T23" fmla="*/ 17303442 h 642"/>
                <a:gd name="T24" fmla="*/ 147567596 w 596"/>
                <a:gd name="T25" fmla="*/ 71035010 h 642"/>
                <a:gd name="T26" fmla="*/ 147567596 w 596"/>
                <a:gd name="T27" fmla="*/ 71035010 h 642"/>
                <a:gd name="T28" fmla="*/ 118355608 w 596"/>
                <a:gd name="T29" fmla="*/ 172730767 h 642"/>
                <a:gd name="T30" fmla="*/ 118355608 w 596"/>
                <a:gd name="T31" fmla="*/ 172730767 h 642"/>
                <a:gd name="T32" fmla="*/ 40355510 w 596"/>
                <a:gd name="T33" fmla="*/ 108070435 h 642"/>
                <a:gd name="T34" fmla="*/ 127992124 w 596"/>
                <a:gd name="T35" fmla="*/ 180623691 h 642"/>
                <a:gd name="T36" fmla="*/ 127992124 w 596"/>
                <a:gd name="T37" fmla="*/ 180623691 h 642"/>
                <a:gd name="T38" fmla="*/ 127992124 w 596"/>
                <a:gd name="T39" fmla="*/ 179712743 h 642"/>
                <a:gd name="T40" fmla="*/ 127992124 w 596"/>
                <a:gd name="T41" fmla="*/ 179712743 h 642"/>
                <a:gd name="T42" fmla="*/ 156301339 w 596"/>
                <a:gd name="T43" fmla="*/ 16392494 h 642"/>
                <a:gd name="T44" fmla="*/ 156301339 w 596"/>
                <a:gd name="T45" fmla="*/ 16392494 h 642"/>
                <a:gd name="T46" fmla="*/ 117752676 w 596"/>
                <a:gd name="T47" fmla="*/ 9714167 h 642"/>
                <a:gd name="T48" fmla="*/ 117752676 w 596"/>
                <a:gd name="T49" fmla="*/ 9714167 h 642"/>
                <a:gd name="T50" fmla="*/ 87034982 w 596"/>
                <a:gd name="T51" fmla="*/ 57071058 h 642"/>
                <a:gd name="T52" fmla="*/ 87034982 w 596"/>
                <a:gd name="T53" fmla="*/ 57071058 h 642"/>
                <a:gd name="T54" fmla="*/ 4818258 w 596"/>
                <a:gd name="T55" fmla="*/ 73159902 h 642"/>
                <a:gd name="T56" fmla="*/ 4818258 w 596"/>
                <a:gd name="T57" fmla="*/ 73159902 h 642"/>
                <a:gd name="T58" fmla="*/ 45173767 w 596"/>
                <a:gd name="T59" fmla="*/ 125981175 h 642"/>
                <a:gd name="T60" fmla="*/ 45173767 w 596"/>
                <a:gd name="T61" fmla="*/ 125981175 h 642"/>
                <a:gd name="T62" fmla="*/ 122872725 w 596"/>
                <a:gd name="T63" fmla="*/ 190337858 h 642"/>
                <a:gd name="T64" fmla="*/ 122872725 w 596"/>
                <a:gd name="T65" fmla="*/ 190337858 h 642"/>
                <a:gd name="T66" fmla="*/ 130401903 w 596"/>
                <a:gd name="T67" fmla="*/ 182748583 h 642"/>
                <a:gd name="T68" fmla="*/ 130401903 w 596"/>
                <a:gd name="T69" fmla="*/ 182748583 h 642"/>
                <a:gd name="T70" fmla="*/ 127992124 w 596"/>
                <a:gd name="T71" fmla="*/ 180623691 h 6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642">
                  <a:moveTo>
                    <a:pt x="134" y="356"/>
                  </a:moveTo>
                  <a:lnTo>
                    <a:pt x="134" y="356"/>
                  </a:lnTo>
                  <a:cubicBezTo>
                    <a:pt x="89" y="319"/>
                    <a:pt x="0" y="226"/>
                    <a:pt x="79" y="175"/>
                  </a:cubicBezTo>
                  <a:cubicBezTo>
                    <a:pt x="139" y="136"/>
                    <a:pt x="239" y="188"/>
                    <a:pt x="285" y="228"/>
                  </a:cubicBezTo>
                  <a:cubicBezTo>
                    <a:pt x="286" y="229"/>
                    <a:pt x="287" y="231"/>
                    <a:pt x="289" y="231"/>
                  </a:cubicBezTo>
                  <a:cubicBezTo>
                    <a:pt x="299" y="239"/>
                    <a:pt x="313" y="237"/>
                    <a:pt x="317" y="224"/>
                  </a:cubicBezTo>
                  <a:cubicBezTo>
                    <a:pt x="329" y="161"/>
                    <a:pt x="357" y="87"/>
                    <a:pt x="418" y="57"/>
                  </a:cubicBezTo>
                  <a:cubicBezTo>
                    <a:pt x="521" y="12"/>
                    <a:pt x="502" y="180"/>
                    <a:pt x="490" y="234"/>
                  </a:cubicBezTo>
                  <a:cubicBezTo>
                    <a:pt x="465" y="348"/>
                    <a:pt x="409" y="453"/>
                    <a:pt x="393" y="569"/>
                  </a:cubicBezTo>
                  <a:cubicBezTo>
                    <a:pt x="306" y="498"/>
                    <a:pt x="220" y="428"/>
                    <a:pt x="134" y="356"/>
                  </a:cubicBezTo>
                  <a:close/>
                  <a:moveTo>
                    <a:pt x="425" y="595"/>
                  </a:moveTo>
                  <a:lnTo>
                    <a:pt x="425" y="595"/>
                  </a:lnTo>
                  <a:cubicBezTo>
                    <a:pt x="425" y="594"/>
                    <a:pt x="425" y="593"/>
                    <a:pt x="425" y="592"/>
                  </a:cubicBezTo>
                  <a:cubicBezTo>
                    <a:pt x="440" y="423"/>
                    <a:pt x="595" y="225"/>
                    <a:pt x="519" y="54"/>
                  </a:cubicBezTo>
                  <a:cubicBezTo>
                    <a:pt x="496" y="0"/>
                    <a:pt x="434" y="6"/>
                    <a:pt x="391" y="32"/>
                  </a:cubicBezTo>
                  <a:cubicBezTo>
                    <a:pt x="335" y="65"/>
                    <a:pt x="305" y="128"/>
                    <a:pt x="289" y="188"/>
                  </a:cubicBezTo>
                  <a:cubicBezTo>
                    <a:pt x="201" y="127"/>
                    <a:pt x="8" y="82"/>
                    <a:pt x="16" y="241"/>
                  </a:cubicBezTo>
                  <a:cubicBezTo>
                    <a:pt x="21" y="319"/>
                    <a:pt x="96" y="370"/>
                    <a:pt x="150" y="415"/>
                  </a:cubicBezTo>
                  <a:cubicBezTo>
                    <a:pt x="237" y="486"/>
                    <a:pt x="322" y="555"/>
                    <a:pt x="408" y="627"/>
                  </a:cubicBezTo>
                  <a:cubicBezTo>
                    <a:pt x="426" y="641"/>
                    <a:pt x="450" y="616"/>
                    <a:pt x="433" y="602"/>
                  </a:cubicBezTo>
                  <a:cubicBezTo>
                    <a:pt x="431" y="598"/>
                    <a:pt x="427" y="597"/>
                    <a:pt x="425" y="59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38" name="Group 17">
              <a:extLst>
                <a:ext uri="{FF2B5EF4-FFF2-40B4-BE49-F238E27FC236}">
                  <a16:creationId xmlns:a16="http://schemas.microsoft.com/office/drawing/2014/main" id="{7AB62291-C6BB-0841-94D5-37C7C43B753C}"/>
                </a:ext>
              </a:extLst>
            </p:cNvPr>
            <p:cNvGrpSpPr>
              <a:grpSpLocks/>
            </p:cNvGrpSpPr>
            <p:nvPr/>
          </p:nvGrpSpPr>
          <p:grpSpPr bwMode="auto">
            <a:xfrm rot="4504790">
              <a:off x="-575025" y="2205973"/>
              <a:ext cx="2006446" cy="1444372"/>
              <a:chOff x="1716088" y="2238376"/>
              <a:chExt cx="1573212" cy="1131888"/>
            </a:xfrm>
            <a:solidFill>
              <a:schemeClr val="accent2"/>
            </a:solidFill>
          </p:grpSpPr>
          <p:sp>
            <p:nvSpPr>
              <p:cNvPr id="264" name="Freeform 47">
                <a:extLst>
                  <a:ext uri="{FF2B5EF4-FFF2-40B4-BE49-F238E27FC236}">
                    <a16:creationId xmlns:a16="http://schemas.microsoft.com/office/drawing/2014/main" id="{E9CC8BC4-3118-3545-AA05-AB589BDFB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88" y="2706688"/>
                <a:ext cx="38100" cy="23812"/>
              </a:xfrm>
              <a:custGeom>
                <a:avLst/>
                <a:gdLst>
                  <a:gd name="T0" fmla="*/ 10523434 w 107"/>
                  <a:gd name="T1" fmla="*/ 1041234 h 66"/>
                  <a:gd name="T2" fmla="*/ 10523434 w 107"/>
                  <a:gd name="T3" fmla="*/ 1041234 h 66"/>
                  <a:gd name="T4" fmla="*/ 1648270 w 107"/>
                  <a:gd name="T5" fmla="*/ 5336774 h 66"/>
                  <a:gd name="T6" fmla="*/ 1648270 w 107"/>
                  <a:gd name="T7" fmla="*/ 5336774 h 66"/>
                  <a:gd name="T8" fmla="*/ 1901795 w 107"/>
                  <a:gd name="T9" fmla="*/ 8070464 h 66"/>
                  <a:gd name="T10" fmla="*/ 1901795 w 107"/>
                  <a:gd name="T11" fmla="*/ 8070464 h 66"/>
                  <a:gd name="T12" fmla="*/ 12171704 w 107"/>
                  <a:gd name="T13" fmla="*/ 2993818 h 66"/>
                  <a:gd name="T14" fmla="*/ 12171704 w 107"/>
                  <a:gd name="T15" fmla="*/ 2993818 h 66"/>
                  <a:gd name="T16" fmla="*/ 10523434 w 107"/>
                  <a:gd name="T17" fmla="*/ 104123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66">
                    <a:moveTo>
                      <a:pt x="83" y="8"/>
                    </a:moveTo>
                    <a:lnTo>
                      <a:pt x="83" y="8"/>
                    </a:lnTo>
                    <a:cubicBezTo>
                      <a:pt x="61" y="23"/>
                      <a:pt x="38" y="35"/>
                      <a:pt x="13" y="41"/>
                    </a:cubicBezTo>
                    <a:cubicBezTo>
                      <a:pt x="0" y="45"/>
                      <a:pt x="3" y="65"/>
                      <a:pt x="15" y="62"/>
                    </a:cubicBezTo>
                    <a:cubicBezTo>
                      <a:pt x="44" y="54"/>
                      <a:pt x="72" y="40"/>
                      <a:pt x="96" y="23"/>
                    </a:cubicBezTo>
                    <a:cubicBezTo>
                      <a:pt x="106" y="15"/>
                      <a:pt x="93" y="0"/>
                      <a:pt x="8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5" name="Freeform 48">
                <a:extLst>
                  <a:ext uri="{FF2B5EF4-FFF2-40B4-BE49-F238E27FC236}">
                    <a16:creationId xmlns:a16="http://schemas.microsoft.com/office/drawing/2014/main" id="{49AD011F-72B7-0741-8084-66815871D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188" y="2682875"/>
                <a:ext cx="33337" cy="28575"/>
              </a:xfrm>
              <a:custGeom>
                <a:avLst/>
                <a:gdLst>
                  <a:gd name="T0" fmla="*/ 8857384 w 91"/>
                  <a:gd name="T1" fmla="*/ 1046785 h 79"/>
                  <a:gd name="T2" fmla="*/ 8857384 w 91"/>
                  <a:gd name="T3" fmla="*/ 1046785 h 79"/>
                  <a:gd name="T4" fmla="*/ 1341906 w 91"/>
                  <a:gd name="T5" fmla="*/ 7064897 h 79"/>
                  <a:gd name="T6" fmla="*/ 1341906 w 91"/>
                  <a:gd name="T7" fmla="*/ 7064897 h 79"/>
                  <a:gd name="T8" fmla="*/ 3220867 w 91"/>
                  <a:gd name="T9" fmla="*/ 9027530 h 79"/>
                  <a:gd name="T10" fmla="*/ 10602265 w 91"/>
                  <a:gd name="T11" fmla="*/ 3139995 h 79"/>
                  <a:gd name="T12" fmla="*/ 10602265 w 91"/>
                  <a:gd name="T13" fmla="*/ 3139995 h 79"/>
                  <a:gd name="T14" fmla="*/ 8857384 w 91"/>
                  <a:gd name="T15" fmla="*/ 1046785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79">
                    <a:moveTo>
                      <a:pt x="66" y="8"/>
                    </a:moveTo>
                    <a:lnTo>
                      <a:pt x="66" y="8"/>
                    </a:lnTo>
                    <a:cubicBezTo>
                      <a:pt x="47" y="24"/>
                      <a:pt x="28" y="39"/>
                      <a:pt x="10" y="54"/>
                    </a:cubicBezTo>
                    <a:cubicBezTo>
                      <a:pt x="0" y="62"/>
                      <a:pt x="13" y="78"/>
                      <a:pt x="24" y="69"/>
                    </a:cubicBezTo>
                    <a:lnTo>
                      <a:pt x="79" y="24"/>
                    </a:lnTo>
                    <a:cubicBezTo>
                      <a:pt x="90" y="16"/>
                      <a:pt x="76" y="0"/>
                      <a:pt x="6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6" name="Freeform 49">
                <a:extLst>
                  <a:ext uri="{FF2B5EF4-FFF2-40B4-BE49-F238E27FC236}">
                    <a16:creationId xmlns:a16="http://schemas.microsoft.com/office/drawing/2014/main" id="{964AD16B-FAF0-6B4C-99CF-3082564B0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525" y="2659063"/>
                <a:ext cx="30163" cy="30162"/>
              </a:xfrm>
              <a:custGeom>
                <a:avLst/>
                <a:gdLst>
                  <a:gd name="T0" fmla="*/ 7555654 w 85"/>
                  <a:gd name="T1" fmla="*/ 1352876 h 82"/>
                  <a:gd name="T2" fmla="*/ 7555654 w 85"/>
                  <a:gd name="T3" fmla="*/ 1352876 h 82"/>
                  <a:gd name="T4" fmla="*/ 1385014 w 85"/>
                  <a:gd name="T5" fmla="*/ 7576547 h 82"/>
                  <a:gd name="T6" fmla="*/ 1385014 w 85"/>
                  <a:gd name="T7" fmla="*/ 7576547 h 82"/>
                  <a:gd name="T8" fmla="*/ 2266483 w 85"/>
                  <a:gd name="T9" fmla="*/ 10011945 h 82"/>
                  <a:gd name="T10" fmla="*/ 2266483 w 85"/>
                  <a:gd name="T11" fmla="*/ 10011945 h 82"/>
                  <a:gd name="T12" fmla="*/ 9696162 w 85"/>
                  <a:gd name="T13" fmla="*/ 2976474 h 82"/>
                  <a:gd name="T14" fmla="*/ 9696162 w 85"/>
                  <a:gd name="T15" fmla="*/ 2976474 h 82"/>
                  <a:gd name="T16" fmla="*/ 7555654 w 85"/>
                  <a:gd name="T17" fmla="*/ 1352876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60" y="10"/>
                    </a:moveTo>
                    <a:lnTo>
                      <a:pt x="60" y="10"/>
                    </a:lnTo>
                    <a:cubicBezTo>
                      <a:pt x="47" y="30"/>
                      <a:pt x="31" y="45"/>
                      <a:pt x="11" y="56"/>
                    </a:cubicBezTo>
                    <a:cubicBezTo>
                      <a:pt x="0" y="63"/>
                      <a:pt x="8" y="81"/>
                      <a:pt x="18" y="74"/>
                    </a:cubicBezTo>
                    <a:cubicBezTo>
                      <a:pt x="42" y="62"/>
                      <a:pt x="61" y="45"/>
                      <a:pt x="77" y="22"/>
                    </a:cubicBezTo>
                    <a:cubicBezTo>
                      <a:pt x="84" y="12"/>
                      <a:pt x="68" y="0"/>
                      <a:pt x="60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7" name="Freeform 50">
                <a:extLst>
                  <a:ext uri="{FF2B5EF4-FFF2-40B4-BE49-F238E27FC236}">
                    <a16:creationId xmlns:a16="http://schemas.microsoft.com/office/drawing/2014/main" id="{D21F141C-09DE-944A-9716-F1D7867B9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13" y="2628900"/>
                <a:ext cx="25400" cy="30163"/>
              </a:xfrm>
              <a:custGeom>
                <a:avLst/>
                <a:gdLst>
                  <a:gd name="T0" fmla="*/ 5793377 w 70"/>
                  <a:gd name="T1" fmla="*/ 1547290 h 84"/>
                  <a:gd name="T2" fmla="*/ 5793377 w 70"/>
                  <a:gd name="T3" fmla="*/ 1547290 h 84"/>
                  <a:gd name="T4" fmla="*/ 1185091 w 70"/>
                  <a:gd name="T5" fmla="*/ 7607540 h 84"/>
                  <a:gd name="T6" fmla="*/ 1185091 w 70"/>
                  <a:gd name="T7" fmla="*/ 7607540 h 84"/>
                  <a:gd name="T8" fmla="*/ 3028406 w 70"/>
                  <a:gd name="T9" fmla="*/ 9541562 h 84"/>
                  <a:gd name="T10" fmla="*/ 3028406 w 70"/>
                  <a:gd name="T11" fmla="*/ 9541562 h 84"/>
                  <a:gd name="T12" fmla="*/ 8294914 w 70"/>
                  <a:gd name="T13" fmla="*/ 2321115 h 84"/>
                  <a:gd name="T14" fmla="*/ 8294914 w 70"/>
                  <a:gd name="T15" fmla="*/ 2321115 h 84"/>
                  <a:gd name="T16" fmla="*/ 5793377 w 7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84">
                    <a:moveTo>
                      <a:pt x="44" y="12"/>
                    </a:moveTo>
                    <a:lnTo>
                      <a:pt x="44" y="12"/>
                    </a:lnTo>
                    <a:cubicBezTo>
                      <a:pt x="36" y="29"/>
                      <a:pt x="24" y="46"/>
                      <a:pt x="9" y="59"/>
                    </a:cubicBezTo>
                    <a:cubicBezTo>
                      <a:pt x="0" y="68"/>
                      <a:pt x="13" y="83"/>
                      <a:pt x="23" y="74"/>
                    </a:cubicBezTo>
                    <a:cubicBezTo>
                      <a:pt x="39" y="58"/>
                      <a:pt x="53" y="39"/>
                      <a:pt x="63" y="18"/>
                    </a:cubicBezTo>
                    <a:cubicBezTo>
                      <a:pt x="69" y="6"/>
                      <a:pt x="50" y="0"/>
                      <a:pt x="44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8" name="Freeform 51">
                <a:extLst>
                  <a:ext uri="{FF2B5EF4-FFF2-40B4-BE49-F238E27FC236}">
                    <a16:creationId xmlns:a16="http://schemas.microsoft.com/office/drawing/2014/main" id="{B433B0EA-3543-4642-9FA1-25325D610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913" y="2595563"/>
                <a:ext cx="19050" cy="31750"/>
              </a:xfrm>
              <a:custGeom>
                <a:avLst/>
                <a:gdLst>
                  <a:gd name="T0" fmla="*/ 3746740 w 53"/>
                  <a:gd name="T1" fmla="*/ 1771724 h 86"/>
                  <a:gd name="T2" fmla="*/ 3746740 w 53"/>
                  <a:gd name="T3" fmla="*/ 1771724 h 86"/>
                  <a:gd name="T4" fmla="*/ 1033373 w 53"/>
                  <a:gd name="T5" fmla="*/ 8450669 h 86"/>
                  <a:gd name="T6" fmla="*/ 1033373 w 53"/>
                  <a:gd name="T7" fmla="*/ 8450669 h 86"/>
                  <a:gd name="T8" fmla="*/ 2971441 w 53"/>
                  <a:gd name="T9" fmla="*/ 9949933 h 86"/>
                  <a:gd name="T10" fmla="*/ 2971441 w 53"/>
                  <a:gd name="T11" fmla="*/ 9949933 h 86"/>
                  <a:gd name="T12" fmla="*/ 6330351 w 53"/>
                  <a:gd name="T13" fmla="*/ 2862299 h 86"/>
                  <a:gd name="T14" fmla="*/ 6330351 w 53"/>
                  <a:gd name="T15" fmla="*/ 2862299 h 86"/>
                  <a:gd name="T16" fmla="*/ 3746740 w 53"/>
                  <a:gd name="T17" fmla="*/ 1771724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86">
                    <a:moveTo>
                      <a:pt x="29" y="13"/>
                    </a:moveTo>
                    <a:lnTo>
                      <a:pt x="29" y="13"/>
                    </a:lnTo>
                    <a:cubicBezTo>
                      <a:pt x="25" y="30"/>
                      <a:pt x="18" y="47"/>
                      <a:pt x="8" y="62"/>
                    </a:cubicBezTo>
                    <a:cubicBezTo>
                      <a:pt x="0" y="73"/>
                      <a:pt x="17" y="85"/>
                      <a:pt x="23" y="73"/>
                    </a:cubicBezTo>
                    <a:cubicBezTo>
                      <a:pt x="35" y="57"/>
                      <a:pt x="44" y="39"/>
                      <a:pt x="49" y="21"/>
                    </a:cubicBezTo>
                    <a:cubicBezTo>
                      <a:pt x="52" y="8"/>
                      <a:pt x="33" y="0"/>
                      <a:pt x="29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9" name="Freeform 52">
                <a:extLst>
                  <a:ext uri="{FF2B5EF4-FFF2-40B4-BE49-F238E27FC236}">
                    <a16:creationId xmlns:a16="http://schemas.microsoft.com/office/drawing/2014/main" id="{843DED8C-9475-5D4F-A485-D045D7A73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00" y="2562225"/>
                <a:ext cx="17463" cy="30163"/>
              </a:xfrm>
              <a:custGeom>
                <a:avLst/>
                <a:gdLst>
                  <a:gd name="T0" fmla="*/ 3049738 w 50"/>
                  <a:gd name="T1" fmla="*/ 1547290 h 84"/>
                  <a:gd name="T2" fmla="*/ 3049738 w 50"/>
                  <a:gd name="T3" fmla="*/ 1547290 h 84"/>
                  <a:gd name="T4" fmla="*/ 487916 w 50"/>
                  <a:gd name="T5" fmla="*/ 8123183 h 84"/>
                  <a:gd name="T6" fmla="*/ 487916 w 50"/>
                  <a:gd name="T7" fmla="*/ 8123183 h 84"/>
                  <a:gd name="T8" fmla="*/ 2683714 w 50"/>
                  <a:gd name="T9" fmla="*/ 9154830 h 84"/>
                  <a:gd name="T10" fmla="*/ 2683714 w 50"/>
                  <a:gd name="T11" fmla="*/ 9154830 h 84"/>
                  <a:gd name="T12" fmla="*/ 5367078 w 50"/>
                  <a:gd name="T13" fmla="*/ 2450026 h 84"/>
                  <a:gd name="T14" fmla="*/ 5367078 w 50"/>
                  <a:gd name="T15" fmla="*/ 2450026 h 84"/>
                  <a:gd name="T16" fmla="*/ 3049738 w 50"/>
                  <a:gd name="T17" fmla="*/ 154729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84">
                    <a:moveTo>
                      <a:pt x="25" y="12"/>
                    </a:moveTo>
                    <a:lnTo>
                      <a:pt x="25" y="12"/>
                    </a:lnTo>
                    <a:cubicBezTo>
                      <a:pt x="18" y="29"/>
                      <a:pt x="11" y="47"/>
                      <a:pt x="4" y="63"/>
                    </a:cubicBezTo>
                    <a:cubicBezTo>
                      <a:pt x="0" y="76"/>
                      <a:pt x="18" y="83"/>
                      <a:pt x="22" y="71"/>
                    </a:cubicBezTo>
                    <a:cubicBezTo>
                      <a:pt x="30" y="54"/>
                      <a:pt x="37" y="37"/>
                      <a:pt x="44" y="19"/>
                    </a:cubicBezTo>
                    <a:cubicBezTo>
                      <a:pt x="49" y="6"/>
                      <a:pt x="29" y="0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0" name="Freeform 53">
                <a:extLst>
                  <a:ext uri="{FF2B5EF4-FFF2-40B4-BE49-F238E27FC236}">
                    <a16:creationId xmlns:a16="http://schemas.microsoft.com/office/drawing/2014/main" id="{78B6F2F2-9F36-734D-9E51-906E7C010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2390775"/>
                <a:ext cx="20638" cy="31750"/>
              </a:xfrm>
              <a:custGeom>
                <a:avLst/>
                <a:gdLst>
                  <a:gd name="T0" fmla="*/ 5995514 w 59"/>
                  <a:gd name="T1" fmla="*/ 8390394 h 87"/>
                  <a:gd name="T2" fmla="*/ 5995514 w 59"/>
                  <a:gd name="T3" fmla="*/ 8390394 h 87"/>
                  <a:gd name="T4" fmla="*/ 2814114 w 59"/>
                  <a:gd name="T5" fmla="*/ 1731287 h 87"/>
                  <a:gd name="T6" fmla="*/ 2814114 w 59"/>
                  <a:gd name="T7" fmla="*/ 1731287 h 87"/>
                  <a:gd name="T8" fmla="*/ 366937 w 59"/>
                  <a:gd name="T9" fmla="*/ 2264103 h 87"/>
                  <a:gd name="T10" fmla="*/ 366937 w 59"/>
                  <a:gd name="T11" fmla="*/ 2264103 h 87"/>
                  <a:gd name="T12" fmla="*/ 4037702 w 59"/>
                  <a:gd name="T13" fmla="*/ 9988842 h 87"/>
                  <a:gd name="T14" fmla="*/ 4037702 w 59"/>
                  <a:gd name="T15" fmla="*/ 9988842 h 87"/>
                  <a:gd name="T16" fmla="*/ 5995514 w 59"/>
                  <a:gd name="T17" fmla="*/ 839039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87">
                    <a:moveTo>
                      <a:pt x="49" y="63"/>
                    </a:moveTo>
                    <a:lnTo>
                      <a:pt x="49" y="63"/>
                    </a:lnTo>
                    <a:cubicBezTo>
                      <a:pt x="36" y="48"/>
                      <a:pt x="27" y="32"/>
                      <a:pt x="23" y="13"/>
                    </a:cubicBezTo>
                    <a:cubicBezTo>
                      <a:pt x="20" y="0"/>
                      <a:pt x="0" y="5"/>
                      <a:pt x="3" y="17"/>
                    </a:cubicBezTo>
                    <a:cubicBezTo>
                      <a:pt x="7" y="39"/>
                      <a:pt x="17" y="59"/>
                      <a:pt x="33" y="75"/>
                    </a:cubicBezTo>
                    <a:cubicBezTo>
                      <a:pt x="41" y="86"/>
                      <a:pt x="58" y="73"/>
                      <a:pt x="49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1" name="Freeform 54">
                <a:extLst>
                  <a:ext uri="{FF2B5EF4-FFF2-40B4-BE49-F238E27FC236}">
                    <a16:creationId xmlns:a16="http://schemas.microsoft.com/office/drawing/2014/main" id="{65C4AC60-1D17-0C49-8343-DEF6DF986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013" y="2424113"/>
                <a:ext cx="28575" cy="30162"/>
              </a:xfrm>
              <a:custGeom>
                <a:avLst/>
                <a:gdLst>
                  <a:gd name="T0" fmla="*/ 8803243 w 80"/>
                  <a:gd name="T1" fmla="*/ 7659331 h 83"/>
                  <a:gd name="T2" fmla="*/ 8803243 w 80"/>
                  <a:gd name="T3" fmla="*/ 7659331 h 83"/>
                  <a:gd name="T4" fmla="*/ 2934295 w 80"/>
                  <a:gd name="T5" fmla="*/ 1452500 h 83"/>
                  <a:gd name="T6" fmla="*/ 2934295 w 80"/>
                  <a:gd name="T7" fmla="*/ 1452500 h 83"/>
                  <a:gd name="T8" fmla="*/ 1020842 w 80"/>
                  <a:gd name="T9" fmla="*/ 3169554 h 83"/>
                  <a:gd name="T10" fmla="*/ 1020842 w 80"/>
                  <a:gd name="T11" fmla="*/ 3169554 h 83"/>
                  <a:gd name="T12" fmla="*/ 7144822 w 80"/>
                  <a:gd name="T13" fmla="*/ 10036315 h 83"/>
                  <a:gd name="T14" fmla="*/ 7144822 w 80"/>
                  <a:gd name="T15" fmla="*/ 10036315 h 83"/>
                  <a:gd name="T16" fmla="*/ 8803243 w 80"/>
                  <a:gd name="T17" fmla="*/ 7659331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3">
                    <a:moveTo>
                      <a:pt x="69" y="58"/>
                    </a:moveTo>
                    <a:lnTo>
                      <a:pt x="69" y="58"/>
                    </a:lnTo>
                    <a:cubicBezTo>
                      <a:pt x="50" y="45"/>
                      <a:pt x="36" y="29"/>
                      <a:pt x="23" y="11"/>
                    </a:cubicBezTo>
                    <a:cubicBezTo>
                      <a:pt x="15" y="0"/>
                      <a:pt x="0" y="14"/>
                      <a:pt x="8" y="24"/>
                    </a:cubicBezTo>
                    <a:cubicBezTo>
                      <a:pt x="22" y="44"/>
                      <a:pt x="38" y="61"/>
                      <a:pt x="56" y="76"/>
                    </a:cubicBezTo>
                    <a:cubicBezTo>
                      <a:pt x="67" y="82"/>
                      <a:pt x="79" y="66"/>
                      <a:pt x="69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2" name="Freeform 55">
                <a:extLst>
                  <a:ext uri="{FF2B5EF4-FFF2-40B4-BE49-F238E27FC236}">
                    <a16:creationId xmlns:a16="http://schemas.microsoft.com/office/drawing/2014/main" id="{74EA3F60-F53A-2A4D-8213-AAD8F8684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2451100"/>
                <a:ext cx="30163" cy="28575"/>
              </a:xfrm>
              <a:custGeom>
                <a:avLst/>
                <a:gdLst>
                  <a:gd name="T0" fmla="*/ 9283741 w 84"/>
                  <a:gd name="T1" fmla="*/ 7064897 h 79"/>
                  <a:gd name="T2" fmla="*/ 9283741 w 84"/>
                  <a:gd name="T3" fmla="*/ 7064897 h 79"/>
                  <a:gd name="T4" fmla="*/ 2965669 w 84"/>
                  <a:gd name="T5" fmla="*/ 1308301 h 79"/>
                  <a:gd name="T6" fmla="*/ 2965669 w 84"/>
                  <a:gd name="T7" fmla="*/ 1308301 h 79"/>
                  <a:gd name="T8" fmla="*/ 902736 w 84"/>
                  <a:gd name="T9" fmla="*/ 3009056 h 79"/>
                  <a:gd name="T10" fmla="*/ 902736 w 84"/>
                  <a:gd name="T11" fmla="*/ 3009056 h 79"/>
                  <a:gd name="T12" fmla="*/ 8381005 w 84"/>
                  <a:gd name="T13" fmla="*/ 9550922 h 79"/>
                  <a:gd name="T14" fmla="*/ 8381005 w 84"/>
                  <a:gd name="T15" fmla="*/ 9550922 h 79"/>
                  <a:gd name="T16" fmla="*/ 9283741 w 84"/>
                  <a:gd name="T17" fmla="*/ 7064897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79">
                    <a:moveTo>
                      <a:pt x="72" y="54"/>
                    </a:moveTo>
                    <a:lnTo>
                      <a:pt x="72" y="54"/>
                    </a:lnTo>
                    <a:cubicBezTo>
                      <a:pt x="51" y="44"/>
                      <a:pt x="35" y="28"/>
                      <a:pt x="23" y="10"/>
                    </a:cubicBezTo>
                    <a:cubicBezTo>
                      <a:pt x="15" y="0"/>
                      <a:pt x="0" y="12"/>
                      <a:pt x="7" y="23"/>
                    </a:cubicBezTo>
                    <a:cubicBezTo>
                      <a:pt x="22" y="44"/>
                      <a:pt x="42" y="61"/>
                      <a:pt x="65" y="73"/>
                    </a:cubicBezTo>
                    <a:cubicBezTo>
                      <a:pt x="76" y="78"/>
                      <a:pt x="83" y="59"/>
                      <a:pt x="72" y="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3" name="Freeform 56">
                <a:extLst>
                  <a:ext uri="{FF2B5EF4-FFF2-40B4-BE49-F238E27FC236}">
                    <a16:creationId xmlns:a16="http://schemas.microsoft.com/office/drawing/2014/main" id="{7D01CB24-5A76-F44B-BB10-3EF035110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513" y="2479675"/>
                <a:ext cx="42862" cy="30163"/>
              </a:xfrm>
              <a:custGeom>
                <a:avLst/>
                <a:gdLst>
                  <a:gd name="T0" fmla="*/ 13778704 w 120"/>
                  <a:gd name="T1" fmla="*/ 7847898 h 82"/>
                  <a:gd name="T2" fmla="*/ 13778704 w 120"/>
                  <a:gd name="T3" fmla="*/ 7847898 h 82"/>
                  <a:gd name="T4" fmla="*/ 2679232 w 120"/>
                  <a:gd name="T5" fmla="*/ 947192 h 82"/>
                  <a:gd name="T6" fmla="*/ 2679232 w 120"/>
                  <a:gd name="T7" fmla="*/ 947192 h 82"/>
                  <a:gd name="T8" fmla="*/ 1275859 w 120"/>
                  <a:gd name="T9" fmla="*/ 3247304 h 82"/>
                  <a:gd name="T10" fmla="*/ 1275859 w 120"/>
                  <a:gd name="T11" fmla="*/ 3247304 h 82"/>
                  <a:gd name="T12" fmla="*/ 12757874 w 120"/>
                  <a:gd name="T13" fmla="*/ 10554107 h 82"/>
                  <a:gd name="T14" fmla="*/ 12757874 w 120"/>
                  <a:gd name="T15" fmla="*/ 10554107 h 82"/>
                  <a:gd name="T16" fmla="*/ 13778704 w 120"/>
                  <a:gd name="T17" fmla="*/ 784789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08" y="58"/>
                    </a:moveTo>
                    <a:lnTo>
                      <a:pt x="108" y="58"/>
                    </a:lnTo>
                    <a:cubicBezTo>
                      <a:pt x="76" y="47"/>
                      <a:pt x="47" y="30"/>
                      <a:pt x="21" y="7"/>
                    </a:cubicBezTo>
                    <a:cubicBezTo>
                      <a:pt x="11" y="0"/>
                      <a:pt x="0" y="16"/>
                      <a:pt x="10" y="24"/>
                    </a:cubicBezTo>
                    <a:cubicBezTo>
                      <a:pt x="36" y="47"/>
                      <a:pt x="67" y="65"/>
                      <a:pt x="100" y="78"/>
                    </a:cubicBezTo>
                    <a:cubicBezTo>
                      <a:pt x="113" y="81"/>
                      <a:pt x="119" y="63"/>
                      <a:pt x="108" y="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4" name="Freeform 57">
                <a:extLst>
                  <a:ext uri="{FF2B5EF4-FFF2-40B4-BE49-F238E27FC236}">
                    <a16:creationId xmlns:a16="http://schemas.microsoft.com/office/drawing/2014/main" id="{69C1311C-AEBB-AB41-8DB3-07A9197BB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13" y="2238376"/>
                <a:ext cx="1360487" cy="1131888"/>
              </a:xfrm>
              <a:custGeom>
                <a:avLst/>
                <a:gdLst>
                  <a:gd name="T0" fmla="*/ 427061513 w 3779"/>
                  <a:gd name="T1" fmla="*/ 337377507 h 3144"/>
                  <a:gd name="T2" fmla="*/ 476183410 w 3779"/>
                  <a:gd name="T3" fmla="*/ 262851107 h 3144"/>
                  <a:gd name="T4" fmla="*/ 191302689 w 3779"/>
                  <a:gd name="T5" fmla="*/ 387018572 h 3144"/>
                  <a:gd name="T6" fmla="*/ 18274951 w 3779"/>
                  <a:gd name="T7" fmla="*/ 193120470 h 3144"/>
                  <a:gd name="T8" fmla="*/ 274382039 w 3779"/>
                  <a:gd name="T9" fmla="*/ 101485424 h 3144"/>
                  <a:gd name="T10" fmla="*/ 327910488 w 3779"/>
                  <a:gd name="T11" fmla="*/ 137776403 h 3144"/>
                  <a:gd name="T12" fmla="*/ 286954393 w 3779"/>
                  <a:gd name="T13" fmla="*/ 92801495 h 3144"/>
                  <a:gd name="T14" fmla="*/ 418896071 w 3779"/>
                  <a:gd name="T15" fmla="*/ 97856470 h 3144"/>
                  <a:gd name="T16" fmla="*/ 476831433 w 3779"/>
                  <a:gd name="T17" fmla="*/ 234336818 h 3144"/>
                  <a:gd name="T18" fmla="*/ 168621185 w 3779"/>
                  <a:gd name="T19" fmla="*/ 399072243 h 3144"/>
                  <a:gd name="T20" fmla="*/ 91244792 w 3779"/>
                  <a:gd name="T21" fmla="*/ 399590665 h 3144"/>
                  <a:gd name="T22" fmla="*/ 150994256 w 3779"/>
                  <a:gd name="T23" fmla="*/ 396480134 h 3144"/>
                  <a:gd name="T24" fmla="*/ 55731725 w 3779"/>
                  <a:gd name="T25" fmla="*/ 343468965 h 3144"/>
                  <a:gd name="T26" fmla="*/ 123387783 w 3779"/>
                  <a:gd name="T27" fmla="*/ 391425159 h 3144"/>
                  <a:gd name="T28" fmla="*/ 43289335 w 3779"/>
                  <a:gd name="T29" fmla="*/ 344117353 h 3144"/>
                  <a:gd name="T30" fmla="*/ 44714985 w 3779"/>
                  <a:gd name="T31" fmla="*/ 348523940 h 3144"/>
                  <a:gd name="T32" fmla="*/ 46140634 w 3779"/>
                  <a:gd name="T33" fmla="*/ 325453081 h 3144"/>
                  <a:gd name="T34" fmla="*/ 4924970 w 3779"/>
                  <a:gd name="T35" fmla="*/ 154885048 h 3144"/>
                  <a:gd name="T36" fmla="*/ 8683860 w 3779"/>
                  <a:gd name="T37" fmla="*/ 183529303 h 3144"/>
                  <a:gd name="T38" fmla="*/ 68433684 w 3779"/>
                  <a:gd name="T39" fmla="*/ 112631856 h 3144"/>
                  <a:gd name="T40" fmla="*/ 58583384 w 3779"/>
                  <a:gd name="T41" fmla="*/ 151385700 h 3144"/>
                  <a:gd name="T42" fmla="*/ 128960775 w 3779"/>
                  <a:gd name="T43" fmla="*/ 85543228 h 3144"/>
                  <a:gd name="T44" fmla="*/ 248719632 w 3779"/>
                  <a:gd name="T45" fmla="*/ 34217291 h 3144"/>
                  <a:gd name="T46" fmla="*/ 277881720 w 3779"/>
                  <a:gd name="T47" fmla="*/ 16979040 h 3144"/>
                  <a:gd name="T48" fmla="*/ 174064933 w 3779"/>
                  <a:gd name="T49" fmla="*/ 29551133 h 3144"/>
                  <a:gd name="T50" fmla="*/ 244183116 w 3779"/>
                  <a:gd name="T51" fmla="*/ 6610240 h 3144"/>
                  <a:gd name="T52" fmla="*/ 264920552 w 3779"/>
                  <a:gd name="T53" fmla="*/ 57676966 h 3144"/>
                  <a:gd name="T54" fmla="*/ 263235694 w 3779"/>
                  <a:gd name="T55" fmla="*/ 63509213 h 3144"/>
                  <a:gd name="T56" fmla="*/ 241072608 w 3779"/>
                  <a:gd name="T57" fmla="*/ 39661082 h 3144"/>
                  <a:gd name="T58" fmla="*/ 257144283 w 3779"/>
                  <a:gd name="T59" fmla="*/ 65842472 h 3144"/>
                  <a:gd name="T60" fmla="*/ 188969808 w 3779"/>
                  <a:gd name="T61" fmla="*/ 59491443 h 3144"/>
                  <a:gd name="T62" fmla="*/ 267642606 w 3779"/>
                  <a:gd name="T63" fmla="*/ 66749711 h 3144"/>
                  <a:gd name="T64" fmla="*/ 268420233 w 3779"/>
                  <a:gd name="T65" fmla="*/ 53529230 h 3144"/>
                  <a:gd name="T66" fmla="*/ 270623509 w 3779"/>
                  <a:gd name="T67" fmla="*/ 48993038 h 3144"/>
                  <a:gd name="T68" fmla="*/ 278659347 w 3779"/>
                  <a:gd name="T69" fmla="*/ 94615972 h 3144"/>
                  <a:gd name="T70" fmla="*/ 283195503 w 3779"/>
                  <a:gd name="T71" fmla="*/ 106540398 h 3144"/>
                  <a:gd name="T72" fmla="*/ 290324110 w 3779"/>
                  <a:gd name="T73" fmla="*/ 109650930 h 3144"/>
                  <a:gd name="T74" fmla="*/ 289028065 w 3779"/>
                  <a:gd name="T75" fmla="*/ 99022919 h 3144"/>
                  <a:gd name="T76" fmla="*/ 320004615 w 3779"/>
                  <a:gd name="T77" fmla="*/ 141016900 h 3144"/>
                  <a:gd name="T78" fmla="*/ 281769854 w 3779"/>
                  <a:gd name="T79" fmla="*/ 109650930 h 3144"/>
                  <a:gd name="T80" fmla="*/ 276196862 w 3779"/>
                  <a:gd name="T81" fmla="*/ 93579128 h 3144"/>
                  <a:gd name="T82" fmla="*/ 342945328 w 3779"/>
                  <a:gd name="T83" fmla="*/ 56640122 h 3144"/>
                  <a:gd name="T84" fmla="*/ 447798950 w 3779"/>
                  <a:gd name="T85" fmla="*/ 65972078 h 3144"/>
                  <a:gd name="T86" fmla="*/ 446762114 w 3779"/>
                  <a:gd name="T87" fmla="*/ 97986075 h 3144"/>
                  <a:gd name="T88" fmla="*/ 385975454 w 3779"/>
                  <a:gd name="T89" fmla="*/ 55344067 h 3144"/>
                  <a:gd name="T90" fmla="*/ 487718569 w 3779"/>
                  <a:gd name="T91" fmla="*/ 275941982 h 3144"/>
                  <a:gd name="T92" fmla="*/ 453631511 w 3779"/>
                  <a:gd name="T93" fmla="*/ 66749711 h 3144"/>
                  <a:gd name="T94" fmla="*/ 347351880 w 3779"/>
                  <a:gd name="T95" fmla="*/ 55992094 h 3144"/>
                  <a:gd name="T96" fmla="*/ 318708570 w 3779"/>
                  <a:gd name="T97" fmla="*/ 53788441 h 3144"/>
                  <a:gd name="T98" fmla="*/ 278400138 w 3779"/>
                  <a:gd name="T99" fmla="*/ 57806571 h 3144"/>
                  <a:gd name="T100" fmla="*/ 280084996 w 3779"/>
                  <a:gd name="T101" fmla="*/ 10887222 h 3144"/>
                  <a:gd name="T102" fmla="*/ 168880394 w 3779"/>
                  <a:gd name="T103" fmla="*/ 24496519 h 3144"/>
                  <a:gd name="T104" fmla="*/ 179767530 w 3779"/>
                  <a:gd name="T105" fmla="*/ 47956194 h 3144"/>
                  <a:gd name="T106" fmla="*/ 142181152 w 3779"/>
                  <a:gd name="T107" fmla="*/ 78803382 h 3144"/>
                  <a:gd name="T108" fmla="*/ 107964130 w 3779"/>
                  <a:gd name="T109" fmla="*/ 86709677 h 3144"/>
                  <a:gd name="T110" fmla="*/ 18404556 w 3779"/>
                  <a:gd name="T111" fmla="*/ 113668700 h 3144"/>
                  <a:gd name="T112" fmla="*/ 1166440 w 3779"/>
                  <a:gd name="T113" fmla="*/ 146978753 h 3144"/>
                  <a:gd name="T114" fmla="*/ 81524096 w 3779"/>
                  <a:gd name="T115" fmla="*/ 398942638 h 3144"/>
                  <a:gd name="T116" fmla="*/ 170565252 w 3779"/>
                  <a:gd name="T117" fmla="*/ 404386429 h 3144"/>
                  <a:gd name="T118" fmla="*/ 387530708 w 3779"/>
                  <a:gd name="T119" fmla="*/ 360318400 h 3144"/>
                  <a:gd name="T120" fmla="*/ 428746372 w 3779"/>
                  <a:gd name="T121" fmla="*/ 349560784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9" h="3144">
                    <a:moveTo>
                      <a:pt x="3690" y="2353"/>
                    </a:moveTo>
                    <a:lnTo>
                      <a:pt x="3690" y="2353"/>
                    </a:lnTo>
                    <a:cubicBezTo>
                      <a:pt x="3623" y="2488"/>
                      <a:pt x="3475" y="2585"/>
                      <a:pt x="3333" y="2639"/>
                    </a:cubicBezTo>
                    <a:cubicBezTo>
                      <a:pt x="3332" y="2619"/>
                      <a:pt x="3330" y="2600"/>
                      <a:pt x="3328" y="2582"/>
                    </a:cubicBezTo>
                    <a:cubicBezTo>
                      <a:pt x="3328" y="2569"/>
                      <a:pt x="3309" y="2573"/>
                      <a:pt x="3310" y="2585"/>
                    </a:cubicBezTo>
                    <a:cubicBezTo>
                      <a:pt x="3310" y="2604"/>
                      <a:pt x="3311" y="2626"/>
                      <a:pt x="3312" y="2645"/>
                    </a:cubicBezTo>
                    <a:cubicBezTo>
                      <a:pt x="3309" y="2647"/>
                      <a:pt x="3304" y="2648"/>
                      <a:pt x="3301" y="2650"/>
                    </a:cubicBezTo>
                    <a:cubicBezTo>
                      <a:pt x="3299" y="2634"/>
                      <a:pt x="3296" y="2618"/>
                      <a:pt x="3295" y="2603"/>
                    </a:cubicBezTo>
                    <a:cubicBezTo>
                      <a:pt x="3295" y="2591"/>
                      <a:pt x="3294" y="2578"/>
                      <a:pt x="3293" y="2567"/>
                    </a:cubicBezTo>
                    <a:cubicBezTo>
                      <a:pt x="3289" y="2432"/>
                      <a:pt x="3328" y="2299"/>
                      <a:pt x="3404" y="2194"/>
                    </a:cubicBezTo>
                    <a:cubicBezTo>
                      <a:pt x="3427" y="2165"/>
                      <a:pt x="3453" y="2137"/>
                      <a:pt x="3481" y="2111"/>
                    </a:cubicBezTo>
                    <a:cubicBezTo>
                      <a:pt x="3539" y="2060"/>
                      <a:pt x="3611" y="2021"/>
                      <a:pt x="3693" y="2000"/>
                    </a:cubicBezTo>
                    <a:cubicBezTo>
                      <a:pt x="3694" y="2000"/>
                      <a:pt x="3695" y="2000"/>
                      <a:pt x="3695" y="2000"/>
                    </a:cubicBezTo>
                    <a:cubicBezTo>
                      <a:pt x="3696" y="2006"/>
                      <a:pt x="3696" y="2013"/>
                      <a:pt x="3696" y="2019"/>
                    </a:cubicBezTo>
                    <a:cubicBezTo>
                      <a:pt x="3689" y="2022"/>
                      <a:pt x="3682" y="2025"/>
                      <a:pt x="3674" y="2028"/>
                    </a:cubicBezTo>
                    <a:cubicBezTo>
                      <a:pt x="3663" y="2033"/>
                      <a:pt x="3671" y="2051"/>
                      <a:pt x="3684" y="2046"/>
                    </a:cubicBezTo>
                    <a:lnTo>
                      <a:pt x="3698" y="2041"/>
                    </a:lnTo>
                    <a:cubicBezTo>
                      <a:pt x="3702" y="2092"/>
                      <a:pt x="3704" y="2143"/>
                      <a:pt x="3704" y="2194"/>
                    </a:cubicBezTo>
                    <a:cubicBezTo>
                      <a:pt x="3704" y="2247"/>
                      <a:pt x="3702" y="2300"/>
                      <a:pt x="3690" y="2353"/>
                    </a:cubicBezTo>
                    <a:close/>
                    <a:moveTo>
                      <a:pt x="3267" y="2660"/>
                    </a:moveTo>
                    <a:lnTo>
                      <a:pt x="3267" y="2660"/>
                    </a:lnTo>
                    <a:cubicBezTo>
                      <a:pt x="3156" y="2696"/>
                      <a:pt x="3041" y="2721"/>
                      <a:pt x="2928" y="2747"/>
                    </a:cubicBezTo>
                    <a:cubicBezTo>
                      <a:pt x="2796" y="2776"/>
                      <a:pt x="2664" y="2805"/>
                      <a:pt x="2532" y="2831"/>
                    </a:cubicBezTo>
                    <a:cubicBezTo>
                      <a:pt x="2182" y="2898"/>
                      <a:pt x="1829" y="2950"/>
                      <a:pt x="1476" y="2986"/>
                    </a:cubicBezTo>
                    <a:cubicBezTo>
                      <a:pt x="1320" y="2984"/>
                      <a:pt x="1167" y="2994"/>
                      <a:pt x="1013" y="3013"/>
                    </a:cubicBezTo>
                    <a:cubicBezTo>
                      <a:pt x="1005" y="3013"/>
                      <a:pt x="995" y="3015"/>
                      <a:pt x="986" y="3016"/>
                    </a:cubicBezTo>
                    <a:cubicBezTo>
                      <a:pt x="880" y="2796"/>
                      <a:pt x="702" y="2509"/>
                      <a:pt x="418" y="2589"/>
                    </a:cubicBezTo>
                    <a:cubicBezTo>
                      <a:pt x="418" y="2589"/>
                      <a:pt x="417" y="2587"/>
                      <a:pt x="417" y="2585"/>
                    </a:cubicBezTo>
                    <a:cubicBezTo>
                      <a:pt x="404" y="2519"/>
                      <a:pt x="394" y="2452"/>
                      <a:pt x="379" y="2387"/>
                    </a:cubicBezTo>
                    <a:cubicBezTo>
                      <a:pt x="317" y="2112"/>
                      <a:pt x="228" y="1845"/>
                      <a:pt x="159" y="1573"/>
                    </a:cubicBezTo>
                    <a:cubicBezTo>
                      <a:pt x="154" y="1545"/>
                      <a:pt x="147" y="1518"/>
                      <a:pt x="141" y="1490"/>
                    </a:cubicBezTo>
                    <a:cubicBezTo>
                      <a:pt x="137" y="1469"/>
                      <a:pt x="132" y="1447"/>
                      <a:pt x="129" y="1426"/>
                    </a:cubicBezTo>
                    <a:cubicBezTo>
                      <a:pt x="400" y="1328"/>
                      <a:pt x="629" y="1102"/>
                      <a:pt x="616" y="797"/>
                    </a:cubicBezTo>
                    <a:cubicBezTo>
                      <a:pt x="715" y="779"/>
                      <a:pt x="814" y="760"/>
                      <a:pt x="913" y="742"/>
                    </a:cubicBezTo>
                    <a:cubicBezTo>
                      <a:pt x="1190" y="692"/>
                      <a:pt x="1466" y="644"/>
                      <a:pt x="1744" y="601"/>
                    </a:cubicBezTo>
                    <a:cubicBezTo>
                      <a:pt x="1842" y="586"/>
                      <a:pt x="1940" y="571"/>
                      <a:pt x="2037" y="558"/>
                    </a:cubicBezTo>
                    <a:cubicBezTo>
                      <a:pt x="2023" y="631"/>
                      <a:pt x="2079" y="717"/>
                      <a:pt x="2116" y="777"/>
                    </a:cubicBezTo>
                    <a:cubicBezTo>
                      <a:pt x="2116" y="779"/>
                      <a:pt x="2116" y="781"/>
                      <a:pt x="2117" y="783"/>
                    </a:cubicBezTo>
                    <a:cubicBezTo>
                      <a:pt x="2117" y="783"/>
                      <a:pt x="2117" y="784"/>
                      <a:pt x="2119" y="784"/>
                    </a:cubicBezTo>
                    <a:cubicBezTo>
                      <a:pt x="2112" y="817"/>
                      <a:pt x="2105" y="850"/>
                      <a:pt x="2097" y="882"/>
                    </a:cubicBezTo>
                    <a:cubicBezTo>
                      <a:pt x="2084" y="939"/>
                      <a:pt x="2088" y="935"/>
                      <a:pt x="2125" y="979"/>
                    </a:cubicBezTo>
                    <a:cubicBezTo>
                      <a:pt x="2197" y="1062"/>
                      <a:pt x="2261" y="1152"/>
                      <a:pt x="2319" y="1246"/>
                    </a:cubicBezTo>
                    <a:cubicBezTo>
                      <a:pt x="2322" y="1252"/>
                      <a:pt x="2330" y="1252"/>
                      <a:pt x="2335" y="1247"/>
                    </a:cubicBezTo>
                    <a:cubicBezTo>
                      <a:pt x="2393" y="1181"/>
                      <a:pt x="2457" y="1121"/>
                      <a:pt x="2526" y="1069"/>
                    </a:cubicBezTo>
                    <a:cubicBezTo>
                      <a:pt x="2529" y="1067"/>
                      <a:pt x="2530" y="1065"/>
                      <a:pt x="2530" y="1063"/>
                    </a:cubicBezTo>
                    <a:cubicBezTo>
                      <a:pt x="2534" y="1059"/>
                      <a:pt x="2538" y="1054"/>
                      <a:pt x="2541" y="1051"/>
                    </a:cubicBezTo>
                    <a:cubicBezTo>
                      <a:pt x="2542" y="1047"/>
                      <a:pt x="2542" y="1043"/>
                      <a:pt x="2541" y="1041"/>
                    </a:cubicBezTo>
                    <a:cubicBezTo>
                      <a:pt x="2523" y="1002"/>
                      <a:pt x="2484" y="967"/>
                      <a:pt x="2457" y="934"/>
                    </a:cubicBezTo>
                    <a:cubicBezTo>
                      <a:pt x="2423" y="890"/>
                      <a:pt x="2387" y="847"/>
                      <a:pt x="2352" y="804"/>
                    </a:cubicBezTo>
                    <a:cubicBezTo>
                      <a:pt x="2333" y="779"/>
                      <a:pt x="2313" y="746"/>
                      <a:pt x="2283" y="732"/>
                    </a:cubicBezTo>
                    <a:cubicBezTo>
                      <a:pt x="2262" y="724"/>
                      <a:pt x="2238" y="719"/>
                      <a:pt x="2214" y="716"/>
                    </a:cubicBezTo>
                    <a:cubicBezTo>
                      <a:pt x="2213" y="714"/>
                      <a:pt x="2212" y="713"/>
                      <a:pt x="2211" y="711"/>
                    </a:cubicBezTo>
                    <a:cubicBezTo>
                      <a:pt x="2189" y="658"/>
                      <a:pt x="2160" y="585"/>
                      <a:pt x="2113" y="546"/>
                    </a:cubicBezTo>
                    <a:cubicBezTo>
                      <a:pt x="2264" y="525"/>
                      <a:pt x="2416" y="504"/>
                      <a:pt x="2567" y="482"/>
                    </a:cubicBezTo>
                    <a:cubicBezTo>
                      <a:pt x="2645" y="471"/>
                      <a:pt x="2723" y="460"/>
                      <a:pt x="2802" y="448"/>
                    </a:cubicBezTo>
                    <a:cubicBezTo>
                      <a:pt x="2847" y="444"/>
                      <a:pt x="2894" y="438"/>
                      <a:pt x="2940" y="432"/>
                    </a:cubicBezTo>
                    <a:cubicBezTo>
                      <a:pt x="2943" y="465"/>
                      <a:pt x="2956" y="495"/>
                      <a:pt x="2974" y="521"/>
                    </a:cubicBezTo>
                    <a:cubicBezTo>
                      <a:pt x="3023" y="627"/>
                      <a:pt x="3121" y="707"/>
                      <a:pt x="3232" y="755"/>
                    </a:cubicBezTo>
                    <a:cubicBezTo>
                      <a:pt x="3322" y="806"/>
                      <a:pt x="3425" y="834"/>
                      <a:pt x="3529" y="814"/>
                    </a:cubicBezTo>
                    <a:cubicBezTo>
                      <a:pt x="3533" y="836"/>
                      <a:pt x="3538" y="858"/>
                      <a:pt x="3542" y="880"/>
                    </a:cubicBezTo>
                    <a:cubicBezTo>
                      <a:pt x="3545" y="899"/>
                      <a:pt x="3546" y="919"/>
                      <a:pt x="3548" y="937"/>
                    </a:cubicBezTo>
                    <a:cubicBezTo>
                      <a:pt x="3549" y="941"/>
                      <a:pt x="3551" y="945"/>
                      <a:pt x="3554" y="947"/>
                    </a:cubicBezTo>
                    <a:cubicBezTo>
                      <a:pt x="3570" y="1043"/>
                      <a:pt x="3584" y="1140"/>
                      <a:pt x="3598" y="1235"/>
                    </a:cubicBezTo>
                    <a:cubicBezTo>
                      <a:pt x="3622" y="1389"/>
                      <a:pt x="3645" y="1544"/>
                      <a:pt x="3668" y="1699"/>
                    </a:cubicBezTo>
                    <a:cubicBezTo>
                      <a:pt x="3671" y="1735"/>
                      <a:pt x="3676" y="1772"/>
                      <a:pt x="3679" y="1808"/>
                    </a:cubicBezTo>
                    <a:cubicBezTo>
                      <a:pt x="3682" y="1853"/>
                      <a:pt x="3687" y="1896"/>
                      <a:pt x="3690" y="1940"/>
                    </a:cubicBezTo>
                    <a:cubicBezTo>
                      <a:pt x="3556" y="1986"/>
                      <a:pt x="3441" y="2090"/>
                      <a:pt x="3358" y="2201"/>
                    </a:cubicBezTo>
                    <a:cubicBezTo>
                      <a:pt x="3255" y="2342"/>
                      <a:pt x="3251" y="2494"/>
                      <a:pt x="3267" y="2660"/>
                    </a:cubicBezTo>
                    <a:lnTo>
                      <a:pt x="3100" y="2808"/>
                    </a:lnTo>
                    <a:cubicBezTo>
                      <a:pt x="3068" y="2824"/>
                      <a:pt x="3033" y="2803"/>
                      <a:pt x="3023" y="2772"/>
                    </a:cubicBezTo>
                    <a:cubicBezTo>
                      <a:pt x="3059" y="2763"/>
                      <a:pt x="3097" y="2753"/>
                      <a:pt x="3135" y="2743"/>
                    </a:cubicBezTo>
                    <a:cubicBezTo>
                      <a:pt x="3133" y="2771"/>
                      <a:pt x="3131" y="2795"/>
                      <a:pt x="3100" y="2808"/>
                    </a:cubicBezTo>
                    <a:lnTo>
                      <a:pt x="3267" y="2660"/>
                    </a:lnTo>
                    <a:close/>
                    <a:moveTo>
                      <a:pt x="1301" y="3079"/>
                    </a:moveTo>
                    <a:lnTo>
                      <a:pt x="1301" y="3079"/>
                    </a:lnTo>
                    <a:cubicBezTo>
                      <a:pt x="1296" y="3106"/>
                      <a:pt x="1273" y="3111"/>
                      <a:pt x="1248" y="3109"/>
                    </a:cubicBezTo>
                    <a:cubicBezTo>
                      <a:pt x="1220" y="3107"/>
                      <a:pt x="1208" y="3091"/>
                      <a:pt x="1202" y="3069"/>
                    </a:cubicBezTo>
                    <a:cubicBezTo>
                      <a:pt x="1235" y="3061"/>
                      <a:pt x="1269" y="3053"/>
                      <a:pt x="1301" y="3045"/>
                    </a:cubicBezTo>
                    <a:cubicBezTo>
                      <a:pt x="1303" y="3057"/>
                      <a:pt x="1304" y="3068"/>
                      <a:pt x="1301" y="3079"/>
                    </a:cubicBezTo>
                    <a:close/>
                    <a:moveTo>
                      <a:pt x="938" y="3092"/>
                    </a:moveTo>
                    <a:lnTo>
                      <a:pt x="938" y="3092"/>
                    </a:lnTo>
                    <a:cubicBezTo>
                      <a:pt x="863" y="3098"/>
                      <a:pt x="778" y="3103"/>
                      <a:pt x="702" y="3086"/>
                    </a:cubicBezTo>
                    <a:cubicBezTo>
                      <a:pt x="703" y="3085"/>
                      <a:pt x="704" y="3084"/>
                      <a:pt x="704" y="3083"/>
                    </a:cubicBezTo>
                    <a:cubicBezTo>
                      <a:pt x="715" y="3084"/>
                      <a:pt x="727" y="3086"/>
                      <a:pt x="738" y="3086"/>
                    </a:cubicBezTo>
                    <a:cubicBezTo>
                      <a:pt x="821" y="3090"/>
                      <a:pt x="907" y="3082"/>
                      <a:pt x="991" y="3071"/>
                    </a:cubicBezTo>
                    <a:cubicBezTo>
                      <a:pt x="994" y="3074"/>
                      <a:pt x="1000" y="3073"/>
                      <a:pt x="1003" y="3070"/>
                    </a:cubicBezTo>
                    <a:cubicBezTo>
                      <a:pt x="1025" y="3067"/>
                      <a:pt x="1047" y="3065"/>
                      <a:pt x="1067" y="3061"/>
                    </a:cubicBezTo>
                    <a:cubicBezTo>
                      <a:pt x="1091" y="3060"/>
                      <a:pt x="1114" y="3059"/>
                      <a:pt x="1138" y="3057"/>
                    </a:cubicBezTo>
                    <a:cubicBezTo>
                      <a:pt x="1147" y="3056"/>
                      <a:pt x="1156" y="3056"/>
                      <a:pt x="1165" y="3054"/>
                    </a:cubicBezTo>
                    <a:cubicBezTo>
                      <a:pt x="1165" y="3056"/>
                      <a:pt x="1165" y="3058"/>
                      <a:pt x="1165" y="3059"/>
                    </a:cubicBezTo>
                    <a:cubicBezTo>
                      <a:pt x="1090" y="3074"/>
                      <a:pt x="1015" y="3084"/>
                      <a:pt x="938" y="3092"/>
                    </a:cubicBezTo>
                    <a:lnTo>
                      <a:pt x="899" y="2983"/>
                    </a:lnTo>
                    <a:cubicBezTo>
                      <a:pt x="909" y="2994"/>
                      <a:pt x="916" y="3008"/>
                      <a:pt x="920" y="3022"/>
                    </a:cubicBezTo>
                    <a:cubicBezTo>
                      <a:pt x="814" y="3032"/>
                      <a:pt x="706" y="3028"/>
                      <a:pt x="609" y="2984"/>
                    </a:cubicBezTo>
                    <a:cubicBezTo>
                      <a:pt x="557" y="2945"/>
                      <a:pt x="514" y="2889"/>
                      <a:pt x="487" y="2831"/>
                    </a:cubicBezTo>
                    <a:cubicBezTo>
                      <a:pt x="476" y="2806"/>
                      <a:pt x="466" y="2781"/>
                      <a:pt x="458" y="2755"/>
                    </a:cubicBezTo>
                    <a:cubicBezTo>
                      <a:pt x="457" y="2751"/>
                      <a:pt x="456" y="2748"/>
                      <a:pt x="454" y="2745"/>
                    </a:cubicBezTo>
                    <a:cubicBezTo>
                      <a:pt x="445" y="2714"/>
                      <a:pt x="437" y="2682"/>
                      <a:pt x="430" y="2650"/>
                    </a:cubicBezTo>
                    <a:cubicBezTo>
                      <a:pt x="437" y="2650"/>
                      <a:pt x="443" y="2649"/>
                      <a:pt x="450" y="2650"/>
                    </a:cubicBezTo>
                    <a:cubicBezTo>
                      <a:pt x="462" y="2650"/>
                      <a:pt x="465" y="2631"/>
                      <a:pt x="451" y="2630"/>
                    </a:cubicBezTo>
                    <a:cubicBezTo>
                      <a:pt x="443" y="2630"/>
                      <a:pt x="436" y="2630"/>
                      <a:pt x="428" y="2631"/>
                    </a:cubicBezTo>
                    <a:cubicBezTo>
                      <a:pt x="428" y="2627"/>
                      <a:pt x="427" y="2624"/>
                      <a:pt x="427" y="2622"/>
                    </a:cubicBezTo>
                    <a:cubicBezTo>
                      <a:pt x="435" y="2619"/>
                      <a:pt x="444" y="2617"/>
                      <a:pt x="453" y="2616"/>
                    </a:cubicBezTo>
                    <a:cubicBezTo>
                      <a:pt x="564" y="2599"/>
                      <a:pt x="658" y="2637"/>
                      <a:pt x="738" y="2704"/>
                    </a:cubicBezTo>
                    <a:cubicBezTo>
                      <a:pt x="830" y="2788"/>
                      <a:pt x="900" y="2912"/>
                      <a:pt x="952" y="3020"/>
                    </a:cubicBezTo>
                    <a:cubicBezTo>
                      <a:pt x="948" y="3020"/>
                      <a:pt x="944" y="3020"/>
                      <a:pt x="941" y="3020"/>
                    </a:cubicBezTo>
                    <a:cubicBezTo>
                      <a:pt x="935" y="3002"/>
                      <a:pt x="926" y="2985"/>
                      <a:pt x="915" y="2969"/>
                    </a:cubicBezTo>
                    <a:cubicBezTo>
                      <a:pt x="907" y="2960"/>
                      <a:pt x="891" y="2972"/>
                      <a:pt x="899" y="2983"/>
                    </a:cubicBezTo>
                    <a:lnTo>
                      <a:pt x="345" y="2689"/>
                    </a:lnTo>
                    <a:lnTo>
                      <a:pt x="372" y="2667"/>
                    </a:lnTo>
                    <a:cubicBezTo>
                      <a:pt x="380" y="2660"/>
                      <a:pt x="372" y="2647"/>
                      <a:pt x="363" y="2652"/>
                    </a:cubicBezTo>
                    <a:cubicBezTo>
                      <a:pt x="356" y="2659"/>
                      <a:pt x="347" y="2665"/>
                      <a:pt x="339" y="2672"/>
                    </a:cubicBezTo>
                    <a:cubicBezTo>
                      <a:pt x="337" y="2666"/>
                      <a:pt x="335" y="2660"/>
                      <a:pt x="334" y="2655"/>
                    </a:cubicBezTo>
                    <a:cubicBezTo>
                      <a:pt x="335" y="2655"/>
                      <a:pt x="336" y="2653"/>
                      <a:pt x="336" y="2653"/>
                    </a:cubicBezTo>
                    <a:cubicBezTo>
                      <a:pt x="351" y="2642"/>
                      <a:pt x="366" y="2634"/>
                      <a:pt x="382" y="2630"/>
                    </a:cubicBezTo>
                    <a:cubicBezTo>
                      <a:pt x="392" y="2665"/>
                      <a:pt x="402" y="2700"/>
                      <a:pt x="412" y="2737"/>
                    </a:cubicBezTo>
                    <a:cubicBezTo>
                      <a:pt x="427" y="2806"/>
                      <a:pt x="448" y="2874"/>
                      <a:pt x="485" y="2935"/>
                    </a:cubicBezTo>
                    <a:cubicBezTo>
                      <a:pt x="489" y="2940"/>
                      <a:pt x="492" y="2946"/>
                      <a:pt x="497" y="2952"/>
                    </a:cubicBezTo>
                    <a:cubicBezTo>
                      <a:pt x="502" y="2963"/>
                      <a:pt x="509" y="2972"/>
                      <a:pt x="516" y="2983"/>
                    </a:cubicBezTo>
                    <a:cubicBezTo>
                      <a:pt x="432" y="2911"/>
                      <a:pt x="380" y="2798"/>
                      <a:pt x="345" y="2689"/>
                    </a:cubicBezTo>
                    <a:lnTo>
                      <a:pt x="317" y="2596"/>
                    </a:lnTo>
                    <a:cubicBezTo>
                      <a:pt x="265" y="2409"/>
                      <a:pt x="235" y="2216"/>
                      <a:pt x="202" y="2024"/>
                    </a:cubicBezTo>
                    <a:cubicBezTo>
                      <a:pt x="170" y="1838"/>
                      <a:pt x="130" y="1656"/>
                      <a:pt x="81" y="1473"/>
                    </a:cubicBezTo>
                    <a:cubicBezTo>
                      <a:pt x="80" y="1468"/>
                      <a:pt x="79" y="1462"/>
                      <a:pt x="77" y="1457"/>
                    </a:cubicBezTo>
                    <a:cubicBezTo>
                      <a:pt x="82" y="1454"/>
                      <a:pt x="87" y="1451"/>
                      <a:pt x="91" y="1447"/>
                    </a:cubicBezTo>
                    <a:cubicBezTo>
                      <a:pt x="107" y="1534"/>
                      <a:pt x="128" y="1619"/>
                      <a:pt x="148" y="1705"/>
                    </a:cubicBezTo>
                    <a:cubicBezTo>
                      <a:pt x="213" y="1975"/>
                      <a:pt x="285" y="2243"/>
                      <a:pt x="356" y="2511"/>
                    </a:cubicBezTo>
                    <a:cubicBezTo>
                      <a:pt x="355" y="2514"/>
                      <a:pt x="355" y="2517"/>
                      <a:pt x="356" y="2521"/>
                    </a:cubicBezTo>
                    <a:cubicBezTo>
                      <a:pt x="361" y="2546"/>
                      <a:pt x="368" y="2571"/>
                      <a:pt x="374" y="2596"/>
                    </a:cubicBezTo>
                    <a:cubicBezTo>
                      <a:pt x="356" y="2602"/>
                      <a:pt x="339" y="2611"/>
                      <a:pt x="323" y="2622"/>
                    </a:cubicBezTo>
                    <a:cubicBezTo>
                      <a:pt x="322" y="2612"/>
                      <a:pt x="319" y="2604"/>
                      <a:pt x="317" y="2596"/>
                    </a:cubicBezTo>
                    <a:lnTo>
                      <a:pt x="63" y="1397"/>
                    </a:lnTo>
                    <a:lnTo>
                      <a:pt x="64" y="1397"/>
                    </a:lnTo>
                    <a:cubicBezTo>
                      <a:pt x="74" y="1397"/>
                      <a:pt x="74" y="1380"/>
                      <a:pt x="64" y="1380"/>
                    </a:cubicBezTo>
                    <a:lnTo>
                      <a:pt x="59" y="1380"/>
                    </a:lnTo>
                    <a:cubicBezTo>
                      <a:pt x="47" y="1320"/>
                      <a:pt x="38" y="1258"/>
                      <a:pt x="38" y="1195"/>
                    </a:cubicBezTo>
                    <a:cubicBezTo>
                      <a:pt x="41" y="1193"/>
                      <a:pt x="43" y="1190"/>
                      <a:pt x="43" y="1184"/>
                    </a:cubicBezTo>
                    <a:cubicBezTo>
                      <a:pt x="42" y="1167"/>
                      <a:pt x="42" y="1150"/>
                      <a:pt x="42" y="1133"/>
                    </a:cubicBezTo>
                    <a:cubicBezTo>
                      <a:pt x="43" y="1123"/>
                      <a:pt x="46" y="1113"/>
                      <a:pt x="47" y="1103"/>
                    </a:cubicBezTo>
                    <a:cubicBezTo>
                      <a:pt x="48" y="1100"/>
                      <a:pt x="49" y="1098"/>
                      <a:pt x="49" y="1094"/>
                    </a:cubicBezTo>
                    <a:cubicBezTo>
                      <a:pt x="47" y="1140"/>
                      <a:pt x="49" y="1186"/>
                      <a:pt x="56" y="1232"/>
                    </a:cubicBezTo>
                    <a:cubicBezTo>
                      <a:pt x="64" y="1291"/>
                      <a:pt x="73" y="1349"/>
                      <a:pt x="83" y="1407"/>
                    </a:cubicBezTo>
                    <a:cubicBezTo>
                      <a:pt x="77" y="1410"/>
                      <a:pt x="72" y="1413"/>
                      <a:pt x="67" y="1416"/>
                    </a:cubicBezTo>
                    <a:cubicBezTo>
                      <a:pt x="66" y="1410"/>
                      <a:pt x="64" y="1403"/>
                      <a:pt x="63" y="1397"/>
                    </a:cubicBezTo>
                    <a:lnTo>
                      <a:pt x="110" y="997"/>
                    </a:lnTo>
                    <a:cubicBezTo>
                      <a:pt x="116" y="987"/>
                      <a:pt x="121" y="977"/>
                      <a:pt x="126" y="967"/>
                    </a:cubicBezTo>
                    <a:cubicBezTo>
                      <a:pt x="164" y="919"/>
                      <a:pt x="213" y="887"/>
                      <a:pt x="268" y="863"/>
                    </a:cubicBezTo>
                    <a:cubicBezTo>
                      <a:pt x="341" y="842"/>
                      <a:pt x="419" y="833"/>
                      <a:pt x="491" y="820"/>
                    </a:cubicBezTo>
                    <a:cubicBezTo>
                      <a:pt x="508" y="817"/>
                      <a:pt x="524" y="814"/>
                      <a:pt x="541" y="812"/>
                    </a:cubicBezTo>
                    <a:cubicBezTo>
                      <a:pt x="536" y="830"/>
                      <a:pt x="533" y="849"/>
                      <a:pt x="528" y="869"/>
                    </a:cubicBezTo>
                    <a:cubicBezTo>
                      <a:pt x="526" y="881"/>
                      <a:pt x="546" y="882"/>
                      <a:pt x="549" y="871"/>
                    </a:cubicBezTo>
                    <a:cubicBezTo>
                      <a:pt x="552" y="850"/>
                      <a:pt x="557" y="831"/>
                      <a:pt x="561" y="811"/>
                    </a:cubicBezTo>
                    <a:cubicBezTo>
                      <a:pt x="561" y="809"/>
                      <a:pt x="561" y="808"/>
                      <a:pt x="561" y="807"/>
                    </a:cubicBezTo>
                    <a:cubicBezTo>
                      <a:pt x="566" y="807"/>
                      <a:pt x="571" y="806"/>
                      <a:pt x="576" y="805"/>
                    </a:cubicBezTo>
                    <a:cubicBezTo>
                      <a:pt x="583" y="879"/>
                      <a:pt x="571" y="951"/>
                      <a:pt x="544" y="1018"/>
                    </a:cubicBezTo>
                    <a:cubicBezTo>
                      <a:pt x="524" y="1068"/>
                      <a:pt x="495" y="1115"/>
                      <a:pt x="461" y="1157"/>
                    </a:cubicBezTo>
                    <a:cubicBezTo>
                      <a:pt x="459" y="1160"/>
                      <a:pt x="456" y="1165"/>
                      <a:pt x="452" y="1168"/>
                    </a:cubicBezTo>
                    <a:cubicBezTo>
                      <a:pt x="432" y="1192"/>
                      <a:pt x="409" y="1215"/>
                      <a:pt x="385" y="1238"/>
                    </a:cubicBezTo>
                    <a:cubicBezTo>
                      <a:pt x="335" y="1283"/>
                      <a:pt x="277" y="1321"/>
                      <a:pt x="216" y="1352"/>
                    </a:cubicBezTo>
                    <a:cubicBezTo>
                      <a:pt x="184" y="1366"/>
                      <a:pt x="153" y="1377"/>
                      <a:pt x="121" y="1382"/>
                    </a:cubicBezTo>
                    <a:cubicBezTo>
                      <a:pt x="118" y="1371"/>
                      <a:pt x="116" y="1361"/>
                      <a:pt x="115" y="1350"/>
                    </a:cubicBezTo>
                    <a:cubicBezTo>
                      <a:pt x="108" y="1313"/>
                      <a:pt x="100" y="1272"/>
                      <a:pt x="94" y="1230"/>
                    </a:cubicBezTo>
                    <a:cubicBezTo>
                      <a:pt x="88" y="1152"/>
                      <a:pt x="90" y="1074"/>
                      <a:pt x="110" y="997"/>
                    </a:cubicBezTo>
                    <a:lnTo>
                      <a:pt x="938" y="3092"/>
                    </a:lnTo>
                    <a:close/>
                    <a:moveTo>
                      <a:pt x="995" y="660"/>
                    </a:moveTo>
                    <a:lnTo>
                      <a:pt x="995" y="660"/>
                    </a:lnTo>
                    <a:cubicBezTo>
                      <a:pt x="1028" y="654"/>
                      <a:pt x="1098" y="627"/>
                      <a:pt x="1109" y="669"/>
                    </a:cubicBezTo>
                    <a:cubicBezTo>
                      <a:pt x="1032" y="683"/>
                      <a:pt x="954" y="698"/>
                      <a:pt x="876" y="713"/>
                    </a:cubicBezTo>
                    <a:cubicBezTo>
                      <a:pt x="875" y="709"/>
                      <a:pt x="875" y="707"/>
                      <a:pt x="872" y="705"/>
                    </a:cubicBezTo>
                    <a:cubicBezTo>
                      <a:pt x="855" y="684"/>
                      <a:pt x="991" y="661"/>
                      <a:pt x="995" y="660"/>
                    </a:cubicBezTo>
                    <a:close/>
                    <a:moveTo>
                      <a:pt x="1395" y="326"/>
                    </a:moveTo>
                    <a:lnTo>
                      <a:pt x="1395" y="326"/>
                    </a:lnTo>
                    <a:cubicBezTo>
                      <a:pt x="1385" y="328"/>
                      <a:pt x="1377" y="326"/>
                      <a:pt x="1369" y="324"/>
                    </a:cubicBezTo>
                    <a:cubicBezTo>
                      <a:pt x="1637" y="299"/>
                      <a:pt x="1898" y="240"/>
                      <a:pt x="2148" y="148"/>
                    </a:cubicBezTo>
                    <a:cubicBezTo>
                      <a:pt x="2170" y="239"/>
                      <a:pt x="1977" y="257"/>
                      <a:pt x="1919" y="264"/>
                    </a:cubicBezTo>
                    <a:lnTo>
                      <a:pt x="1727" y="288"/>
                    </a:lnTo>
                    <a:cubicBezTo>
                      <a:pt x="1662" y="296"/>
                      <a:pt x="1598" y="304"/>
                      <a:pt x="1534" y="312"/>
                    </a:cubicBezTo>
                    <a:cubicBezTo>
                      <a:pt x="1501" y="315"/>
                      <a:pt x="1469" y="321"/>
                      <a:pt x="1437" y="323"/>
                    </a:cubicBezTo>
                    <a:cubicBezTo>
                      <a:pt x="1424" y="325"/>
                      <a:pt x="1409" y="326"/>
                      <a:pt x="1395" y="326"/>
                    </a:cubicBezTo>
                    <a:lnTo>
                      <a:pt x="1358" y="271"/>
                    </a:lnTo>
                    <a:cubicBezTo>
                      <a:pt x="1607" y="210"/>
                      <a:pt x="1857" y="148"/>
                      <a:pt x="2105" y="84"/>
                    </a:cubicBezTo>
                    <a:cubicBezTo>
                      <a:pt x="2113" y="90"/>
                      <a:pt x="2121" y="96"/>
                      <a:pt x="2126" y="104"/>
                    </a:cubicBezTo>
                    <a:cubicBezTo>
                      <a:pt x="2134" y="113"/>
                      <a:pt x="2139" y="123"/>
                      <a:pt x="2144" y="131"/>
                    </a:cubicBezTo>
                    <a:cubicBezTo>
                      <a:pt x="1893" y="224"/>
                      <a:pt x="1631" y="283"/>
                      <a:pt x="1366" y="308"/>
                    </a:cubicBezTo>
                    <a:cubicBezTo>
                      <a:pt x="1363" y="296"/>
                      <a:pt x="1361" y="282"/>
                      <a:pt x="1358" y="271"/>
                    </a:cubicBezTo>
                    <a:lnTo>
                      <a:pt x="1395" y="326"/>
                    </a:lnTo>
                    <a:close/>
                    <a:moveTo>
                      <a:pt x="1343" y="228"/>
                    </a:moveTo>
                    <a:lnTo>
                      <a:pt x="1343" y="228"/>
                    </a:lnTo>
                    <a:cubicBezTo>
                      <a:pt x="1558" y="107"/>
                      <a:pt x="1806" y="78"/>
                      <a:pt x="2049" y="56"/>
                    </a:cubicBezTo>
                    <a:cubicBezTo>
                      <a:pt x="2063" y="60"/>
                      <a:pt x="2074" y="64"/>
                      <a:pt x="2085" y="71"/>
                    </a:cubicBezTo>
                    <a:cubicBezTo>
                      <a:pt x="1843" y="134"/>
                      <a:pt x="1597" y="195"/>
                      <a:pt x="1352" y="255"/>
                    </a:cubicBezTo>
                    <a:cubicBezTo>
                      <a:pt x="1350" y="244"/>
                      <a:pt x="1346" y="236"/>
                      <a:pt x="1343" y="228"/>
                    </a:cubicBezTo>
                    <a:lnTo>
                      <a:pt x="1335" y="213"/>
                    </a:lnTo>
                    <a:cubicBezTo>
                      <a:pt x="1335" y="211"/>
                      <a:pt x="1335" y="211"/>
                      <a:pt x="1335" y="210"/>
                    </a:cubicBezTo>
                    <a:cubicBezTo>
                      <a:pt x="1335" y="210"/>
                      <a:pt x="1335" y="210"/>
                      <a:pt x="1335" y="209"/>
                    </a:cubicBezTo>
                    <a:cubicBezTo>
                      <a:pt x="1375" y="162"/>
                      <a:pt x="1459" y="148"/>
                      <a:pt x="1515" y="131"/>
                    </a:cubicBezTo>
                    <a:cubicBezTo>
                      <a:pt x="1535" y="125"/>
                      <a:pt x="1557" y="119"/>
                      <a:pt x="1577" y="113"/>
                    </a:cubicBezTo>
                    <a:cubicBezTo>
                      <a:pt x="1493" y="137"/>
                      <a:pt x="1412" y="169"/>
                      <a:pt x="1335" y="213"/>
                    </a:cubicBezTo>
                    <a:lnTo>
                      <a:pt x="1707" y="83"/>
                    </a:lnTo>
                    <a:cubicBezTo>
                      <a:pt x="1752" y="74"/>
                      <a:pt x="1817" y="59"/>
                      <a:pt x="1884" y="51"/>
                    </a:cubicBezTo>
                    <a:cubicBezTo>
                      <a:pt x="1915" y="48"/>
                      <a:pt x="1944" y="47"/>
                      <a:pt x="1975" y="47"/>
                    </a:cubicBezTo>
                    <a:cubicBezTo>
                      <a:pt x="1882" y="55"/>
                      <a:pt x="1788" y="67"/>
                      <a:pt x="1697" y="85"/>
                    </a:cubicBezTo>
                    <a:cubicBezTo>
                      <a:pt x="1700" y="84"/>
                      <a:pt x="1704" y="84"/>
                      <a:pt x="1707" y="83"/>
                    </a:cubicBezTo>
                    <a:lnTo>
                      <a:pt x="1343" y="228"/>
                    </a:lnTo>
                    <a:close/>
                    <a:moveTo>
                      <a:pt x="2011" y="285"/>
                    </a:moveTo>
                    <a:lnTo>
                      <a:pt x="2011" y="285"/>
                    </a:lnTo>
                    <a:cubicBezTo>
                      <a:pt x="2027" y="283"/>
                      <a:pt x="2042" y="281"/>
                      <a:pt x="2057" y="277"/>
                    </a:cubicBezTo>
                    <a:cubicBezTo>
                      <a:pt x="2059" y="309"/>
                      <a:pt x="2063" y="341"/>
                      <a:pt x="2066" y="374"/>
                    </a:cubicBezTo>
                    <a:cubicBezTo>
                      <a:pt x="2054" y="395"/>
                      <a:pt x="2047" y="420"/>
                      <a:pt x="2044" y="445"/>
                    </a:cubicBezTo>
                    <a:cubicBezTo>
                      <a:pt x="2037" y="391"/>
                      <a:pt x="2025" y="338"/>
                      <a:pt x="2011" y="285"/>
                    </a:cubicBezTo>
                    <a:close/>
                    <a:moveTo>
                      <a:pt x="1988" y="486"/>
                    </a:moveTo>
                    <a:lnTo>
                      <a:pt x="1988" y="486"/>
                    </a:lnTo>
                    <a:cubicBezTo>
                      <a:pt x="1962" y="470"/>
                      <a:pt x="1942" y="447"/>
                      <a:pt x="1931" y="421"/>
                    </a:cubicBezTo>
                    <a:cubicBezTo>
                      <a:pt x="1927" y="414"/>
                      <a:pt x="1925" y="407"/>
                      <a:pt x="1923" y="400"/>
                    </a:cubicBezTo>
                    <a:cubicBezTo>
                      <a:pt x="1932" y="386"/>
                      <a:pt x="1942" y="385"/>
                      <a:pt x="1952" y="397"/>
                    </a:cubicBezTo>
                    <a:cubicBezTo>
                      <a:pt x="1967" y="406"/>
                      <a:pt x="1980" y="418"/>
                      <a:pt x="1991" y="430"/>
                    </a:cubicBezTo>
                    <a:cubicBezTo>
                      <a:pt x="2008" y="448"/>
                      <a:pt x="2021" y="468"/>
                      <a:pt x="2031" y="490"/>
                    </a:cubicBezTo>
                    <a:cubicBezTo>
                      <a:pt x="2031" y="495"/>
                      <a:pt x="2031" y="500"/>
                      <a:pt x="2032" y="504"/>
                    </a:cubicBezTo>
                    <a:cubicBezTo>
                      <a:pt x="2017" y="498"/>
                      <a:pt x="2001" y="494"/>
                      <a:pt x="1988" y="486"/>
                    </a:cubicBezTo>
                    <a:lnTo>
                      <a:pt x="1500" y="481"/>
                    </a:lnTo>
                    <a:cubicBezTo>
                      <a:pt x="1490" y="449"/>
                      <a:pt x="1481" y="416"/>
                      <a:pt x="1470" y="383"/>
                    </a:cubicBezTo>
                    <a:cubicBezTo>
                      <a:pt x="1469" y="377"/>
                      <a:pt x="1469" y="370"/>
                      <a:pt x="1468" y="363"/>
                    </a:cubicBezTo>
                    <a:cubicBezTo>
                      <a:pt x="1468" y="362"/>
                      <a:pt x="1468" y="361"/>
                      <a:pt x="1467" y="361"/>
                    </a:cubicBezTo>
                    <a:cubicBezTo>
                      <a:pt x="1502" y="356"/>
                      <a:pt x="1538" y="353"/>
                      <a:pt x="1573" y="348"/>
                    </a:cubicBezTo>
                    <a:cubicBezTo>
                      <a:pt x="1669" y="336"/>
                      <a:pt x="1764" y="322"/>
                      <a:pt x="1860" y="306"/>
                    </a:cubicBezTo>
                    <a:cubicBezTo>
                      <a:pt x="1898" y="300"/>
                      <a:pt x="1939" y="296"/>
                      <a:pt x="1978" y="290"/>
                    </a:cubicBezTo>
                    <a:cubicBezTo>
                      <a:pt x="1983" y="290"/>
                      <a:pt x="1988" y="289"/>
                      <a:pt x="1991" y="289"/>
                    </a:cubicBezTo>
                    <a:cubicBezTo>
                      <a:pt x="2005" y="338"/>
                      <a:pt x="2016" y="388"/>
                      <a:pt x="2024" y="439"/>
                    </a:cubicBezTo>
                    <a:cubicBezTo>
                      <a:pt x="2011" y="422"/>
                      <a:pt x="1998" y="406"/>
                      <a:pt x="1982" y="394"/>
                    </a:cubicBezTo>
                    <a:cubicBezTo>
                      <a:pt x="1965" y="380"/>
                      <a:pt x="1924" y="348"/>
                      <a:pt x="1906" y="378"/>
                    </a:cubicBezTo>
                    <a:cubicBezTo>
                      <a:pt x="1888" y="403"/>
                      <a:pt x="1921" y="449"/>
                      <a:pt x="1937" y="468"/>
                    </a:cubicBezTo>
                    <a:cubicBezTo>
                      <a:pt x="1951" y="484"/>
                      <a:pt x="1966" y="497"/>
                      <a:pt x="1984" y="508"/>
                    </a:cubicBezTo>
                    <a:cubicBezTo>
                      <a:pt x="1997" y="514"/>
                      <a:pt x="2010" y="518"/>
                      <a:pt x="2025" y="523"/>
                    </a:cubicBezTo>
                    <a:cubicBezTo>
                      <a:pt x="1865" y="546"/>
                      <a:pt x="1704" y="570"/>
                      <a:pt x="1544" y="596"/>
                    </a:cubicBezTo>
                    <a:cubicBezTo>
                      <a:pt x="1519" y="562"/>
                      <a:pt x="1511" y="520"/>
                      <a:pt x="1500" y="481"/>
                    </a:cubicBezTo>
                    <a:lnTo>
                      <a:pt x="1421" y="366"/>
                    </a:lnTo>
                    <a:cubicBezTo>
                      <a:pt x="1424" y="365"/>
                      <a:pt x="1427" y="365"/>
                      <a:pt x="1431" y="364"/>
                    </a:cubicBezTo>
                    <a:cubicBezTo>
                      <a:pt x="1431" y="366"/>
                      <a:pt x="1431" y="366"/>
                      <a:pt x="1431" y="367"/>
                    </a:cubicBezTo>
                    <a:cubicBezTo>
                      <a:pt x="1440" y="397"/>
                      <a:pt x="1449" y="428"/>
                      <a:pt x="1458" y="459"/>
                    </a:cubicBezTo>
                    <a:cubicBezTo>
                      <a:pt x="1464" y="510"/>
                      <a:pt x="1473" y="562"/>
                      <a:pt x="1500" y="603"/>
                    </a:cubicBezTo>
                    <a:cubicBezTo>
                      <a:pt x="1484" y="605"/>
                      <a:pt x="1469" y="608"/>
                      <a:pt x="1454" y="610"/>
                    </a:cubicBezTo>
                    <a:cubicBezTo>
                      <a:pt x="1458" y="526"/>
                      <a:pt x="1446" y="445"/>
                      <a:pt x="1421" y="366"/>
                    </a:cubicBezTo>
                    <a:lnTo>
                      <a:pt x="1988" y="486"/>
                    </a:lnTo>
                    <a:close/>
                    <a:moveTo>
                      <a:pt x="2088" y="501"/>
                    </a:moveTo>
                    <a:lnTo>
                      <a:pt x="2088" y="501"/>
                    </a:lnTo>
                    <a:cubicBezTo>
                      <a:pt x="2082" y="508"/>
                      <a:pt x="2076" y="513"/>
                      <a:pt x="2071" y="517"/>
                    </a:cubicBezTo>
                    <a:cubicBezTo>
                      <a:pt x="2070" y="517"/>
                      <a:pt x="2068" y="515"/>
                      <a:pt x="2067" y="515"/>
                    </a:cubicBezTo>
                    <a:cubicBezTo>
                      <a:pt x="2066" y="515"/>
                      <a:pt x="2066" y="515"/>
                      <a:pt x="2065" y="515"/>
                    </a:cubicBezTo>
                    <a:cubicBezTo>
                      <a:pt x="2062" y="514"/>
                      <a:pt x="2057" y="514"/>
                      <a:pt x="2055" y="517"/>
                    </a:cubicBezTo>
                    <a:cubicBezTo>
                      <a:pt x="2054" y="517"/>
                      <a:pt x="2054" y="517"/>
                      <a:pt x="2054" y="515"/>
                    </a:cubicBezTo>
                    <a:cubicBezTo>
                      <a:pt x="2054" y="515"/>
                      <a:pt x="2054" y="514"/>
                      <a:pt x="2052" y="514"/>
                    </a:cubicBezTo>
                    <a:cubicBezTo>
                      <a:pt x="2057" y="514"/>
                      <a:pt x="2063" y="512"/>
                      <a:pt x="2063" y="506"/>
                    </a:cubicBezTo>
                    <a:cubicBezTo>
                      <a:pt x="2063" y="476"/>
                      <a:pt x="2062" y="445"/>
                      <a:pt x="2070" y="416"/>
                    </a:cubicBezTo>
                    <a:cubicBezTo>
                      <a:pt x="2070" y="415"/>
                      <a:pt x="2071" y="415"/>
                      <a:pt x="2071" y="413"/>
                    </a:cubicBezTo>
                    <a:cubicBezTo>
                      <a:pt x="2074" y="443"/>
                      <a:pt x="2076" y="473"/>
                      <a:pt x="2088" y="501"/>
                    </a:cubicBezTo>
                    <a:lnTo>
                      <a:pt x="2088" y="378"/>
                    </a:lnTo>
                    <a:cubicBezTo>
                      <a:pt x="2097" y="364"/>
                      <a:pt x="2131" y="325"/>
                      <a:pt x="2147" y="362"/>
                    </a:cubicBezTo>
                    <a:cubicBezTo>
                      <a:pt x="2158" y="387"/>
                      <a:pt x="2131" y="437"/>
                      <a:pt x="2119" y="456"/>
                    </a:cubicBezTo>
                    <a:cubicBezTo>
                      <a:pt x="2114" y="462"/>
                      <a:pt x="2108" y="471"/>
                      <a:pt x="2101" y="481"/>
                    </a:cubicBezTo>
                    <a:cubicBezTo>
                      <a:pt x="2092" y="451"/>
                      <a:pt x="2090" y="412"/>
                      <a:pt x="2088" y="382"/>
                    </a:cubicBezTo>
                    <a:cubicBezTo>
                      <a:pt x="2088" y="381"/>
                      <a:pt x="2088" y="380"/>
                      <a:pt x="2087" y="379"/>
                    </a:cubicBezTo>
                    <a:cubicBezTo>
                      <a:pt x="2088" y="379"/>
                      <a:pt x="2088" y="378"/>
                      <a:pt x="2088" y="378"/>
                    </a:cubicBezTo>
                    <a:lnTo>
                      <a:pt x="2205" y="760"/>
                    </a:lnTo>
                    <a:cubicBezTo>
                      <a:pt x="2180" y="754"/>
                      <a:pt x="2160" y="765"/>
                      <a:pt x="2161" y="797"/>
                    </a:cubicBezTo>
                    <a:cubicBezTo>
                      <a:pt x="2161" y="804"/>
                      <a:pt x="2161" y="812"/>
                      <a:pt x="2163" y="818"/>
                    </a:cubicBezTo>
                    <a:cubicBezTo>
                      <a:pt x="2157" y="811"/>
                      <a:pt x="2150" y="800"/>
                      <a:pt x="2146" y="790"/>
                    </a:cubicBezTo>
                    <a:cubicBezTo>
                      <a:pt x="2146" y="789"/>
                      <a:pt x="2146" y="788"/>
                      <a:pt x="2144" y="785"/>
                    </a:cubicBezTo>
                    <a:cubicBezTo>
                      <a:pt x="2142" y="783"/>
                      <a:pt x="2141" y="781"/>
                      <a:pt x="2140" y="779"/>
                    </a:cubicBezTo>
                    <a:cubicBezTo>
                      <a:pt x="2144" y="763"/>
                      <a:pt x="2147" y="746"/>
                      <a:pt x="2150" y="730"/>
                    </a:cubicBezTo>
                    <a:cubicBezTo>
                      <a:pt x="2165" y="732"/>
                      <a:pt x="2181" y="733"/>
                      <a:pt x="2198" y="734"/>
                    </a:cubicBezTo>
                    <a:cubicBezTo>
                      <a:pt x="2199" y="735"/>
                      <a:pt x="2199" y="738"/>
                      <a:pt x="2199" y="738"/>
                    </a:cubicBezTo>
                    <a:cubicBezTo>
                      <a:pt x="2201" y="740"/>
                      <a:pt x="2202" y="741"/>
                      <a:pt x="2204" y="742"/>
                    </a:cubicBezTo>
                    <a:cubicBezTo>
                      <a:pt x="2205" y="747"/>
                      <a:pt x="2206" y="752"/>
                      <a:pt x="2209" y="756"/>
                    </a:cubicBezTo>
                    <a:cubicBezTo>
                      <a:pt x="2206" y="757"/>
                      <a:pt x="2206" y="758"/>
                      <a:pt x="2205" y="760"/>
                    </a:cubicBezTo>
                    <a:lnTo>
                      <a:pt x="2088" y="501"/>
                    </a:lnTo>
                    <a:close/>
                    <a:moveTo>
                      <a:pt x="2210" y="795"/>
                    </a:moveTo>
                    <a:lnTo>
                      <a:pt x="2210" y="795"/>
                    </a:lnTo>
                    <a:cubicBezTo>
                      <a:pt x="2205" y="806"/>
                      <a:pt x="2196" y="816"/>
                      <a:pt x="2185" y="822"/>
                    </a:cubicBezTo>
                    <a:cubicBezTo>
                      <a:pt x="2183" y="818"/>
                      <a:pt x="2182" y="813"/>
                      <a:pt x="2182" y="809"/>
                    </a:cubicBezTo>
                    <a:cubicBezTo>
                      <a:pt x="2181" y="803"/>
                      <a:pt x="2179" y="792"/>
                      <a:pt x="2181" y="785"/>
                    </a:cubicBezTo>
                    <a:cubicBezTo>
                      <a:pt x="2187" y="773"/>
                      <a:pt x="2201" y="779"/>
                      <a:pt x="2211" y="783"/>
                    </a:cubicBezTo>
                    <a:lnTo>
                      <a:pt x="2212" y="783"/>
                    </a:lnTo>
                    <a:cubicBezTo>
                      <a:pt x="2211" y="787"/>
                      <a:pt x="2210" y="790"/>
                      <a:pt x="2210" y="795"/>
                    </a:cubicBezTo>
                    <a:close/>
                    <a:moveTo>
                      <a:pt x="2230" y="796"/>
                    </a:moveTo>
                    <a:lnTo>
                      <a:pt x="2230" y="796"/>
                    </a:lnTo>
                    <a:cubicBezTo>
                      <a:pt x="2234" y="804"/>
                      <a:pt x="2236" y="812"/>
                      <a:pt x="2237" y="820"/>
                    </a:cubicBezTo>
                    <a:cubicBezTo>
                      <a:pt x="2238" y="826"/>
                      <a:pt x="2243" y="839"/>
                      <a:pt x="2240" y="846"/>
                    </a:cubicBezTo>
                    <a:cubicBezTo>
                      <a:pt x="2237" y="854"/>
                      <a:pt x="2226" y="858"/>
                      <a:pt x="2216" y="857"/>
                    </a:cubicBezTo>
                    <a:cubicBezTo>
                      <a:pt x="2212" y="856"/>
                      <a:pt x="2206" y="853"/>
                      <a:pt x="2203" y="850"/>
                    </a:cubicBezTo>
                    <a:cubicBezTo>
                      <a:pt x="2199" y="847"/>
                      <a:pt x="2197" y="844"/>
                      <a:pt x="2194" y="840"/>
                    </a:cubicBezTo>
                    <a:cubicBezTo>
                      <a:pt x="2201" y="836"/>
                      <a:pt x="2206" y="831"/>
                      <a:pt x="2212" y="826"/>
                    </a:cubicBezTo>
                    <a:cubicBezTo>
                      <a:pt x="2214" y="825"/>
                      <a:pt x="2215" y="824"/>
                      <a:pt x="2216" y="823"/>
                    </a:cubicBezTo>
                    <a:cubicBezTo>
                      <a:pt x="2223" y="815"/>
                      <a:pt x="2228" y="806"/>
                      <a:pt x="2230" y="796"/>
                    </a:cubicBezTo>
                    <a:lnTo>
                      <a:pt x="2230" y="764"/>
                    </a:lnTo>
                    <a:cubicBezTo>
                      <a:pt x="2229" y="755"/>
                      <a:pt x="2227" y="747"/>
                      <a:pt x="2223" y="738"/>
                    </a:cubicBezTo>
                    <a:cubicBezTo>
                      <a:pt x="2242" y="741"/>
                      <a:pt x="2260" y="743"/>
                      <a:pt x="2276" y="751"/>
                    </a:cubicBezTo>
                    <a:cubicBezTo>
                      <a:pt x="2316" y="768"/>
                      <a:pt x="2353" y="836"/>
                      <a:pt x="2380" y="870"/>
                    </a:cubicBezTo>
                    <a:cubicBezTo>
                      <a:pt x="2409" y="905"/>
                      <a:pt x="2437" y="941"/>
                      <a:pt x="2467" y="977"/>
                    </a:cubicBezTo>
                    <a:cubicBezTo>
                      <a:pt x="2477" y="990"/>
                      <a:pt x="2505" y="1013"/>
                      <a:pt x="2509" y="1029"/>
                    </a:cubicBezTo>
                    <a:cubicBezTo>
                      <a:pt x="2517" y="1058"/>
                      <a:pt x="2491" y="1068"/>
                      <a:pt x="2473" y="1083"/>
                    </a:cubicBezTo>
                    <a:cubicBezTo>
                      <a:pt x="2469" y="1085"/>
                      <a:pt x="2469" y="1087"/>
                      <a:pt x="2469" y="1088"/>
                    </a:cubicBezTo>
                    <a:cubicBezTo>
                      <a:pt x="2419" y="1131"/>
                      <a:pt x="2373" y="1176"/>
                      <a:pt x="2329" y="1224"/>
                    </a:cubicBezTo>
                    <a:cubicBezTo>
                      <a:pt x="2283" y="1149"/>
                      <a:pt x="2231" y="1077"/>
                      <a:pt x="2177" y="1008"/>
                    </a:cubicBezTo>
                    <a:cubicBezTo>
                      <a:pt x="2161" y="990"/>
                      <a:pt x="2142" y="972"/>
                      <a:pt x="2129" y="952"/>
                    </a:cubicBezTo>
                    <a:cubicBezTo>
                      <a:pt x="2108" y="922"/>
                      <a:pt x="2112" y="910"/>
                      <a:pt x="2120" y="875"/>
                    </a:cubicBezTo>
                    <a:cubicBezTo>
                      <a:pt x="2124" y="854"/>
                      <a:pt x="2129" y="831"/>
                      <a:pt x="2133" y="809"/>
                    </a:cubicBezTo>
                    <a:cubicBezTo>
                      <a:pt x="2138" y="818"/>
                      <a:pt x="2144" y="825"/>
                      <a:pt x="2149" y="833"/>
                    </a:cubicBezTo>
                    <a:cubicBezTo>
                      <a:pt x="2155" y="841"/>
                      <a:pt x="2165" y="847"/>
                      <a:pt x="2174" y="846"/>
                    </a:cubicBezTo>
                    <a:cubicBezTo>
                      <a:pt x="2181" y="857"/>
                      <a:pt x="2189" y="866"/>
                      <a:pt x="2201" y="872"/>
                    </a:cubicBezTo>
                    <a:cubicBezTo>
                      <a:pt x="2229" y="888"/>
                      <a:pt x="2261" y="874"/>
                      <a:pt x="2261" y="840"/>
                    </a:cubicBezTo>
                    <a:cubicBezTo>
                      <a:pt x="2260" y="813"/>
                      <a:pt x="2252" y="781"/>
                      <a:pt x="2230" y="764"/>
                    </a:cubicBezTo>
                    <a:lnTo>
                      <a:pt x="2230" y="796"/>
                    </a:lnTo>
                    <a:close/>
                    <a:moveTo>
                      <a:pt x="2190" y="714"/>
                    </a:moveTo>
                    <a:lnTo>
                      <a:pt x="2190" y="714"/>
                    </a:lnTo>
                    <a:cubicBezTo>
                      <a:pt x="2174" y="713"/>
                      <a:pt x="2160" y="711"/>
                      <a:pt x="2146" y="708"/>
                    </a:cubicBezTo>
                    <a:cubicBezTo>
                      <a:pt x="2140" y="708"/>
                      <a:pt x="2137" y="711"/>
                      <a:pt x="2136" y="715"/>
                    </a:cubicBezTo>
                    <a:cubicBezTo>
                      <a:pt x="2134" y="716"/>
                      <a:pt x="2132" y="718"/>
                      <a:pt x="2131" y="722"/>
                    </a:cubicBezTo>
                    <a:cubicBezTo>
                      <a:pt x="2129" y="732"/>
                      <a:pt x="2128" y="743"/>
                      <a:pt x="2124" y="755"/>
                    </a:cubicBezTo>
                    <a:cubicBezTo>
                      <a:pt x="2089" y="697"/>
                      <a:pt x="2041" y="616"/>
                      <a:pt x="2058" y="554"/>
                    </a:cubicBezTo>
                    <a:cubicBezTo>
                      <a:pt x="2066" y="553"/>
                      <a:pt x="2075" y="552"/>
                      <a:pt x="2083" y="551"/>
                    </a:cubicBezTo>
                    <a:cubicBezTo>
                      <a:pt x="2136" y="580"/>
                      <a:pt x="2167" y="657"/>
                      <a:pt x="2190" y="714"/>
                    </a:cubicBezTo>
                    <a:close/>
                    <a:moveTo>
                      <a:pt x="2600" y="397"/>
                    </a:moveTo>
                    <a:lnTo>
                      <a:pt x="2600" y="397"/>
                    </a:lnTo>
                    <a:cubicBezTo>
                      <a:pt x="2611" y="395"/>
                      <a:pt x="2620" y="392"/>
                      <a:pt x="2629" y="390"/>
                    </a:cubicBezTo>
                    <a:cubicBezTo>
                      <a:pt x="2634" y="381"/>
                      <a:pt x="2638" y="383"/>
                      <a:pt x="2638" y="397"/>
                    </a:cubicBezTo>
                    <a:cubicBezTo>
                      <a:pt x="2642" y="406"/>
                      <a:pt x="2645" y="424"/>
                      <a:pt x="2646" y="437"/>
                    </a:cubicBezTo>
                    <a:cubicBezTo>
                      <a:pt x="2596" y="444"/>
                      <a:pt x="2546" y="452"/>
                      <a:pt x="2496" y="459"/>
                    </a:cubicBezTo>
                    <a:cubicBezTo>
                      <a:pt x="2497" y="455"/>
                      <a:pt x="2496" y="452"/>
                      <a:pt x="2493" y="449"/>
                    </a:cubicBezTo>
                    <a:cubicBezTo>
                      <a:pt x="2481" y="427"/>
                      <a:pt x="2589" y="400"/>
                      <a:pt x="2600" y="397"/>
                    </a:cubicBezTo>
                    <a:close/>
                    <a:moveTo>
                      <a:pt x="3046" y="412"/>
                    </a:moveTo>
                    <a:lnTo>
                      <a:pt x="3046" y="412"/>
                    </a:lnTo>
                    <a:cubicBezTo>
                      <a:pt x="3139" y="395"/>
                      <a:pt x="3254" y="367"/>
                      <a:pt x="3345" y="392"/>
                    </a:cubicBezTo>
                    <a:cubicBezTo>
                      <a:pt x="3379" y="406"/>
                      <a:pt x="3408" y="429"/>
                      <a:pt x="3431" y="464"/>
                    </a:cubicBezTo>
                    <a:cubicBezTo>
                      <a:pt x="3440" y="478"/>
                      <a:pt x="3448" y="493"/>
                      <a:pt x="3455" y="509"/>
                    </a:cubicBezTo>
                    <a:cubicBezTo>
                      <a:pt x="3476" y="566"/>
                      <a:pt x="3489" y="628"/>
                      <a:pt x="3499" y="677"/>
                    </a:cubicBezTo>
                    <a:cubicBezTo>
                      <a:pt x="3507" y="709"/>
                      <a:pt x="3514" y="741"/>
                      <a:pt x="3520" y="774"/>
                    </a:cubicBezTo>
                    <a:cubicBezTo>
                      <a:pt x="3517" y="774"/>
                      <a:pt x="3514" y="774"/>
                      <a:pt x="3510" y="774"/>
                    </a:cubicBezTo>
                    <a:cubicBezTo>
                      <a:pt x="3512" y="767"/>
                      <a:pt x="3507" y="760"/>
                      <a:pt x="3499" y="762"/>
                    </a:cubicBezTo>
                    <a:cubicBezTo>
                      <a:pt x="3493" y="764"/>
                      <a:pt x="3491" y="769"/>
                      <a:pt x="3492" y="775"/>
                    </a:cubicBezTo>
                    <a:cubicBezTo>
                      <a:pt x="3480" y="775"/>
                      <a:pt x="3466" y="774"/>
                      <a:pt x="3452" y="773"/>
                    </a:cubicBezTo>
                    <a:cubicBezTo>
                      <a:pt x="3457" y="767"/>
                      <a:pt x="3456" y="757"/>
                      <a:pt x="3447" y="756"/>
                    </a:cubicBezTo>
                    <a:cubicBezTo>
                      <a:pt x="3415" y="754"/>
                      <a:pt x="3384" y="747"/>
                      <a:pt x="3354" y="736"/>
                    </a:cubicBezTo>
                    <a:cubicBezTo>
                      <a:pt x="3342" y="732"/>
                      <a:pt x="3335" y="750"/>
                      <a:pt x="3348" y="755"/>
                    </a:cubicBezTo>
                    <a:cubicBezTo>
                      <a:pt x="3353" y="757"/>
                      <a:pt x="3359" y="759"/>
                      <a:pt x="3366" y="762"/>
                    </a:cubicBezTo>
                    <a:cubicBezTo>
                      <a:pt x="3293" y="746"/>
                      <a:pt x="3220" y="717"/>
                      <a:pt x="3157" y="677"/>
                    </a:cubicBezTo>
                    <a:cubicBezTo>
                      <a:pt x="3120" y="648"/>
                      <a:pt x="3086" y="616"/>
                      <a:pt x="3053" y="583"/>
                    </a:cubicBezTo>
                    <a:cubicBezTo>
                      <a:pt x="3048" y="578"/>
                      <a:pt x="3043" y="574"/>
                      <a:pt x="3038" y="569"/>
                    </a:cubicBezTo>
                    <a:cubicBezTo>
                      <a:pt x="3008" y="526"/>
                      <a:pt x="2986" y="479"/>
                      <a:pt x="2978" y="427"/>
                    </a:cubicBezTo>
                    <a:cubicBezTo>
                      <a:pt x="3001" y="422"/>
                      <a:pt x="3024" y="418"/>
                      <a:pt x="3046" y="412"/>
                    </a:cubicBezTo>
                    <a:close/>
                    <a:moveTo>
                      <a:pt x="3694" y="1980"/>
                    </a:moveTo>
                    <a:lnTo>
                      <a:pt x="3694" y="1980"/>
                    </a:lnTo>
                    <a:cubicBezTo>
                      <a:pt x="3693" y="1980"/>
                      <a:pt x="3692" y="1980"/>
                      <a:pt x="3689" y="1980"/>
                    </a:cubicBezTo>
                    <a:cubicBezTo>
                      <a:pt x="3678" y="1984"/>
                      <a:pt x="3665" y="1987"/>
                      <a:pt x="3653" y="1991"/>
                    </a:cubicBezTo>
                    <a:cubicBezTo>
                      <a:pt x="3666" y="1985"/>
                      <a:pt x="3680" y="1979"/>
                      <a:pt x="3693" y="1975"/>
                    </a:cubicBezTo>
                    <a:cubicBezTo>
                      <a:pt x="3693" y="1977"/>
                      <a:pt x="3693" y="1978"/>
                      <a:pt x="3694" y="1980"/>
                    </a:cubicBezTo>
                    <a:close/>
                    <a:moveTo>
                      <a:pt x="3767" y="2150"/>
                    </a:moveTo>
                    <a:lnTo>
                      <a:pt x="3767" y="2150"/>
                    </a:lnTo>
                    <a:cubicBezTo>
                      <a:pt x="3767" y="2148"/>
                      <a:pt x="3767" y="2145"/>
                      <a:pt x="3764" y="2144"/>
                    </a:cubicBezTo>
                    <a:lnTo>
                      <a:pt x="3763" y="2129"/>
                    </a:lnTo>
                    <a:cubicBezTo>
                      <a:pt x="3763" y="2115"/>
                      <a:pt x="3761" y="2100"/>
                      <a:pt x="3760" y="2084"/>
                    </a:cubicBezTo>
                    <a:cubicBezTo>
                      <a:pt x="3759" y="2052"/>
                      <a:pt x="3755" y="2020"/>
                      <a:pt x="3752" y="1988"/>
                    </a:cubicBezTo>
                    <a:cubicBezTo>
                      <a:pt x="3745" y="1896"/>
                      <a:pt x="3733" y="1805"/>
                      <a:pt x="3713" y="1715"/>
                    </a:cubicBezTo>
                    <a:cubicBezTo>
                      <a:pt x="3712" y="1710"/>
                      <a:pt x="3711" y="1708"/>
                      <a:pt x="3709" y="1705"/>
                    </a:cubicBezTo>
                    <a:cubicBezTo>
                      <a:pt x="3701" y="1658"/>
                      <a:pt x="3692" y="1611"/>
                      <a:pt x="3681" y="1563"/>
                    </a:cubicBezTo>
                    <a:cubicBezTo>
                      <a:pt x="3656" y="1387"/>
                      <a:pt x="3629" y="1211"/>
                      <a:pt x="3602" y="1035"/>
                    </a:cubicBezTo>
                    <a:cubicBezTo>
                      <a:pt x="3574" y="862"/>
                      <a:pt x="3553" y="683"/>
                      <a:pt x="3500" y="515"/>
                    </a:cubicBezTo>
                    <a:cubicBezTo>
                      <a:pt x="3489" y="477"/>
                      <a:pt x="3471" y="439"/>
                      <a:pt x="3445" y="410"/>
                    </a:cubicBezTo>
                    <a:cubicBezTo>
                      <a:pt x="3445" y="408"/>
                      <a:pt x="3443" y="406"/>
                      <a:pt x="3442" y="405"/>
                    </a:cubicBezTo>
                    <a:lnTo>
                      <a:pt x="3441" y="404"/>
                    </a:lnTo>
                    <a:cubicBezTo>
                      <a:pt x="3408" y="367"/>
                      <a:pt x="3366" y="344"/>
                      <a:pt x="3313" y="346"/>
                    </a:cubicBezTo>
                    <a:cubicBezTo>
                      <a:pt x="3202" y="324"/>
                      <a:pt x="3064" y="369"/>
                      <a:pt x="2959" y="392"/>
                    </a:cubicBezTo>
                    <a:cubicBezTo>
                      <a:pt x="2879" y="404"/>
                      <a:pt x="2801" y="415"/>
                      <a:pt x="2722" y="427"/>
                    </a:cubicBezTo>
                    <a:cubicBezTo>
                      <a:pt x="2709" y="428"/>
                      <a:pt x="2694" y="430"/>
                      <a:pt x="2680" y="432"/>
                    </a:cubicBezTo>
                    <a:cubicBezTo>
                      <a:pt x="2677" y="410"/>
                      <a:pt x="2675" y="382"/>
                      <a:pt x="2665" y="364"/>
                    </a:cubicBezTo>
                    <a:cubicBezTo>
                      <a:pt x="2664" y="361"/>
                      <a:pt x="2661" y="358"/>
                      <a:pt x="2657" y="358"/>
                    </a:cubicBezTo>
                    <a:cubicBezTo>
                      <a:pt x="2657" y="358"/>
                      <a:pt x="2657" y="358"/>
                      <a:pt x="2656" y="358"/>
                    </a:cubicBezTo>
                    <a:cubicBezTo>
                      <a:pt x="2633" y="344"/>
                      <a:pt x="2588" y="366"/>
                      <a:pt x="2565" y="373"/>
                    </a:cubicBezTo>
                    <a:cubicBezTo>
                      <a:pt x="2548" y="379"/>
                      <a:pt x="2517" y="386"/>
                      <a:pt x="2493" y="397"/>
                    </a:cubicBezTo>
                    <a:lnTo>
                      <a:pt x="2467" y="404"/>
                    </a:lnTo>
                    <a:cubicBezTo>
                      <a:pt x="2461" y="405"/>
                      <a:pt x="2458" y="410"/>
                      <a:pt x="2459" y="415"/>
                    </a:cubicBezTo>
                    <a:cubicBezTo>
                      <a:pt x="2459" y="420"/>
                      <a:pt x="2459" y="422"/>
                      <a:pt x="2460" y="427"/>
                    </a:cubicBezTo>
                    <a:cubicBezTo>
                      <a:pt x="2457" y="437"/>
                      <a:pt x="2457" y="449"/>
                      <a:pt x="2464" y="463"/>
                    </a:cubicBezTo>
                    <a:cubicBezTo>
                      <a:pt x="2396" y="472"/>
                      <a:pt x="2328" y="482"/>
                      <a:pt x="2261" y="492"/>
                    </a:cubicBezTo>
                    <a:cubicBezTo>
                      <a:pt x="2211" y="498"/>
                      <a:pt x="2162" y="504"/>
                      <a:pt x="2113" y="511"/>
                    </a:cubicBezTo>
                    <a:lnTo>
                      <a:pt x="2113" y="510"/>
                    </a:lnTo>
                    <a:cubicBezTo>
                      <a:pt x="2112" y="508"/>
                      <a:pt x="2111" y="504"/>
                      <a:pt x="2109" y="501"/>
                    </a:cubicBezTo>
                    <a:cubicBezTo>
                      <a:pt x="2124" y="485"/>
                      <a:pt x="2137" y="467"/>
                      <a:pt x="2148" y="446"/>
                    </a:cubicBezTo>
                    <a:cubicBezTo>
                      <a:pt x="2161" y="420"/>
                      <a:pt x="2183" y="361"/>
                      <a:pt x="2158" y="336"/>
                    </a:cubicBezTo>
                    <a:cubicBezTo>
                      <a:pt x="2136" y="313"/>
                      <a:pt x="2103" y="332"/>
                      <a:pt x="2084" y="351"/>
                    </a:cubicBezTo>
                    <a:cubicBezTo>
                      <a:pt x="2081" y="324"/>
                      <a:pt x="2079" y="298"/>
                      <a:pt x="2078" y="271"/>
                    </a:cubicBezTo>
                    <a:cubicBezTo>
                      <a:pt x="2097" y="264"/>
                      <a:pt x="2114" y="256"/>
                      <a:pt x="2131" y="243"/>
                    </a:cubicBezTo>
                    <a:cubicBezTo>
                      <a:pt x="2166" y="220"/>
                      <a:pt x="2191" y="183"/>
                      <a:pt x="2183" y="138"/>
                    </a:cubicBezTo>
                    <a:cubicBezTo>
                      <a:pt x="2180" y="117"/>
                      <a:pt x="2172" y="100"/>
                      <a:pt x="2161" y="85"/>
                    </a:cubicBezTo>
                    <a:cubicBezTo>
                      <a:pt x="2161" y="85"/>
                      <a:pt x="2161" y="85"/>
                      <a:pt x="2161" y="84"/>
                    </a:cubicBezTo>
                    <a:cubicBezTo>
                      <a:pt x="2160" y="84"/>
                      <a:pt x="2160" y="83"/>
                      <a:pt x="2158" y="82"/>
                    </a:cubicBezTo>
                    <a:cubicBezTo>
                      <a:pt x="2154" y="74"/>
                      <a:pt x="2147" y="68"/>
                      <a:pt x="2140" y="61"/>
                    </a:cubicBezTo>
                    <a:cubicBezTo>
                      <a:pt x="2070" y="0"/>
                      <a:pt x="1952" y="17"/>
                      <a:pt x="1868" y="25"/>
                    </a:cubicBezTo>
                    <a:cubicBezTo>
                      <a:pt x="1792" y="33"/>
                      <a:pt x="1716" y="46"/>
                      <a:pt x="1641" y="63"/>
                    </a:cubicBezTo>
                    <a:cubicBezTo>
                      <a:pt x="1582" y="75"/>
                      <a:pt x="1523" y="90"/>
                      <a:pt x="1466" y="109"/>
                    </a:cubicBezTo>
                    <a:cubicBezTo>
                      <a:pt x="1416" y="123"/>
                      <a:pt x="1362" y="138"/>
                      <a:pt x="1326" y="172"/>
                    </a:cubicBezTo>
                    <a:cubicBezTo>
                      <a:pt x="1317" y="176"/>
                      <a:pt x="1309" y="183"/>
                      <a:pt x="1303" y="189"/>
                    </a:cubicBezTo>
                    <a:cubicBezTo>
                      <a:pt x="1300" y="192"/>
                      <a:pt x="1295" y="194"/>
                      <a:pt x="1292" y="197"/>
                    </a:cubicBezTo>
                    <a:cubicBezTo>
                      <a:pt x="1288" y="199"/>
                      <a:pt x="1287" y="203"/>
                      <a:pt x="1288" y="208"/>
                    </a:cubicBezTo>
                    <a:cubicBezTo>
                      <a:pt x="1286" y="211"/>
                      <a:pt x="1282" y="217"/>
                      <a:pt x="1280" y="223"/>
                    </a:cubicBezTo>
                    <a:cubicBezTo>
                      <a:pt x="1261" y="255"/>
                      <a:pt x="1262" y="295"/>
                      <a:pt x="1287" y="323"/>
                    </a:cubicBezTo>
                    <a:cubicBezTo>
                      <a:pt x="1300" y="340"/>
                      <a:pt x="1317" y="355"/>
                      <a:pt x="1341" y="363"/>
                    </a:cubicBezTo>
                    <a:cubicBezTo>
                      <a:pt x="1355" y="369"/>
                      <a:pt x="1371" y="370"/>
                      <a:pt x="1387" y="370"/>
                    </a:cubicBezTo>
                    <a:cubicBezTo>
                      <a:pt x="1385" y="371"/>
                      <a:pt x="1384" y="374"/>
                      <a:pt x="1385" y="378"/>
                    </a:cubicBezTo>
                    <a:cubicBezTo>
                      <a:pt x="1409" y="455"/>
                      <a:pt x="1420" y="535"/>
                      <a:pt x="1418" y="616"/>
                    </a:cubicBezTo>
                    <a:cubicBezTo>
                      <a:pt x="1326" y="632"/>
                      <a:pt x="1235" y="646"/>
                      <a:pt x="1142" y="664"/>
                    </a:cubicBezTo>
                    <a:cubicBezTo>
                      <a:pt x="1142" y="662"/>
                      <a:pt x="1142" y="661"/>
                      <a:pt x="1142" y="660"/>
                    </a:cubicBezTo>
                    <a:cubicBezTo>
                      <a:pt x="1139" y="651"/>
                      <a:pt x="1137" y="641"/>
                      <a:pt x="1134" y="634"/>
                    </a:cubicBezTo>
                    <a:lnTo>
                      <a:pt x="1132" y="612"/>
                    </a:lnTo>
                    <a:cubicBezTo>
                      <a:pt x="1132" y="607"/>
                      <a:pt x="1125" y="603"/>
                      <a:pt x="1121" y="604"/>
                    </a:cubicBezTo>
                    <a:cubicBezTo>
                      <a:pt x="1113" y="605"/>
                      <a:pt x="1105" y="607"/>
                      <a:pt x="1097" y="608"/>
                    </a:cubicBezTo>
                    <a:cubicBezTo>
                      <a:pt x="1081" y="609"/>
                      <a:pt x="1063" y="613"/>
                      <a:pt x="1048" y="617"/>
                    </a:cubicBezTo>
                    <a:lnTo>
                      <a:pt x="969" y="631"/>
                    </a:lnTo>
                    <a:cubicBezTo>
                      <a:pt x="932" y="637"/>
                      <a:pt x="884" y="639"/>
                      <a:pt x="849" y="653"/>
                    </a:cubicBezTo>
                    <a:cubicBezTo>
                      <a:pt x="846" y="654"/>
                      <a:pt x="844" y="654"/>
                      <a:pt x="843" y="657"/>
                    </a:cubicBezTo>
                    <a:cubicBezTo>
                      <a:pt x="841" y="657"/>
                      <a:pt x="839" y="658"/>
                      <a:pt x="839" y="659"/>
                    </a:cubicBezTo>
                    <a:cubicBezTo>
                      <a:pt x="836" y="662"/>
                      <a:pt x="834" y="665"/>
                      <a:pt x="833" y="669"/>
                    </a:cubicBezTo>
                    <a:cubicBezTo>
                      <a:pt x="823" y="685"/>
                      <a:pt x="833" y="702"/>
                      <a:pt x="836" y="719"/>
                    </a:cubicBezTo>
                    <a:cubicBezTo>
                      <a:pt x="826" y="722"/>
                      <a:pt x="817" y="723"/>
                      <a:pt x="806" y="725"/>
                    </a:cubicBezTo>
                    <a:cubicBezTo>
                      <a:pt x="730" y="740"/>
                      <a:pt x="654" y="755"/>
                      <a:pt x="579" y="771"/>
                    </a:cubicBezTo>
                    <a:cubicBezTo>
                      <a:pt x="566" y="773"/>
                      <a:pt x="554" y="775"/>
                      <a:pt x="541" y="777"/>
                    </a:cubicBezTo>
                    <a:cubicBezTo>
                      <a:pt x="474" y="779"/>
                      <a:pt x="409" y="793"/>
                      <a:pt x="345" y="813"/>
                    </a:cubicBezTo>
                    <a:cubicBezTo>
                      <a:pt x="276" y="826"/>
                      <a:pt x="208" y="842"/>
                      <a:pt x="147" y="875"/>
                    </a:cubicBezTo>
                    <a:cubicBezTo>
                      <a:pt x="146" y="875"/>
                      <a:pt x="143" y="875"/>
                      <a:pt x="142" y="877"/>
                    </a:cubicBezTo>
                    <a:cubicBezTo>
                      <a:pt x="138" y="880"/>
                      <a:pt x="132" y="882"/>
                      <a:pt x="126" y="886"/>
                    </a:cubicBezTo>
                    <a:cubicBezTo>
                      <a:pt x="124" y="887"/>
                      <a:pt x="121" y="888"/>
                      <a:pt x="118" y="890"/>
                    </a:cubicBezTo>
                    <a:lnTo>
                      <a:pt x="117" y="891"/>
                    </a:lnTo>
                    <a:cubicBezTo>
                      <a:pt x="109" y="896"/>
                      <a:pt x="102" y="903"/>
                      <a:pt x="96" y="907"/>
                    </a:cubicBezTo>
                    <a:cubicBezTo>
                      <a:pt x="92" y="911"/>
                      <a:pt x="88" y="914"/>
                      <a:pt x="83" y="916"/>
                    </a:cubicBezTo>
                    <a:cubicBezTo>
                      <a:pt x="81" y="919"/>
                      <a:pt x="80" y="922"/>
                      <a:pt x="79" y="924"/>
                    </a:cubicBezTo>
                    <a:cubicBezTo>
                      <a:pt x="28" y="979"/>
                      <a:pt x="11" y="1057"/>
                      <a:pt x="9" y="1134"/>
                    </a:cubicBezTo>
                    <a:cubicBezTo>
                      <a:pt x="0" y="1209"/>
                      <a:pt x="6" y="1288"/>
                      <a:pt x="20" y="1363"/>
                    </a:cubicBezTo>
                    <a:cubicBezTo>
                      <a:pt x="25" y="1383"/>
                      <a:pt x="28" y="1403"/>
                      <a:pt x="33" y="1423"/>
                    </a:cubicBezTo>
                    <a:cubicBezTo>
                      <a:pt x="56" y="1544"/>
                      <a:pt x="93" y="1665"/>
                      <a:pt x="122" y="1778"/>
                    </a:cubicBezTo>
                    <a:lnTo>
                      <a:pt x="122" y="1779"/>
                    </a:lnTo>
                    <a:cubicBezTo>
                      <a:pt x="141" y="1873"/>
                      <a:pt x="158" y="1969"/>
                      <a:pt x="174" y="2065"/>
                    </a:cubicBezTo>
                    <a:cubicBezTo>
                      <a:pt x="214" y="2298"/>
                      <a:pt x="249" y="2540"/>
                      <a:pt x="335" y="2763"/>
                    </a:cubicBezTo>
                    <a:cubicBezTo>
                      <a:pt x="389" y="2905"/>
                      <a:pt x="482" y="3037"/>
                      <a:pt x="629" y="3078"/>
                    </a:cubicBezTo>
                    <a:cubicBezTo>
                      <a:pt x="712" y="3118"/>
                      <a:pt x="815" y="3117"/>
                      <a:pt x="907" y="3110"/>
                    </a:cubicBezTo>
                    <a:cubicBezTo>
                      <a:pt x="994" y="3104"/>
                      <a:pt x="1083" y="3093"/>
                      <a:pt x="1170" y="3075"/>
                    </a:cubicBezTo>
                    <a:cubicBezTo>
                      <a:pt x="1173" y="3089"/>
                      <a:pt x="1179" y="3101"/>
                      <a:pt x="1186" y="3110"/>
                    </a:cubicBezTo>
                    <a:cubicBezTo>
                      <a:pt x="1189" y="3118"/>
                      <a:pt x="1194" y="3125"/>
                      <a:pt x="1199" y="3130"/>
                    </a:cubicBezTo>
                    <a:cubicBezTo>
                      <a:pt x="1205" y="3133"/>
                      <a:pt x="1211" y="3135"/>
                      <a:pt x="1216" y="3135"/>
                    </a:cubicBezTo>
                    <a:cubicBezTo>
                      <a:pt x="1228" y="3141"/>
                      <a:pt x="1243" y="3143"/>
                      <a:pt x="1259" y="3143"/>
                    </a:cubicBezTo>
                    <a:cubicBezTo>
                      <a:pt x="1285" y="3143"/>
                      <a:pt x="1303" y="3134"/>
                      <a:pt x="1316" y="3120"/>
                    </a:cubicBezTo>
                    <a:cubicBezTo>
                      <a:pt x="1321" y="3118"/>
                      <a:pt x="1326" y="3114"/>
                      <a:pt x="1329" y="3108"/>
                    </a:cubicBezTo>
                    <a:cubicBezTo>
                      <a:pt x="1335" y="3097"/>
                      <a:pt x="1336" y="3082"/>
                      <a:pt x="1335" y="3067"/>
                    </a:cubicBezTo>
                    <a:cubicBezTo>
                      <a:pt x="1335" y="3058"/>
                      <a:pt x="1335" y="3049"/>
                      <a:pt x="1334" y="3041"/>
                    </a:cubicBezTo>
                    <a:cubicBezTo>
                      <a:pt x="1419" y="3033"/>
                      <a:pt x="1505" y="3025"/>
                      <a:pt x="1591" y="3015"/>
                    </a:cubicBezTo>
                    <a:cubicBezTo>
                      <a:pt x="1831" y="2988"/>
                      <a:pt x="2070" y="2954"/>
                      <a:pt x="2308" y="2912"/>
                    </a:cubicBezTo>
                    <a:cubicBezTo>
                      <a:pt x="2496" y="2884"/>
                      <a:pt x="2681" y="2848"/>
                      <a:pt x="2867" y="2807"/>
                    </a:cubicBezTo>
                    <a:cubicBezTo>
                      <a:pt x="2908" y="2799"/>
                      <a:pt x="2950" y="2789"/>
                      <a:pt x="2990" y="2780"/>
                    </a:cubicBezTo>
                    <a:cubicBezTo>
                      <a:pt x="3004" y="2821"/>
                      <a:pt x="3043" y="2854"/>
                      <a:pt x="3090" y="2846"/>
                    </a:cubicBezTo>
                    <a:cubicBezTo>
                      <a:pt x="3104" y="2845"/>
                      <a:pt x="3117" y="2838"/>
                      <a:pt x="3129" y="2831"/>
                    </a:cubicBezTo>
                    <a:cubicBezTo>
                      <a:pt x="3141" y="2828"/>
                      <a:pt x="3153" y="2822"/>
                      <a:pt x="3162" y="2812"/>
                    </a:cubicBezTo>
                    <a:cubicBezTo>
                      <a:pt x="3180" y="2790"/>
                      <a:pt x="3170" y="2761"/>
                      <a:pt x="3170" y="2734"/>
                    </a:cubicBezTo>
                    <a:cubicBezTo>
                      <a:pt x="3210" y="2724"/>
                      <a:pt x="3250" y="2714"/>
                      <a:pt x="3289" y="2702"/>
                    </a:cubicBezTo>
                    <a:cubicBezTo>
                      <a:pt x="3291" y="2701"/>
                      <a:pt x="3292" y="2701"/>
                      <a:pt x="3293" y="2700"/>
                    </a:cubicBezTo>
                    <a:cubicBezTo>
                      <a:pt x="3299" y="2704"/>
                      <a:pt x="3307" y="2702"/>
                      <a:pt x="3308" y="2697"/>
                    </a:cubicBezTo>
                    <a:cubicBezTo>
                      <a:pt x="3400" y="2669"/>
                      <a:pt x="3494" y="2637"/>
                      <a:pt x="3571" y="2579"/>
                    </a:cubicBezTo>
                    <a:cubicBezTo>
                      <a:pt x="3622" y="2542"/>
                      <a:pt x="3656" y="2495"/>
                      <a:pt x="3680" y="2444"/>
                    </a:cubicBezTo>
                    <a:cubicBezTo>
                      <a:pt x="3742" y="2363"/>
                      <a:pt x="3778" y="2264"/>
                      <a:pt x="3767" y="21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5" name="Freeform 58">
                <a:extLst>
                  <a:ext uri="{FF2B5EF4-FFF2-40B4-BE49-F238E27FC236}">
                    <a16:creationId xmlns:a16="http://schemas.microsoft.com/office/drawing/2014/main" id="{5106D099-1C92-7B4E-9743-9EB2B3842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438" y="3128963"/>
                <a:ext cx="7937" cy="33337"/>
              </a:xfrm>
              <a:custGeom>
                <a:avLst/>
                <a:gdLst>
                  <a:gd name="T0" fmla="*/ 328063 w 24"/>
                  <a:gd name="T1" fmla="*/ 1542105 h 93"/>
                  <a:gd name="T2" fmla="*/ 328063 w 24"/>
                  <a:gd name="T3" fmla="*/ 1542105 h 93"/>
                  <a:gd name="T4" fmla="*/ 0 w 24"/>
                  <a:gd name="T5" fmla="*/ 9894278 h 93"/>
                  <a:gd name="T6" fmla="*/ 0 w 24"/>
                  <a:gd name="T7" fmla="*/ 9894278 h 93"/>
                  <a:gd name="T8" fmla="*/ 2187305 w 24"/>
                  <a:gd name="T9" fmla="*/ 10151296 h 93"/>
                  <a:gd name="T10" fmla="*/ 2187305 w 24"/>
                  <a:gd name="T11" fmla="*/ 10151296 h 93"/>
                  <a:gd name="T12" fmla="*/ 2515368 w 24"/>
                  <a:gd name="T13" fmla="*/ 1798764 h 93"/>
                  <a:gd name="T14" fmla="*/ 2515368 w 24"/>
                  <a:gd name="T15" fmla="*/ 1798764 h 93"/>
                  <a:gd name="T16" fmla="*/ 328063 w 24"/>
                  <a:gd name="T17" fmla="*/ 1542105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93">
                    <a:moveTo>
                      <a:pt x="3" y="12"/>
                    </a:moveTo>
                    <a:lnTo>
                      <a:pt x="3" y="12"/>
                    </a:lnTo>
                    <a:cubicBezTo>
                      <a:pt x="2" y="34"/>
                      <a:pt x="1" y="55"/>
                      <a:pt x="0" y="77"/>
                    </a:cubicBezTo>
                    <a:cubicBezTo>
                      <a:pt x="0" y="90"/>
                      <a:pt x="19" y="92"/>
                      <a:pt x="20" y="79"/>
                    </a:cubicBezTo>
                    <a:cubicBezTo>
                      <a:pt x="21" y="58"/>
                      <a:pt x="21" y="35"/>
                      <a:pt x="23" y="14"/>
                    </a:cubicBezTo>
                    <a:cubicBezTo>
                      <a:pt x="23" y="1"/>
                      <a:pt x="3" y="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6" name="Freeform 59">
                <a:extLst>
                  <a:ext uri="{FF2B5EF4-FFF2-40B4-BE49-F238E27FC236}">
                    <a16:creationId xmlns:a16="http://schemas.microsoft.com/office/drawing/2014/main" id="{9C4CF3A7-0F3C-B948-A542-8FF91CCCE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092450"/>
                <a:ext cx="17463" cy="33338"/>
              </a:xfrm>
              <a:custGeom>
                <a:avLst/>
                <a:gdLst>
                  <a:gd name="T0" fmla="*/ 3308875 w 48"/>
                  <a:gd name="T1" fmla="*/ 1383527 h 94"/>
                  <a:gd name="T2" fmla="*/ 3308875 w 48"/>
                  <a:gd name="T3" fmla="*/ 1383527 h 94"/>
                  <a:gd name="T4" fmla="*/ 794203 w 48"/>
                  <a:gd name="T5" fmla="*/ 9433590 h 94"/>
                  <a:gd name="T6" fmla="*/ 794203 w 48"/>
                  <a:gd name="T7" fmla="*/ 9433590 h 94"/>
                  <a:gd name="T8" fmla="*/ 3176811 w 48"/>
                  <a:gd name="T9" fmla="*/ 10188306 h 94"/>
                  <a:gd name="T10" fmla="*/ 3176811 w 48"/>
                  <a:gd name="T11" fmla="*/ 10188306 h 94"/>
                  <a:gd name="T12" fmla="*/ 5956338 w 48"/>
                  <a:gd name="T13" fmla="*/ 2390051 h 94"/>
                  <a:gd name="T14" fmla="*/ 5956338 w 48"/>
                  <a:gd name="T15" fmla="*/ 2390051 h 94"/>
                  <a:gd name="T16" fmla="*/ 3308875 w 48"/>
                  <a:gd name="T17" fmla="*/ 138352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94">
                    <a:moveTo>
                      <a:pt x="25" y="11"/>
                    </a:moveTo>
                    <a:lnTo>
                      <a:pt x="25" y="11"/>
                    </a:lnTo>
                    <a:cubicBezTo>
                      <a:pt x="21" y="33"/>
                      <a:pt x="14" y="54"/>
                      <a:pt x="6" y="75"/>
                    </a:cubicBezTo>
                    <a:cubicBezTo>
                      <a:pt x="0" y="86"/>
                      <a:pt x="20" y="93"/>
                      <a:pt x="24" y="81"/>
                    </a:cubicBezTo>
                    <a:cubicBezTo>
                      <a:pt x="33" y="61"/>
                      <a:pt x="39" y="41"/>
                      <a:pt x="45" y="19"/>
                    </a:cubicBezTo>
                    <a:cubicBezTo>
                      <a:pt x="47" y="7"/>
                      <a:pt x="29" y="0"/>
                      <a:pt x="25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7" name="Freeform 60">
                <a:extLst>
                  <a:ext uri="{FF2B5EF4-FFF2-40B4-BE49-F238E27FC236}">
                    <a16:creationId xmlns:a16="http://schemas.microsoft.com/office/drawing/2014/main" id="{15E22679-F6B2-9347-A034-3A1FE62D5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5313" y="3054350"/>
                <a:ext cx="17462" cy="33338"/>
              </a:xfrm>
              <a:custGeom>
                <a:avLst/>
                <a:gdLst>
                  <a:gd name="T0" fmla="*/ 3174877 w 49"/>
                  <a:gd name="T1" fmla="*/ 1744933 h 91"/>
                  <a:gd name="T2" fmla="*/ 3174877 w 49"/>
                  <a:gd name="T3" fmla="*/ 1744933 h 91"/>
                  <a:gd name="T4" fmla="*/ 507823 w 49"/>
                  <a:gd name="T5" fmla="*/ 9529173 h 91"/>
                  <a:gd name="T6" fmla="*/ 507823 w 49"/>
                  <a:gd name="T7" fmla="*/ 9529173 h 91"/>
                  <a:gd name="T8" fmla="*/ 2920787 w 49"/>
                  <a:gd name="T9" fmla="*/ 10468498 h 91"/>
                  <a:gd name="T10" fmla="*/ 2920787 w 49"/>
                  <a:gd name="T11" fmla="*/ 10468498 h 91"/>
                  <a:gd name="T12" fmla="*/ 5460973 w 49"/>
                  <a:gd name="T13" fmla="*/ 2684259 h 91"/>
                  <a:gd name="T14" fmla="*/ 5460973 w 49"/>
                  <a:gd name="T15" fmla="*/ 2684259 h 91"/>
                  <a:gd name="T16" fmla="*/ 3174877 w 49"/>
                  <a:gd name="T17" fmla="*/ 1744933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91">
                    <a:moveTo>
                      <a:pt x="25" y="13"/>
                    </a:moveTo>
                    <a:lnTo>
                      <a:pt x="25" y="13"/>
                    </a:lnTo>
                    <a:cubicBezTo>
                      <a:pt x="18" y="32"/>
                      <a:pt x="11" y="51"/>
                      <a:pt x="4" y="71"/>
                    </a:cubicBezTo>
                    <a:cubicBezTo>
                      <a:pt x="0" y="82"/>
                      <a:pt x="19" y="90"/>
                      <a:pt x="23" y="78"/>
                    </a:cubicBezTo>
                    <a:cubicBezTo>
                      <a:pt x="31" y="58"/>
                      <a:pt x="37" y="39"/>
                      <a:pt x="43" y="20"/>
                    </a:cubicBezTo>
                    <a:cubicBezTo>
                      <a:pt x="48" y="8"/>
                      <a:pt x="29" y="0"/>
                      <a:pt x="25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8" name="Freeform 61">
                <a:extLst>
                  <a:ext uri="{FF2B5EF4-FFF2-40B4-BE49-F238E27FC236}">
                    <a16:creationId xmlns:a16="http://schemas.microsoft.com/office/drawing/2014/main" id="{5CF8E100-699F-BA4B-B9A4-954E3D4EC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775" y="3017838"/>
                <a:ext cx="26988" cy="34925"/>
              </a:xfrm>
              <a:custGeom>
                <a:avLst/>
                <a:gdLst>
                  <a:gd name="T0" fmla="*/ 6251369 w 74"/>
                  <a:gd name="T1" fmla="*/ 1244600 h 99"/>
                  <a:gd name="T2" fmla="*/ 6251369 w 74"/>
                  <a:gd name="T3" fmla="*/ 1244600 h 99"/>
                  <a:gd name="T4" fmla="*/ 665218 w 74"/>
                  <a:gd name="T5" fmla="*/ 9956094 h 99"/>
                  <a:gd name="T6" fmla="*/ 665218 w 74"/>
                  <a:gd name="T7" fmla="*/ 9956094 h 99"/>
                  <a:gd name="T8" fmla="*/ 3192243 w 74"/>
                  <a:gd name="T9" fmla="*/ 10702925 h 99"/>
                  <a:gd name="T10" fmla="*/ 3192243 w 74"/>
                  <a:gd name="T11" fmla="*/ 10702925 h 99"/>
                  <a:gd name="T12" fmla="*/ 8379409 w 74"/>
                  <a:gd name="T13" fmla="*/ 2737908 h 99"/>
                  <a:gd name="T14" fmla="*/ 8379409 w 74"/>
                  <a:gd name="T15" fmla="*/ 2737908 h 99"/>
                  <a:gd name="T16" fmla="*/ 6251369 w 74"/>
                  <a:gd name="T17" fmla="*/ 12446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99">
                    <a:moveTo>
                      <a:pt x="47" y="10"/>
                    </a:moveTo>
                    <a:lnTo>
                      <a:pt x="47" y="10"/>
                    </a:lnTo>
                    <a:cubicBezTo>
                      <a:pt x="29" y="31"/>
                      <a:pt x="16" y="54"/>
                      <a:pt x="5" y="80"/>
                    </a:cubicBezTo>
                    <a:cubicBezTo>
                      <a:pt x="0" y="91"/>
                      <a:pt x="19" y="98"/>
                      <a:pt x="24" y="86"/>
                    </a:cubicBezTo>
                    <a:cubicBezTo>
                      <a:pt x="34" y="63"/>
                      <a:pt x="47" y="41"/>
                      <a:pt x="63" y="22"/>
                    </a:cubicBezTo>
                    <a:cubicBezTo>
                      <a:pt x="73" y="11"/>
                      <a:pt x="55" y="0"/>
                      <a:pt x="47" y="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79" name="Freeform 62">
                <a:extLst>
                  <a:ext uri="{FF2B5EF4-FFF2-40B4-BE49-F238E27FC236}">
                    <a16:creationId xmlns:a16="http://schemas.microsoft.com/office/drawing/2014/main" id="{CC65F291-1A4E-574E-AEBD-699014B21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763" y="2992438"/>
                <a:ext cx="36512" cy="26987"/>
              </a:xfrm>
              <a:custGeom>
                <a:avLst/>
                <a:gdLst>
                  <a:gd name="T0" fmla="*/ 10324220 w 101"/>
                  <a:gd name="T1" fmla="*/ 797940 h 74"/>
                  <a:gd name="T2" fmla="*/ 10324220 w 101"/>
                  <a:gd name="T3" fmla="*/ 797940 h 74"/>
                  <a:gd name="T4" fmla="*/ 1306840 w 101"/>
                  <a:gd name="T5" fmla="*/ 6516996 h 74"/>
                  <a:gd name="T6" fmla="*/ 1306840 w 101"/>
                  <a:gd name="T7" fmla="*/ 6516996 h 74"/>
                  <a:gd name="T8" fmla="*/ 2875049 w 101"/>
                  <a:gd name="T9" fmla="*/ 8644957 h 74"/>
                  <a:gd name="T10" fmla="*/ 2875049 w 101"/>
                  <a:gd name="T11" fmla="*/ 8644957 h 74"/>
                  <a:gd name="T12" fmla="*/ 11631060 w 101"/>
                  <a:gd name="T13" fmla="*/ 3192124 h 74"/>
                  <a:gd name="T14" fmla="*/ 11631060 w 101"/>
                  <a:gd name="T15" fmla="*/ 3192124 h 74"/>
                  <a:gd name="T16" fmla="*/ 10324220 w 101"/>
                  <a:gd name="T17" fmla="*/ 79794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74">
                    <a:moveTo>
                      <a:pt x="79" y="6"/>
                    </a:moveTo>
                    <a:lnTo>
                      <a:pt x="79" y="6"/>
                    </a:lnTo>
                    <a:cubicBezTo>
                      <a:pt x="54" y="17"/>
                      <a:pt x="30" y="31"/>
                      <a:pt x="10" y="49"/>
                    </a:cubicBezTo>
                    <a:cubicBezTo>
                      <a:pt x="0" y="57"/>
                      <a:pt x="12" y="73"/>
                      <a:pt x="22" y="65"/>
                    </a:cubicBezTo>
                    <a:cubicBezTo>
                      <a:pt x="43" y="48"/>
                      <a:pt x="65" y="34"/>
                      <a:pt x="89" y="24"/>
                    </a:cubicBezTo>
                    <a:cubicBezTo>
                      <a:pt x="100" y="19"/>
                      <a:pt x="91" y="0"/>
                      <a:pt x="79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0" name="Freeform 63">
                <a:extLst>
                  <a:ext uri="{FF2B5EF4-FFF2-40B4-BE49-F238E27FC236}">
                    <a16:creationId xmlns:a16="http://schemas.microsoft.com/office/drawing/2014/main" id="{49491573-C807-D14B-B378-17F06D845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2971800"/>
                <a:ext cx="34925" cy="23813"/>
              </a:xfrm>
              <a:custGeom>
                <a:avLst/>
                <a:gdLst>
                  <a:gd name="T0" fmla="*/ 9779356 w 98"/>
                  <a:gd name="T1" fmla="*/ 805246 h 65"/>
                  <a:gd name="T2" fmla="*/ 9779356 w 98"/>
                  <a:gd name="T3" fmla="*/ 805246 h 65"/>
                  <a:gd name="T4" fmla="*/ 1397000 w 98"/>
                  <a:gd name="T5" fmla="*/ 5234464 h 65"/>
                  <a:gd name="T6" fmla="*/ 1397000 w 98"/>
                  <a:gd name="T7" fmla="*/ 5234464 h 65"/>
                  <a:gd name="T8" fmla="*/ 2540259 w 98"/>
                  <a:gd name="T9" fmla="*/ 7650201 h 65"/>
                  <a:gd name="T10" fmla="*/ 2540259 w 98"/>
                  <a:gd name="T11" fmla="*/ 7650201 h 65"/>
                  <a:gd name="T12" fmla="*/ 10922259 w 98"/>
                  <a:gd name="T13" fmla="*/ 3220983 h 65"/>
                  <a:gd name="T14" fmla="*/ 10922259 w 98"/>
                  <a:gd name="T15" fmla="*/ 3220983 h 65"/>
                  <a:gd name="T16" fmla="*/ 9779356 w 98"/>
                  <a:gd name="T17" fmla="*/ 805246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65">
                    <a:moveTo>
                      <a:pt x="77" y="6"/>
                    </a:moveTo>
                    <a:lnTo>
                      <a:pt x="77" y="6"/>
                    </a:lnTo>
                    <a:cubicBezTo>
                      <a:pt x="54" y="15"/>
                      <a:pt x="32" y="25"/>
                      <a:pt x="11" y="39"/>
                    </a:cubicBezTo>
                    <a:cubicBezTo>
                      <a:pt x="0" y="46"/>
                      <a:pt x="8" y="64"/>
                      <a:pt x="20" y="57"/>
                    </a:cubicBezTo>
                    <a:cubicBezTo>
                      <a:pt x="41" y="44"/>
                      <a:pt x="63" y="32"/>
                      <a:pt x="86" y="24"/>
                    </a:cubicBezTo>
                    <a:cubicBezTo>
                      <a:pt x="97" y="20"/>
                      <a:pt x="89" y="0"/>
                      <a:pt x="77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1" name="Freeform 64">
                <a:extLst>
                  <a:ext uri="{FF2B5EF4-FFF2-40B4-BE49-F238E27FC236}">
                    <a16:creationId xmlns:a16="http://schemas.microsoft.com/office/drawing/2014/main" id="{F42191C6-F221-394E-8F07-9115D9939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25" y="3189288"/>
                <a:ext cx="28575" cy="9525"/>
              </a:xfrm>
              <a:custGeom>
                <a:avLst/>
                <a:gdLst>
                  <a:gd name="T0" fmla="*/ 8548211 w 80"/>
                  <a:gd name="T1" fmla="*/ 497769 h 27"/>
                  <a:gd name="T2" fmla="*/ 8548211 w 80"/>
                  <a:gd name="T3" fmla="*/ 497769 h 27"/>
                  <a:gd name="T4" fmla="*/ 2041327 w 80"/>
                  <a:gd name="T5" fmla="*/ 124531 h 27"/>
                  <a:gd name="T6" fmla="*/ 2041327 w 80"/>
                  <a:gd name="T7" fmla="*/ 124531 h 27"/>
                  <a:gd name="T8" fmla="*/ 1658422 w 80"/>
                  <a:gd name="T9" fmla="*/ 2489200 h 27"/>
                  <a:gd name="T10" fmla="*/ 1658422 w 80"/>
                  <a:gd name="T11" fmla="*/ 2489200 h 27"/>
                  <a:gd name="T12" fmla="*/ 8292822 w 80"/>
                  <a:gd name="T13" fmla="*/ 3111147 h 27"/>
                  <a:gd name="T14" fmla="*/ 8292822 w 80"/>
                  <a:gd name="T15" fmla="*/ 3111147 h 27"/>
                  <a:gd name="T16" fmla="*/ 8548211 w 80"/>
                  <a:gd name="T17" fmla="*/ 49776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7">
                    <a:moveTo>
                      <a:pt x="67" y="4"/>
                    </a:moveTo>
                    <a:lnTo>
                      <a:pt x="67" y="4"/>
                    </a:lnTo>
                    <a:cubicBezTo>
                      <a:pt x="50" y="3"/>
                      <a:pt x="33" y="2"/>
                      <a:pt x="16" y="1"/>
                    </a:cubicBezTo>
                    <a:cubicBezTo>
                      <a:pt x="2" y="0"/>
                      <a:pt x="0" y="19"/>
                      <a:pt x="13" y="20"/>
                    </a:cubicBezTo>
                    <a:cubicBezTo>
                      <a:pt x="30" y="23"/>
                      <a:pt x="47" y="24"/>
                      <a:pt x="65" y="25"/>
                    </a:cubicBezTo>
                    <a:cubicBezTo>
                      <a:pt x="78" y="26"/>
                      <a:pt x="79" y="6"/>
                      <a:pt x="6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2" name="Freeform 65">
                <a:extLst>
                  <a:ext uri="{FF2B5EF4-FFF2-40B4-BE49-F238E27FC236}">
                    <a16:creationId xmlns:a16="http://schemas.microsoft.com/office/drawing/2014/main" id="{6515FFA2-2BCF-3246-8C0B-C5CEDD7E4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3194050"/>
                <a:ext cx="30163" cy="17463"/>
              </a:xfrm>
              <a:custGeom>
                <a:avLst/>
                <a:gdLst>
                  <a:gd name="T0" fmla="*/ 9066643 w 85"/>
                  <a:gd name="T1" fmla="*/ 3171630 h 50"/>
                  <a:gd name="T2" fmla="*/ 9066643 w 85"/>
                  <a:gd name="T3" fmla="*/ 3171630 h 50"/>
                  <a:gd name="T4" fmla="*/ 1762939 w 85"/>
                  <a:gd name="T5" fmla="*/ 244133 h 50"/>
                  <a:gd name="T6" fmla="*/ 1762939 w 85"/>
                  <a:gd name="T7" fmla="*/ 244133 h 50"/>
                  <a:gd name="T8" fmla="*/ 1636964 w 85"/>
                  <a:gd name="T9" fmla="*/ 2683714 h 50"/>
                  <a:gd name="T10" fmla="*/ 1636964 w 85"/>
                  <a:gd name="T11" fmla="*/ 2683714 h 50"/>
                  <a:gd name="T12" fmla="*/ 7681274 w 85"/>
                  <a:gd name="T13" fmla="*/ 5123295 h 50"/>
                  <a:gd name="T14" fmla="*/ 7681274 w 85"/>
                  <a:gd name="T15" fmla="*/ 5123295 h 50"/>
                  <a:gd name="T16" fmla="*/ 9066643 w 85"/>
                  <a:gd name="T17" fmla="*/ 317163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50">
                    <a:moveTo>
                      <a:pt x="72" y="26"/>
                    </a:moveTo>
                    <a:lnTo>
                      <a:pt x="72" y="26"/>
                    </a:lnTo>
                    <a:cubicBezTo>
                      <a:pt x="54" y="14"/>
                      <a:pt x="35" y="6"/>
                      <a:pt x="14" y="2"/>
                    </a:cubicBezTo>
                    <a:cubicBezTo>
                      <a:pt x="2" y="0"/>
                      <a:pt x="0" y="20"/>
                      <a:pt x="13" y="22"/>
                    </a:cubicBezTo>
                    <a:cubicBezTo>
                      <a:pt x="29" y="26"/>
                      <a:pt x="46" y="33"/>
                      <a:pt x="61" y="42"/>
                    </a:cubicBezTo>
                    <a:cubicBezTo>
                      <a:pt x="71" y="49"/>
                      <a:pt x="84" y="33"/>
                      <a:pt x="72" y="2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3" name="Freeform 66">
                <a:extLst>
                  <a:ext uri="{FF2B5EF4-FFF2-40B4-BE49-F238E27FC236}">
                    <a16:creationId xmlns:a16="http://schemas.microsoft.com/office/drawing/2014/main" id="{A3A3404A-346F-974C-B195-082C5F116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700" y="3211513"/>
                <a:ext cx="25400" cy="20637"/>
              </a:xfrm>
              <a:custGeom>
                <a:avLst/>
                <a:gdLst>
                  <a:gd name="T0" fmla="*/ 7995110 w 69"/>
                  <a:gd name="T1" fmla="*/ 4074333 h 56"/>
                  <a:gd name="T2" fmla="*/ 7995110 w 69"/>
                  <a:gd name="T3" fmla="*/ 4074333 h 56"/>
                  <a:gd name="T4" fmla="*/ 2439136 w 69"/>
                  <a:gd name="T5" fmla="*/ 543195 h 56"/>
                  <a:gd name="T6" fmla="*/ 2439136 w 69"/>
                  <a:gd name="T7" fmla="*/ 543195 h 56"/>
                  <a:gd name="T8" fmla="*/ 1490501 w 69"/>
                  <a:gd name="T9" fmla="*/ 3123557 h 56"/>
                  <a:gd name="T10" fmla="*/ 1490501 w 69"/>
                  <a:gd name="T11" fmla="*/ 3123557 h 56"/>
                  <a:gd name="T12" fmla="*/ 6368774 w 69"/>
                  <a:gd name="T13" fmla="*/ 6247115 h 56"/>
                  <a:gd name="T14" fmla="*/ 6368774 w 69"/>
                  <a:gd name="T15" fmla="*/ 6247115 h 56"/>
                  <a:gd name="T16" fmla="*/ 7995110 w 69"/>
                  <a:gd name="T17" fmla="*/ 407433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56">
                    <a:moveTo>
                      <a:pt x="59" y="30"/>
                    </a:moveTo>
                    <a:lnTo>
                      <a:pt x="59" y="30"/>
                    </a:lnTo>
                    <a:cubicBezTo>
                      <a:pt x="47" y="19"/>
                      <a:pt x="33" y="11"/>
                      <a:pt x="18" y="4"/>
                    </a:cubicBezTo>
                    <a:cubicBezTo>
                      <a:pt x="7" y="0"/>
                      <a:pt x="0" y="18"/>
                      <a:pt x="11" y="23"/>
                    </a:cubicBezTo>
                    <a:cubicBezTo>
                      <a:pt x="24" y="29"/>
                      <a:pt x="37" y="37"/>
                      <a:pt x="47" y="46"/>
                    </a:cubicBezTo>
                    <a:cubicBezTo>
                      <a:pt x="57" y="55"/>
                      <a:pt x="68" y="38"/>
                      <a:pt x="59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4" name="Freeform 67">
                <a:extLst>
                  <a:ext uri="{FF2B5EF4-FFF2-40B4-BE49-F238E27FC236}">
                    <a16:creationId xmlns:a16="http://schemas.microsoft.com/office/drawing/2014/main" id="{2677BE1D-46F9-9F48-99F6-43425BB5B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688" y="3232150"/>
                <a:ext cx="26987" cy="23813"/>
              </a:xfrm>
              <a:custGeom>
                <a:avLst/>
                <a:gdLst>
                  <a:gd name="T0" fmla="*/ 8473179 w 73"/>
                  <a:gd name="T1" fmla="*/ 5179150 h 67"/>
                  <a:gd name="T2" fmla="*/ 8473179 w 73"/>
                  <a:gd name="T3" fmla="*/ 5179150 h 67"/>
                  <a:gd name="T4" fmla="*/ 3006648 w 73"/>
                  <a:gd name="T5" fmla="*/ 1136982 h 67"/>
                  <a:gd name="T6" fmla="*/ 3006648 w 73"/>
                  <a:gd name="T7" fmla="*/ 1136982 h 67"/>
                  <a:gd name="T8" fmla="*/ 1503509 w 73"/>
                  <a:gd name="T9" fmla="*/ 3031715 h 67"/>
                  <a:gd name="T10" fmla="*/ 1503509 w 73"/>
                  <a:gd name="T11" fmla="*/ 3031715 h 67"/>
                  <a:gd name="T12" fmla="*/ 6970040 w 73"/>
                  <a:gd name="T13" fmla="*/ 7200411 h 67"/>
                  <a:gd name="T14" fmla="*/ 6970040 w 73"/>
                  <a:gd name="T15" fmla="*/ 7200411 h 67"/>
                  <a:gd name="T16" fmla="*/ 8473179 w 73"/>
                  <a:gd name="T17" fmla="*/ 517915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7">
                    <a:moveTo>
                      <a:pt x="62" y="41"/>
                    </a:moveTo>
                    <a:lnTo>
                      <a:pt x="62" y="41"/>
                    </a:lnTo>
                    <a:cubicBezTo>
                      <a:pt x="49" y="29"/>
                      <a:pt x="35" y="19"/>
                      <a:pt x="22" y="9"/>
                    </a:cubicBezTo>
                    <a:cubicBezTo>
                      <a:pt x="12" y="0"/>
                      <a:pt x="0" y="17"/>
                      <a:pt x="11" y="24"/>
                    </a:cubicBezTo>
                    <a:cubicBezTo>
                      <a:pt x="23" y="35"/>
                      <a:pt x="37" y="46"/>
                      <a:pt x="51" y="57"/>
                    </a:cubicBezTo>
                    <a:cubicBezTo>
                      <a:pt x="61" y="66"/>
                      <a:pt x="72" y="49"/>
                      <a:pt x="62" y="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5" name="Freeform 68">
                <a:extLst>
                  <a:ext uri="{FF2B5EF4-FFF2-40B4-BE49-F238E27FC236}">
                    <a16:creationId xmlns:a16="http://schemas.microsoft.com/office/drawing/2014/main" id="{A6C77006-1CE1-374F-9F7A-5FE411DCF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088" y="3263900"/>
                <a:ext cx="30162" cy="33338"/>
              </a:xfrm>
              <a:custGeom>
                <a:avLst/>
                <a:gdLst>
                  <a:gd name="T0" fmla="*/ 10011945 w 82"/>
                  <a:gd name="T1" fmla="*/ 9454584 h 92"/>
                  <a:gd name="T2" fmla="*/ 10011945 w 82"/>
                  <a:gd name="T3" fmla="*/ 9454584 h 92"/>
                  <a:gd name="T4" fmla="*/ 3382558 w 82"/>
                  <a:gd name="T5" fmla="*/ 1181687 h 92"/>
                  <a:gd name="T6" fmla="*/ 3382558 w 82"/>
                  <a:gd name="T7" fmla="*/ 1181687 h 92"/>
                  <a:gd name="T8" fmla="*/ 1217515 w 82"/>
                  <a:gd name="T9" fmla="*/ 3020350 h 92"/>
                  <a:gd name="T10" fmla="*/ 1217515 w 82"/>
                  <a:gd name="T11" fmla="*/ 3020350 h 92"/>
                  <a:gd name="T12" fmla="*/ 7576547 w 82"/>
                  <a:gd name="T13" fmla="*/ 10505094 h 92"/>
                  <a:gd name="T14" fmla="*/ 7576547 w 82"/>
                  <a:gd name="T15" fmla="*/ 10505094 h 92"/>
                  <a:gd name="T16" fmla="*/ 10011945 w 82"/>
                  <a:gd name="T17" fmla="*/ 9454584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92">
                    <a:moveTo>
                      <a:pt x="74" y="72"/>
                    </a:moveTo>
                    <a:lnTo>
                      <a:pt x="74" y="72"/>
                    </a:lnTo>
                    <a:cubicBezTo>
                      <a:pt x="59" y="49"/>
                      <a:pt x="43" y="29"/>
                      <a:pt x="25" y="9"/>
                    </a:cubicBezTo>
                    <a:cubicBezTo>
                      <a:pt x="15" y="0"/>
                      <a:pt x="0" y="14"/>
                      <a:pt x="9" y="23"/>
                    </a:cubicBezTo>
                    <a:cubicBezTo>
                      <a:pt x="26" y="40"/>
                      <a:pt x="42" y="60"/>
                      <a:pt x="56" y="80"/>
                    </a:cubicBezTo>
                    <a:cubicBezTo>
                      <a:pt x="63" y="91"/>
                      <a:pt x="81" y="82"/>
                      <a:pt x="74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6" name="Freeform 69">
                <a:extLst>
                  <a:ext uri="{FF2B5EF4-FFF2-40B4-BE49-F238E27FC236}">
                    <a16:creationId xmlns:a16="http://schemas.microsoft.com/office/drawing/2014/main" id="{560C4FED-E678-D446-99B0-ADA80D057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538413"/>
                <a:ext cx="84138" cy="141287"/>
              </a:xfrm>
              <a:custGeom>
                <a:avLst/>
                <a:gdLst>
                  <a:gd name="T0" fmla="*/ 10390318 w 232"/>
                  <a:gd name="T1" fmla="*/ 41440342 h 392"/>
                  <a:gd name="T2" fmla="*/ 10259033 w 232"/>
                  <a:gd name="T3" fmla="*/ 39491879 h 392"/>
                  <a:gd name="T4" fmla="*/ 10521965 w 232"/>
                  <a:gd name="T5" fmla="*/ 39361765 h 392"/>
                  <a:gd name="T6" fmla="*/ 11968631 w 232"/>
                  <a:gd name="T7" fmla="*/ 39232012 h 392"/>
                  <a:gd name="T8" fmla="*/ 11048190 w 232"/>
                  <a:gd name="T9" fmla="*/ 40400873 h 392"/>
                  <a:gd name="T10" fmla="*/ 10390318 w 232"/>
                  <a:gd name="T11" fmla="*/ 41440342 h 392"/>
                  <a:gd name="T12" fmla="*/ 15651481 w 232"/>
                  <a:gd name="T13" fmla="*/ 17147628 h 392"/>
                  <a:gd name="T14" fmla="*/ 13021081 w 232"/>
                  <a:gd name="T15" fmla="*/ 13120588 h 392"/>
                  <a:gd name="T16" fmla="*/ 14730678 w 232"/>
                  <a:gd name="T17" fmla="*/ 10522638 h 392"/>
                  <a:gd name="T18" fmla="*/ 17492725 w 232"/>
                  <a:gd name="T19" fmla="*/ 10262771 h 392"/>
                  <a:gd name="T20" fmla="*/ 18545176 w 232"/>
                  <a:gd name="T21" fmla="*/ 18187097 h 392"/>
                  <a:gd name="T22" fmla="*/ 18676460 w 232"/>
                  <a:gd name="T23" fmla="*/ 18576718 h 392"/>
                  <a:gd name="T24" fmla="*/ 18413529 w 232"/>
                  <a:gd name="T25" fmla="*/ 20655294 h 392"/>
                  <a:gd name="T26" fmla="*/ 29067140 w 232"/>
                  <a:gd name="T27" fmla="*/ 42999185 h 392"/>
                  <a:gd name="T28" fmla="*/ 26568024 w 232"/>
                  <a:gd name="T29" fmla="*/ 42089830 h 392"/>
                  <a:gd name="T30" fmla="*/ 24726780 w 232"/>
                  <a:gd name="T31" fmla="*/ 41180475 h 392"/>
                  <a:gd name="T32" fmla="*/ 17229794 w 232"/>
                  <a:gd name="T33" fmla="*/ 37283188 h 392"/>
                  <a:gd name="T34" fmla="*/ 18545176 w 232"/>
                  <a:gd name="T35" fmla="*/ 33126395 h 392"/>
                  <a:gd name="T36" fmla="*/ 19991842 w 232"/>
                  <a:gd name="T37" fmla="*/ 27410399 h 392"/>
                  <a:gd name="T38" fmla="*/ 23148467 w 232"/>
                  <a:gd name="T39" fmla="*/ 30268217 h 392"/>
                  <a:gd name="T40" fmla="*/ 23937624 w 232"/>
                  <a:gd name="T41" fmla="*/ 31047818 h 392"/>
                  <a:gd name="T42" fmla="*/ 26305093 w 232"/>
                  <a:gd name="T43" fmla="*/ 29748843 h 392"/>
                  <a:gd name="T44" fmla="*/ 25910515 w 232"/>
                  <a:gd name="T45" fmla="*/ 29098995 h 392"/>
                  <a:gd name="T46" fmla="*/ 25252643 w 232"/>
                  <a:gd name="T47" fmla="*/ 28449507 h 392"/>
                  <a:gd name="T48" fmla="*/ 20780998 w 232"/>
                  <a:gd name="T49" fmla="*/ 23383359 h 392"/>
                  <a:gd name="T50" fmla="*/ 20912645 w 232"/>
                  <a:gd name="T51" fmla="*/ 10002903 h 392"/>
                  <a:gd name="T52" fmla="*/ 11311121 w 232"/>
                  <a:gd name="T53" fmla="*/ 1818710 h 392"/>
                  <a:gd name="T54" fmla="*/ 9338230 w 232"/>
                  <a:gd name="T55" fmla="*/ 13250342 h 392"/>
                  <a:gd name="T56" fmla="*/ 17624372 w 232"/>
                  <a:gd name="T57" fmla="*/ 25071955 h 392"/>
                  <a:gd name="T58" fmla="*/ 17492725 w 232"/>
                  <a:gd name="T59" fmla="*/ 26111423 h 392"/>
                  <a:gd name="T60" fmla="*/ 14599394 w 232"/>
                  <a:gd name="T61" fmla="*/ 36244080 h 392"/>
                  <a:gd name="T62" fmla="*/ 8812005 w 232"/>
                  <a:gd name="T63" fmla="*/ 35464479 h 392"/>
                  <a:gd name="T64" fmla="*/ 131647 w 232"/>
                  <a:gd name="T65" fmla="*/ 43259052 h 392"/>
                  <a:gd name="T66" fmla="*/ 8154495 w 232"/>
                  <a:gd name="T67" fmla="*/ 49364669 h 392"/>
                  <a:gd name="T68" fmla="*/ 15914413 w 232"/>
                  <a:gd name="T69" fmla="*/ 40400873 h 392"/>
                  <a:gd name="T70" fmla="*/ 27620112 w 232"/>
                  <a:gd name="T71" fmla="*/ 45337629 h 392"/>
                  <a:gd name="T72" fmla="*/ 28540915 w 232"/>
                  <a:gd name="T73" fmla="*/ 45467382 h 392"/>
                  <a:gd name="T74" fmla="*/ 29067140 w 232"/>
                  <a:gd name="T75" fmla="*/ 42999185 h 3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32" h="392">
                    <a:moveTo>
                      <a:pt x="79" y="319"/>
                    </a:moveTo>
                    <a:lnTo>
                      <a:pt x="79" y="319"/>
                    </a:lnTo>
                    <a:cubicBezTo>
                      <a:pt x="75" y="329"/>
                      <a:pt x="74" y="324"/>
                      <a:pt x="78" y="304"/>
                    </a:cubicBezTo>
                    <a:cubicBezTo>
                      <a:pt x="78" y="303"/>
                      <a:pt x="79" y="303"/>
                      <a:pt x="80" y="303"/>
                    </a:cubicBezTo>
                    <a:cubicBezTo>
                      <a:pt x="84" y="302"/>
                      <a:pt x="85" y="301"/>
                      <a:pt x="86" y="300"/>
                    </a:cubicBezTo>
                    <a:lnTo>
                      <a:pt x="91" y="302"/>
                    </a:lnTo>
                    <a:cubicBezTo>
                      <a:pt x="88" y="306"/>
                      <a:pt x="86" y="309"/>
                      <a:pt x="84" y="311"/>
                    </a:cubicBezTo>
                    <a:cubicBezTo>
                      <a:pt x="83" y="315"/>
                      <a:pt x="82" y="317"/>
                      <a:pt x="79" y="319"/>
                    </a:cubicBezTo>
                    <a:close/>
                    <a:moveTo>
                      <a:pt x="119" y="132"/>
                    </a:moveTo>
                    <a:lnTo>
                      <a:pt x="119" y="132"/>
                    </a:lnTo>
                    <a:cubicBezTo>
                      <a:pt x="111" y="123"/>
                      <a:pt x="100" y="112"/>
                      <a:pt x="99" y="101"/>
                    </a:cubicBezTo>
                    <a:cubicBezTo>
                      <a:pt x="90" y="89"/>
                      <a:pt x="95" y="82"/>
                      <a:pt x="112" y="81"/>
                    </a:cubicBezTo>
                    <a:cubicBezTo>
                      <a:pt x="126" y="65"/>
                      <a:pt x="133" y="65"/>
                      <a:pt x="133" y="79"/>
                    </a:cubicBezTo>
                    <a:cubicBezTo>
                      <a:pt x="142" y="93"/>
                      <a:pt x="140" y="124"/>
                      <a:pt x="141" y="140"/>
                    </a:cubicBezTo>
                    <a:cubicBezTo>
                      <a:pt x="141" y="140"/>
                      <a:pt x="141" y="142"/>
                      <a:pt x="142" y="143"/>
                    </a:cubicBezTo>
                    <a:cubicBezTo>
                      <a:pt x="141" y="147"/>
                      <a:pt x="141" y="153"/>
                      <a:pt x="140" y="159"/>
                    </a:cubicBezTo>
                    <a:cubicBezTo>
                      <a:pt x="132" y="149"/>
                      <a:pt x="125" y="140"/>
                      <a:pt x="119" y="132"/>
                    </a:cubicBezTo>
                    <a:close/>
                    <a:moveTo>
                      <a:pt x="221" y="331"/>
                    </a:moveTo>
                    <a:lnTo>
                      <a:pt x="221" y="331"/>
                    </a:lnTo>
                    <a:cubicBezTo>
                      <a:pt x="214" y="328"/>
                      <a:pt x="208" y="326"/>
                      <a:pt x="202" y="324"/>
                    </a:cubicBezTo>
                    <a:cubicBezTo>
                      <a:pt x="198" y="321"/>
                      <a:pt x="193" y="319"/>
                      <a:pt x="188" y="317"/>
                    </a:cubicBezTo>
                    <a:cubicBezTo>
                      <a:pt x="169" y="308"/>
                      <a:pt x="150" y="296"/>
                      <a:pt x="131" y="287"/>
                    </a:cubicBezTo>
                    <a:cubicBezTo>
                      <a:pt x="135" y="276"/>
                      <a:pt x="137" y="266"/>
                      <a:pt x="141" y="255"/>
                    </a:cubicBezTo>
                    <a:cubicBezTo>
                      <a:pt x="144" y="242"/>
                      <a:pt x="149" y="227"/>
                      <a:pt x="152" y="211"/>
                    </a:cubicBezTo>
                    <a:cubicBezTo>
                      <a:pt x="160" y="219"/>
                      <a:pt x="168" y="225"/>
                      <a:pt x="176" y="233"/>
                    </a:cubicBezTo>
                    <a:cubicBezTo>
                      <a:pt x="178" y="235"/>
                      <a:pt x="181" y="237"/>
                      <a:pt x="182" y="239"/>
                    </a:cubicBezTo>
                    <a:cubicBezTo>
                      <a:pt x="190" y="249"/>
                      <a:pt x="203" y="238"/>
                      <a:pt x="200" y="229"/>
                    </a:cubicBezTo>
                    <a:cubicBezTo>
                      <a:pt x="199" y="227"/>
                      <a:pt x="199" y="225"/>
                      <a:pt x="197" y="224"/>
                    </a:cubicBezTo>
                    <a:cubicBezTo>
                      <a:pt x="194" y="221"/>
                      <a:pt x="193" y="220"/>
                      <a:pt x="192" y="219"/>
                    </a:cubicBezTo>
                    <a:cubicBezTo>
                      <a:pt x="181" y="206"/>
                      <a:pt x="169" y="194"/>
                      <a:pt x="158" y="180"/>
                    </a:cubicBezTo>
                    <a:cubicBezTo>
                      <a:pt x="165" y="145"/>
                      <a:pt x="167" y="108"/>
                      <a:pt x="159" y="77"/>
                    </a:cubicBezTo>
                    <a:cubicBezTo>
                      <a:pt x="153" y="46"/>
                      <a:pt x="124" y="0"/>
                      <a:pt x="86" y="14"/>
                    </a:cubicBezTo>
                    <a:cubicBezTo>
                      <a:pt x="52" y="29"/>
                      <a:pt x="62" y="77"/>
                      <a:pt x="71" y="102"/>
                    </a:cubicBezTo>
                    <a:cubicBezTo>
                      <a:pt x="84" y="137"/>
                      <a:pt x="108" y="167"/>
                      <a:pt x="134" y="193"/>
                    </a:cubicBezTo>
                    <a:cubicBezTo>
                      <a:pt x="133" y="196"/>
                      <a:pt x="133" y="198"/>
                      <a:pt x="133" y="201"/>
                    </a:cubicBezTo>
                    <a:cubicBezTo>
                      <a:pt x="127" y="227"/>
                      <a:pt x="120" y="254"/>
                      <a:pt x="111" y="279"/>
                    </a:cubicBezTo>
                    <a:cubicBezTo>
                      <a:pt x="98" y="275"/>
                      <a:pt x="82" y="271"/>
                      <a:pt x="67" y="273"/>
                    </a:cubicBezTo>
                    <a:cubicBezTo>
                      <a:pt x="34" y="276"/>
                      <a:pt x="1" y="296"/>
                      <a:pt x="1" y="333"/>
                    </a:cubicBezTo>
                    <a:cubicBezTo>
                      <a:pt x="0" y="367"/>
                      <a:pt x="28" y="391"/>
                      <a:pt x="62" y="380"/>
                    </a:cubicBezTo>
                    <a:cubicBezTo>
                      <a:pt x="90" y="370"/>
                      <a:pt x="109" y="342"/>
                      <a:pt x="121" y="311"/>
                    </a:cubicBezTo>
                    <a:cubicBezTo>
                      <a:pt x="152" y="323"/>
                      <a:pt x="181" y="335"/>
                      <a:pt x="210" y="349"/>
                    </a:cubicBezTo>
                    <a:cubicBezTo>
                      <a:pt x="213" y="350"/>
                      <a:pt x="215" y="350"/>
                      <a:pt x="217" y="350"/>
                    </a:cubicBezTo>
                    <a:cubicBezTo>
                      <a:pt x="227" y="348"/>
                      <a:pt x="231" y="333"/>
                      <a:pt x="221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7" name="Freeform 70">
                <a:extLst>
                  <a:ext uri="{FF2B5EF4-FFF2-40B4-BE49-F238E27FC236}">
                    <a16:creationId xmlns:a16="http://schemas.microsoft.com/office/drawing/2014/main" id="{DF5E1894-1C27-124B-8B4A-45F33316D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550" y="2622550"/>
                <a:ext cx="33338" cy="39688"/>
              </a:xfrm>
              <a:custGeom>
                <a:avLst/>
                <a:gdLst>
                  <a:gd name="T0" fmla="*/ 6696952 w 92"/>
                  <a:gd name="T1" fmla="*/ 9893497 h 110"/>
                  <a:gd name="T2" fmla="*/ 6696952 w 92"/>
                  <a:gd name="T3" fmla="*/ 9893497 h 110"/>
                  <a:gd name="T4" fmla="*/ 3545424 w 92"/>
                  <a:gd name="T5" fmla="*/ 8200984 h 110"/>
                  <a:gd name="T6" fmla="*/ 3545424 w 92"/>
                  <a:gd name="T7" fmla="*/ 8200984 h 110"/>
                  <a:gd name="T8" fmla="*/ 3020350 w 92"/>
                  <a:gd name="T9" fmla="*/ 4816680 h 110"/>
                  <a:gd name="T10" fmla="*/ 3020350 w 92"/>
                  <a:gd name="T11" fmla="*/ 4816680 h 110"/>
                  <a:gd name="T12" fmla="*/ 3414246 w 92"/>
                  <a:gd name="T13" fmla="*/ 3514914 h 110"/>
                  <a:gd name="T14" fmla="*/ 3414246 w 92"/>
                  <a:gd name="T15" fmla="*/ 3514914 h 110"/>
                  <a:gd name="T16" fmla="*/ 3414246 w 92"/>
                  <a:gd name="T17" fmla="*/ 3254416 h 110"/>
                  <a:gd name="T18" fmla="*/ 3414246 w 92"/>
                  <a:gd name="T19" fmla="*/ 3254416 h 110"/>
                  <a:gd name="T20" fmla="*/ 4070497 w 92"/>
                  <a:gd name="T21" fmla="*/ 2993918 h 110"/>
                  <a:gd name="T22" fmla="*/ 4070497 w 92"/>
                  <a:gd name="T23" fmla="*/ 2993918 h 110"/>
                  <a:gd name="T24" fmla="*/ 5515265 w 92"/>
                  <a:gd name="T25" fmla="*/ 3775050 h 110"/>
                  <a:gd name="T26" fmla="*/ 5515265 w 92"/>
                  <a:gd name="T27" fmla="*/ 3775050 h 110"/>
                  <a:gd name="T28" fmla="*/ 6565412 w 92"/>
                  <a:gd name="T29" fmla="*/ 5207066 h 110"/>
                  <a:gd name="T30" fmla="*/ 6565412 w 92"/>
                  <a:gd name="T31" fmla="*/ 5207066 h 110"/>
                  <a:gd name="T32" fmla="*/ 6696952 w 92"/>
                  <a:gd name="T33" fmla="*/ 9893497 h 110"/>
                  <a:gd name="T34" fmla="*/ 7222025 w 92"/>
                  <a:gd name="T35" fmla="*/ 1822401 h 110"/>
                  <a:gd name="T36" fmla="*/ 7222025 w 92"/>
                  <a:gd name="T37" fmla="*/ 1822401 h 110"/>
                  <a:gd name="T38" fmla="*/ 3020350 w 92"/>
                  <a:gd name="T39" fmla="*/ 650883 h 110"/>
                  <a:gd name="T40" fmla="*/ 3020350 w 92"/>
                  <a:gd name="T41" fmla="*/ 650883 h 110"/>
                  <a:gd name="T42" fmla="*/ 2494914 w 92"/>
                  <a:gd name="T43" fmla="*/ 781132 h 110"/>
                  <a:gd name="T44" fmla="*/ 2494914 w 92"/>
                  <a:gd name="T45" fmla="*/ 781132 h 110"/>
                  <a:gd name="T46" fmla="*/ 919332 w 92"/>
                  <a:gd name="T47" fmla="*/ 8721979 h 110"/>
                  <a:gd name="T48" fmla="*/ 919332 w 92"/>
                  <a:gd name="T49" fmla="*/ 8721979 h 110"/>
                  <a:gd name="T50" fmla="*/ 8797971 w 92"/>
                  <a:gd name="T51" fmla="*/ 11715898 h 110"/>
                  <a:gd name="T52" fmla="*/ 8797971 w 92"/>
                  <a:gd name="T53" fmla="*/ 11715898 h 110"/>
                  <a:gd name="T54" fmla="*/ 7222025 w 92"/>
                  <a:gd name="T55" fmla="*/ 1822401 h 1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2" h="110">
                    <a:moveTo>
                      <a:pt x="51" y="76"/>
                    </a:moveTo>
                    <a:lnTo>
                      <a:pt x="51" y="76"/>
                    </a:lnTo>
                    <a:cubicBezTo>
                      <a:pt x="41" y="82"/>
                      <a:pt x="31" y="71"/>
                      <a:pt x="27" y="63"/>
                    </a:cubicBezTo>
                    <a:cubicBezTo>
                      <a:pt x="26" y="59"/>
                      <a:pt x="23" y="47"/>
                      <a:pt x="23" y="37"/>
                    </a:cubicBezTo>
                    <a:cubicBezTo>
                      <a:pt x="26" y="34"/>
                      <a:pt x="27" y="31"/>
                      <a:pt x="26" y="27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7" y="25"/>
                      <a:pt x="28" y="24"/>
                      <a:pt x="31" y="23"/>
                    </a:cubicBezTo>
                    <a:cubicBezTo>
                      <a:pt x="35" y="23"/>
                      <a:pt x="41" y="29"/>
                      <a:pt x="42" y="29"/>
                    </a:cubicBezTo>
                    <a:cubicBezTo>
                      <a:pt x="45" y="32"/>
                      <a:pt x="48" y="37"/>
                      <a:pt x="50" y="40"/>
                    </a:cubicBezTo>
                    <a:cubicBezTo>
                      <a:pt x="57" y="49"/>
                      <a:pt x="66" y="68"/>
                      <a:pt x="51" y="76"/>
                    </a:cubicBezTo>
                    <a:close/>
                    <a:moveTo>
                      <a:pt x="55" y="14"/>
                    </a:moveTo>
                    <a:lnTo>
                      <a:pt x="55" y="14"/>
                    </a:lnTo>
                    <a:cubicBezTo>
                      <a:pt x="45" y="6"/>
                      <a:pt x="34" y="0"/>
                      <a:pt x="23" y="5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0" y="5"/>
                      <a:pt x="3" y="56"/>
                      <a:pt x="7" y="67"/>
                    </a:cubicBezTo>
                    <a:cubicBezTo>
                      <a:pt x="15" y="90"/>
                      <a:pt x="45" y="109"/>
                      <a:pt x="67" y="90"/>
                    </a:cubicBezTo>
                    <a:cubicBezTo>
                      <a:pt x="91" y="68"/>
                      <a:pt x="73" y="31"/>
                      <a:pt x="5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8" name="Freeform 71">
                <a:extLst>
                  <a:ext uri="{FF2B5EF4-FFF2-40B4-BE49-F238E27FC236}">
                    <a16:creationId xmlns:a16="http://schemas.microsoft.com/office/drawing/2014/main" id="{581ABA57-BC54-DE4E-BD32-2549251A8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605088"/>
                <a:ext cx="30163" cy="57150"/>
              </a:xfrm>
              <a:custGeom>
                <a:avLst/>
                <a:gdLst>
                  <a:gd name="T0" fmla="*/ 7607540 w 84"/>
                  <a:gd name="T1" fmla="*/ 1457507 h 157"/>
                  <a:gd name="T2" fmla="*/ 7607540 w 84"/>
                  <a:gd name="T3" fmla="*/ 1457507 h 157"/>
                  <a:gd name="T4" fmla="*/ 7478629 w 84"/>
                  <a:gd name="T5" fmla="*/ 10732916 h 157"/>
                  <a:gd name="T6" fmla="*/ 7478629 w 84"/>
                  <a:gd name="T7" fmla="*/ 10732916 h 157"/>
                  <a:gd name="T8" fmla="*/ 7478629 w 84"/>
                  <a:gd name="T9" fmla="*/ 14707935 h 157"/>
                  <a:gd name="T10" fmla="*/ 7478629 w 84"/>
                  <a:gd name="T11" fmla="*/ 14707935 h 157"/>
                  <a:gd name="T12" fmla="*/ 3997316 w 84"/>
                  <a:gd name="T13" fmla="*/ 13382928 h 157"/>
                  <a:gd name="T14" fmla="*/ 3997316 w 84"/>
                  <a:gd name="T15" fmla="*/ 13382928 h 157"/>
                  <a:gd name="T16" fmla="*/ 2578937 w 84"/>
                  <a:gd name="T17" fmla="*/ 5830392 h 157"/>
                  <a:gd name="T18" fmla="*/ 2578937 w 84"/>
                  <a:gd name="T19" fmla="*/ 5830392 h 157"/>
                  <a:gd name="T20" fmla="*/ 128911 w 84"/>
                  <a:gd name="T21" fmla="*/ 6360395 h 157"/>
                  <a:gd name="T22" fmla="*/ 128911 w 84"/>
                  <a:gd name="T23" fmla="*/ 6360395 h 157"/>
                  <a:gd name="T24" fmla="*/ 7349718 w 84"/>
                  <a:gd name="T25" fmla="*/ 18020815 h 157"/>
                  <a:gd name="T26" fmla="*/ 7349718 w 84"/>
                  <a:gd name="T27" fmla="*/ 18020815 h 157"/>
                  <a:gd name="T28" fmla="*/ 10315387 w 84"/>
                  <a:gd name="T29" fmla="*/ 12852926 h 157"/>
                  <a:gd name="T30" fmla="*/ 10315387 w 84"/>
                  <a:gd name="T31" fmla="*/ 12852926 h 157"/>
                  <a:gd name="T32" fmla="*/ 9670473 w 84"/>
                  <a:gd name="T33" fmla="*/ 3047515 h 157"/>
                  <a:gd name="T34" fmla="*/ 9670473 w 84"/>
                  <a:gd name="T35" fmla="*/ 3047515 h 157"/>
                  <a:gd name="T36" fmla="*/ 7607540 w 84"/>
                  <a:gd name="T37" fmla="*/ 1457507 h 1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157">
                    <a:moveTo>
                      <a:pt x="59" y="11"/>
                    </a:moveTo>
                    <a:lnTo>
                      <a:pt x="59" y="11"/>
                    </a:lnTo>
                    <a:cubicBezTo>
                      <a:pt x="43" y="34"/>
                      <a:pt x="52" y="57"/>
                      <a:pt x="58" y="81"/>
                    </a:cubicBezTo>
                    <a:cubicBezTo>
                      <a:pt x="60" y="90"/>
                      <a:pt x="63" y="102"/>
                      <a:pt x="58" y="111"/>
                    </a:cubicBezTo>
                    <a:cubicBezTo>
                      <a:pt x="46" y="126"/>
                      <a:pt x="36" y="111"/>
                      <a:pt x="31" y="101"/>
                    </a:cubicBezTo>
                    <a:cubicBezTo>
                      <a:pt x="26" y="82"/>
                      <a:pt x="22" y="64"/>
                      <a:pt x="20" y="44"/>
                    </a:cubicBezTo>
                    <a:cubicBezTo>
                      <a:pt x="19" y="32"/>
                      <a:pt x="0" y="35"/>
                      <a:pt x="1" y="48"/>
                    </a:cubicBezTo>
                    <a:cubicBezTo>
                      <a:pt x="3" y="74"/>
                      <a:pt x="12" y="156"/>
                      <a:pt x="57" y="136"/>
                    </a:cubicBezTo>
                    <a:cubicBezTo>
                      <a:pt x="74" y="130"/>
                      <a:pt x="80" y="114"/>
                      <a:pt x="80" y="97"/>
                    </a:cubicBezTo>
                    <a:cubicBezTo>
                      <a:pt x="80" y="73"/>
                      <a:pt x="60" y="44"/>
                      <a:pt x="75" y="23"/>
                    </a:cubicBezTo>
                    <a:cubicBezTo>
                      <a:pt x="83" y="11"/>
                      <a:pt x="66" y="0"/>
                      <a:pt x="59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89" name="Freeform 72">
                <a:extLst>
                  <a:ext uri="{FF2B5EF4-FFF2-40B4-BE49-F238E27FC236}">
                    <a16:creationId xmlns:a16="http://schemas.microsoft.com/office/drawing/2014/main" id="{86AF1831-5437-2C46-9CA7-BA2C61FAC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590800"/>
                <a:ext cx="50800" cy="55563"/>
              </a:xfrm>
              <a:custGeom>
                <a:avLst/>
                <a:gdLst>
                  <a:gd name="T0" fmla="*/ 5322111 w 141"/>
                  <a:gd name="T1" fmla="*/ 5397139 h 155"/>
                  <a:gd name="T2" fmla="*/ 5322111 w 141"/>
                  <a:gd name="T3" fmla="*/ 5397139 h 155"/>
                  <a:gd name="T4" fmla="*/ 4543177 w 141"/>
                  <a:gd name="T5" fmla="*/ 8866421 h 155"/>
                  <a:gd name="T6" fmla="*/ 4543177 w 141"/>
                  <a:gd name="T7" fmla="*/ 8866421 h 155"/>
                  <a:gd name="T8" fmla="*/ 5322111 w 141"/>
                  <a:gd name="T9" fmla="*/ 5397139 h 155"/>
                  <a:gd name="T10" fmla="*/ 15316740 w 141"/>
                  <a:gd name="T11" fmla="*/ 11564990 h 155"/>
                  <a:gd name="T12" fmla="*/ 15316740 w 141"/>
                  <a:gd name="T13" fmla="*/ 11564990 h 155"/>
                  <a:gd name="T14" fmla="*/ 5711217 w 141"/>
                  <a:gd name="T15" fmla="*/ 12721776 h 155"/>
                  <a:gd name="T16" fmla="*/ 5711217 w 141"/>
                  <a:gd name="T17" fmla="*/ 12721776 h 155"/>
                  <a:gd name="T18" fmla="*/ 5322111 w 141"/>
                  <a:gd name="T19" fmla="*/ 12207729 h 155"/>
                  <a:gd name="T20" fmla="*/ 5322111 w 141"/>
                  <a:gd name="T21" fmla="*/ 12207729 h 155"/>
                  <a:gd name="T22" fmla="*/ 5970982 w 141"/>
                  <a:gd name="T23" fmla="*/ 11564990 h 155"/>
                  <a:gd name="T24" fmla="*/ 5970982 w 141"/>
                  <a:gd name="T25" fmla="*/ 11564990 h 155"/>
                  <a:gd name="T26" fmla="*/ 7788252 w 141"/>
                  <a:gd name="T27" fmla="*/ 1542142 h 155"/>
                  <a:gd name="T28" fmla="*/ 7788252 w 141"/>
                  <a:gd name="T29" fmla="*/ 1542142 h 155"/>
                  <a:gd name="T30" fmla="*/ 5711217 w 141"/>
                  <a:gd name="T31" fmla="*/ 642380 h 155"/>
                  <a:gd name="T32" fmla="*/ 5711217 w 141"/>
                  <a:gd name="T33" fmla="*/ 642380 h 155"/>
                  <a:gd name="T34" fmla="*/ 5192048 w 141"/>
                  <a:gd name="T35" fmla="*/ 16191058 h 155"/>
                  <a:gd name="T36" fmla="*/ 5192048 w 141"/>
                  <a:gd name="T37" fmla="*/ 16191058 h 155"/>
                  <a:gd name="T38" fmla="*/ 17783243 w 141"/>
                  <a:gd name="T39" fmla="*/ 11822014 h 155"/>
                  <a:gd name="T40" fmla="*/ 17783243 w 141"/>
                  <a:gd name="T41" fmla="*/ 11822014 h 155"/>
                  <a:gd name="T42" fmla="*/ 15316740 w 141"/>
                  <a:gd name="T43" fmla="*/ 1156499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1" h="155">
                    <a:moveTo>
                      <a:pt x="41" y="42"/>
                    </a:moveTo>
                    <a:lnTo>
                      <a:pt x="41" y="42"/>
                    </a:lnTo>
                    <a:cubicBezTo>
                      <a:pt x="40" y="51"/>
                      <a:pt x="38" y="61"/>
                      <a:pt x="35" y="69"/>
                    </a:cubicBezTo>
                    <a:cubicBezTo>
                      <a:pt x="35" y="59"/>
                      <a:pt x="37" y="50"/>
                      <a:pt x="41" y="42"/>
                    </a:cubicBezTo>
                    <a:close/>
                    <a:moveTo>
                      <a:pt x="118" y="90"/>
                    </a:moveTo>
                    <a:lnTo>
                      <a:pt x="118" y="90"/>
                    </a:lnTo>
                    <a:cubicBezTo>
                      <a:pt x="110" y="128"/>
                      <a:pt x="63" y="127"/>
                      <a:pt x="44" y="99"/>
                    </a:cubicBezTo>
                    <a:cubicBezTo>
                      <a:pt x="42" y="97"/>
                      <a:pt x="41" y="96"/>
                      <a:pt x="41" y="95"/>
                    </a:cubicBezTo>
                    <a:cubicBezTo>
                      <a:pt x="44" y="95"/>
                      <a:pt x="45" y="94"/>
                      <a:pt x="46" y="90"/>
                    </a:cubicBezTo>
                    <a:cubicBezTo>
                      <a:pt x="60" y="65"/>
                      <a:pt x="64" y="39"/>
                      <a:pt x="60" y="12"/>
                    </a:cubicBezTo>
                    <a:cubicBezTo>
                      <a:pt x="57" y="5"/>
                      <a:pt x="48" y="0"/>
                      <a:pt x="44" y="5"/>
                    </a:cubicBezTo>
                    <a:cubicBezTo>
                      <a:pt x="11" y="39"/>
                      <a:pt x="0" y="94"/>
                      <a:pt x="40" y="126"/>
                    </a:cubicBezTo>
                    <a:cubicBezTo>
                      <a:pt x="76" y="154"/>
                      <a:pt x="128" y="137"/>
                      <a:pt x="137" y="92"/>
                    </a:cubicBezTo>
                    <a:cubicBezTo>
                      <a:pt x="140" y="80"/>
                      <a:pt x="120" y="78"/>
                      <a:pt x="118" y="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0" name="Freeform 73">
                <a:extLst>
                  <a:ext uri="{FF2B5EF4-FFF2-40B4-BE49-F238E27FC236}">
                    <a16:creationId xmlns:a16="http://schemas.microsoft.com/office/drawing/2014/main" id="{88D7A6B8-8705-1E49-BBDC-29BD616CA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538" y="2697163"/>
                <a:ext cx="130175" cy="144462"/>
              </a:xfrm>
              <a:custGeom>
                <a:avLst/>
                <a:gdLst>
                  <a:gd name="T0" fmla="*/ 40895032 w 363"/>
                  <a:gd name="T1" fmla="*/ 12912736 h 400"/>
                  <a:gd name="T2" fmla="*/ 32664601 w 363"/>
                  <a:gd name="T3" fmla="*/ 23477964 h 400"/>
                  <a:gd name="T4" fmla="*/ 31507012 w 363"/>
                  <a:gd name="T5" fmla="*/ 21260473 h 400"/>
                  <a:gd name="T6" fmla="*/ 38580212 w 363"/>
                  <a:gd name="T7" fmla="*/ 32216832 h 400"/>
                  <a:gd name="T8" fmla="*/ 41280537 w 363"/>
                  <a:gd name="T9" fmla="*/ 35216946 h 400"/>
                  <a:gd name="T10" fmla="*/ 30992767 w 363"/>
                  <a:gd name="T11" fmla="*/ 30260455 h 400"/>
                  <a:gd name="T12" fmla="*/ 31378630 w 363"/>
                  <a:gd name="T13" fmla="*/ 30260455 h 400"/>
                  <a:gd name="T14" fmla="*/ 27906221 w 363"/>
                  <a:gd name="T15" fmla="*/ 28042963 h 400"/>
                  <a:gd name="T16" fmla="*/ 22119350 w 363"/>
                  <a:gd name="T17" fmla="*/ 20738965 h 400"/>
                  <a:gd name="T18" fmla="*/ 23148199 w 363"/>
                  <a:gd name="T19" fmla="*/ 20608227 h 400"/>
                  <a:gd name="T20" fmla="*/ 27906221 w 363"/>
                  <a:gd name="T21" fmla="*/ 20738965 h 400"/>
                  <a:gd name="T22" fmla="*/ 28935069 w 363"/>
                  <a:gd name="T23" fmla="*/ 21782342 h 400"/>
                  <a:gd name="T24" fmla="*/ 29192192 w 363"/>
                  <a:gd name="T25" fmla="*/ 37695192 h 400"/>
                  <a:gd name="T26" fmla="*/ 26748990 w 363"/>
                  <a:gd name="T27" fmla="*/ 46173306 h 400"/>
                  <a:gd name="T28" fmla="*/ 24305430 w 363"/>
                  <a:gd name="T29" fmla="*/ 43434306 h 400"/>
                  <a:gd name="T30" fmla="*/ 24048307 w 363"/>
                  <a:gd name="T31" fmla="*/ 31303832 h 400"/>
                  <a:gd name="T32" fmla="*/ 23662444 w 363"/>
                  <a:gd name="T33" fmla="*/ 30130078 h 400"/>
                  <a:gd name="T34" fmla="*/ 29192192 w 363"/>
                  <a:gd name="T35" fmla="*/ 37695192 h 400"/>
                  <a:gd name="T36" fmla="*/ 6044352 w 363"/>
                  <a:gd name="T37" fmla="*/ 21651965 h 400"/>
                  <a:gd name="T38" fmla="*/ 6301474 w 363"/>
                  <a:gd name="T39" fmla="*/ 15390981 h 400"/>
                  <a:gd name="T40" fmla="*/ 18775682 w 363"/>
                  <a:gd name="T41" fmla="*/ 21521588 h 400"/>
                  <a:gd name="T42" fmla="*/ 18775682 w 363"/>
                  <a:gd name="T43" fmla="*/ 22564964 h 400"/>
                  <a:gd name="T44" fmla="*/ 10159388 w 363"/>
                  <a:gd name="T45" fmla="*/ 22956095 h 400"/>
                  <a:gd name="T46" fmla="*/ 20833379 w 363"/>
                  <a:gd name="T47" fmla="*/ 28955963 h 400"/>
                  <a:gd name="T48" fmla="*/ 15689136 w 363"/>
                  <a:gd name="T49" fmla="*/ 36651815 h 400"/>
                  <a:gd name="T50" fmla="*/ 11316977 w 363"/>
                  <a:gd name="T51" fmla="*/ 28304079 h 400"/>
                  <a:gd name="T52" fmla="*/ 19161545 w 363"/>
                  <a:gd name="T53" fmla="*/ 26608456 h 400"/>
                  <a:gd name="T54" fmla="*/ 21218884 w 363"/>
                  <a:gd name="T55" fmla="*/ 28304079 h 400"/>
                  <a:gd name="T56" fmla="*/ 26234387 w 363"/>
                  <a:gd name="T57" fmla="*/ 17478096 h 400"/>
                  <a:gd name="T58" fmla="*/ 23662444 w 363"/>
                  <a:gd name="T59" fmla="*/ 17608473 h 400"/>
                  <a:gd name="T60" fmla="*/ 20961761 w 363"/>
                  <a:gd name="T61" fmla="*/ 17478096 h 400"/>
                  <a:gd name="T62" fmla="*/ 18775682 w 363"/>
                  <a:gd name="T63" fmla="*/ 11869359 h 400"/>
                  <a:gd name="T64" fmla="*/ 32407120 w 363"/>
                  <a:gd name="T65" fmla="*/ 26086587 h 400"/>
                  <a:gd name="T66" fmla="*/ 34593558 w 363"/>
                  <a:gd name="T67" fmla="*/ 9782605 h 400"/>
                  <a:gd name="T68" fmla="*/ 29192192 w 363"/>
                  <a:gd name="T69" fmla="*/ 14217228 h 400"/>
                  <a:gd name="T70" fmla="*/ 19804530 w 363"/>
                  <a:gd name="T71" fmla="*/ 1173754 h 400"/>
                  <a:gd name="T72" fmla="*/ 17360970 w 363"/>
                  <a:gd name="T73" fmla="*/ 15260605 h 400"/>
                  <a:gd name="T74" fmla="*/ 4758380 w 363"/>
                  <a:gd name="T75" fmla="*/ 23869095 h 400"/>
                  <a:gd name="T76" fmla="*/ 11188236 w 363"/>
                  <a:gd name="T77" fmla="*/ 25825833 h 400"/>
                  <a:gd name="T78" fmla="*/ 9130539 w 363"/>
                  <a:gd name="T79" fmla="*/ 26999587 h 400"/>
                  <a:gd name="T80" fmla="*/ 9002157 w 363"/>
                  <a:gd name="T81" fmla="*/ 27129964 h 400"/>
                  <a:gd name="T82" fmla="*/ 20833379 w 363"/>
                  <a:gd name="T83" fmla="*/ 37042946 h 400"/>
                  <a:gd name="T84" fmla="*/ 27520358 w 363"/>
                  <a:gd name="T85" fmla="*/ 51520928 h 400"/>
                  <a:gd name="T86" fmla="*/ 33821832 w 363"/>
                  <a:gd name="T87" fmla="*/ 39390815 h 400"/>
                  <a:gd name="T88" fmla="*/ 43081111 w 363"/>
                  <a:gd name="T89" fmla="*/ 40825684 h 400"/>
                  <a:gd name="T90" fmla="*/ 31507012 w 363"/>
                  <a:gd name="T91" fmla="*/ 27782210 h 400"/>
                  <a:gd name="T92" fmla="*/ 32149998 w 363"/>
                  <a:gd name="T93" fmla="*/ 25956210 h 4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3" h="400">
                    <a:moveTo>
                      <a:pt x="229" y="145"/>
                    </a:moveTo>
                    <a:lnTo>
                      <a:pt x="229" y="145"/>
                    </a:lnTo>
                    <a:cubicBezTo>
                      <a:pt x="241" y="122"/>
                      <a:pt x="298" y="58"/>
                      <a:pt x="318" y="99"/>
                    </a:cubicBezTo>
                    <a:cubicBezTo>
                      <a:pt x="340" y="141"/>
                      <a:pt x="294" y="182"/>
                      <a:pt x="254" y="180"/>
                    </a:cubicBezTo>
                    <a:cubicBezTo>
                      <a:pt x="253" y="180"/>
                      <a:pt x="252" y="180"/>
                      <a:pt x="250" y="181"/>
                    </a:cubicBezTo>
                    <a:cubicBezTo>
                      <a:pt x="250" y="174"/>
                      <a:pt x="247" y="169"/>
                      <a:pt x="245" y="163"/>
                    </a:cubicBezTo>
                    <a:cubicBezTo>
                      <a:pt x="241" y="155"/>
                      <a:pt x="236" y="149"/>
                      <a:pt x="229" y="145"/>
                    </a:cubicBezTo>
                    <a:close/>
                    <a:moveTo>
                      <a:pt x="300" y="247"/>
                    </a:moveTo>
                    <a:lnTo>
                      <a:pt x="300" y="247"/>
                    </a:lnTo>
                    <a:cubicBezTo>
                      <a:pt x="309" y="253"/>
                      <a:pt x="317" y="261"/>
                      <a:pt x="321" y="270"/>
                    </a:cubicBezTo>
                    <a:cubicBezTo>
                      <a:pt x="328" y="285"/>
                      <a:pt x="326" y="305"/>
                      <a:pt x="302" y="301"/>
                    </a:cubicBezTo>
                    <a:cubicBezTo>
                      <a:pt x="271" y="296"/>
                      <a:pt x="252" y="261"/>
                      <a:pt x="241" y="232"/>
                    </a:cubicBezTo>
                    <a:cubicBezTo>
                      <a:pt x="242" y="232"/>
                      <a:pt x="242" y="232"/>
                      <a:pt x="244" y="232"/>
                    </a:cubicBezTo>
                    <a:cubicBezTo>
                      <a:pt x="263" y="235"/>
                      <a:pt x="284" y="236"/>
                      <a:pt x="300" y="247"/>
                    </a:cubicBezTo>
                    <a:close/>
                    <a:moveTo>
                      <a:pt x="217" y="215"/>
                    </a:moveTo>
                    <a:lnTo>
                      <a:pt x="217" y="215"/>
                    </a:lnTo>
                    <a:cubicBezTo>
                      <a:pt x="189" y="225"/>
                      <a:pt x="160" y="190"/>
                      <a:pt x="167" y="164"/>
                    </a:cubicBezTo>
                    <a:cubicBezTo>
                      <a:pt x="169" y="163"/>
                      <a:pt x="171" y="162"/>
                      <a:pt x="172" y="159"/>
                    </a:cubicBezTo>
                    <a:cubicBezTo>
                      <a:pt x="175" y="159"/>
                      <a:pt x="178" y="159"/>
                      <a:pt x="180" y="158"/>
                    </a:cubicBezTo>
                    <a:cubicBezTo>
                      <a:pt x="187" y="155"/>
                      <a:pt x="195" y="153"/>
                      <a:pt x="203" y="154"/>
                    </a:cubicBezTo>
                    <a:cubicBezTo>
                      <a:pt x="204" y="159"/>
                      <a:pt x="211" y="162"/>
                      <a:pt x="217" y="159"/>
                    </a:cubicBezTo>
                    <a:cubicBezTo>
                      <a:pt x="219" y="162"/>
                      <a:pt x="222" y="164"/>
                      <a:pt x="225" y="167"/>
                    </a:cubicBezTo>
                    <a:cubicBezTo>
                      <a:pt x="234" y="181"/>
                      <a:pt x="235" y="208"/>
                      <a:pt x="217" y="215"/>
                    </a:cubicBezTo>
                    <a:close/>
                    <a:moveTo>
                      <a:pt x="227" y="289"/>
                    </a:moveTo>
                    <a:lnTo>
                      <a:pt x="227" y="289"/>
                    </a:lnTo>
                    <a:cubicBezTo>
                      <a:pt x="229" y="302"/>
                      <a:pt x="229" y="317"/>
                      <a:pt x="228" y="330"/>
                    </a:cubicBezTo>
                    <a:cubicBezTo>
                      <a:pt x="227" y="350"/>
                      <a:pt x="233" y="360"/>
                      <a:pt x="208" y="354"/>
                    </a:cubicBezTo>
                    <a:cubicBezTo>
                      <a:pt x="188" y="350"/>
                      <a:pt x="192" y="350"/>
                      <a:pt x="189" y="333"/>
                    </a:cubicBezTo>
                    <a:cubicBezTo>
                      <a:pt x="187" y="323"/>
                      <a:pt x="186" y="315"/>
                      <a:pt x="185" y="307"/>
                    </a:cubicBezTo>
                    <a:cubicBezTo>
                      <a:pt x="183" y="285"/>
                      <a:pt x="183" y="263"/>
                      <a:pt x="187" y="240"/>
                    </a:cubicBezTo>
                    <a:cubicBezTo>
                      <a:pt x="188" y="236"/>
                      <a:pt x="186" y="233"/>
                      <a:pt x="184" y="231"/>
                    </a:cubicBezTo>
                    <a:cubicBezTo>
                      <a:pt x="193" y="236"/>
                      <a:pt x="204" y="238"/>
                      <a:pt x="216" y="236"/>
                    </a:cubicBezTo>
                    <a:cubicBezTo>
                      <a:pt x="221" y="254"/>
                      <a:pt x="226" y="271"/>
                      <a:pt x="227" y="289"/>
                    </a:cubicBezTo>
                    <a:close/>
                    <a:moveTo>
                      <a:pt x="79" y="176"/>
                    </a:moveTo>
                    <a:lnTo>
                      <a:pt x="79" y="176"/>
                    </a:lnTo>
                    <a:cubicBezTo>
                      <a:pt x="69" y="174"/>
                      <a:pt x="57" y="173"/>
                      <a:pt x="47" y="166"/>
                    </a:cubicBezTo>
                    <a:cubicBezTo>
                      <a:pt x="29" y="154"/>
                      <a:pt x="25" y="129"/>
                      <a:pt x="49" y="118"/>
                    </a:cubicBezTo>
                    <a:cubicBezTo>
                      <a:pt x="87" y="102"/>
                      <a:pt x="130" y="126"/>
                      <a:pt x="144" y="162"/>
                    </a:cubicBezTo>
                    <a:cubicBezTo>
                      <a:pt x="145" y="163"/>
                      <a:pt x="145" y="164"/>
                      <a:pt x="146" y="165"/>
                    </a:cubicBezTo>
                    <a:cubicBezTo>
                      <a:pt x="146" y="169"/>
                      <a:pt x="146" y="171"/>
                      <a:pt x="146" y="173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123" y="178"/>
                      <a:pt x="101" y="180"/>
                      <a:pt x="79" y="176"/>
                    </a:cubicBezTo>
                    <a:close/>
                    <a:moveTo>
                      <a:pt x="165" y="217"/>
                    </a:moveTo>
                    <a:lnTo>
                      <a:pt x="165" y="217"/>
                    </a:lnTo>
                    <a:cubicBezTo>
                      <a:pt x="164" y="219"/>
                      <a:pt x="163" y="220"/>
                      <a:pt x="162" y="222"/>
                    </a:cubicBezTo>
                    <a:cubicBezTo>
                      <a:pt x="156" y="244"/>
                      <a:pt x="146" y="274"/>
                      <a:pt x="122" y="281"/>
                    </a:cubicBezTo>
                    <a:cubicBezTo>
                      <a:pt x="82" y="294"/>
                      <a:pt x="69" y="245"/>
                      <a:pt x="87" y="219"/>
                    </a:cubicBezTo>
                    <a:cubicBezTo>
                      <a:pt x="88" y="219"/>
                      <a:pt x="88" y="219"/>
                      <a:pt x="88" y="217"/>
                    </a:cubicBezTo>
                    <a:cubicBezTo>
                      <a:pt x="106" y="205"/>
                      <a:pt x="129" y="202"/>
                      <a:pt x="149" y="204"/>
                    </a:cubicBezTo>
                    <a:cubicBezTo>
                      <a:pt x="152" y="204"/>
                      <a:pt x="153" y="204"/>
                      <a:pt x="155" y="204"/>
                    </a:cubicBezTo>
                    <a:cubicBezTo>
                      <a:pt x="157" y="208"/>
                      <a:pt x="161" y="213"/>
                      <a:pt x="165" y="217"/>
                    </a:cubicBezTo>
                    <a:close/>
                    <a:moveTo>
                      <a:pt x="169" y="26"/>
                    </a:moveTo>
                    <a:lnTo>
                      <a:pt x="169" y="26"/>
                    </a:lnTo>
                    <a:cubicBezTo>
                      <a:pt x="210" y="35"/>
                      <a:pt x="210" y="96"/>
                      <a:pt x="204" y="134"/>
                    </a:cubicBezTo>
                    <a:cubicBezTo>
                      <a:pt x="198" y="133"/>
                      <a:pt x="192" y="133"/>
                      <a:pt x="184" y="135"/>
                    </a:cubicBezTo>
                    <a:cubicBezTo>
                      <a:pt x="183" y="130"/>
                      <a:pt x="178" y="125"/>
                      <a:pt x="171" y="129"/>
                    </a:cubicBezTo>
                    <a:cubicBezTo>
                      <a:pt x="168" y="130"/>
                      <a:pt x="167" y="132"/>
                      <a:pt x="163" y="134"/>
                    </a:cubicBezTo>
                    <a:cubicBezTo>
                      <a:pt x="156" y="121"/>
                      <a:pt x="149" y="106"/>
                      <a:pt x="146" y="91"/>
                    </a:cubicBezTo>
                    <a:cubicBezTo>
                      <a:pt x="144" y="77"/>
                      <a:pt x="137" y="20"/>
                      <a:pt x="169" y="26"/>
                    </a:cubicBezTo>
                    <a:lnTo>
                      <a:pt x="252" y="200"/>
                    </a:lnTo>
                    <a:cubicBezTo>
                      <a:pt x="314" y="204"/>
                      <a:pt x="362" y="143"/>
                      <a:pt x="334" y="85"/>
                    </a:cubicBezTo>
                    <a:cubicBezTo>
                      <a:pt x="321" y="59"/>
                      <a:pt x="292" y="66"/>
                      <a:pt x="269" y="75"/>
                    </a:cubicBezTo>
                    <a:cubicBezTo>
                      <a:pt x="252" y="83"/>
                      <a:pt x="237" y="94"/>
                      <a:pt x="227" y="109"/>
                    </a:cubicBezTo>
                    <a:cubicBezTo>
                      <a:pt x="227" y="87"/>
                      <a:pt x="225" y="63"/>
                      <a:pt x="216" y="42"/>
                    </a:cubicBezTo>
                    <a:cubicBezTo>
                      <a:pt x="204" y="19"/>
                      <a:pt x="180" y="0"/>
                      <a:pt x="154" y="9"/>
                    </a:cubicBezTo>
                    <a:cubicBezTo>
                      <a:pt x="111" y="24"/>
                      <a:pt x="119" y="76"/>
                      <a:pt x="135" y="117"/>
                    </a:cubicBezTo>
                    <a:cubicBezTo>
                      <a:pt x="101" y="90"/>
                      <a:pt x="49" y="79"/>
                      <a:pt x="19" y="115"/>
                    </a:cubicBezTo>
                    <a:cubicBezTo>
                      <a:pt x="0" y="139"/>
                      <a:pt x="14" y="170"/>
                      <a:pt x="37" y="183"/>
                    </a:cubicBezTo>
                    <a:cubicBezTo>
                      <a:pt x="52" y="192"/>
                      <a:pt x="69" y="197"/>
                      <a:pt x="87" y="198"/>
                    </a:cubicBezTo>
                    <a:cubicBezTo>
                      <a:pt x="83" y="200"/>
                      <a:pt x="81" y="202"/>
                      <a:pt x="78" y="204"/>
                    </a:cubicBezTo>
                    <a:cubicBezTo>
                      <a:pt x="75" y="204"/>
                      <a:pt x="73" y="205"/>
                      <a:pt x="71" y="207"/>
                    </a:cubicBezTo>
                    <a:cubicBezTo>
                      <a:pt x="70" y="208"/>
                      <a:pt x="70" y="208"/>
                      <a:pt x="70" y="208"/>
                    </a:cubicBezTo>
                    <a:cubicBezTo>
                      <a:pt x="46" y="227"/>
                      <a:pt x="34" y="253"/>
                      <a:pt x="56" y="282"/>
                    </a:cubicBezTo>
                    <a:cubicBezTo>
                      <a:pt x="85" y="321"/>
                      <a:pt x="134" y="312"/>
                      <a:pt x="162" y="284"/>
                    </a:cubicBezTo>
                    <a:cubicBezTo>
                      <a:pt x="161" y="334"/>
                      <a:pt x="170" y="399"/>
                      <a:pt x="214" y="395"/>
                    </a:cubicBezTo>
                    <a:cubicBezTo>
                      <a:pt x="255" y="392"/>
                      <a:pt x="254" y="333"/>
                      <a:pt x="247" y="284"/>
                    </a:cubicBezTo>
                    <a:cubicBezTo>
                      <a:pt x="252" y="290"/>
                      <a:pt x="258" y="297"/>
                      <a:pt x="263" y="302"/>
                    </a:cubicBezTo>
                    <a:cubicBezTo>
                      <a:pt x="282" y="318"/>
                      <a:pt x="316" y="334"/>
                      <a:pt x="335" y="313"/>
                    </a:cubicBezTo>
                    <a:cubicBezTo>
                      <a:pt x="353" y="295"/>
                      <a:pt x="344" y="262"/>
                      <a:pt x="328" y="245"/>
                    </a:cubicBezTo>
                    <a:cubicBezTo>
                      <a:pt x="309" y="221"/>
                      <a:pt x="276" y="215"/>
                      <a:pt x="245" y="213"/>
                    </a:cubicBezTo>
                    <a:cubicBezTo>
                      <a:pt x="247" y="208"/>
                      <a:pt x="249" y="204"/>
                      <a:pt x="250" y="199"/>
                    </a:cubicBezTo>
                    <a:cubicBezTo>
                      <a:pt x="251" y="199"/>
                      <a:pt x="252" y="200"/>
                      <a:pt x="252" y="200"/>
                    </a:cubicBezTo>
                    <a:lnTo>
                      <a:pt x="169" y="2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1" name="Freeform 74">
                <a:extLst>
                  <a:ext uri="{FF2B5EF4-FFF2-40B4-BE49-F238E27FC236}">
                    <a16:creationId xmlns:a16="http://schemas.microsoft.com/office/drawing/2014/main" id="{7C04EA18-E330-C144-A39E-7C76D52FB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50" y="2709863"/>
                <a:ext cx="114300" cy="96837"/>
              </a:xfrm>
              <a:custGeom>
                <a:avLst/>
                <a:gdLst>
                  <a:gd name="T0" fmla="*/ 31007492 w 316"/>
                  <a:gd name="T1" fmla="*/ 18394726 h 270"/>
                  <a:gd name="T2" fmla="*/ 31007492 w 316"/>
                  <a:gd name="T3" fmla="*/ 18394726 h 270"/>
                  <a:gd name="T4" fmla="*/ 23026748 w 316"/>
                  <a:gd name="T5" fmla="*/ 29971769 h 270"/>
                  <a:gd name="T6" fmla="*/ 23026748 w 316"/>
                  <a:gd name="T7" fmla="*/ 29971769 h 270"/>
                  <a:gd name="T8" fmla="*/ 9550922 w 316"/>
                  <a:gd name="T9" fmla="*/ 18780640 h 270"/>
                  <a:gd name="T10" fmla="*/ 9550922 w 316"/>
                  <a:gd name="T11" fmla="*/ 18780640 h 270"/>
                  <a:gd name="T12" fmla="*/ 5102627 w 316"/>
                  <a:gd name="T13" fmla="*/ 13635008 h 270"/>
                  <a:gd name="T14" fmla="*/ 5102627 w 316"/>
                  <a:gd name="T15" fmla="*/ 13635008 h 270"/>
                  <a:gd name="T16" fmla="*/ 10335831 w 316"/>
                  <a:gd name="T17" fmla="*/ 5145273 h 270"/>
                  <a:gd name="T18" fmla="*/ 10335831 w 316"/>
                  <a:gd name="T19" fmla="*/ 5145273 h 270"/>
                  <a:gd name="T20" fmla="*/ 19494299 w 316"/>
                  <a:gd name="T21" fmla="*/ 13892523 h 270"/>
                  <a:gd name="T22" fmla="*/ 19494299 w 316"/>
                  <a:gd name="T23" fmla="*/ 13892523 h 270"/>
                  <a:gd name="T24" fmla="*/ 19494299 w 316"/>
                  <a:gd name="T25" fmla="*/ 14406835 h 270"/>
                  <a:gd name="T26" fmla="*/ 19494299 w 316"/>
                  <a:gd name="T27" fmla="*/ 14406835 h 270"/>
                  <a:gd name="T28" fmla="*/ 20017330 w 316"/>
                  <a:gd name="T29" fmla="*/ 15436176 h 270"/>
                  <a:gd name="T30" fmla="*/ 20017330 w 316"/>
                  <a:gd name="T31" fmla="*/ 15436176 h 270"/>
                  <a:gd name="T32" fmla="*/ 20148269 w 316"/>
                  <a:gd name="T33" fmla="*/ 15693332 h 270"/>
                  <a:gd name="T34" fmla="*/ 20148269 w 316"/>
                  <a:gd name="T35" fmla="*/ 15693332 h 270"/>
                  <a:gd name="T36" fmla="*/ 22503355 w 316"/>
                  <a:gd name="T37" fmla="*/ 14535592 h 270"/>
                  <a:gd name="T38" fmla="*/ 22503355 w 316"/>
                  <a:gd name="T39" fmla="*/ 14535592 h 270"/>
                  <a:gd name="T40" fmla="*/ 22110901 w 316"/>
                  <a:gd name="T41" fmla="*/ 13635008 h 270"/>
                  <a:gd name="T42" fmla="*/ 22110901 w 316"/>
                  <a:gd name="T43" fmla="*/ 13635008 h 270"/>
                  <a:gd name="T44" fmla="*/ 24204110 w 316"/>
                  <a:gd name="T45" fmla="*/ 7460753 h 270"/>
                  <a:gd name="T46" fmla="*/ 24204110 w 316"/>
                  <a:gd name="T47" fmla="*/ 7460753 h 270"/>
                  <a:gd name="T48" fmla="*/ 32970124 w 316"/>
                  <a:gd name="T49" fmla="*/ 5402787 h 270"/>
                  <a:gd name="T50" fmla="*/ 32970124 w 316"/>
                  <a:gd name="T51" fmla="*/ 5402787 h 270"/>
                  <a:gd name="T52" fmla="*/ 31007492 w 316"/>
                  <a:gd name="T53" fmla="*/ 18394726 h 270"/>
                  <a:gd name="T54" fmla="*/ 35063334 w 316"/>
                  <a:gd name="T55" fmla="*/ 3601619 h 270"/>
                  <a:gd name="T56" fmla="*/ 35063334 w 316"/>
                  <a:gd name="T57" fmla="*/ 3601619 h 270"/>
                  <a:gd name="T58" fmla="*/ 27213166 w 316"/>
                  <a:gd name="T59" fmla="*/ 1543654 h 270"/>
                  <a:gd name="T60" fmla="*/ 27213166 w 316"/>
                  <a:gd name="T61" fmla="*/ 1543654 h 270"/>
                  <a:gd name="T62" fmla="*/ 20279207 w 316"/>
                  <a:gd name="T63" fmla="*/ 9519077 h 270"/>
                  <a:gd name="T64" fmla="*/ 20279207 w 316"/>
                  <a:gd name="T65" fmla="*/ 9519077 h 270"/>
                  <a:gd name="T66" fmla="*/ 12298463 w 316"/>
                  <a:gd name="T67" fmla="*/ 2829792 h 270"/>
                  <a:gd name="T68" fmla="*/ 12298463 w 316"/>
                  <a:gd name="T69" fmla="*/ 2829792 h 270"/>
                  <a:gd name="T70" fmla="*/ 2485663 w 316"/>
                  <a:gd name="T71" fmla="*/ 6688926 h 270"/>
                  <a:gd name="T72" fmla="*/ 2485663 w 316"/>
                  <a:gd name="T73" fmla="*/ 6688926 h 270"/>
                  <a:gd name="T74" fmla="*/ 5233204 w 316"/>
                  <a:gd name="T75" fmla="*/ 18523125 h 270"/>
                  <a:gd name="T76" fmla="*/ 5233204 w 316"/>
                  <a:gd name="T77" fmla="*/ 18523125 h 270"/>
                  <a:gd name="T78" fmla="*/ 11513193 w 316"/>
                  <a:gd name="T79" fmla="*/ 23154085 h 270"/>
                  <a:gd name="T80" fmla="*/ 11513193 w 316"/>
                  <a:gd name="T81" fmla="*/ 23154085 h 270"/>
                  <a:gd name="T82" fmla="*/ 22895809 w 316"/>
                  <a:gd name="T83" fmla="*/ 33444631 h 270"/>
                  <a:gd name="T84" fmla="*/ 22895809 w 316"/>
                  <a:gd name="T85" fmla="*/ 33444631 h 270"/>
                  <a:gd name="T86" fmla="*/ 25119957 w 316"/>
                  <a:gd name="T87" fmla="*/ 32158492 h 270"/>
                  <a:gd name="T88" fmla="*/ 25119957 w 316"/>
                  <a:gd name="T89" fmla="*/ 32158492 h 270"/>
                  <a:gd name="T90" fmla="*/ 35063334 w 316"/>
                  <a:gd name="T91" fmla="*/ 3601619 h 2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6" h="270">
                    <a:moveTo>
                      <a:pt x="237" y="143"/>
                    </a:moveTo>
                    <a:lnTo>
                      <a:pt x="237" y="143"/>
                    </a:lnTo>
                    <a:cubicBezTo>
                      <a:pt x="217" y="173"/>
                      <a:pt x="190" y="198"/>
                      <a:pt x="176" y="233"/>
                    </a:cubicBezTo>
                    <a:cubicBezTo>
                      <a:pt x="143" y="201"/>
                      <a:pt x="110" y="173"/>
                      <a:pt x="73" y="146"/>
                    </a:cubicBezTo>
                    <a:cubicBezTo>
                      <a:pt x="60" y="135"/>
                      <a:pt x="46" y="123"/>
                      <a:pt x="39" y="106"/>
                    </a:cubicBezTo>
                    <a:cubicBezTo>
                      <a:pt x="28" y="74"/>
                      <a:pt x="41" y="39"/>
                      <a:pt x="79" y="40"/>
                    </a:cubicBezTo>
                    <a:cubicBezTo>
                      <a:pt x="117" y="42"/>
                      <a:pt x="137" y="77"/>
                      <a:pt x="149" y="108"/>
                    </a:cubicBezTo>
                    <a:cubicBezTo>
                      <a:pt x="149" y="110"/>
                      <a:pt x="149" y="111"/>
                      <a:pt x="149" y="112"/>
                    </a:cubicBezTo>
                    <a:cubicBezTo>
                      <a:pt x="149" y="115"/>
                      <a:pt x="151" y="118"/>
                      <a:pt x="153" y="120"/>
                    </a:cubicBezTo>
                    <a:cubicBezTo>
                      <a:pt x="153" y="121"/>
                      <a:pt x="153" y="122"/>
                      <a:pt x="154" y="122"/>
                    </a:cubicBezTo>
                    <a:cubicBezTo>
                      <a:pt x="159" y="135"/>
                      <a:pt x="176" y="127"/>
                      <a:pt x="172" y="113"/>
                    </a:cubicBezTo>
                    <a:cubicBezTo>
                      <a:pt x="171" y="112"/>
                      <a:pt x="170" y="108"/>
                      <a:pt x="169" y="106"/>
                    </a:cubicBezTo>
                    <a:cubicBezTo>
                      <a:pt x="171" y="89"/>
                      <a:pt x="176" y="73"/>
                      <a:pt x="185" y="58"/>
                    </a:cubicBezTo>
                    <a:cubicBezTo>
                      <a:pt x="200" y="36"/>
                      <a:pt x="228" y="18"/>
                      <a:pt x="252" y="42"/>
                    </a:cubicBezTo>
                    <a:cubicBezTo>
                      <a:pt x="276" y="65"/>
                      <a:pt x="251" y="123"/>
                      <a:pt x="237" y="143"/>
                    </a:cubicBezTo>
                    <a:close/>
                    <a:moveTo>
                      <a:pt x="268" y="28"/>
                    </a:moveTo>
                    <a:lnTo>
                      <a:pt x="268" y="28"/>
                    </a:lnTo>
                    <a:cubicBezTo>
                      <a:pt x="257" y="4"/>
                      <a:pt x="232" y="0"/>
                      <a:pt x="208" y="12"/>
                    </a:cubicBezTo>
                    <a:cubicBezTo>
                      <a:pt x="182" y="24"/>
                      <a:pt x="164" y="48"/>
                      <a:pt x="155" y="74"/>
                    </a:cubicBezTo>
                    <a:cubicBezTo>
                      <a:pt x="142" y="50"/>
                      <a:pt x="122" y="29"/>
                      <a:pt x="94" y="22"/>
                    </a:cubicBezTo>
                    <a:cubicBezTo>
                      <a:pt x="67" y="16"/>
                      <a:pt x="32" y="25"/>
                      <a:pt x="19" y="52"/>
                    </a:cubicBezTo>
                    <a:cubicBezTo>
                      <a:pt x="0" y="83"/>
                      <a:pt x="18" y="120"/>
                      <a:pt x="40" y="144"/>
                    </a:cubicBezTo>
                    <a:cubicBezTo>
                      <a:pt x="54" y="159"/>
                      <a:pt x="72" y="169"/>
                      <a:pt x="88" y="180"/>
                    </a:cubicBezTo>
                    <a:cubicBezTo>
                      <a:pt x="120" y="204"/>
                      <a:pt x="147" y="231"/>
                      <a:pt x="175" y="260"/>
                    </a:cubicBezTo>
                    <a:cubicBezTo>
                      <a:pt x="183" y="269"/>
                      <a:pt x="198" y="258"/>
                      <a:pt x="192" y="250"/>
                    </a:cubicBezTo>
                    <a:cubicBezTo>
                      <a:pt x="216" y="172"/>
                      <a:pt x="315" y="122"/>
                      <a:pt x="26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2" name="Freeform 75">
                <a:extLst>
                  <a:ext uri="{FF2B5EF4-FFF2-40B4-BE49-F238E27FC236}">
                    <a16:creationId xmlns:a16="http://schemas.microsoft.com/office/drawing/2014/main" id="{983BC370-9F77-514C-8D38-F9A169A36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50" y="2940050"/>
                <a:ext cx="55563" cy="93663"/>
              </a:xfrm>
              <a:custGeom>
                <a:avLst/>
                <a:gdLst>
                  <a:gd name="T0" fmla="*/ 15163322 w 155"/>
                  <a:gd name="T1" fmla="*/ 10723871 h 259"/>
                  <a:gd name="T2" fmla="*/ 15163322 w 155"/>
                  <a:gd name="T3" fmla="*/ 10723871 h 259"/>
                  <a:gd name="T4" fmla="*/ 12593085 w 155"/>
                  <a:gd name="T5" fmla="*/ 23147780 h 259"/>
                  <a:gd name="T6" fmla="*/ 12593085 w 155"/>
                  <a:gd name="T7" fmla="*/ 23147780 h 259"/>
                  <a:gd name="T8" fmla="*/ 3212617 w 155"/>
                  <a:gd name="T9" fmla="*/ 5100475 h 259"/>
                  <a:gd name="T10" fmla="*/ 3212617 w 155"/>
                  <a:gd name="T11" fmla="*/ 5100475 h 259"/>
                  <a:gd name="T12" fmla="*/ 15163322 w 155"/>
                  <a:gd name="T13" fmla="*/ 10723871 h 259"/>
                  <a:gd name="T14" fmla="*/ 14135227 w 155"/>
                  <a:gd name="T15" fmla="*/ 25894022 h 259"/>
                  <a:gd name="T16" fmla="*/ 14135227 w 155"/>
                  <a:gd name="T17" fmla="*/ 25894022 h 259"/>
                  <a:gd name="T18" fmla="*/ 14392251 w 155"/>
                  <a:gd name="T19" fmla="*/ 25371101 h 259"/>
                  <a:gd name="T20" fmla="*/ 14392251 w 155"/>
                  <a:gd name="T21" fmla="*/ 25371101 h 259"/>
                  <a:gd name="T22" fmla="*/ 15677011 w 155"/>
                  <a:gd name="T23" fmla="*/ 5754308 h 259"/>
                  <a:gd name="T24" fmla="*/ 15677011 w 155"/>
                  <a:gd name="T25" fmla="*/ 5754308 h 259"/>
                  <a:gd name="T26" fmla="*/ 899404 w 155"/>
                  <a:gd name="T27" fmla="*/ 3138615 h 259"/>
                  <a:gd name="T28" fmla="*/ 899404 w 155"/>
                  <a:gd name="T29" fmla="*/ 3138615 h 259"/>
                  <a:gd name="T30" fmla="*/ 257024 w 155"/>
                  <a:gd name="T31" fmla="*/ 4054270 h 259"/>
                  <a:gd name="T32" fmla="*/ 257024 w 155"/>
                  <a:gd name="T33" fmla="*/ 4054270 h 259"/>
                  <a:gd name="T34" fmla="*/ 385356 w 155"/>
                  <a:gd name="T35" fmla="*/ 5231024 h 259"/>
                  <a:gd name="T36" fmla="*/ 385356 w 155"/>
                  <a:gd name="T37" fmla="*/ 5231024 h 259"/>
                  <a:gd name="T38" fmla="*/ 14135227 w 155"/>
                  <a:gd name="T39" fmla="*/ 32040702 h 259"/>
                  <a:gd name="T40" fmla="*/ 14135227 w 155"/>
                  <a:gd name="T41" fmla="*/ 32040702 h 259"/>
                  <a:gd name="T42" fmla="*/ 16448082 w 155"/>
                  <a:gd name="T43" fmla="*/ 30863586 h 259"/>
                  <a:gd name="T44" fmla="*/ 16448082 w 155"/>
                  <a:gd name="T45" fmla="*/ 30863586 h 259"/>
                  <a:gd name="T46" fmla="*/ 14135227 w 155"/>
                  <a:gd name="T47" fmla="*/ 25894022 h 2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55" h="259">
                    <a:moveTo>
                      <a:pt x="118" y="82"/>
                    </a:moveTo>
                    <a:lnTo>
                      <a:pt x="118" y="82"/>
                    </a:lnTo>
                    <a:cubicBezTo>
                      <a:pt x="123" y="114"/>
                      <a:pt x="112" y="147"/>
                      <a:pt x="98" y="177"/>
                    </a:cubicBezTo>
                    <a:cubicBezTo>
                      <a:pt x="76" y="130"/>
                      <a:pt x="52" y="85"/>
                      <a:pt x="25" y="39"/>
                    </a:cubicBezTo>
                    <a:cubicBezTo>
                      <a:pt x="66" y="22"/>
                      <a:pt x="106" y="32"/>
                      <a:pt x="118" y="82"/>
                    </a:cubicBezTo>
                    <a:close/>
                    <a:moveTo>
                      <a:pt x="110" y="198"/>
                    </a:moveTo>
                    <a:lnTo>
                      <a:pt x="110" y="198"/>
                    </a:lnTo>
                    <a:cubicBezTo>
                      <a:pt x="111" y="197"/>
                      <a:pt x="111" y="196"/>
                      <a:pt x="112" y="194"/>
                    </a:cubicBezTo>
                    <a:cubicBezTo>
                      <a:pt x="134" y="147"/>
                      <a:pt x="154" y="90"/>
                      <a:pt x="122" y="44"/>
                    </a:cubicBezTo>
                    <a:cubicBezTo>
                      <a:pt x="93" y="0"/>
                      <a:pt x="49" y="4"/>
                      <a:pt x="7" y="24"/>
                    </a:cubicBezTo>
                    <a:cubicBezTo>
                      <a:pt x="4" y="26"/>
                      <a:pt x="3" y="29"/>
                      <a:pt x="2" y="31"/>
                    </a:cubicBezTo>
                    <a:cubicBezTo>
                      <a:pt x="2" y="33"/>
                      <a:pt x="0" y="37"/>
                      <a:pt x="3" y="40"/>
                    </a:cubicBezTo>
                    <a:cubicBezTo>
                      <a:pt x="41" y="107"/>
                      <a:pt x="77" y="175"/>
                      <a:pt x="110" y="245"/>
                    </a:cubicBezTo>
                    <a:cubicBezTo>
                      <a:pt x="115" y="258"/>
                      <a:pt x="134" y="249"/>
                      <a:pt x="128" y="236"/>
                    </a:cubicBezTo>
                    <a:cubicBezTo>
                      <a:pt x="122" y="223"/>
                      <a:pt x="117" y="211"/>
                      <a:pt x="11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3" name="Freeform 76">
                <a:extLst>
                  <a:ext uri="{FF2B5EF4-FFF2-40B4-BE49-F238E27FC236}">
                    <a16:creationId xmlns:a16="http://schemas.microsoft.com/office/drawing/2014/main" id="{1EF5C2C8-9C12-5C45-BE51-1941BF4EF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2968625"/>
                <a:ext cx="42862" cy="50800"/>
              </a:xfrm>
              <a:custGeom>
                <a:avLst/>
                <a:gdLst>
                  <a:gd name="T0" fmla="*/ 8312322 w 118"/>
                  <a:gd name="T1" fmla="*/ 9726769 h 142"/>
                  <a:gd name="T2" fmla="*/ 8312322 w 118"/>
                  <a:gd name="T3" fmla="*/ 9726769 h 142"/>
                  <a:gd name="T4" fmla="*/ 8180467 w 118"/>
                  <a:gd name="T5" fmla="*/ 13182242 h 142"/>
                  <a:gd name="T6" fmla="*/ 8180467 w 118"/>
                  <a:gd name="T7" fmla="*/ 13182242 h 142"/>
                  <a:gd name="T8" fmla="*/ 6597116 w 118"/>
                  <a:gd name="T9" fmla="*/ 13822251 h 142"/>
                  <a:gd name="T10" fmla="*/ 6597116 w 118"/>
                  <a:gd name="T11" fmla="*/ 13822251 h 142"/>
                  <a:gd name="T12" fmla="*/ 4090052 w 118"/>
                  <a:gd name="T13" fmla="*/ 12670307 h 142"/>
                  <a:gd name="T14" fmla="*/ 4090052 w 118"/>
                  <a:gd name="T15" fmla="*/ 12670307 h 142"/>
                  <a:gd name="T16" fmla="*/ 3430413 w 118"/>
                  <a:gd name="T17" fmla="*/ 9726769 h 142"/>
                  <a:gd name="T18" fmla="*/ 3430413 w 118"/>
                  <a:gd name="T19" fmla="*/ 9726769 h 142"/>
                  <a:gd name="T20" fmla="*/ 3430413 w 118"/>
                  <a:gd name="T21" fmla="*/ 6527085 h 142"/>
                  <a:gd name="T22" fmla="*/ 3430413 w 118"/>
                  <a:gd name="T23" fmla="*/ 6527085 h 142"/>
                  <a:gd name="T24" fmla="*/ 5145619 w 118"/>
                  <a:gd name="T25" fmla="*/ 3199685 h 142"/>
                  <a:gd name="T26" fmla="*/ 5145619 w 118"/>
                  <a:gd name="T27" fmla="*/ 3199685 h 142"/>
                  <a:gd name="T28" fmla="*/ 5805258 w 118"/>
                  <a:gd name="T29" fmla="*/ 3583546 h 142"/>
                  <a:gd name="T30" fmla="*/ 8971961 w 118"/>
                  <a:gd name="T31" fmla="*/ 7039020 h 142"/>
                  <a:gd name="T32" fmla="*/ 8971961 w 118"/>
                  <a:gd name="T33" fmla="*/ 7039020 h 142"/>
                  <a:gd name="T34" fmla="*/ 8312322 w 118"/>
                  <a:gd name="T35" fmla="*/ 9726769 h 142"/>
                  <a:gd name="T36" fmla="*/ 14249799 w 118"/>
                  <a:gd name="T37" fmla="*/ 9214834 h 142"/>
                  <a:gd name="T38" fmla="*/ 14249799 w 118"/>
                  <a:gd name="T39" fmla="*/ 9214834 h 142"/>
                  <a:gd name="T40" fmla="*/ 7124899 w 118"/>
                  <a:gd name="T41" fmla="*/ 1023870 h 142"/>
                  <a:gd name="T42" fmla="*/ 7124899 w 118"/>
                  <a:gd name="T43" fmla="*/ 1023870 h 142"/>
                  <a:gd name="T44" fmla="*/ 6069332 w 118"/>
                  <a:gd name="T45" fmla="*/ 767724 h 142"/>
                  <a:gd name="T46" fmla="*/ 6069332 w 118"/>
                  <a:gd name="T47" fmla="*/ 767724 h 142"/>
                  <a:gd name="T48" fmla="*/ 1715206 w 118"/>
                  <a:gd name="T49" fmla="*/ 2559676 h 142"/>
                  <a:gd name="T50" fmla="*/ 1715206 w 118"/>
                  <a:gd name="T51" fmla="*/ 2559676 h 142"/>
                  <a:gd name="T52" fmla="*/ 2111135 w 118"/>
                  <a:gd name="T53" fmla="*/ 14589975 h 142"/>
                  <a:gd name="T54" fmla="*/ 2111135 w 118"/>
                  <a:gd name="T55" fmla="*/ 14589975 h 142"/>
                  <a:gd name="T56" fmla="*/ 9499745 w 118"/>
                  <a:gd name="T57" fmla="*/ 15997707 h 142"/>
                  <a:gd name="T58" fmla="*/ 9499745 w 118"/>
                  <a:gd name="T59" fmla="*/ 15997707 h 142"/>
                  <a:gd name="T60" fmla="*/ 11083096 w 118"/>
                  <a:gd name="T61" fmla="*/ 9470623 h 142"/>
                  <a:gd name="T62" fmla="*/ 12270519 w 118"/>
                  <a:gd name="T63" fmla="*/ 10750639 h 142"/>
                  <a:gd name="T64" fmla="*/ 12270519 w 118"/>
                  <a:gd name="T65" fmla="*/ 10750639 h 142"/>
                  <a:gd name="T66" fmla="*/ 14249799 w 118"/>
                  <a:gd name="T67" fmla="*/ 9214834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" h="142">
                    <a:moveTo>
                      <a:pt x="63" y="76"/>
                    </a:moveTo>
                    <a:lnTo>
                      <a:pt x="63" y="76"/>
                    </a:lnTo>
                    <a:cubicBezTo>
                      <a:pt x="63" y="83"/>
                      <a:pt x="65" y="97"/>
                      <a:pt x="62" y="103"/>
                    </a:cubicBezTo>
                    <a:cubicBezTo>
                      <a:pt x="60" y="109"/>
                      <a:pt x="57" y="110"/>
                      <a:pt x="50" y="108"/>
                    </a:cubicBezTo>
                    <a:cubicBezTo>
                      <a:pt x="41" y="113"/>
                      <a:pt x="34" y="110"/>
                      <a:pt x="31" y="99"/>
                    </a:cubicBezTo>
                    <a:cubicBezTo>
                      <a:pt x="27" y="92"/>
                      <a:pt x="26" y="83"/>
                      <a:pt x="26" y="76"/>
                    </a:cubicBezTo>
                    <a:cubicBezTo>
                      <a:pt x="25" y="68"/>
                      <a:pt x="25" y="59"/>
                      <a:pt x="26" y="51"/>
                    </a:cubicBezTo>
                    <a:cubicBezTo>
                      <a:pt x="26" y="47"/>
                      <a:pt x="33" y="18"/>
                      <a:pt x="39" y="25"/>
                    </a:cubicBezTo>
                    <a:cubicBezTo>
                      <a:pt x="40" y="27"/>
                      <a:pt x="42" y="28"/>
                      <a:pt x="44" y="28"/>
                    </a:cubicBezTo>
                    <a:lnTo>
                      <a:pt x="68" y="55"/>
                    </a:lnTo>
                    <a:cubicBezTo>
                      <a:pt x="65" y="62"/>
                      <a:pt x="64" y="68"/>
                      <a:pt x="63" y="76"/>
                    </a:cubicBezTo>
                    <a:close/>
                    <a:moveTo>
                      <a:pt x="108" y="72"/>
                    </a:moveTo>
                    <a:lnTo>
                      <a:pt x="108" y="72"/>
                    </a:lnTo>
                    <a:cubicBezTo>
                      <a:pt x="90" y="50"/>
                      <a:pt x="72" y="29"/>
                      <a:pt x="54" y="8"/>
                    </a:cubicBezTo>
                    <a:cubicBezTo>
                      <a:pt x="51" y="6"/>
                      <a:pt x="49" y="6"/>
                      <a:pt x="46" y="6"/>
                    </a:cubicBezTo>
                    <a:cubicBezTo>
                      <a:pt x="33" y="0"/>
                      <a:pt x="18" y="7"/>
                      <a:pt x="13" y="20"/>
                    </a:cubicBezTo>
                    <a:cubicBezTo>
                      <a:pt x="0" y="45"/>
                      <a:pt x="1" y="89"/>
                      <a:pt x="16" y="114"/>
                    </a:cubicBezTo>
                    <a:cubicBezTo>
                      <a:pt x="27" y="132"/>
                      <a:pt x="54" y="141"/>
                      <a:pt x="72" y="125"/>
                    </a:cubicBezTo>
                    <a:cubicBezTo>
                      <a:pt x="85" y="111"/>
                      <a:pt x="82" y="92"/>
                      <a:pt x="84" y="74"/>
                    </a:cubicBezTo>
                    <a:lnTo>
                      <a:pt x="93" y="84"/>
                    </a:lnTo>
                    <a:cubicBezTo>
                      <a:pt x="101" y="93"/>
                      <a:pt x="117" y="81"/>
                      <a:pt x="108" y="7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4" name="Freeform 77">
                <a:extLst>
                  <a:ext uri="{FF2B5EF4-FFF2-40B4-BE49-F238E27FC236}">
                    <a16:creationId xmlns:a16="http://schemas.microsoft.com/office/drawing/2014/main" id="{15EB0388-58F6-EA4B-95B3-33C02D5AB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2938463"/>
                <a:ext cx="38100" cy="60325"/>
              </a:xfrm>
              <a:custGeom>
                <a:avLst/>
                <a:gdLst>
                  <a:gd name="T0" fmla="*/ 12171704 w 107"/>
                  <a:gd name="T1" fmla="*/ 18602588 h 169"/>
                  <a:gd name="T2" fmla="*/ 12171704 w 107"/>
                  <a:gd name="T3" fmla="*/ 18602588 h 169"/>
                  <a:gd name="T4" fmla="*/ 3803591 w 107"/>
                  <a:gd name="T5" fmla="*/ 8791744 h 169"/>
                  <a:gd name="T6" fmla="*/ 3803591 w 107"/>
                  <a:gd name="T7" fmla="*/ 8791744 h 169"/>
                  <a:gd name="T8" fmla="*/ 6593080 w 107"/>
                  <a:gd name="T9" fmla="*/ 7517423 h 169"/>
                  <a:gd name="T10" fmla="*/ 6593080 w 107"/>
                  <a:gd name="T11" fmla="*/ 7517423 h 169"/>
                  <a:gd name="T12" fmla="*/ 6973368 w 107"/>
                  <a:gd name="T13" fmla="*/ 1274321 h 169"/>
                  <a:gd name="T14" fmla="*/ 6973368 w 107"/>
                  <a:gd name="T15" fmla="*/ 1274321 h 169"/>
                  <a:gd name="T16" fmla="*/ 5198336 w 107"/>
                  <a:gd name="T17" fmla="*/ 3058013 h 169"/>
                  <a:gd name="T18" fmla="*/ 5198336 w 107"/>
                  <a:gd name="T19" fmla="*/ 3058013 h 169"/>
                  <a:gd name="T20" fmla="*/ 2155321 w 107"/>
                  <a:gd name="T21" fmla="*/ 5733731 h 169"/>
                  <a:gd name="T22" fmla="*/ 2155321 w 107"/>
                  <a:gd name="T23" fmla="*/ 5733731 h 169"/>
                  <a:gd name="T24" fmla="*/ 126763 w 107"/>
                  <a:gd name="T25" fmla="*/ 7135127 h 169"/>
                  <a:gd name="T26" fmla="*/ 126763 w 107"/>
                  <a:gd name="T27" fmla="*/ 7135127 h 169"/>
                  <a:gd name="T28" fmla="*/ 253525 w 107"/>
                  <a:gd name="T29" fmla="*/ 8282016 h 169"/>
                  <a:gd name="T30" fmla="*/ 253525 w 107"/>
                  <a:gd name="T31" fmla="*/ 8282016 h 169"/>
                  <a:gd name="T32" fmla="*/ 10396671 w 107"/>
                  <a:gd name="T33" fmla="*/ 20258848 h 169"/>
                  <a:gd name="T34" fmla="*/ 10396671 w 107"/>
                  <a:gd name="T35" fmla="*/ 20258848 h 169"/>
                  <a:gd name="T36" fmla="*/ 12171704 w 107"/>
                  <a:gd name="T37" fmla="*/ 18602588 h 1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7" h="169">
                    <a:moveTo>
                      <a:pt x="96" y="146"/>
                    </a:moveTo>
                    <a:lnTo>
                      <a:pt x="96" y="146"/>
                    </a:lnTo>
                    <a:cubicBezTo>
                      <a:pt x="73" y="122"/>
                      <a:pt x="50" y="97"/>
                      <a:pt x="30" y="69"/>
                    </a:cubicBezTo>
                    <a:cubicBezTo>
                      <a:pt x="38" y="68"/>
                      <a:pt x="46" y="65"/>
                      <a:pt x="52" y="59"/>
                    </a:cubicBezTo>
                    <a:cubicBezTo>
                      <a:pt x="66" y="45"/>
                      <a:pt x="66" y="25"/>
                      <a:pt x="55" y="10"/>
                    </a:cubicBezTo>
                    <a:cubicBezTo>
                      <a:pt x="49" y="0"/>
                      <a:pt x="33" y="12"/>
                      <a:pt x="41" y="24"/>
                    </a:cubicBezTo>
                    <a:cubicBezTo>
                      <a:pt x="51" y="40"/>
                      <a:pt x="32" y="56"/>
                      <a:pt x="17" y="45"/>
                    </a:cubicBezTo>
                    <a:cubicBezTo>
                      <a:pt x="9" y="40"/>
                      <a:pt x="0" y="48"/>
                      <a:pt x="1" y="56"/>
                    </a:cubicBezTo>
                    <a:cubicBezTo>
                      <a:pt x="0" y="59"/>
                      <a:pt x="0" y="62"/>
                      <a:pt x="2" y="65"/>
                    </a:cubicBezTo>
                    <a:cubicBezTo>
                      <a:pt x="26" y="99"/>
                      <a:pt x="52" y="131"/>
                      <a:pt x="82" y="159"/>
                    </a:cubicBezTo>
                    <a:cubicBezTo>
                      <a:pt x="91" y="168"/>
                      <a:pt x="106" y="155"/>
                      <a:pt x="96" y="14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5" name="Freeform 78">
                <a:extLst>
                  <a:ext uri="{FF2B5EF4-FFF2-40B4-BE49-F238E27FC236}">
                    <a16:creationId xmlns:a16="http://schemas.microsoft.com/office/drawing/2014/main" id="{D640FD74-B9C0-6F42-982A-E872F13C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725" y="2928938"/>
                <a:ext cx="38100" cy="44450"/>
              </a:xfrm>
              <a:custGeom>
                <a:avLst/>
                <a:gdLst>
                  <a:gd name="T0" fmla="*/ 12347331 w 104"/>
                  <a:gd name="T1" fmla="*/ 12537430 h 123"/>
                  <a:gd name="T2" fmla="*/ 12347331 w 104"/>
                  <a:gd name="T3" fmla="*/ 12537430 h 123"/>
                  <a:gd name="T4" fmla="*/ 3220915 w 104"/>
                  <a:gd name="T5" fmla="*/ 1436494 h 123"/>
                  <a:gd name="T6" fmla="*/ 3220915 w 104"/>
                  <a:gd name="T7" fmla="*/ 1436494 h 123"/>
                  <a:gd name="T8" fmla="*/ 805229 w 104"/>
                  <a:gd name="T9" fmla="*/ 2612070 h 123"/>
                  <a:gd name="T10" fmla="*/ 805229 w 104"/>
                  <a:gd name="T11" fmla="*/ 2612070 h 123"/>
                  <a:gd name="T12" fmla="*/ 10870956 w 104"/>
                  <a:gd name="T13" fmla="*/ 14888220 h 123"/>
                  <a:gd name="T14" fmla="*/ 10870956 w 104"/>
                  <a:gd name="T15" fmla="*/ 14888220 h 123"/>
                  <a:gd name="T16" fmla="*/ 12347331 w 104"/>
                  <a:gd name="T17" fmla="*/ 1253743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3">
                    <a:moveTo>
                      <a:pt x="92" y="96"/>
                    </a:moveTo>
                    <a:lnTo>
                      <a:pt x="92" y="96"/>
                    </a:lnTo>
                    <a:cubicBezTo>
                      <a:pt x="63" y="74"/>
                      <a:pt x="40" y="45"/>
                      <a:pt x="24" y="11"/>
                    </a:cubicBezTo>
                    <a:cubicBezTo>
                      <a:pt x="19" y="0"/>
                      <a:pt x="0" y="9"/>
                      <a:pt x="6" y="20"/>
                    </a:cubicBezTo>
                    <a:cubicBezTo>
                      <a:pt x="23" y="58"/>
                      <a:pt x="48" y="88"/>
                      <a:pt x="81" y="114"/>
                    </a:cubicBezTo>
                    <a:cubicBezTo>
                      <a:pt x="91" y="122"/>
                      <a:pt x="103" y="104"/>
                      <a:pt x="92" y="9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6" name="Freeform 79">
                <a:extLst>
                  <a:ext uri="{FF2B5EF4-FFF2-40B4-BE49-F238E27FC236}">
                    <a16:creationId xmlns:a16="http://schemas.microsoft.com/office/drawing/2014/main" id="{09EE0354-4EC7-144B-9B22-1CCC407EF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11475"/>
                <a:ext cx="19050" cy="19050"/>
              </a:xfrm>
              <a:custGeom>
                <a:avLst/>
                <a:gdLst>
                  <a:gd name="T0" fmla="*/ 5942881 w 53"/>
                  <a:gd name="T1" fmla="*/ 2013072 h 52"/>
                  <a:gd name="T2" fmla="*/ 5942881 w 53"/>
                  <a:gd name="T3" fmla="*/ 2013072 h 52"/>
                  <a:gd name="T4" fmla="*/ 5813844 w 53"/>
                  <a:gd name="T5" fmla="*/ 1476375 h 52"/>
                  <a:gd name="T6" fmla="*/ 5813844 w 53"/>
                  <a:gd name="T7" fmla="*/ 1476375 h 52"/>
                  <a:gd name="T8" fmla="*/ 4392642 w 53"/>
                  <a:gd name="T9" fmla="*/ 134083 h 52"/>
                  <a:gd name="T10" fmla="*/ 4392642 w 53"/>
                  <a:gd name="T11" fmla="*/ 134083 h 52"/>
                  <a:gd name="T12" fmla="*/ 2325538 w 53"/>
                  <a:gd name="T13" fmla="*/ 268532 h 52"/>
                  <a:gd name="T14" fmla="*/ 2325538 w 53"/>
                  <a:gd name="T15" fmla="*/ 268532 h 52"/>
                  <a:gd name="T16" fmla="*/ 129037 w 53"/>
                  <a:gd name="T17" fmla="*/ 3757979 h 52"/>
                  <a:gd name="T18" fmla="*/ 129037 w 53"/>
                  <a:gd name="T19" fmla="*/ 3757979 h 52"/>
                  <a:gd name="T20" fmla="*/ 645903 w 53"/>
                  <a:gd name="T21" fmla="*/ 6307748 h 52"/>
                  <a:gd name="T22" fmla="*/ 645903 w 53"/>
                  <a:gd name="T23" fmla="*/ 6307748 h 52"/>
                  <a:gd name="T24" fmla="*/ 3617343 w 53"/>
                  <a:gd name="T25" fmla="*/ 6844812 h 52"/>
                  <a:gd name="T26" fmla="*/ 3617343 w 53"/>
                  <a:gd name="T27" fmla="*/ 6844812 h 52"/>
                  <a:gd name="T28" fmla="*/ 4909149 w 53"/>
                  <a:gd name="T29" fmla="*/ 6039583 h 52"/>
                  <a:gd name="T30" fmla="*/ 4909149 w 53"/>
                  <a:gd name="T31" fmla="*/ 6039583 h 52"/>
                  <a:gd name="T32" fmla="*/ 6330351 w 53"/>
                  <a:gd name="T33" fmla="*/ 4697290 h 52"/>
                  <a:gd name="T34" fmla="*/ 6330351 w 53"/>
                  <a:gd name="T35" fmla="*/ 4697290 h 52"/>
                  <a:gd name="T36" fmla="*/ 5942881 w 53"/>
                  <a:gd name="T37" fmla="*/ 2013072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52">
                    <a:moveTo>
                      <a:pt x="46" y="15"/>
                    </a:moveTo>
                    <a:lnTo>
                      <a:pt x="46" y="15"/>
                    </a:lnTo>
                    <a:cubicBezTo>
                      <a:pt x="46" y="14"/>
                      <a:pt x="46" y="12"/>
                      <a:pt x="45" y="11"/>
                    </a:cubicBezTo>
                    <a:cubicBezTo>
                      <a:pt x="43" y="6"/>
                      <a:pt x="38" y="1"/>
                      <a:pt x="34" y="1"/>
                    </a:cubicBezTo>
                    <a:cubicBezTo>
                      <a:pt x="28" y="0"/>
                      <a:pt x="22" y="1"/>
                      <a:pt x="18" y="2"/>
                    </a:cubicBezTo>
                    <a:cubicBezTo>
                      <a:pt x="9" y="8"/>
                      <a:pt x="1" y="18"/>
                      <a:pt x="1" y="28"/>
                    </a:cubicBezTo>
                    <a:cubicBezTo>
                      <a:pt x="0" y="34"/>
                      <a:pt x="1" y="42"/>
                      <a:pt x="5" y="47"/>
                    </a:cubicBezTo>
                    <a:cubicBezTo>
                      <a:pt x="10" y="51"/>
                      <a:pt x="21" y="50"/>
                      <a:pt x="28" y="51"/>
                    </a:cubicBezTo>
                    <a:cubicBezTo>
                      <a:pt x="33" y="51"/>
                      <a:pt x="36" y="49"/>
                      <a:pt x="38" y="45"/>
                    </a:cubicBezTo>
                    <a:cubicBezTo>
                      <a:pt x="43" y="43"/>
                      <a:pt x="46" y="40"/>
                      <a:pt x="49" y="35"/>
                    </a:cubicBezTo>
                    <a:cubicBezTo>
                      <a:pt x="52" y="27"/>
                      <a:pt x="51" y="20"/>
                      <a:pt x="46" y="1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7" name="Freeform 80">
                <a:extLst>
                  <a:ext uri="{FF2B5EF4-FFF2-40B4-BE49-F238E27FC236}">
                    <a16:creationId xmlns:a16="http://schemas.microsoft.com/office/drawing/2014/main" id="{D9E25F71-8A26-5E4B-BE60-53113A1F7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874963"/>
                <a:ext cx="84137" cy="128587"/>
              </a:xfrm>
              <a:custGeom>
                <a:avLst/>
                <a:gdLst>
                  <a:gd name="T0" fmla="*/ 27944225 w 235"/>
                  <a:gd name="T1" fmla="*/ 33026745 h 358"/>
                  <a:gd name="T2" fmla="*/ 27944225 w 235"/>
                  <a:gd name="T3" fmla="*/ 33026745 h 358"/>
                  <a:gd name="T4" fmla="*/ 20253387 w 235"/>
                  <a:gd name="T5" fmla="*/ 22448129 h 358"/>
                  <a:gd name="T6" fmla="*/ 20253387 w 235"/>
                  <a:gd name="T7" fmla="*/ 22448129 h 358"/>
                  <a:gd name="T8" fmla="*/ 13972112 w 235"/>
                  <a:gd name="T9" fmla="*/ 18835840 h 358"/>
                  <a:gd name="T10" fmla="*/ 13972112 w 235"/>
                  <a:gd name="T11" fmla="*/ 18835840 h 358"/>
                  <a:gd name="T12" fmla="*/ 9229292 w 235"/>
                  <a:gd name="T13" fmla="*/ 16255480 h 358"/>
                  <a:gd name="T14" fmla="*/ 9229292 w 235"/>
                  <a:gd name="T15" fmla="*/ 16255480 h 358"/>
                  <a:gd name="T16" fmla="*/ 7050323 w 235"/>
                  <a:gd name="T17" fmla="*/ 3096145 h 358"/>
                  <a:gd name="T18" fmla="*/ 7050323 w 235"/>
                  <a:gd name="T19" fmla="*/ 3096145 h 358"/>
                  <a:gd name="T20" fmla="*/ 5383694 w 235"/>
                  <a:gd name="T21" fmla="*/ 1290180 h 358"/>
                  <a:gd name="T22" fmla="*/ 5383694 w 235"/>
                  <a:gd name="T23" fmla="*/ 1290180 h 358"/>
                  <a:gd name="T24" fmla="*/ 6024567 w 235"/>
                  <a:gd name="T25" fmla="*/ 16900570 h 358"/>
                  <a:gd name="T26" fmla="*/ 6024567 w 235"/>
                  <a:gd name="T27" fmla="*/ 16900570 h 358"/>
                  <a:gd name="T28" fmla="*/ 17817710 w 235"/>
                  <a:gd name="T29" fmla="*/ 23867256 h 358"/>
                  <a:gd name="T30" fmla="*/ 17817710 w 235"/>
                  <a:gd name="T31" fmla="*/ 23867256 h 358"/>
                  <a:gd name="T32" fmla="*/ 24996208 w 235"/>
                  <a:gd name="T33" fmla="*/ 32123762 h 358"/>
                  <a:gd name="T34" fmla="*/ 24996208 w 235"/>
                  <a:gd name="T35" fmla="*/ 32123762 h 358"/>
                  <a:gd name="T36" fmla="*/ 15382392 w 235"/>
                  <a:gd name="T37" fmla="*/ 42960629 h 358"/>
                  <a:gd name="T38" fmla="*/ 15382392 w 235"/>
                  <a:gd name="T39" fmla="*/ 42960629 h 358"/>
                  <a:gd name="T40" fmla="*/ 15254217 w 235"/>
                  <a:gd name="T41" fmla="*/ 45669936 h 358"/>
                  <a:gd name="T42" fmla="*/ 15254217 w 235"/>
                  <a:gd name="T43" fmla="*/ 45669936 h 358"/>
                  <a:gd name="T44" fmla="*/ 27944225 w 235"/>
                  <a:gd name="T45" fmla="*/ 33026745 h 3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5" h="358">
                    <a:moveTo>
                      <a:pt x="218" y="256"/>
                    </a:moveTo>
                    <a:lnTo>
                      <a:pt x="218" y="256"/>
                    </a:lnTo>
                    <a:cubicBezTo>
                      <a:pt x="209" y="220"/>
                      <a:pt x="187" y="193"/>
                      <a:pt x="158" y="174"/>
                    </a:cubicBezTo>
                    <a:cubicBezTo>
                      <a:pt x="142" y="162"/>
                      <a:pt x="124" y="155"/>
                      <a:pt x="109" y="146"/>
                    </a:cubicBezTo>
                    <a:cubicBezTo>
                      <a:pt x="96" y="139"/>
                      <a:pt x="83" y="134"/>
                      <a:pt x="72" y="126"/>
                    </a:cubicBezTo>
                    <a:cubicBezTo>
                      <a:pt x="42" y="104"/>
                      <a:pt x="23" y="51"/>
                      <a:pt x="55" y="24"/>
                    </a:cubicBezTo>
                    <a:cubicBezTo>
                      <a:pt x="64" y="16"/>
                      <a:pt x="52" y="0"/>
                      <a:pt x="42" y="10"/>
                    </a:cubicBezTo>
                    <a:cubicBezTo>
                      <a:pt x="0" y="45"/>
                      <a:pt x="11" y="96"/>
                      <a:pt x="47" y="131"/>
                    </a:cubicBezTo>
                    <a:cubicBezTo>
                      <a:pt x="73" y="155"/>
                      <a:pt x="109" y="167"/>
                      <a:pt x="139" y="185"/>
                    </a:cubicBezTo>
                    <a:cubicBezTo>
                      <a:pt x="162" y="200"/>
                      <a:pt x="187" y="220"/>
                      <a:pt x="195" y="249"/>
                    </a:cubicBezTo>
                    <a:cubicBezTo>
                      <a:pt x="213" y="315"/>
                      <a:pt x="169" y="335"/>
                      <a:pt x="120" y="333"/>
                    </a:cubicBezTo>
                    <a:cubicBezTo>
                      <a:pt x="107" y="333"/>
                      <a:pt x="106" y="352"/>
                      <a:pt x="119" y="354"/>
                    </a:cubicBezTo>
                    <a:cubicBezTo>
                      <a:pt x="178" y="357"/>
                      <a:pt x="234" y="322"/>
                      <a:pt x="218" y="2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8" name="Freeform 81">
                <a:extLst>
                  <a:ext uri="{FF2B5EF4-FFF2-40B4-BE49-F238E27FC236}">
                    <a16:creationId xmlns:a16="http://schemas.microsoft.com/office/drawing/2014/main" id="{3F2C8EAB-EDA3-5F4D-9753-BEB66608F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488" y="2716213"/>
                <a:ext cx="46037" cy="92075"/>
              </a:xfrm>
              <a:custGeom>
                <a:avLst/>
                <a:gdLst>
                  <a:gd name="T0" fmla="*/ 14980150 w 127"/>
                  <a:gd name="T1" fmla="*/ 19973750 h 254"/>
                  <a:gd name="T2" fmla="*/ 14980150 w 127"/>
                  <a:gd name="T3" fmla="*/ 19973750 h 254"/>
                  <a:gd name="T4" fmla="*/ 12746087 w 127"/>
                  <a:gd name="T5" fmla="*/ 20630963 h 254"/>
                  <a:gd name="T6" fmla="*/ 13928911 w 127"/>
                  <a:gd name="T7" fmla="*/ 26675650 h 254"/>
                  <a:gd name="T8" fmla="*/ 13928911 w 127"/>
                  <a:gd name="T9" fmla="*/ 26675650 h 254"/>
                  <a:gd name="T10" fmla="*/ 2233701 w 127"/>
                  <a:gd name="T11" fmla="*/ 28252525 h 254"/>
                  <a:gd name="T12" fmla="*/ 2233701 w 127"/>
                  <a:gd name="T13" fmla="*/ 28252525 h 254"/>
                  <a:gd name="T14" fmla="*/ 2233701 w 127"/>
                  <a:gd name="T15" fmla="*/ 1445650 h 254"/>
                  <a:gd name="T16" fmla="*/ 2233701 w 127"/>
                  <a:gd name="T17" fmla="*/ 1445650 h 254"/>
                  <a:gd name="T18" fmla="*/ 0 w 127"/>
                  <a:gd name="T19" fmla="*/ 1445650 h 254"/>
                  <a:gd name="T20" fmla="*/ 0 w 127"/>
                  <a:gd name="T21" fmla="*/ 1445650 h 254"/>
                  <a:gd name="T22" fmla="*/ 0 w 127"/>
                  <a:gd name="T23" fmla="*/ 31800313 h 254"/>
                  <a:gd name="T24" fmla="*/ 0 w 127"/>
                  <a:gd name="T25" fmla="*/ 31800313 h 254"/>
                  <a:gd name="T26" fmla="*/ 2233701 w 127"/>
                  <a:gd name="T27" fmla="*/ 31931900 h 254"/>
                  <a:gd name="T28" fmla="*/ 2233701 w 127"/>
                  <a:gd name="T29" fmla="*/ 31931900 h 254"/>
                  <a:gd name="T30" fmla="*/ 15111373 w 127"/>
                  <a:gd name="T31" fmla="*/ 29435000 h 254"/>
                  <a:gd name="T32" fmla="*/ 15111373 w 127"/>
                  <a:gd name="T33" fmla="*/ 29435000 h 254"/>
                  <a:gd name="T34" fmla="*/ 16425422 w 127"/>
                  <a:gd name="T35" fmla="*/ 27989713 h 254"/>
                  <a:gd name="T36" fmla="*/ 16425422 w 127"/>
                  <a:gd name="T37" fmla="*/ 27989713 h 254"/>
                  <a:gd name="T38" fmla="*/ 14980150 w 127"/>
                  <a:gd name="T39" fmla="*/ 19973750 h 2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7" h="254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112" y="142"/>
                      <a:pt x="94" y="146"/>
                      <a:pt x="97" y="157"/>
                    </a:cubicBezTo>
                    <a:lnTo>
                      <a:pt x="106" y="203"/>
                    </a:lnTo>
                    <a:cubicBezTo>
                      <a:pt x="80" y="199"/>
                      <a:pt x="40" y="199"/>
                      <a:pt x="17" y="215"/>
                    </a:cubicBezTo>
                    <a:cubicBezTo>
                      <a:pt x="17" y="147"/>
                      <a:pt x="17" y="79"/>
                      <a:pt x="17" y="11"/>
                    </a:cubicBezTo>
                    <a:cubicBezTo>
                      <a:pt x="17" y="0"/>
                      <a:pt x="1" y="0"/>
                      <a:pt x="0" y="11"/>
                    </a:cubicBezTo>
                    <a:cubicBezTo>
                      <a:pt x="0" y="88"/>
                      <a:pt x="0" y="164"/>
                      <a:pt x="0" y="242"/>
                    </a:cubicBezTo>
                    <a:cubicBezTo>
                      <a:pt x="0" y="251"/>
                      <a:pt x="15" y="253"/>
                      <a:pt x="17" y="243"/>
                    </a:cubicBezTo>
                    <a:cubicBezTo>
                      <a:pt x="24" y="210"/>
                      <a:pt x="94" y="217"/>
                      <a:pt x="115" y="224"/>
                    </a:cubicBezTo>
                    <a:cubicBezTo>
                      <a:pt x="121" y="226"/>
                      <a:pt x="126" y="219"/>
                      <a:pt x="125" y="213"/>
                    </a:cubicBezTo>
                    <a:cubicBezTo>
                      <a:pt x="121" y="193"/>
                      <a:pt x="117" y="172"/>
                      <a:pt x="114" y="15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99" name="Freeform 82">
                <a:extLst>
                  <a:ext uri="{FF2B5EF4-FFF2-40B4-BE49-F238E27FC236}">
                    <a16:creationId xmlns:a16="http://schemas.microsoft.com/office/drawing/2014/main" id="{4DCE74AB-2D80-C848-B336-90D0BEBBF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875" y="2754313"/>
                <a:ext cx="38100" cy="44450"/>
              </a:xfrm>
              <a:custGeom>
                <a:avLst/>
                <a:gdLst>
                  <a:gd name="T0" fmla="*/ 8558349 w 105"/>
                  <a:gd name="T1" fmla="*/ 10279779 h 124"/>
                  <a:gd name="T2" fmla="*/ 8558349 w 105"/>
                  <a:gd name="T3" fmla="*/ 10279779 h 124"/>
                  <a:gd name="T4" fmla="*/ 3160123 w 105"/>
                  <a:gd name="T5" fmla="*/ 10022758 h 124"/>
                  <a:gd name="T6" fmla="*/ 3160123 w 105"/>
                  <a:gd name="T7" fmla="*/ 10022758 h 124"/>
                  <a:gd name="T8" fmla="*/ 2764971 w 105"/>
                  <a:gd name="T9" fmla="*/ 7324571 h 124"/>
                  <a:gd name="T10" fmla="*/ 2764971 w 105"/>
                  <a:gd name="T11" fmla="*/ 7324571 h 124"/>
                  <a:gd name="T12" fmla="*/ 3818346 w 105"/>
                  <a:gd name="T13" fmla="*/ 6938860 h 124"/>
                  <a:gd name="T14" fmla="*/ 3818346 w 105"/>
                  <a:gd name="T15" fmla="*/ 6938860 h 124"/>
                  <a:gd name="T16" fmla="*/ 8294914 w 105"/>
                  <a:gd name="T17" fmla="*/ 3083898 h 124"/>
                  <a:gd name="T18" fmla="*/ 8294914 w 105"/>
                  <a:gd name="T19" fmla="*/ 3083898 h 124"/>
                  <a:gd name="T20" fmla="*/ 8558349 w 105"/>
                  <a:gd name="T21" fmla="*/ 10279779 h 124"/>
                  <a:gd name="T22" fmla="*/ 10138229 w 105"/>
                  <a:gd name="T23" fmla="*/ 1670460 h 124"/>
                  <a:gd name="T24" fmla="*/ 10138229 w 105"/>
                  <a:gd name="T25" fmla="*/ 1670460 h 124"/>
                  <a:gd name="T26" fmla="*/ 3686629 w 105"/>
                  <a:gd name="T27" fmla="*/ 3083898 h 124"/>
                  <a:gd name="T28" fmla="*/ 3686629 w 105"/>
                  <a:gd name="T29" fmla="*/ 3083898 h 124"/>
                  <a:gd name="T30" fmla="*/ 2106749 w 105"/>
                  <a:gd name="T31" fmla="*/ 2826877 h 124"/>
                  <a:gd name="T32" fmla="*/ 2106749 w 105"/>
                  <a:gd name="T33" fmla="*/ 2826877 h 124"/>
                  <a:gd name="T34" fmla="*/ 1843314 w 105"/>
                  <a:gd name="T35" fmla="*/ 12464282 h 124"/>
                  <a:gd name="T36" fmla="*/ 1843314 w 105"/>
                  <a:gd name="T37" fmla="*/ 12464282 h 124"/>
                  <a:gd name="T38" fmla="*/ 10269946 w 105"/>
                  <a:gd name="T39" fmla="*/ 11564886 h 124"/>
                  <a:gd name="T40" fmla="*/ 10269946 w 105"/>
                  <a:gd name="T41" fmla="*/ 11564886 h 124"/>
                  <a:gd name="T42" fmla="*/ 10138229 w 105"/>
                  <a:gd name="T43" fmla="*/ 1670460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5" h="124">
                    <a:moveTo>
                      <a:pt x="65" y="80"/>
                    </a:moveTo>
                    <a:lnTo>
                      <a:pt x="65" y="80"/>
                    </a:lnTo>
                    <a:cubicBezTo>
                      <a:pt x="52" y="96"/>
                      <a:pt x="30" y="103"/>
                      <a:pt x="24" y="78"/>
                    </a:cubicBezTo>
                    <a:cubicBezTo>
                      <a:pt x="22" y="73"/>
                      <a:pt x="21" y="65"/>
                      <a:pt x="21" y="57"/>
                    </a:cubicBezTo>
                    <a:cubicBezTo>
                      <a:pt x="25" y="57"/>
                      <a:pt x="27" y="57"/>
                      <a:pt x="29" y="54"/>
                    </a:cubicBezTo>
                    <a:cubicBezTo>
                      <a:pt x="35" y="41"/>
                      <a:pt x="46" y="20"/>
                      <a:pt x="63" y="24"/>
                    </a:cubicBezTo>
                    <a:cubicBezTo>
                      <a:pt x="88" y="32"/>
                      <a:pt x="76" y="66"/>
                      <a:pt x="65" y="80"/>
                    </a:cubicBezTo>
                    <a:close/>
                    <a:moveTo>
                      <a:pt x="77" y="13"/>
                    </a:moveTo>
                    <a:lnTo>
                      <a:pt x="77" y="13"/>
                    </a:lnTo>
                    <a:cubicBezTo>
                      <a:pt x="59" y="0"/>
                      <a:pt x="41" y="11"/>
                      <a:pt x="28" y="24"/>
                    </a:cubicBezTo>
                    <a:cubicBezTo>
                      <a:pt x="26" y="20"/>
                      <a:pt x="19" y="17"/>
                      <a:pt x="16" y="22"/>
                    </a:cubicBezTo>
                    <a:cubicBezTo>
                      <a:pt x="0" y="40"/>
                      <a:pt x="1" y="79"/>
                      <a:pt x="14" y="97"/>
                    </a:cubicBezTo>
                    <a:cubicBezTo>
                      <a:pt x="31" y="123"/>
                      <a:pt x="62" y="110"/>
                      <a:pt x="78" y="90"/>
                    </a:cubicBezTo>
                    <a:cubicBezTo>
                      <a:pt x="95" y="69"/>
                      <a:pt x="104" y="32"/>
                      <a:pt x="7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0" name="Freeform 83">
                <a:extLst>
                  <a:ext uri="{FF2B5EF4-FFF2-40B4-BE49-F238E27FC236}">
                    <a16:creationId xmlns:a16="http://schemas.microsoft.com/office/drawing/2014/main" id="{60175101-4684-1D4F-81C0-DD65923AA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2732088"/>
                <a:ext cx="36512" cy="57150"/>
              </a:xfrm>
              <a:custGeom>
                <a:avLst/>
                <a:gdLst>
                  <a:gd name="T0" fmla="*/ 12300964 w 102"/>
                  <a:gd name="T1" fmla="*/ 11354991 h 160"/>
                  <a:gd name="T2" fmla="*/ 12300964 w 102"/>
                  <a:gd name="T3" fmla="*/ 11354991 h 160"/>
                  <a:gd name="T4" fmla="*/ 8969423 w 102"/>
                  <a:gd name="T5" fmla="*/ 1148358 h 160"/>
                  <a:gd name="T6" fmla="*/ 8969423 w 102"/>
                  <a:gd name="T7" fmla="*/ 1148358 h 160"/>
                  <a:gd name="T8" fmla="*/ 7175682 w 102"/>
                  <a:gd name="T9" fmla="*/ 2168843 h 160"/>
                  <a:gd name="T10" fmla="*/ 7175682 w 102"/>
                  <a:gd name="T11" fmla="*/ 2168843 h 160"/>
                  <a:gd name="T12" fmla="*/ 10379073 w 102"/>
                  <a:gd name="T13" fmla="*/ 13268801 h 160"/>
                  <a:gd name="T14" fmla="*/ 10379073 w 102"/>
                  <a:gd name="T15" fmla="*/ 13268801 h 160"/>
                  <a:gd name="T16" fmla="*/ 7175682 w 102"/>
                  <a:gd name="T17" fmla="*/ 12630864 h 160"/>
                  <a:gd name="T18" fmla="*/ 7175682 w 102"/>
                  <a:gd name="T19" fmla="*/ 12630864 h 160"/>
                  <a:gd name="T20" fmla="*/ 3203391 w 102"/>
                  <a:gd name="T21" fmla="*/ 7782401 h 160"/>
                  <a:gd name="T22" fmla="*/ 3203391 w 102"/>
                  <a:gd name="T23" fmla="*/ 7782401 h 160"/>
                  <a:gd name="T24" fmla="*/ 1665592 w 102"/>
                  <a:gd name="T25" fmla="*/ 7399853 h 160"/>
                  <a:gd name="T26" fmla="*/ 1665592 w 102"/>
                  <a:gd name="T27" fmla="*/ 7399853 h 160"/>
                  <a:gd name="T28" fmla="*/ 128150 w 102"/>
                  <a:gd name="T29" fmla="*/ 8803243 h 160"/>
                  <a:gd name="T30" fmla="*/ 128150 w 102"/>
                  <a:gd name="T31" fmla="*/ 8803243 h 160"/>
                  <a:gd name="T32" fmla="*/ 1153350 w 102"/>
                  <a:gd name="T33" fmla="*/ 18882360 h 160"/>
                  <a:gd name="T34" fmla="*/ 1153350 w 102"/>
                  <a:gd name="T35" fmla="*/ 18882360 h 160"/>
                  <a:gd name="T36" fmla="*/ 3203391 w 102"/>
                  <a:gd name="T37" fmla="*/ 18882360 h 160"/>
                  <a:gd name="T38" fmla="*/ 3331541 w 102"/>
                  <a:gd name="T39" fmla="*/ 11610023 h 160"/>
                  <a:gd name="T40" fmla="*/ 3331541 w 102"/>
                  <a:gd name="T41" fmla="*/ 11610023 h 160"/>
                  <a:gd name="T42" fmla="*/ 11660215 w 102"/>
                  <a:gd name="T43" fmla="*/ 16713518 h 160"/>
                  <a:gd name="T44" fmla="*/ 11660215 w 102"/>
                  <a:gd name="T45" fmla="*/ 16713518 h 160"/>
                  <a:gd name="T46" fmla="*/ 12300964 w 102"/>
                  <a:gd name="T47" fmla="*/ 11354991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2" h="160">
                    <a:moveTo>
                      <a:pt x="96" y="89"/>
                    </a:moveTo>
                    <a:lnTo>
                      <a:pt x="96" y="89"/>
                    </a:lnTo>
                    <a:cubicBezTo>
                      <a:pt x="92" y="61"/>
                      <a:pt x="83" y="34"/>
                      <a:pt x="70" y="9"/>
                    </a:cubicBezTo>
                    <a:cubicBezTo>
                      <a:pt x="65" y="0"/>
                      <a:pt x="50" y="8"/>
                      <a:pt x="56" y="17"/>
                    </a:cubicBezTo>
                    <a:cubicBezTo>
                      <a:pt x="66" y="38"/>
                      <a:pt x="88" y="81"/>
                      <a:pt x="81" y="104"/>
                    </a:cubicBezTo>
                    <a:cubicBezTo>
                      <a:pt x="75" y="124"/>
                      <a:pt x="65" y="110"/>
                      <a:pt x="56" y="99"/>
                    </a:cubicBezTo>
                    <a:cubicBezTo>
                      <a:pt x="46" y="87"/>
                      <a:pt x="35" y="74"/>
                      <a:pt x="25" y="61"/>
                    </a:cubicBezTo>
                    <a:cubicBezTo>
                      <a:pt x="23" y="57"/>
                      <a:pt x="17" y="56"/>
                      <a:pt x="13" y="58"/>
                    </a:cubicBezTo>
                    <a:cubicBezTo>
                      <a:pt x="9" y="56"/>
                      <a:pt x="0" y="61"/>
                      <a:pt x="1" y="69"/>
                    </a:cubicBezTo>
                    <a:cubicBezTo>
                      <a:pt x="6" y="95"/>
                      <a:pt x="8" y="121"/>
                      <a:pt x="9" y="148"/>
                    </a:cubicBezTo>
                    <a:cubicBezTo>
                      <a:pt x="9" y="159"/>
                      <a:pt x="25" y="159"/>
                      <a:pt x="25" y="148"/>
                    </a:cubicBezTo>
                    <a:lnTo>
                      <a:pt x="26" y="91"/>
                    </a:lnTo>
                    <a:cubicBezTo>
                      <a:pt x="45" y="117"/>
                      <a:pt x="73" y="152"/>
                      <a:pt x="91" y="131"/>
                    </a:cubicBezTo>
                    <a:cubicBezTo>
                      <a:pt x="101" y="120"/>
                      <a:pt x="98" y="102"/>
                      <a:pt x="96" y="8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1" name="Freeform 84">
                <a:extLst>
                  <a:ext uri="{FF2B5EF4-FFF2-40B4-BE49-F238E27FC236}">
                    <a16:creationId xmlns:a16="http://schemas.microsoft.com/office/drawing/2014/main" id="{A6072336-AF8E-FB48-A023-3AF555E14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250" y="2701925"/>
                <a:ext cx="42863" cy="85725"/>
              </a:xfrm>
              <a:custGeom>
                <a:avLst/>
                <a:gdLst>
                  <a:gd name="T0" fmla="*/ 8930863 w 120"/>
                  <a:gd name="T1" fmla="*/ 23882041 h 236"/>
                  <a:gd name="T2" fmla="*/ 8930863 w 120"/>
                  <a:gd name="T3" fmla="*/ 23882041 h 236"/>
                  <a:gd name="T4" fmla="*/ 5103555 w 120"/>
                  <a:gd name="T5" fmla="*/ 24541687 h 236"/>
                  <a:gd name="T6" fmla="*/ 5103555 w 120"/>
                  <a:gd name="T7" fmla="*/ 24541687 h 236"/>
                  <a:gd name="T8" fmla="*/ 8165402 w 120"/>
                  <a:gd name="T9" fmla="*/ 20715301 h 236"/>
                  <a:gd name="T10" fmla="*/ 8165402 w 120"/>
                  <a:gd name="T11" fmla="*/ 20715301 h 236"/>
                  <a:gd name="T12" fmla="*/ 11100088 w 120"/>
                  <a:gd name="T13" fmla="*/ 20847158 h 236"/>
                  <a:gd name="T14" fmla="*/ 11100088 w 120"/>
                  <a:gd name="T15" fmla="*/ 20847158 h 236"/>
                  <a:gd name="T16" fmla="*/ 9951717 w 120"/>
                  <a:gd name="T17" fmla="*/ 22298671 h 236"/>
                  <a:gd name="T18" fmla="*/ 9951717 w 120"/>
                  <a:gd name="T19" fmla="*/ 22298671 h 236"/>
                  <a:gd name="T20" fmla="*/ 8930863 w 120"/>
                  <a:gd name="T21" fmla="*/ 23882041 h 236"/>
                  <a:gd name="T22" fmla="*/ 14289453 w 120"/>
                  <a:gd name="T23" fmla="*/ 19659721 h 236"/>
                  <a:gd name="T24" fmla="*/ 14289453 w 120"/>
                  <a:gd name="T25" fmla="*/ 19659721 h 236"/>
                  <a:gd name="T26" fmla="*/ 14289453 w 120"/>
                  <a:gd name="T27" fmla="*/ 19527864 h 236"/>
                  <a:gd name="T28" fmla="*/ 11993067 w 120"/>
                  <a:gd name="T29" fmla="*/ 1319293 h 236"/>
                  <a:gd name="T30" fmla="*/ 11993067 w 120"/>
                  <a:gd name="T31" fmla="*/ 1319293 h 236"/>
                  <a:gd name="T32" fmla="*/ 9951717 w 120"/>
                  <a:gd name="T33" fmla="*/ 1319293 h 236"/>
                  <a:gd name="T34" fmla="*/ 9951717 w 120"/>
                  <a:gd name="T35" fmla="*/ 1319293 h 236"/>
                  <a:gd name="T36" fmla="*/ 11993067 w 120"/>
                  <a:gd name="T37" fmla="*/ 18340428 h 236"/>
                  <a:gd name="T38" fmla="*/ 11993067 w 120"/>
                  <a:gd name="T39" fmla="*/ 18340428 h 236"/>
                  <a:gd name="T40" fmla="*/ 8165402 w 120"/>
                  <a:gd name="T41" fmla="*/ 16492981 h 236"/>
                  <a:gd name="T42" fmla="*/ 8165402 w 120"/>
                  <a:gd name="T43" fmla="*/ 16492981 h 236"/>
                  <a:gd name="T44" fmla="*/ 765462 w 120"/>
                  <a:gd name="T45" fmla="*/ 23749821 h 236"/>
                  <a:gd name="T46" fmla="*/ 765462 w 120"/>
                  <a:gd name="T47" fmla="*/ 23749821 h 236"/>
                  <a:gd name="T48" fmla="*/ 3444756 w 120"/>
                  <a:gd name="T49" fmla="*/ 30215157 h 236"/>
                  <a:gd name="T50" fmla="*/ 3444756 w 120"/>
                  <a:gd name="T51" fmla="*/ 30215157 h 236"/>
                  <a:gd name="T52" fmla="*/ 12248102 w 120"/>
                  <a:gd name="T53" fmla="*/ 23222394 h 236"/>
                  <a:gd name="T54" fmla="*/ 12248102 w 120"/>
                  <a:gd name="T55" fmla="*/ 23222394 h 236"/>
                  <a:gd name="T56" fmla="*/ 13013921 w 120"/>
                  <a:gd name="T57" fmla="*/ 26520990 h 236"/>
                  <a:gd name="T58" fmla="*/ 13013921 w 120"/>
                  <a:gd name="T59" fmla="*/ 26520990 h 236"/>
                  <a:gd name="T60" fmla="*/ 15055272 w 120"/>
                  <a:gd name="T61" fmla="*/ 26125057 h 236"/>
                  <a:gd name="T62" fmla="*/ 15055272 w 120"/>
                  <a:gd name="T63" fmla="*/ 26125057 h 236"/>
                  <a:gd name="T64" fmla="*/ 14289453 w 120"/>
                  <a:gd name="T65" fmla="*/ 19659721 h 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236">
                    <a:moveTo>
                      <a:pt x="70" y="181"/>
                    </a:moveTo>
                    <a:lnTo>
                      <a:pt x="70" y="181"/>
                    </a:lnTo>
                    <a:cubicBezTo>
                      <a:pt x="61" y="206"/>
                      <a:pt x="51" y="208"/>
                      <a:pt x="40" y="186"/>
                    </a:cubicBezTo>
                    <a:cubicBezTo>
                      <a:pt x="18" y="160"/>
                      <a:pt x="38" y="155"/>
                      <a:pt x="64" y="157"/>
                    </a:cubicBezTo>
                    <a:cubicBezTo>
                      <a:pt x="74" y="155"/>
                      <a:pt x="81" y="155"/>
                      <a:pt x="87" y="158"/>
                    </a:cubicBezTo>
                    <a:cubicBezTo>
                      <a:pt x="84" y="161"/>
                      <a:pt x="81" y="166"/>
                      <a:pt x="78" y="169"/>
                    </a:cubicBezTo>
                    <a:cubicBezTo>
                      <a:pt x="76" y="173"/>
                      <a:pt x="72" y="176"/>
                      <a:pt x="70" y="181"/>
                    </a:cubicBezTo>
                    <a:close/>
                    <a:moveTo>
                      <a:pt x="112" y="149"/>
                    </a:moveTo>
                    <a:lnTo>
                      <a:pt x="112" y="149"/>
                    </a:lnTo>
                    <a:lnTo>
                      <a:pt x="112" y="148"/>
                    </a:lnTo>
                    <a:lnTo>
                      <a:pt x="94" y="10"/>
                    </a:lnTo>
                    <a:cubicBezTo>
                      <a:pt x="93" y="0"/>
                      <a:pt x="76" y="0"/>
                      <a:pt x="78" y="10"/>
                    </a:cubicBezTo>
                    <a:cubicBezTo>
                      <a:pt x="82" y="53"/>
                      <a:pt x="88" y="95"/>
                      <a:pt x="94" y="139"/>
                    </a:cubicBezTo>
                    <a:cubicBezTo>
                      <a:pt x="86" y="131"/>
                      <a:pt x="77" y="125"/>
                      <a:pt x="64" y="125"/>
                    </a:cubicBezTo>
                    <a:cubicBezTo>
                      <a:pt x="36" y="125"/>
                      <a:pt x="13" y="155"/>
                      <a:pt x="6" y="180"/>
                    </a:cubicBezTo>
                    <a:cubicBezTo>
                      <a:pt x="0" y="198"/>
                      <a:pt x="5" y="222"/>
                      <a:pt x="27" y="229"/>
                    </a:cubicBezTo>
                    <a:cubicBezTo>
                      <a:pt x="54" y="235"/>
                      <a:pt x="78" y="202"/>
                      <a:pt x="96" y="176"/>
                    </a:cubicBezTo>
                    <a:cubicBezTo>
                      <a:pt x="98" y="184"/>
                      <a:pt x="101" y="192"/>
                      <a:pt x="102" y="201"/>
                    </a:cubicBezTo>
                    <a:cubicBezTo>
                      <a:pt x="103" y="209"/>
                      <a:pt x="119" y="207"/>
                      <a:pt x="118" y="198"/>
                    </a:cubicBezTo>
                    <a:cubicBezTo>
                      <a:pt x="115" y="182"/>
                      <a:pt x="113" y="166"/>
                      <a:pt x="112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2" name="Freeform 85">
                <a:extLst>
                  <a:ext uri="{FF2B5EF4-FFF2-40B4-BE49-F238E27FC236}">
                    <a16:creationId xmlns:a16="http://schemas.microsoft.com/office/drawing/2014/main" id="{61C18731-1D04-6D46-9E03-4DA2A85BE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2735263"/>
                <a:ext cx="41275" cy="38100"/>
              </a:xfrm>
              <a:custGeom>
                <a:avLst/>
                <a:gdLst>
                  <a:gd name="T0" fmla="*/ 11340763 w 113"/>
                  <a:gd name="T1" fmla="*/ 8009986 h 106"/>
                  <a:gd name="T2" fmla="*/ 11340763 w 113"/>
                  <a:gd name="T3" fmla="*/ 8009986 h 106"/>
                  <a:gd name="T4" fmla="*/ 5870547 w 113"/>
                  <a:gd name="T5" fmla="*/ 10335524 h 106"/>
                  <a:gd name="T6" fmla="*/ 5870547 w 113"/>
                  <a:gd name="T7" fmla="*/ 10335524 h 106"/>
                  <a:gd name="T8" fmla="*/ 3468926 w 113"/>
                  <a:gd name="T9" fmla="*/ 6459747 h 106"/>
                  <a:gd name="T10" fmla="*/ 3468926 w 113"/>
                  <a:gd name="T11" fmla="*/ 6459747 h 106"/>
                  <a:gd name="T12" fmla="*/ 4402910 w 113"/>
                  <a:gd name="T13" fmla="*/ 5555411 h 106"/>
                  <a:gd name="T14" fmla="*/ 4402910 w 113"/>
                  <a:gd name="T15" fmla="*/ 5555411 h 106"/>
                  <a:gd name="T16" fmla="*/ 9205786 w 113"/>
                  <a:gd name="T17" fmla="*/ 2971441 h 106"/>
                  <a:gd name="T18" fmla="*/ 9205786 w 113"/>
                  <a:gd name="T19" fmla="*/ 2971441 h 106"/>
                  <a:gd name="T20" fmla="*/ 11340763 w 113"/>
                  <a:gd name="T21" fmla="*/ 8009986 h 106"/>
                  <a:gd name="T22" fmla="*/ 10273092 w 113"/>
                  <a:gd name="T23" fmla="*/ 1033373 h 106"/>
                  <a:gd name="T24" fmla="*/ 10273092 w 113"/>
                  <a:gd name="T25" fmla="*/ 1033373 h 106"/>
                  <a:gd name="T26" fmla="*/ 3201917 w 113"/>
                  <a:gd name="T27" fmla="*/ 3358910 h 106"/>
                  <a:gd name="T28" fmla="*/ 3201917 w 113"/>
                  <a:gd name="T29" fmla="*/ 3358910 h 106"/>
                  <a:gd name="T30" fmla="*/ 2668264 w 113"/>
                  <a:gd name="T31" fmla="*/ 3746740 h 106"/>
                  <a:gd name="T32" fmla="*/ 2668264 w 113"/>
                  <a:gd name="T33" fmla="*/ 3746740 h 106"/>
                  <a:gd name="T34" fmla="*/ 3869257 w 113"/>
                  <a:gd name="T35" fmla="*/ 11885762 h 106"/>
                  <a:gd name="T36" fmla="*/ 3869257 w 113"/>
                  <a:gd name="T37" fmla="*/ 11885762 h 106"/>
                  <a:gd name="T38" fmla="*/ 13342052 w 113"/>
                  <a:gd name="T39" fmla="*/ 9172755 h 106"/>
                  <a:gd name="T40" fmla="*/ 13342052 w 113"/>
                  <a:gd name="T41" fmla="*/ 9172755 h 106"/>
                  <a:gd name="T42" fmla="*/ 10273092 w 113"/>
                  <a:gd name="T43" fmla="*/ 1033373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3" h="106">
                    <a:moveTo>
                      <a:pt x="85" y="62"/>
                    </a:moveTo>
                    <a:lnTo>
                      <a:pt x="85" y="62"/>
                    </a:lnTo>
                    <a:cubicBezTo>
                      <a:pt x="77" y="76"/>
                      <a:pt x="60" y="84"/>
                      <a:pt x="44" y="80"/>
                    </a:cubicBezTo>
                    <a:cubicBezTo>
                      <a:pt x="30" y="76"/>
                      <a:pt x="22" y="62"/>
                      <a:pt x="26" y="50"/>
                    </a:cubicBezTo>
                    <a:cubicBezTo>
                      <a:pt x="30" y="50"/>
                      <a:pt x="33" y="49"/>
                      <a:pt x="33" y="43"/>
                    </a:cubicBezTo>
                    <a:cubicBezTo>
                      <a:pt x="38" y="29"/>
                      <a:pt x="54" y="17"/>
                      <a:pt x="69" y="23"/>
                    </a:cubicBezTo>
                    <a:cubicBezTo>
                      <a:pt x="85" y="27"/>
                      <a:pt x="93" y="48"/>
                      <a:pt x="85" y="62"/>
                    </a:cubicBezTo>
                    <a:close/>
                    <a:moveTo>
                      <a:pt x="77" y="8"/>
                    </a:moveTo>
                    <a:lnTo>
                      <a:pt x="77" y="8"/>
                    </a:lnTo>
                    <a:cubicBezTo>
                      <a:pt x="56" y="0"/>
                      <a:pt x="36" y="9"/>
                      <a:pt x="24" y="26"/>
                    </a:cubicBezTo>
                    <a:cubicBezTo>
                      <a:pt x="22" y="27"/>
                      <a:pt x="21" y="27"/>
                      <a:pt x="20" y="29"/>
                    </a:cubicBezTo>
                    <a:cubicBezTo>
                      <a:pt x="0" y="47"/>
                      <a:pt x="6" y="79"/>
                      <a:pt x="29" y="92"/>
                    </a:cubicBezTo>
                    <a:cubicBezTo>
                      <a:pt x="53" y="105"/>
                      <a:pt x="86" y="94"/>
                      <a:pt x="100" y="71"/>
                    </a:cubicBezTo>
                    <a:cubicBezTo>
                      <a:pt x="112" y="48"/>
                      <a:pt x="101" y="17"/>
                      <a:pt x="77" y="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3" name="Freeform 86">
                <a:extLst>
                  <a:ext uri="{FF2B5EF4-FFF2-40B4-BE49-F238E27FC236}">
                    <a16:creationId xmlns:a16="http://schemas.microsoft.com/office/drawing/2014/main" id="{87D7C6E5-9BF1-C146-81B9-AAC721EFE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2714625"/>
                <a:ext cx="39687" cy="55563"/>
              </a:xfrm>
              <a:custGeom>
                <a:avLst/>
                <a:gdLst>
                  <a:gd name="T0" fmla="*/ 13521980 w 109"/>
                  <a:gd name="T1" fmla="*/ 11179634 h 155"/>
                  <a:gd name="T2" fmla="*/ 13521980 w 109"/>
                  <a:gd name="T3" fmla="*/ 11179634 h 155"/>
                  <a:gd name="T4" fmla="*/ 12461354 w 109"/>
                  <a:gd name="T5" fmla="*/ 1285118 h 155"/>
                  <a:gd name="T6" fmla="*/ 12461354 w 109"/>
                  <a:gd name="T7" fmla="*/ 1285118 h 155"/>
                  <a:gd name="T8" fmla="*/ 10075401 w 109"/>
                  <a:gd name="T9" fmla="*/ 1285118 h 155"/>
                  <a:gd name="T10" fmla="*/ 10075401 w 109"/>
                  <a:gd name="T11" fmla="*/ 1285118 h 155"/>
                  <a:gd name="T12" fmla="*/ 11401092 w 109"/>
                  <a:gd name="T13" fmla="*/ 12336061 h 155"/>
                  <a:gd name="T14" fmla="*/ 11401092 w 109"/>
                  <a:gd name="T15" fmla="*/ 12336061 h 155"/>
                  <a:gd name="T16" fmla="*/ 10472999 w 109"/>
                  <a:gd name="T17" fmla="*/ 13878204 h 155"/>
                  <a:gd name="T18" fmla="*/ 10472999 w 109"/>
                  <a:gd name="T19" fmla="*/ 13878204 h 155"/>
                  <a:gd name="T20" fmla="*/ 8484280 w 109"/>
                  <a:gd name="T21" fmla="*/ 12721776 h 155"/>
                  <a:gd name="T22" fmla="*/ 8484280 w 109"/>
                  <a:gd name="T23" fmla="*/ 12721776 h 155"/>
                  <a:gd name="T24" fmla="*/ 3579476 w 109"/>
                  <a:gd name="T25" fmla="*/ 8352732 h 155"/>
                  <a:gd name="T26" fmla="*/ 3579476 w 109"/>
                  <a:gd name="T27" fmla="*/ 8352732 h 155"/>
                  <a:gd name="T28" fmla="*/ 2253785 w 109"/>
                  <a:gd name="T29" fmla="*/ 8352732 h 155"/>
                  <a:gd name="T30" fmla="*/ 2253785 w 109"/>
                  <a:gd name="T31" fmla="*/ 8352732 h 155"/>
                  <a:gd name="T32" fmla="*/ 265065 w 109"/>
                  <a:gd name="T33" fmla="*/ 8866421 h 155"/>
                  <a:gd name="T34" fmla="*/ 265065 w 109"/>
                  <a:gd name="T35" fmla="*/ 8866421 h 155"/>
                  <a:gd name="T36" fmla="*/ 1590757 w 109"/>
                  <a:gd name="T37" fmla="*/ 18375580 h 155"/>
                  <a:gd name="T38" fmla="*/ 1590757 w 109"/>
                  <a:gd name="T39" fmla="*/ 18375580 h 155"/>
                  <a:gd name="T40" fmla="*/ 3844542 w 109"/>
                  <a:gd name="T41" fmla="*/ 18375580 h 155"/>
                  <a:gd name="T42" fmla="*/ 3844542 w 109"/>
                  <a:gd name="T43" fmla="*/ 18375580 h 155"/>
                  <a:gd name="T44" fmla="*/ 3844542 w 109"/>
                  <a:gd name="T45" fmla="*/ 11693681 h 155"/>
                  <a:gd name="T46" fmla="*/ 3844542 w 109"/>
                  <a:gd name="T47" fmla="*/ 11693681 h 155"/>
                  <a:gd name="T48" fmla="*/ 12859316 w 109"/>
                  <a:gd name="T49" fmla="*/ 15934035 h 155"/>
                  <a:gd name="T50" fmla="*/ 12859316 w 109"/>
                  <a:gd name="T51" fmla="*/ 15934035 h 155"/>
                  <a:gd name="T52" fmla="*/ 13521980 w 109"/>
                  <a:gd name="T53" fmla="*/ 11179634 h 1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9" h="155">
                    <a:moveTo>
                      <a:pt x="102" y="87"/>
                    </a:moveTo>
                    <a:lnTo>
                      <a:pt x="102" y="87"/>
                    </a:lnTo>
                    <a:cubicBezTo>
                      <a:pt x="99" y="62"/>
                      <a:pt x="97" y="36"/>
                      <a:pt x="94" y="10"/>
                    </a:cubicBezTo>
                    <a:cubicBezTo>
                      <a:pt x="92" y="0"/>
                      <a:pt x="75" y="0"/>
                      <a:pt x="76" y="10"/>
                    </a:cubicBezTo>
                    <a:cubicBezTo>
                      <a:pt x="80" y="38"/>
                      <a:pt x="88" y="69"/>
                      <a:pt x="86" y="96"/>
                    </a:cubicBezTo>
                    <a:cubicBezTo>
                      <a:pt x="86" y="103"/>
                      <a:pt x="89" y="108"/>
                      <a:pt x="79" y="108"/>
                    </a:cubicBezTo>
                    <a:cubicBezTo>
                      <a:pt x="75" y="108"/>
                      <a:pt x="67" y="100"/>
                      <a:pt x="64" y="99"/>
                    </a:cubicBezTo>
                    <a:cubicBezTo>
                      <a:pt x="51" y="89"/>
                      <a:pt x="39" y="78"/>
                      <a:pt x="27" y="65"/>
                    </a:cubicBezTo>
                    <a:cubicBezTo>
                      <a:pt x="24" y="63"/>
                      <a:pt x="20" y="63"/>
                      <a:pt x="17" y="65"/>
                    </a:cubicBezTo>
                    <a:cubicBezTo>
                      <a:pt x="12" y="58"/>
                      <a:pt x="0" y="61"/>
                      <a:pt x="2" y="69"/>
                    </a:cubicBezTo>
                    <a:cubicBezTo>
                      <a:pt x="5" y="94"/>
                      <a:pt x="8" y="119"/>
                      <a:pt x="12" y="143"/>
                    </a:cubicBezTo>
                    <a:cubicBezTo>
                      <a:pt x="13" y="153"/>
                      <a:pt x="27" y="154"/>
                      <a:pt x="29" y="143"/>
                    </a:cubicBezTo>
                    <a:cubicBezTo>
                      <a:pt x="29" y="125"/>
                      <a:pt x="29" y="108"/>
                      <a:pt x="29" y="91"/>
                    </a:cubicBezTo>
                    <a:cubicBezTo>
                      <a:pt x="48" y="112"/>
                      <a:pt x="80" y="139"/>
                      <a:pt x="97" y="124"/>
                    </a:cubicBezTo>
                    <a:cubicBezTo>
                      <a:pt x="108" y="116"/>
                      <a:pt x="103" y="98"/>
                      <a:pt x="102" y="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67F0D706-BCA7-B942-B169-9297AC8D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359025"/>
                <a:ext cx="201612" cy="271463"/>
              </a:xfrm>
              <a:custGeom>
                <a:avLst/>
                <a:gdLst>
                  <a:gd name="T0" fmla="*/ 66643368 w 561"/>
                  <a:gd name="T1" fmla="*/ 1551474 h 755"/>
                  <a:gd name="T2" fmla="*/ 66643368 w 561"/>
                  <a:gd name="T3" fmla="*/ 1551474 h 755"/>
                  <a:gd name="T4" fmla="*/ 258394 w 561"/>
                  <a:gd name="T5" fmla="*/ 93209967 h 755"/>
                  <a:gd name="T6" fmla="*/ 258394 w 561"/>
                  <a:gd name="T7" fmla="*/ 93209967 h 755"/>
                  <a:gd name="T8" fmla="*/ 7103499 w 561"/>
                  <a:gd name="T9" fmla="*/ 93209967 h 755"/>
                  <a:gd name="T10" fmla="*/ 7103499 w 561"/>
                  <a:gd name="T11" fmla="*/ 93209967 h 755"/>
                  <a:gd name="T12" fmla="*/ 68580784 w 561"/>
                  <a:gd name="T13" fmla="*/ 8015170 h 755"/>
                  <a:gd name="T14" fmla="*/ 68580784 w 561"/>
                  <a:gd name="T15" fmla="*/ 8015170 h 755"/>
                  <a:gd name="T16" fmla="*/ 66643368 w 561"/>
                  <a:gd name="T17" fmla="*/ 1551474 h 7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1" h="755">
                    <a:moveTo>
                      <a:pt x="516" y="12"/>
                    </a:moveTo>
                    <a:lnTo>
                      <a:pt x="516" y="12"/>
                    </a:lnTo>
                    <a:cubicBezTo>
                      <a:pt x="224" y="130"/>
                      <a:pt x="23" y="405"/>
                      <a:pt x="2" y="721"/>
                    </a:cubicBezTo>
                    <a:cubicBezTo>
                      <a:pt x="0" y="754"/>
                      <a:pt x="52" y="754"/>
                      <a:pt x="55" y="721"/>
                    </a:cubicBezTo>
                    <a:cubicBezTo>
                      <a:pt x="72" y="430"/>
                      <a:pt x="260" y="171"/>
                      <a:pt x="531" y="62"/>
                    </a:cubicBezTo>
                    <a:cubicBezTo>
                      <a:pt x="560" y="50"/>
                      <a:pt x="547" y="0"/>
                      <a:pt x="51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6AB183BA-3A9C-F548-A06A-B06A74640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88" y="2365375"/>
                <a:ext cx="139700" cy="158750"/>
              </a:xfrm>
              <a:custGeom>
                <a:avLst/>
                <a:gdLst>
                  <a:gd name="T0" fmla="*/ 45806914 w 390"/>
                  <a:gd name="T1" fmla="*/ 1027396 h 443"/>
                  <a:gd name="T2" fmla="*/ 45806914 w 390"/>
                  <a:gd name="T3" fmla="*/ 1027396 h 443"/>
                  <a:gd name="T4" fmla="*/ 23224229 w 390"/>
                  <a:gd name="T5" fmla="*/ 15795087 h 443"/>
                  <a:gd name="T6" fmla="*/ 23224229 w 390"/>
                  <a:gd name="T7" fmla="*/ 15795087 h 443"/>
                  <a:gd name="T8" fmla="*/ 2052874 w 390"/>
                  <a:gd name="T9" fmla="*/ 49440412 h 443"/>
                  <a:gd name="T10" fmla="*/ 2052874 w 390"/>
                  <a:gd name="T11" fmla="*/ 49440412 h 443"/>
                  <a:gd name="T12" fmla="*/ 7698545 w 390"/>
                  <a:gd name="T13" fmla="*/ 52779179 h 443"/>
                  <a:gd name="T14" fmla="*/ 7698545 w 390"/>
                  <a:gd name="T15" fmla="*/ 52779179 h 443"/>
                  <a:gd name="T16" fmla="*/ 21941139 w 390"/>
                  <a:gd name="T17" fmla="*/ 28765285 h 443"/>
                  <a:gd name="T18" fmla="*/ 21941139 w 390"/>
                  <a:gd name="T19" fmla="*/ 28765285 h 443"/>
                  <a:gd name="T20" fmla="*/ 45806914 w 390"/>
                  <a:gd name="T21" fmla="*/ 7576639 h 443"/>
                  <a:gd name="T22" fmla="*/ 45806914 w 390"/>
                  <a:gd name="T23" fmla="*/ 7576639 h 443"/>
                  <a:gd name="T24" fmla="*/ 45806914 w 390"/>
                  <a:gd name="T25" fmla="*/ 1027396 h 4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0" h="443">
                    <a:moveTo>
                      <a:pt x="357" y="8"/>
                    </a:moveTo>
                    <a:lnTo>
                      <a:pt x="357" y="8"/>
                    </a:lnTo>
                    <a:cubicBezTo>
                      <a:pt x="276" y="0"/>
                      <a:pt x="226" y="66"/>
                      <a:pt x="181" y="123"/>
                    </a:cubicBezTo>
                    <a:cubicBezTo>
                      <a:pt x="118" y="205"/>
                      <a:pt x="62" y="292"/>
                      <a:pt x="16" y="385"/>
                    </a:cubicBezTo>
                    <a:cubicBezTo>
                      <a:pt x="0" y="414"/>
                      <a:pt x="44" y="442"/>
                      <a:pt x="60" y="411"/>
                    </a:cubicBezTo>
                    <a:cubicBezTo>
                      <a:pt x="93" y="346"/>
                      <a:pt x="129" y="283"/>
                      <a:pt x="171" y="224"/>
                    </a:cubicBezTo>
                    <a:cubicBezTo>
                      <a:pt x="210" y="166"/>
                      <a:pt x="275" y="51"/>
                      <a:pt x="357" y="59"/>
                    </a:cubicBezTo>
                    <a:cubicBezTo>
                      <a:pt x="389" y="62"/>
                      <a:pt x="389" y="11"/>
                      <a:pt x="357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39" name="Group 3">
              <a:extLst>
                <a:ext uri="{FF2B5EF4-FFF2-40B4-BE49-F238E27FC236}">
                  <a16:creationId xmlns:a16="http://schemas.microsoft.com/office/drawing/2014/main" id="{958DAF04-7595-C94D-B85D-0DF593C854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0890" y="5517232"/>
              <a:ext cx="2183354" cy="1608964"/>
              <a:chOff x="3649663" y="4546600"/>
              <a:chExt cx="952500" cy="701675"/>
            </a:xfrm>
            <a:solidFill>
              <a:schemeClr val="accent2"/>
            </a:solidFill>
          </p:grpSpPr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26045BFB-930B-AD41-AB67-EB9B46533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9663" y="4546600"/>
                <a:ext cx="952500" cy="687388"/>
              </a:xfrm>
              <a:custGeom>
                <a:avLst/>
                <a:gdLst>
                  <a:gd name="T0" fmla="*/ 6210674 w 2648"/>
                  <a:gd name="T1" fmla="*/ 201307052 h 1908"/>
                  <a:gd name="T2" fmla="*/ 6210674 w 2648"/>
                  <a:gd name="T3" fmla="*/ 156009696 h 1908"/>
                  <a:gd name="T4" fmla="*/ 19408267 w 2648"/>
                  <a:gd name="T5" fmla="*/ 127455353 h 1908"/>
                  <a:gd name="T6" fmla="*/ 20184511 w 2648"/>
                  <a:gd name="T7" fmla="*/ 121614717 h 1908"/>
                  <a:gd name="T8" fmla="*/ 59518660 w 2648"/>
                  <a:gd name="T9" fmla="*/ 27515695 h 1908"/>
                  <a:gd name="T10" fmla="*/ 273008514 w 2648"/>
                  <a:gd name="T11" fmla="*/ 33226635 h 1908"/>
                  <a:gd name="T12" fmla="*/ 209608632 w 2648"/>
                  <a:gd name="T13" fmla="*/ 66972415 h 1908"/>
                  <a:gd name="T14" fmla="*/ 297333594 w 2648"/>
                  <a:gd name="T15" fmla="*/ 114476401 h 1908"/>
                  <a:gd name="T16" fmla="*/ 324634518 w 2648"/>
                  <a:gd name="T17" fmla="*/ 133685437 h 1908"/>
                  <a:gd name="T18" fmla="*/ 336538250 w 2648"/>
                  <a:gd name="T19" fmla="*/ 216103187 h 1908"/>
                  <a:gd name="T20" fmla="*/ 295392983 w 2648"/>
                  <a:gd name="T21" fmla="*/ 159773758 h 1908"/>
                  <a:gd name="T22" fmla="*/ 260587525 w 2648"/>
                  <a:gd name="T23" fmla="*/ 228693051 h 1908"/>
                  <a:gd name="T24" fmla="*/ 241437887 w 2648"/>
                  <a:gd name="T25" fmla="*/ 216622330 h 1908"/>
                  <a:gd name="T26" fmla="*/ 184119185 w 2648"/>
                  <a:gd name="T27" fmla="*/ 224150454 h 1908"/>
                  <a:gd name="T28" fmla="*/ 118907467 w 2648"/>
                  <a:gd name="T29" fmla="*/ 228303603 h 1908"/>
                  <a:gd name="T30" fmla="*/ 108944705 w 2648"/>
                  <a:gd name="T31" fmla="*/ 135113173 h 1908"/>
                  <a:gd name="T32" fmla="*/ 116449240 w 2648"/>
                  <a:gd name="T33" fmla="*/ 228303603 h 1908"/>
                  <a:gd name="T34" fmla="*/ 61071149 w 2648"/>
                  <a:gd name="T35" fmla="*/ 211820341 h 1908"/>
                  <a:gd name="T36" fmla="*/ 10092255 w 2648"/>
                  <a:gd name="T37" fmla="*/ 218050065 h 1908"/>
                  <a:gd name="T38" fmla="*/ 95229497 w 2648"/>
                  <a:gd name="T39" fmla="*/ 233884848 h 1908"/>
                  <a:gd name="T40" fmla="*/ 95229497 w 2648"/>
                  <a:gd name="T41" fmla="*/ 233884848 h 1908"/>
                  <a:gd name="T42" fmla="*/ 285947478 w 2648"/>
                  <a:gd name="T43" fmla="*/ 197542990 h 1908"/>
                  <a:gd name="T44" fmla="*/ 281677775 w 2648"/>
                  <a:gd name="T45" fmla="*/ 226486780 h 1908"/>
                  <a:gd name="T46" fmla="*/ 288535199 w 2648"/>
                  <a:gd name="T47" fmla="*/ 197283598 h 1908"/>
                  <a:gd name="T48" fmla="*/ 299921315 w 2648"/>
                  <a:gd name="T49" fmla="*/ 224409845 h 1908"/>
                  <a:gd name="T50" fmla="*/ 292675769 w 2648"/>
                  <a:gd name="T51" fmla="*/ 230510234 h 1908"/>
                  <a:gd name="T52" fmla="*/ 307555344 w 2648"/>
                  <a:gd name="T53" fmla="*/ 229601642 h 1908"/>
                  <a:gd name="T54" fmla="*/ 292675769 w 2648"/>
                  <a:gd name="T55" fmla="*/ 230510234 h 1908"/>
                  <a:gd name="T56" fmla="*/ 297592582 w 2648"/>
                  <a:gd name="T57" fmla="*/ 166652681 h 1908"/>
                  <a:gd name="T58" fmla="*/ 304838129 w 2648"/>
                  <a:gd name="T59" fmla="*/ 168989008 h 1908"/>
                  <a:gd name="T60" fmla="*/ 307425850 w 2648"/>
                  <a:gd name="T61" fmla="*/ 170935887 h 1908"/>
                  <a:gd name="T62" fmla="*/ 314800890 w 2648"/>
                  <a:gd name="T63" fmla="*/ 180540225 h 1908"/>
                  <a:gd name="T64" fmla="*/ 319847198 w 2648"/>
                  <a:gd name="T65" fmla="*/ 222462967 h 1908"/>
                  <a:gd name="T66" fmla="*/ 278960560 w 2648"/>
                  <a:gd name="T67" fmla="*/ 105909991 h 1908"/>
                  <a:gd name="T68" fmla="*/ 269903537 w 2648"/>
                  <a:gd name="T69" fmla="*/ 100848250 h 1908"/>
                  <a:gd name="T70" fmla="*/ 289311444 w 2648"/>
                  <a:gd name="T71" fmla="*/ 111750627 h 1908"/>
                  <a:gd name="T72" fmla="*/ 259552293 w 2648"/>
                  <a:gd name="T73" fmla="*/ 120317038 h 1908"/>
                  <a:gd name="T74" fmla="*/ 219959516 w 2648"/>
                  <a:gd name="T75" fmla="*/ 45556748 h 1908"/>
                  <a:gd name="T76" fmla="*/ 10480378 w 2648"/>
                  <a:gd name="T77" fmla="*/ 230510234 h 1908"/>
                  <a:gd name="T78" fmla="*/ 15914807 w 2648"/>
                  <a:gd name="T79" fmla="*/ 220386392 h 1908"/>
                  <a:gd name="T80" fmla="*/ 61071149 w 2648"/>
                  <a:gd name="T81" fmla="*/ 234014544 h 1908"/>
                  <a:gd name="T82" fmla="*/ 102345909 w 2648"/>
                  <a:gd name="T83" fmla="*/ 246863800 h 1908"/>
                  <a:gd name="T84" fmla="*/ 179849482 w 2648"/>
                  <a:gd name="T85" fmla="*/ 229731338 h 1908"/>
                  <a:gd name="T86" fmla="*/ 196799162 w 2648"/>
                  <a:gd name="T87" fmla="*/ 220516088 h 1908"/>
                  <a:gd name="T88" fmla="*/ 241437887 w 2648"/>
                  <a:gd name="T89" fmla="*/ 233105952 h 1908"/>
                  <a:gd name="T90" fmla="*/ 287499967 w 2648"/>
                  <a:gd name="T91" fmla="*/ 231029378 h 1908"/>
                  <a:gd name="T92" fmla="*/ 312342663 w 2648"/>
                  <a:gd name="T93" fmla="*/ 227654764 h 1908"/>
                  <a:gd name="T94" fmla="*/ 338220232 w 2648"/>
                  <a:gd name="T95" fmla="*/ 221165288 h 1908"/>
                  <a:gd name="T96" fmla="*/ 330586204 w 2648"/>
                  <a:gd name="T97" fmla="*/ 133166294 h 1908"/>
                  <a:gd name="T98" fmla="*/ 328645593 w 2648"/>
                  <a:gd name="T99" fmla="*/ 130310824 h 1908"/>
                  <a:gd name="T100" fmla="*/ 311436925 w 2648"/>
                  <a:gd name="T101" fmla="*/ 116552976 h 1908"/>
                  <a:gd name="T102" fmla="*/ 275467101 w 2648"/>
                  <a:gd name="T103" fmla="*/ 27385999 h 1908"/>
                  <a:gd name="T104" fmla="*/ 159147355 w 2648"/>
                  <a:gd name="T105" fmla="*/ 9215250 h 1908"/>
                  <a:gd name="T106" fmla="*/ 15009069 w 2648"/>
                  <a:gd name="T107" fmla="*/ 122263917 h 1908"/>
                  <a:gd name="T108" fmla="*/ 5175442 w 2648"/>
                  <a:gd name="T109" fmla="*/ 131089719 h 1908"/>
                  <a:gd name="T110" fmla="*/ 1164367 w 2648"/>
                  <a:gd name="T111" fmla="*/ 204421914 h 19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48" h="1908">
                    <a:moveTo>
                      <a:pt x="59" y="1682"/>
                    </a:moveTo>
                    <a:lnTo>
                      <a:pt x="59" y="1682"/>
                    </a:lnTo>
                    <a:cubicBezTo>
                      <a:pt x="58" y="1670"/>
                      <a:pt x="56" y="1657"/>
                      <a:pt x="56" y="1646"/>
                    </a:cubicBezTo>
                    <a:cubicBezTo>
                      <a:pt x="53" y="1614"/>
                      <a:pt x="50" y="1583"/>
                      <a:pt x="48" y="1551"/>
                    </a:cubicBezTo>
                    <a:cubicBezTo>
                      <a:pt x="45" y="1502"/>
                      <a:pt x="43" y="1452"/>
                      <a:pt x="42" y="1402"/>
                    </a:cubicBezTo>
                    <a:cubicBezTo>
                      <a:pt x="42" y="1335"/>
                      <a:pt x="43" y="1268"/>
                      <a:pt x="48" y="1202"/>
                    </a:cubicBezTo>
                    <a:cubicBezTo>
                      <a:pt x="50" y="1172"/>
                      <a:pt x="48" y="1137"/>
                      <a:pt x="55" y="1108"/>
                    </a:cubicBezTo>
                    <a:cubicBezTo>
                      <a:pt x="62" y="1080"/>
                      <a:pt x="99" y="1005"/>
                      <a:pt x="133" y="1004"/>
                    </a:cubicBezTo>
                    <a:cubicBezTo>
                      <a:pt x="145" y="1004"/>
                      <a:pt x="150" y="992"/>
                      <a:pt x="150" y="982"/>
                    </a:cubicBezTo>
                    <a:lnTo>
                      <a:pt x="149" y="958"/>
                    </a:lnTo>
                    <a:cubicBezTo>
                      <a:pt x="149" y="957"/>
                      <a:pt x="148" y="955"/>
                      <a:pt x="148" y="955"/>
                    </a:cubicBezTo>
                    <a:cubicBezTo>
                      <a:pt x="153" y="950"/>
                      <a:pt x="156" y="945"/>
                      <a:pt x="156" y="937"/>
                    </a:cubicBezTo>
                    <a:cubicBezTo>
                      <a:pt x="152" y="799"/>
                      <a:pt x="152" y="654"/>
                      <a:pt x="179" y="517"/>
                    </a:cubicBezTo>
                    <a:cubicBezTo>
                      <a:pt x="211" y="357"/>
                      <a:pt x="312" y="268"/>
                      <a:pt x="460" y="212"/>
                    </a:cubicBezTo>
                    <a:cubicBezTo>
                      <a:pt x="714" y="116"/>
                      <a:pt x="1004" y="121"/>
                      <a:pt x="1272" y="109"/>
                    </a:cubicBezTo>
                    <a:cubicBezTo>
                      <a:pt x="1510" y="99"/>
                      <a:pt x="1866" y="35"/>
                      <a:pt x="2063" y="207"/>
                    </a:cubicBezTo>
                    <a:cubicBezTo>
                      <a:pt x="2081" y="222"/>
                      <a:pt x="2096" y="239"/>
                      <a:pt x="2110" y="256"/>
                    </a:cubicBezTo>
                    <a:cubicBezTo>
                      <a:pt x="1995" y="188"/>
                      <a:pt x="1845" y="182"/>
                      <a:pt x="1733" y="264"/>
                    </a:cubicBezTo>
                    <a:cubicBezTo>
                      <a:pt x="1645" y="327"/>
                      <a:pt x="1621" y="411"/>
                      <a:pt x="1620" y="516"/>
                    </a:cubicBezTo>
                    <a:cubicBezTo>
                      <a:pt x="1615" y="665"/>
                      <a:pt x="1632" y="816"/>
                      <a:pt x="1659" y="963"/>
                    </a:cubicBezTo>
                    <a:cubicBezTo>
                      <a:pt x="1660" y="976"/>
                      <a:pt x="1672" y="981"/>
                      <a:pt x="1682" y="978"/>
                    </a:cubicBezTo>
                    <a:cubicBezTo>
                      <a:pt x="1882" y="1022"/>
                      <a:pt x="2110" y="947"/>
                      <a:pt x="2298" y="882"/>
                    </a:cubicBezTo>
                    <a:cubicBezTo>
                      <a:pt x="2319" y="900"/>
                      <a:pt x="2342" y="908"/>
                      <a:pt x="2367" y="917"/>
                    </a:cubicBezTo>
                    <a:cubicBezTo>
                      <a:pt x="2414" y="956"/>
                      <a:pt x="2470" y="982"/>
                      <a:pt x="2509" y="1030"/>
                    </a:cubicBezTo>
                    <a:cubicBezTo>
                      <a:pt x="2536" y="1072"/>
                      <a:pt x="2553" y="1121"/>
                      <a:pt x="2564" y="1171"/>
                    </a:cubicBezTo>
                    <a:cubicBezTo>
                      <a:pt x="2602" y="1328"/>
                      <a:pt x="2605" y="1499"/>
                      <a:pt x="2606" y="1661"/>
                    </a:cubicBezTo>
                    <a:cubicBezTo>
                      <a:pt x="2604" y="1662"/>
                      <a:pt x="2602" y="1664"/>
                      <a:pt x="2601" y="1665"/>
                    </a:cubicBezTo>
                    <a:cubicBezTo>
                      <a:pt x="2586" y="1680"/>
                      <a:pt x="2564" y="1690"/>
                      <a:pt x="2540" y="1698"/>
                    </a:cubicBezTo>
                    <a:cubicBezTo>
                      <a:pt x="2529" y="1555"/>
                      <a:pt x="2479" y="1229"/>
                      <a:pt x="2283" y="1231"/>
                    </a:cubicBezTo>
                    <a:cubicBezTo>
                      <a:pt x="2195" y="1232"/>
                      <a:pt x="2160" y="1335"/>
                      <a:pt x="2141" y="1406"/>
                    </a:cubicBezTo>
                    <a:cubicBezTo>
                      <a:pt x="2111" y="1518"/>
                      <a:pt x="2119" y="1636"/>
                      <a:pt x="2136" y="1750"/>
                    </a:cubicBezTo>
                    <a:cubicBezTo>
                      <a:pt x="2096" y="1754"/>
                      <a:pt x="2054" y="1759"/>
                      <a:pt x="2014" y="1762"/>
                    </a:cubicBezTo>
                    <a:cubicBezTo>
                      <a:pt x="1966" y="1767"/>
                      <a:pt x="1921" y="1786"/>
                      <a:pt x="1886" y="1743"/>
                    </a:cubicBezTo>
                    <a:cubicBezTo>
                      <a:pt x="1877" y="1731"/>
                      <a:pt x="1873" y="1685"/>
                      <a:pt x="1866" y="1669"/>
                    </a:cubicBezTo>
                    <a:cubicBezTo>
                      <a:pt x="1846" y="1625"/>
                      <a:pt x="1816" y="1587"/>
                      <a:pt x="1776" y="1562"/>
                    </a:cubicBezTo>
                    <a:cubicBezTo>
                      <a:pt x="1700" y="1514"/>
                      <a:pt x="1597" y="1523"/>
                      <a:pt x="1532" y="1587"/>
                    </a:cubicBezTo>
                    <a:cubicBezTo>
                      <a:pt x="1488" y="1632"/>
                      <a:pt x="1488" y="1705"/>
                      <a:pt x="1423" y="1727"/>
                    </a:cubicBezTo>
                    <a:cubicBezTo>
                      <a:pt x="1345" y="1753"/>
                      <a:pt x="1234" y="1743"/>
                      <a:pt x="1151" y="1747"/>
                    </a:cubicBezTo>
                    <a:cubicBezTo>
                      <a:pt x="1073" y="1752"/>
                      <a:pt x="997" y="1756"/>
                      <a:pt x="919" y="1759"/>
                    </a:cubicBezTo>
                    <a:cubicBezTo>
                      <a:pt x="919" y="1758"/>
                      <a:pt x="919" y="1756"/>
                      <a:pt x="919" y="1755"/>
                    </a:cubicBezTo>
                    <a:cubicBezTo>
                      <a:pt x="887" y="1517"/>
                      <a:pt x="869" y="1278"/>
                      <a:pt x="862" y="1038"/>
                    </a:cubicBezTo>
                    <a:cubicBezTo>
                      <a:pt x="862" y="1025"/>
                      <a:pt x="842" y="1027"/>
                      <a:pt x="842" y="1041"/>
                    </a:cubicBezTo>
                    <a:cubicBezTo>
                      <a:pt x="850" y="1280"/>
                      <a:pt x="868" y="1520"/>
                      <a:pt x="899" y="1758"/>
                    </a:cubicBezTo>
                    <a:lnTo>
                      <a:pt x="900" y="1759"/>
                    </a:lnTo>
                    <a:cubicBezTo>
                      <a:pt x="794" y="1762"/>
                      <a:pt x="689" y="1763"/>
                      <a:pt x="584" y="1763"/>
                    </a:cubicBezTo>
                    <a:cubicBezTo>
                      <a:pt x="555" y="1763"/>
                      <a:pt x="508" y="1775"/>
                      <a:pt x="488" y="1751"/>
                    </a:cubicBezTo>
                    <a:cubicBezTo>
                      <a:pt x="473" y="1735"/>
                      <a:pt x="477" y="1656"/>
                      <a:pt x="472" y="1632"/>
                    </a:cubicBezTo>
                    <a:cubicBezTo>
                      <a:pt x="459" y="1582"/>
                      <a:pt x="439" y="1534"/>
                      <a:pt x="401" y="1498"/>
                    </a:cubicBezTo>
                    <a:cubicBezTo>
                      <a:pt x="254" y="1354"/>
                      <a:pt x="47" y="1504"/>
                      <a:pt x="78" y="1680"/>
                    </a:cubicBezTo>
                    <a:cubicBezTo>
                      <a:pt x="74" y="1685"/>
                      <a:pt x="74" y="1690"/>
                      <a:pt x="76" y="1697"/>
                    </a:cubicBezTo>
                    <a:cubicBezTo>
                      <a:pt x="60" y="1706"/>
                      <a:pt x="55" y="1702"/>
                      <a:pt x="59" y="1682"/>
                    </a:cubicBezTo>
                    <a:close/>
                    <a:moveTo>
                      <a:pt x="736" y="1802"/>
                    </a:moveTo>
                    <a:lnTo>
                      <a:pt x="736" y="1802"/>
                    </a:lnTo>
                    <a:cubicBezTo>
                      <a:pt x="771" y="1802"/>
                      <a:pt x="807" y="1801"/>
                      <a:pt x="842" y="1801"/>
                    </a:cubicBezTo>
                    <a:cubicBezTo>
                      <a:pt x="842" y="1834"/>
                      <a:pt x="821" y="1866"/>
                      <a:pt x="784" y="1862"/>
                    </a:cubicBezTo>
                    <a:cubicBezTo>
                      <a:pt x="753" y="1858"/>
                      <a:pt x="742" y="1830"/>
                      <a:pt x="736" y="1802"/>
                    </a:cubicBezTo>
                    <a:close/>
                    <a:moveTo>
                      <a:pt x="2164" y="1506"/>
                    </a:moveTo>
                    <a:lnTo>
                      <a:pt x="2164" y="1506"/>
                    </a:lnTo>
                    <a:cubicBezTo>
                      <a:pt x="2168" y="1466"/>
                      <a:pt x="2177" y="1394"/>
                      <a:pt x="2206" y="1343"/>
                    </a:cubicBezTo>
                    <a:cubicBezTo>
                      <a:pt x="2212" y="1402"/>
                      <a:pt x="2209" y="1464"/>
                      <a:pt x="2210" y="1522"/>
                    </a:cubicBezTo>
                    <a:cubicBezTo>
                      <a:pt x="2211" y="1596"/>
                      <a:pt x="2212" y="1669"/>
                      <a:pt x="2213" y="1740"/>
                    </a:cubicBezTo>
                    <a:cubicBezTo>
                      <a:pt x="2202" y="1743"/>
                      <a:pt x="2189" y="1744"/>
                      <a:pt x="2177" y="1745"/>
                    </a:cubicBezTo>
                    <a:cubicBezTo>
                      <a:pt x="2164" y="1666"/>
                      <a:pt x="2156" y="1587"/>
                      <a:pt x="2164" y="1506"/>
                    </a:cubicBezTo>
                    <a:close/>
                    <a:moveTo>
                      <a:pt x="2234" y="1738"/>
                    </a:moveTo>
                    <a:lnTo>
                      <a:pt x="2234" y="1738"/>
                    </a:lnTo>
                    <a:cubicBezTo>
                      <a:pt x="2233" y="1665"/>
                      <a:pt x="2231" y="1592"/>
                      <a:pt x="2230" y="1520"/>
                    </a:cubicBezTo>
                    <a:cubicBezTo>
                      <a:pt x="2229" y="1453"/>
                      <a:pt x="2233" y="1384"/>
                      <a:pt x="2222" y="1318"/>
                    </a:cubicBezTo>
                    <a:cubicBezTo>
                      <a:pt x="2238" y="1300"/>
                      <a:pt x="2257" y="1287"/>
                      <a:pt x="2279" y="1285"/>
                    </a:cubicBezTo>
                    <a:cubicBezTo>
                      <a:pt x="2295" y="1432"/>
                      <a:pt x="2308" y="1581"/>
                      <a:pt x="2318" y="1729"/>
                    </a:cubicBezTo>
                    <a:cubicBezTo>
                      <a:pt x="2307" y="1730"/>
                      <a:pt x="2296" y="1731"/>
                      <a:pt x="2287" y="1731"/>
                    </a:cubicBezTo>
                    <a:cubicBezTo>
                      <a:pt x="2270" y="1735"/>
                      <a:pt x="2252" y="1736"/>
                      <a:pt x="2234" y="1738"/>
                    </a:cubicBezTo>
                    <a:close/>
                    <a:moveTo>
                      <a:pt x="2262" y="1776"/>
                    </a:moveTo>
                    <a:lnTo>
                      <a:pt x="2262" y="1776"/>
                    </a:lnTo>
                    <a:cubicBezTo>
                      <a:pt x="2299" y="1771"/>
                      <a:pt x="2334" y="1767"/>
                      <a:pt x="2370" y="1761"/>
                    </a:cubicBezTo>
                    <a:cubicBezTo>
                      <a:pt x="2370" y="1764"/>
                      <a:pt x="2373" y="1768"/>
                      <a:pt x="2377" y="1769"/>
                    </a:cubicBezTo>
                    <a:cubicBezTo>
                      <a:pt x="2382" y="1772"/>
                      <a:pt x="2360" y="1819"/>
                      <a:pt x="2358" y="1823"/>
                    </a:cubicBezTo>
                    <a:cubicBezTo>
                      <a:pt x="2348" y="1840"/>
                      <a:pt x="2331" y="1853"/>
                      <a:pt x="2310" y="1850"/>
                    </a:cubicBezTo>
                    <a:cubicBezTo>
                      <a:pt x="2278" y="1845"/>
                      <a:pt x="2268" y="1803"/>
                      <a:pt x="2262" y="1776"/>
                    </a:cubicBezTo>
                    <a:close/>
                    <a:moveTo>
                      <a:pt x="2390" y="1723"/>
                    </a:moveTo>
                    <a:lnTo>
                      <a:pt x="2390" y="1723"/>
                    </a:lnTo>
                    <a:cubicBezTo>
                      <a:pt x="2372" y="1725"/>
                      <a:pt x="2354" y="1726"/>
                      <a:pt x="2339" y="1727"/>
                    </a:cubicBezTo>
                    <a:cubicBezTo>
                      <a:pt x="2328" y="1579"/>
                      <a:pt x="2316" y="1432"/>
                      <a:pt x="2300" y="1284"/>
                    </a:cubicBezTo>
                    <a:cubicBezTo>
                      <a:pt x="2313" y="1285"/>
                      <a:pt x="2329" y="1288"/>
                      <a:pt x="2347" y="1297"/>
                    </a:cubicBezTo>
                    <a:cubicBezTo>
                      <a:pt x="2350" y="1299"/>
                      <a:pt x="2352" y="1300"/>
                      <a:pt x="2356" y="1302"/>
                    </a:cubicBezTo>
                    <a:cubicBezTo>
                      <a:pt x="2367" y="1443"/>
                      <a:pt x="2378" y="1582"/>
                      <a:pt x="2390" y="1723"/>
                    </a:cubicBezTo>
                    <a:close/>
                    <a:moveTo>
                      <a:pt x="2410" y="1722"/>
                    </a:moveTo>
                    <a:lnTo>
                      <a:pt x="2410" y="1722"/>
                    </a:lnTo>
                    <a:cubicBezTo>
                      <a:pt x="2399" y="1587"/>
                      <a:pt x="2388" y="1451"/>
                      <a:pt x="2376" y="1317"/>
                    </a:cubicBezTo>
                    <a:cubicBezTo>
                      <a:pt x="2388" y="1326"/>
                      <a:pt x="2399" y="1337"/>
                      <a:pt x="2408" y="1349"/>
                    </a:cubicBezTo>
                    <a:lnTo>
                      <a:pt x="2451" y="1717"/>
                    </a:lnTo>
                    <a:cubicBezTo>
                      <a:pt x="2438" y="1719"/>
                      <a:pt x="2424" y="1720"/>
                      <a:pt x="2410" y="1722"/>
                    </a:cubicBezTo>
                    <a:close/>
                    <a:moveTo>
                      <a:pt x="2433" y="1391"/>
                    </a:moveTo>
                    <a:lnTo>
                      <a:pt x="2433" y="1391"/>
                    </a:lnTo>
                    <a:cubicBezTo>
                      <a:pt x="2481" y="1486"/>
                      <a:pt x="2495" y="1628"/>
                      <a:pt x="2500" y="1709"/>
                    </a:cubicBezTo>
                    <a:cubicBezTo>
                      <a:pt x="2491" y="1711"/>
                      <a:pt x="2481" y="1712"/>
                      <a:pt x="2472" y="1714"/>
                    </a:cubicBezTo>
                    <a:cubicBezTo>
                      <a:pt x="2459" y="1606"/>
                      <a:pt x="2446" y="1498"/>
                      <a:pt x="2433" y="1391"/>
                    </a:cubicBezTo>
                    <a:close/>
                    <a:moveTo>
                      <a:pt x="2086" y="777"/>
                    </a:moveTo>
                    <a:lnTo>
                      <a:pt x="2086" y="777"/>
                    </a:lnTo>
                    <a:cubicBezTo>
                      <a:pt x="2110" y="777"/>
                      <a:pt x="2139" y="803"/>
                      <a:pt x="2156" y="816"/>
                    </a:cubicBezTo>
                    <a:cubicBezTo>
                      <a:pt x="2176" y="832"/>
                      <a:pt x="2192" y="850"/>
                      <a:pt x="2198" y="873"/>
                    </a:cubicBezTo>
                    <a:cubicBezTo>
                      <a:pt x="2149" y="889"/>
                      <a:pt x="2098" y="904"/>
                      <a:pt x="2046" y="918"/>
                    </a:cubicBezTo>
                    <a:cubicBezTo>
                      <a:pt x="2037" y="868"/>
                      <a:pt x="2024" y="778"/>
                      <a:pt x="2086" y="777"/>
                    </a:cubicBezTo>
                    <a:close/>
                    <a:moveTo>
                      <a:pt x="2288" y="841"/>
                    </a:moveTo>
                    <a:lnTo>
                      <a:pt x="2288" y="841"/>
                    </a:lnTo>
                    <a:cubicBezTo>
                      <a:pt x="2286" y="842"/>
                      <a:pt x="2284" y="843"/>
                      <a:pt x="2283" y="845"/>
                    </a:cubicBezTo>
                    <a:cubicBezTo>
                      <a:pt x="2268" y="850"/>
                      <a:pt x="2252" y="855"/>
                      <a:pt x="2236" y="861"/>
                    </a:cubicBezTo>
                    <a:cubicBezTo>
                      <a:pt x="2216" y="799"/>
                      <a:pt x="2141" y="735"/>
                      <a:pt x="2075" y="736"/>
                    </a:cubicBezTo>
                    <a:cubicBezTo>
                      <a:pt x="1985" y="739"/>
                      <a:pt x="1996" y="862"/>
                      <a:pt x="2006" y="927"/>
                    </a:cubicBezTo>
                    <a:cubicBezTo>
                      <a:pt x="1901" y="950"/>
                      <a:pt x="1793" y="960"/>
                      <a:pt x="1695" y="941"/>
                    </a:cubicBezTo>
                    <a:cubicBezTo>
                      <a:pt x="1679" y="849"/>
                      <a:pt x="1668" y="755"/>
                      <a:pt x="1663" y="663"/>
                    </a:cubicBezTo>
                    <a:cubicBezTo>
                      <a:pt x="1657" y="564"/>
                      <a:pt x="1638" y="435"/>
                      <a:pt x="1700" y="351"/>
                    </a:cubicBezTo>
                    <a:cubicBezTo>
                      <a:pt x="1810" y="198"/>
                      <a:pt x="2044" y="221"/>
                      <a:pt x="2161" y="349"/>
                    </a:cubicBezTo>
                    <a:cubicBezTo>
                      <a:pt x="2223" y="501"/>
                      <a:pt x="2213" y="694"/>
                      <a:pt x="2288" y="841"/>
                    </a:cubicBezTo>
                    <a:close/>
                    <a:moveTo>
                      <a:pt x="81" y="1776"/>
                    </a:moveTo>
                    <a:lnTo>
                      <a:pt x="81" y="1776"/>
                    </a:lnTo>
                    <a:cubicBezTo>
                      <a:pt x="115" y="1774"/>
                      <a:pt x="123" y="1745"/>
                      <a:pt x="120" y="1717"/>
                    </a:cubicBezTo>
                    <a:cubicBezTo>
                      <a:pt x="123" y="1712"/>
                      <a:pt x="124" y="1705"/>
                      <a:pt x="123" y="1698"/>
                    </a:cubicBezTo>
                    <a:cubicBezTo>
                      <a:pt x="66" y="1531"/>
                      <a:pt x="276" y="1404"/>
                      <a:pt x="387" y="1543"/>
                    </a:cubicBezTo>
                    <a:cubicBezTo>
                      <a:pt x="441" y="1608"/>
                      <a:pt x="444" y="1705"/>
                      <a:pt x="449" y="1785"/>
                    </a:cubicBezTo>
                    <a:cubicBezTo>
                      <a:pt x="450" y="1796"/>
                      <a:pt x="461" y="1803"/>
                      <a:pt x="472" y="1803"/>
                    </a:cubicBezTo>
                    <a:cubicBezTo>
                      <a:pt x="546" y="1804"/>
                      <a:pt x="621" y="1803"/>
                      <a:pt x="695" y="1803"/>
                    </a:cubicBezTo>
                    <a:cubicBezTo>
                      <a:pt x="705" y="1853"/>
                      <a:pt x="733" y="1903"/>
                      <a:pt x="791" y="1902"/>
                    </a:cubicBezTo>
                    <a:cubicBezTo>
                      <a:pt x="848" y="1902"/>
                      <a:pt x="884" y="1852"/>
                      <a:pt x="883" y="1800"/>
                    </a:cubicBezTo>
                    <a:cubicBezTo>
                      <a:pt x="993" y="1796"/>
                      <a:pt x="1104" y="1792"/>
                      <a:pt x="1214" y="1784"/>
                    </a:cubicBezTo>
                    <a:cubicBezTo>
                      <a:pt x="1272" y="1780"/>
                      <a:pt x="1331" y="1775"/>
                      <a:pt x="1390" y="1770"/>
                    </a:cubicBezTo>
                    <a:cubicBezTo>
                      <a:pt x="1418" y="1768"/>
                      <a:pt x="1461" y="1770"/>
                      <a:pt x="1488" y="1754"/>
                    </a:cubicBezTo>
                    <a:cubicBezTo>
                      <a:pt x="1510" y="1739"/>
                      <a:pt x="1512" y="1722"/>
                      <a:pt x="1521" y="1699"/>
                    </a:cubicBezTo>
                    <a:cubicBezTo>
                      <a:pt x="1548" y="1632"/>
                      <a:pt x="1582" y="1574"/>
                      <a:pt x="1664" y="1571"/>
                    </a:cubicBezTo>
                    <a:cubicBezTo>
                      <a:pt x="1775" y="1567"/>
                      <a:pt x="1820" y="1660"/>
                      <a:pt x="1846" y="1747"/>
                    </a:cubicBezTo>
                    <a:cubicBezTo>
                      <a:pt x="1852" y="1766"/>
                      <a:pt x="1851" y="1783"/>
                      <a:pt x="1866" y="1796"/>
                    </a:cubicBezTo>
                    <a:cubicBezTo>
                      <a:pt x="1907" y="1835"/>
                      <a:pt x="2009" y="1803"/>
                      <a:pt x="2057" y="1799"/>
                    </a:cubicBezTo>
                    <a:cubicBezTo>
                      <a:pt x="2112" y="1793"/>
                      <a:pt x="2168" y="1787"/>
                      <a:pt x="2222" y="1780"/>
                    </a:cubicBezTo>
                    <a:cubicBezTo>
                      <a:pt x="2235" y="1835"/>
                      <a:pt x="2266" y="1907"/>
                      <a:pt x="2335" y="1889"/>
                    </a:cubicBezTo>
                    <a:cubicBezTo>
                      <a:pt x="2369" y="1878"/>
                      <a:pt x="2393" y="1852"/>
                      <a:pt x="2405" y="1819"/>
                    </a:cubicBezTo>
                    <a:cubicBezTo>
                      <a:pt x="2410" y="1803"/>
                      <a:pt x="2421" y="1775"/>
                      <a:pt x="2414" y="1754"/>
                    </a:cubicBezTo>
                    <a:cubicBezTo>
                      <a:pt x="2419" y="1754"/>
                      <a:pt x="2424" y="1753"/>
                      <a:pt x="2429" y="1752"/>
                    </a:cubicBezTo>
                    <a:cubicBezTo>
                      <a:pt x="2492" y="1743"/>
                      <a:pt x="2563" y="1743"/>
                      <a:pt x="2614" y="1704"/>
                    </a:cubicBezTo>
                    <a:cubicBezTo>
                      <a:pt x="2626" y="1711"/>
                      <a:pt x="2647" y="1704"/>
                      <a:pt x="2647" y="1686"/>
                    </a:cubicBezTo>
                    <a:cubicBezTo>
                      <a:pt x="2645" y="1504"/>
                      <a:pt x="2647" y="1302"/>
                      <a:pt x="2595" y="1125"/>
                    </a:cubicBezTo>
                    <a:cubicBezTo>
                      <a:pt x="2586" y="1091"/>
                      <a:pt x="2572" y="1057"/>
                      <a:pt x="2555" y="1026"/>
                    </a:cubicBezTo>
                    <a:cubicBezTo>
                      <a:pt x="2554" y="1024"/>
                      <a:pt x="2553" y="1021"/>
                      <a:pt x="2552" y="1017"/>
                    </a:cubicBezTo>
                    <a:cubicBezTo>
                      <a:pt x="2548" y="1013"/>
                      <a:pt x="2545" y="1009"/>
                      <a:pt x="2540" y="1004"/>
                    </a:cubicBezTo>
                    <a:cubicBezTo>
                      <a:pt x="2529" y="986"/>
                      <a:pt x="2515" y="969"/>
                      <a:pt x="2500" y="953"/>
                    </a:cubicBezTo>
                    <a:cubicBezTo>
                      <a:pt x="2475" y="927"/>
                      <a:pt x="2441" y="914"/>
                      <a:pt x="2408" y="900"/>
                    </a:cubicBezTo>
                    <a:cubicBezTo>
                      <a:pt x="2408" y="899"/>
                      <a:pt x="2407" y="899"/>
                      <a:pt x="2407" y="898"/>
                    </a:cubicBezTo>
                    <a:cubicBezTo>
                      <a:pt x="2321" y="832"/>
                      <a:pt x="2295" y="734"/>
                      <a:pt x="2280" y="631"/>
                    </a:cubicBezTo>
                    <a:cubicBezTo>
                      <a:pt x="2258" y="474"/>
                      <a:pt x="2233" y="338"/>
                      <a:pt x="2129" y="211"/>
                    </a:cubicBezTo>
                    <a:cubicBezTo>
                      <a:pt x="2126" y="206"/>
                      <a:pt x="2121" y="204"/>
                      <a:pt x="2118" y="204"/>
                    </a:cubicBezTo>
                    <a:cubicBezTo>
                      <a:pt x="2098" y="185"/>
                      <a:pt x="2078" y="166"/>
                      <a:pt x="2053" y="149"/>
                    </a:cubicBezTo>
                    <a:cubicBezTo>
                      <a:pt x="1827" y="0"/>
                      <a:pt x="1483" y="59"/>
                      <a:pt x="1230" y="71"/>
                    </a:cubicBezTo>
                    <a:cubicBezTo>
                      <a:pt x="935" y="84"/>
                      <a:pt x="589" y="73"/>
                      <a:pt x="327" y="230"/>
                    </a:cubicBezTo>
                    <a:cubicBezTo>
                      <a:pt x="89" y="374"/>
                      <a:pt x="108" y="698"/>
                      <a:pt x="116" y="942"/>
                    </a:cubicBezTo>
                    <a:cubicBezTo>
                      <a:pt x="116" y="943"/>
                      <a:pt x="116" y="944"/>
                      <a:pt x="116" y="945"/>
                    </a:cubicBezTo>
                    <a:cubicBezTo>
                      <a:pt x="112" y="949"/>
                      <a:pt x="108" y="955"/>
                      <a:pt x="108" y="961"/>
                    </a:cubicBezTo>
                    <a:cubicBezTo>
                      <a:pt x="108" y="945"/>
                      <a:pt x="41" y="1009"/>
                      <a:pt x="40" y="1010"/>
                    </a:cubicBezTo>
                    <a:cubicBezTo>
                      <a:pt x="13" y="1053"/>
                      <a:pt x="14" y="1112"/>
                      <a:pt x="10" y="1158"/>
                    </a:cubicBezTo>
                    <a:cubicBezTo>
                      <a:pt x="0" y="1297"/>
                      <a:pt x="0" y="1436"/>
                      <a:pt x="9" y="1575"/>
                    </a:cubicBezTo>
                    <a:cubicBezTo>
                      <a:pt x="13" y="1613"/>
                      <a:pt x="0" y="1781"/>
                      <a:pt x="81" y="17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672E7752-3B49-D04C-8D1E-A7179F74B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4940300"/>
                <a:ext cx="50800" cy="50800"/>
              </a:xfrm>
              <a:custGeom>
                <a:avLst/>
                <a:gdLst>
                  <a:gd name="T0" fmla="*/ 6811951 w 139"/>
                  <a:gd name="T1" fmla="*/ 5805055 h 143"/>
                  <a:gd name="T2" fmla="*/ 6811951 w 139"/>
                  <a:gd name="T3" fmla="*/ 5805055 h 143"/>
                  <a:gd name="T4" fmla="*/ 8548288 w 139"/>
                  <a:gd name="T5" fmla="*/ 5805055 h 143"/>
                  <a:gd name="T6" fmla="*/ 8548288 w 139"/>
                  <a:gd name="T7" fmla="*/ 5805055 h 143"/>
                  <a:gd name="T8" fmla="*/ 9884072 w 139"/>
                  <a:gd name="T9" fmla="*/ 7698154 h 143"/>
                  <a:gd name="T10" fmla="*/ 9884072 w 139"/>
                  <a:gd name="T11" fmla="*/ 7698154 h 143"/>
                  <a:gd name="T12" fmla="*/ 10685177 w 139"/>
                  <a:gd name="T13" fmla="*/ 11736576 h 143"/>
                  <a:gd name="T14" fmla="*/ 10685177 w 139"/>
                  <a:gd name="T15" fmla="*/ 11736576 h 143"/>
                  <a:gd name="T16" fmla="*/ 6277637 w 139"/>
                  <a:gd name="T17" fmla="*/ 8833871 h 143"/>
                  <a:gd name="T18" fmla="*/ 6277637 w 139"/>
                  <a:gd name="T19" fmla="*/ 8833871 h 143"/>
                  <a:gd name="T20" fmla="*/ 6811951 w 139"/>
                  <a:gd name="T21" fmla="*/ 5805055 h 143"/>
                  <a:gd name="T22" fmla="*/ 2003494 w 139"/>
                  <a:gd name="T23" fmla="*/ 11988800 h 143"/>
                  <a:gd name="T24" fmla="*/ 2003494 w 139"/>
                  <a:gd name="T25" fmla="*/ 11988800 h 143"/>
                  <a:gd name="T26" fmla="*/ 13222984 w 139"/>
                  <a:gd name="T27" fmla="*/ 16405913 h 143"/>
                  <a:gd name="T28" fmla="*/ 13222984 w 139"/>
                  <a:gd name="T29" fmla="*/ 16405913 h 143"/>
                  <a:gd name="T30" fmla="*/ 13891059 w 139"/>
                  <a:gd name="T31" fmla="*/ 3407508 h 143"/>
                  <a:gd name="T32" fmla="*/ 13891059 w 139"/>
                  <a:gd name="T33" fmla="*/ 3407508 h 143"/>
                  <a:gd name="T34" fmla="*/ 11620409 w 139"/>
                  <a:gd name="T35" fmla="*/ 1893099 h 143"/>
                  <a:gd name="T36" fmla="*/ 11620409 w 139"/>
                  <a:gd name="T37" fmla="*/ 1893099 h 143"/>
                  <a:gd name="T38" fmla="*/ 4541301 w 139"/>
                  <a:gd name="T39" fmla="*/ 1261829 h 143"/>
                  <a:gd name="T40" fmla="*/ 4541301 w 139"/>
                  <a:gd name="T41" fmla="*/ 1261829 h 143"/>
                  <a:gd name="T42" fmla="*/ 2003494 w 139"/>
                  <a:gd name="T43" fmla="*/ 11988800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" h="143">
                    <a:moveTo>
                      <a:pt x="51" y="46"/>
                    </a:moveTo>
                    <a:lnTo>
                      <a:pt x="51" y="46"/>
                    </a:lnTo>
                    <a:cubicBezTo>
                      <a:pt x="54" y="45"/>
                      <a:pt x="63" y="44"/>
                      <a:pt x="64" y="46"/>
                    </a:cubicBezTo>
                    <a:cubicBezTo>
                      <a:pt x="66" y="53"/>
                      <a:pt x="70" y="58"/>
                      <a:pt x="74" y="61"/>
                    </a:cubicBezTo>
                    <a:cubicBezTo>
                      <a:pt x="78" y="72"/>
                      <a:pt x="80" y="81"/>
                      <a:pt x="80" y="93"/>
                    </a:cubicBezTo>
                    <a:cubicBezTo>
                      <a:pt x="66" y="94"/>
                      <a:pt x="51" y="85"/>
                      <a:pt x="47" y="70"/>
                    </a:cubicBezTo>
                    <a:cubicBezTo>
                      <a:pt x="46" y="63"/>
                      <a:pt x="45" y="51"/>
                      <a:pt x="51" y="46"/>
                    </a:cubicBezTo>
                    <a:close/>
                    <a:moveTo>
                      <a:pt x="15" y="95"/>
                    </a:moveTo>
                    <a:lnTo>
                      <a:pt x="15" y="95"/>
                    </a:lnTo>
                    <a:cubicBezTo>
                      <a:pt x="31" y="125"/>
                      <a:pt x="67" y="142"/>
                      <a:pt x="99" y="130"/>
                    </a:cubicBezTo>
                    <a:cubicBezTo>
                      <a:pt x="138" y="117"/>
                      <a:pt x="117" y="54"/>
                      <a:pt x="104" y="27"/>
                    </a:cubicBezTo>
                    <a:cubicBezTo>
                      <a:pt x="100" y="19"/>
                      <a:pt x="94" y="15"/>
                      <a:pt x="87" y="15"/>
                    </a:cubicBezTo>
                    <a:cubicBezTo>
                      <a:pt x="73" y="4"/>
                      <a:pt x="54" y="0"/>
                      <a:pt x="34" y="10"/>
                    </a:cubicBezTo>
                    <a:cubicBezTo>
                      <a:pt x="2" y="24"/>
                      <a:pt x="0" y="68"/>
                      <a:pt x="15" y="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4F26D1EA-74C1-1147-8FDE-BBE38F1D3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688" y="4948238"/>
                <a:ext cx="57150" cy="66675"/>
              </a:xfrm>
              <a:custGeom>
                <a:avLst/>
                <a:gdLst>
                  <a:gd name="T0" fmla="*/ 10997917 w 157"/>
                  <a:gd name="T1" fmla="*/ 7067550 h 186"/>
                  <a:gd name="T2" fmla="*/ 10997917 w 157"/>
                  <a:gd name="T3" fmla="*/ 7067550 h 186"/>
                  <a:gd name="T4" fmla="*/ 12455424 w 157"/>
                  <a:gd name="T5" fmla="*/ 8223967 h 186"/>
                  <a:gd name="T6" fmla="*/ 12455424 w 157"/>
                  <a:gd name="T7" fmla="*/ 8223967 h 186"/>
                  <a:gd name="T8" fmla="*/ 7685401 w 157"/>
                  <a:gd name="T9" fmla="*/ 16062223 h 186"/>
                  <a:gd name="T10" fmla="*/ 7685401 w 157"/>
                  <a:gd name="T11" fmla="*/ 16062223 h 186"/>
                  <a:gd name="T12" fmla="*/ 10997917 w 157"/>
                  <a:gd name="T13" fmla="*/ 7067550 h 186"/>
                  <a:gd name="T14" fmla="*/ 4902524 w 157"/>
                  <a:gd name="T15" fmla="*/ 20688249 h 186"/>
                  <a:gd name="T16" fmla="*/ 4902524 w 157"/>
                  <a:gd name="T17" fmla="*/ 20688249 h 186"/>
                  <a:gd name="T18" fmla="*/ 18418317 w 157"/>
                  <a:gd name="T19" fmla="*/ 15805560 h 186"/>
                  <a:gd name="T20" fmla="*/ 18418317 w 157"/>
                  <a:gd name="T21" fmla="*/ 15805560 h 186"/>
                  <a:gd name="T22" fmla="*/ 15635803 w 157"/>
                  <a:gd name="T23" fmla="*/ 3983652 h 186"/>
                  <a:gd name="T24" fmla="*/ 15635803 w 157"/>
                  <a:gd name="T25" fmla="*/ 3983652 h 186"/>
                  <a:gd name="T26" fmla="*/ 15105437 w 157"/>
                  <a:gd name="T27" fmla="*/ 3597941 h 186"/>
                  <a:gd name="T28" fmla="*/ 15105437 w 157"/>
                  <a:gd name="T29" fmla="*/ 3597941 h 186"/>
                  <a:gd name="T30" fmla="*/ 2385011 w 157"/>
                  <a:gd name="T31" fmla="*/ 6039465 h 186"/>
                  <a:gd name="T32" fmla="*/ 2385011 w 157"/>
                  <a:gd name="T33" fmla="*/ 6039465 h 186"/>
                  <a:gd name="T34" fmla="*/ 4902524 w 157"/>
                  <a:gd name="T35" fmla="*/ 20688249 h 1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7" h="186">
                    <a:moveTo>
                      <a:pt x="83" y="55"/>
                    </a:moveTo>
                    <a:lnTo>
                      <a:pt x="83" y="55"/>
                    </a:lnTo>
                    <a:cubicBezTo>
                      <a:pt x="86" y="58"/>
                      <a:pt x="88" y="62"/>
                      <a:pt x="94" y="64"/>
                    </a:cubicBezTo>
                    <a:cubicBezTo>
                      <a:pt x="137" y="81"/>
                      <a:pt x="79" y="145"/>
                      <a:pt x="58" y="125"/>
                    </a:cubicBezTo>
                    <a:cubicBezTo>
                      <a:pt x="38" y="104"/>
                      <a:pt x="54" y="38"/>
                      <a:pt x="83" y="55"/>
                    </a:cubicBezTo>
                    <a:close/>
                    <a:moveTo>
                      <a:pt x="37" y="161"/>
                    </a:moveTo>
                    <a:lnTo>
                      <a:pt x="37" y="161"/>
                    </a:lnTo>
                    <a:cubicBezTo>
                      <a:pt x="71" y="185"/>
                      <a:pt x="121" y="154"/>
                      <a:pt x="139" y="123"/>
                    </a:cubicBezTo>
                    <a:cubicBezTo>
                      <a:pt x="156" y="91"/>
                      <a:pt x="148" y="49"/>
                      <a:pt x="118" y="31"/>
                    </a:cubicBezTo>
                    <a:cubicBezTo>
                      <a:pt x="116" y="30"/>
                      <a:pt x="116" y="29"/>
                      <a:pt x="114" y="28"/>
                    </a:cubicBezTo>
                    <a:cubicBezTo>
                      <a:pt x="85" y="0"/>
                      <a:pt x="38" y="14"/>
                      <a:pt x="18" y="47"/>
                    </a:cubicBezTo>
                    <a:cubicBezTo>
                      <a:pt x="0" y="80"/>
                      <a:pt x="5" y="137"/>
                      <a:pt x="3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936FE767-62BD-2C4C-9931-26F5B1CAF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4668838"/>
                <a:ext cx="228600" cy="263525"/>
              </a:xfrm>
              <a:custGeom>
                <a:avLst/>
                <a:gdLst>
                  <a:gd name="T0" fmla="*/ 9272834 w 637"/>
                  <a:gd name="T1" fmla="*/ 85564374 h 733"/>
                  <a:gd name="T2" fmla="*/ 9272834 w 637"/>
                  <a:gd name="T3" fmla="*/ 85564374 h 733"/>
                  <a:gd name="T4" fmla="*/ 8499829 w 637"/>
                  <a:gd name="T5" fmla="*/ 68891115 h 733"/>
                  <a:gd name="T6" fmla="*/ 8499829 w 637"/>
                  <a:gd name="T7" fmla="*/ 68891115 h 733"/>
                  <a:gd name="T8" fmla="*/ 10560459 w 637"/>
                  <a:gd name="T9" fmla="*/ 38517073 h 733"/>
                  <a:gd name="T10" fmla="*/ 10560459 w 637"/>
                  <a:gd name="T11" fmla="*/ 38517073 h 733"/>
                  <a:gd name="T12" fmla="*/ 15068221 w 637"/>
                  <a:gd name="T13" fmla="*/ 25333273 h 733"/>
                  <a:gd name="T14" fmla="*/ 15068221 w 637"/>
                  <a:gd name="T15" fmla="*/ 25333273 h 733"/>
                  <a:gd name="T16" fmla="*/ 44946995 w 637"/>
                  <a:gd name="T17" fmla="*/ 7755113 h 733"/>
                  <a:gd name="T18" fmla="*/ 44946995 w 637"/>
                  <a:gd name="T19" fmla="*/ 7755113 h 733"/>
                  <a:gd name="T20" fmla="*/ 47007266 w 637"/>
                  <a:gd name="T21" fmla="*/ 8013605 h 733"/>
                  <a:gd name="T22" fmla="*/ 47007266 w 637"/>
                  <a:gd name="T23" fmla="*/ 8013605 h 733"/>
                  <a:gd name="T24" fmla="*/ 48552917 w 637"/>
                  <a:gd name="T25" fmla="*/ 8013605 h 733"/>
                  <a:gd name="T26" fmla="*/ 48552917 w 637"/>
                  <a:gd name="T27" fmla="*/ 8013605 h 733"/>
                  <a:gd name="T28" fmla="*/ 52416509 w 637"/>
                  <a:gd name="T29" fmla="*/ 8789080 h 733"/>
                  <a:gd name="T30" fmla="*/ 52416509 w 637"/>
                  <a:gd name="T31" fmla="*/ 8789080 h 733"/>
                  <a:gd name="T32" fmla="*/ 71348321 w 637"/>
                  <a:gd name="T33" fmla="*/ 45625777 h 733"/>
                  <a:gd name="T34" fmla="*/ 71348321 w 637"/>
                  <a:gd name="T35" fmla="*/ 45625777 h 733"/>
                  <a:gd name="T36" fmla="*/ 73022448 w 637"/>
                  <a:gd name="T37" fmla="*/ 59843544 h 733"/>
                  <a:gd name="T38" fmla="*/ 73022448 w 637"/>
                  <a:gd name="T39" fmla="*/ 59843544 h 733"/>
                  <a:gd name="T40" fmla="*/ 75598415 w 637"/>
                  <a:gd name="T41" fmla="*/ 78714163 h 733"/>
                  <a:gd name="T42" fmla="*/ 75598415 w 637"/>
                  <a:gd name="T43" fmla="*/ 78714163 h 733"/>
                  <a:gd name="T44" fmla="*/ 56537768 w 637"/>
                  <a:gd name="T45" fmla="*/ 83108882 h 733"/>
                  <a:gd name="T46" fmla="*/ 56537768 w 637"/>
                  <a:gd name="T47" fmla="*/ 83108882 h 733"/>
                  <a:gd name="T48" fmla="*/ 43401343 w 637"/>
                  <a:gd name="T49" fmla="*/ 85564374 h 733"/>
                  <a:gd name="T50" fmla="*/ 43401343 w 637"/>
                  <a:gd name="T51" fmla="*/ 85564374 h 733"/>
                  <a:gd name="T52" fmla="*/ 9272834 w 637"/>
                  <a:gd name="T53" fmla="*/ 85564374 h 733"/>
                  <a:gd name="T54" fmla="*/ 3992425 w 637"/>
                  <a:gd name="T55" fmla="*/ 88666635 h 733"/>
                  <a:gd name="T56" fmla="*/ 3992425 w 637"/>
                  <a:gd name="T57" fmla="*/ 88666635 h 733"/>
                  <a:gd name="T58" fmla="*/ 7341039 w 637"/>
                  <a:gd name="T59" fmla="*/ 90476078 h 733"/>
                  <a:gd name="T60" fmla="*/ 7341039 w 637"/>
                  <a:gd name="T61" fmla="*/ 90476078 h 733"/>
                  <a:gd name="T62" fmla="*/ 56923912 w 637"/>
                  <a:gd name="T63" fmla="*/ 88408144 h 733"/>
                  <a:gd name="T64" fmla="*/ 56923912 w 637"/>
                  <a:gd name="T65" fmla="*/ 88408144 h 733"/>
                  <a:gd name="T66" fmla="*/ 80749630 w 637"/>
                  <a:gd name="T67" fmla="*/ 78843588 h 733"/>
                  <a:gd name="T68" fmla="*/ 80749630 w 637"/>
                  <a:gd name="T69" fmla="*/ 78843588 h 733"/>
                  <a:gd name="T70" fmla="*/ 77014873 w 637"/>
                  <a:gd name="T71" fmla="*/ 49762005 h 733"/>
                  <a:gd name="T72" fmla="*/ 77014873 w 637"/>
                  <a:gd name="T73" fmla="*/ 49762005 h 733"/>
                  <a:gd name="T74" fmla="*/ 73022448 w 637"/>
                  <a:gd name="T75" fmla="*/ 26884224 h 733"/>
                  <a:gd name="T76" fmla="*/ 73022448 w 637"/>
                  <a:gd name="T77" fmla="*/ 26884224 h 733"/>
                  <a:gd name="T78" fmla="*/ 47393768 w 637"/>
                  <a:gd name="T79" fmla="*/ 1938868 h 733"/>
                  <a:gd name="T80" fmla="*/ 47393768 w 637"/>
                  <a:gd name="T81" fmla="*/ 1938868 h 733"/>
                  <a:gd name="T82" fmla="*/ 45461973 w 637"/>
                  <a:gd name="T83" fmla="*/ 2455852 h 733"/>
                  <a:gd name="T84" fmla="*/ 45461973 w 637"/>
                  <a:gd name="T85" fmla="*/ 2455852 h 733"/>
                  <a:gd name="T86" fmla="*/ 10303149 w 637"/>
                  <a:gd name="T87" fmla="*/ 21714388 h 733"/>
                  <a:gd name="T88" fmla="*/ 10303149 w 637"/>
                  <a:gd name="T89" fmla="*/ 21714388 h 733"/>
                  <a:gd name="T90" fmla="*/ 3734757 w 637"/>
                  <a:gd name="T91" fmla="*/ 86081358 h 733"/>
                  <a:gd name="T92" fmla="*/ 3734757 w 637"/>
                  <a:gd name="T93" fmla="*/ 86081358 h 733"/>
                  <a:gd name="T94" fmla="*/ 3992425 w 637"/>
                  <a:gd name="T95" fmla="*/ 88666635 h 7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7" h="733">
                    <a:moveTo>
                      <a:pt x="72" y="662"/>
                    </a:moveTo>
                    <a:lnTo>
                      <a:pt x="72" y="662"/>
                    </a:lnTo>
                    <a:cubicBezTo>
                      <a:pt x="70" y="620"/>
                      <a:pt x="67" y="577"/>
                      <a:pt x="66" y="533"/>
                    </a:cubicBezTo>
                    <a:cubicBezTo>
                      <a:pt x="65" y="458"/>
                      <a:pt x="68" y="374"/>
                      <a:pt x="82" y="298"/>
                    </a:cubicBezTo>
                    <a:cubicBezTo>
                      <a:pt x="90" y="262"/>
                      <a:pt x="101" y="228"/>
                      <a:pt x="117" y="196"/>
                    </a:cubicBezTo>
                    <a:cubicBezTo>
                      <a:pt x="161" y="106"/>
                      <a:pt x="254" y="57"/>
                      <a:pt x="349" y="60"/>
                    </a:cubicBezTo>
                    <a:cubicBezTo>
                      <a:pt x="353" y="61"/>
                      <a:pt x="360" y="61"/>
                      <a:pt x="365" y="62"/>
                    </a:cubicBezTo>
                    <a:cubicBezTo>
                      <a:pt x="370" y="64"/>
                      <a:pt x="374" y="63"/>
                      <a:pt x="377" y="62"/>
                    </a:cubicBezTo>
                    <a:cubicBezTo>
                      <a:pt x="387" y="63"/>
                      <a:pt x="397" y="65"/>
                      <a:pt x="407" y="68"/>
                    </a:cubicBezTo>
                    <a:cubicBezTo>
                      <a:pt x="515" y="111"/>
                      <a:pt x="539" y="243"/>
                      <a:pt x="554" y="353"/>
                    </a:cubicBezTo>
                    <a:cubicBezTo>
                      <a:pt x="559" y="390"/>
                      <a:pt x="563" y="426"/>
                      <a:pt x="567" y="463"/>
                    </a:cubicBezTo>
                    <a:cubicBezTo>
                      <a:pt x="571" y="484"/>
                      <a:pt x="598" y="593"/>
                      <a:pt x="587" y="609"/>
                    </a:cubicBezTo>
                    <a:cubicBezTo>
                      <a:pt x="565" y="635"/>
                      <a:pt x="469" y="637"/>
                      <a:pt x="439" y="643"/>
                    </a:cubicBezTo>
                    <a:cubicBezTo>
                      <a:pt x="404" y="650"/>
                      <a:pt x="371" y="656"/>
                      <a:pt x="337" y="662"/>
                    </a:cubicBezTo>
                    <a:cubicBezTo>
                      <a:pt x="247" y="676"/>
                      <a:pt x="161" y="683"/>
                      <a:pt x="72" y="662"/>
                    </a:cubicBezTo>
                    <a:close/>
                    <a:moveTo>
                      <a:pt x="31" y="686"/>
                    </a:moveTo>
                    <a:lnTo>
                      <a:pt x="31" y="686"/>
                    </a:lnTo>
                    <a:cubicBezTo>
                      <a:pt x="32" y="700"/>
                      <a:pt x="46" y="704"/>
                      <a:pt x="57" y="700"/>
                    </a:cubicBezTo>
                    <a:cubicBezTo>
                      <a:pt x="186" y="732"/>
                      <a:pt x="313" y="708"/>
                      <a:pt x="442" y="684"/>
                    </a:cubicBezTo>
                    <a:cubicBezTo>
                      <a:pt x="499" y="672"/>
                      <a:pt x="617" y="683"/>
                      <a:pt x="627" y="610"/>
                    </a:cubicBezTo>
                    <a:cubicBezTo>
                      <a:pt x="636" y="544"/>
                      <a:pt x="607" y="451"/>
                      <a:pt x="598" y="385"/>
                    </a:cubicBezTo>
                    <a:cubicBezTo>
                      <a:pt x="590" y="326"/>
                      <a:pt x="586" y="266"/>
                      <a:pt x="567" y="208"/>
                    </a:cubicBezTo>
                    <a:cubicBezTo>
                      <a:pt x="538" y="110"/>
                      <a:pt x="474" y="30"/>
                      <a:pt x="368" y="15"/>
                    </a:cubicBezTo>
                    <a:cubicBezTo>
                      <a:pt x="361" y="14"/>
                      <a:pt x="357" y="16"/>
                      <a:pt x="353" y="19"/>
                    </a:cubicBezTo>
                    <a:cubicBezTo>
                      <a:pt x="237" y="0"/>
                      <a:pt x="135" y="65"/>
                      <a:pt x="80" y="168"/>
                    </a:cubicBezTo>
                    <a:cubicBezTo>
                      <a:pt x="0" y="316"/>
                      <a:pt x="24" y="503"/>
                      <a:pt x="29" y="666"/>
                    </a:cubicBezTo>
                    <a:cubicBezTo>
                      <a:pt x="26" y="672"/>
                      <a:pt x="26" y="680"/>
                      <a:pt x="31" y="6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11946D2A-2CA7-F14E-87D5-B05DB897D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150" y="4678363"/>
                <a:ext cx="188913" cy="252412"/>
              </a:xfrm>
              <a:custGeom>
                <a:avLst/>
                <a:gdLst>
                  <a:gd name="T0" fmla="*/ 37793734 w 526"/>
                  <a:gd name="T1" fmla="*/ 83865690 h 700"/>
                  <a:gd name="T2" fmla="*/ 37793734 w 526"/>
                  <a:gd name="T3" fmla="*/ 83865690 h 700"/>
                  <a:gd name="T4" fmla="*/ 10576973 w 526"/>
                  <a:gd name="T5" fmla="*/ 82175251 h 700"/>
                  <a:gd name="T6" fmla="*/ 10576973 w 526"/>
                  <a:gd name="T7" fmla="*/ 82175251 h 700"/>
                  <a:gd name="T8" fmla="*/ 9932299 w 526"/>
                  <a:gd name="T9" fmla="*/ 39527359 h 700"/>
                  <a:gd name="T10" fmla="*/ 9932299 w 526"/>
                  <a:gd name="T11" fmla="*/ 39527359 h 700"/>
                  <a:gd name="T12" fmla="*/ 48757871 w 526"/>
                  <a:gd name="T13" fmla="*/ 9881930 h 700"/>
                  <a:gd name="T14" fmla="*/ 48757871 w 526"/>
                  <a:gd name="T15" fmla="*/ 9881930 h 700"/>
                  <a:gd name="T16" fmla="*/ 49918644 w 526"/>
                  <a:gd name="T17" fmla="*/ 10011742 h 700"/>
                  <a:gd name="T18" fmla="*/ 49918644 w 526"/>
                  <a:gd name="T19" fmla="*/ 10011742 h 700"/>
                  <a:gd name="T20" fmla="*/ 62301783 w 526"/>
                  <a:gd name="T21" fmla="*/ 65662097 h 700"/>
                  <a:gd name="T22" fmla="*/ 62301783 w 526"/>
                  <a:gd name="T23" fmla="*/ 65662097 h 700"/>
                  <a:gd name="T24" fmla="*/ 56110034 w 526"/>
                  <a:gd name="T25" fmla="*/ 84125674 h 700"/>
                  <a:gd name="T26" fmla="*/ 56110034 w 526"/>
                  <a:gd name="T27" fmla="*/ 84125674 h 700"/>
                  <a:gd name="T28" fmla="*/ 37793734 w 526"/>
                  <a:gd name="T29" fmla="*/ 83865690 h 700"/>
                  <a:gd name="T30" fmla="*/ 5546356 w 526"/>
                  <a:gd name="T31" fmla="*/ 85685941 h 700"/>
                  <a:gd name="T32" fmla="*/ 5546356 w 526"/>
                  <a:gd name="T33" fmla="*/ 85685941 h 700"/>
                  <a:gd name="T34" fmla="*/ 9674070 w 526"/>
                  <a:gd name="T35" fmla="*/ 87246208 h 700"/>
                  <a:gd name="T36" fmla="*/ 9674070 w 526"/>
                  <a:gd name="T37" fmla="*/ 87246208 h 700"/>
                  <a:gd name="T38" fmla="*/ 56755068 w 526"/>
                  <a:gd name="T39" fmla="*/ 89326443 h 700"/>
                  <a:gd name="T40" fmla="*/ 56755068 w 526"/>
                  <a:gd name="T41" fmla="*/ 89326443 h 700"/>
                  <a:gd name="T42" fmla="*/ 67461335 w 526"/>
                  <a:gd name="T43" fmla="*/ 74763713 h 700"/>
                  <a:gd name="T44" fmla="*/ 67461335 w 526"/>
                  <a:gd name="T45" fmla="*/ 74763713 h 700"/>
                  <a:gd name="T46" fmla="*/ 62301783 w 526"/>
                  <a:gd name="T47" fmla="*/ 22364064 h 700"/>
                  <a:gd name="T48" fmla="*/ 62301783 w 526"/>
                  <a:gd name="T49" fmla="*/ 22364064 h 700"/>
                  <a:gd name="T50" fmla="*/ 47467803 w 526"/>
                  <a:gd name="T51" fmla="*/ 2600565 h 700"/>
                  <a:gd name="T52" fmla="*/ 47467803 w 526"/>
                  <a:gd name="T53" fmla="*/ 2600565 h 700"/>
                  <a:gd name="T54" fmla="*/ 45016962 w 526"/>
                  <a:gd name="T55" fmla="*/ 3120533 h 700"/>
                  <a:gd name="T56" fmla="*/ 45016962 w 526"/>
                  <a:gd name="T57" fmla="*/ 3120533 h 700"/>
                  <a:gd name="T58" fmla="*/ 10964137 w 526"/>
                  <a:gd name="T59" fmla="*/ 19893671 h 700"/>
                  <a:gd name="T60" fmla="*/ 10964137 w 526"/>
                  <a:gd name="T61" fmla="*/ 19893671 h 700"/>
                  <a:gd name="T62" fmla="*/ 5546356 w 526"/>
                  <a:gd name="T63" fmla="*/ 85685941 h 7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6" h="700">
                    <a:moveTo>
                      <a:pt x="293" y="645"/>
                    </a:moveTo>
                    <a:lnTo>
                      <a:pt x="293" y="645"/>
                    </a:lnTo>
                    <a:cubicBezTo>
                      <a:pt x="223" y="642"/>
                      <a:pt x="151" y="638"/>
                      <a:pt x="82" y="632"/>
                    </a:cubicBezTo>
                    <a:cubicBezTo>
                      <a:pt x="74" y="524"/>
                      <a:pt x="62" y="410"/>
                      <a:pt x="77" y="304"/>
                    </a:cubicBezTo>
                    <a:cubicBezTo>
                      <a:pt x="99" y="161"/>
                      <a:pt x="216" y="3"/>
                      <a:pt x="378" y="76"/>
                    </a:cubicBezTo>
                    <a:cubicBezTo>
                      <a:pt x="380" y="77"/>
                      <a:pt x="384" y="77"/>
                      <a:pt x="387" y="77"/>
                    </a:cubicBezTo>
                    <a:cubicBezTo>
                      <a:pt x="485" y="159"/>
                      <a:pt x="480" y="399"/>
                      <a:pt x="483" y="505"/>
                    </a:cubicBezTo>
                    <a:cubicBezTo>
                      <a:pt x="484" y="560"/>
                      <a:pt x="503" y="623"/>
                      <a:pt x="435" y="647"/>
                    </a:cubicBezTo>
                    <a:cubicBezTo>
                      <a:pt x="399" y="659"/>
                      <a:pt x="331" y="646"/>
                      <a:pt x="293" y="645"/>
                    </a:cubicBezTo>
                    <a:close/>
                    <a:moveTo>
                      <a:pt x="43" y="659"/>
                    </a:moveTo>
                    <a:lnTo>
                      <a:pt x="43" y="659"/>
                    </a:lnTo>
                    <a:cubicBezTo>
                      <a:pt x="44" y="678"/>
                      <a:pt x="64" y="680"/>
                      <a:pt x="75" y="671"/>
                    </a:cubicBezTo>
                    <a:cubicBezTo>
                      <a:pt x="192" y="682"/>
                      <a:pt x="322" y="699"/>
                      <a:pt x="440" y="687"/>
                    </a:cubicBezTo>
                    <a:cubicBezTo>
                      <a:pt x="514" y="679"/>
                      <a:pt x="522" y="649"/>
                      <a:pt x="523" y="575"/>
                    </a:cubicBezTo>
                    <a:cubicBezTo>
                      <a:pt x="525" y="442"/>
                      <a:pt x="517" y="302"/>
                      <a:pt x="483" y="172"/>
                    </a:cubicBezTo>
                    <a:cubicBezTo>
                      <a:pt x="466" y="105"/>
                      <a:pt x="436" y="46"/>
                      <a:pt x="368" y="20"/>
                    </a:cubicBezTo>
                    <a:cubicBezTo>
                      <a:pt x="361" y="18"/>
                      <a:pt x="354" y="20"/>
                      <a:pt x="349" y="24"/>
                    </a:cubicBezTo>
                    <a:cubicBezTo>
                      <a:pt x="244" y="0"/>
                      <a:pt x="141" y="57"/>
                      <a:pt x="85" y="153"/>
                    </a:cubicBezTo>
                    <a:cubicBezTo>
                      <a:pt x="0" y="303"/>
                      <a:pt x="34" y="495"/>
                      <a:pt x="43" y="6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BC144FE9-047E-B74C-A182-F715089D3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525" y="5118100"/>
                <a:ext cx="112713" cy="130175"/>
              </a:xfrm>
              <a:custGeom>
                <a:avLst/>
                <a:gdLst>
                  <a:gd name="T0" fmla="*/ 8406360 w 311"/>
                  <a:gd name="T1" fmla="*/ 17069107 h 362"/>
                  <a:gd name="T2" fmla="*/ 8406360 w 311"/>
                  <a:gd name="T3" fmla="*/ 17069107 h 362"/>
                  <a:gd name="T4" fmla="*/ 16156013 w 311"/>
                  <a:gd name="T5" fmla="*/ 8017270 h 362"/>
                  <a:gd name="T6" fmla="*/ 16156013 w 311"/>
                  <a:gd name="T7" fmla="*/ 8017270 h 362"/>
                  <a:gd name="T8" fmla="*/ 26795251 w 311"/>
                  <a:gd name="T9" fmla="*/ 6982702 h 362"/>
                  <a:gd name="T10" fmla="*/ 26795251 w 311"/>
                  <a:gd name="T11" fmla="*/ 6982702 h 362"/>
                  <a:gd name="T12" fmla="*/ 28896931 w 311"/>
                  <a:gd name="T13" fmla="*/ 7888173 h 362"/>
                  <a:gd name="T14" fmla="*/ 28896931 w 311"/>
                  <a:gd name="T15" fmla="*/ 7888173 h 362"/>
                  <a:gd name="T16" fmla="*/ 32968734 w 311"/>
                  <a:gd name="T17" fmla="*/ 25732936 h 362"/>
                  <a:gd name="T18" fmla="*/ 32968734 w 311"/>
                  <a:gd name="T19" fmla="*/ 25732936 h 362"/>
                  <a:gd name="T20" fmla="*/ 13003673 w 311"/>
                  <a:gd name="T21" fmla="*/ 33362558 h 362"/>
                  <a:gd name="T22" fmla="*/ 13003673 w 311"/>
                  <a:gd name="T23" fmla="*/ 33362558 h 362"/>
                  <a:gd name="T24" fmla="*/ 8406360 w 311"/>
                  <a:gd name="T25" fmla="*/ 17069107 h 362"/>
                  <a:gd name="T26" fmla="*/ 11558700 w 311"/>
                  <a:gd name="T27" fmla="*/ 39052140 h 362"/>
                  <a:gd name="T28" fmla="*/ 11558700 w 311"/>
                  <a:gd name="T29" fmla="*/ 39052140 h 362"/>
                  <a:gd name="T30" fmla="*/ 37303292 w 311"/>
                  <a:gd name="T31" fmla="*/ 29612295 h 362"/>
                  <a:gd name="T32" fmla="*/ 37303292 w 311"/>
                  <a:gd name="T33" fmla="*/ 29612295 h 362"/>
                  <a:gd name="T34" fmla="*/ 27058006 w 311"/>
                  <a:gd name="T35" fmla="*/ 388008 h 362"/>
                  <a:gd name="T36" fmla="*/ 27058006 w 311"/>
                  <a:gd name="T37" fmla="*/ 388008 h 362"/>
                  <a:gd name="T38" fmla="*/ 24562373 w 311"/>
                  <a:gd name="T39" fmla="*/ 905112 h 362"/>
                  <a:gd name="T40" fmla="*/ 24562373 w 311"/>
                  <a:gd name="T41" fmla="*/ 905112 h 362"/>
                  <a:gd name="T42" fmla="*/ 5385217 w 311"/>
                  <a:gd name="T43" fmla="*/ 10215501 h 362"/>
                  <a:gd name="T44" fmla="*/ 5385217 w 311"/>
                  <a:gd name="T45" fmla="*/ 10215501 h 362"/>
                  <a:gd name="T46" fmla="*/ 11558700 w 311"/>
                  <a:gd name="T47" fmla="*/ 39052140 h 3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1" h="362">
                    <a:moveTo>
                      <a:pt x="64" y="132"/>
                    </a:moveTo>
                    <a:lnTo>
                      <a:pt x="64" y="132"/>
                    </a:lnTo>
                    <a:cubicBezTo>
                      <a:pt x="70" y="98"/>
                      <a:pt x="91" y="76"/>
                      <a:pt x="123" y="62"/>
                    </a:cubicBezTo>
                    <a:cubicBezTo>
                      <a:pt x="141" y="56"/>
                      <a:pt x="188" y="35"/>
                      <a:pt x="204" y="54"/>
                    </a:cubicBezTo>
                    <a:cubicBezTo>
                      <a:pt x="209" y="60"/>
                      <a:pt x="214" y="61"/>
                      <a:pt x="220" y="61"/>
                    </a:cubicBezTo>
                    <a:cubicBezTo>
                      <a:pt x="253" y="95"/>
                      <a:pt x="260" y="155"/>
                      <a:pt x="251" y="199"/>
                    </a:cubicBezTo>
                    <a:cubicBezTo>
                      <a:pt x="236" y="270"/>
                      <a:pt x="157" y="323"/>
                      <a:pt x="99" y="258"/>
                    </a:cubicBezTo>
                    <a:cubicBezTo>
                      <a:pt x="71" y="225"/>
                      <a:pt x="56" y="175"/>
                      <a:pt x="64" y="132"/>
                    </a:cubicBezTo>
                    <a:close/>
                    <a:moveTo>
                      <a:pt x="88" y="302"/>
                    </a:moveTo>
                    <a:lnTo>
                      <a:pt x="88" y="302"/>
                    </a:lnTo>
                    <a:cubicBezTo>
                      <a:pt x="162" y="361"/>
                      <a:pt x="258" y="311"/>
                      <a:pt x="284" y="229"/>
                    </a:cubicBezTo>
                    <a:cubicBezTo>
                      <a:pt x="310" y="149"/>
                      <a:pt x="288" y="38"/>
                      <a:pt x="206" y="3"/>
                    </a:cubicBezTo>
                    <a:cubicBezTo>
                      <a:pt x="200" y="0"/>
                      <a:pt x="193" y="2"/>
                      <a:pt x="187" y="7"/>
                    </a:cubicBezTo>
                    <a:cubicBezTo>
                      <a:pt x="134" y="2"/>
                      <a:pt x="64" y="41"/>
                      <a:pt x="41" y="79"/>
                    </a:cubicBezTo>
                    <a:cubicBezTo>
                      <a:pt x="0" y="148"/>
                      <a:pt x="26" y="253"/>
                      <a:pt x="88" y="3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97B470D3-E865-CD40-ABAE-20255BCF9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875" y="5099050"/>
                <a:ext cx="104775" cy="133350"/>
              </a:xfrm>
              <a:custGeom>
                <a:avLst/>
                <a:gdLst>
                  <a:gd name="T0" fmla="*/ 11566580 w 289"/>
                  <a:gd name="T1" fmla="*/ 8655889 h 371"/>
                  <a:gd name="T2" fmla="*/ 11566580 w 289"/>
                  <a:gd name="T3" fmla="*/ 8655889 h 371"/>
                  <a:gd name="T4" fmla="*/ 27733471 w 289"/>
                  <a:gd name="T5" fmla="*/ 10077091 h 371"/>
                  <a:gd name="T6" fmla="*/ 27733471 w 289"/>
                  <a:gd name="T7" fmla="*/ 10077091 h 371"/>
                  <a:gd name="T8" fmla="*/ 27996315 w 289"/>
                  <a:gd name="T9" fmla="*/ 10206127 h 371"/>
                  <a:gd name="T10" fmla="*/ 27996315 w 289"/>
                  <a:gd name="T11" fmla="*/ 10206127 h 371"/>
                  <a:gd name="T12" fmla="*/ 31807732 w 289"/>
                  <a:gd name="T13" fmla="*/ 30101875 h 371"/>
                  <a:gd name="T14" fmla="*/ 31807732 w 289"/>
                  <a:gd name="T15" fmla="*/ 30101875 h 371"/>
                  <a:gd name="T16" fmla="*/ 11040892 w 289"/>
                  <a:gd name="T17" fmla="*/ 33848615 h 371"/>
                  <a:gd name="T18" fmla="*/ 11040892 w 289"/>
                  <a:gd name="T19" fmla="*/ 33848615 h 371"/>
                  <a:gd name="T20" fmla="*/ 11566580 w 289"/>
                  <a:gd name="T21" fmla="*/ 8655889 h 371"/>
                  <a:gd name="T22" fmla="*/ 15641204 w 289"/>
                  <a:gd name="T23" fmla="*/ 45217511 h 371"/>
                  <a:gd name="T24" fmla="*/ 15641204 w 289"/>
                  <a:gd name="T25" fmla="*/ 45217511 h 371"/>
                  <a:gd name="T26" fmla="*/ 37328178 w 289"/>
                  <a:gd name="T27" fmla="*/ 27517905 h 371"/>
                  <a:gd name="T28" fmla="*/ 37328178 w 289"/>
                  <a:gd name="T29" fmla="*/ 27517905 h 371"/>
                  <a:gd name="T30" fmla="*/ 21424494 w 289"/>
                  <a:gd name="T31" fmla="*/ 1679635 h 371"/>
                  <a:gd name="T32" fmla="*/ 21424494 w 289"/>
                  <a:gd name="T33" fmla="*/ 1679635 h 371"/>
                  <a:gd name="T34" fmla="*/ 21292890 w 289"/>
                  <a:gd name="T35" fmla="*/ 1679635 h 371"/>
                  <a:gd name="T36" fmla="*/ 21292890 w 289"/>
                  <a:gd name="T37" fmla="*/ 1679635 h 371"/>
                  <a:gd name="T38" fmla="*/ 13143643 w 289"/>
                  <a:gd name="T39" fmla="*/ 1808672 h 371"/>
                  <a:gd name="T40" fmla="*/ 13143643 w 289"/>
                  <a:gd name="T41" fmla="*/ 1808672 h 371"/>
                  <a:gd name="T42" fmla="*/ 2497198 w 289"/>
                  <a:gd name="T43" fmla="*/ 12661061 h 371"/>
                  <a:gd name="T44" fmla="*/ 2497198 w 289"/>
                  <a:gd name="T45" fmla="*/ 12661061 h 371"/>
                  <a:gd name="T46" fmla="*/ 15641204 w 289"/>
                  <a:gd name="T47" fmla="*/ 45217511 h 3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371">
                    <a:moveTo>
                      <a:pt x="88" y="67"/>
                    </a:moveTo>
                    <a:lnTo>
                      <a:pt x="88" y="67"/>
                    </a:lnTo>
                    <a:cubicBezTo>
                      <a:pt x="133" y="30"/>
                      <a:pt x="168" y="69"/>
                      <a:pt x="211" y="78"/>
                    </a:cubicBezTo>
                    <a:cubicBezTo>
                      <a:pt x="211" y="79"/>
                      <a:pt x="212" y="78"/>
                      <a:pt x="213" y="79"/>
                    </a:cubicBezTo>
                    <a:cubicBezTo>
                      <a:pt x="244" y="118"/>
                      <a:pt x="251" y="195"/>
                      <a:pt x="242" y="233"/>
                    </a:cubicBezTo>
                    <a:cubicBezTo>
                      <a:pt x="222" y="317"/>
                      <a:pt x="127" y="340"/>
                      <a:pt x="84" y="262"/>
                    </a:cubicBezTo>
                    <a:cubicBezTo>
                      <a:pt x="57" y="209"/>
                      <a:pt x="35" y="111"/>
                      <a:pt x="88" y="67"/>
                    </a:cubicBezTo>
                    <a:close/>
                    <a:moveTo>
                      <a:pt x="119" y="350"/>
                    </a:moveTo>
                    <a:lnTo>
                      <a:pt x="119" y="350"/>
                    </a:lnTo>
                    <a:cubicBezTo>
                      <a:pt x="204" y="370"/>
                      <a:pt x="280" y="296"/>
                      <a:pt x="284" y="213"/>
                    </a:cubicBezTo>
                    <a:cubicBezTo>
                      <a:pt x="288" y="133"/>
                      <a:pt x="260" y="15"/>
                      <a:pt x="163" y="13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46" y="5"/>
                      <a:pt x="130" y="0"/>
                      <a:pt x="100" y="14"/>
                    </a:cubicBezTo>
                    <a:cubicBezTo>
                      <a:pt x="64" y="31"/>
                      <a:pt x="31" y="57"/>
                      <a:pt x="19" y="98"/>
                    </a:cubicBezTo>
                    <a:cubicBezTo>
                      <a:pt x="0" y="171"/>
                      <a:pt x="33" y="329"/>
                      <a:pt x="119" y="3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67975E27-1DE9-CE4A-B982-A76FC2287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2550" y="4997450"/>
                <a:ext cx="38100" cy="23813"/>
              </a:xfrm>
              <a:custGeom>
                <a:avLst/>
                <a:gdLst>
                  <a:gd name="T0" fmla="*/ 2364669 w 108"/>
                  <a:gd name="T1" fmla="*/ 1879029 h 65"/>
                  <a:gd name="T2" fmla="*/ 2364669 w 108"/>
                  <a:gd name="T3" fmla="*/ 1879029 h 65"/>
                  <a:gd name="T4" fmla="*/ 10827456 w 108"/>
                  <a:gd name="T5" fmla="*/ 2147566 h 65"/>
                  <a:gd name="T6" fmla="*/ 10827456 w 108"/>
                  <a:gd name="T7" fmla="*/ 2147566 h 65"/>
                  <a:gd name="T8" fmla="*/ 11822994 w 108"/>
                  <a:gd name="T9" fmla="*/ 4697389 h 65"/>
                  <a:gd name="T10" fmla="*/ 11822994 w 108"/>
                  <a:gd name="T11" fmla="*/ 4697389 h 65"/>
                  <a:gd name="T12" fmla="*/ 7965017 w 108"/>
                  <a:gd name="T13" fmla="*/ 5100012 h 65"/>
                  <a:gd name="T14" fmla="*/ 7965017 w 108"/>
                  <a:gd name="T15" fmla="*/ 5100012 h 65"/>
                  <a:gd name="T16" fmla="*/ 6222647 w 108"/>
                  <a:gd name="T17" fmla="*/ 4429218 h 65"/>
                  <a:gd name="T18" fmla="*/ 6222647 w 108"/>
                  <a:gd name="T19" fmla="*/ 4429218 h 65"/>
                  <a:gd name="T20" fmla="*/ 4231217 w 108"/>
                  <a:gd name="T21" fmla="*/ 4026595 h 65"/>
                  <a:gd name="T22" fmla="*/ 4231217 w 108"/>
                  <a:gd name="T23" fmla="*/ 4026595 h 65"/>
                  <a:gd name="T24" fmla="*/ 3235678 w 108"/>
                  <a:gd name="T25" fmla="*/ 5503001 h 65"/>
                  <a:gd name="T26" fmla="*/ 3235678 w 108"/>
                  <a:gd name="T27" fmla="*/ 5503001 h 65"/>
                  <a:gd name="T28" fmla="*/ 1244600 w 108"/>
                  <a:gd name="T29" fmla="*/ 7247578 h 65"/>
                  <a:gd name="T30" fmla="*/ 1244600 w 108"/>
                  <a:gd name="T31" fmla="*/ 7247578 h 65"/>
                  <a:gd name="T32" fmla="*/ 2364669 w 108"/>
                  <a:gd name="T33" fmla="*/ 1879029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65">
                    <a:moveTo>
                      <a:pt x="19" y="14"/>
                    </a:moveTo>
                    <a:lnTo>
                      <a:pt x="19" y="14"/>
                    </a:lnTo>
                    <a:cubicBezTo>
                      <a:pt x="42" y="0"/>
                      <a:pt x="66" y="26"/>
                      <a:pt x="87" y="16"/>
                    </a:cubicBezTo>
                    <a:cubicBezTo>
                      <a:pt x="100" y="11"/>
                      <a:pt x="107" y="30"/>
                      <a:pt x="95" y="35"/>
                    </a:cubicBezTo>
                    <a:cubicBezTo>
                      <a:pt x="85" y="40"/>
                      <a:pt x="75" y="40"/>
                      <a:pt x="64" y="38"/>
                    </a:cubicBezTo>
                    <a:cubicBezTo>
                      <a:pt x="60" y="35"/>
                      <a:pt x="55" y="34"/>
                      <a:pt x="50" y="33"/>
                    </a:cubicBezTo>
                    <a:cubicBezTo>
                      <a:pt x="45" y="32"/>
                      <a:pt x="39" y="30"/>
                      <a:pt x="34" y="30"/>
                    </a:cubicBezTo>
                    <a:cubicBezTo>
                      <a:pt x="27" y="32"/>
                      <a:pt x="25" y="34"/>
                      <a:pt x="26" y="41"/>
                    </a:cubicBezTo>
                    <a:cubicBezTo>
                      <a:pt x="34" y="51"/>
                      <a:pt x="18" y="64"/>
                      <a:pt x="10" y="54"/>
                    </a:cubicBezTo>
                    <a:cubicBezTo>
                      <a:pt x="0" y="41"/>
                      <a:pt x="5" y="22"/>
                      <a:pt x="19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FD0FA6D2-EF9F-3743-B50B-4FE953560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6213" y="4995863"/>
                <a:ext cx="39687" cy="23812"/>
              </a:xfrm>
              <a:custGeom>
                <a:avLst/>
                <a:gdLst>
                  <a:gd name="T0" fmla="*/ 1692109 w 110"/>
                  <a:gd name="T1" fmla="*/ 1107630 h 64"/>
                  <a:gd name="T2" fmla="*/ 1692109 w 110"/>
                  <a:gd name="T3" fmla="*/ 1107630 h 64"/>
                  <a:gd name="T4" fmla="*/ 8070532 w 110"/>
                  <a:gd name="T5" fmla="*/ 415222 h 64"/>
                  <a:gd name="T6" fmla="*/ 8070532 w 110"/>
                  <a:gd name="T7" fmla="*/ 415222 h 64"/>
                  <a:gd name="T8" fmla="*/ 12235863 w 110"/>
                  <a:gd name="T9" fmla="*/ 553629 h 64"/>
                  <a:gd name="T10" fmla="*/ 12235863 w 110"/>
                  <a:gd name="T11" fmla="*/ 553629 h 64"/>
                  <a:gd name="T12" fmla="*/ 13667842 w 110"/>
                  <a:gd name="T13" fmla="*/ 2630110 h 64"/>
                  <a:gd name="T14" fmla="*/ 13667842 w 110"/>
                  <a:gd name="T15" fmla="*/ 2630110 h 64"/>
                  <a:gd name="T16" fmla="*/ 13407351 w 110"/>
                  <a:gd name="T17" fmla="*/ 6229442 h 64"/>
                  <a:gd name="T18" fmla="*/ 13407351 w 110"/>
                  <a:gd name="T19" fmla="*/ 6229442 h 64"/>
                  <a:gd name="T20" fmla="*/ 10934129 w 110"/>
                  <a:gd name="T21" fmla="*/ 7198293 h 64"/>
                  <a:gd name="T22" fmla="*/ 10934129 w 110"/>
                  <a:gd name="T23" fmla="*/ 7198293 h 64"/>
                  <a:gd name="T24" fmla="*/ 10673999 w 110"/>
                  <a:gd name="T25" fmla="*/ 5260220 h 64"/>
                  <a:gd name="T26" fmla="*/ 10673999 w 110"/>
                  <a:gd name="T27" fmla="*/ 5260220 h 64"/>
                  <a:gd name="T28" fmla="*/ 10413508 w 110"/>
                  <a:gd name="T29" fmla="*/ 3045332 h 64"/>
                  <a:gd name="T30" fmla="*/ 10413508 w 110"/>
                  <a:gd name="T31" fmla="*/ 3045332 h 64"/>
                  <a:gd name="T32" fmla="*/ 6248177 w 110"/>
                  <a:gd name="T33" fmla="*/ 3183739 h 64"/>
                  <a:gd name="T34" fmla="*/ 6248177 w 110"/>
                  <a:gd name="T35" fmla="*/ 3183739 h 64"/>
                  <a:gd name="T36" fmla="*/ 1952600 w 110"/>
                  <a:gd name="T37" fmla="*/ 3876147 h 64"/>
                  <a:gd name="T38" fmla="*/ 1952600 w 110"/>
                  <a:gd name="T39" fmla="*/ 3876147 h 64"/>
                  <a:gd name="T40" fmla="*/ 1692109 w 110"/>
                  <a:gd name="T41" fmla="*/ 110763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0" h="64">
                    <a:moveTo>
                      <a:pt x="13" y="8"/>
                    </a:moveTo>
                    <a:lnTo>
                      <a:pt x="13" y="8"/>
                    </a:lnTo>
                    <a:cubicBezTo>
                      <a:pt x="29" y="5"/>
                      <a:pt x="45" y="4"/>
                      <a:pt x="62" y="3"/>
                    </a:cubicBezTo>
                    <a:cubicBezTo>
                      <a:pt x="72" y="3"/>
                      <a:pt x="83" y="0"/>
                      <a:pt x="94" y="4"/>
                    </a:cubicBezTo>
                    <a:cubicBezTo>
                      <a:pt x="100" y="6"/>
                      <a:pt x="105" y="12"/>
                      <a:pt x="105" y="19"/>
                    </a:cubicBezTo>
                    <a:cubicBezTo>
                      <a:pt x="106" y="28"/>
                      <a:pt x="99" y="38"/>
                      <a:pt x="103" y="45"/>
                    </a:cubicBezTo>
                    <a:cubicBezTo>
                      <a:pt x="109" y="56"/>
                      <a:pt x="90" y="63"/>
                      <a:pt x="84" y="52"/>
                    </a:cubicBezTo>
                    <a:cubicBezTo>
                      <a:pt x="82" y="48"/>
                      <a:pt x="82" y="44"/>
                      <a:pt x="82" y="38"/>
                    </a:cubicBezTo>
                    <a:cubicBezTo>
                      <a:pt x="82" y="31"/>
                      <a:pt x="89" y="24"/>
                      <a:pt x="80" y="22"/>
                    </a:cubicBezTo>
                    <a:cubicBezTo>
                      <a:pt x="71" y="20"/>
                      <a:pt x="57" y="23"/>
                      <a:pt x="48" y="23"/>
                    </a:cubicBezTo>
                    <a:cubicBezTo>
                      <a:pt x="38" y="25"/>
                      <a:pt x="26" y="27"/>
                      <a:pt x="15" y="28"/>
                    </a:cubicBezTo>
                    <a:cubicBezTo>
                      <a:pt x="2" y="30"/>
                      <a:pt x="0" y="11"/>
                      <a:pt x="13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0" name="Freeform 154">
              <a:extLst>
                <a:ext uri="{FF2B5EF4-FFF2-40B4-BE49-F238E27FC236}">
                  <a16:creationId xmlns:a16="http://schemas.microsoft.com/office/drawing/2014/main" id="{3973AF14-740A-7D48-B8D5-50D592C3D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6271" y="1915449"/>
              <a:ext cx="137719" cy="245208"/>
            </a:xfrm>
            <a:custGeom>
              <a:avLst/>
              <a:gdLst>
                <a:gd name="T0" fmla="*/ 7840910 w 300"/>
                <a:gd name="T1" fmla="*/ 602498 h 534"/>
                <a:gd name="T2" fmla="*/ 7840910 w 300"/>
                <a:gd name="T3" fmla="*/ 602498 h 534"/>
                <a:gd name="T4" fmla="*/ 6031520 w 300"/>
                <a:gd name="T5" fmla="*/ 10247025 h 534"/>
                <a:gd name="T6" fmla="*/ 6031520 w 300"/>
                <a:gd name="T7" fmla="*/ 10247025 h 534"/>
                <a:gd name="T8" fmla="*/ 80218495 w 300"/>
                <a:gd name="T9" fmla="*/ 154605868 h 534"/>
                <a:gd name="T10" fmla="*/ 80218495 w 300"/>
                <a:gd name="T11" fmla="*/ 154605868 h 534"/>
                <a:gd name="T12" fmla="*/ 89868796 w 300"/>
                <a:gd name="T13" fmla="*/ 153400221 h 534"/>
                <a:gd name="T14" fmla="*/ 89868796 w 300"/>
                <a:gd name="T15" fmla="*/ 153400221 h 534"/>
                <a:gd name="T16" fmla="*/ 7840910 w 300"/>
                <a:gd name="T17" fmla="*/ 602498 h 5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534">
                  <a:moveTo>
                    <a:pt x="26" y="2"/>
                  </a:moveTo>
                  <a:lnTo>
                    <a:pt x="26" y="2"/>
                  </a:lnTo>
                  <a:cubicBezTo>
                    <a:pt x="6" y="0"/>
                    <a:pt x="0" y="31"/>
                    <a:pt x="20" y="34"/>
                  </a:cubicBezTo>
                  <a:cubicBezTo>
                    <a:pt x="201" y="58"/>
                    <a:pt x="255" y="369"/>
                    <a:pt x="266" y="513"/>
                  </a:cubicBezTo>
                  <a:cubicBezTo>
                    <a:pt x="268" y="533"/>
                    <a:pt x="299" y="530"/>
                    <a:pt x="298" y="509"/>
                  </a:cubicBezTo>
                  <a:cubicBezTo>
                    <a:pt x="285" y="349"/>
                    <a:pt x="227" y="29"/>
                    <a:pt x="26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1" name="Freeform 155">
              <a:extLst>
                <a:ext uri="{FF2B5EF4-FFF2-40B4-BE49-F238E27FC236}">
                  <a16:creationId xmlns:a16="http://schemas.microsoft.com/office/drawing/2014/main" id="{E3DD7599-000A-D44F-9D77-45D42CE01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042" y="1879619"/>
              <a:ext cx="94053" cy="193703"/>
            </a:xfrm>
            <a:custGeom>
              <a:avLst/>
              <a:gdLst>
                <a:gd name="T0" fmla="*/ 10548661 w 203"/>
                <a:gd name="T1" fmla="*/ 4492301 h 425"/>
                <a:gd name="T2" fmla="*/ 10548661 w 203"/>
                <a:gd name="T3" fmla="*/ 4492301 h 425"/>
                <a:gd name="T4" fmla="*/ 4219595 w 203"/>
                <a:gd name="T5" fmla="*/ 11979903 h 425"/>
                <a:gd name="T6" fmla="*/ 4219595 w 203"/>
                <a:gd name="T7" fmla="*/ 11979903 h 425"/>
                <a:gd name="T8" fmla="*/ 50936396 w 203"/>
                <a:gd name="T9" fmla="*/ 120995721 h 425"/>
                <a:gd name="T10" fmla="*/ 50936396 w 203"/>
                <a:gd name="T11" fmla="*/ 120995721 h 425"/>
                <a:gd name="T12" fmla="*/ 60279366 w 203"/>
                <a:gd name="T13" fmla="*/ 119797730 h 425"/>
                <a:gd name="T14" fmla="*/ 60279366 w 203"/>
                <a:gd name="T15" fmla="*/ 119797730 h 425"/>
                <a:gd name="T16" fmla="*/ 10548661 w 203"/>
                <a:gd name="T17" fmla="*/ 4492301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3" h="425">
                  <a:moveTo>
                    <a:pt x="35" y="15"/>
                  </a:moveTo>
                  <a:lnTo>
                    <a:pt x="35" y="15"/>
                  </a:lnTo>
                  <a:cubicBezTo>
                    <a:pt x="20" y="0"/>
                    <a:pt x="0" y="26"/>
                    <a:pt x="14" y="40"/>
                  </a:cubicBezTo>
                  <a:cubicBezTo>
                    <a:pt x="112" y="141"/>
                    <a:pt x="163" y="265"/>
                    <a:pt x="169" y="404"/>
                  </a:cubicBezTo>
                  <a:cubicBezTo>
                    <a:pt x="171" y="424"/>
                    <a:pt x="202" y="421"/>
                    <a:pt x="200" y="400"/>
                  </a:cubicBezTo>
                  <a:cubicBezTo>
                    <a:pt x="195" y="253"/>
                    <a:pt x="137" y="121"/>
                    <a:pt x="35" y="15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2" name="Group 19">
              <a:extLst>
                <a:ext uri="{FF2B5EF4-FFF2-40B4-BE49-F238E27FC236}">
                  <a16:creationId xmlns:a16="http://schemas.microsoft.com/office/drawing/2014/main" id="{F10C1DD3-F642-8C4D-80CF-AC9626D9B7B8}"/>
                </a:ext>
              </a:extLst>
            </p:cNvPr>
            <p:cNvGrpSpPr>
              <a:grpSpLocks/>
            </p:cNvGrpSpPr>
            <p:nvPr/>
          </p:nvGrpSpPr>
          <p:grpSpPr bwMode="auto">
            <a:xfrm rot="20502078">
              <a:off x="-318035" y="4121943"/>
              <a:ext cx="2003086" cy="2118413"/>
              <a:chOff x="889326" y="4205159"/>
              <a:chExt cx="2021697" cy="2138216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47" name="Freeform 156">
                <a:extLst>
                  <a:ext uri="{FF2B5EF4-FFF2-40B4-BE49-F238E27FC236}">
                    <a16:creationId xmlns:a16="http://schemas.microsoft.com/office/drawing/2014/main" id="{F41C3D10-075D-B04E-A800-B962745D8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6" y="5752606"/>
                <a:ext cx="24530" cy="20442"/>
              </a:xfrm>
              <a:custGeom>
                <a:avLst/>
                <a:gdLst>
                  <a:gd name="T0" fmla="*/ 6708715 w 51"/>
                  <a:gd name="T1" fmla="*/ 904202 h 43"/>
                  <a:gd name="T2" fmla="*/ 6708715 w 51"/>
                  <a:gd name="T3" fmla="*/ 904202 h 43"/>
                  <a:gd name="T4" fmla="*/ 5089735 w 51"/>
                  <a:gd name="T5" fmla="*/ 8588017 h 43"/>
                  <a:gd name="T6" fmla="*/ 5089735 w 51"/>
                  <a:gd name="T7" fmla="*/ 8588017 h 43"/>
                  <a:gd name="T8" fmla="*/ 6708715 w 51"/>
                  <a:gd name="T9" fmla="*/ 90420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3">
                    <a:moveTo>
                      <a:pt x="29" y="4"/>
                    </a:moveTo>
                    <a:lnTo>
                      <a:pt x="29" y="4"/>
                    </a:lnTo>
                    <a:cubicBezTo>
                      <a:pt x="6" y="0"/>
                      <a:pt x="0" y="33"/>
                      <a:pt x="22" y="38"/>
                    </a:cubicBezTo>
                    <a:cubicBezTo>
                      <a:pt x="44" y="42"/>
                      <a:pt x="50" y="8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8" name="Freeform 157">
                <a:extLst>
                  <a:ext uri="{FF2B5EF4-FFF2-40B4-BE49-F238E27FC236}">
                    <a16:creationId xmlns:a16="http://schemas.microsoft.com/office/drawing/2014/main" id="{D3EA2687-A949-034B-8652-3DD4AFB1C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73" y="5732164"/>
                <a:ext cx="20442" cy="26574"/>
              </a:xfrm>
              <a:custGeom>
                <a:avLst/>
                <a:gdLst>
                  <a:gd name="T0" fmla="*/ 1079245 w 44"/>
                  <a:gd name="T1" fmla="*/ 4781921 h 57"/>
                  <a:gd name="T2" fmla="*/ 863210 w 44"/>
                  <a:gd name="T3" fmla="*/ 5868658 h 57"/>
                  <a:gd name="T4" fmla="*/ 863210 w 44"/>
                  <a:gd name="T5" fmla="*/ 5868658 h 57"/>
                  <a:gd name="T6" fmla="*/ 8201888 w 44"/>
                  <a:gd name="T7" fmla="*/ 7389903 h 57"/>
                  <a:gd name="T8" fmla="*/ 8417923 w 44"/>
                  <a:gd name="T9" fmla="*/ 6303166 h 57"/>
                  <a:gd name="T10" fmla="*/ 8417923 w 44"/>
                  <a:gd name="T11" fmla="*/ 6303166 h 57"/>
                  <a:gd name="T12" fmla="*/ 1079245 w 44"/>
                  <a:gd name="T13" fmla="*/ 47819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5" y="22"/>
                    </a:moveTo>
                    <a:lnTo>
                      <a:pt x="4" y="27"/>
                    </a:lnTo>
                    <a:cubicBezTo>
                      <a:pt x="0" y="50"/>
                      <a:pt x="34" y="56"/>
                      <a:pt x="38" y="34"/>
                    </a:cubicBezTo>
                    <a:lnTo>
                      <a:pt x="39" y="29"/>
                    </a:lnTo>
                    <a:cubicBezTo>
                      <a:pt x="43" y="7"/>
                      <a:pt x="10" y="0"/>
                      <a:pt x="5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9" name="Freeform 158">
                <a:extLst>
                  <a:ext uri="{FF2B5EF4-FFF2-40B4-BE49-F238E27FC236}">
                    <a16:creationId xmlns:a16="http://schemas.microsoft.com/office/drawing/2014/main" id="{82140DDB-218D-9241-8189-FD7AB418D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192" y="5719899"/>
                <a:ext cx="20442" cy="24530"/>
              </a:xfrm>
              <a:custGeom>
                <a:avLst/>
                <a:gdLst>
                  <a:gd name="T0" fmla="*/ 1184747 w 46"/>
                  <a:gd name="T1" fmla="*/ 3978320 h 55"/>
                  <a:gd name="T2" fmla="*/ 987437 w 46"/>
                  <a:gd name="T3" fmla="*/ 5171816 h 55"/>
                  <a:gd name="T4" fmla="*/ 987437 w 46"/>
                  <a:gd name="T5" fmla="*/ 5171816 h 55"/>
                  <a:gd name="T6" fmla="*/ 7701746 w 46"/>
                  <a:gd name="T7" fmla="*/ 6763144 h 55"/>
                  <a:gd name="T8" fmla="*/ 7899500 w 46"/>
                  <a:gd name="T9" fmla="*/ 5370732 h 55"/>
                  <a:gd name="T10" fmla="*/ 7899500 w 46"/>
                  <a:gd name="T11" fmla="*/ 5370732 h 55"/>
                  <a:gd name="T12" fmla="*/ 1184747 w 46"/>
                  <a:gd name="T13" fmla="*/ 397832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5">
                    <a:moveTo>
                      <a:pt x="6" y="20"/>
                    </a:moveTo>
                    <a:lnTo>
                      <a:pt x="5" y="26"/>
                    </a:lnTo>
                    <a:cubicBezTo>
                      <a:pt x="0" y="47"/>
                      <a:pt x="35" y="54"/>
                      <a:pt x="39" y="34"/>
                    </a:cubicBezTo>
                    <a:lnTo>
                      <a:pt x="40" y="27"/>
                    </a:lnTo>
                    <a:cubicBezTo>
                      <a:pt x="45" y="5"/>
                      <a:pt x="11" y="0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0" name="Freeform 159">
                <a:extLst>
                  <a:ext uri="{FF2B5EF4-FFF2-40B4-BE49-F238E27FC236}">
                    <a16:creationId xmlns:a16="http://schemas.microsoft.com/office/drawing/2014/main" id="{1EDF40E1-487E-304A-B239-20F330E7B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810" y="5707634"/>
                <a:ext cx="24530" cy="20442"/>
              </a:xfrm>
              <a:custGeom>
                <a:avLst/>
                <a:gdLst>
                  <a:gd name="T0" fmla="*/ 6477363 w 51"/>
                  <a:gd name="T1" fmla="*/ 863210 h 44"/>
                  <a:gd name="T2" fmla="*/ 6477363 w 51"/>
                  <a:gd name="T3" fmla="*/ 863210 h 44"/>
                  <a:gd name="T4" fmla="*/ 4858383 w 51"/>
                  <a:gd name="T5" fmla="*/ 8201888 h 44"/>
                  <a:gd name="T6" fmla="*/ 4858383 w 51"/>
                  <a:gd name="T7" fmla="*/ 8201888 h 44"/>
                  <a:gd name="T8" fmla="*/ 6477363 w 51"/>
                  <a:gd name="T9" fmla="*/ 86321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4">
                    <a:moveTo>
                      <a:pt x="28" y="4"/>
                    </a:moveTo>
                    <a:lnTo>
                      <a:pt x="28" y="4"/>
                    </a:lnTo>
                    <a:cubicBezTo>
                      <a:pt x="7" y="0"/>
                      <a:pt x="0" y="35"/>
                      <a:pt x="21" y="38"/>
                    </a:cubicBezTo>
                    <a:cubicBezTo>
                      <a:pt x="43" y="43"/>
                      <a:pt x="50" y="8"/>
                      <a:pt x="28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1" name="Freeform 160">
                <a:extLst>
                  <a:ext uri="{FF2B5EF4-FFF2-40B4-BE49-F238E27FC236}">
                    <a16:creationId xmlns:a16="http://schemas.microsoft.com/office/drawing/2014/main" id="{6E441F2E-3033-0B4F-BD0C-FA42315DF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109" y="4616040"/>
                <a:ext cx="1279659" cy="1426840"/>
              </a:xfrm>
              <a:custGeom>
                <a:avLst/>
                <a:gdLst>
                  <a:gd name="T0" fmla="*/ 201775630 w 2762"/>
                  <a:gd name="T1" fmla="*/ 650023031 h 3076"/>
                  <a:gd name="T2" fmla="*/ 258659299 w 2762"/>
                  <a:gd name="T3" fmla="*/ 593433703 h 3076"/>
                  <a:gd name="T4" fmla="*/ 315757480 w 2762"/>
                  <a:gd name="T5" fmla="*/ 560082478 h 3076"/>
                  <a:gd name="T6" fmla="*/ 336150018 w 2762"/>
                  <a:gd name="T7" fmla="*/ 551045515 h 3076"/>
                  <a:gd name="T8" fmla="*/ 470309431 w 2762"/>
                  <a:gd name="T9" fmla="*/ 476382262 h 3076"/>
                  <a:gd name="T10" fmla="*/ 525261102 w 2762"/>
                  <a:gd name="T11" fmla="*/ 449916607 h 3076"/>
                  <a:gd name="T12" fmla="*/ 582359282 w 2762"/>
                  <a:gd name="T13" fmla="*/ 457877873 h 3076"/>
                  <a:gd name="T14" fmla="*/ 438110857 w 2762"/>
                  <a:gd name="T15" fmla="*/ 443461501 h 3076"/>
                  <a:gd name="T16" fmla="*/ 296009404 w 2762"/>
                  <a:gd name="T17" fmla="*/ 527592181 h 3076"/>
                  <a:gd name="T18" fmla="*/ 288496388 w 2762"/>
                  <a:gd name="T19" fmla="*/ 526086020 h 3076"/>
                  <a:gd name="T20" fmla="*/ 352678098 w 2762"/>
                  <a:gd name="T21" fmla="*/ 314790777 h 3076"/>
                  <a:gd name="T22" fmla="*/ 399473216 w 2762"/>
                  <a:gd name="T23" fmla="*/ 412046900 h 3076"/>
                  <a:gd name="T24" fmla="*/ 367274642 w 2762"/>
                  <a:gd name="T25" fmla="*/ 408604115 h 3076"/>
                  <a:gd name="T26" fmla="*/ 350531588 w 2762"/>
                  <a:gd name="T27" fmla="*/ 437221627 h 3076"/>
                  <a:gd name="T28" fmla="*/ 270465335 w 2762"/>
                  <a:gd name="T29" fmla="*/ 276491070 h 3076"/>
                  <a:gd name="T30" fmla="*/ 319621476 w 2762"/>
                  <a:gd name="T31" fmla="*/ 337168415 h 3076"/>
                  <a:gd name="T32" fmla="*/ 381656675 w 2762"/>
                  <a:gd name="T33" fmla="*/ 465193443 h 3076"/>
                  <a:gd name="T34" fmla="*/ 374787658 w 2762"/>
                  <a:gd name="T35" fmla="*/ 468205764 h 3076"/>
                  <a:gd name="T36" fmla="*/ 459576418 w 2762"/>
                  <a:gd name="T37" fmla="*/ 475091334 h 3076"/>
                  <a:gd name="T38" fmla="*/ 304166419 w 2762"/>
                  <a:gd name="T39" fmla="*/ 531680198 h 3076"/>
                  <a:gd name="T40" fmla="*/ 110117854 w 2762"/>
                  <a:gd name="T41" fmla="*/ 430766521 h 3076"/>
                  <a:gd name="T42" fmla="*/ 151975954 w 2762"/>
                  <a:gd name="T43" fmla="*/ 412477364 h 3076"/>
                  <a:gd name="T44" fmla="*/ 233544717 w 2762"/>
                  <a:gd name="T45" fmla="*/ 367292087 h 3076"/>
                  <a:gd name="T46" fmla="*/ 180525044 w 2762"/>
                  <a:gd name="T47" fmla="*/ 338459343 h 3076"/>
                  <a:gd name="T48" fmla="*/ 75773233 w 2762"/>
                  <a:gd name="T49" fmla="*/ 350939091 h 3076"/>
                  <a:gd name="T50" fmla="*/ 212293668 w 2762"/>
                  <a:gd name="T51" fmla="*/ 112532960 h 3076"/>
                  <a:gd name="T52" fmla="*/ 385735183 w 2762"/>
                  <a:gd name="T53" fmla="*/ 23668567 h 3076"/>
                  <a:gd name="T54" fmla="*/ 416001759 w 2762"/>
                  <a:gd name="T55" fmla="*/ 31199369 h 3076"/>
                  <a:gd name="T56" fmla="*/ 381656675 w 2762"/>
                  <a:gd name="T57" fmla="*/ 110381103 h 3076"/>
                  <a:gd name="T58" fmla="*/ 354610095 w 2762"/>
                  <a:gd name="T59" fmla="*/ 148466042 h 3076"/>
                  <a:gd name="T60" fmla="*/ 467947946 w 2762"/>
                  <a:gd name="T61" fmla="*/ 160515325 h 3076"/>
                  <a:gd name="T62" fmla="*/ 548443686 w 2762"/>
                  <a:gd name="T63" fmla="*/ 358685125 h 3076"/>
                  <a:gd name="T64" fmla="*/ 526549100 w 2762"/>
                  <a:gd name="T65" fmla="*/ 430551289 h 3076"/>
                  <a:gd name="T66" fmla="*/ 489413507 w 2762"/>
                  <a:gd name="T67" fmla="*/ 445828126 h 3076"/>
                  <a:gd name="T68" fmla="*/ 491345505 w 2762"/>
                  <a:gd name="T69" fmla="*/ 409680275 h 3076"/>
                  <a:gd name="T70" fmla="*/ 482115466 w 2762"/>
                  <a:gd name="T71" fmla="*/ 412262132 h 3076"/>
                  <a:gd name="T72" fmla="*/ 375646170 w 2762"/>
                  <a:gd name="T73" fmla="*/ 432487914 h 3076"/>
                  <a:gd name="T74" fmla="*/ 417718782 w 2762"/>
                  <a:gd name="T75" fmla="*/ 413337828 h 3076"/>
                  <a:gd name="T76" fmla="*/ 423085288 w 2762"/>
                  <a:gd name="T77" fmla="*/ 357178965 h 3076"/>
                  <a:gd name="T78" fmla="*/ 250717259 w 2762"/>
                  <a:gd name="T79" fmla="*/ 203549209 h 3076"/>
                  <a:gd name="T80" fmla="*/ 246853263 w 2762"/>
                  <a:gd name="T81" fmla="*/ 214307564 h 3076"/>
                  <a:gd name="T82" fmla="*/ 277119840 w 2762"/>
                  <a:gd name="T83" fmla="*/ 495962348 h 3076"/>
                  <a:gd name="T84" fmla="*/ 358044604 w 2762"/>
                  <a:gd name="T85" fmla="*/ 445182893 h 3076"/>
                  <a:gd name="T86" fmla="*/ 368992128 w 2762"/>
                  <a:gd name="T87" fmla="*/ 472293781 h 3076"/>
                  <a:gd name="T88" fmla="*/ 277119840 w 2762"/>
                  <a:gd name="T89" fmla="*/ 562019102 h 3076"/>
                  <a:gd name="T90" fmla="*/ 185676575 w 2762"/>
                  <a:gd name="T91" fmla="*/ 611507628 h 3076"/>
                  <a:gd name="T92" fmla="*/ 81783739 w 2762"/>
                  <a:gd name="T93" fmla="*/ 361482214 h 3076"/>
                  <a:gd name="T94" fmla="*/ 122353377 w 2762"/>
                  <a:gd name="T95" fmla="*/ 349002466 h 3076"/>
                  <a:gd name="T96" fmla="*/ 174300027 w 2762"/>
                  <a:gd name="T97" fmla="*/ 345344913 h 3076"/>
                  <a:gd name="T98" fmla="*/ 211864644 w 2762"/>
                  <a:gd name="T99" fmla="*/ 373316729 h 3076"/>
                  <a:gd name="T100" fmla="*/ 106683345 w 2762"/>
                  <a:gd name="T101" fmla="*/ 422590023 h 3076"/>
                  <a:gd name="T102" fmla="*/ 434032349 w 2762"/>
                  <a:gd name="T103" fmla="*/ 76384646 h 3076"/>
                  <a:gd name="T104" fmla="*/ 459791394 w 2762"/>
                  <a:gd name="T105" fmla="*/ 140504776 h 3076"/>
                  <a:gd name="T106" fmla="*/ 350102564 w 2762"/>
                  <a:gd name="T107" fmla="*/ 199891192 h 3076"/>
                  <a:gd name="T108" fmla="*/ 364913621 w 2762"/>
                  <a:gd name="T109" fmla="*/ 148896506 h 3076"/>
                  <a:gd name="T110" fmla="*/ 391101689 w 2762"/>
                  <a:gd name="T111" fmla="*/ 112963424 h 3076"/>
                  <a:gd name="T112" fmla="*/ 592018808 w 2762"/>
                  <a:gd name="T113" fmla="*/ 459384033 h 3076"/>
                  <a:gd name="T114" fmla="*/ 452063402 w 2762"/>
                  <a:gd name="T115" fmla="*/ 96395195 h 3076"/>
                  <a:gd name="T116" fmla="*/ 376075657 w 2762"/>
                  <a:gd name="T117" fmla="*/ 19150085 h 3076"/>
                  <a:gd name="T118" fmla="*/ 3219996 w 2762"/>
                  <a:gd name="T119" fmla="*/ 199245496 h 3076"/>
                  <a:gd name="T120" fmla="*/ 1502511 w 2762"/>
                  <a:gd name="T121" fmla="*/ 200751657 h 3076"/>
                  <a:gd name="T122" fmla="*/ 194477590 w 2762"/>
                  <a:gd name="T123" fmla="*/ 657983833 h 3076"/>
                  <a:gd name="T124" fmla="*/ 564113717 w 2762"/>
                  <a:gd name="T125" fmla="*/ 479179351 h 30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62" h="3076">
                    <a:moveTo>
                      <a:pt x="2659" y="2155"/>
                    </a:moveTo>
                    <a:lnTo>
                      <a:pt x="2659" y="2155"/>
                    </a:lnTo>
                    <a:cubicBezTo>
                      <a:pt x="2654" y="2154"/>
                      <a:pt x="2650" y="2155"/>
                      <a:pt x="2645" y="2158"/>
                    </a:cubicBezTo>
                    <a:cubicBezTo>
                      <a:pt x="2499" y="2251"/>
                      <a:pt x="1229" y="2919"/>
                      <a:pt x="940" y="3021"/>
                    </a:cubicBezTo>
                    <a:cubicBezTo>
                      <a:pt x="921" y="2974"/>
                      <a:pt x="901" y="2929"/>
                      <a:pt x="882" y="2881"/>
                    </a:cubicBezTo>
                    <a:cubicBezTo>
                      <a:pt x="922" y="2737"/>
                      <a:pt x="1073" y="2659"/>
                      <a:pt x="1205" y="2758"/>
                    </a:cubicBezTo>
                    <a:cubicBezTo>
                      <a:pt x="1217" y="2765"/>
                      <a:pt x="1230" y="2761"/>
                      <a:pt x="1235" y="2748"/>
                    </a:cubicBezTo>
                    <a:cubicBezTo>
                      <a:pt x="1249" y="2693"/>
                      <a:pt x="1283" y="2647"/>
                      <a:pt x="1336" y="2627"/>
                    </a:cubicBezTo>
                    <a:cubicBezTo>
                      <a:pt x="1380" y="2610"/>
                      <a:pt x="1429" y="2620"/>
                      <a:pt x="1471" y="2603"/>
                    </a:cubicBezTo>
                    <a:cubicBezTo>
                      <a:pt x="1494" y="2595"/>
                      <a:pt x="1510" y="2581"/>
                      <a:pt x="1520" y="2563"/>
                    </a:cubicBezTo>
                    <a:cubicBezTo>
                      <a:pt x="1535" y="2564"/>
                      <a:pt x="1551" y="2563"/>
                      <a:pt x="1566" y="2561"/>
                    </a:cubicBezTo>
                    <a:cubicBezTo>
                      <a:pt x="1628" y="2548"/>
                      <a:pt x="1687" y="2507"/>
                      <a:pt x="1742" y="2480"/>
                    </a:cubicBezTo>
                    <a:lnTo>
                      <a:pt x="1926" y="2386"/>
                    </a:lnTo>
                    <a:cubicBezTo>
                      <a:pt x="2016" y="2338"/>
                      <a:pt x="2127" y="2297"/>
                      <a:pt x="2191" y="2214"/>
                    </a:cubicBezTo>
                    <a:cubicBezTo>
                      <a:pt x="2210" y="2187"/>
                      <a:pt x="2220" y="2155"/>
                      <a:pt x="2226" y="2124"/>
                    </a:cubicBezTo>
                    <a:cubicBezTo>
                      <a:pt x="2284" y="2096"/>
                      <a:pt x="2358" y="2100"/>
                      <a:pt x="2424" y="2104"/>
                    </a:cubicBezTo>
                    <a:cubicBezTo>
                      <a:pt x="2436" y="2106"/>
                      <a:pt x="2442" y="2101"/>
                      <a:pt x="2447" y="2091"/>
                    </a:cubicBezTo>
                    <a:cubicBezTo>
                      <a:pt x="2479" y="1996"/>
                      <a:pt x="2576" y="1947"/>
                      <a:pt x="2670" y="1970"/>
                    </a:cubicBezTo>
                    <a:cubicBezTo>
                      <a:pt x="2687" y="2022"/>
                      <a:pt x="2702" y="2075"/>
                      <a:pt x="2713" y="2128"/>
                    </a:cubicBezTo>
                    <a:cubicBezTo>
                      <a:pt x="2694" y="2135"/>
                      <a:pt x="2676" y="2144"/>
                      <a:pt x="2659" y="2155"/>
                    </a:cubicBezTo>
                    <a:close/>
                    <a:moveTo>
                      <a:pt x="1811" y="2183"/>
                    </a:moveTo>
                    <a:lnTo>
                      <a:pt x="1811" y="2183"/>
                    </a:lnTo>
                    <a:cubicBezTo>
                      <a:pt x="1888" y="2142"/>
                      <a:pt x="1964" y="2101"/>
                      <a:pt x="2041" y="2061"/>
                    </a:cubicBezTo>
                    <a:cubicBezTo>
                      <a:pt x="2095" y="2032"/>
                      <a:pt x="2159" y="2007"/>
                      <a:pt x="2216" y="1975"/>
                    </a:cubicBezTo>
                    <a:cubicBezTo>
                      <a:pt x="2211" y="1989"/>
                      <a:pt x="2208" y="2004"/>
                      <a:pt x="2207" y="2018"/>
                    </a:cubicBezTo>
                    <a:cubicBezTo>
                      <a:pt x="1931" y="2163"/>
                      <a:pt x="1655" y="2309"/>
                      <a:pt x="1379" y="2452"/>
                    </a:cubicBezTo>
                    <a:cubicBezTo>
                      <a:pt x="1379" y="2452"/>
                      <a:pt x="1379" y="2453"/>
                      <a:pt x="1377" y="2453"/>
                    </a:cubicBezTo>
                    <a:cubicBezTo>
                      <a:pt x="1365" y="2448"/>
                      <a:pt x="1353" y="2446"/>
                      <a:pt x="1344" y="2445"/>
                    </a:cubicBezTo>
                    <a:cubicBezTo>
                      <a:pt x="1502" y="2359"/>
                      <a:pt x="1654" y="2268"/>
                      <a:pt x="1811" y="2183"/>
                    </a:cubicBezTo>
                    <a:lnTo>
                      <a:pt x="1291" y="1136"/>
                    </a:lnTo>
                    <a:cubicBezTo>
                      <a:pt x="1402" y="1251"/>
                      <a:pt x="1520" y="1360"/>
                      <a:pt x="1643" y="1463"/>
                    </a:cubicBezTo>
                    <a:cubicBezTo>
                      <a:pt x="1724" y="1530"/>
                      <a:pt x="1808" y="1594"/>
                      <a:pt x="1893" y="1655"/>
                    </a:cubicBezTo>
                    <a:cubicBezTo>
                      <a:pt x="1963" y="1706"/>
                      <a:pt x="2074" y="1755"/>
                      <a:pt x="2129" y="1824"/>
                    </a:cubicBezTo>
                    <a:cubicBezTo>
                      <a:pt x="2036" y="1842"/>
                      <a:pt x="1946" y="1872"/>
                      <a:pt x="1861" y="1915"/>
                    </a:cubicBezTo>
                    <a:cubicBezTo>
                      <a:pt x="1842" y="1925"/>
                      <a:pt x="1792" y="1966"/>
                      <a:pt x="1773" y="1966"/>
                    </a:cubicBezTo>
                    <a:cubicBezTo>
                      <a:pt x="1735" y="1965"/>
                      <a:pt x="1727" y="1926"/>
                      <a:pt x="1711" y="1899"/>
                    </a:cubicBezTo>
                    <a:cubicBezTo>
                      <a:pt x="1679" y="1840"/>
                      <a:pt x="1647" y="1782"/>
                      <a:pt x="1615" y="1723"/>
                    </a:cubicBezTo>
                    <a:cubicBezTo>
                      <a:pt x="1507" y="1527"/>
                      <a:pt x="1402" y="1330"/>
                      <a:pt x="1291" y="1136"/>
                    </a:cubicBezTo>
                    <a:lnTo>
                      <a:pt x="1633" y="2032"/>
                    </a:lnTo>
                    <a:cubicBezTo>
                      <a:pt x="1585" y="2062"/>
                      <a:pt x="1543" y="2101"/>
                      <a:pt x="1498" y="2134"/>
                    </a:cubicBezTo>
                    <a:cubicBezTo>
                      <a:pt x="1442" y="2177"/>
                      <a:pt x="1385" y="2220"/>
                      <a:pt x="1330" y="2264"/>
                    </a:cubicBezTo>
                    <a:cubicBezTo>
                      <a:pt x="1336" y="1941"/>
                      <a:pt x="1324" y="1606"/>
                      <a:pt x="1260" y="1285"/>
                    </a:cubicBezTo>
                    <a:cubicBezTo>
                      <a:pt x="1368" y="1543"/>
                      <a:pt x="1500" y="1792"/>
                      <a:pt x="1633" y="2032"/>
                    </a:cubicBezTo>
                    <a:lnTo>
                      <a:pt x="1811" y="2183"/>
                    </a:lnTo>
                    <a:close/>
                    <a:moveTo>
                      <a:pt x="1489" y="1567"/>
                    </a:moveTo>
                    <a:lnTo>
                      <a:pt x="1489" y="1567"/>
                    </a:lnTo>
                    <a:cubicBezTo>
                      <a:pt x="1529" y="1641"/>
                      <a:pt x="1569" y="1713"/>
                      <a:pt x="1609" y="1788"/>
                    </a:cubicBezTo>
                    <a:cubicBezTo>
                      <a:pt x="1668" y="1909"/>
                      <a:pt x="1724" y="2034"/>
                      <a:pt x="1777" y="2160"/>
                    </a:cubicBezTo>
                    <a:cubicBezTo>
                      <a:pt x="1777" y="2161"/>
                      <a:pt x="1778" y="2162"/>
                      <a:pt x="1778" y="2162"/>
                    </a:cubicBezTo>
                    <a:cubicBezTo>
                      <a:pt x="1769" y="2168"/>
                      <a:pt x="1758" y="2174"/>
                      <a:pt x="1746" y="2180"/>
                    </a:cubicBezTo>
                    <a:cubicBezTo>
                      <a:pt x="1746" y="2179"/>
                      <a:pt x="1746" y="2178"/>
                      <a:pt x="1746" y="2176"/>
                    </a:cubicBezTo>
                    <a:cubicBezTo>
                      <a:pt x="1669" y="1970"/>
                      <a:pt x="1582" y="1767"/>
                      <a:pt x="1489" y="1567"/>
                    </a:cubicBezTo>
                    <a:close/>
                    <a:moveTo>
                      <a:pt x="2191" y="2116"/>
                    </a:moveTo>
                    <a:lnTo>
                      <a:pt x="2191" y="2116"/>
                    </a:lnTo>
                    <a:cubicBezTo>
                      <a:pt x="2162" y="2139"/>
                      <a:pt x="2145" y="2170"/>
                      <a:pt x="2141" y="2208"/>
                    </a:cubicBezTo>
                    <a:cubicBezTo>
                      <a:pt x="2078" y="2274"/>
                      <a:pt x="1589" y="2536"/>
                      <a:pt x="1494" y="2515"/>
                    </a:cubicBezTo>
                    <a:cubicBezTo>
                      <a:pt x="1494" y="2515"/>
                      <a:pt x="1494" y="2517"/>
                      <a:pt x="1494" y="2518"/>
                    </a:cubicBezTo>
                    <a:cubicBezTo>
                      <a:pt x="1492" y="2518"/>
                      <a:pt x="1456" y="2491"/>
                      <a:pt x="1417" y="2471"/>
                    </a:cubicBezTo>
                    <a:cubicBezTo>
                      <a:pt x="1678" y="2334"/>
                      <a:pt x="1940" y="2198"/>
                      <a:pt x="2201" y="2060"/>
                    </a:cubicBezTo>
                    <a:cubicBezTo>
                      <a:pt x="2199" y="2078"/>
                      <a:pt x="2195" y="2096"/>
                      <a:pt x="2191" y="2116"/>
                    </a:cubicBezTo>
                    <a:close/>
                    <a:moveTo>
                      <a:pt x="513" y="2002"/>
                    </a:moveTo>
                    <a:lnTo>
                      <a:pt x="513" y="2002"/>
                    </a:lnTo>
                    <a:cubicBezTo>
                      <a:pt x="516" y="2001"/>
                      <a:pt x="520" y="1999"/>
                      <a:pt x="522" y="1996"/>
                    </a:cubicBezTo>
                    <a:cubicBezTo>
                      <a:pt x="574" y="1949"/>
                      <a:pt x="644" y="1939"/>
                      <a:pt x="708" y="1917"/>
                    </a:cubicBezTo>
                    <a:cubicBezTo>
                      <a:pt x="766" y="1898"/>
                      <a:pt x="820" y="1874"/>
                      <a:pt x="874" y="1847"/>
                    </a:cubicBezTo>
                    <a:cubicBezTo>
                      <a:pt x="922" y="1824"/>
                      <a:pt x="967" y="1799"/>
                      <a:pt x="1011" y="1770"/>
                    </a:cubicBezTo>
                    <a:cubicBezTo>
                      <a:pt x="1035" y="1756"/>
                      <a:pt x="1077" y="1736"/>
                      <a:pt x="1088" y="1707"/>
                    </a:cubicBezTo>
                    <a:cubicBezTo>
                      <a:pt x="1110" y="1652"/>
                      <a:pt x="1055" y="1585"/>
                      <a:pt x="1012" y="1560"/>
                    </a:cubicBezTo>
                    <a:cubicBezTo>
                      <a:pt x="954" y="1527"/>
                      <a:pt x="891" y="1538"/>
                      <a:pt x="841" y="1573"/>
                    </a:cubicBezTo>
                    <a:cubicBezTo>
                      <a:pt x="799" y="1490"/>
                      <a:pt x="654" y="1506"/>
                      <a:pt x="593" y="1575"/>
                    </a:cubicBezTo>
                    <a:cubicBezTo>
                      <a:pt x="570" y="1518"/>
                      <a:pt x="532" y="1463"/>
                      <a:pt x="464" y="1475"/>
                    </a:cubicBezTo>
                    <a:cubicBezTo>
                      <a:pt x="389" y="1489"/>
                      <a:pt x="352" y="1561"/>
                      <a:pt x="353" y="1631"/>
                    </a:cubicBezTo>
                    <a:cubicBezTo>
                      <a:pt x="253" y="1403"/>
                      <a:pt x="150" y="1177"/>
                      <a:pt x="42" y="953"/>
                    </a:cubicBezTo>
                    <a:cubicBezTo>
                      <a:pt x="364" y="822"/>
                      <a:pt x="678" y="676"/>
                      <a:pt x="989" y="523"/>
                    </a:cubicBezTo>
                    <a:cubicBezTo>
                      <a:pt x="1139" y="450"/>
                      <a:pt x="1287" y="374"/>
                      <a:pt x="1437" y="298"/>
                    </a:cubicBezTo>
                    <a:cubicBezTo>
                      <a:pt x="1513" y="258"/>
                      <a:pt x="1588" y="217"/>
                      <a:pt x="1663" y="177"/>
                    </a:cubicBezTo>
                    <a:cubicBezTo>
                      <a:pt x="1708" y="154"/>
                      <a:pt x="1752" y="131"/>
                      <a:pt x="1797" y="110"/>
                    </a:cubicBezTo>
                    <a:cubicBezTo>
                      <a:pt x="1816" y="101"/>
                      <a:pt x="1834" y="93"/>
                      <a:pt x="1854" y="85"/>
                    </a:cubicBezTo>
                    <a:cubicBezTo>
                      <a:pt x="1902" y="84"/>
                      <a:pt x="1930" y="104"/>
                      <a:pt x="1938" y="145"/>
                    </a:cubicBezTo>
                    <a:cubicBezTo>
                      <a:pt x="1966" y="193"/>
                      <a:pt x="1988" y="252"/>
                      <a:pt x="2007" y="310"/>
                    </a:cubicBezTo>
                    <a:cubicBezTo>
                      <a:pt x="1945" y="275"/>
                      <a:pt x="1869" y="252"/>
                      <a:pt x="1810" y="308"/>
                    </a:cubicBezTo>
                    <a:cubicBezTo>
                      <a:pt x="1751" y="361"/>
                      <a:pt x="1758" y="442"/>
                      <a:pt x="1778" y="513"/>
                    </a:cubicBezTo>
                    <a:cubicBezTo>
                      <a:pt x="1725" y="514"/>
                      <a:pt x="1679" y="519"/>
                      <a:pt x="1650" y="573"/>
                    </a:cubicBezTo>
                    <a:cubicBezTo>
                      <a:pt x="1627" y="613"/>
                      <a:pt x="1633" y="654"/>
                      <a:pt x="1652" y="690"/>
                    </a:cubicBezTo>
                    <a:cubicBezTo>
                      <a:pt x="1532" y="712"/>
                      <a:pt x="1456" y="865"/>
                      <a:pt x="1578" y="948"/>
                    </a:cubicBezTo>
                    <a:cubicBezTo>
                      <a:pt x="1655" y="1002"/>
                      <a:pt x="1748" y="946"/>
                      <a:pt x="1822" y="914"/>
                    </a:cubicBezTo>
                    <a:cubicBezTo>
                      <a:pt x="1942" y="863"/>
                      <a:pt x="2063" y="807"/>
                      <a:pt x="2180" y="746"/>
                    </a:cubicBezTo>
                    <a:cubicBezTo>
                      <a:pt x="2236" y="884"/>
                      <a:pt x="2292" y="1022"/>
                      <a:pt x="2348" y="1160"/>
                    </a:cubicBezTo>
                    <a:cubicBezTo>
                      <a:pt x="2417" y="1329"/>
                      <a:pt x="2486" y="1498"/>
                      <a:pt x="2555" y="1667"/>
                    </a:cubicBezTo>
                    <a:cubicBezTo>
                      <a:pt x="2589" y="1753"/>
                      <a:pt x="2625" y="1839"/>
                      <a:pt x="2655" y="1926"/>
                    </a:cubicBezTo>
                    <a:cubicBezTo>
                      <a:pt x="2611" y="1920"/>
                      <a:pt x="2567" y="1926"/>
                      <a:pt x="2524" y="1947"/>
                    </a:cubicBezTo>
                    <a:cubicBezTo>
                      <a:pt x="2497" y="1960"/>
                      <a:pt x="2472" y="1978"/>
                      <a:pt x="2453" y="2001"/>
                    </a:cubicBezTo>
                    <a:cubicBezTo>
                      <a:pt x="2440" y="2015"/>
                      <a:pt x="2429" y="2052"/>
                      <a:pt x="2415" y="2062"/>
                    </a:cubicBezTo>
                    <a:cubicBezTo>
                      <a:pt x="2389" y="2080"/>
                      <a:pt x="2314" y="2064"/>
                      <a:pt x="2280" y="2072"/>
                    </a:cubicBezTo>
                    <a:cubicBezTo>
                      <a:pt x="2264" y="2076"/>
                      <a:pt x="2248" y="2080"/>
                      <a:pt x="2233" y="2088"/>
                    </a:cubicBezTo>
                    <a:cubicBezTo>
                      <a:pt x="2241" y="2031"/>
                      <a:pt x="2295" y="1923"/>
                      <a:pt x="2298" y="1921"/>
                    </a:cubicBezTo>
                    <a:cubicBezTo>
                      <a:pt x="2306" y="1914"/>
                      <a:pt x="2300" y="1900"/>
                      <a:pt x="2289" y="1904"/>
                    </a:cubicBezTo>
                    <a:cubicBezTo>
                      <a:pt x="2287" y="1904"/>
                      <a:pt x="2265" y="1897"/>
                      <a:pt x="2256" y="1906"/>
                    </a:cubicBezTo>
                    <a:cubicBezTo>
                      <a:pt x="2252" y="1909"/>
                      <a:pt x="2249" y="1913"/>
                      <a:pt x="2246" y="1916"/>
                    </a:cubicBezTo>
                    <a:cubicBezTo>
                      <a:pt x="2184" y="1939"/>
                      <a:pt x="2122" y="1979"/>
                      <a:pt x="2065" y="2009"/>
                    </a:cubicBezTo>
                    <a:cubicBezTo>
                      <a:pt x="1980" y="2054"/>
                      <a:pt x="1893" y="2100"/>
                      <a:pt x="1809" y="2146"/>
                    </a:cubicBezTo>
                    <a:cubicBezTo>
                      <a:pt x="1790" y="2101"/>
                      <a:pt x="1769" y="2055"/>
                      <a:pt x="1750" y="2010"/>
                    </a:cubicBezTo>
                    <a:cubicBezTo>
                      <a:pt x="1756" y="2011"/>
                      <a:pt x="1764" y="2011"/>
                      <a:pt x="1774" y="2009"/>
                    </a:cubicBezTo>
                    <a:cubicBezTo>
                      <a:pt x="1787" y="2006"/>
                      <a:pt x="1902" y="1939"/>
                      <a:pt x="1946" y="1921"/>
                    </a:cubicBezTo>
                    <a:cubicBezTo>
                      <a:pt x="2018" y="1892"/>
                      <a:pt x="2090" y="1872"/>
                      <a:pt x="2167" y="1859"/>
                    </a:cubicBezTo>
                    <a:cubicBezTo>
                      <a:pt x="2183" y="1857"/>
                      <a:pt x="2191" y="1842"/>
                      <a:pt x="2183" y="1826"/>
                    </a:cubicBezTo>
                    <a:cubicBezTo>
                      <a:pt x="2141" y="1749"/>
                      <a:pt x="2040" y="1708"/>
                      <a:pt x="1971" y="1660"/>
                    </a:cubicBezTo>
                    <a:cubicBezTo>
                      <a:pt x="1875" y="1594"/>
                      <a:pt x="1782" y="1524"/>
                      <a:pt x="1693" y="1452"/>
                    </a:cubicBezTo>
                    <a:cubicBezTo>
                      <a:pt x="1516" y="1308"/>
                      <a:pt x="1171" y="957"/>
                      <a:pt x="1168" y="946"/>
                    </a:cubicBezTo>
                    <a:cubicBezTo>
                      <a:pt x="1161" y="928"/>
                      <a:pt x="1137" y="938"/>
                      <a:pt x="1140" y="955"/>
                    </a:cubicBezTo>
                    <a:cubicBezTo>
                      <a:pt x="1144" y="965"/>
                      <a:pt x="1148" y="991"/>
                      <a:pt x="1148" y="992"/>
                    </a:cubicBezTo>
                    <a:cubicBezTo>
                      <a:pt x="1148" y="994"/>
                      <a:pt x="1150" y="995"/>
                      <a:pt x="1150" y="996"/>
                    </a:cubicBezTo>
                    <a:cubicBezTo>
                      <a:pt x="1195" y="1210"/>
                      <a:pt x="1244" y="1421"/>
                      <a:pt x="1269" y="1638"/>
                    </a:cubicBezTo>
                    <a:cubicBezTo>
                      <a:pt x="1293" y="1858"/>
                      <a:pt x="1303" y="2084"/>
                      <a:pt x="1291" y="2305"/>
                    </a:cubicBezTo>
                    <a:cubicBezTo>
                      <a:pt x="1290" y="2319"/>
                      <a:pt x="1309" y="2327"/>
                      <a:pt x="1319" y="2319"/>
                    </a:cubicBezTo>
                    <a:cubicBezTo>
                      <a:pt x="1388" y="2270"/>
                      <a:pt x="1455" y="2220"/>
                      <a:pt x="1522" y="2170"/>
                    </a:cubicBezTo>
                    <a:cubicBezTo>
                      <a:pt x="1555" y="2146"/>
                      <a:pt x="1634" y="2100"/>
                      <a:pt x="1668" y="2069"/>
                    </a:cubicBezTo>
                    <a:cubicBezTo>
                      <a:pt x="1684" y="2109"/>
                      <a:pt x="1699" y="2149"/>
                      <a:pt x="1713" y="2187"/>
                    </a:cubicBezTo>
                    <a:cubicBezTo>
                      <a:pt x="1715" y="2192"/>
                      <a:pt x="1718" y="2194"/>
                      <a:pt x="1719" y="2195"/>
                    </a:cubicBezTo>
                    <a:cubicBezTo>
                      <a:pt x="1531" y="2298"/>
                      <a:pt x="1246" y="2455"/>
                      <a:pt x="1260" y="2452"/>
                    </a:cubicBezTo>
                    <a:cubicBezTo>
                      <a:pt x="1319" y="2436"/>
                      <a:pt x="1414" y="2519"/>
                      <a:pt x="1462" y="2546"/>
                    </a:cubicBezTo>
                    <a:cubicBezTo>
                      <a:pt x="1407" y="2573"/>
                      <a:pt x="1373" y="2558"/>
                      <a:pt x="1291" y="2612"/>
                    </a:cubicBezTo>
                    <a:cubicBezTo>
                      <a:pt x="1259" y="2634"/>
                      <a:pt x="1220" y="2682"/>
                      <a:pt x="1208" y="2717"/>
                    </a:cubicBezTo>
                    <a:cubicBezTo>
                      <a:pt x="1077" y="2641"/>
                      <a:pt x="902" y="2696"/>
                      <a:pt x="865" y="2842"/>
                    </a:cubicBezTo>
                    <a:cubicBezTo>
                      <a:pt x="748" y="2562"/>
                      <a:pt x="631" y="2282"/>
                      <a:pt x="513" y="2002"/>
                    </a:cubicBezTo>
                    <a:lnTo>
                      <a:pt x="378" y="1687"/>
                    </a:lnTo>
                    <a:cubicBezTo>
                      <a:pt x="381" y="1686"/>
                      <a:pt x="382" y="1684"/>
                      <a:pt x="381" y="1680"/>
                    </a:cubicBezTo>
                    <a:cubicBezTo>
                      <a:pt x="376" y="1655"/>
                      <a:pt x="377" y="1630"/>
                      <a:pt x="383" y="1605"/>
                    </a:cubicBezTo>
                    <a:cubicBezTo>
                      <a:pt x="390" y="1544"/>
                      <a:pt x="422" y="1524"/>
                      <a:pt x="478" y="1546"/>
                    </a:cubicBezTo>
                    <a:cubicBezTo>
                      <a:pt x="554" y="1548"/>
                      <a:pt x="552" y="1559"/>
                      <a:pt x="570" y="1622"/>
                    </a:cubicBezTo>
                    <a:cubicBezTo>
                      <a:pt x="574" y="1637"/>
                      <a:pt x="598" y="1639"/>
                      <a:pt x="604" y="1625"/>
                    </a:cubicBezTo>
                    <a:cubicBezTo>
                      <a:pt x="627" y="1567"/>
                      <a:pt x="797" y="1506"/>
                      <a:pt x="812" y="1605"/>
                    </a:cubicBezTo>
                    <a:cubicBezTo>
                      <a:pt x="816" y="1622"/>
                      <a:pt x="834" y="1628"/>
                      <a:pt x="845" y="1617"/>
                    </a:cubicBezTo>
                    <a:cubicBezTo>
                      <a:pt x="902" y="1565"/>
                      <a:pt x="1030" y="1563"/>
                      <a:pt x="1045" y="1659"/>
                    </a:cubicBezTo>
                    <a:cubicBezTo>
                      <a:pt x="1052" y="1700"/>
                      <a:pt x="1015" y="1717"/>
                      <a:pt x="987" y="1735"/>
                    </a:cubicBezTo>
                    <a:cubicBezTo>
                      <a:pt x="925" y="1775"/>
                      <a:pt x="860" y="1810"/>
                      <a:pt x="793" y="1839"/>
                    </a:cubicBezTo>
                    <a:cubicBezTo>
                      <a:pt x="697" y="1880"/>
                      <a:pt x="576" y="1892"/>
                      <a:pt x="497" y="1964"/>
                    </a:cubicBezTo>
                    <a:cubicBezTo>
                      <a:pt x="457" y="1872"/>
                      <a:pt x="418" y="1780"/>
                      <a:pt x="378" y="1687"/>
                    </a:cubicBezTo>
                    <a:lnTo>
                      <a:pt x="513" y="2002"/>
                    </a:lnTo>
                    <a:close/>
                    <a:moveTo>
                      <a:pt x="2021" y="354"/>
                    </a:moveTo>
                    <a:lnTo>
                      <a:pt x="2021" y="354"/>
                    </a:lnTo>
                    <a:cubicBezTo>
                      <a:pt x="2021" y="355"/>
                      <a:pt x="2022" y="354"/>
                      <a:pt x="2022" y="355"/>
                    </a:cubicBezTo>
                    <a:cubicBezTo>
                      <a:pt x="2028" y="371"/>
                      <a:pt x="2033" y="384"/>
                      <a:pt x="2039" y="399"/>
                    </a:cubicBezTo>
                    <a:cubicBezTo>
                      <a:pt x="2073" y="483"/>
                      <a:pt x="2108" y="568"/>
                      <a:pt x="2142" y="653"/>
                    </a:cubicBezTo>
                    <a:cubicBezTo>
                      <a:pt x="2150" y="671"/>
                      <a:pt x="2156" y="688"/>
                      <a:pt x="2164" y="707"/>
                    </a:cubicBezTo>
                    <a:cubicBezTo>
                      <a:pt x="2052" y="762"/>
                      <a:pt x="1938" y="816"/>
                      <a:pt x="1823" y="866"/>
                    </a:cubicBezTo>
                    <a:cubicBezTo>
                      <a:pt x="1778" y="885"/>
                      <a:pt x="1680" y="946"/>
                      <a:pt x="1631" y="929"/>
                    </a:cubicBezTo>
                    <a:cubicBezTo>
                      <a:pt x="1498" y="881"/>
                      <a:pt x="1568" y="723"/>
                      <a:pt x="1688" y="725"/>
                    </a:cubicBezTo>
                    <a:cubicBezTo>
                      <a:pt x="1707" y="726"/>
                      <a:pt x="1710" y="703"/>
                      <a:pt x="1700" y="692"/>
                    </a:cubicBezTo>
                    <a:cubicBezTo>
                      <a:pt x="1697" y="593"/>
                      <a:pt x="1725" y="545"/>
                      <a:pt x="1778" y="549"/>
                    </a:cubicBezTo>
                    <a:cubicBezTo>
                      <a:pt x="1787" y="552"/>
                      <a:pt x="1797" y="551"/>
                      <a:pt x="1805" y="549"/>
                    </a:cubicBezTo>
                    <a:cubicBezTo>
                      <a:pt x="1817" y="549"/>
                      <a:pt x="1825" y="536"/>
                      <a:pt x="1822" y="525"/>
                    </a:cubicBezTo>
                    <a:cubicBezTo>
                      <a:pt x="1801" y="469"/>
                      <a:pt x="1779" y="392"/>
                      <a:pt x="1831" y="344"/>
                    </a:cubicBezTo>
                    <a:cubicBezTo>
                      <a:pt x="1889" y="287"/>
                      <a:pt x="1958" y="322"/>
                      <a:pt x="2021" y="354"/>
                    </a:cubicBezTo>
                    <a:close/>
                    <a:moveTo>
                      <a:pt x="2758" y="2135"/>
                    </a:moveTo>
                    <a:lnTo>
                      <a:pt x="2758" y="2135"/>
                    </a:lnTo>
                    <a:cubicBezTo>
                      <a:pt x="2701" y="1848"/>
                      <a:pt x="2563" y="1575"/>
                      <a:pt x="2454" y="1305"/>
                    </a:cubicBezTo>
                    <a:cubicBezTo>
                      <a:pt x="2338" y="1019"/>
                      <a:pt x="2223" y="733"/>
                      <a:pt x="2106" y="448"/>
                    </a:cubicBezTo>
                    <a:cubicBezTo>
                      <a:pt x="2079" y="380"/>
                      <a:pt x="2051" y="311"/>
                      <a:pt x="2022" y="242"/>
                    </a:cubicBezTo>
                    <a:cubicBezTo>
                      <a:pt x="1999" y="187"/>
                      <a:pt x="1982" y="115"/>
                      <a:pt x="1946" y="68"/>
                    </a:cubicBezTo>
                    <a:cubicBezTo>
                      <a:pt x="1893" y="0"/>
                      <a:pt x="1811" y="61"/>
                      <a:pt x="1752" y="89"/>
                    </a:cubicBezTo>
                    <a:cubicBezTo>
                      <a:pt x="1482" y="223"/>
                      <a:pt x="1219" y="371"/>
                      <a:pt x="947" y="503"/>
                    </a:cubicBezTo>
                    <a:cubicBezTo>
                      <a:pt x="640" y="652"/>
                      <a:pt x="328" y="790"/>
                      <a:pt x="15" y="926"/>
                    </a:cubicBezTo>
                    <a:cubicBezTo>
                      <a:pt x="13" y="928"/>
                      <a:pt x="11" y="929"/>
                      <a:pt x="8" y="931"/>
                    </a:cubicBezTo>
                    <a:cubicBezTo>
                      <a:pt x="8" y="931"/>
                      <a:pt x="8" y="932"/>
                      <a:pt x="7" y="933"/>
                    </a:cubicBezTo>
                    <a:cubicBezTo>
                      <a:pt x="0" y="942"/>
                      <a:pt x="4" y="956"/>
                      <a:pt x="14" y="959"/>
                    </a:cubicBezTo>
                    <a:cubicBezTo>
                      <a:pt x="302" y="1662"/>
                      <a:pt x="621" y="2352"/>
                      <a:pt x="906" y="3058"/>
                    </a:cubicBezTo>
                    <a:cubicBezTo>
                      <a:pt x="910" y="3069"/>
                      <a:pt x="923" y="3075"/>
                      <a:pt x="934" y="3071"/>
                    </a:cubicBezTo>
                    <a:cubicBezTo>
                      <a:pt x="1246" y="2981"/>
                      <a:pt x="2367" y="2407"/>
                      <a:pt x="2620" y="2231"/>
                    </a:cubicBezTo>
                    <a:cubicBezTo>
                      <a:pt x="2622" y="2231"/>
                      <a:pt x="2625" y="2229"/>
                      <a:pt x="2628" y="2227"/>
                    </a:cubicBezTo>
                    <a:cubicBezTo>
                      <a:pt x="2664" y="2198"/>
                      <a:pt x="2701" y="2176"/>
                      <a:pt x="2745" y="2161"/>
                    </a:cubicBezTo>
                    <a:cubicBezTo>
                      <a:pt x="2757" y="2158"/>
                      <a:pt x="2761" y="2146"/>
                      <a:pt x="2758" y="21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2" name="Freeform 161">
                <a:extLst>
                  <a:ext uri="{FF2B5EF4-FFF2-40B4-BE49-F238E27FC236}">
                    <a16:creationId xmlns:a16="http://schemas.microsoft.com/office/drawing/2014/main" id="{925043B1-ABB1-B54B-9899-CC4100706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70" y="4205159"/>
                <a:ext cx="2019653" cy="2138216"/>
              </a:xfrm>
              <a:custGeom>
                <a:avLst/>
                <a:gdLst>
                  <a:gd name="T0" fmla="*/ 864460145 w 4358"/>
                  <a:gd name="T1" fmla="*/ 555147884 h 4614"/>
                  <a:gd name="T2" fmla="*/ 885722577 w 4358"/>
                  <a:gd name="T3" fmla="*/ 530450423 h 4614"/>
                  <a:gd name="T4" fmla="*/ 807115995 w 4358"/>
                  <a:gd name="T5" fmla="*/ 140021635 h 4614"/>
                  <a:gd name="T6" fmla="*/ 480231589 w 4358"/>
                  <a:gd name="T7" fmla="*/ 124774218 h 4614"/>
                  <a:gd name="T8" fmla="*/ 307984106 w 4358"/>
                  <a:gd name="T9" fmla="*/ 207455611 h 4614"/>
                  <a:gd name="T10" fmla="*/ 868540697 w 4358"/>
                  <a:gd name="T11" fmla="*/ 328793576 h 4614"/>
                  <a:gd name="T12" fmla="*/ 598142156 w 4358"/>
                  <a:gd name="T13" fmla="*/ 285412445 h 4614"/>
                  <a:gd name="T14" fmla="*/ 721851232 w 4358"/>
                  <a:gd name="T15" fmla="*/ 189845683 h 4614"/>
                  <a:gd name="T16" fmla="*/ 631002068 w 4358"/>
                  <a:gd name="T17" fmla="*/ 502102610 h 4614"/>
                  <a:gd name="T18" fmla="*/ 604799874 w 4358"/>
                  <a:gd name="T19" fmla="*/ 311612774 h 4614"/>
                  <a:gd name="T20" fmla="*/ 650976149 w 4358"/>
                  <a:gd name="T21" fmla="*/ 353920163 h 4614"/>
                  <a:gd name="T22" fmla="*/ 636371435 w 4358"/>
                  <a:gd name="T23" fmla="*/ 330511471 h 4614"/>
                  <a:gd name="T24" fmla="*/ 655700877 w 4358"/>
                  <a:gd name="T25" fmla="*/ 350698473 h 4614"/>
                  <a:gd name="T26" fmla="*/ 677607948 w 4358"/>
                  <a:gd name="T27" fmla="*/ 352846421 h 4614"/>
                  <a:gd name="T28" fmla="*/ 690064638 w 4358"/>
                  <a:gd name="T29" fmla="*/ 408468305 h 4614"/>
                  <a:gd name="T30" fmla="*/ 701662581 w 4358"/>
                  <a:gd name="T31" fmla="*/ 397086267 h 4614"/>
                  <a:gd name="T32" fmla="*/ 707031484 w 4358"/>
                  <a:gd name="T33" fmla="*/ 416199527 h 4614"/>
                  <a:gd name="T34" fmla="*/ 716696436 w 4358"/>
                  <a:gd name="T35" fmla="*/ 475043102 h 4614"/>
                  <a:gd name="T36" fmla="*/ 732374931 w 4358"/>
                  <a:gd name="T37" fmla="*/ 456789021 h 4614"/>
                  <a:gd name="T38" fmla="*/ 707890694 w 4358"/>
                  <a:gd name="T39" fmla="*/ 499095946 h 4614"/>
                  <a:gd name="T40" fmla="*/ 731945326 w 4358"/>
                  <a:gd name="T41" fmla="*/ 480626839 h 4614"/>
                  <a:gd name="T42" fmla="*/ 713904236 w 4358"/>
                  <a:gd name="T43" fmla="*/ 494800978 h 4614"/>
                  <a:gd name="T44" fmla="*/ 584181618 w 4358"/>
                  <a:gd name="T45" fmla="*/ 294217409 h 4614"/>
                  <a:gd name="T46" fmla="*/ 577308866 w 4358"/>
                  <a:gd name="T47" fmla="*/ 282405782 h 4614"/>
                  <a:gd name="T48" fmla="*/ 586114608 w 4358"/>
                  <a:gd name="T49" fmla="*/ 278754966 h 4614"/>
                  <a:gd name="T50" fmla="*/ 586114608 w 4358"/>
                  <a:gd name="T51" fmla="*/ 278754966 h 4614"/>
                  <a:gd name="T52" fmla="*/ 609095460 w 4358"/>
                  <a:gd name="T53" fmla="*/ 433380329 h 4614"/>
                  <a:gd name="T54" fmla="*/ 622840965 w 4358"/>
                  <a:gd name="T55" fmla="*/ 348550989 h 4614"/>
                  <a:gd name="T56" fmla="*/ 655486306 w 4358"/>
                  <a:gd name="T57" fmla="*/ 388066277 h 4614"/>
                  <a:gd name="T58" fmla="*/ 699514556 w 4358"/>
                  <a:gd name="T59" fmla="*/ 443259035 h 4614"/>
                  <a:gd name="T60" fmla="*/ 695434004 w 4358"/>
                  <a:gd name="T61" fmla="*/ 483203913 h 4614"/>
                  <a:gd name="T62" fmla="*/ 603940665 w 4358"/>
                  <a:gd name="T63" fmla="*/ 437031145 h 4614"/>
                  <a:gd name="T64" fmla="*/ 791222466 w 4358"/>
                  <a:gd name="T65" fmla="*/ 319129433 h 4614"/>
                  <a:gd name="T66" fmla="*/ 830740560 w 4358"/>
                  <a:gd name="T67" fmla="*/ 321276918 h 4614"/>
                  <a:gd name="T68" fmla="*/ 749127207 w 4358"/>
                  <a:gd name="T69" fmla="*/ 386992535 h 4614"/>
                  <a:gd name="T70" fmla="*/ 691783057 w 4358"/>
                  <a:gd name="T71" fmla="*/ 166866581 h 4614"/>
                  <a:gd name="T72" fmla="*/ 824082842 w 4358"/>
                  <a:gd name="T73" fmla="*/ 282191219 h 4614"/>
                  <a:gd name="T74" fmla="*/ 735381702 w 4358"/>
                  <a:gd name="T75" fmla="*/ 364872611 h 4614"/>
                  <a:gd name="T76" fmla="*/ 858231568 w 4358"/>
                  <a:gd name="T77" fmla="*/ 548275378 h 4614"/>
                  <a:gd name="T78" fmla="*/ 646680563 w 4358"/>
                  <a:gd name="T79" fmla="*/ 539040824 h 4614"/>
                  <a:gd name="T80" fmla="*/ 862741725 w 4358"/>
                  <a:gd name="T81" fmla="*/ 492653493 h 4614"/>
                  <a:gd name="T82" fmla="*/ 751060197 w 4358"/>
                  <a:gd name="T83" fmla="*/ 479767660 h 4614"/>
                  <a:gd name="T84" fmla="*/ 740965640 w 4358"/>
                  <a:gd name="T85" fmla="*/ 449272362 h 4614"/>
                  <a:gd name="T86" fmla="*/ 711112499 w 4358"/>
                  <a:gd name="T87" fmla="*/ 406964974 h 4614"/>
                  <a:gd name="T88" fmla="*/ 687487471 w 4358"/>
                  <a:gd name="T89" fmla="*/ 359933490 h 4614"/>
                  <a:gd name="T90" fmla="*/ 644962607 w 4358"/>
                  <a:gd name="T91" fmla="*/ 314189848 h 4614"/>
                  <a:gd name="T92" fmla="*/ 607592075 w 4358"/>
                  <a:gd name="T93" fmla="*/ 299156994 h 4614"/>
                  <a:gd name="T94" fmla="*/ 744187445 w 4358"/>
                  <a:gd name="T95" fmla="*/ 272527076 h 4614"/>
                  <a:gd name="T96" fmla="*/ 655486306 w 4358"/>
                  <a:gd name="T97" fmla="*/ 240527983 h 4614"/>
                  <a:gd name="T98" fmla="*/ 646895134 w 4358"/>
                  <a:gd name="T99" fmla="*/ 142598709 h 4614"/>
                  <a:gd name="T100" fmla="*/ 542086358 w 4358"/>
                  <a:gd name="T101" fmla="*/ 237950909 h 4614"/>
                  <a:gd name="T102" fmla="*/ 660211033 w 4358"/>
                  <a:gd name="T103" fmla="*/ 149471216 h 4614"/>
                  <a:gd name="T104" fmla="*/ 731945326 w 4358"/>
                  <a:gd name="T105" fmla="*/ 156772848 h 4614"/>
                  <a:gd name="T106" fmla="*/ 495695513 w 4358"/>
                  <a:gd name="T107" fmla="*/ 864183584 h 4614"/>
                  <a:gd name="T108" fmla="*/ 9664953 w 4358"/>
                  <a:gd name="T109" fmla="*/ 362939690 h 4614"/>
                  <a:gd name="T110" fmla="*/ 556261468 w 4358"/>
                  <a:gd name="T111" fmla="*/ 347477247 h 4614"/>
                  <a:gd name="T112" fmla="*/ 667513390 w 4358"/>
                  <a:gd name="T113" fmla="*/ 614206022 h 4614"/>
                  <a:gd name="T114" fmla="*/ 830955594 w 4358"/>
                  <a:gd name="T115" fmla="*/ 5798301 h 4614"/>
                  <a:gd name="T116" fmla="*/ 289084270 w 4358"/>
                  <a:gd name="T117" fmla="*/ 115324638 h 4614"/>
                  <a:gd name="T118" fmla="*/ 6228576 w 4358"/>
                  <a:gd name="T119" fmla="*/ 356282211 h 4614"/>
                  <a:gd name="T120" fmla="*/ 251713737 w 4358"/>
                  <a:gd name="T121" fmla="*/ 984232781 h 4614"/>
                  <a:gd name="T122" fmla="*/ 752778154 w 4358"/>
                  <a:gd name="T123" fmla="*/ 765824722 h 4614"/>
                  <a:gd name="T124" fmla="*/ 931254213 w 4358"/>
                  <a:gd name="T125" fmla="*/ 666821243 h 46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58" h="4614">
                    <a:moveTo>
                      <a:pt x="3351" y="3255"/>
                    </a:moveTo>
                    <a:lnTo>
                      <a:pt x="3351" y="3255"/>
                    </a:lnTo>
                    <a:cubicBezTo>
                      <a:pt x="3274" y="3112"/>
                      <a:pt x="3208" y="2962"/>
                      <a:pt x="3142" y="2813"/>
                    </a:cubicBezTo>
                    <a:cubicBezTo>
                      <a:pt x="3123" y="2770"/>
                      <a:pt x="3104" y="2727"/>
                      <a:pt x="3086" y="2683"/>
                    </a:cubicBezTo>
                    <a:cubicBezTo>
                      <a:pt x="3298" y="2675"/>
                      <a:pt x="3505" y="2623"/>
                      <a:pt x="3716" y="2598"/>
                    </a:cubicBezTo>
                    <a:cubicBezTo>
                      <a:pt x="3817" y="2586"/>
                      <a:pt x="3926" y="2602"/>
                      <a:pt x="4025" y="2585"/>
                    </a:cubicBezTo>
                    <a:cubicBezTo>
                      <a:pt x="4076" y="2576"/>
                      <a:pt x="4115" y="2548"/>
                      <a:pt x="4126" y="2499"/>
                    </a:cubicBezTo>
                    <a:cubicBezTo>
                      <a:pt x="4129" y="2495"/>
                      <a:pt x="4129" y="2491"/>
                      <a:pt x="4129" y="2485"/>
                    </a:cubicBezTo>
                    <a:cubicBezTo>
                      <a:pt x="4129" y="2485"/>
                      <a:pt x="4129" y="2484"/>
                      <a:pt x="4129" y="2483"/>
                    </a:cubicBezTo>
                    <a:cubicBezTo>
                      <a:pt x="4129" y="2477"/>
                      <a:pt x="4127" y="2474"/>
                      <a:pt x="4124" y="2470"/>
                    </a:cubicBezTo>
                    <a:cubicBezTo>
                      <a:pt x="4046" y="2125"/>
                      <a:pt x="3957" y="1780"/>
                      <a:pt x="3890" y="1433"/>
                    </a:cubicBezTo>
                    <a:cubicBezTo>
                      <a:pt x="3858" y="1266"/>
                      <a:pt x="3848" y="1098"/>
                      <a:pt x="3817" y="931"/>
                    </a:cubicBezTo>
                    <a:cubicBezTo>
                      <a:pt x="3803" y="848"/>
                      <a:pt x="3785" y="766"/>
                      <a:pt x="3766" y="684"/>
                    </a:cubicBezTo>
                    <a:lnTo>
                      <a:pt x="3767" y="684"/>
                    </a:lnTo>
                    <a:cubicBezTo>
                      <a:pt x="3787" y="680"/>
                      <a:pt x="3777" y="650"/>
                      <a:pt x="3758" y="652"/>
                    </a:cubicBezTo>
                    <a:cubicBezTo>
                      <a:pt x="3743" y="591"/>
                      <a:pt x="3728" y="530"/>
                      <a:pt x="3713" y="469"/>
                    </a:cubicBezTo>
                    <a:cubicBezTo>
                      <a:pt x="3728" y="460"/>
                      <a:pt x="3718" y="433"/>
                      <a:pt x="3699" y="438"/>
                    </a:cubicBezTo>
                    <a:cubicBezTo>
                      <a:pt x="3236" y="579"/>
                      <a:pt x="2747" y="578"/>
                      <a:pt x="2279" y="685"/>
                    </a:cubicBezTo>
                    <a:cubicBezTo>
                      <a:pt x="2264" y="650"/>
                      <a:pt x="2250" y="615"/>
                      <a:pt x="2236" y="581"/>
                    </a:cubicBezTo>
                    <a:cubicBezTo>
                      <a:pt x="2231" y="570"/>
                      <a:pt x="2221" y="568"/>
                      <a:pt x="2213" y="570"/>
                    </a:cubicBezTo>
                    <a:cubicBezTo>
                      <a:pt x="2211" y="570"/>
                      <a:pt x="2210" y="570"/>
                      <a:pt x="2209" y="570"/>
                    </a:cubicBezTo>
                    <a:cubicBezTo>
                      <a:pt x="2121" y="592"/>
                      <a:pt x="2038" y="651"/>
                      <a:pt x="1957" y="693"/>
                    </a:cubicBezTo>
                    <a:cubicBezTo>
                      <a:pt x="1866" y="740"/>
                      <a:pt x="1775" y="788"/>
                      <a:pt x="1684" y="835"/>
                    </a:cubicBezTo>
                    <a:cubicBezTo>
                      <a:pt x="1600" y="879"/>
                      <a:pt x="1517" y="922"/>
                      <a:pt x="1434" y="966"/>
                    </a:cubicBezTo>
                    <a:cubicBezTo>
                      <a:pt x="1422" y="827"/>
                      <a:pt x="1405" y="689"/>
                      <a:pt x="1383" y="551"/>
                    </a:cubicBezTo>
                    <a:cubicBezTo>
                      <a:pt x="2223" y="497"/>
                      <a:pt x="3005" y="140"/>
                      <a:pt x="3836" y="36"/>
                    </a:cubicBezTo>
                    <a:cubicBezTo>
                      <a:pt x="3886" y="276"/>
                      <a:pt x="3908" y="521"/>
                      <a:pt x="3932" y="765"/>
                    </a:cubicBezTo>
                    <a:cubicBezTo>
                      <a:pt x="3958" y="1024"/>
                      <a:pt x="3998" y="1275"/>
                      <a:pt x="4044" y="1531"/>
                    </a:cubicBezTo>
                    <a:cubicBezTo>
                      <a:pt x="4136" y="2048"/>
                      <a:pt x="4227" y="2566"/>
                      <a:pt x="4319" y="3084"/>
                    </a:cubicBezTo>
                    <a:cubicBezTo>
                      <a:pt x="3995" y="3132"/>
                      <a:pt x="3671" y="3183"/>
                      <a:pt x="3351" y="3255"/>
                    </a:cubicBezTo>
                    <a:close/>
                    <a:moveTo>
                      <a:pt x="3049" y="1204"/>
                    </a:moveTo>
                    <a:lnTo>
                      <a:pt x="3049" y="1204"/>
                    </a:lnTo>
                    <a:cubicBezTo>
                      <a:pt x="3135" y="1196"/>
                      <a:pt x="3317" y="1200"/>
                      <a:pt x="3405" y="1259"/>
                    </a:cubicBezTo>
                    <a:cubicBezTo>
                      <a:pt x="3198" y="1250"/>
                      <a:pt x="2968" y="1226"/>
                      <a:pt x="2785" y="1329"/>
                    </a:cubicBezTo>
                    <a:cubicBezTo>
                      <a:pt x="2794" y="1318"/>
                      <a:pt x="2804" y="1307"/>
                      <a:pt x="2815" y="1297"/>
                    </a:cubicBezTo>
                    <a:cubicBezTo>
                      <a:pt x="2880" y="1242"/>
                      <a:pt x="2962" y="1212"/>
                      <a:pt x="3049" y="1204"/>
                    </a:cubicBezTo>
                    <a:close/>
                    <a:moveTo>
                      <a:pt x="2796" y="1267"/>
                    </a:moveTo>
                    <a:lnTo>
                      <a:pt x="2796" y="1267"/>
                    </a:lnTo>
                    <a:cubicBezTo>
                      <a:pt x="2791" y="1272"/>
                      <a:pt x="2785" y="1277"/>
                      <a:pt x="2780" y="1281"/>
                    </a:cubicBezTo>
                    <a:cubicBezTo>
                      <a:pt x="2873" y="1064"/>
                      <a:pt x="3113" y="802"/>
                      <a:pt x="3361" y="884"/>
                    </a:cubicBezTo>
                    <a:cubicBezTo>
                      <a:pt x="3244" y="959"/>
                      <a:pt x="3124" y="1033"/>
                      <a:pt x="3007" y="1108"/>
                    </a:cubicBezTo>
                    <a:cubicBezTo>
                      <a:pt x="2932" y="1156"/>
                      <a:pt x="2859" y="1206"/>
                      <a:pt x="2796" y="1267"/>
                    </a:cubicBezTo>
                    <a:close/>
                    <a:moveTo>
                      <a:pt x="3226" y="2323"/>
                    </a:moveTo>
                    <a:lnTo>
                      <a:pt x="3226" y="2323"/>
                    </a:lnTo>
                    <a:cubicBezTo>
                      <a:pt x="3146" y="2367"/>
                      <a:pt x="3067" y="2413"/>
                      <a:pt x="2991" y="2463"/>
                    </a:cubicBezTo>
                    <a:cubicBezTo>
                      <a:pt x="2973" y="2422"/>
                      <a:pt x="2955" y="2380"/>
                      <a:pt x="2938" y="2338"/>
                    </a:cubicBezTo>
                    <a:cubicBezTo>
                      <a:pt x="3034" y="2330"/>
                      <a:pt x="3130" y="2324"/>
                      <a:pt x="3226" y="2323"/>
                    </a:cubicBezTo>
                    <a:close/>
                    <a:moveTo>
                      <a:pt x="2922" y="1528"/>
                    </a:moveTo>
                    <a:lnTo>
                      <a:pt x="2922" y="1528"/>
                    </a:lnTo>
                    <a:cubicBezTo>
                      <a:pt x="2922" y="1528"/>
                      <a:pt x="2922" y="1528"/>
                      <a:pt x="2922" y="1527"/>
                    </a:cubicBezTo>
                    <a:cubicBezTo>
                      <a:pt x="2873" y="1515"/>
                      <a:pt x="2825" y="1500"/>
                      <a:pt x="2777" y="1486"/>
                    </a:cubicBezTo>
                    <a:cubicBezTo>
                      <a:pt x="2790" y="1474"/>
                      <a:pt x="2802" y="1462"/>
                      <a:pt x="2816" y="1451"/>
                    </a:cubicBezTo>
                    <a:cubicBezTo>
                      <a:pt x="2834" y="1434"/>
                      <a:pt x="2860" y="1401"/>
                      <a:pt x="2884" y="1390"/>
                    </a:cubicBezTo>
                    <a:cubicBezTo>
                      <a:pt x="2895" y="1386"/>
                      <a:pt x="2905" y="1381"/>
                      <a:pt x="2915" y="1395"/>
                    </a:cubicBezTo>
                    <a:cubicBezTo>
                      <a:pt x="2922" y="1402"/>
                      <a:pt x="2924" y="1425"/>
                      <a:pt x="2926" y="1435"/>
                    </a:cubicBezTo>
                    <a:lnTo>
                      <a:pt x="2949" y="1507"/>
                    </a:lnTo>
                    <a:cubicBezTo>
                      <a:pt x="2939" y="1513"/>
                      <a:pt x="2931" y="1521"/>
                      <a:pt x="2922" y="1528"/>
                    </a:cubicBezTo>
                    <a:close/>
                    <a:moveTo>
                      <a:pt x="3031" y="1648"/>
                    </a:moveTo>
                    <a:lnTo>
                      <a:pt x="3031" y="1648"/>
                    </a:lnTo>
                    <a:cubicBezTo>
                      <a:pt x="3029" y="1646"/>
                      <a:pt x="3028" y="1644"/>
                      <a:pt x="3025" y="1643"/>
                    </a:cubicBezTo>
                    <a:lnTo>
                      <a:pt x="2960" y="1614"/>
                    </a:lnTo>
                    <a:cubicBezTo>
                      <a:pt x="2950" y="1608"/>
                      <a:pt x="2939" y="1603"/>
                      <a:pt x="2927" y="1599"/>
                    </a:cubicBezTo>
                    <a:cubicBezTo>
                      <a:pt x="2915" y="1593"/>
                      <a:pt x="2905" y="1594"/>
                      <a:pt x="2914" y="1577"/>
                    </a:cubicBezTo>
                    <a:cubicBezTo>
                      <a:pt x="2922" y="1562"/>
                      <a:pt x="2950" y="1549"/>
                      <a:pt x="2963" y="1539"/>
                    </a:cubicBezTo>
                    <a:lnTo>
                      <a:pt x="2974" y="1529"/>
                    </a:lnTo>
                    <a:cubicBezTo>
                      <a:pt x="2978" y="1528"/>
                      <a:pt x="2980" y="1526"/>
                      <a:pt x="2982" y="1524"/>
                    </a:cubicBezTo>
                    <a:cubicBezTo>
                      <a:pt x="2990" y="1517"/>
                      <a:pt x="2998" y="1511"/>
                      <a:pt x="3006" y="1504"/>
                    </a:cubicBezTo>
                    <a:cubicBezTo>
                      <a:pt x="3025" y="1544"/>
                      <a:pt x="3040" y="1585"/>
                      <a:pt x="3050" y="1628"/>
                    </a:cubicBezTo>
                    <a:cubicBezTo>
                      <a:pt x="3052" y="1631"/>
                      <a:pt x="3052" y="1631"/>
                      <a:pt x="3053" y="1633"/>
                    </a:cubicBezTo>
                    <a:cubicBezTo>
                      <a:pt x="3045" y="1638"/>
                      <a:pt x="3038" y="1642"/>
                      <a:pt x="3031" y="1648"/>
                    </a:cubicBezTo>
                    <a:close/>
                    <a:moveTo>
                      <a:pt x="3135" y="1787"/>
                    </a:moveTo>
                    <a:lnTo>
                      <a:pt x="3135" y="1787"/>
                    </a:lnTo>
                    <a:cubicBezTo>
                      <a:pt x="3134" y="1785"/>
                      <a:pt x="3132" y="1782"/>
                      <a:pt x="3129" y="1780"/>
                    </a:cubicBezTo>
                    <a:cubicBezTo>
                      <a:pt x="3087" y="1756"/>
                      <a:pt x="3044" y="1732"/>
                      <a:pt x="3000" y="1708"/>
                    </a:cubicBezTo>
                    <a:cubicBezTo>
                      <a:pt x="3045" y="1675"/>
                      <a:pt x="3131" y="1613"/>
                      <a:pt x="3155" y="1643"/>
                    </a:cubicBezTo>
                    <a:cubicBezTo>
                      <a:pt x="3167" y="1657"/>
                      <a:pt x="3169" y="1688"/>
                      <a:pt x="3172" y="1704"/>
                    </a:cubicBezTo>
                    <a:cubicBezTo>
                      <a:pt x="3178" y="1728"/>
                      <a:pt x="3180" y="1752"/>
                      <a:pt x="3184" y="1775"/>
                    </a:cubicBezTo>
                    <a:cubicBezTo>
                      <a:pt x="3168" y="1780"/>
                      <a:pt x="3152" y="1783"/>
                      <a:pt x="3135" y="1787"/>
                    </a:cubicBezTo>
                    <a:close/>
                    <a:moveTo>
                      <a:pt x="3220" y="1925"/>
                    </a:moveTo>
                    <a:lnTo>
                      <a:pt x="3220" y="1925"/>
                    </a:lnTo>
                    <a:cubicBezTo>
                      <a:pt x="3224" y="1917"/>
                      <a:pt x="3222" y="1906"/>
                      <a:pt x="3213" y="1902"/>
                    </a:cubicBezTo>
                    <a:cubicBezTo>
                      <a:pt x="3176" y="1878"/>
                      <a:pt x="3138" y="1854"/>
                      <a:pt x="3102" y="1830"/>
                    </a:cubicBezTo>
                    <a:cubicBezTo>
                      <a:pt x="3131" y="1823"/>
                      <a:pt x="3161" y="1816"/>
                      <a:pt x="3192" y="1810"/>
                    </a:cubicBezTo>
                    <a:cubicBezTo>
                      <a:pt x="3201" y="1816"/>
                      <a:pt x="3216" y="1814"/>
                      <a:pt x="3219" y="1803"/>
                    </a:cubicBezTo>
                    <a:cubicBezTo>
                      <a:pt x="3261" y="1794"/>
                      <a:pt x="3259" y="1814"/>
                      <a:pt x="3267" y="1849"/>
                    </a:cubicBezTo>
                    <a:cubicBezTo>
                      <a:pt x="3271" y="1869"/>
                      <a:pt x="3275" y="1887"/>
                      <a:pt x="3278" y="1906"/>
                    </a:cubicBezTo>
                    <a:lnTo>
                      <a:pt x="3220" y="1925"/>
                    </a:lnTo>
                    <a:close/>
                    <a:moveTo>
                      <a:pt x="3294" y="2056"/>
                    </a:moveTo>
                    <a:lnTo>
                      <a:pt x="3294" y="2056"/>
                    </a:lnTo>
                    <a:cubicBezTo>
                      <a:pt x="3294" y="2053"/>
                      <a:pt x="3293" y="2051"/>
                      <a:pt x="3291" y="2048"/>
                    </a:cubicBezTo>
                    <a:cubicBezTo>
                      <a:pt x="3261" y="2017"/>
                      <a:pt x="3229" y="1991"/>
                      <a:pt x="3194" y="1968"/>
                    </a:cubicBezTo>
                    <a:cubicBezTo>
                      <a:pt x="3227" y="1959"/>
                      <a:pt x="3260" y="1949"/>
                      <a:pt x="3292" y="1938"/>
                    </a:cubicBezTo>
                    <a:cubicBezTo>
                      <a:pt x="3299" y="1939"/>
                      <a:pt x="3307" y="1937"/>
                      <a:pt x="3311" y="1931"/>
                    </a:cubicBezTo>
                    <a:cubicBezTo>
                      <a:pt x="3327" y="1927"/>
                      <a:pt x="3344" y="1921"/>
                      <a:pt x="3360" y="1917"/>
                    </a:cubicBezTo>
                    <a:cubicBezTo>
                      <a:pt x="3355" y="1960"/>
                      <a:pt x="3348" y="2003"/>
                      <a:pt x="3342" y="2047"/>
                    </a:cubicBezTo>
                    <a:lnTo>
                      <a:pt x="3294" y="2056"/>
                    </a:lnTo>
                    <a:close/>
                    <a:moveTo>
                      <a:pt x="3337" y="2212"/>
                    </a:moveTo>
                    <a:lnTo>
                      <a:pt x="3337" y="2212"/>
                    </a:lnTo>
                    <a:cubicBezTo>
                      <a:pt x="3336" y="2209"/>
                      <a:pt x="3336" y="2208"/>
                      <a:pt x="3334" y="2207"/>
                    </a:cubicBezTo>
                    <a:cubicBezTo>
                      <a:pt x="3304" y="2171"/>
                      <a:pt x="3273" y="2136"/>
                      <a:pt x="3242" y="2101"/>
                    </a:cubicBezTo>
                    <a:cubicBezTo>
                      <a:pt x="3294" y="2090"/>
                      <a:pt x="3345" y="2076"/>
                      <a:pt x="3398" y="2070"/>
                    </a:cubicBezTo>
                    <a:cubicBezTo>
                      <a:pt x="3419" y="2067"/>
                      <a:pt x="3415" y="2065"/>
                      <a:pt x="3416" y="2085"/>
                    </a:cubicBezTo>
                    <a:cubicBezTo>
                      <a:pt x="3417" y="2100"/>
                      <a:pt x="3413" y="2115"/>
                      <a:pt x="3410" y="2127"/>
                    </a:cubicBezTo>
                    <a:cubicBezTo>
                      <a:pt x="3408" y="2152"/>
                      <a:pt x="3405" y="2179"/>
                      <a:pt x="3402" y="2204"/>
                    </a:cubicBezTo>
                    <a:cubicBezTo>
                      <a:pt x="3380" y="2207"/>
                      <a:pt x="3359" y="2208"/>
                      <a:pt x="3337" y="2212"/>
                    </a:cubicBezTo>
                    <a:close/>
                    <a:moveTo>
                      <a:pt x="3315" y="2436"/>
                    </a:moveTo>
                    <a:lnTo>
                      <a:pt x="3315" y="2436"/>
                    </a:lnTo>
                    <a:cubicBezTo>
                      <a:pt x="3224" y="2450"/>
                      <a:pt x="3132" y="2461"/>
                      <a:pt x="3041" y="2473"/>
                    </a:cubicBezTo>
                    <a:cubicBezTo>
                      <a:pt x="3123" y="2419"/>
                      <a:pt x="3209" y="2370"/>
                      <a:pt x="3296" y="2324"/>
                    </a:cubicBezTo>
                    <a:cubicBezTo>
                      <a:pt x="3316" y="2359"/>
                      <a:pt x="3326" y="2396"/>
                      <a:pt x="3315" y="2436"/>
                    </a:cubicBezTo>
                    <a:close/>
                    <a:moveTo>
                      <a:pt x="3324" y="2304"/>
                    </a:moveTo>
                    <a:lnTo>
                      <a:pt x="3324" y="2304"/>
                    </a:lnTo>
                    <a:cubicBezTo>
                      <a:pt x="3325" y="2296"/>
                      <a:pt x="3319" y="2288"/>
                      <a:pt x="3311" y="2285"/>
                    </a:cubicBezTo>
                    <a:cubicBezTo>
                      <a:pt x="3304" y="2273"/>
                      <a:pt x="3295" y="2262"/>
                      <a:pt x="3286" y="2252"/>
                    </a:cubicBezTo>
                    <a:lnTo>
                      <a:pt x="3408" y="2238"/>
                    </a:lnTo>
                    <a:cubicBezTo>
                      <a:pt x="3416" y="2242"/>
                      <a:pt x="3425" y="2242"/>
                      <a:pt x="3431" y="2236"/>
                    </a:cubicBezTo>
                    <a:cubicBezTo>
                      <a:pt x="3441" y="2234"/>
                      <a:pt x="3451" y="2233"/>
                      <a:pt x="3462" y="2232"/>
                    </a:cubicBezTo>
                    <a:cubicBezTo>
                      <a:pt x="3462" y="2295"/>
                      <a:pt x="3455" y="2354"/>
                      <a:pt x="3441" y="2416"/>
                    </a:cubicBezTo>
                    <a:cubicBezTo>
                      <a:pt x="3410" y="2420"/>
                      <a:pt x="3381" y="2426"/>
                      <a:pt x="3351" y="2430"/>
                    </a:cubicBezTo>
                    <a:cubicBezTo>
                      <a:pt x="3359" y="2385"/>
                      <a:pt x="3345" y="2343"/>
                      <a:pt x="3324" y="2304"/>
                    </a:cubicBezTo>
                    <a:close/>
                    <a:moveTo>
                      <a:pt x="2720" y="1370"/>
                    </a:moveTo>
                    <a:lnTo>
                      <a:pt x="2720" y="1370"/>
                    </a:lnTo>
                    <a:cubicBezTo>
                      <a:pt x="2686" y="1453"/>
                      <a:pt x="2712" y="1536"/>
                      <a:pt x="2739" y="1622"/>
                    </a:cubicBezTo>
                    <a:cubicBezTo>
                      <a:pt x="2779" y="1748"/>
                      <a:pt x="2800" y="1877"/>
                      <a:pt x="2802" y="2009"/>
                    </a:cubicBezTo>
                    <a:cubicBezTo>
                      <a:pt x="2743" y="1863"/>
                      <a:pt x="2685" y="1717"/>
                      <a:pt x="2628" y="1570"/>
                    </a:cubicBezTo>
                    <a:cubicBezTo>
                      <a:pt x="2636" y="1499"/>
                      <a:pt x="2663" y="1403"/>
                      <a:pt x="2720" y="1370"/>
                    </a:cubicBezTo>
                    <a:close/>
                    <a:moveTo>
                      <a:pt x="2686" y="1352"/>
                    </a:moveTo>
                    <a:lnTo>
                      <a:pt x="2686" y="1352"/>
                    </a:lnTo>
                    <a:cubicBezTo>
                      <a:pt x="2644" y="1387"/>
                      <a:pt x="2618" y="1447"/>
                      <a:pt x="2604" y="1509"/>
                    </a:cubicBezTo>
                    <a:cubicBezTo>
                      <a:pt x="2586" y="1462"/>
                      <a:pt x="2569" y="1415"/>
                      <a:pt x="2549" y="1369"/>
                    </a:cubicBezTo>
                    <a:cubicBezTo>
                      <a:pt x="2596" y="1370"/>
                      <a:pt x="2641" y="1364"/>
                      <a:pt x="2686" y="1352"/>
                    </a:cubicBezTo>
                    <a:close/>
                    <a:moveTo>
                      <a:pt x="2688" y="1315"/>
                    </a:moveTo>
                    <a:lnTo>
                      <a:pt x="2688" y="1315"/>
                    </a:lnTo>
                    <a:cubicBezTo>
                      <a:pt x="2639" y="1330"/>
                      <a:pt x="2588" y="1337"/>
                      <a:pt x="2537" y="1335"/>
                    </a:cubicBezTo>
                    <a:cubicBezTo>
                      <a:pt x="2500" y="1242"/>
                      <a:pt x="2464" y="1149"/>
                      <a:pt x="2428" y="1057"/>
                    </a:cubicBezTo>
                    <a:cubicBezTo>
                      <a:pt x="2525" y="1132"/>
                      <a:pt x="2573" y="1258"/>
                      <a:pt x="2688" y="1315"/>
                    </a:cubicBezTo>
                    <a:close/>
                    <a:moveTo>
                      <a:pt x="2729" y="1298"/>
                    </a:moveTo>
                    <a:lnTo>
                      <a:pt x="2729" y="1298"/>
                    </a:lnTo>
                    <a:cubicBezTo>
                      <a:pt x="2729" y="1298"/>
                      <a:pt x="2729" y="1298"/>
                      <a:pt x="2728" y="1297"/>
                    </a:cubicBezTo>
                    <a:cubicBezTo>
                      <a:pt x="2661" y="1200"/>
                      <a:pt x="2649" y="1089"/>
                      <a:pt x="2678" y="990"/>
                    </a:cubicBezTo>
                    <a:cubicBezTo>
                      <a:pt x="2680" y="987"/>
                      <a:pt x="2681" y="984"/>
                      <a:pt x="2681" y="982"/>
                    </a:cubicBezTo>
                    <a:cubicBezTo>
                      <a:pt x="2721" y="855"/>
                      <a:pt x="2827" y="749"/>
                      <a:pt x="2967" y="709"/>
                    </a:cubicBezTo>
                    <a:cubicBezTo>
                      <a:pt x="2831" y="878"/>
                      <a:pt x="2747" y="1082"/>
                      <a:pt x="2729" y="1298"/>
                    </a:cubicBezTo>
                    <a:close/>
                    <a:moveTo>
                      <a:pt x="2663" y="1254"/>
                    </a:moveTo>
                    <a:lnTo>
                      <a:pt x="2663" y="1254"/>
                    </a:lnTo>
                    <a:cubicBezTo>
                      <a:pt x="2525" y="1134"/>
                      <a:pt x="2511" y="919"/>
                      <a:pt x="2446" y="753"/>
                    </a:cubicBezTo>
                    <a:cubicBezTo>
                      <a:pt x="2544" y="795"/>
                      <a:pt x="2614" y="876"/>
                      <a:pt x="2646" y="979"/>
                    </a:cubicBezTo>
                    <a:cubicBezTo>
                      <a:pt x="2619" y="1067"/>
                      <a:pt x="2621" y="1163"/>
                      <a:pt x="2663" y="1254"/>
                    </a:cubicBezTo>
                    <a:close/>
                    <a:moveTo>
                      <a:pt x="2836" y="2018"/>
                    </a:moveTo>
                    <a:lnTo>
                      <a:pt x="2836" y="2018"/>
                    </a:lnTo>
                    <a:cubicBezTo>
                      <a:pt x="2835" y="1920"/>
                      <a:pt x="2826" y="1823"/>
                      <a:pt x="2804" y="1726"/>
                    </a:cubicBezTo>
                    <a:cubicBezTo>
                      <a:pt x="2788" y="1658"/>
                      <a:pt x="2755" y="1584"/>
                      <a:pt x="2743" y="1511"/>
                    </a:cubicBezTo>
                    <a:cubicBezTo>
                      <a:pt x="2791" y="1526"/>
                      <a:pt x="2839" y="1540"/>
                      <a:pt x="2888" y="1553"/>
                    </a:cubicBezTo>
                    <a:cubicBezTo>
                      <a:pt x="2876" y="1562"/>
                      <a:pt x="2868" y="1573"/>
                      <a:pt x="2867" y="1584"/>
                    </a:cubicBezTo>
                    <a:cubicBezTo>
                      <a:pt x="2865" y="1606"/>
                      <a:pt x="2884" y="1616"/>
                      <a:pt x="2900" y="1623"/>
                    </a:cubicBezTo>
                    <a:cubicBezTo>
                      <a:pt x="2933" y="1640"/>
                      <a:pt x="2966" y="1654"/>
                      <a:pt x="2999" y="1668"/>
                    </a:cubicBezTo>
                    <a:cubicBezTo>
                      <a:pt x="2985" y="1677"/>
                      <a:pt x="2973" y="1687"/>
                      <a:pt x="2960" y="1696"/>
                    </a:cubicBezTo>
                    <a:cubicBezTo>
                      <a:pt x="2949" y="1703"/>
                      <a:pt x="2950" y="1720"/>
                      <a:pt x="2962" y="1725"/>
                    </a:cubicBezTo>
                    <a:cubicBezTo>
                      <a:pt x="3005" y="1749"/>
                      <a:pt x="3048" y="1774"/>
                      <a:pt x="3090" y="1798"/>
                    </a:cubicBezTo>
                    <a:lnTo>
                      <a:pt x="3052" y="1807"/>
                    </a:lnTo>
                    <a:cubicBezTo>
                      <a:pt x="3036" y="1812"/>
                      <a:pt x="3039" y="1832"/>
                      <a:pt x="3049" y="1838"/>
                    </a:cubicBezTo>
                    <a:cubicBezTo>
                      <a:pt x="3099" y="1870"/>
                      <a:pt x="3148" y="1901"/>
                      <a:pt x="3196" y="1931"/>
                    </a:cubicBezTo>
                    <a:lnTo>
                      <a:pt x="3146" y="1947"/>
                    </a:lnTo>
                    <a:cubicBezTo>
                      <a:pt x="3132" y="1952"/>
                      <a:pt x="3132" y="1972"/>
                      <a:pt x="3145" y="1979"/>
                    </a:cubicBezTo>
                    <a:cubicBezTo>
                      <a:pt x="3187" y="2002"/>
                      <a:pt x="3224" y="2031"/>
                      <a:pt x="3257" y="2064"/>
                    </a:cubicBezTo>
                    <a:cubicBezTo>
                      <a:pt x="3241" y="2067"/>
                      <a:pt x="3225" y="2069"/>
                      <a:pt x="3209" y="2073"/>
                    </a:cubicBezTo>
                    <a:cubicBezTo>
                      <a:pt x="3198" y="2075"/>
                      <a:pt x="3186" y="2089"/>
                      <a:pt x="3196" y="2100"/>
                    </a:cubicBezTo>
                    <a:lnTo>
                      <a:pt x="3296" y="2215"/>
                    </a:lnTo>
                    <a:cubicBezTo>
                      <a:pt x="3280" y="2217"/>
                      <a:pt x="3265" y="2220"/>
                      <a:pt x="3249" y="2221"/>
                    </a:cubicBezTo>
                    <a:cubicBezTo>
                      <a:pt x="3233" y="2223"/>
                      <a:pt x="3228" y="2241"/>
                      <a:pt x="3238" y="2250"/>
                    </a:cubicBezTo>
                    <a:cubicBezTo>
                      <a:pt x="3250" y="2262"/>
                      <a:pt x="3260" y="2274"/>
                      <a:pt x="3271" y="2288"/>
                    </a:cubicBezTo>
                    <a:cubicBezTo>
                      <a:pt x="3155" y="2289"/>
                      <a:pt x="3040" y="2295"/>
                      <a:pt x="2924" y="2305"/>
                    </a:cubicBezTo>
                    <a:cubicBezTo>
                      <a:pt x="2892" y="2228"/>
                      <a:pt x="2859" y="2151"/>
                      <a:pt x="2827" y="2074"/>
                    </a:cubicBezTo>
                    <a:cubicBezTo>
                      <a:pt x="2823" y="2060"/>
                      <a:pt x="2818" y="2048"/>
                      <a:pt x="2812" y="2035"/>
                    </a:cubicBezTo>
                    <a:cubicBezTo>
                      <a:pt x="2823" y="2039"/>
                      <a:pt x="2836" y="2033"/>
                      <a:pt x="2836" y="2018"/>
                    </a:cubicBezTo>
                    <a:lnTo>
                      <a:pt x="3573" y="1649"/>
                    </a:lnTo>
                    <a:cubicBezTo>
                      <a:pt x="3596" y="1646"/>
                      <a:pt x="3593" y="1616"/>
                      <a:pt x="3571" y="1615"/>
                    </a:cubicBezTo>
                    <a:cubicBezTo>
                      <a:pt x="3482" y="1544"/>
                      <a:pt x="3489" y="1493"/>
                      <a:pt x="3589" y="1464"/>
                    </a:cubicBezTo>
                    <a:cubicBezTo>
                      <a:pt x="3623" y="1462"/>
                      <a:pt x="3654" y="1469"/>
                      <a:pt x="3684" y="1486"/>
                    </a:cubicBezTo>
                    <a:cubicBezTo>
                      <a:pt x="3700" y="1494"/>
                      <a:pt x="3713" y="1476"/>
                      <a:pt x="3706" y="1461"/>
                    </a:cubicBezTo>
                    <a:cubicBezTo>
                      <a:pt x="3679" y="1415"/>
                      <a:pt x="3631" y="1329"/>
                      <a:pt x="3737" y="1311"/>
                    </a:cubicBezTo>
                    <a:cubicBezTo>
                      <a:pt x="3775" y="1305"/>
                      <a:pt x="3828" y="1344"/>
                      <a:pt x="3844" y="1372"/>
                    </a:cubicBezTo>
                    <a:cubicBezTo>
                      <a:pt x="3845" y="1373"/>
                      <a:pt x="3845" y="1373"/>
                      <a:pt x="3845" y="1373"/>
                    </a:cubicBezTo>
                    <a:cubicBezTo>
                      <a:pt x="3852" y="1414"/>
                      <a:pt x="3860" y="1455"/>
                      <a:pt x="3868" y="1496"/>
                    </a:cubicBezTo>
                    <a:cubicBezTo>
                      <a:pt x="3885" y="1580"/>
                      <a:pt x="3904" y="1664"/>
                      <a:pt x="3923" y="1747"/>
                    </a:cubicBezTo>
                    <a:cubicBezTo>
                      <a:pt x="3855" y="1755"/>
                      <a:pt x="3798" y="1783"/>
                      <a:pt x="3734" y="1806"/>
                    </a:cubicBezTo>
                    <a:cubicBezTo>
                      <a:pt x="3681" y="1826"/>
                      <a:pt x="3624" y="1837"/>
                      <a:pt x="3569" y="1829"/>
                    </a:cubicBezTo>
                    <a:cubicBezTo>
                      <a:pt x="3542" y="1824"/>
                      <a:pt x="3506" y="1821"/>
                      <a:pt x="3488" y="1802"/>
                    </a:cubicBezTo>
                    <a:cubicBezTo>
                      <a:pt x="3455" y="1788"/>
                      <a:pt x="3459" y="1763"/>
                      <a:pt x="3499" y="1725"/>
                    </a:cubicBezTo>
                    <a:cubicBezTo>
                      <a:pt x="3500" y="1671"/>
                      <a:pt x="3524" y="1646"/>
                      <a:pt x="3573" y="1649"/>
                    </a:cubicBezTo>
                    <a:lnTo>
                      <a:pt x="2836" y="2018"/>
                    </a:lnTo>
                    <a:close/>
                    <a:moveTo>
                      <a:pt x="3074" y="696"/>
                    </a:moveTo>
                    <a:lnTo>
                      <a:pt x="3074" y="696"/>
                    </a:lnTo>
                    <a:cubicBezTo>
                      <a:pt x="3094" y="718"/>
                      <a:pt x="3134" y="723"/>
                      <a:pt x="3156" y="738"/>
                    </a:cubicBezTo>
                    <a:cubicBezTo>
                      <a:pt x="3179" y="751"/>
                      <a:pt x="3194" y="769"/>
                      <a:pt x="3221" y="777"/>
                    </a:cubicBezTo>
                    <a:cubicBezTo>
                      <a:pt x="3291" y="798"/>
                      <a:pt x="3367" y="774"/>
                      <a:pt x="3435" y="759"/>
                    </a:cubicBezTo>
                    <a:cubicBezTo>
                      <a:pt x="3534" y="737"/>
                      <a:pt x="3634" y="714"/>
                      <a:pt x="3733" y="692"/>
                    </a:cubicBezTo>
                    <a:cubicBezTo>
                      <a:pt x="3757" y="794"/>
                      <a:pt x="3778" y="895"/>
                      <a:pt x="3794" y="997"/>
                    </a:cubicBezTo>
                    <a:cubicBezTo>
                      <a:pt x="3811" y="1102"/>
                      <a:pt x="3823" y="1208"/>
                      <a:pt x="3837" y="1314"/>
                    </a:cubicBezTo>
                    <a:cubicBezTo>
                      <a:pt x="3792" y="1279"/>
                      <a:pt x="3725" y="1259"/>
                      <a:pt x="3679" y="1287"/>
                    </a:cubicBezTo>
                    <a:cubicBezTo>
                      <a:pt x="3622" y="1322"/>
                      <a:pt x="3634" y="1387"/>
                      <a:pt x="3657" y="1439"/>
                    </a:cubicBezTo>
                    <a:cubicBezTo>
                      <a:pt x="3586" y="1421"/>
                      <a:pt x="3506" y="1434"/>
                      <a:pt x="3476" y="1512"/>
                    </a:cubicBezTo>
                    <a:cubicBezTo>
                      <a:pt x="3458" y="1560"/>
                      <a:pt x="3475" y="1605"/>
                      <a:pt x="3509" y="1628"/>
                    </a:cubicBezTo>
                    <a:cubicBezTo>
                      <a:pt x="3474" y="1641"/>
                      <a:pt x="3441" y="1662"/>
                      <a:pt x="3424" y="1699"/>
                    </a:cubicBezTo>
                    <a:cubicBezTo>
                      <a:pt x="3401" y="1750"/>
                      <a:pt x="3422" y="1799"/>
                      <a:pt x="3466" y="1829"/>
                    </a:cubicBezTo>
                    <a:cubicBezTo>
                      <a:pt x="3620" y="1933"/>
                      <a:pt x="3777" y="1796"/>
                      <a:pt x="3931" y="1781"/>
                    </a:cubicBezTo>
                    <a:cubicBezTo>
                      <a:pt x="3983" y="2016"/>
                      <a:pt x="4040" y="2250"/>
                      <a:pt x="4093" y="2485"/>
                    </a:cubicBezTo>
                    <a:cubicBezTo>
                      <a:pt x="4083" y="2526"/>
                      <a:pt x="4031" y="2551"/>
                      <a:pt x="3996" y="2553"/>
                    </a:cubicBezTo>
                    <a:cubicBezTo>
                      <a:pt x="3978" y="2555"/>
                      <a:pt x="3958" y="2552"/>
                      <a:pt x="3940" y="2552"/>
                    </a:cubicBezTo>
                    <a:cubicBezTo>
                      <a:pt x="3900" y="2552"/>
                      <a:pt x="3859" y="2552"/>
                      <a:pt x="3818" y="2553"/>
                    </a:cubicBezTo>
                    <a:cubicBezTo>
                      <a:pt x="3732" y="2559"/>
                      <a:pt x="3646" y="2572"/>
                      <a:pt x="3562" y="2585"/>
                    </a:cubicBezTo>
                    <a:cubicBezTo>
                      <a:pt x="3398" y="2611"/>
                      <a:pt x="3236" y="2645"/>
                      <a:pt x="3070" y="2650"/>
                    </a:cubicBezTo>
                    <a:cubicBezTo>
                      <a:pt x="3050" y="2603"/>
                      <a:pt x="3031" y="2557"/>
                      <a:pt x="3011" y="2510"/>
                    </a:cubicBezTo>
                    <a:cubicBezTo>
                      <a:pt x="3115" y="2499"/>
                      <a:pt x="3220" y="2485"/>
                      <a:pt x="3325" y="2469"/>
                    </a:cubicBezTo>
                    <a:cubicBezTo>
                      <a:pt x="3329" y="2470"/>
                      <a:pt x="3334" y="2470"/>
                      <a:pt x="3337" y="2467"/>
                    </a:cubicBezTo>
                    <a:cubicBezTo>
                      <a:pt x="3570" y="2430"/>
                      <a:pt x="3801" y="2384"/>
                      <a:pt x="4029" y="2326"/>
                    </a:cubicBezTo>
                    <a:cubicBezTo>
                      <a:pt x="4050" y="2321"/>
                      <a:pt x="4039" y="2288"/>
                      <a:pt x="4017" y="2294"/>
                    </a:cubicBezTo>
                    <a:cubicBezTo>
                      <a:pt x="3839" y="2338"/>
                      <a:pt x="3659" y="2377"/>
                      <a:pt x="3478" y="2409"/>
                    </a:cubicBezTo>
                    <a:cubicBezTo>
                      <a:pt x="3487" y="2364"/>
                      <a:pt x="3492" y="2319"/>
                      <a:pt x="3495" y="2273"/>
                    </a:cubicBezTo>
                    <a:cubicBezTo>
                      <a:pt x="3645" y="2196"/>
                      <a:pt x="3799" y="2125"/>
                      <a:pt x="3955" y="2060"/>
                    </a:cubicBezTo>
                    <a:cubicBezTo>
                      <a:pt x="3975" y="2052"/>
                      <a:pt x="3964" y="2019"/>
                      <a:pt x="3943" y="2028"/>
                    </a:cubicBezTo>
                    <a:cubicBezTo>
                      <a:pt x="3792" y="2090"/>
                      <a:pt x="3643" y="2160"/>
                      <a:pt x="3497" y="2234"/>
                    </a:cubicBezTo>
                    <a:cubicBezTo>
                      <a:pt x="3497" y="2228"/>
                      <a:pt x="3497" y="2220"/>
                      <a:pt x="3497" y="2212"/>
                    </a:cubicBezTo>
                    <a:cubicBezTo>
                      <a:pt x="3497" y="2203"/>
                      <a:pt x="3487" y="2195"/>
                      <a:pt x="3479" y="2196"/>
                    </a:cubicBezTo>
                    <a:cubicBezTo>
                      <a:pt x="3465" y="2197"/>
                      <a:pt x="3451" y="2198"/>
                      <a:pt x="3437" y="2200"/>
                    </a:cubicBezTo>
                    <a:cubicBezTo>
                      <a:pt x="3442" y="2164"/>
                      <a:pt x="3447" y="2129"/>
                      <a:pt x="3450" y="2092"/>
                    </a:cubicBezTo>
                    <a:cubicBezTo>
                      <a:pt x="3452" y="2073"/>
                      <a:pt x="3458" y="2051"/>
                      <a:pt x="3438" y="2039"/>
                    </a:cubicBezTo>
                    <a:cubicBezTo>
                      <a:pt x="3422" y="2028"/>
                      <a:pt x="3399" y="2033"/>
                      <a:pt x="3378" y="2037"/>
                    </a:cubicBezTo>
                    <a:cubicBezTo>
                      <a:pt x="3384" y="1991"/>
                      <a:pt x="3391" y="1943"/>
                      <a:pt x="3398" y="1895"/>
                    </a:cubicBezTo>
                    <a:cubicBezTo>
                      <a:pt x="3400" y="1882"/>
                      <a:pt x="3389" y="1871"/>
                      <a:pt x="3375" y="1876"/>
                    </a:cubicBezTo>
                    <a:cubicBezTo>
                      <a:pt x="3355" y="1882"/>
                      <a:pt x="3333" y="1889"/>
                      <a:pt x="3311" y="1895"/>
                    </a:cubicBezTo>
                    <a:cubicBezTo>
                      <a:pt x="3306" y="1862"/>
                      <a:pt x="3301" y="1826"/>
                      <a:pt x="3290" y="1795"/>
                    </a:cubicBezTo>
                    <a:cubicBezTo>
                      <a:pt x="3284" y="1779"/>
                      <a:pt x="3276" y="1767"/>
                      <a:pt x="3259" y="1763"/>
                    </a:cubicBezTo>
                    <a:cubicBezTo>
                      <a:pt x="3246" y="1761"/>
                      <a:pt x="3232" y="1763"/>
                      <a:pt x="3218" y="1766"/>
                    </a:cubicBezTo>
                    <a:cubicBezTo>
                      <a:pt x="3213" y="1737"/>
                      <a:pt x="3208" y="1706"/>
                      <a:pt x="3201" y="1676"/>
                    </a:cubicBezTo>
                    <a:cubicBezTo>
                      <a:pt x="3194" y="1649"/>
                      <a:pt x="3188" y="1614"/>
                      <a:pt x="3161" y="1599"/>
                    </a:cubicBezTo>
                    <a:cubicBezTo>
                      <a:pt x="3139" y="1585"/>
                      <a:pt x="3115" y="1594"/>
                      <a:pt x="3095" y="1607"/>
                    </a:cubicBezTo>
                    <a:cubicBezTo>
                      <a:pt x="3090" y="1609"/>
                      <a:pt x="3087" y="1611"/>
                      <a:pt x="3082" y="1615"/>
                    </a:cubicBezTo>
                    <a:cubicBezTo>
                      <a:pt x="3070" y="1562"/>
                      <a:pt x="3052" y="1515"/>
                      <a:pt x="3026" y="1468"/>
                    </a:cubicBezTo>
                    <a:cubicBezTo>
                      <a:pt x="3023" y="1461"/>
                      <a:pt x="3009" y="1459"/>
                      <a:pt x="3003" y="1463"/>
                    </a:cubicBezTo>
                    <a:cubicBezTo>
                      <a:pt x="2995" y="1470"/>
                      <a:pt x="2985" y="1477"/>
                      <a:pt x="2978" y="1484"/>
                    </a:cubicBezTo>
                    <a:cubicBezTo>
                      <a:pt x="2968" y="1449"/>
                      <a:pt x="2959" y="1412"/>
                      <a:pt x="2946" y="1378"/>
                    </a:cubicBezTo>
                    <a:cubicBezTo>
                      <a:pt x="2939" y="1360"/>
                      <a:pt x="2926" y="1343"/>
                      <a:pt x="2903" y="1344"/>
                    </a:cubicBezTo>
                    <a:cubicBezTo>
                      <a:pt x="2874" y="1345"/>
                      <a:pt x="2848" y="1376"/>
                      <a:pt x="2829" y="1393"/>
                    </a:cubicBezTo>
                    <a:cubicBezTo>
                      <a:pt x="2799" y="1420"/>
                      <a:pt x="2768" y="1447"/>
                      <a:pt x="2738" y="1476"/>
                    </a:cubicBezTo>
                    <a:cubicBezTo>
                      <a:pt x="2736" y="1446"/>
                      <a:pt x="2741" y="1418"/>
                      <a:pt x="2750" y="1389"/>
                    </a:cubicBezTo>
                    <a:cubicBezTo>
                      <a:pt x="2752" y="1389"/>
                      <a:pt x="2754" y="1388"/>
                      <a:pt x="2757" y="1387"/>
                    </a:cubicBezTo>
                    <a:cubicBezTo>
                      <a:pt x="2952" y="1246"/>
                      <a:pt x="3226" y="1289"/>
                      <a:pt x="3451" y="1296"/>
                    </a:cubicBezTo>
                    <a:cubicBezTo>
                      <a:pt x="3465" y="1296"/>
                      <a:pt x="3472" y="1278"/>
                      <a:pt x="3465" y="1269"/>
                    </a:cubicBezTo>
                    <a:cubicBezTo>
                      <a:pt x="3429" y="1222"/>
                      <a:pt x="3380" y="1209"/>
                      <a:pt x="3324" y="1197"/>
                    </a:cubicBezTo>
                    <a:cubicBezTo>
                      <a:pt x="3244" y="1177"/>
                      <a:pt x="3161" y="1165"/>
                      <a:pt x="3078" y="1167"/>
                    </a:cubicBezTo>
                    <a:cubicBezTo>
                      <a:pt x="3033" y="1169"/>
                      <a:pt x="2991" y="1176"/>
                      <a:pt x="2949" y="1188"/>
                    </a:cubicBezTo>
                    <a:cubicBezTo>
                      <a:pt x="2983" y="1165"/>
                      <a:pt x="3017" y="1142"/>
                      <a:pt x="3052" y="1120"/>
                    </a:cubicBezTo>
                    <a:cubicBezTo>
                      <a:pt x="3170" y="1044"/>
                      <a:pt x="3290" y="970"/>
                      <a:pt x="3409" y="894"/>
                    </a:cubicBezTo>
                    <a:cubicBezTo>
                      <a:pt x="3421" y="887"/>
                      <a:pt x="3419" y="870"/>
                      <a:pt x="3408" y="864"/>
                    </a:cubicBezTo>
                    <a:cubicBezTo>
                      <a:pt x="3148" y="749"/>
                      <a:pt x="2894" y="984"/>
                      <a:pt x="2775" y="1214"/>
                    </a:cubicBezTo>
                    <a:cubicBezTo>
                      <a:pt x="2808" y="1020"/>
                      <a:pt x="2893" y="843"/>
                      <a:pt x="3026" y="693"/>
                    </a:cubicBezTo>
                    <a:cubicBezTo>
                      <a:pt x="3037" y="682"/>
                      <a:pt x="3028" y="661"/>
                      <a:pt x="3012" y="664"/>
                    </a:cubicBezTo>
                    <a:cubicBezTo>
                      <a:pt x="2852" y="690"/>
                      <a:pt x="2725" y="797"/>
                      <a:pt x="2664" y="929"/>
                    </a:cubicBezTo>
                    <a:cubicBezTo>
                      <a:pt x="2620" y="821"/>
                      <a:pt x="2532" y="742"/>
                      <a:pt x="2418" y="706"/>
                    </a:cubicBezTo>
                    <a:cubicBezTo>
                      <a:pt x="2406" y="702"/>
                      <a:pt x="2394" y="717"/>
                      <a:pt x="2399" y="729"/>
                    </a:cubicBezTo>
                    <a:cubicBezTo>
                      <a:pt x="2451" y="845"/>
                      <a:pt x="2474" y="986"/>
                      <a:pt x="2524" y="1108"/>
                    </a:cubicBezTo>
                    <a:cubicBezTo>
                      <a:pt x="2492" y="1068"/>
                      <a:pt x="2457" y="1032"/>
                      <a:pt x="2413" y="1005"/>
                    </a:cubicBezTo>
                    <a:cubicBezTo>
                      <a:pt x="2410" y="1004"/>
                      <a:pt x="2409" y="1003"/>
                      <a:pt x="2407" y="1003"/>
                    </a:cubicBezTo>
                    <a:cubicBezTo>
                      <a:pt x="2369" y="907"/>
                      <a:pt x="2331" y="813"/>
                      <a:pt x="2292" y="717"/>
                    </a:cubicBezTo>
                    <a:cubicBezTo>
                      <a:pt x="2546" y="659"/>
                      <a:pt x="2806" y="633"/>
                      <a:pt x="3063" y="599"/>
                    </a:cubicBezTo>
                    <a:cubicBezTo>
                      <a:pt x="3048" y="631"/>
                      <a:pt x="3048" y="665"/>
                      <a:pt x="3074" y="696"/>
                    </a:cubicBezTo>
                    <a:close/>
                    <a:moveTo>
                      <a:pt x="3098" y="605"/>
                    </a:moveTo>
                    <a:lnTo>
                      <a:pt x="3098" y="605"/>
                    </a:lnTo>
                    <a:cubicBezTo>
                      <a:pt x="3102" y="601"/>
                      <a:pt x="3102" y="597"/>
                      <a:pt x="3102" y="593"/>
                    </a:cubicBezTo>
                    <a:cubicBezTo>
                      <a:pt x="3296" y="567"/>
                      <a:pt x="3490" y="535"/>
                      <a:pt x="3680" y="479"/>
                    </a:cubicBezTo>
                    <a:cubicBezTo>
                      <a:pt x="3696" y="538"/>
                      <a:pt x="3711" y="599"/>
                      <a:pt x="3725" y="659"/>
                    </a:cubicBezTo>
                    <a:cubicBezTo>
                      <a:pt x="3619" y="683"/>
                      <a:pt x="3514" y="707"/>
                      <a:pt x="3408" y="730"/>
                    </a:cubicBezTo>
                    <a:cubicBezTo>
                      <a:pt x="3334" y="746"/>
                      <a:pt x="3260" y="766"/>
                      <a:pt x="3192" y="723"/>
                    </a:cubicBezTo>
                    <a:cubicBezTo>
                      <a:pt x="3161" y="704"/>
                      <a:pt x="3067" y="651"/>
                      <a:pt x="3098" y="605"/>
                    </a:cubicBezTo>
                    <a:close/>
                    <a:moveTo>
                      <a:pt x="3460" y="3526"/>
                    </a:moveTo>
                    <a:lnTo>
                      <a:pt x="3460" y="3526"/>
                    </a:lnTo>
                    <a:cubicBezTo>
                      <a:pt x="3463" y="3527"/>
                      <a:pt x="3464" y="3528"/>
                      <a:pt x="3465" y="3530"/>
                    </a:cubicBezTo>
                    <a:cubicBezTo>
                      <a:pt x="3074" y="3682"/>
                      <a:pt x="2689" y="3850"/>
                      <a:pt x="2308" y="4024"/>
                    </a:cubicBezTo>
                    <a:cubicBezTo>
                      <a:pt x="2116" y="4110"/>
                      <a:pt x="1924" y="4202"/>
                      <a:pt x="1734" y="4293"/>
                    </a:cubicBezTo>
                    <a:cubicBezTo>
                      <a:pt x="1562" y="4376"/>
                      <a:pt x="1374" y="4452"/>
                      <a:pt x="1211" y="4553"/>
                    </a:cubicBezTo>
                    <a:cubicBezTo>
                      <a:pt x="1009" y="4076"/>
                      <a:pt x="811" y="3598"/>
                      <a:pt x="616" y="3116"/>
                    </a:cubicBezTo>
                    <a:cubicBezTo>
                      <a:pt x="425" y="2642"/>
                      <a:pt x="248" y="2160"/>
                      <a:pt x="45" y="1690"/>
                    </a:cubicBezTo>
                    <a:cubicBezTo>
                      <a:pt x="416" y="1557"/>
                      <a:pt x="772" y="1359"/>
                      <a:pt x="1123" y="1177"/>
                    </a:cubicBezTo>
                    <a:cubicBezTo>
                      <a:pt x="1309" y="1082"/>
                      <a:pt x="1493" y="985"/>
                      <a:pt x="1678" y="889"/>
                    </a:cubicBezTo>
                    <a:cubicBezTo>
                      <a:pt x="1769" y="841"/>
                      <a:pt x="1861" y="794"/>
                      <a:pt x="1952" y="746"/>
                    </a:cubicBezTo>
                    <a:cubicBezTo>
                      <a:pt x="2036" y="702"/>
                      <a:pt x="2135" y="665"/>
                      <a:pt x="2209" y="607"/>
                    </a:cubicBezTo>
                    <a:cubicBezTo>
                      <a:pt x="2326" y="947"/>
                      <a:pt x="2456" y="1285"/>
                      <a:pt x="2590" y="1618"/>
                    </a:cubicBezTo>
                    <a:cubicBezTo>
                      <a:pt x="2590" y="1619"/>
                      <a:pt x="2590" y="1622"/>
                      <a:pt x="2590" y="1623"/>
                    </a:cubicBezTo>
                    <a:cubicBezTo>
                      <a:pt x="2589" y="1630"/>
                      <a:pt x="2593" y="1634"/>
                      <a:pt x="2597" y="1636"/>
                    </a:cubicBezTo>
                    <a:cubicBezTo>
                      <a:pt x="2662" y="1798"/>
                      <a:pt x="2728" y="1960"/>
                      <a:pt x="2793" y="2121"/>
                    </a:cubicBezTo>
                    <a:cubicBezTo>
                      <a:pt x="2895" y="2369"/>
                      <a:pt x="3000" y="2615"/>
                      <a:pt x="3108" y="2860"/>
                    </a:cubicBezTo>
                    <a:cubicBezTo>
                      <a:pt x="3211" y="3089"/>
                      <a:pt x="3314" y="3321"/>
                      <a:pt x="3460" y="3526"/>
                    </a:cubicBezTo>
                    <a:close/>
                    <a:moveTo>
                      <a:pt x="4355" y="3088"/>
                    </a:moveTo>
                    <a:lnTo>
                      <a:pt x="4355" y="3088"/>
                    </a:lnTo>
                    <a:cubicBezTo>
                      <a:pt x="4262" y="2568"/>
                      <a:pt x="4170" y="2048"/>
                      <a:pt x="4078" y="1527"/>
                    </a:cubicBezTo>
                    <a:cubicBezTo>
                      <a:pt x="4033" y="1279"/>
                      <a:pt x="3994" y="1032"/>
                      <a:pt x="3968" y="779"/>
                    </a:cubicBezTo>
                    <a:cubicBezTo>
                      <a:pt x="3943" y="527"/>
                      <a:pt x="3921" y="275"/>
                      <a:pt x="3869" y="27"/>
                    </a:cubicBezTo>
                    <a:cubicBezTo>
                      <a:pt x="3868" y="18"/>
                      <a:pt x="3860" y="13"/>
                      <a:pt x="3852" y="12"/>
                    </a:cubicBezTo>
                    <a:cubicBezTo>
                      <a:pt x="3850" y="5"/>
                      <a:pt x="3845" y="0"/>
                      <a:pt x="3836" y="1"/>
                    </a:cubicBezTo>
                    <a:cubicBezTo>
                      <a:pt x="2999" y="106"/>
                      <a:pt x="2214" y="467"/>
                      <a:pt x="1369" y="518"/>
                    </a:cubicBezTo>
                    <a:cubicBezTo>
                      <a:pt x="1366" y="518"/>
                      <a:pt x="1364" y="519"/>
                      <a:pt x="1361" y="520"/>
                    </a:cubicBezTo>
                    <a:cubicBezTo>
                      <a:pt x="1352" y="520"/>
                      <a:pt x="1344" y="526"/>
                      <a:pt x="1346" y="537"/>
                    </a:cubicBezTo>
                    <a:cubicBezTo>
                      <a:pt x="1369" y="684"/>
                      <a:pt x="1387" y="832"/>
                      <a:pt x="1401" y="980"/>
                    </a:cubicBezTo>
                    <a:cubicBezTo>
                      <a:pt x="1401" y="982"/>
                      <a:pt x="1401" y="982"/>
                      <a:pt x="1402" y="983"/>
                    </a:cubicBezTo>
                    <a:cubicBezTo>
                      <a:pt x="1310" y="1029"/>
                      <a:pt x="1219" y="1078"/>
                      <a:pt x="1128" y="1125"/>
                    </a:cubicBezTo>
                    <a:cubicBezTo>
                      <a:pt x="766" y="1314"/>
                      <a:pt x="394" y="1479"/>
                      <a:pt x="29" y="1659"/>
                    </a:cubicBezTo>
                    <a:cubicBezTo>
                      <a:pt x="19" y="1652"/>
                      <a:pt x="4" y="1659"/>
                      <a:pt x="7" y="1672"/>
                    </a:cubicBezTo>
                    <a:cubicBezTo>
                      <a:pt x="0" y="1681"/>
                      <a:pt x="6" y="1696"/>
                      <a:pt x="15" y="1698"/>
                    </a:cubicBezTo>
                    <a:cubicBezTo>
                      <a:pt x="180" y="2182"/>
                      <a:pt x="382" y="2657"/>
                      <a:pt x="573" y="3131"/>
                    </a:cubicBezTo>
                    <a:cubicBezTo>
                      <a:pt x="769" y="3615"/>
                      <a:pt x="967" y="4097"/>
                      <a:pt x="1169" y="4577"/>
                    </a:cubicBezTo>
                    <a:cubicBezTo>
                      <a:pt x="1170" y="4580"/>
                      <a:pt x="1171" y="4582"/>
                      <a:pt x="1172" y="4583"/>
                    </a:cubicBezTo>
                    <a:cubicBezTo>
                      <a:pt x="1169" y="4596"/>
                      <a:pt x="1179" y="4613"/>
                      <a:pt x="1195" y="4606"/>
                    </a:cubicBezTo>
                    <a:cubicBezTo>
                      <a:pt x="1390" y="4533"/>
                      <a:pt x="1577" y="4420"/>
                      <a:pt x="1763" y="4329"/>
                    </a:cubicBezTo>
                    <a:cubicBezTo>
                      <a:pt x="1955" y="4237"/>
                      <a:pt x="2146" y="4148"/>
                      <a:pt x="2337" y="4061"/>
                    </a:cubicBezTo>
                    <a:cubicBezTo>
                      <a:pt x="2724" y="3886"/>
                      <a:pt x="3113" y="3724"/>
                      <a:pt x="3505" y="3566"/>
                    </a:cubicBezTo>
                    <a:cubicBezTo>
                      <a:pt x="3528" y="3556"/>
                      <a:pt x="3523" y="3526"/>
                      <a:pt x="3505" y="3520"/>
                    </a:cubicBezTo>
                    <a:cubicBezTo>
                      <a:pt x="3508" y="3514"/>
                      <a:pt x="3507" y="3506"/>
                      <a:pt x="3501" y="3499"/>
                    </a:cubicBezTo>
                    <a:cubicBezTo>
                      <a:pt x="3454" y="3430"/>
                      <a:pt x="3409" y="3360"/>
                      <a:pt x="3368" y="3287"/>
                    </a:cubicBezTo>
                    <a:cubicBezTo>
                      <a:pt x="3684" y="3215"/>
                      <a:pt x="4003" y="3166"/>
                      <a:pt x="4323" y="3118"/>
                    </a:cubicBezTo>
                    <a:cubicBezTo>
                      <a:pt x="4331" y="3116"/>
                      <a:pt x="4335" y="3112"/>
                      <a:pt x="4336" y="3105"/>
                    </a:cubicBezTo>
                    <a:cubicBezTo>
                      <a:pt x="4347" y="3107"/>
                      <a:pt x="4357" y="3100"/>
                      <a:pt x="4355" y="30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3" name="Freeform 162">
                <a:extLst>
                  <a:ext uri="{FF2B5EF4-FFF2-40B4-BE49-F238E27FC236}">
                    <a16:creationId xmlns:a16="http://schemas.microsoft.com/office/drawing/2014/main" id="{FE7E2279-E61D-FC4E-AC18-23B09C91B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326" y="4276706"/>
                <a:ext cx="427234" cy="584636"/>
              </a:xfrm>
              <a:custGeom>
                <a:avLst/>
                <a:gdLst>
                  <a:gd name="T0" fmla="*/ 7547646 w 920"/>
                  <a:gd name="T1" fmla="*/ 265688803 h 1262"/>
                  <a:gd name="T2" fmla="*/ 7547646 w 920"/>
                  <a:gd name="T3" fmla="*/ 265688803 h 1262"/>
                  <a:gd name="T4" fmla="*/ 78282272 w 920"/>
                  <a:gd name="T5" fmla="*/ 127264417 h 1262"/>
                  <a:gd name="T6" fmla="*/ 78282272 w 920"/>
                  <a:gd name="T7" fmla="*/ 127264417 h 1262"/>
                  <a:gd name="T8" fmla="*/ 194519176 w 920"/>
                  <a:gd name="T9" fmla="*/ 9013679 h 1262"/>
                  <a:gd name="T10" fmla="*/ 194519176 w 920"/>
                  <a:gd name="T11" fmla="*/ 9013679 h 1262"/>
                  <a:gd name="T12" fmla="*/ 189990495 w 920"/>
                  <a:gd name="T13" fmla="*/ 3219204 h 1262"/>
                  <a:gd name="T14" fmla="*/ 189990495 w 920"/>
                  <a:gd name="T15" fmla="*/ 3219204 h 1262"/>
                  <a:gd name="T16" fmla="*/ 68577558 w 920"/>
                  <a:gd name="T17" fmla="*/ 128122840 h 1262"/>
                  <a:gd name="T18" fmla="*/ 68577558 w 920"/>
                  <a:gd name="T19" fmla="*/ 128122840 h 1262"/>
                  <a:gd name="T20" fmla="*/ 215475 w 920"/>
                  <a:gd name="T21" fmla="*/ 264615426 h 1262"/>
                  <a:gd name="T22" fmla="*/ 215475 w 920"/>
                  <a:gd name="T23" fmla="*/ 264615426 h 1262"/>
                  <a:gd name="T24" fmla="*/ 7547646 w 920"/>
                  <a:gd name="T25" fmla="*/ 265688803 h 1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20" h="1262">
                    <a:moveTo>
                      <a:pt x="35" y="1238"/>
                    </a:moveTo>
                    <a:lnTo>
                      <a:pt x="35" y="1238"/>
                    </a:lnTo>
                    <a:cubicBezTo>
                      <a:pt x="48" y="997"/>
                      <a:pt x="222" y="778"/>
                      <a:pt x="363" y="593"/>
                    </a:cubicBezTo>
                    <a:cubicBezTo>
                      <a:pt x="522" y="389"/>
                      <a:pt x="703" y="205"/>
                      <a:pt x="902" y="42"/>
                    </a:cubicBezTo>
                    <a:cubicBezTo>
                      <a:pt x="919" y="28"/>
                      <a:pt x="898" y="0"/>
                      <a:pt x="881" y="15"/>
                    </a:cubicBezTo>
                    <a:cubicBezTo>
                      <a:pt x="671" y="187"/>
                      <a:pt x="481" y="381"/>
                      <a:pt x="318" y="597"/>
                    </a:cubicBezTo>
                    <a:cubicBezTo>
                      <a:pt x="179" y="780"/>
                      <a:pt x="14" y="995"/>
                      <a:pt x="1" y="1233"/>
                    </a:cubicBezTo>
                    <a:cubicBezTo>
                      <a:pt x="0" y="1255"/>
                      <a:pt x="34" y="1261"/>
                      <a:pt x="35" y="123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A9FB1C6D-8F3E-B144-A55D-B71677C0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816" y="4444329"/>
                <a:ext cx="239170" cy="318893"/>
              </a:xfrm>
              <a:custGeom>
                <a:avLst/>
                <a:gdLst>
                  <a:gd name="T0" fmla="*/ 9058273 w 515"/>
                  <a:gd name="T1" fmla="*/ 143727115 h 688"/>
                  <a:gd name="T2" fmla="*/ 9058273 w 515"/>
                  <a:gd name="T3" fmla="*/ 143727115 h 688"/>
                  <a:gd name="T4" fmla="*/ 107405906 w 515"/>
                  <a:gd name="T5" fmla="*/ 9023096 h 688"/>
                  <a:gd name="T6" fmla="*/ 107405906 w 515"/>
                  <a:gd name="T7" fmla="*/ 9023096 h 688"/>
                  <a:gd name="T8" fmla="*/ 102661052 w 515"/>
                  <a:gd name="T9" fmla="*/ 3222766 h 688"/>
                  <a:gd name="T10" fmla="*/ 102661052 w 515"/>
                  <a:gd name="T11" fmla="*/ 3222766 h 688"/>
                  <a:gd name="T12" fmla="*/ 2156710 w 515"/>
                  <a:gd name="T13" fmla="*/ 140719416 h 688"/>
                  <a:gd name="T14" fmla="*/ 2156710 w 515"/>
                  <a:gd name="T15" fmla="*/ 140719416 h 688"/>
                  <a:gd name="T16" fmla="*/ 9058273 w 515"/>
                  <a:gd name="T17" fmla="*/ 143727115 h 6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688">
                    <a:moveTo>
                      <a:pt x="42" y="669"/>
                    </a:moveTo>
                    <a:lnTo>
                      <a:pt x="42" y="669"/>
                    </a:lnTo>
                    <a:cubicBezTo>
                      <a:pt x="155" y="433"/>
                      <a:pt x="310" y="222"/>
                      <a:pt x="498" y="42"/>
                    </a:cubicBezTo>
                    <a:cubicBezTo>
                      <a:pt x="514" y="27"/>
                      <a:pt x="493" y="0"/>
                      <a:pt x="476" y="15"/>
                    </a:cubicBezTo>
                    <a:cubicBezTo>
                      <a:pt x="284" y="199"/>
                      <a:pt x="127" y="415"/>
                      <a:pt x="10" y="655"/>
                    </a:cubicBezTo>
                    <a:cubicBezTo>
                      <a:pt x="0" y="674"/>
                      <a:pt x="33" y="687"/>
                      <a:pt x="42" y="6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3" name="Group 16">
              <a:extLst>
                <a:ext uri="{FF2B5EF4-FFF2-40B4-BE49-F238E27FC236}">
                  <a16:creationId xmlns:a16="http://schemas.microsoft.com/office/drawing/2014/main" id="{DB71B748-0224-C24C-95E8-8E9BCEC126F0}"/>
                </a:ext>
              </a:extLst>
            </p:cNvPr>
            <p:cNvGrpSpPr>
              <a:grpSpLocks/>
            </p:cNvGrpSpPr>
            <p:nvPr/>
          </p:nvGrpSpPr>
          <p:grpSpPr bwMode="auto">
            <a:xfrm rot="6357767">
              <a:off x="6038581" y="-93238"/>
              <a:ext cx="1129746" cy="1049130"/>
              <a:chOff x="7072313" y="1306513"/>
              <a:chExt cx="885825" cy="82232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43" name="Freeform 8">
                <a:extLst>
                  <a:ext uri="{FF2B5EF4-FFF2-40B4-BE49-F238E27FC236}">
                    <a16:creationId xmlns:a16="http://schemas.microsoft.com/office/drawing/2014/main" id="{36D231D9-E9DA-0D4F-8693-07E8F41CB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2313" y="1630363"/>
                <a:ext cx="885825" cy="498475"/>
              </a:xfrm>
              <a:custGeom>
                <a:avLst/>
                <a:gdLst>
                  <a:gd name="T0" fmla="*/ 298231351 w 2460"/>
                  <a:gd name="T1" fmla="*/ 88079055 h 1383"/>
                  <a:gd name="T2" fmla="*/ 293304219 w 2460"/>
                  <a:gd name="T3" fmla="*/ 124193803 h 1383"/>
                  <a:gd name="T4" fmla="*/ 292915321 w 2460"/>
                  <a:gd name="T5" fmla="*/ 91456646 h 1383"/>
                  <a:gd name="T6" fmla="*/ 295508339 w 2460"/>
                  <a:gd name="T7" fmla="*/ 116918879 h 1383"/>
                  <a:gd name="T8" fmla="*/ 288636354 w 2460"/>
                  <a:gd name="T9" fmla="*/ 158100555 h 1383"/>
                  <a:gd name="T10" fmla="*/ 270094164 w 2460"/>
                  <a:gd name="T11" fmla="*/ 100030561 h 1383"/>
                  <a:gd name="T12" fmla="*/ 291099739 w 2460"/>
                  <a:gd name="T13" fmla="*/ 132897832 h 1383"/>
                  <a:gd name="T14" fmla="*/ 259979915 w 2460"/>
                  <a:gd name="T15" fmla="*/ 150305891 h 1383"/>
                  <a:gd name="T16" fmla="*/ 216152823 w 2460"/>
                  <a:gd name="T17" fmla="*/ 42350551 h 1383"/>
                  <a:gd name="T18" fmla="*/ 274502764 w 2460"/>
                  <a:gd name="T19" fmla="*/ 153943353 h 1383"/>
                  <a:gd name="T20" fmla="*/ 220042891 w 2460"/>
                  <a:gd name="T21" fmla="*/ 142381472 h 1383"/>
                  <a:gd name="T22" fmla="*/ 233917215 w 2460"/>
                  <a:gd name="T23" fmla="*/ 126662029 h 1383"/>
                  <a:gd name="T24" fmla="*/ 160915513 w 2460"/>
                  <a:gd name="T25" fmla="*/ 17797684 h 1383"/>
                  <a:gd name="T26" fmla="*/ 252329772 w 2460"/>
                  <a:gd name="T27" fmla="*/ 148616915 h 1383"/>
                  <a:gd name="T28" fmla="*/ 130054954 w 2460"/>
                  <a:gd name="T29" fmla="*/ 10782631 h 1383"/>
                  <a:gd name="T30" fmla="*/ 153005744 w 2460"/>
                  <a:gd name="T31" fmla="*/ 15459213 h 1383"/>
                  <a:gd name="T32" fmla="*/ 169343453 w 2460"/>
                  <a:gd name="T33" fmla="*/ 64175683 h 1383"/>
                  <a:gd name="T34" fmla="*/ 113587251 w 2460"/>
                  <a:gd name="T35" fmla="*/ 57290384 h 1383"/>
                  <a:gd name="T36" fmla="*/ 161822943 w 2460"/>
                  <a:gd name="T37" fmla="*/ 70800751 h 1383"/>
                  <a:gd name="T38" fmla="*/ 95174694 w 2460"/>
                  <a:gd name="T39" fmla="*/ 9223770 h 1383"/>
                  <a:gd name="T40" fmla="*/ 105937108 w 2460"/>
                  <a:gd name="T41" fmla="*/ 44299398 h 1383"/>
                  <a:gd name="T42" fmla="*/ 84153015 w 2460"/>
                  <a:gd name="T43" fmla="*/ 53782677 h 1383"/>
                  <a:gd name="T44" fmla="*/ 107493063 w 2460"/>
                  <a:gd name="T45" fmla="*/ 54822158 h 1383"/>
                  <a:gd name="T46" fmla="*/ 55237670 w 2460"/>
                  <a:gd name="T47" fmla="*/ 15069588 h 1383"/>
                  <a:gd name="T48" fmla="*/ 97249541 w 2460"/>
                  <a:gd name="T49" fmla="*/ 43390032 h 1383"/>
                  <a:gd name="T50" fmla="*/ 55237670 w 2460"/>
                  <a:gd name="T51" fmla="*/ 15069588 h 1383"/>
                  <a:gd name="T52" fmla="*/ 78058827 w 2460"/>
                  <a:gd name="T53" fmla="*/ 53393052 h 1383"/>
                  <a:gd name="T54" fmla="*/ 39288859 w 2460"/>
                  <a:gd name="T55" fmla="*/ 45468633 h 1383"/>
                  <a:gd name="T56" fmla="*/ 31508723 w 2460"/>
                  <a:gd name="T57" fmla="*/ 22604382 h 1383"/>
                  <a:gd name="T58" fmla="*/ 39288859 w 2460"/>
                  <a:gd name="T59" fmla="*/ 45468633 h 1383"/>
                  <a:gd name="T60" fmla="*/ 16986235 w 2460"/>
                  <a:gd name="T61" fmla="*/ 46247883 h 1383"/>
                  <a:gd name="T62" fmla="*/ 16986235 w 2460"/>
                  <a:gd name="T63" fmla="*/ 28969940 h 1383"/>
                  <a:gd name="T64" fmla="*/ 32286881 w 2460"/>
                  <a:gd name="T65" fmla="*/ 46507754 h 1383"/>
                  <a:gd name="T66" fmla="*/ 69760159 w 2460"/>
                  <a:gd name="T67" fmla="*/ 42870292 h 1383"/>
                  <a:gd name="T68" fmla="*/ 56534360 w 2460"/>
                  <a:gd name="T69" fmla="*/ 43259917 h 1383"/>
                  <a:gd name="T70" fmla="*/ 49013850 w 2460"/>
                  <a:gd name="T71" fmla="*/ 16628448 h 1383"/>
                  <a:gd name="T72" fmla="*/ 156766179 w 2460"/>
                  <a:gd name="T73" fmla="*/ 58199750 h 1383"/>
                  <a:gd name="T74" fmla="*/ 132129441 w 2460"/>
                  <a:gd name="T75" fmla="*/ 49495720 h 1383"/>
                  <a:gd name="T76" fmla="*/ 315736477 w 2460"/>
                  <a:gd name="T77" fmla="*/ 73658962 h 1383"/>
                  <a:gd name="T78" fmla="*/ 277225775 w 2460"/>
                  <a:gd name="T79" fmla="*/ 92235897 h 1383"/>
                  <a:gd name="T80" fmla="*/ 227952660 w 2460"/>
                  <a:gd name="T81" fmla="*/ 39232830 h 1383"/>
                  <a:gd name="T82" fmla="*/ 124349665 w 2460"/>
                  <a:gd name="T83" fmla="*/ 1818731 h 1383"/>
                  <a:gd name="T84" fmla="*/ 71835006 w 2460"/>
                  <a:gd name="T85" fmla="*/ 2987967 h 1383"/>
                  <a:gd name="T86" fmla="*/ 2723012 w 2460"/>
                  <a:gd name="T87" fmla="*/ 26891339 h 1383"/>
                  <a:gd name="T88" fmla="*/ 6872346 w 2460"/>
                  <a:gd name="T89" fmla="*/ 46507754 h 1383"/>
                  <a:gd name="T90" fmla="*/ 14911748 w 2460"/>
                  <a:gd name="T91" fmla="*/ 57160269 h 1383"/>
                  <a:gd name="T92" fmla="*/ 22432258 w 2460"/>
                  <a:gd name="T93" fmla="*/ 63655942 h 1383"/>
                  <a:gd name="T94" fmla="*/ 82337794 w 2460"/>
                  <a:gd name="T95" fmla="*/ 62097082 h 1383"/>
                  <a:gd name="T96" fmla="*/ 217709138 w 2460"/>
                  <a:gd name="T97" fmla="*/ 126532274 h 1383"/>
                  <a:gd name="T98" fmla="*/ 197740266 w 2460"/>
                  <a:gd name="T99" fmla="*/ 155112589 h 1383"/>
                  <a:gd name="T100" fmla="*/ 295638332 w 2460"/>
                  <a:gd name="T101" fmla="*/ 165245364 h 1383"/>
                  <a:gd name="T102" fmla="*/ 298879876 w 2460"/>
                  <a:gd name="T103" fmla="*/ 160568781 h 1383"/>
                  <a:gd name="T104" fmla="*/ 318718755 w 2460"/>
                  <a:gd name="T105" fmla="*/ 76127189 h 1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0" h="1383">
                    <a:moveTo>
                      <a:pt x="2328" y="759"/>
                    </a:moveTo>
                    <a:lnTo>
                      <a:pt x="2328" y="759"/>
                    </a:lnTo>
                    <a:cubicBezTo>
                      <a:pt x="2316" y="734"/>
                      <a:pt x="2307" y="707"/>
                      <a:pt x="2300" y="678"/>
                    </a:cubicBezTo>
                    <a:cubicBezTo>
                      <a:pt x="2332" y="658"/>
                      <a:pt x="2364" y="636"/>
                      <a:pt x="2395" y="614"/>
                    </a:cubicBezTo>
                    <a:cubicBezTo>
                      <a:pt x="2368" y="659"/>
                      <a:pt x="2346" y="709"/>
                      <a:pt x="2328" y="759"/>
                    </a:cubicBezTo>
                    <a:close/>
                    <a:moveTo>
                      <a:pt x="2262" y="956"/>
                    </a:moveTo>
                    <a:lnTo>
                      <a:pt x="2262" y="956"/>
                    </a:lnTo>
                    <a:cubicBezTo>
                      <a:pt x="2230" y="892"/>
                      <a:pt x="2198" y="829"/>
                      <a:pt x="2166" y="765"/>
                    </a:cubicBezTo>
                    <a:cubicBezTo>
                      <a:pt x="2196" y="744"/>
                      <a:pt x="2229" y="724"/>
                      <a:pt x="2259" y="704"/>
                    </a:cubicBezTo>
                    <a:cubicBezTo>
                      <a:pt x="2271" y="745"/>
                      <a:pt x="2286" y="783"/>
                      <a:pt x="2306" y="819"/>
                    </a:cubicBezTo>
                    <a:cubicBezTo>
                      <a:pt x="2296" y="848"/>
                      <a:pt x="2288" y="874"/>
                      <a:pt x="2279" y="900"/>
                    </a:cubicBezTo>
                    <a:cubicBezTo>
                      <a:pt x="2272" y="919"/>
                      <a:pt x="2267" y="937"/>
                      <a:pt x="2262" y="956"/>
                    </a:cubicBezTo>
                    <a:close/>
                    <a:moveTo>
                      <a:pt x="2226" y="1217"/>
                    </a:moveTo>
                    <a:lnTo>
                      <a:pt x="2226" y="1217"/>
                    </a:lnTo>
                    <a:cubicBezTo>
                      <a:pt x="2211" y="1211"/>
                      <a:pt x="2192" y="1207"/>
                      <a:pt x="2175" y="1202"/>
                    </a:cubicBezTo>
                    <a:lnTo>
                      <a:pt x="1798" y="403"/>
                    </a:lnTo>
                    <a:cubicBezTo>
                      <a:pt x="1933" y="491"/>
                      <a:pt x="2046" y="605"/>
                      <a:pt x="2083" y="770"/>
                    </a:cubicBezTo>
                    <a:cubicBezTo>
                      <a:pt x="2086" y="788"/>
                      <a:pt x="2110" y="802"/>
                      <a:pt x="2127" y="791"/>
                    </a:cubicBezTo>
                    <a:cubicBezTo>
                      <a:pt x="2166" y="868"/>
                      <a:pt x="2206" y="946"/>
                      <a:pt x="2245" y="1023"/>
                    </a:cubicBezTo>
                    <a:cubicBezTo>
                      <a:pt x="2230" y="1087"/>
                      <a:pt x="2224" y="1151"/>
                      <a:pt x="2226" y="1217"/>
                    </a:cubicBezTo>
                    <a:close/>
                    <a:moveTo>
                      <a:pt x="2005" y="1157"/>
                    </a:moveTo>
                    <a:lnTo>
                      <a:pt x="2005" y="1157"/>
                    </a:lnTo>
                    <a:cubicBezTo>
                      <a:pt x="2004" y="1157"/>
                      <a:pt x="2004" y="1155"/>
                      <a:pt x="2004" y="1154"/>
                    </a:cubicBezTo>
                    <a:lnTo>
                      <a:pt x="1525" y="253"/>
                    </a:lnTo>
                    <a:cubicBezTo>
                      <a:pt x="1573" y="277"/>
                      <a:pt x="1621" y="301"/>
                      <a:pt x="1667" y="326"/>
                    </a:cubicBezTo>
                    <a:cubicBezTo>
                      <a:pt x="1687" y="337"/>
                      <a:pt x="1707" y="348"/>
                      <a:pt x="1728" y="359"/>
                    </a:cubicBezTo>
                    <a:cubicBezTo>
                      <a:pt x="1857" y="635"/>
                      <a:pt x="1987" y="911"/>
                      <a:pt x="2117" y="1185"/>
                    </a:cubicBezTo>
                    <a:cubicBezTo>
                      <a:pt x="2080" y="1175"/>
                      <a:pt x="2042" y="1166"/>
                      <a:pt x="2005" y="1157"/>
                    </a:cubicBezTo>
                    <a:close/>
                    <a:moveTo>
                      <a:pt x="1697" y="1096"/>
                    </a:moveTo>
                    <a:lnTo>
                      <a:pt x="1697" y="1096"/>
                    </a:lnTo>
                    <a:cubicBezTo>
                      <a:pt x="1730" y="1069"/>
                      <a:pt x="1764" y="1043"/>
                      <a:pt x="1797" y="1015"/>
                    </a:cubicBezTo>
                    <a:cubicBezTo>
                      <a:pt x="1808" y="1006"/>
                      <a:pt x="1811" y="987"/>
                      <a:pt x="1804" y="975"/>
                    </a:cubicBezTo>
                    <a:cubicBezTo>
                      <a:pt x="1750" y="878"/>
                      <a:pt x="1683" y="791"/>
                      <a:pt x="1606" y="714"/>
                    </a:cubicBezTo>
                    <a:cubicBezTo>
                      <a:pt x="1471" y="529"/>
                      <a:pt x="1349" y="338"/>
                      <a:pt x="1241" y="137"/>
                    </a:cubicBezTo>
                    <a:cubicBezTo>
                      <a:pt x="1315" y="161"/>
                      <a:pt x="1386" y="190"/>
                      <a:pt x="1456" y="221"/>
                    </a:cubicBezTo>
                    <a:cubicBezTo>
                      <a:pt x="1619" y="529"/>
                      <a:pt x="1782" y="837"/>
                      <a:pt x="1946" y="1144"/>
                    </a:cubicBezTo>
                    <a:cubicBezTo>
                      <a:pt x="1864" y="1125"/>
                      <a:pt x="1780" y="1110"/>
                      <a:pt x="1697" y="1096"/>
                    </a:cubicBezTo>
                    <a:close/>
                    <a:moveTo>
                      <a:pt x="1306" y="494"/>
                    </a:moveTo>
                    <a:lnTo>
                      <a:pt x="1306" y="494"/>
                    </a:lnTo>
                    <a:cubicBezTo>
                      <a:pt x="1197" y="363"/>
                      <a:pt x="1095" y="226"/>
                      <a:pt x="1003" y="83"/>
                    </a:cubicBezTo>
                    <a:cubicBezTo>
                      <a:pt x="1043" y="88"/>
                      <a:pt x="1084" y="96"/>
                      <a:pt x="1125" y="104"/>
                    </a:cubicBezTo>
                    <a:cubicBezTo>
                      <a:pt x="1143" y="109"/>
                      <a:pt x="1163" y="114"/>
                      <a:pt x="1180" y="119"/>
                    </a:cubicBezTo>
                    <a:cubicBezTo>
                      <a:pt x="1266" y="283"/>
                      <a:pt x="1361" y="441"/>
                      <a:pt x="1464" y="594"/>
                    </a:cubicBezTo>
                    <a:cubicBezTo>
                      <a:pt x="1414" y="557"/>
                      <a:pt x="1361" y="523"/>
                      <a:pt x="1306" y="494"/>
                    </a:cubicBezTo>
                    <a:close/>
                    <a:moveTo>
                      <a:pt x="1070" y="483"/>
                    </a:moveTo>
                    <a:lnTo>
                      <a:pt x="1070" y="483"/>
                    </a:lnTo>
                    <a:cubicBezTo>
                      <a:pt x="1007" y="466"/>
                      <a:pt x="942" y="453"/>
                      <a:pt x="876" y="441"/>
                    </a:cubicBezTo>
                    <a:cubicBezTo>
                      <a:pt x="879" y="439"/>
                      <a:pt x="881" y="434"/>
                      <a:pt x="882" y="430"/>
                    </a:cubicBezTo>
                    <a:cubicBezTo>
                      <a:pt x="1010" y="454"/>
                      <a:pt x="1134" y="490"/>
                      <a:pt x="1248" y="545"/>
                    </a:cubicBezTo>
                    <a:cubicBezTo>
                      <a:pt x="1190" y="521"/>
                      <a:pt x="1131" y="501"/>
                      <a:pt x="1070" y="483"/>
                    </a:cubicBezTo>
                    <a:close/>
                    <a:moveTo>
                      <a:pt x="607" y="81"/>
                    </a:moveTo>
                    <a:lnTo>
                      <a:pt x="607" y="81"/>
                    </a:lnTo>
                    <a:cubicBezTo>
                      <a:pt x="649" y="76"/>
                      <a:pt x="692" y="72"/>
                      <a:pt x="734" y="71"/>
                    </a:cubicBezTo>
                    <a:cubicBezTo>
                      <a:pt x="806" y="168"/>
                      <a:pt x="878" y="266"/>
                      <a:pt x="950" y="364"/>
                    </a:cubicBezTo>
                    <a:cubicBezTo>
                      <a:pt x="905" y="355"/>
                      <a:pt x="862" y="347"/>
                      <a:pt x="817" y="341"/>
                    </a:cubicBezTo>
                    <a:cubicBezTo>
                      <a:pt x="743" y="258"/>
                      <a:pt x="673" y="171"/>
                      <a:pt x="607" y="81"/>
                    </a:cubicBezTo>
                    <a:close/>
                    <a:moveTo>
                      <a:pt x="649" y="414"/>
                    </a:moveTo>
                    <a:lnTo>
                      <a:pt x="649" y="414"/>
                    </a:lnTo>
                    <a:cubicBezTo>
                      <a:pt x="651" y="412"/>
                      <a:pt x="651" y="407"/>
                      <a:pt x="651" y="403"/>
                    </a:cubicBezTo>
                    <a:cubicBezTo>
                      <a:pt x="710" y="406"/>
                      <a:pt x="770" y="413"/>
                      <a:pt x="829" y="422"/>
                    </a:cubicBezTo>
                    <a:cubicBezTo>
                      <a:pt x="832" y="426"/>
                      <a:pt x="838" y="431"/>
                      <a:pt x="843" y="437"/>
                    </a:cubicBezTo>
                    <a:cubicBezTo>
                      <a:pt x="778" y="426"/>
                      <a:pt x="714" y="420"/>
                      <a:pt x="649" y="414"/>
                    </a:cubicBezTo>
                    <a:close/>
                    <a:moveTo>
                      <a:pt x="426" y="116"/>
                    </a:moveTo>
                    <a:lnTo>
                      <a:pt x="426" y="116"/>
                    </a:lnTo>
                    <a:cubicBezTo>
                      <a:pt x="469" y="104"/>
                      <a:pt x="512" y="96"/>
                      <a:pt x="556" y="88"/>
                    </a:cubicBezTo>
                    <a:cubicBezTo>
                      <a:pt x="617" y="174"/>
                      <a:pt x="682" y="256"/>
                      <a:pt x="750" y="334"/>
                    </a:cubicBezTo>
                    <a:cubicBezTo>
                      <a:pt x="699" y="330"/>
                      <a:pt x="647" y="327"/>
                      <a:pt x="594" y="329"/>
                    </a:cubicBezTo>
                    <a:cubicBezTo>
                      <a:pt x="538" y="258"/>
                      <a:pt x="483" y="186"/>
                      <a:pt x="426" y="116"/>
                    </a:cubicBezTo>
                    <a:lnTo>
                      <a:pt x="444" y="403"/>
                    </a:lnTo>
                    <a:cubicBezTo>
                      <a:pt x="494" y="400"/>
                      <a:pt x="544" y="400"/>
                      <a:pt x="594" y="401"/>
                    </a:cubicBezTo>
                    <a:lnTo>
                      <a:pt x="602" y="411"/>
                    </a:lnTo>
                    <a:cubicBezTo>
                      <a:pt x="549" y="407"/>
                      <a:pt x="497" y="405"/>
                      <a:pt x="444" y="403"/>
                    </a:cubicBezTo>
                    <a:lnTo>
                      <a:pt x="426" y="116"/>
                    </a:lnTo>
                    <a:close/>
                    <a:moveTo>
                      <a:pt x="303" y="350"/>
                    </a:moveTo>
                    <a:lnTo>
                      <a:pt x="303" y="350"/>
                    </a:lnTo>
                    <a:cubicBezTo>
                      <a:pt x="259" y="301"/>
                      <a:pt x="217" y="252"/>
                      <a:pt x="174" y="202"/>
                    </a:cubicBezTo>
                    <a:cubicBezTo>
                      <a:pt x="197" y="192"/>
                      <a:pt x="220" y="183"/>
                      <a:pt x="243" y="174"/>
                    </a:cubicBezTo>
                    <a:cubicBezTo>
                      <a:pt x="290" y="229"/>
                      <a:pt x="337" y="284"/>
                      <a:pt x="382" y="340"/>
                    </a:cubicBezTo>
                    <a:cubicBezTo>
                      <a:pt x="356" y="343"/>
                      <a:pt x="329" y="346"/>
                      <a:pt x="303" y="350"/>
                    </a:cubicBezTo>
                    <a:close/>
                    <a:moveTo>
                      <a:pt x="134" y="379"/>
                    </a:moveTo>
                    <a:lnTo>
                      <a:pt x="134" y="379"/>
                    </a:lnTo>
                    <a:cubicBezTo>
                      <a:pt x="136" y="373"/>
                      <a:pt x="135" y="364"/>
                      <a:pt x="131" y="356"/>
                    </a:cubicBezTo>
                    <a:cubicBezTo>
                      <a:pt x="110" y="322"/>
                      <a:pt x="92" y="286"/>
                      <a:pt x="77" y="250"/>
                    </a:cubicBezTo>
                    <a:cubicBezTo>
                      <a:pt x="95" y="241"/>
                      <a:pt x="114" y="231"/>
                      <a:pt x="131" y="223"/>
                    </a:cubicBezTo>
                    <a:cubicBezTo>
                      <a:pt x="132" y="224"/>
                      <a:pt x="132" y="224"/>
                      <a:pt x="133" y="225"/>
                    </a:cubicBezTo>
                    <a:cubicBezTo>
                      <a:pt x="172" y="269"/>
                      <a:pt x="210" y="314"/>
                      <a:pt x="249" y="358"/>
                    </a:cubicBezTo>
                    <a:cubicBezTo>
                      <a:pt x="210" y="364"/>
                      <a:pt x="173" y="371"/>
                      <a:pt x="134" y="379"/>
                    </a:cubicBezTo>
                    <a:close/>
                    <a:moveTo>
                      <a:pt x="378" y="128"/>
                    </a:moveTo>
                    <a:lnTo>
                      <a:pt x="378" y="128"/>
                    </a:lnTo>
                    <a:cubicBezTo>
                      <a:pt x="431" y="195"/>
                      <a:pt x="485" y="262"/>
                      <a:pt x="538" y="330"/>
                    </a:cubicBezTo>
                    <a:cubicBezTo>
                      <a:pt x="504" y="330"/>
                      <a:pt x="471" y="332"/>
                      <a:pt x="437" y="334"/>
                    </a:cubicBezTo>
                    <a:cubicBezTo>
                      <a:pt x="437" y="334"/>
                      <a:pt x="437" y="333"/>
                      <a:pt x="436" y="333"/>
                    </a:cubicBezTo>
                    <a:cubicBezTo>
                      <a:pt x="387" y="274"/>
                      <a:pt x="338" y="216"/>
                      <a:pt x="289" y="157"/>
                    </a:cubicBezTo>
                    <a:cubicBezTo>
                      <a:pt x="319" y="146"/>
                      <a:pt x="348" y="137"/>
                      <a:pt x="378" y="128"/>
                    </a:cubicBezTo>
                    <a:close/>
                    <a:moveTo>
                      <a:pt x="944" y="76"/>
                    </a:moveTo>
                    <a:lnTo>
                      <a:pt x="944" y="76"/>
                    </a:lnTo>
                    <a:cubicBezTo>
                      <a:pt x="1026" y="204"/>
                      <a:pt x="1115" y="329"/>
                      <a:pt x="1209" y="448"/>
                    </a:cubicBezTo>
                    <a:cubicBezTo>
                      <a:pt x="1168" y="430"/>
                      <a:pt x="1126" y="413"/>
                      <a:pt x="1083" y="399"/>
                    </a:cubicBezTo>
                    <a:cubicBezTo>
                      <a:pt x="1061" y="392"/>
                      <a:pt x="1041" y="387"/>
                      <a:pt x="1019" y="381"/>
                    </a:cubicBezTo>
                    <a:cubicBezTo>
                      <a:pt x="944" y="276"/>
                      <a:pt x="866" y="172"/>
                      <a:pt x="790" y="69"/>
                    </a:cubicBezTo>
                    <a:cubicBezTo>
                      <a:pt x="841" y="69"/>
                      <a:pt x="893" y="71"/>
                      <a:pt x="944" y="76"/>
                    </a:cubicBezTo>
                    <a:close/>
                    <a:moveTo>
                      <a:pt x="2435" y="567"/>
                    </a:moveTo>
                    <a:lnTo>
                      <a:pt x="2435" y="567"/>
                    </a:lnTo>
                    <a:cubicBezTo>
                      <a:pt x="2431" y="561"/>
                      <a:pt x="2426" y="557"/>
                      <a:pt x="2419" y="559"/>
                    </a:cubicBezTo>
                    <a:cubicBezTo>
                      <a:pt x="2319" y="592"/>
                      <a:pt x="2225" y="651"/>
                      <a:pt x="2138" y="710"/>
                    </a:cubicBezTo>
                    <a:cubicBezTo>
                      <a:pt x="2133" y="700"/>
                      <a:pt x="2127" y="691"/>
                      <a:pt x="2123" y="682"/>
                    </a:cubicBezTo>
                    <a:cubicBezTo>
                      <a:pt x="2062" y="511"/>
                      <a:pt x="1916" y="391"/>
                      <a:pt x="1758" y="302"/>
                    </a:cubicBezTo>
                    <a:cubicBezTo>
                      <a:pt x="1574" y="199"/>
                      <a:pt x="1374" y="101"/>
                      <a:pt x="1166" y="49"/>
                    </a:cubicBezTo>
                    <a:cubicBezTo>
                      <a:pt x="1098" y="34"/>
                      <a:pt x="1028" y="21"/>
                      <a:pt x="959" y="14"/>
                    </a:cubicBezTo>
                    <a:cubicBezTo>
                      <a:pt x="950" y="4"/>
                      <a:pt x="937" y="5"/>
                      <a:pt x="928" y="11"/>
                    </a:cubicBezTo>
                    <a:cubicBezTo>
                      <a:pt x="804" y="0"/>
                      <a:pt x="677" y="5"/>
                      <a:pt x="554" y="23"/>
                    </a:cubicBezTo>
                    <a:cubicBezTo>
                      <a:pt x="552" y="23"/>
                      <a:pt x="549" y="23"/>
                      <a:pt x="546" y="26"/>
                    </a:cubicBezTo>
                    <a:cubicBezTo>
                      <a:pt x="363" y="54"/>
                      <a:pt x="184" y="114"/>
                      <a:pt x="21" y="207"/>
                    </a:cubicBezTo>
                    <a:cubicBezTo>
                      <a:pt x="10" y="212"/>
                      <a:pt x="0" y="228"/>
                      <a:pt x="4" y="242"/>
                    </a:cubicBezTo>
                    <a:cubicBezTo>
                      <a:pt x="17" y="283"/>
                      <a:pt x="33" y="322"/>
                      <a:pt x="53" y="358"/>
                    </a:cubicBezTo>
                    <a:cubicBezTo>
                      <a:pt x="65" y="381"/>
                      <a:pt x="76" y="403"/>
                      <a:pt x="89" y="425"/>
                    </a:cubicBezTo>
                    <a:cubicBezTo>
                      <a:pt x="93" y="436"/>
                      <a:pt x="103" y="440"/>
                      <a:pt x="115" y="440"/>
                    </a:cubicBezTo>
                    <a:cubicBezTo>
                      <a:pt x="119" y="454"/>
                      <a:pt x="125" y="465"/>
                      <a:pt x="131" y="478"/>
                    </a:cubicBezTo>
                    <a:cubicBezTo>
                      <a:pt x="139" y="493"/>
                      <a:pt x="159" y="498"/>
                      <a:pt x="173" y="490"/>
                    </a:cubicBezTo>
                    <a:cubicBezTo>
                      <a:pt x="249" y="449"/>
                      <a:pt x="338" y="463"/>
                      <a:pt x="420" y="466"/>
                    </a:cubicBezTo>
                    <a:cubicBezTo>
                      <a:pt x="493" y="469"/>
                      <a:pt x="563" y="472"/>
                      <a:pt x="635" y="478"/>
                    </a:cubicBezTo>
                    <a:cubicBezTo>
                      <a:pt x="775" y="489"/>
                      <a:pt x="915" y="508"/>
                      <a:pt x="1051" y="547"/>
                    </a:cubicBezTo>
                    <a:cubicBezTo>
                      <a:pt x="1300" y="616"/>
                      <a:pt x="1535" y="756"/>
                      <a:pt x="1679" y="974"/>
                    </a:cubicBezTo>
                    <a:cubicBezTo>
                      <a:pt x="1622" y="1026"/>
                      <a:pt x="1566" y="1076"/>
                      <a:pt x="1509" y="1128"/>
                    </a:cubicBezTo>
                    <a:cubicBezTo>
                      <a:pt x="1490" y="1146"/>
                      <a:pt x="1496" y="1187"/>
                      <a:pt x="1525" y="1194"/>
                    </a:cubicBezTo>
                    <a:cubicBezTo>
                      <a:pt x="1690" y="1228"/>
                      <a:pt x="1854" y="1261"/>
                      <a:pt x="2019" y="1293"/>
                    </a:cubicBezTo>
                    <a:cubicBezTo>
                      <a:pt x="2065" y="1302"/>
                      <a:pt x="2288" y="1382"/>
                      <a:pt x="2280" y="1272"/>
                    </a:cubicBezTo>
                    <a:cubicBezTo>
                      <a:pt x="2280" y="1271"/>
                      <a:pt x="2280" y="1271"/>
                      <a:pt x="2280" y="1271"/>
                    </a:cubicBezTo>
                    <a:cubicBezTo>
                      <a:pt x="2295" y="1267"/>
                      <a:pt x="2306" y="1256"/>
                      <a:pt x="2305" y="1236"/>
                    </a:cubicBezTo>
                    <a:cubicBezTo>
                      <a:pt x="2299" y="1119"/>
                      <a:pt x="2328" y="1010"/>
                      <a:pt x="2364" y="899"/>
                    </a:cubicBezTo>
                    <a:cubicBezTo>
                      <a:pt x="2397" y="799"/>
                      <a:pt x="2449" y="692"/>
                      <a:pt x="2458" y="586"/>
                    </a:cubicBezTo>
                    <a:cubicBezTo>
                      <a:pt x="2459" y="571"/>
                      <a:pt x="2446" y="564"/>
                      <a:pt x="2435" y="5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4" name="Freeform 106">
                <a:extLst>
                  <a:ext uri="{FF2B5EF4-FFF2-40B4-BE49-F238E27FC236}">
                    <a16:creationId xmlns:a16="http://schemas.microsoft.com/office/drawing/2014/main" id="{9262012A-D107-AE44-97EE-FE6E39A27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9475" y="1463675"/>
                <a:ext cx="450850" cy="142875"/>
              </a:xfrm>
              <a:custGeom>
                <a:avLst/>
                <a:gdLst>
                  <a:gd name="T0" fmla="*/ 158845879 w 1251"/>
                  <a:gd name="T1" fmla="*/ 42913117 h 398"/>
                  <a:gd name="T2" fmla="*/ 158845879 w 1251"/>
                  <a:gd name="T3" fmla="*/ 42913117 h 398"/>
                  <a:gd name="T4" fmla="*/ 4286138 w 1251"/>
                  <a:gd name="T5" fmla="*/ 6185626 h 398"/>
                  <a:gd name="T6" fmla="*/ 4286138 w 1251"/>
                  <a:gd name="T7" fmla="*/ 6185626 h 398"/>
                  <a:gd name="T8" fmla="*/ 4545981 w 1251"/>
                  <a:gd name="T9" fmla="*/ 12886751 h 398"/>
                  <a:gd name="T10" fmla="*/ 4545981 w 1251"/>
                  <a:gd name="T11" fmla="*/ 12886751 h 398"/>
                  <a:gd name="T12" fmla="*/ 155728852 w 1251"/>
                  <a:gd name="T13" fmla="*/ 48712118 h 398"/>
                  <a:gd name="T14" fmla="*/ 155728852 w 1251"/>
                  <a:gd name="T15" fmla="*/ 48712118 h 398"/>
                  <a:gd name="T16" fmla="*/ 158845879 w 1251"/>
                  <a:gd name="T17" fmla="*/ 42913117 h 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1" h="398">
                    <a:moveTo>
                      <a:pt x="1223" y="333"/>
                    </a:moveTo>
                    <a:lnTo>
                      <a:pt x="1223" y="333"/>
                    </a:lnTo>
                    <a:cubicBezTo>
                      <a:pt x="872" y="101"/>
                      <a:pt x="450" y="0"/>
                      <a:pt x="33" y="48"/>
                    </a:cubicBezTo>
                    <a:cubicBezTo>
                      <a:pt x="0" y="52"/>
                      <a:pt x="2" y="104"/>
                      <a:pt x="35" y="100"/>
                    </a:cubicBezTo>
                    <a:cubicBezTo>
                      <a:pt x="444" y="53"/>
                      <a:pt x="855" y="151"/>
                      <a:pt x="1199" y="378"/>
                    </a:cubicBezTo>
                    <a:cubicBezTo>
                      <a:pt x="1228" y="397"/>
                      <a:pt x="1250" y="351"/>
                      <a:pt x="1223" y="33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5" name="Freeform 107">
                <a:extLst>
                  <a:ext uri="{FF2B5EF4-FFF2-40B4-BE49-F238E27FC236}">
                    <a16:creationId xmlns:a16="http://schemas.microsoft.com/office/drawing/2014/main" id="{5EC949D0-CDC6-F04C-B5FD-ECC796791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412875"/>
                <a:ext cx="149225" cy="57150"/>
              </a:xfrm>
              <a:custGeom>
                <a:avLst/>
                <a:gdLst>
                  <a:gd name="T0" fmla="*/ 50001215 w 413"/>
                  <a:gd name="T1" fmla="*/ 12587925 h 157"/>
                  <a:gd name="T2" fmla="*/ 50001215 w 413"/>
                  <a:gd name="T3" fmla="*/ 12587925 h 157"/>
                  <a:gd name="T4" fmla="*/ 4308375 w 413"/>
                  <a:gd name="T5" fmla="*/ 265001 h 157"/>
                  <a:gd name="T6" fmla="*/ 4308375 w 413"/>
                  <a:gd name="T7" fmla="*/ 265001 h 157"/>
                  <a:gd name="T8" fmla="*/ 4569248 w 413"/>
                  <a:gd name="T9" fmla="*/ 7022898 h 157"/>
                  <a:gd name="T10" fmla="*/ 4569248 w 413"/>
                  <a:gd name="T11" fmla="*/ 7022898 h 157"/>
                  <a:gd name="T12" fmla="*/ 46868212 w 413"/>
                  <a:gd name="T13" fmla="*/ 18683318 h 157"/>
                  <a:gd name="T14" fmla="*/ 46868212 w 413"/>
                  <a:gd name="T15" fmla="*/ 18683318 h 157"/>
                  <a:gd name="T16" fmla="*/ 50001215 w 413"/>
                  <a:gd name="T17" fmla="*/ 12587925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3" h="157">
                    <a:moveTo>
                      <a:pt x="383" y="95"/>
                    </a:moveTo>
                    <a:lnTo>
                      <a:pt x="383" y="95"/>
                    </a:lnTo>
                    <a:cubicBezTo>
                      <a:pt x="273" y="39"/>
                      <a:pt x="156" y="9"/>
                      <a:pt x="33" y="2"/>
                    </a:cubicBezTo>
                    <a:cubicBezTo>
                      <a:pt x="0" y="0"/>
                      <a:pt x="2" y="51"/>
                      <a:pt x="35" y="53"/>
                    </a:cubicBezTo>
                    <a:cubicBezTo>
                      <a:pt x="149" y="60"/>
                      <a:pt x="257" y="90"/>
                      <a:pt x="359" y="141"/>
                    </a:cubicBezTo>
                    <a:cubicBezTo>
                      <a:pt x="389" y="156"/>
                      <a:pt x="412" y="110"/>
                      <a:pt x="383" y="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6" name="Freeform 165">
                <a:extLst>
                  <a:ext uri="{FF2B5EF4-FFF2-40B4-BE49-F238E27FC236}">
                    <a16:creationId xmlns:a16="http://schemas.microsoft.com/office/drawing/2014/main" id="{209BFFBE-12D0-DF4E-B5A8-11964F7ED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863" y="1306513"/>
                <a:ext cx="217487" cy="109537"/>
              </a:xfrm>
              <a:custGeom>
                <a:avLst/>
                <a:gdLst>
                  <a:gd name="T0" fmla="*/ 75477679 w 606"/>
                  <a:gd name="T1" fmla="*/ 33956470 h 306"/>
                  <a:gd name="T2" fmla="*/ 75477679 w 606"/>
                  <a:gd name="T3" fmla="*/ 33956470 h 306"/>
                  <a:gd name="T4" fmla="*/ 3735321 w 606"/>
                  <a:gd name="T5" fmla="*/ 640756 h 306"/>
                  <a:gd name="T6" fmla="*/ 3735321 w 606"/>
                  <a:gd name="T7" fmla="*/ 640756 h 306"/>
                  <a:gd name="T8" fmla="*/ 2704950 w 606"/>
                  <a:gd name="T9" fmla="*/ 4869385 h 306"/>
                  <a:gd name="T10" fmla="*/ 2704950 w 606"/>
                  <a:gd name="T11" fmla="*/ 4869385 h 306"/>
                  <a:gd name="T12" fmla="*/ 72644247 w 606"/>
                  <a:gd name="T13" fmla="*/ 37288399 h 306"/>
                  <a:gd name="T14" fmla="*/ 72644247 w 606"/>
                  <a:gd name="T15" fmla="*/ 37288399 h 306"/>
                  <a:gd name="T16" fmla="*/ 75477679 w 606"/>
                  <a:gd name="T17" fmla="*/ 33956470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6" h="306">
                    <a:moveTo>
                      <a:pt x="586" y="265"/>
                    </a:moveTo>
                    <a:lnTo>
                      <a:pt x="586" y="265"/>
                    </a:lnTo>
                    <a:cubicBezTo>
                      <a:pt x="421" y="137"/>
                      <a:pt x="233" y="50"/>
                      <a:pt x="29" y="5"/>
                    </a:cubicBezTo>
                    <a:cubicBezTo>
                      <a:pt x="8" y="0"/>
                      <a:pt x="0" y="34"/>
                      <a:pt x="21" y="38"/>
                    </a:cubicBezTo>
                    <a:cubicBezTo>
                      <a:pt x="221" y="82"/>
                      <a:pt x="403" y="167"/>
                      <a:pt x="564" y="291"/>
                    </a:cubicBezTo>
                    <a:cubicBezTo>
                      <a:pt x="582" y="305"/>
                      <a:pt x="605" y="279"/>
                      <a:pt x="586" y="2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44" name="Group 10">
              <a:extLst>
                <a:ext uri="{FF2B5EF4-FFF2-40B4-BE49-F238E27FC236}">
                  <a16:creationId xmlns:a16="http://schemas.microsoft.com/office/drawing/2014/main" id="{B9B2469B-DAD6-8A49-8784-2263E1163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125" y="5739714"/>
              <a:ext cx="796084" cy="1055848"/>
              <a:chOff x="6770688" y="3451225"/>
              <a:chExt cx="623887" cy="827088"/>
            </a:xfrm>
            <a:solidFill>
              <a:schemeClr val="accent3"/>
            </a:solidFill>
          </p:grpSpPr>
          <p:sp>
            <p:nvSpPr>
              <p:cNvPr id="213" name="Freeform 166">
                <a:extLst>
                  <a:ext uri="{FF2B5EF4-FFF2-40B4-BE49-F238E27FC236}">
                    <a16:creationId xmlns:a16="http://schemas.microsoft.com/office/drawing/2014/main" id="{77F8922D-37C5-3C47-975D-358173DBF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656013"/>
                <a:ext cx="387350" cy="330200"/>
              </a:xfrm>
              <a:custGeom>
                <a:avLst/>
                <a:gdLst>
                  <a:gd name="T0" fmla="*/ 93740502 w 1075"/>
                  <a:gd name="T1" fmla="*/ 62886356 h 917"/>
                  <a:gd name="T2" fmla="*/ 93870219 w 1075"/>
                  <a:gd name="T3" fmla="*/ 63275610 h 917"/>
                  <a:gd name="T4" fmla="*/ 105945089 w 1075"/>
                  <a:gd name="T5" fmla="*/ 65609336 h 917"/>
                  <a:gd name="T6" fmla="*/ 105555577 w 1075"/>
                  <a:gd name="T7" fmla="*/ 66517116 h 917"/>
                  <a:gd name="T8" fmla="*/ 99583181 w 1075"/>
                  <a:gd name="T9" fmla="*/ 69888252 h 917"/>
                  <a:gd name="T10" fmla="*/ 104516759 w 1075"/>
                  <a:gd name="T11" fmla="*/ 70406778 h 917"/>
                  <a:gd name="T12" fmla="*/ 37392427 w 1075"/>
                  <a:gd name="T13" fmla="*/ 95950647 h 917"/>
                  <a:gd name="T14" fmla="*/ 39469704 w 1075"/>
                  <a:gd name="T15" fmla="*/ 94394710 h 917"/>
                  <a:gd name="T16" fmla="*/ 34016537 w 1075"/>
                  <a:gd name="T17" fmla="*/ 94394710 h 917"/>
                  <a:gd name="T18" fmla="*/ 27914423 w 1075"/>
                  <a:gd name="T19" fmla="*/ 90115793 h 917"/>
                  <a:gd name="T20" fmla="*/ 39729499 w 1075"/>
                  <a:gd name="T21" fmla="*/ 80520548 h 917"/>
                  <a:gd name="T22" fmla="*/ 25058122 w 1075"/>
                  <a:gd name="T23" fmla="*/ 87392813 h 917"/>
                  <a:gd name="T24" fmla="*/ 6751420 w 1075"/>
                  <a:gd name="T25" fmla="*/ 45122532 h 917"/>
                  <a:gd name="T26" fmla="*/ 10516462 w 1075"/>
                  <a:gd name="T27" fmla="*/ 47067723 h 917"/>
                  <a:gd name="T28" fmla="*/ 44792794 w 1075"/>
                  <a:gd name="T29" fmla="*/ 30989468 h 917"/>
                  <a:gd name="T30" fmla="*/ 50635473 w 1075"/>
                  <a:gd name="T31" fmla="*/ 43048070 h 917"/>
                  <a:gd name="T32" fmla="*/ 46870431 w 1075"/>
                  <a:gd name="T33" fmla="*/ 30340951 h 917"/>
                  <a:gd name="T34" fmla="*/ 51804009 w 1075"/>
                  <a:gd name="T35" fmla="*/ 28785014 h 917"/>
                  <a:gd name="T36" fmla="*/ 58555429 w 1075"/>
                  <a:gd name="T37" fmla="*/ 41621764 h 917"/>
                  <a:gd name="T38" fmla="*/ 54011003 w 1075"/>
                  <a:gd name="T39" fmla="*/ 28266488 h 917"/>
                  <a:gd name="T40" fmla="*/ 59853682 w 1075"/>
                  <a:gd name="T41" fmla="*/ 26840183 h 917"/>
                  <a:gd name="T42" fmla="*/ 64657543 w 1075"/>
                  <a:gd name="T43" fmla="*/ 39547301 h 917"/>
                  <a:gd name="T44" fmla="*/ 61930959 w 1075"/>
                  <a:gd name="T45" fmla="*/ 26321657 h 917"/>
                  <a:gd name="T46" fmla="*/ 61930959 w 1075"/>
                  <a:gd name="T47" fmla="*/ 26192026 h 917"/>
                  <a:gd name="T48" fmla="*/ 87378593 w 1075"/>
                  <a:gd name="T49" fmla="*/ 21134961 h 917"/>
                  <a:gd name="T50" fmla="*/ 90624406 w 1075"/>
                  <a:gd name="T51" fmla="*/ 10891559 h 917"/>
                  <a:gd name="T52" fmla="*/ 94649243 w 1075"/>
                  <a:gd name="T53" fmla="*/ 20097909 h 917"/>
                  <a:gd name="T54" fmla="*/ 136456018 w 1075"/>
                  <a:gd name="T55" fmla="*/ 59774482 h 917"/>
                  <a:gd name="T56" fmla="*/ 119447930 w 1075"/>
                  <a:gd name="T57" fmla="*/ 64701916 h 917"/>
                  <a:gd name="T58" fmla="*/ 113605251 w 1075"/>
                  <a:gd name="T59" fmla="*/ 57051502 h 917"/>
                  <a:gd name="T60" fmla="*/ 131781875 w 1075"/>
                  <a:gd name="T61" fmla="*/ 50049966 h 917"/>
                  <a:gd name="T62" fmla="*/ 113734968 w 1075"/>
                  <a:gd name="T63" fmla="*/ 53809997 h 917"/>
                  <a:gd name="T64" fmla="*/ 99712898 w 1075"/>
                  <a:gd name="T65" fmla="*/ 16726412 h 917"/>
                  <a:gd name="T66" fmla="*/ 93350990 w 1075"/>
                  <a:gd name="T67" fmla="*/ 2074463 h 917"/>
                  <a:gd name="T68" fmla="*/ 88157617 w 1075"/>
                  <a:gd name="T69" fmla="*/ 2074463 h 917"/>
                  <a:gd name="T70" fmla="*/ 46350841 w 1075"/>
                  <a:gd name="T71" fmla="*/ 24765720 h 917"/>
                  <a:gd name="T72" fmla="*/ 12334305 w 1075"/>
                  <a:gd name="T73" fmla="*/ 44604007 h 917"/>
                  <a:gd name="T74" fmla="*/ 389512 w 1075"/>
                  <a:gd name="T75" fmla="*/ 40973607 h 917"/>
                  <a:gd name="T76" fmla="*/ 19604955 w 1075"/>
                  <a:gd name="T77" fmla="*/ 90893581 h 917"/>
                  <a:gd name="T78" fmla="*/ 1038819 w 1075"/>
                  <a:gd name="T79" fmla="*/ 105286268 h 917"/>
                  <a:gd name="T80" fmla="*/ 2207355 w 1075"/>
                  <a:gd name="T81" fmla="*/ 106971837 h 917"/>
                  <a:gd name="T82" fmla="*/ 22461255 w 1075"/>
                  <a:gd name="T83" fmla="*/ 93616561 h 917"/>
                  <a:gd name="T84" fmla="*/ 25577351 w 1075"/>
                  <a:gd name="T85" fmla="*/ 96469172 h 917"/>
                  <a:gd name="T86" fmla="*/ 21163002 w 1075"/>
                  <a:gd name="T87" fmla="*/ 103211446 h 917"/>
                  <a:gd name="T88" fmla="*/ 8568903 w 1075"/>
                  <a:gd name="T89" fmla="*/ 116566721 h 917"/>
                  <a:gd name="T90" fmla="*/ 24408815 w 1075"/>
                  <a:gd name="T91" fmla="*/ 106323680 h 917"/>
                  <a:gd name="T92" fmla="*/ 31679465 w 1075"/>
                  <a:gd name="T93" fmla="*/ 100488826 h 917"/>
                  <a:gd name="T94" fmla="*/ 111268179 w 1075"/>
                  <a:gd name="T95" fmla="*/ 70666401 h 917"/>
                  <a:gd name="T96" fmla="*/ 138014066 w 1075"/>
                  <a:gd name="T97" fmla="*/ 62497462 h 9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75" h="917">
                    <a:moveTo>
                      <a:pt x="825" y="433"/>
                    </a:moveTo>
                    <a:lnTo>
                      <a:pt x="825" y="433"/>
                    </a:lnTo>
                    <a:cubicBezTo>
                      <a:pt x="788" y="445"/>
                      <a:pt x="748" y="459"/>
                      <a:pt x="722" y="485"/>
                    </a:cubicBezTo>
                    <a:cubicBezTo>
                      <a:pt x="721" y="486"/>
                      <a:pt x="722" y="488"/>
                      <a:pt x="723" y="488"/>
                    </a:cubicBezTo>
                    <a:cubicBezTo>
                      <a:pt x="756" y="488"/>
                      <a:pt x="790" y="475"/>
                      <a:pt x="822" y="460"/>
                    </a:cubicBezTo>
                    <a:cubicBezTo>
                      <a:pt x="821" y="476"/>
                      <a:pt x="818" y="491"/>
                      <a:pt x="816" y="506"/>
                    </a:cubicBezTo>
                    <a:cubicBezTo>
                      <a:pt x="814" y="508"/>
                      <a:pt x="814" y="510"/>
                      <a:pt x="813" y="513"/>
                    </a:cubicBezTo>
                    <a:cubicBezTo>
                      <a:pt x="798" y="513"/>
                      <a:pt x="784" y="514"/>
                      <a:pt x="769" y="516"/>
                    </a:cubicBezTo>
                    <a:cubicBezTo>
                      <a:pt x="757" y="517"/>
                      <a:pt x="753" y="537"/>
                      <a:pt x="767" y="539"/>
                    </a:cubicBezTo>
                    <a:cubicBezTo>
                      <a:pt x="779" y="541"/>
                      <a:pt x="792" y="542"/>
                      <a:pt x="805" y="543"/>
                    </a:cubicBezTo>
                    <a:cubicBezTo>
                      <a:pt x="767" y="668"/>
                      <a:pt x="670" y="743"/>
                      <a:pt x="536" y="762"/>
                    </a:cubicBezTo>
                    <a:cubicBezTo>
                      <a:pt x="449" y="775"/>
                      <a:pt x="363" y="774"/>
                      <a:pt x="288" y="740"/>
                    </a:cubicBezTo>
                    <a:cubicBezTo>
                      <a:pt x="294" y="737"/>
                      <a:pt x="298" y="733"/>
                      <a:pt x="304" y="728"/>
                    </a:cubicBezTo>
                    <a:cubicBezTo>
                      <a:pt x="313" y="720"/>
                      <a:pt x="302" y="709"/>
                      <a:pt x="293" y="713"/>
                    </a:cubicBezTo>
                    <a:cubicBezTo>
                      <a:pt x="281" y="717"/>
                      <a:pt x="272" y="722"/>
                      <a:pt x="262" y="728"/>
                    </a:cubicBezTo>
                    <a:cubicBezTo>
                      <a:pt x="246" y="719"/>
                      <a:pt x="230" y="709"/>
                      <a:pt x="215" y="695"/>
                    </a:cubicBezTo>
                    <a:cubicBezTo>
                      <a:pt x="248" y="676"/>
                      <a:pt x="281" y="655"/>
                      <a:pt x="311" y="630"/>
                    </a:cubicBezTo>
                    <a:cubicBezTo>
                      <a:pt x="316" y="627"/>
                      <a:pt x="311" y="620"/>
                      <a:pt x="306" y="621"/>
                    </a:cubicBezTo>
                    <a:cubicBezTo>
                      <a:pt x="265" y="635"/>
                      <a:pt x="229" y="653"/>
                      <a:pt x="193" y="674"/>
                    </a:cubicBezTo>
                    <a:cubicBezTo>
                      <a:pt x="183" y="665"/>
                      <a:pt x="175" y="656"/>
                      <a:pt x="167" y="646"/>
                    </a:cubicBezTo>
                    <a:cubicBezTo>
                      <a:pt x="101" y="559"/>
                      <a:pt x="75" y="453"/>
                      <a:pt x="52" y="348"/>
                    </a:cubicBezTo>
                    <a:cubicBezTo>
                      <a:pt x="63" y="353"/>
                      <a:pt x="71" y="359"/>
                      <a:pt x="81" y="363"/>
                    </a:cubicBezTo>
                    <a:cubicBezTo>
                      <a:pt x="79" y="369"/>
                      <a:pt x="88" y="377"/>
                      <a:pt x="93" y="373"/>
                    </a:cubicBezTo>
                    <a:cubicBezTo>
                      <a:pt x="173" y="314"/>
                      <a:pt x="257" y="271"/>
                      <a:pt x="345" y="239"/>
                    </a:cubicBezTo>
                    <a:cubicBezTo>
                      <a:pt x="362" y="269"/>
                      <a:pt x="377" y="299"/>
                      <a:pt x="390" y="332"/>
                    </a:cubicBezTo>
                    <a:cubicBezTo>
                      <a:pt x="393" y="341"/>
                      <a:pt x="410" y="337"/>
                      <a:pt x="405" y="326"/>
                    </a:cubicBezTo>
                    <a:cubicBezTo>
                      <a:pt x="393" y="294"/>
                      <a:pt x="378" y="263"/>
                      <a:pt x="361" y="234"/>
                    </a:cubicBezTo>
                    <a:cubicBezTo>
                      <a:pt x="374" y="229"/>
                      <a:pt x="386" y="226"/>
                      <a:pt x="399" y="222"/>
                    </a:cubicBezTo>
                    <a:cubicBezTo>
                      <a:pt x="415" y="255"/>
                      <a:pt x="427" y="289"/>
                      <a:pt x="435" y="325"/>
                    </a:cubicBezTo>
                    <a:cubicBezTo>
                      <a:pt x="439" y="336"/>
                      <a:pt x="454" y="332"/>
                      <a:pt x="451" y="321"/>
                    </a:cubicBezTo>
                    <a:cubicBezTo>
                      <a:pt x="443" y="285"/>
                      <a:pt x="431" y="251"/>
                      <a:pt x="416" y="218"/>
                    </a:cubicBezTo>
                    <a:cubicBezTo>
                      <a:pt x="431" y="213"/>
                      <a:pt x="445" y="210"/>
                      <a:pt x="461" y="206"/>
                    </a:cubicBezTo>
                    <a:cubicBezTo>
                      <a:pt x="461" y="206"/>
                      <a:pt x="461" y="206"/>
                      <a:pt x="461" y="207"/>
                    </a:cubicBezTo>
                    <a:cubicBezTo>
                      <a:pt x="469" y="242"/>
                      <a:pt x="482" y="273"/>
                      <a:pt x="498" y="305"/>
                    </a:cubicBezTo>
                    <a:cubicBezTo>
                      <a:pt x="503" y="314"/>
                      <a:pt x="518" y="305"/>
                      <a:pt x="513" y="296"/>
                    </a:cubicBezTo>
                    <a:cubicBezTo>
                      <a:pt x="497" y="267"/>
                      <a:pt x="485" y="235"/>
                      <a:pt x="477" y="203"/>
                    </a:cubicBezTo>
                    <a:cubicBezTo>
                      <a:pt x="477" y="203"/>
                      <a:pt x="477" y="203"/>
                      <a:pt x="477" y="202"/>
                    </a:cubicBezTo>
                    <a:cubicBezTo>
                      <a:pt x="533" y="190"/>
                      <a:pt x="591" y="182"/>
                      <a:pt x="652" y="180"/>
                    </a:cubicBezTo>
                    <a:cubicBezTo>
                      <a:pt x="661" y="179"/>
                      <a:pt x="670" y="173"/>
                      <a:pt x="673" y="163"/>
                    </a:cubicBezTo>
                    <a:cubicBezTo>
                      <a:pt x="680" y="135"/>
                      <a:pt x="688" y="109"/>
                      <a:pt x="698" y="84"/>
                    </a:cubicBezTo>
                    <a:cubicBezTo>
                      <a:pt x="706" y="103"/>
                      <a:pt x="714" y="122"/>
                      <a:pt x="722" y="139"/>
                    </a:cubicBezTo>
                    <a:cubicBezTo>
                      <a:pt x="722" y="145"/>
                      <a:pt x="724" y="150"/>
                      <a:pt x="729" y="155"/>
                    </a:cubicBezTo>
                    <a:cubicBezTo>
                      <a:pt x="804" y="228"/>
                      <a:pt x="830" y="332"/>
                      <a:pt x="825" y="433"/>
                    </a:cubicBezTo>
                    <a:close/>
                    <a:moveTo>
                      <a:pt x="1051" y="461"/>
                    </a:moveTo>
                    <a:lnTo>
                      <a:pt x="1051" y="461"/>
                    </a:lnTo>
                    <a:cubicBezTo>
                      <a:pt x="1006" y="469"/>
                      <a:pt x="965" y="490"/>
                      <a:pt x="920" y="499"/>
                    </a:cubicBezTo>
                    <a:cubicBezTo>
                      <a:pt x="902" y="504"/>
                      <a:pt x="884" y="506"/>
                      <a:pt x="866" y="508"/>
                    </a:cubicBezTo>
                    <a:cubicBezTo>
                      <a:pt x="871" y="485"/>
                      <a:pt x="874" y="463"/>
                      <a:pt x="875" y="440"/>
                    </a:cubicBezTo>
                    <a:cubicBezTo>
                      <a:pt x="923" y="424"/>
                      <a:pt x="972" y="410"/>
                      <a:pt x="1015" y="386"/>
                    </a:cubicBezTo>
                    <a:cubicBezTo>
                      <a:pt x="1021" y="383"/>
                      <a:pt x="1019" y="374"/>
                      <a:pt x="1013" y="375"/>
                    </a:cubicBezTo>
                    <a:cubicBezTo>
                      <a:pt x="966" y="381"/>
                      <a:pt x="920" y="398"/>
                      <a:pt x="876" y="415"/>
                    </a:cubicBezTo>
                    <a:cubicBezTo>
                      <a:pt x="876" y="309"/>
                      <a:pt x="841" y="203"/>
                      <a:pt x="768" y="129"/>
                    </a:cubicBezTo>
                    <a:cubicBezTo>
                      <a:pt x="768" y="128"/>
                      <a:pt x="768" y="127"/>
                      <a:pt x="767" y="125"/>
                    </a:cubicBezTo>
                    <a:cubicBezTo>
                      <a:pt x="751" y="89"/>
                      <a:pt x="735" y="53"/>
                      <a:pt x="719" y="16"/>
                    </a:cubicBezTo>
                    <a:cubicBezTo>
                      <a:pt x="712" y="0"/>
                      <a:pt x="687" y="1"/>
                      <a:pt x="679" y="16"/>
                    </a:cubicBezTo>
                    <a:cubicBezTo>
                      <a:pt x="646" y="81"/>
                      <a:pt x="646" y="136"/>
                      <a:pt x="565" y="148"/>
                    </a:cubicBezTo>
                    <a:cubicBezTo>
                      <a:pt x="495" y="158"/>
                      <a:pt x="425" y="171"/>
                      <a:pt x="357" y="191"/>
                    </a:cubicBezTo>
                    <a:cubicBezTo>
                      <a:pt x="260" y="221"/>
                      <a:pt x="161" y="264"/>
                      <a:pt x="95" y="344"/>
                    </a:cubicBezTo>
                    <a:cubicBezTo>
                      <a:pt x="81" y="317"/>
                      <a:pt x="66" y="307"/>
                      <a:pt x="34" y="292"/>
                    </a:cubicBezTo>
                    <a:cubicBezTo>
                      <a:pt x="17" y="284"/>
                      <a:pt x="0" y="297"/>
                      <a:pt x="3" y="316"/>
                    </a:cubicBezTo>
                    <a:cubicBezTo>
                      <a:pt x="28" y="450"/>
                      <a:pt x="59" y="596"/>
                      <a:pt x="151" y="701"/>
                    </a:cubicBezTo>
                    <a:cubicBezTo>
                      <a:pt x="148" y="703"/>
                      <a:pt x="145" y="705"/>
                      <a:pt x="141" y="706"/>
                    </a:cubicBezTo>
                    <a:cubicBezTo>
                      <a:pt x="96" y="737"/>
                      <a:pt x="40" y="767"/>
                      <a:pt x="8" y="812"/>
                    </a:cubicBezTo>
                    <a:cubicBezTo>
                      <a:pt x="3" y="818"/>
                      <a:pt x="10" y="827"/>
                      <a:pt x="17" y="825"/>
                    </a:cubicBezTo>
                    <a:cubicBezTo>
                      <a:pt x="71" y="804"/>
                      <a:pt x="117" y="760"/>
                      <a:pt x="164" y="728"/>
                    </a:cubicBezTo>
                    <a:cubicBezTo>
                      <a:pt x="169" y="727"/>
                      <a:pt x="171" y="725"/>
                      <a:pt x="173" y="722"/>
                    </a:cubicBezTo>
                    <a:cubicBezTo>
                      <a:pt x="181" y="729"/>
                      <a:pt x="189" y="737"/>
                      <a:pt x="197" y="744"/>
                    </a:cubicBezTo>
                    <a:cubicBezTo>
                      <a:pt x="204" y="748"/>
                      <a:pt x="208" y="752"/>
                      <a:pt x="215" y="756"/>
                    </a:cubicBezTo>
                    <a:cubicBezTo>
                      <a:pt x="197" y="769"/>
                      <a:pt x="180" y="783"/>
                      <a:pt x="163" y="796"/>
                    </a:cubicBezTo>
                    <a:cubicBezTo>
                      <a:pt x="129" y="824"/>
                      <a:pt x="82" y="856"/>
                      <a:pt x="66" y="899"/>
                    </a:cubicBezTo>
                    <a:cubicBezTo>
                      <a:pt x="62" y="909"/>
                      <a:pt x="75" y="916"/>
                      <a:pt x="83" y="911"/>
                    </a:cubicBezTo>
                    <a:cubicBezTo>
                      <a:pt x="123" y="893"/>
                      <a:pt x="155" y="850"/>
                      <a:pt x="188" y="820"/>
                    </a:cubicBezTo>
                    <a:cubicBezTo>
                      <a:pt x="206" y="805"/>
                      <a:pt x="226" y="789"/>
                      <a:pt x="244" y="775"/>
                    </a:cubicBezTo>
                    <a:cubicBezTo>
                      <a:pt x="358" y="838"/>
                      <a:pt x="507" y="833"/>
                      <a:pt x="626" y="795"/>
                    </a:cubicBezTo>
                    <a:cubicBezTo>
                      <a:pt x="746" y="758"/>
                      <a:pt x="824" y="660"/>
                      <a:pt x="857" y="545"/>
                    </a:cubicBezTo>
                    <a:cubicBezTo>
                      <a:pt x="932" y="542"/>
                      <a:pt x="1011" y="523"/>
                      <a:pt x="1063" y="482"/>
                    </a:cubicBezTo>
                    <a:cubicBezTo>
                      <a:pt x="1074" y="474"/>
                      <a:pt x="1060" y="459"/>
                      <a:pt x="1051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4" name="Freeform 167">
                <a:extLst>
                  <a:ext uri="{FF2B5EF4-FFF2-40B4-BE49-F238E27FC236}">
                    <a16:creationId xmlns:a16="http://schemas.microsoft.com/office/drawing/2014/main" id="{24D41FCE-AAAA-4D4D-9BC6-4B109B08E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3817938"/>
                <a:ext cx="123825" cy="77787"/>
              </a:xfrm>
              <a:custGeom>
                <a:avLst/>
                <a:gdLst>
                  <a:gd name="T0" fmla="*/ 38550731 w 346"/>
                  <a:gd name="T1" fmla="*/ 9251993 h 217"/>
                  <a:gd name="T2" fmla="*/ 38550731 w 346"/>
                  <a:gd name="T3" fmla="*/ 9251993 h 217"/>
                  <a:gd name="T4" fmla="*/ 26895792 w 346"/>
                  <a:gd name="T5" fmla="*/ 17090198 h 217"/>
                  <a:gd name="T6" fmla="*/ 26895792 w 346"/>
                  <a:gd name="T7" fmla="*/ 17090198 h 217"/>
                  <a:gd name="T8" fmla="*/ 25358716 w 346"/>
                  <a:gd name="T9" fmla="*/ 9380324 h 217"/>
                  <a:gd name="T10" fmla="*/ 25358716 w 346"/>
                  <a:gd name="T11" fmla="*/ 9380324 h 217"/>
                  <a:gd name="T12" fmla="*/ 25230954 w 346"/>
                  <a:gd name="T13" fmla="*/ 8994973 h 217"/>
                  <a:gd name="T14" fmla="*/ 25230954 w 346"/>
                  <a:gd name="T15" fmla="*/ 8994973 h 217"/>
                  <a:gd name="T16" fmla="*/ 28688749 w 346"/>
                  <a:gd name="T17" fmla="*/ 3726248 h 217"/>
                  <a:gd name="T18" fmla="*/ 28688749 w 346"/>
                  <a:gd name="T19" fmla="*/ 3726248 h 217"/>
                  <a:gd name="T20" fmla="*/ 26127433 w 346"/>
                  <a:gd name="T21" fmla="*/ 0 h 217"/>
                  <a:gd name="T22" fmla="*/ 26127433 w 346"/>
                  <a:gd name="T23" fmla="*/ 0 h 217"/>
                  <a:gd name="T24" fmla="*/ 17290050 w 346"/>
                  <a:gd name="T25" fmla="*/ 1927469 h 217"/>
                  <a:gd name="T26" fmla="*/ 17290050 w 346"/>
                  <a:gd name="T27" fmla="*/ 1927469 h 217"/>
                  <a:gd name="T28" fmla="*/ 12038939 w 346"/>
                  <a:gd name="T29" fmla="*/ 6167756 h 217"/>
                  <a:gd name="T30" fmla="*/ 12038939 w 346"/>
                  <a:gd name="T31" fmla="*/ 6167756 h 217"/>
                  <a:gd name="T32" fmla="*/ 11783058 w 346"/>
                  <a:gd name="T33" fmla="*/ 9380324 h 217"/>
                  <a:gd name="T34" fmla="*/ 11783058 w 346"/>
                  <a:gd name="T35" fmla="*/ 9380324 h 217"/>
                  <a:gd name="T36" fmla="*/ 21516562 w 346"/>
                  <a:gd name="T37" fmla="*/ 11179103 h 217"/>
                  <a:gd name="T38" fmla="*/ 21516562 w 346"/>
                  <a:gd name="T39" fmla="*/ 11179103 h 217"/>
                  <a:gd name="T40" fmla="*/ 22157160 w 346"/>
                  <a:gd name="T41" fmla="*/ 17732568 h 217"/>
                  <a:gd name="T42" fmla="*/ 22157160 w 346"/>
                  <a:gd name="T43" fmla="*/ 17732568 h 217"/>
                  <a:gd name="T44" fmla="*/ 22157160 w 346"/>
                  <a:gd name="T45" fmla="*/ 19017667 h 217"/>
                  <a:gd name="T46" fmla="*/ 22157160 w 346"/>
                  <a:gd name="T47" fmla="*/ 19017667 h 217"/>
                  <a:gd name="T48" fmla="*/ 13704135 w 346"/>
                  <a:gd name="T49" fmla="*/ 21844525 h 217"/>
                  <a:gd name="T50" fmla="*/ 13704135 w 346"/>
                  <a:gd name="T51" fmla="*/ 21844525 h 217"/>
                  <a:gd name="T52" fmla="*/ 8324905 w 346"/>
                  <a:gd name="T53" fmla="*/ 22358565 h 217"/>
                  <a:gd name="T54" fmla="*/ 8324905 w 346"/>
                  <a:gd name="T55" fmla="*/ 22358565 h 217"/>
                  <a:gd name="T56" fmla="*/ 6147589 w 346"/>
                  <a:gd name="T57" fmla="*/ 22358565 h 217"/>
                  <a:gd name="T58" fmla="*/ 6147589 w 346"/>
                  <a:gd name="T59" fmla="*/ 22358565 h 217"/>
                  <a:gd name="T60" fmla="*/ 5507349 w 346"/>
                  <a:gd name="T61" fmla="*/ 22230234 h 217"/>
                  <a:gd name="T62" fmla="*/ 5507349 w 346"/>
                  <a:gd name="T63" fmla="*/ 22230234 h 217"/>
                  <a:gd name="T64" fmla="*/ 3458153 w 346"/>
                  <a:gd name="T65" fmla="*/ 20302765 h 217"/>
                  <a:gd name="T66" fmla="*/ 3458153 w 346"/>
                  <a:gd name="T67" fmla="*/ 20302765 h 217"/>
                  <a:gd name="T68" fmla="*/ 128120 w 346"/>
                  <a:gd name="T69" fmla="*/ 23129624 h 217"/>
                  <a:gd name="T70" fmla="*/ 128120 w 346"/>
                  <a:gd name="T71" fmla="*/ 23129624 h 217"/>
                  <a:gd name="T72" fmla="*/ 4354632 w 346"/>
                  <a:gd name="T73" fmla="*/ 26727542 h 217"/>
                  <a:gd name="T74" fmla="*/ 4354632 w 346"/>
                  <a:gd name="T75" fmla="*/ 26727542 h 217"/>
                  <a:gd name="T76" fmla="*/ 26127433 w 346"/>
                  <a:gd name="T77" fmla="*/ 22486895 h 217"/>
                  <a:gd name="T78" fmla="*/ 26127433 w 346"/>
                  <a:gd name="T79" fmla="*/ 22486895 h 217"/>
                  <a:gd name="T80" fmla="*/ 27023912 w 346"/>
                  <a:gd name="T81" fmla="*/ 21716195 h 217"/>
                  <a:gd name="T82" fmla="*/ 27023912 w 346"/>
                  <a:gd name="T83" fmla="*/ 21716195 h 217"/>
                  <a:gd name="T84" fmla="*/ 43545602 w 346"/>
                  <a:gd name="T85" fmla="*/ 10536733 h 217"/>
                  <a:gd name="T86" fmla="*/ 43545602 w 346"/>
                  <a:gd name="T87" fmla="*/ 10536733 h 217"/>
                  <a:gd name="T88" fmla="*/ 38550731 w 346"/>
                  <a:gd name="T89" fmla="*/ 9251993 h 2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6" h="217">
                    <a:moveTo>
                      <a:pt x="301" y="72"/>
                    </a:moveTo>
                    <a:lnTo>
                      <a:pt x="301" y="72"/>
                    </a:lnTo>
                    <a:cubicBezTo>
                      <a:pt x="288" y="113"/>
                      <a:pt x="251" y="134"/>
                      <a:pt x="210" y="133"/>
                    </a:cubicBezTo>
                    <a:cubicBezTo>
                      <a:pt x="207" y="113"/>
                      <a:pt x="204" y="93"/>
                      <a:pt x="198" y="73"/>
                    </a:cubicBezTo>
                    <a:cubicBezTo>
                      <a:pt x="198" y="71"/>
                      <a:pt x="197" y="71"/>
                      <a:pt x="197" y="70"/>
                    </a:cubicBezTo>
                    <a:cubicBezTo>
                      <a:pt x="210" y="58"/>
                      <a:pt x="220" y="44"/>
                      <a:pt x="224" y="29"/>
                    </a:cubicBezTo>
                    <a:cubicBezTo>
                      <a:pt x="230" y="15"/>
                      <a:pt x="218" y="0"/>
                      <a:pt x="204" y="0"/>
                    </a:cubicBezTo>
                    <a:cubicBezTo>
                      <a:pt x="180" y="2"/>
                      <a:pt x="156" y="7"/>
                      <a:pt x="135" y="15"/>
                    </a:cubicBezTo>
                    <a:cubicBezTo>
                      <a:pt x="120" y="21"/>
                      <a:pt x="94" y="30"/>
                      <a:pt x="94" y="48"/>
                    </a:cubicBezTo>
                    <a:cubicBezTo>
                      <a:pt x="87" y="54"/>
                      <a:pt x="86" y="66"/>
                      <a:pt x="92" y="73"/>
                    </a:cubicBezTo>
                    <a:cubicBezTo>
                      <a:pt x="109" y="93"/>
                      <a:pt x="144" y="95"/>
                      <a:pt x="168" y="87"/>
                    </a:cubicBezTo>
                    <a:cubicBezTo>
                      <a:pt x="169" y="104"/>
                      <a:pt x="171" y="121"/>
                      <a:pt x="173" y="138"/>
                    </a:cubicBezTo>
                    <a:cubicBezTo>
                      <a:pt x="171" y="140"/>
                      <a:pt x="171" y="145"/>
                      <a:pt x="173" y="148"/>
                    </a:cubicBezTo>
                    <a:cubicBezTo>
                      <a:pt x="152" y="158"/>
                      <a:pt x="130" y="165"/>
                      <a:pt x="107" y="170"/>
                    </a:cubicBezTo>
                    <a:cubicBezTo>
                      <a:pt x="94" y="173"/>
                      <a:pt x="80" y="174"/>
                      <a:pt x="65" y="174"/>
                    </a:cubicBezTo>
                    <a:cubicBezTo>
                      <a:pt x="59" y="175"/>
                      <a:pt x="54" y="175"/>
                      <a:pt x="48" y="174"/>
                    </a:cubicBezTo>
                    <a:cubicBezTo>
                      <a:pt x="46" y="174"/>
                      <a:pt x="45" y="173"/>
                      <a:pt x="43" y="173"/>
                    </a:cubicBezTo>
                    <a:cubicBezTo>
                      <a:pt x="41" y="165"/>
                      <a:pt x="37" y="158"/>
                      <a:pt x="27" y="158"/>
                    </a:cubicBezTo>
                    <a:cubicBezTo>
                      <a:pt x="14" y="159"/>
                      <a:pt x="2" y="165"/>
                      <a:pt x="1" y="180"/>
                    </a:cubicBezTo>
                    <a:cubicBezTo>
                      <a:pt x="0" y="200"/>
                      <a:pt x="18" y="206"/>
                      <a:pt x="34" y="208"/>
                    </a:cubicBezTo>
                    <a:cubicBezTo>
                      <a:pt x="94" y="216"/>
                      <a:pt x="152" y="204"/>
                      <a:pt x="204" y="175"/>
                    </a:cubicBezTo>
                    <a:cubicBezTo>
                      <a:pt x="207" y="173"/>
                      <a:pt x="210" y="171"/>
                      <a:pt x="211" y="169"/>
                    </a:cubicBezTo>
                    <a:cubicBezTo>
                      <a:pt x="265" y="179"/>
                      <a:pt x="328" y="137"/>
                      <a:pt x="340" y="82"/>
                    </a:cubicBezTo>
                    <a:cubicBezTo>
                      <a:pt x="345" y="57"/>
                      <a:pt x="309" y="47"/>
                      <a:pt x="301" y="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5" name="Freeform 168">
                <a:extLst>
                  <a:ext uri="{FF2B5EF4-FFF2-40B4-BE49-F238E27FC236}">
                    <a16:creationId xmlns:a16="http://schemas.microsoft.com/office/drawing/2014/main" id="{D1C54B63-DE96-C34D-8779-143BA78BD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6425" y="3827463"/>
                <a:ext cx="63500" cy="46037"/>
              </a:xfrm>
              <a:custGeom>
                <a:avLst/>
                <a:gdLst>
                  <a:gd name="T0" fmla="*/ 20176764 w 176"/>
                  <a:gd name="T1" fmla="*/ 3693309 h 129"/>
                  <a:gd name="T2" fmla="*/ 20176764 w 176"/>
                  <a:gd name="T3" fmla="*/ 3693309 h 129"/>
                  <a:gd name="T4" fmla="*/ 1562244 w 176"/>
                  <a:gd name="T5" fmla="*/ 10571023 h 129"/>
                  <a:gd name="T6" fmla="*/ 1562244 w 176"/>
                  <a:gd name="T7" fmla="*/ 10571023 h 129"/>
                  <a:gd name="T8" fmla="*/ 6118009 w 176"/>
                  <a:gd name="T9" fmla="*/ 13245452 h 129"/>
                  <a:gd name="T10" fmla="*/ 6118009 w 176"/>
                  <a:gd name="T11" fmla="*/ 13245452 h 129"/>
                  <a:gd name="T12" fmla="*/ 18484634 w 176"/>
                  <a:gd name="T13" fmla="*/ 7641785 h 129"/>
                  <a:gd name="T14" fmla="*/ 18484634 w 176"/>
                  <a:gd name="T15" fmla="*/ 7641785 h 129"/>
                  <a:gd name="T16" fmla="*/ 20176764 w 176"/>
                  <a:gd name="T17" fmla="*/ 3693309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6" h="129">
                    <a:moveTo>
                      <a:pt x="155" y="29"/>
                    </a:moveTo>
                    <a:lnTo>
                      <a:pt x="155" y="29"/>
                    </a:lnTo>
                    <a:cubicBezTo>
                      <a:pt x="104" y="0"/>
                      <a:pt x="36" y="33"/>
                      <a:pt x="12" y="83"/>
                    </a:cubicBezTo>
                    <a:cubicBezTo>
                      <a:pt x="0" y="107"/>
                      <a:pt x="36" y="128"/>
                      <a:pt x="47" y="104"/>
                    </a:cubicBezTo>
                    <a:cubicBezTo>
                      <a:pt x="65" y="66"/>
                      <a:pt x="103" y="55"/>
                      <a:pt x="142" y="60"/>
                    </a:cubicBezTo>
                    <a:cubicBezTo>
                      <a:pt x="161" y="64"/>
                      <a:pt x="175" y="39"/>
                      <a:pt x="155" y="2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6" name="Freeform 169">
                <a:extLst>
                  <a:ext uri="{FF2B5EF4-FFF2-40B4-BE49-F238E27FC236}">
                    <a16:creationId xmlns:a16="http://schemas.microsoft.com/office/drawing/2014/main" id="{1C3A7961-85C5-F449-AC5F-F059C9315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700" y="3779838"/>
                <a:ext cx="65088" cy="31750"/>
              </a:xfrm>
              <a:custGeom>
                <a:avLst/>
                <a:gdLst>
                  <a:gd name="T0" fmla="*/ 19832932 w 179"/>
                  <a:gd name="T1" fmla="*/ 1822378 h 88"/>
                  <a:gd name="T2" fmla="*/ 19832932 w 179"/>
                  <a:gd name="T3" fmla="*/ 1822378 h 88"/>
                  <a:gd name="T4" fmla="*/ 1322123 w 179"/>
                  <a:gd name="T5" fmla="*/ 7159625 h 88"/>
                  <a:gd name="T6" fmla="*/ 1322123 w 179"/>
                  <a:gd name="T7" fmla="*/ 7159625 h 88"/>
                  <a:gd name="T8" fmla="*/ 4495435 w 179"/>
                  <a:gd name="T9" fmla="*/ 10283753 h 88"/>
                  <a:gd name="T10" fmla="*/ 4495435 w 179"/>
                  <a:gd name="T11" fmla="*/ 10283753 h 88"/>
                  <a:gd name="T12" fmla="*/ 17981742 w 179"/>
                  <a:gd name="T13" fmla="*/ 7550006 h 88"/>
                  <a:gd name="T14" fmla="*/ 17981742 w 179"/>
                  <a:gd name="T15" fmla="*/ 7550006 h 88"/>
                  <a:gd name="T16" fmla="*/ 19832932 w 179"/>
                  <a:gd name="T17" fmla="*/ 182237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88">
                    <a:moveTo>
                      <a:pt x="150" y="14"/>
                    </a:moveTo>
                    <a:lnTo>
                      <a:pt x="150" y="14"/>
                    </a:lnTo>
                    <a:cubicBezTo>
                      <a:pt x="100" y="0"/>
                      <a:pt x="43" y="12"/>
                      <a:pt x="10" y="55"/>
                    </a:cubicBezTo>
                    <a:cubicBezTo>
                      <a:pt x="0" y="69"/>
                      <a:pt x="20" y="87"/>
                      <a:pt x="34" y="79"/>
                    </a:cubicBezTo>
                    <a:cubicBezTo>
                      <a:pt x="67" y="58"/>
                      <a:pt x="100" y="47"/>
                      <a:pt x="136" y="58"/>
                    </a:cubicBezTo>
                    <a:cubicBezTo>
                      <a:pt x="166" y="67"/>
                      <a:pt x="178" y="21"/>
                      <a:pt x="150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7" name="Freeform 170">
                <a:extLst>
                  <a:ext uri="{FF2B5EF4-FFF2-40B4-BE49-F238E27FC236}">
                    <a16:creationId xmlns:a16="http://schemas.microsoft.com/office/drawing/2014/main" id="{20B471E5-DAC2-4C42-9E5A-048699AAF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4098925"/>
                <a:ext cx="38100" cy="84138"/>
              </a:xfrm>
              <a:custGeom>
                <a:avLst/>
                <a:gdLst>
                  <a:gd name="T0" fmla="*/ 8748401 w 107"/>
                  <a:gd name="T1" fmla="*/ 6464243 h 234"/>
                  <a:gd name="T2" fmla="*/ 8748401 w 107"/>
                  <a:gd name="T3" fmla="*/ 6464243 h 234"/>
                  <a:gd name="T4" fmla="*/ 8114588 w 107"/>
                  <a:gd name="T5" fmla="*/ 17324518 h 234"/>
                  <a:gd name="T6" fmla="*/ 8114588 w 107"/>
                  <a:gd name="T7" fmla="*/ 17324518 h 234"/>
                  <a:gd name="T8" fmla="*/ 8114588 w 107"/>
                  <a:gd name="T9" fmla="*/ 17583044 h 234"/>
                  <a:gd name="T10" fmla="*/ 8114588 w 107"/>
                  <a:gd name="T11" fmla="*/ 17583044 h 234"/>
                  <a:gd name="T12" fmla="*/ 2662727 w 107"/>
                  <a:gd name="T13" fmla="*/ 4007701 h 234"/>
                  <a:gd name="T14" fmla="*/ 2662727 w 107"/>
                  <a:gd name="T15" fmla="*/ 4007701 h 234"/>
                  <a:gd name="T16" fmla="*/ 8748401 w 107"/>
                  <a:gd name="T17" fmla="*/ 6464243 h 234"/>
                  <a:gd name="T18" fmla="*/ 11791416 w 107"/>
                  <a:gd name="T19" fmla="*/ 27408852 h 234"/>
                  <a:gd name="T20" fmla="*/ 11791416 w 107"/>
                  <a:gd name="T21" fmla="*/ 27408852 h 234"/>
                  <a:gd name="T22" fmla="*/ 8368113 w 107"/>
                  <a:gd name="T23" fmla="*/ 18488067 h 234"/>
                  <a:gd name="T24" fmla="*/ 8368113 w 107"/>
                  <a:gd name="T25" fmla="*/ 18488067 h 234"/>
                  <a:gd name="T26" fmla="*/ 10396671 w 107"/>
                  <a:gd name="T27" fmla="*/ 17970654 h 234"/>
                  <a:gd name="T28" fmla="*/ 10396671 w 107"/>
                  <a:gd name="T29" fmla="*/ 17970654 h 234"/>
                  <a:gd name="T30" fmla="*/ 9636095 w 107"/>
                  <a:gd name="T31" fmla="*/ 3361565 h 234"/>
                  <a:gd name="T32" fmla="*/ 9636095 w 107"/>
                  <a:gd name="T33" fmla="*/ 3361565 h 234"/>
                  <a:gd name="T34" fmla="*/ 380288 w 107"/>
                  <a:gd name="T35" fmla="*/ 2585625 h 234"/>
                  <a:gd name="T36" fmla="*/ 380288 w 107"/>
                  <a:gd name="T37" fmla="*/ 2585625 h 234"/>
                  <a:gd name="T38" fmla="*/ 126763 w 107"/>
                  <a:gd name="T39" fmla="*/ 4007701 h 234"/>
                  <a:gd name="T40" fmla="*/ 126763 w 107"/>
                  <a:gd name="T41" fmla="*/ 4007701 h 234"/>
                  <a:gd name="T42" fmla="*/ 253525 w 107"/>
                  <a:gd name="T43" fmla="*/ 4783641 h 234"/>
                  <a:gd name="T44" fmla="*/ 253525 w 107"/>
                  <a:gd name="T45" fmla="*/ 4783641 h 234"/>
                  <a:gd name="T46" fmla="*/ 9509333 w 107"/>
                  <a:gd name="T47" fmla="*/ 28572402 h 234"/>
                  <a:gd name="T48" fmla="*/ 9509333 w 107"/>
                  <a:gd name="T49" fmla="*/ 28572402 h 234"/>
                  <a:gd name="T50" fmla="*/ 11791416 w 107"/>
                  <a:gd name="T51" fmla="*/ 27408852 h 2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234">
                    <a:moveTo>
                      <a:pt x="69" y="50"/>
                    </a:moveTo>
                    <a:lnTo>
                      <a:pt x="69" y="50"/>
                    </a:lnTo>
                    <a:cubicBezTo>
                      <a:pt x="82" y="75"/>
                      <a:pt x="70" y="107"/>
                      <a:pt x="64" y="134"/>
                    </a:cubicBezTo>
                    <a:cubicBezTo>
                      <a:pt x="64" y="134"/>
                      <a:pt x="64" y="135"/>
                      <a:pt x="64" y="136"/>
                    </a:cubicBezTo>
                    <a:cubicBezTo>
                      <a:pt x="49" y="102"/>
                      <a:pt x="35" y="66"/>
                      <a:pt x="21" y="31"/>
                    </a:cubicBezTo>
                    <a:cubicBezTo>
                      <a:pt x="39" y="22"/>
                      <a:pt x="61" y="34"/>
                      <a:pt x="69" y="50"/>
                    </a:cubicBezTo>
                    <a:close/>
                    <a:moveTo>
                      <a:pt x="93" y="212"/>
                    </a:moveTo>
                    <a:lnTo>
                      <a:pt x="93" y="212"/>
                    </a:lnTo>
                    <a:cubicBezTo>
                      <a:pt x="84" y="189"/>
                      <a:pt x="75" y="167"/>
                      <a:pt x="66" y="143"/>
                    </a:cubicBezTo>
                    <a:cubicBezTo>
                      <a:pt x="70" y="147"/>
                      <a:pt x="80" y="147"/>
                      <a:pt x="82" y="139"/>
                    </a:cubicBezTo>
                    <a:cubicBezTo>
                      <a:pt x="93" y="104"/>
                      <a:pt x="106" y="57"/>
                      <a:pt x="76" y="26"/>
                    </a:cubicBezTo>
                    <a:cubicBezTo>
                      <a:pt x="57" y="7"/>
                      <a:pt x="25" y="0"/>
                      <a:pt x="3" y="20"/>
                    </a:cubicBezTo>
                    <a:cubicBezTo>
                      <a:pt x="0" y="24"/>
                      <a:pt x="0" y="29"/>
                      <a:pt x="1" y="31"/>
                    </a:cubicBezTo>
                    <a:cubicBezTo>
                      <a:pt x="1" y="33"/>
                      <a:pt x="1" y="36"/>
                      <a:pt x="2" y="37"/>
                    </a:cubicBezTo>
                    <a:cubicBezTo>
                      <a:pt x="26" y="98"/>
                      <a:pt x="51" y="160"/>
                      <a:pt x="75" y="221"/>
                    </a:cubicBezTo>
                    <a:cubicBezTo>
                      <a:pt x="80" y="233"/>
                      <a:pt x="98" y="224"/>
                      <a:pt x="93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8" name="Freeform 171">
                <a:extLst>
                  <a:ext uri="{FF2B5EF4-FFF2-40B4-BE49-F238E27FC236}">
                    <a16:creationId xmlns:a16="http://schemas.microsoft.com/office/drawing/2014/main" id="{3A81E48F-78A8-974B-BB91-736A135F6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1513" y="4087813"/>
                <a:ext cx="49212" cy="77787"/>
              </a:xfrm>
              <a:custGeom>
                <a:avLst/>
                <a:gdLst>
                  <a:gd name="T0" fmla="*/ 3179167 w 138"/>
                  <a:gd name="T1" fmla="*/ 18026777 h 216"/>
                  <a:gd name="T2" fmla="*/ 3179167 w 138"/>
                  <a:gd name="T3" fmla="*/ 18026777 h 216"/>
                  <a:gd name="T4" fmla="*/ 2924905 w 138"/>
                  <a:gd name="T5" fmla="*/ 5187601 h 216"/>
                  <a:gd name="T6" fmla="*/ 10427951 w 138"/>
                  <a:gd name="T7" fmla="*/ 15303512 h 216"/>
                  <a:gd name="T8" fmla="*/ 10427951 w 138"/>
                  <a:gd name="T9" fmla="*/ 15303512 h 216"/>
                  <a:gd name="T10" fmla="*/ 3179167 w 138"/>
                  <a:gd name="T11" fmla="*/ 18026777 h 216"/>
                  <a:gd name="T12" fmla="*/ 16532023 w 138"/>
                  <a:gd name="T13" fmla="*/ 19323947 h 216"/>
                  <a:gd name="T14" fmla="*/ 16532023 w 138"/>
                  <a:gd name="T15" fmla="*/ 19323947 h 216"/>
                  <a:gd name="T16" fmla="*/ 14242951 w 138"/>
                  <a:gd name="T17" fmla="*/ 16081742 h 216"/>
                  <a:gd name="T18" fmla="*/ 14242951 w 138"/>
                  <a:gd name="T19" fmla="*/ 16081742 h 216"/>
                  <a:gd name="T20" fmla="*/ 13098594 w 138"/>
                  <a:gd name="T21" fmla="*/ 14395637 h 216"/>
                  <a:gd name="T22" fmla="*/ 13098594 w 138"/>
                  <a:gd name="T23" fmla="*/ 14395637 h 216"/>
                  <a:gd name="T24" fmla="*/ 3052214 w 138"/>
                  <a:gd name="T25" fmla="*/ 907875 h 216"/>
                  <a:gd name="T26" fmla="*/ 3052214 w 138"/>
                  <a:gd name="T27" fmla="*/ 907875 h 216"/>
                  <a:gd name="T28" fmla="*/ 890095 w 138"/>
                  <a:gd name="T29" fmla="*/ 1426455 h 216"/>
                  <a:gd name="T30" fmla="*/ 890095 w 138"/>
                  <a:gd name="T31" fmla="*/ 1426455 h 216"/>
                  <a:gd name="T32" fmla="*/ 635833 w 138"/>
                  <a:gd name="T33" fmla="*/ 2334330 h 216"/>
                  <a:gd name="T34" fmla="*/ 635833 w 138"/>
                  <a:gd name="T35" fmla="*/ 2334330 h 216"/>
                  <a:gd name="T36" fmla="*/ 1398976 w 138"/>
                  <a:gd name="T37" fmla="*/ 26067648 h 216"/>
                  <a:gd name="T38" fmla="*/ 1398976 w 138"/>
                  <a:gd name="T39" fmla="*/ 26067648 h 216"/>
                  <a:gd name="T40" fmla="*/ 3815000 w 138"/>
                  <a:gd name="T41" fmla="*/ 25549068 h 216"/>
                  <a:gd name="T42" fmla="*/ 3815000 w 138"/>
                  <a:gd name="T43" fmla="*/ 25549068 h 216"/>
                  <a:gd name="T44" fmla="*/ 3433429 w 138"/>
                  <a:gd name="T45" fmla="*/ 20750403 h 216"/>
                  <a:gd name="T46" fmla="*/ 3433429 w 138"/>
                  <a:gd name="T47" fmla="*/ 20750403 h 216"/>
                  <a:gd name="T48" fmla="*/ 12081189 w 138"/>
                  <a:gd name="T49" fmla="*/ 17508197 h 216"/>
                  <a:gd name="T50" fmla="*/ 14624523 w 138"/>
                  <a:gd name="T51" fmla="*/ 21009693 h 216"/>
                  <a:gd name="T52" fmla="*/ 14624523 w 138"/>
                  <a:gd name="T53" fmla="*/ 21009693 h 216"/>
                  <a:gd name="T54" fmla="*/ 16532023 w 138"/>
                  <a:gd name="T55" fmla="*/ 19323947 h 2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8" h="216">
                    <a:moveTo>
                      <a:pt x="25" y="139"/>
                    </a:moveTo>
                    <a:lnTo>
                      <a:pt x="25" y="139"/>
                    </a:lnTo>
                    <a:cubicBezTo>
                      <a:pt x="23" y="106"/>
                      <a:pt x="22" y="73"/>
                      <a:pt x="23" y="40"/>
                    </a:cubicBezTo>
                    <a:lnTo>
                      <a:pt x="82" y="118"/>
                    </a:lnTo>
                    <a:cubicBezTo>
                      <a:pt x="63" y="125"/>
                      <a:pt x="44" y="132"/>
                      <a:pt x="25" y="139"/>
                    </a:cubicBezTo>
                    <a:close/>
                    <a:moveTo>
                      <a:pt x="130" y="149"/>
                    </a:moveTo>
                    <a:lnTo>
                      <a:pt x="130" y="149"/>
                    </a:lnTo>
                    <a:cubicBezTo>
                      <a:pt x="123" y="140"/>
                      <a:pt x="118" y="133"/>
                      <a:pt x="112" y="124"/>
                    </a:cubicBezTo>
                    <a:cubicBezTo>
                      <a:pt x="113" y="118"/>
                      <a:pt x="110" y="110"/>
                      <a:pt x="103" y="111"/>
                    </a:cubicBezTo>
                    <a:cubicBezTo>
                      <a:pt x="77" y="76"/>
                      <a:pt x="51" y="42"/>
                      <a:pt x="24" y="7"/>
                    </a:cubicBezTo>
                    <a:cubicBezTo>
                      <a:pt x="19" y="0"/>
                      <a:pt x="11" y="4"/>
                      <a:pt x="7" y="11"/>
                    </a:cubicBezTo>
                    <a:cubicBezTo>
                      <a:pt x="6" y="12"/>
                      <a:pt x="5" y="15"/>
                      <a:pt x="5" y="18"/>
                    </a:cubicBezTo>
                    <a:cubicBezTo>
                      <a:pt x="0" y="80"/>
                      <a:pt x="3" y="140"/>
                      <a:pt x="11" y="201"/>
                    </a:cubicBezTo>
                    <a:cubicBezTo>
                      <a:pt x="12" y="215"/>
                      <a:pt x="31" y="209"/>
                      <a:pt x="30" y="197"/>
                    </a:cubicBezTo>
                    <a:cubicBezTo>
                      <a:pt x="28" y="184"/>
                      <a:pt x="27" y="172"/>
                      <a:pt x="27" y="160"/>
                    </a:cubicBezTo>
                    <a:cubicBezTo>
                      <a:pt x="49" y="151"/>
                      <a:pt x="72" y="143"/>
                      <a:pt x="95" y="135"/>
                    </a:cubicBezTo>
                    <a:lnTo>
                      <a:pt x="115" y="162"/>
                    </a:lnTo>
                    <a:cubicBezTo>
                      <a:pt x="123" y="173"/>
                      <a:pt x="137" y="158"/>
                      <a:pt x="13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9" name="Freeform 172">
                <a:extLst>
                  <a:ext uri="{FF2B5EF4-FFF2-40B4-BE49-F238E27FC236}">
                    <a16:creationId xmlns:a16="http://schemas.microsoft.com/office/drawing/2014/main" id="{5787E63E-4AA1-1641-85FB-DDE35E5A9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4067175"/>
                <a:ext cx="55562" cy="104775"/>
              </a:xfrm>
              <a:custGeom>
                <a:avLst/>
                <a:gdLst>
                  <a:gd name="T0" fmla="*/ 18331102 w 153"/>
                  <a:gd name="T1" fmla="*/ 23234759 h 290"/>
                  <a:gd name="T2" fmla="*/ 18331102 w 153"/>
                  <a:gd name="T3" fmla="*/ 23234759 h 290"/>
                  <a:gd name="T4" fmla="*/ 12528323 w 153"/>
                  <a:gd name="T5" fmla="*/ 15663863 h 290"/>
                  <a:gd name="T6" fmla="*/ 12528323 w 153"/>
                  <a:gd name="T7" fmla="*/ 15663863 h 290"/>
                  <a:gd name="T8" fmla="*/ 7780859 w 153"/>
                  <a:gd name="T9" fmla="*/ 13053159 h 290"/>
                  <a:gd name="T10" fmla="*/ 7780859 w 153"/>
                  <a:gd name="T11" fmla="*/ 13053159 h 290"/>
                  <a:gd name="T12" fmla="*/ 3824336 w 153"/>
                  <a:gd name="T13" fmla="*/ 11356526 h 290"/>
                  <a:gd name="T14" fmla="*/ 3824336 w 153"/>
                  <a:gd name="T15" fmla="*/ 11356526 h 290"/>
                  <a:gd name="T16" fmla="*/ 9099458 w 153"/>
                  <a:gd name="T17" fmla="*/ 6395972 h 290"/>
                  <a:gd name="T18" fmla="*/ 9099458 w 153"/>
                  <a:gd name="T19" fmla="*/ 6395972 h 290"/>
                  <a:gd name="T20" fmla="*/ 11473371 w 153"/>
                  <a:gd name="T21" fmla="*/ 5221408 h 290"/>
                  <a:gd name="T22" fmla="*/ 11473371 w 153"/>
                  <a:gd name="T23" fmla="*/ 5221408 h 290"/>
                  <a:gd name="T24" fmla="*/ 131824 w 153"/>
                  <a:gd name="T25" fmla="*/ 9659532 h 290"/>
                  <a:gd name="T26" fmla="*/ 131824 w 153"/>
                  <a:gd name="T27" fmla="*/ 9659532 h 290"/>
                  <a:gd name="T28" fmla="*/ 4747464 w 153"/>
                  <a:gd name="T29" fmla="*/ 14619725 h 290"/>
                  <a:gd name="T30" fmla="*/ 4747464 w 153"/>
                  <a:gd name="T31" fmla="*/ 14619725 h 290"/>
                  <a:gd name="T32" fmla="*/ 13451451 w 153"/>
                  <a:gd name="T33" fmla="*/ 20101987 h 290"/>
                  <a:gd name="T34" fmla="*/ 13451451 w 153"/>
                  <a:gd name="T35" fmla="*/ 20101987 h 290"/>
                  <a:gd name="T36" fmla="*/ 10813890 w 153"/>
                  <a:gd name="T37" fmla="*/ 34591286 h 290"/>
                  <a:gd name="T38" fmla="*/ 10813890 w 153"/>
                  <a:gd name="T39" fmla="*/ 34591286 h 290"/>
                  <a:gd name="T40" fmla="*/ 11341548 w 153"/>
                  <a:gd name="T41" fmla="*/ 37071201 h 290"/>
                  <a:gd name="T42" fmla="*/ 11341548 w 153"/>
                  <a:gd name="T43" fmla="*/ 37071201 h 290"/>
                  <a:gd name="T44" fmla="*/ 18331102 w 153"/>
                  <a:gd name="T45" fmla="*/ 23234759 h 29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290">
                    <a:moveTo>
                      <a:pt x="139" y="178"/>
                    </a:moveTo>
                    <a:lnTo>
                      <a:pt x="139" y="178"/>
                    </a:lnTo>
                    <a:cubicBezTo>
                      <a:pt x="132" y="154"/>
                      <a:pt x="115" y="135"/>
                      <a:pt x="95" y="120"/>
                    </a:cubicBezTo>
                    <a:cubicBezTo>
                      <a:pt x="84" y="112"/>
                      <a:pt x="71" y="106"/>
                      <a:pt x="59" y="100"/>
                    </a:cubicBezTo>
                    <a:cubicBezTo>
                      <a:pt x="49" y="96"/>
                      <a:pt x="39" y="92"/>
                      <a:pt x="29" y="87"/>
                    </a:cubicBezTo>
                    <a:cubicBezTo>
                      <a:pt x="17" y="59"/>
                      <a:pt x="30" y="46"/>
                      <a:pt x="69" y="49"/>
                    </a:cubicBezTo>
                    <a:cubicBezTo>
                      <a:pt x="76" y="61"/>
                      <a:pt x="94" y="52"/>
                      <a:pt x="87" y="40"/>
                    </a:cubicBezTo>
                    <a:cubicBezTo>
                      <a:pt x="63" y="0"/>
                      <a:pt x="1" y="33"/>
                      <a:pt x="1" y="74"/>
                    </a:cubicBezTo>
                    <a:cubicBezTo>
                      <a:pt x="0" y="96"/>
                      <a:pt x="19" y="104"/>
                      <a:pt x="36" y="112"/>
                    </a:cubicBezTo>
                    <a:cubicBezTo>
                      <a:pt x="60" y="125"/>
                      <a:pt x="83" y="131"/>
                      <a:pt x="102" y="154"/>
                    </a:cubicBezTo>
                    <a:cubicBezTo>
                      <a:pt x="131" y="187"/>
                      <a:pt x="132" y="249"/>
                      <a:pt x="82" y="265"/>
                    </a:cubicBezTo>
                    <a:cubicBezTo>
                      <a:pt x="70" y="269"/>
                      <a:pt x="74" y="289"/>
                      <a:pt x="86" y="284"/>
                    </a:cubicBezTo>
                    <a:cubicBezTo>
                      <a:pt x="131" y="269"/>
                      <a:pt x="152" y="223"/>
                      <a:pt x="139" y="1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0" name="Freeform 173">
                <a:extLst>
                  <a:ext uri="{FF2B5EF4-FFF2-40B4-BE49-F238E27FC236}">
                    <a16:creationId xmlns:a16="http://schemas.microsoft.com/office/drawing/2014/main" id="{0694AC99-EC12-DB4A-9E53-EE4C0EF05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713" y="4062413"/>
                <a:ext cx="55562" cy="96837"/>
              </a:xfrm>
              <a:custGeom>
                <a:avLst/>
                <a:gdLst>
                  <a:gd name="T0" fmla="*/ 19028204 w 156"/>
                  <a:gd name="T1" fmla="*/ 25281961 h 271"/>
                  <a:gd name="T2" fmla="*/ 19028204 w 156"/>
                  <a:gd name="T3" fmla="*/ 25281961 h 271"/>
                  <a:gd name="T4" fmla="*/ 15222563 w 156"/>
                  <a:gd name="T5" fmla="*/ 17875896 h 271"/>
                  <a:gd name="T6" fmla="*/ 15222563 w 156"/>
                  <a:gd name="T7" fmla="*/ 17875896 h 271"/>
                  <a:gd name="T8" fmla="*/ 11290127 w 156"/>
                  <a:gd name="T9" fmla="*/ 15322401 h 271"/>
                  <a:gd name="T10" fmla="*/ 11290127 w 156"/>
                  <a:gd name="T11" fmla="*/ 15322401 h 271"/>
                  <a:gd name="T12" fmla="*/ 7738077 w 156"/>
                  <a:gd name="T13" fmla="*/ 13534668 h 271"/>
                  <a:gd name="T14" fmla="*/ 7738077 w 156"/>
                  <a:gd name="T15" fmla="*/ 13534668 h 271"/>
                  <a:gd name="T16" fmla="*/ 11290127 w 156"/>
                  <a:gd name="T17" fmla="*/ 4213660 h 271"/>
                  <a:gd name="T18" fmla="*/ 11290127 w 156"/>
                  <a:gd name="T19" fmla="*/ 4213660 h 271"/>
                  <a:gd name="T20" fmla="*/ 12051255 w 156"/>
                  <a:gd name="T21" fmla="*/ 1787733 h 271"/>
                  <a:gd name="T22" fmla="*/ 12051255 w 156"/>
                  <a:gd name="T23" fmla="*/ 1787733 h 271"/>
                  <a:gd name="T24" fmla="*/ 2029794 w 156"/>
                  <a:gd name="T25" fmla="*/ 10725680 h 271"/>
                  <a:gd name="T26" fmla="*/ 2029794 w 156"/>
                  <a:gd name="T27" fmla="*/ 10725680 h 271"/>
                  <a:gd name="T28" fmla="*/ 8879947 w 156"/>
                  <a:gd name="T29" fmla="*/ 16982208 h 271"/>
                  <a:gd name="T30" fmla="*/ 8879947 w 156"/>
                  <a:gd name="T31" fmla="*/ 16982208 h 271"/>
                  <a:gd name="T32" fmla="*/ 15349359 w 156"/>
                  <a:gd name="T33" fmla="*/ 21961988 h 271"/>
                  <a:gd name="T34" fmla="*/ 15349359 w 156"/>
                  <a:gd name="T35" fmla="*/ 21961988 h 271"/>
                  <a:gd name="T36" fmla="*/ 15730101 w 156"/>
                  <a:gd name="T37" fmla="*/ 28857069 h 271"/>
                  <a:gd name="T38" fmla="*/ 15730101 w 156"/>
                  <a:gd name="T39" fmla="*/ 28857069 h 271"/>
                  <a:gd name="T40" fmla="*/ 14588231 w 156"/>
                  <a:gd name="T41" fmla="*/ 30644801 h 271"/>
                  <a:gd name="T42" fmla="*/ 14588231 w 156"/>
                  <a:gd name="T43" fmla="*/ 30644801 h 271"/>
                  <a:gd name="T44" fmla="*/ 13192770 w 156"/>
                  <a:gd name="T45" fmla="*/ 29878681 h 271"/>
                  <a:gd name="T46" fmla="*/ 12812384 w 156"/>
                  <a:gd name="T47" fmla="*/ 30006249 h 271"/>
                  <a:gd name="T48" fmla="*/ 12812384 w 156"/>
                  <a:gd name="T49" fmla="*/ 30006249 h 271"/>
                  <a:gd name="T50" fmla="*/ 11797665 w 156"/>
                  <a:gd name="T51" fmla="*/ 31282996 h 271"/>
                  <a:gd name="T52" fmla="*/ 11797665 w 156"/>
                  <a:gd name="T53" fmla="*/ 31282996 h 271"/>
                  <a:gd name="T54" fmla="*/ 11543718 w 156"/>
                  <a:gd name="T55" fmla="*/ 31666056 h 271"/>
                  <a:gd name="T56" fmla="*/ 11543718 w 156"/>
                  <a:gd name="T57" fmla="*/ 31666056 h 271"/>
                  <a:gd name="T58" fmla="*/ 12558793 w 156"/>
                  <a:gd name="T59" fmla="*/ 32815236 h 271"/>
                  <a:gd name="T60" fmla="*/ 12558793 w 156"/>
                  <a:gd name="T61" fmla="*/ 32815236 h 271"/>
                  <a:gd name="T62" fmla="*/ 19028204 w 156"/>
                  <a:gd name="T63" fmla="*/ 25281961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6" h="271">
                    <a:moveTo>
                      <a:pt x="150" y="198"/>
                    </a:moveTo>
                    <a:lnTo>
                      <a:pt x="150" y="198"/>
                    </a:lnTo>
                    <a:cubicBezTo>
                      <a:pt x="147" y="175"/>
                      <a:pt x="137" y="154"/>
                      <a:pt x="120" y="140"/>
                    </a:cubicBezTo>
                    <a:cubicBezTo>
                      <a:pt x="111" y="131"/>
                      <a:pt x="101" y="125"/>
                      <a:pt x="89" y="120"/>
                    </a:cubicBezTo>
                    <a:cubicBezTo>
                      <a:pt x="79" y="115"/>
                      <a:pt x="69" y="111"/>
                      <a:pt x="61" y="106"/>
                    </a:cubicBezTo>
                    <a:cubicBezTo>
                      <a:pt x="26" y="88"/>
                      <a:pt x="36" y="64"/>
                      <a:pt x="89" y="33"/>
                    </a:cubicBezTo>
                    <a:cubicBezTo>
                      <a:pt x="101" y="36"/>
                      <a:pt x="106" y="18"/>
                      <a:pt x="95" y="14"/>
                    </a:cubicBezTo>
                    <a:cubicBezTo>
                      <a:pt x="49" y="0"/>
                      <a:pt x="0" y="34"/>
                      <a:pt x="16" y="84"/>
                    </a:cubicBezTo>
                    <a:cubicBezTo>
                      <a:pt x="24" y="111"/>
                      <a:pt x="48" y="122"/>
                      <a:pt x="70" y="133"/>
                    </a:cubicBezTo>
                    <a:cubicBezTo>
                      <a:pt x="90" y="142"/>
                      <a:pt x="109" y="152"/>
                      <a:pt x="121" y="172"/>
                    </a:cubicBezTo>
                    <a:cubicBezTo>
                      <a:pt x="132" y="191"/>
                      <a:pt x="131" y="205"/>
                      <a:pt x="124" y="226"/>
                    </a:cubicBezTo>
                    <a:cubicBezTo>
                      <a:pt x="124" y="224"/>
                      <a:pt x="119" y="232"/>
                      <a:pt x="115" y="240"/>
                    </a:cubicBezTo>
                    <a:cubicBezTo>
                      <a:pt x="113" y="235"/>
                      <a:pt x="109" y="232"/>
                      <a:pt x="104" y="234"/>
                    </a:cubicBezTo>
                    <a:lnTo>
                      <a:pt x="101" y="235"/>
                    </a:lnTo>
                    <a:cubicBezTo>
                      <a:pt x="95" y="237"/>
                      <a:pt x="94" y="240"/>
                      <a:pt x="93" y="245"/>
                    </a:cubicBezTo>
                    <a:cubicBezTo>
                      <a:pt x="91" y="245"/>
                      <a:pt x="91" y="246"/>
                      <a:pt x="91" y="248"/>
                    </a:cubicBezTo>
                    <a:cubicBezTo>
                      <a:pt x="91" y="252"/>
                      <a:pt x="95" y="256"/>
                      <a:pt x="99" y="257"/>
                    </a:cubicBezTo>
                    <a:cubicBezTo>
                      <a:pt x="140" y="270"/>
                      <a:pt x="155" y="232"/>
                      <a:pt x="150" y="1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1" name="Freeform 174">
                <a:extLst>
                  <a:ext uri="{FF2B5EF4-FFF2-40B4-BE49-F238E27FC236}">
                    <a16:creationId xmlns:a16="http://schemas.microsoft.com/office/drawing/2014/main" id="{A251DEDE-711F-2041-B586-FFFA894EA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046538"/>
                <a:ext cx="44450" cy="66675"/>
              </a:xfrm>
              <a:custGeom>
                <a:avLst/>
                <a:gdLst>
                  <a:gd name="T0" fmla="*/ 10748366 w 125"/>
                  <a:gd name="T1" fmla="*/ 8832816 h 185"/>
                  <a:gd name="T2" fmla="*/ 10748366 w 125"/>
                  <a:gd name="T3" fmla="*/ 8832816 h 185"/>
                  <a:gd name="T4" fmla="*/ 5816905 w 125"/>
                  <a:gd name="T5" fmla="*/ 14807616 h 185"/>
                  <a:gd name="T6" fmla="*/ 5816905 w 125"/>
                  <a:gd name="T7" fmla="*/ 14807616 h 185"/>
                  <a:gd name="T8" fmla="*/ 2781859 w 125"/>
                  <a:gd name="T9" fmla="*/ 6624612 h 185"/>
                  <a:gd name="T10" fmla="*/ 2781859 w 125"/>
                  <a:gd name="T11" fmla="*/ 6624612 h 185"/>
                  <a:gd name="T12" fmla="*/ 6449162 w 125"/>
                  <a:gd name="T13" fmla="*/ 4935752 h 185"/>
                  <a:gd name="T14" fmla="*/ 6449162 w 125"/>
                  <a:gd name="T15" fmla="*/ 4935752 h 185"/>
                  <a:gd name="T16" fmla="*/ 10748366 w 125"/>
                  <a:gd name="T17" fmla="*/ 8832816 h 185"/>
                  <a:gd name="T18" fmla="*/ 6828231 w 125"/>
                  <a:gd name="T19" fmla="*/ 17795377 h 185"/>
                  <a:gd name="T20" fmla="*/ 6828231 w 125"/>
                  <a:gd name="T21" fmla="*/ 17795377 h 185"/>
                  <a:gd name="T22" fmla="*/ 6828231 w 125"/>
                  <a:gd name="T23" fmla="*/ 17795377 h 185"/>
                  <a:gd name="T24" fmla="*/ 6828231 w 125"/>
                  <a:gd name="T25" fmla="*/ 17795377 h 185"/>
                  <a:gd name="T26" fmla="*/ 12771730 w 125"/>
                  <a:gd name="T27" fmla="*/ 4935752 h 185"/>
                  <a:gd name="T28" fmla="*/ 12771730 w 125"/>
                  <a:gd name="T29" fmla="*/ 4935752 h 185"/>
                  <a:gd name="T30" fmla="*/ 632257 w 125"/>
                  <a:gd name="T31" fmla="*/ 4935752 h 185"/>
                  <a:gd name="T32" fmla="*/ 632257 w 125"/>
                  <a:gd name="T33" fmla="*/ 4935752 h 185"/>
                  <a:gd name="T34" fmla="*/ 379425 w 125"/>
                  <a:gd name="T35" fmla="*/ 7143956 h 185"/>
                  <a:gd name="T36" fmla="*/ 379425 w 125"/>
                  <a:gd name="T37" fmla="*/ 7143956 h 185"/>
                  <a:gd name="T38" fmla="*/ 505663 w 125"/>
                  <a:gd name="T39" fmla="*/ 7403808 h 185"/>
                  <a:gd name="T40" fmla="*/ 505663 w 125"/>
                  <a:gd name="T41" fmla="*/ 7403808 h 185"/>
                  <a:gd name="T42" fmla="*/ 5563718 w 125"/>
                  <a:gd name="T43" fmla="*/ 22211425 h 185"/>
                  <a:gd name="T44" fmla="*/ 5563718 w 125"/>
                  <a:gd name="T45" fmla="*/ 22211425 h 185"/>
                  <a:gd name="T46" fmla="*/ 7966507 w 125"/>
                  <a:gd name="T47" fmla="*/ 21692081 h 185"/>
                  <a:gd name="T48" fmla="*/ 7966507 w 125"/>
                  <a:gd name="T49" fmla="*/ 21692081 h 185"/>
                  <a:gd name="T50" fmla="*/ 6828231 w 125"/>
                  <a:gd name="T51" fmla="*/ 17795377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5" h="185">
                    <a:moveTo>
                      <a:pt x="85" y="68"/>
                    </a:moveTo>
                    <a:lnTo>
                      <a:pt x="85" y="68"/>
                    </a:lnTo>
                    <a:cubicBezTo>
                      <a:pt x="78" y="87"/>
                      <a:pt x="61" y="100"/>
                      <a:pt x="46" y="114"/>
                    </a:cubicBezTo>
                    <a:cubicBezTo>
                      <a:pt x="39" y="93"/>
                      <a:pt x="33" y="71"/>
                      <a:pt x="22" y="51"/>
                    </a:cubicBezTo>
                    <a:cubicBezTo>
                      <a:pt x="31" y="45"/>
                      <a:pt x="41" y="39"/>
                      <a:pt x="51" y="38"/>
                    </a:cubicBezTo>
                    <a:cubicBezTo>
                      <a:pt x="70" y="33"/>
                      <a:pt x="91" y="45"/>
                      <a:pt x="85" y="68"/>
                    </a:cubicBezTo>
                    <a:close/>
                    <a:moveTo>
                      <a:pt x="54" y="137"/>
                    </a:moveTo>
                    <a:lnTo>
                      <a:pt x="54" y="137"/>
                    </a:lnTo>
                    <a:cubicBezTo>
                      <a:pt x="74" y="110"/>
                      <a:pt x="124" y="78"/>
                      <a:pt x="101" y="38"/>
                    </a:cubicBezTo>
                    <a:cubicBezTo>
                      <a:pt x="79" y="0"/>
                      <a:pt x="33" y="21"/>
                      <a:pt x="5" y="38"/>
                    </a:cubicBezTo>
                    <a:cubicBezTo>
                      <a:pt x="0" y="43"/>
                      <a:pt x="0" y="49"/>
                      <a:pt x="3" y="55"/>
                    </a:cubicBezTo>
                    <a:cubicBezTo>
                      <a:pt x="4" y="55"/>
                      <a:pt x="4" y="56"/>
                      <a:pt x="4" y="57"/>
                    </a:cubicBezTo>
                    <a:cubicBezTo>
                      <a:pt x="20" y="95"/>
                      <a:pt x="33" y="133"/>
                      <a:pt x="44" y="171"/>
                    </a:cubicBezTo>
                    <a:cubicBezTo>
                      <a:pt x="46" y="184"/>
                      <a:pt x="67" y="179"/>
                      <a:pt x="63" y="167"/>
                    </a:cubicBezTo>
                    <a:cubicBezTo>
                      <a:pt x="60" y="157"/>
                      <a:pt x="56" y="147"/>
                      <a:pt x="5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2" name="Freeform 175">
                <a:extLst>
                  <a:ext uri="{FF2B5EF4-FFF2-40B4-BE49-F238E27FC236}">
                    <a16:creationId xmlns:a16="http://schemas.microsoft.com/office/drawing/2014/main" id="{E468AF81-227E-1647-9D82-C86B08F4C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035425"/>
                <a:ext cx="41275" cy="65088"/>
              </a:xfrm>
              <a:custGeom>
                <a:avLst/>
                <a:gdLst>
                  <a:gd name="T0" fmla="*/ 10880307 w 114"/>
                  <a:gd name="T1" fmla="*/ 17585032 h 179"/>
                  <a:gd name="T2" fmla="*/ 10880307 w 114"/>
                  <a:gd name="T3" fmla="*/ 17585032 h 179"/>
                  <a:gd name="T4" fmla="*/ 4063777 w 114"/>
                  <a:gd name="T5" fmla="*/ 16923971 h 179"/>
                  <a:gd name="T6" fmla="*/ 4063777 w 114"/>
                  <a:gd name="T7" fmla="*/ 16923971 h 179"/>
                  <a:gd name="T8" fmla="*/ 3801645 w 114"/>
                  <a:gd name="T9" fmla="*/ 7668748 h 179"/>
                  <a:gd name="T10" fmla="*/ 3801645 w 114"/>
                  <a:gd name="T11" fmla="*/ 7668748 h 179"/>
                  <a:gd name="T12" fmla="*/ 3539512 w 114"/>
                  <a:gd name="T13" fmla="*/ 6875329 h 179"/>
                  <a:gd name="T14" fmla="*/ 3539512 w 114"/>
                  <a:gd name="T15" fmla="*/ 6875329 h 179"/>
                  <a:gd name="T16" fmla="*/ 9307150 w 114"/>
                  <a:gd name="T17" fmla="*/ 5420849 h 179"/>
                  <a:gd name="T18" fmla="*/ 9307150 w 114"/>
                  <a:gd name="T19" fmla="*/ 5420849 h 179"/>
                  <a:gd name="T20" fmla="*/ 11404572 w 114"/>
                  <a:gd name="T21" fmla="*/ 9255223 h 179"/>
                  <a:gd name="T22" fmla="*/ 11404572 w 114"/>
                  <a:gd name="T23" fmla="*/ 9255223 h 179"/>
                  <a:gd name="T24" fmla="*/ 10880307 w 114"/>
                  <a:gd name="T25" fmla="*/ 17585032 h 179"/>
                  <a:gd name="T26" fmla="*/ 10224976 w 114"/>
                  <a:gd name="T27" fmla="*/ 2512251 h 179"/>
                  <a:gd name="T28" fmla="*/ 10224976 w 114"/>
                  <a:gd name="T29" fmla="*/ 2512251 h 179"/>
                  <a:gd name="T30" fmla="*/ 1048530 w 114"/>
                  <a:gd name="T31" fmla="*/ 7536390 h 179"/>
                  <a:gd name="T32" fmla="*/ 1048530 w 114"/>
                  <a:gd name="T33" fmla="*/ 7536390 h 179"/>
                  <a:gd name="T34" fmla="*/ 1048530 w 114"/>
                  <a:gd name="T35" fmla="*/ 7801106 h 179"/>
                  <a:gd name="T36" fmla="*/ 1048530 w 114"/>
                  <a:gd name="T37" fmla="*/ 7801106 h 179"/>
                  <a:gd name="T38" fmla="*/ 5243373 w 114"/>
                  <a:gd name="T39" fmla="*/ 21419406 h 179"/>
                  <a:gd name="T40" fmla="*/ 5243373 w 114"/>
                  <a:gd name="T41" fmla="*/ 21419406 h 179"/>
                  <a:gd name="T42" fmla="*/ 13895555 w 114"/>
                  <a:gd name="T43" fmla="*/ 17056329 h 179"/>
                  <a:gd name="T44" fmla="*/ 13895555 w 114"/>
                  <a:gd name="T45" fmla="*/ 17056329 h 179"/>
                  <a:gd name="T46" fmla="*/ 10224976 w 114"/>
                  <a:gd name="T47" fmla="*/ 2512251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4" h="179">
                    <a:moveTo>
                      <a:pt x="83" y="133"/>
                    </a:moveTo>
                    <a:lnTo>
                      <a:pt x="83" y="133"/>
                    </a:lnTo>
                    <a:cubicBezTo>
                      <a:pt x="72" y="159"/>
                      <a:pt x="42" y="148"/>
                      <a:pt x="31" y="128"/>
                    </a:cubicBezTo>
                    <a:cubicBezTo>
                      <a:pt x="19" y="108"/>
                      <a:pt x="25" y="79"/>
                      <a:pt x="29" y="58"/>
                    </a:cubicBezTo>
                    <a:cubicBezTo>
                      <a:pt x="29" y="54"/>
                      <a:pt x="29" y="53"/>
                      <a:pt x="27" y="52"/>
                    </a:cubicBezTo>
                    <a:cubicBezTo>
                      <a:pt x="30" y="29"/>
                      <a:pt x="55" y="27"/>
                      <a:pt x="71" y="41"/>
                    </a:cubicBezTo>
                    <a:cubicBezTo>
                      <a:pt x="80" y="47"/>
                      <a:pt x="83" y="58"/>
                      <a:pt x="87" y="70"/>
                    </a:cubicBezTo>
                    <a:cubicBezTo>
                      <a:pt x="90" y="86"/>
                      <a:pt x="91" y="117"/>
                      <a:pt x="83" y="133"/>
                    </a:cubicBezTo>
                    <a:close/>
                    <a:moveTo>
                      <a:pt x="78" y="19"/>
                    </a:moveTo>
                    <a:lnTo>
                      <a:pt x="78" y="19"/>
                    </a:lnTo>
                    <a:cubicBezTo>
                      <a:pt x="48" y="0"/>
                      <a:pt x="3" y="18"/>
                      <a:pt x="8" y="57"/>
                    </a:cubicBezTo>
                    <a:cubicBezTo>
                      <a:pt x="8" y="57"/>
                      <a:pt x="8" y="58"/>
                      <a:pt x="8" y="59"/>
                    </a:cubicBezTo>
                    <a:cubicBezTo>
                      <a:pt x="2" y="96"/>
                      <a:pt x="0" y="143"/>
                      <a:pt x="40" y="162"/>
                    </a:cubicBezTo>
                    <a:cubicBezTo>
                      <a:pt x="70" y="178"/>
                      <a:pt x="99" y="161"/>
                      <a:pt x="106" y="129"/>
                    </a:cubicBezTo>
                    <a:cubicBezTo>
                      <a:pt x="113" y="92"/>
                      <a:pt x="112" y="42"/>
                      <a:pt x="7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3" name="Freeform 176">
                <a:extLst>
                  <a:ext uri="{FF2B5EF4-FFF2-40B4-BE49-F238E27FC236}">
                    <a16:creationId xmlns:a16="http://schemas.microsoft.com/office/drawing/2014/main" id="{E4F3A3D8-8BC1-8D41-A81A-0A9B44F7B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4022725"/>
                <a:ext cx="57150" cy="58738"/>
              </a:xfrm>
              <a:custGeom>
                <a:avLst/>
                <a:gdLst>
                  <a:gd name="T0" fmla="*/ 8037790 w 160"/>
                  <a:gd name="T1" fmla="*/ 5390118 h 162"/>
                  <a:gd name="T2" fmla="*/ 8037790 w 160"/>
                  <a:gd name="T3" fmla="*/ 5390118 h 162"/>
                  <a:gd name="T4" fmla="*/ 5996464 w 160"/>
                  <a:gd name="T5" fmla="*/ 11963335 h 162"/>
                  <a:gd name="T6" fmla="*/ 5996464 w 160"/>
                  <a:gd name="T7" fmla="*/ 11963335 h 162"/>
                  <a:gd name="T8" fmla="*/ 3827621 w 160"/>
                  <a:gd name="T9" fmla="*/ 3680915 h 162"/>
                  <a:gd name="T10" fmla="*/ 3827621 w 160"/>
                  <a:gd name="T11" fmla="*/ 3680915 h 162"/>
                  <a:gd name="T12" fmla="*/ 8037790 w 160"/>
                  <a:gd name="T13" fmla="*/ 5390118 h 162"/>
                  <a:gd name="T14" fmla="*/ 17478970 w 160"/>
                  <a:gd name="T15" fmla="*/ 14066663 h 162"/>
                  <a:gd name="T16" fmla="*/ 17478970 w 160"/>
                  <a:gd name="T17" fmla="*/ 14066663 h 162"/>
                  <a:gd name="T18" fmla="*/ 8420338 w 160"/>
                  <a:gd name="T19" fmla="*/ 13278051 h 162"/>
                  <a:gd name="T20" fmla="*/ 8420338 w 160"/>
                  <a:gd name="T21" fmla="*/ 13278051 h 162"/>
                  <a:gd name="T22" fmla="*/ 9823728 w 160"/>
                  <a:gd name="T23" fmla="*/ 3549661 h 162"/>
                  <a:gd name="T24" fmla="*/ 9823728 w 160"/>
                  <a:gd name="T25" fmla="*/ 3549661 h 162"/>
                  <a:gd name="T26" fmla="*/ 765453 w 160"/>
                  <a:gd name="T27" fmla="*/ 2497815 h 162"/>
                  <a:gd name="T28" fmla="*/ 765453 w 160"/>
                  <a:gd name="T29" fmla="*/ 2497815 h 162"/>
                  <a:gd name="T30" fmla="*/ 1403390 w 160"/>
                  <a:gd name="T31" fmla="*/ 4732760 h 162"/>
                  <a:gd name="T32" fmla="*/ 1403390 w 160"/>
                  <a:gd name="T33" fmla="*/ 4732760 h 162"/>
                  <a:gd name="T34" fmla="*/ 5741075 w 160"/>
                  <a:gd name="T35" fmla="*/ 19719652 h 162"/>
                  <a:gd name="T36" fmla="*/ 5741075 w 160"/>
                  <a:gd name="T37" fmla="*/ 19719652 h 162"/>
                  <a:gd name="T38" fmla="*/ 8292822 w 160"/>
                  <a:gd name="T39" fmla="*/ 18931040 h 162"/>
                  <a:gd name="T40" fmla="*/ 8292822 w 160"/>
                  <a:gd name="T41" fmla="*/ 18931040 h 162"/>
                  <a:gd name="T42" fmla="*/ 7272338 w 160"/>
                  <a:gd name="T43" fmla="*/ 15512633 h 162"/>
                  <a:gd name="T44" fmla="*/ 7272338 w 160"/>
                  <a:gd name="T45" fmla="*/ 15512633 h 162"/>
                  <a:gd name="T46" fmla="*/ 15692676 w 160"/>
                  <a:gd name="T47" fmla="*/ 18404936 h 162"/>
                  <a:gd name="T48" fmla="*/ 15692676 w 160"/>
                  <a:gd name="T49" fmla="*/ 18404936 h 162"/>
                  <a:gd name="T50" fmla="*/ 19902845 w 160"/>
                  <a:gd name="T51" fmla="*/ 14724021 h 162"/>
                  <a:gd name="T52" fmla="*/ 19902845 w 160"/>
                  <a:gd name="T53" fmla="*/ 14724021 h 162"/>
                  <a:gd name="T54" fmla="*/ 17478970 w 160"/>
                  <a:gd name="T55" fmla="*/ 14066663 h 1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62">
                    <a:moveTo>
                      <a:pt x="63" y="41"/>
                    </a:moveTo>
                    <a:lnTo>
                      <a:pt x="63" y="41"/>
                    </a:lnTo>
                    <a:cubicBezTo>
                      <a:pt x="74" y="59"/>
                      <a:pt x="62" y="78"/>
                      <a:pt x="47" y="91"/>
                    </a:cubicBezTo>
                    <a:cubicBezTo>
                      <a:pt x="42" y="70"/>
                      <a:pt x="36" y="50"/>
                      <a:pt x="30" y="28"/>
                    </a:cubicBezTo>
                    <a:cubicBezTo>
                      <a:pt x="42" y="25"/>
                      <a:pt x="57" y="29"/>
                      <a:pt x="63" y="41"/>
                    </a:cubicBezTo>
                    <a:close/>
                    <a:moveTo>
                      <a:pt x="137" y="107"/>
                    </a:moveTo>
                    <a:lnTo>
                      <a:pt x="137" y="107"/>
                    </a:lnTo>
                    <a:cubicBezTo>
                      <a:pt x="132" y="133"/>
                      <a:pt x="92" y="112"/>
                      <a:pt x="66" y="101"/>
                    </a:cubicBezTo>
                    <a:cubicBezTo>
                      <a:pt x="85" y="82"/>
                      <a:pt x="96" y="51"/>
                      <a:pt x="77" y="27"/>
                    </a:cubicBezTo>
                    <a:cubicBezTo>
                      <a:pt x="61" y="4"/>
                      <a:pt x="27" y="0"/>
                      <a:pt x="6" y="19"/>
                    </a:cubicBezTo>
                    <a:cubicBezTo>
                      <a:pt x="0" y="25"/>
                      <a:pt x="4" y="34"/>
                      <a:pt x="11" y="36"/>
                    </a:cubicBezTo>
                    <a:cubicBezTo>
                      <a:pt x="22" y="74"/>
                      <a:pt x="34" y="111"/>
                      <a:pt x="45" y="150"/>
                    </a:cubicBezTo>
                    <a:cubicBezTo>
                      <a:pt x="49" y="161"/>
                      <a:pt x="68" y="157"/>
                      <a:pt x="65" y="144"/>
                    </a:cubicBezTo>
                    <a:cubicBezTo>
                      <a:pt x="62" y="135"/>
                      <a:pt x="59" y="127"/>
                      <a:pt x="57" y="118"/>
                    </a:cubicBezTo>
                    <a:cubicBezTo>
                      <a:pt x="79" y="125"/>
                      <a:pt x="98" y="143"/>
                      <a:pt x="123" y="140"/>
                    </a:cubicBezTo>
                    <a:cubicBezTo>
                      <a:pt x="139" y="139"/>
                      <a:pt x="152" y="130"/>
                      <a:pt x="156" y="112"/>
                    </a:cubicBezTo>
                    <a:cubicBezTo>
                      <a:pt x="159" y="100"/>
                      <a:pt x="140" y="94"/>
                      <a:pt x="13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4" name="Freeform 177">
                <a:extLst>
                  <a:ext uri="{FF2B5EF4-FFF2-40B4-BE49-F238E27FC236}">
                    <a16:creationId xmlns:a16="http://schemas.microsoft.com/office/drawing/2014/main" id="{03CB649D-1990-E84B-80E1-794540CCD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8688" y="3998913"/>
                <a:ext cx="52387" cy="73025"/>
              </a:xfrm>
              <a:custGeom>
                <a:avLst/>
                <a:gdLst>
                  <a:gd name="T0" fmla="*/ 17099478 w 145"/>
                  <a:gd name="T1" fmla="*/ 23939969 h 203"/>
                  <a:gd name="T2" fmla="*/ 17099478 w 145"/>
                  <a:gd name="T3" fmla="*/ 23939969 h 203"/>
                  <a:gd name="T4" fmla="*/ 10442355 w 145"/>
                  <a:gd name="T5" fmla="*/ 5693792 h 203"/>
                  <a:gd name="T6" fmla="*/ 10442355 w 145"/>
                  <a:gd name="T7" fmla="*/ 5693792 h 203"/>
                  <a:gd name="T8" fmla="*/ 10442355 w 145"/>
                  <a:gd name="T9" fmla="*/ 5435146 h 203"/>
                  <a:gd name="T10" fmla="*/ 10442355 w 145"/>
                  <a:gd name="T11" fmla="*/ 5435146 h 203"/>
                  <a:gd name="T12" fmla="*/ 17099478 w 145"/>
                  <a:gd name="T13" fmla="*/ 2976398 h 203"/>
                  <a:gd name="T14" fmla="*/ 17099478 w 145"/>
                  <a:gd name="T15" fmla="*/ 2976398 h 203"/>
                  <a:gd name="T16" fmla="*/ 15924564 w 145"/>
                  <a:gd name="T17" fmla="*/ 647153 h 203"/>
                  <a:gd name="T18" fmla="*/ 15924564 w 145"/>
                  <a:gd name="T19" fmla="*/ 647153 h 203"/>
                  <a:gd name="T20" fmla="*/ 1696978 w 145"/>
                  <a:gd name="T21" fmla="*/ 6211442 h 203"/>
                  <a:gd name="T22" fmla="*/ 1696978 w 145"/>
                  <a:gd name="T23" fmla="*/ 6211442 h 203"/>
                  <a:gd name="T24" fmla="*/ 2871530 w 145"/>
                  <a:gd name="T25" fmla="*/ 8411185 h 203"/>
                  <a:gd name="T26" fmla="*/ 2871530 w 145"/>
                  <a:gd name="T27" fmla="*/ 8411185 h 203"/>
                  <a:gd name="T28" fmla="*/ 8092888 w 145"/>
                  <a:gd name="T29" fmla="*/ 6470087 h 203"/>
                  <a:gd name="T30" fmla="*/ 8092888 w 145"/>
                  <a:gd name="T31" fmla="*/ 6470087 h 203"/>
                  <a:gd name="T32" fmla="*/ 14619225 w 145"/>
                  <a:gd name="T33" fmla="*/ 24457619 h 203"/>
                  <a:gd name="T34" fmla="*/ 14619225 w 145"/>
                  <a:gd name="T35" fmla="*/ 24457619 h 203"/>
                  <a:gd name="T36" fmla="*/ 17099478 w 145"/>
                  <a:gd name="T37" fmla="*/ 23939969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5" h="203">
                    <a:moveTo>
                      <a:pt x="131" y="185"/>
                    </a:moveTo>
                    <a:lnTo>
                      <a:pt x="131" y="185"/>
                    </a:lnTo>
                    <a:cubicBezTo>
                      <a:pt x="114" y="138"/>
                      <a:pt x="98" y="90"/>
                      <a:pt x="80" y="44"/>
                    </a:cubicBezTo>
                    <a:cubicBezTo>
                      <a:pt x="80" y="44"/>
                      <a:pt x="80" y="44"/>
                      <a:pt x="80" y="42"/>
                    </a:cubicBezTo>
                    <a:cubicBezTo>
                      <a:pt x="97" y="36"/>
                      <a:pt x="114" y="29"/>
                      <a:pt x="131" y="23"/>
                    </a:cubicBezTo>
                    <a:cubicBezTo>
                      <a:pt x="144" y="17"/>
                      <a:pt x="134" y="0"/>
                      <a:pt x="122" y="5"/>
                    </a:cubicBezTo>
                    <a:cubicBezTo>
                      <a:pt x="86" y="20"/>
                      <a:pt x="49" y="33"/>
                      <a:pt x="13" y="48"/>
                    </a:cubicBezTo>
                    <a:cubicBezTo>
                      <a:pt x="0" y="53"/>
                      <a:pt x="11" y="70"/>
                      <a:pt x="22" y="65"/>
                    </a:cubicBezTo>
                    <a:cubicBezTo>
                      <a:pt x="36" y="61"/>
                      <a:pt x="48" y="55"/>
                      <a:pt x="62" y="50"/>
                    </a:cubicBezTo>
                    <a:cubicBezTo>
                      <a:pt x="78" y="97"/>
                      <a:pt x="95" y="143"/>
                      <a:pt x="112" y="189"/>
                    </a:cubicBezTo>
                    <a:cubicBezTo>
                      <a:pt x="117" y="202"/>
                      <a:pt x="136" y="197"/>
                      <a:pt x="131" y="1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5" name="Freeform 178">
                <a:extLst>
                  <a:ext uri="{FF2B5EF4-FFF2-40B4-BE49-F238E27FC236}">
                    <a16:creationId xmlns:a16="http://schemas.microsoft.com/office/drawing/2014/main" id="{ABD752A2-CF79-0749-B060-3B3FE6F77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8650" y="3998913"/>
                <a:ext cx="63500" cy="49212"/>
              </a:xfrm>
              <a:custGeom>
                <a:avLst/>
                <a:gdLst>
                  <a:gd name="T0" fmla="*/ 11586391 w 175"/>
                  <a:gd name="T1" fmla="*/ 0 h 136"/>
                  <a:gd name="T2" fmla="*/ 11586391 w 175"/>
                  <a:gd name="T3" fmla="*/ 0 h 136"/>
                  <a:gd name="T4" fmla="*/ 11586391 w 175"/>
                  <a:gd name="T5" fmla="*/ 17676516 h 136"/>
                  <a:gd name="T6" fmla="*/ 11586391 w 175"/>
                  <a:gd name="T7" fmla="*/ 17676516 h 136"/>
                  <a:gd name="T8" fmla="*/ 11586391 w 175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36">
                    <a:moveTo>
                      <a:pt x="88" y="0"/>
                    </a:moveTo>
                    <a:lnTo>
                      <a:pt x="88" y="0"/>
                    </a:lnTo>
                    <a:cubicBezTo>
                      <a:pt x="1" y="0"/>
                      <a:pt x="0" y="135"/>
                      <a:pt x="88" y="135"/>
                    </a:cubicBezTo>
                    <a:cubicBezTo>
                      <a:pt x="174" y="135"/>
                      <a:pt x="174" y="0"/>
                      <a:pt x="8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6" name="Freeform 179">
                <a:extLst>
                  <a:ext uri="{FF2B5EF4-FFF2-40B4-BE49-F238E27FC236}">
                    <a16:creationId xmlns:a16="http://schemas.microsoft.com/office/drawing/2014/main" id="{EF75650F-7330-5146-880D-104329AE3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3250" y="4010025"/>
                <a:ext cx="23813" cy="19050"/>
              </a:xfrm>
              <a:custGeom>
                <a:avLst/>
                <a:gdLst>
                  <a:gd name="T0" fmla="*/ 4165832 w 66"/>
                  <a:gd name="T1" fmla="*/ 0 h 53"/>
                  <a:gd name="T2" fmla="*/ 4165832 w 66"/>
                  <a:gd name="T3" fmla="*/ 0 h 53"/>
                  <a:gd name="T4" fmla="*/ 4165832 w 66"/>
                  <a:gd name="T5" fmla="*/ 6718180 h 53"/>
                  <a:gd name="T6" fmla="*/ 4165832 w 66"/>
                  <a:gd name="T7" fmla="*/ 6718180 h 53"/>
                  <a:gd name="T8" fmla="*/ 4165832 w 6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3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52"/>
                      <a:pt x="32" y="52"/>
                    </a:cubicBezTo>
                    <a:cubicBezTo>
                      <a:pt x="65" y="52"/>
                      <a:pt x="6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7" name="Freeform 180">
                <a:extLst>
                  <a:ext uri="{FF2B5EF4-FFF2-40B4-BE49-F238E27FC236}">
                    <a16:creationId xmlns:a16="http://schemas.microsoft.com/office/drawing/2014/main" id="{CE18E29A-6F53-9D46-8F58-241496A9D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5950" y="3987800"/>
                <a:ext cx="23813" cy="19050"/>
              </a:xfrm>
              <a:custGeom>
                <a:avLst/>
                <a:gdLst>
                  <a:gd name="T0" fmla="*/ 4168697 w 67"/>
                  <a:gd name="T1" fmla="*/ 0 h 52"/>
                  <a:gd name="T2" fmla="*/ 4168697 w 67"/>
                  <a:gd name="T3" fmla="*/ 0 h 52"/>
                  <a:gd name="T4" fmla="*/ 4168697 w 67"/>
                  <a:gd name="T5" fmla="*/ 6844812 h 52"/>
                  <a:gd name="T6" fmla="*/ 4168697 w 67"/>
                  <a:gd name="T7" fmla="*/ 6844812 h 52"/>
                  <a:gd name="T8" fmla="*/ 4168697 w 6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2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1"/>
                      <a:pt x="33" y="51"/>
                    </a:cubicBezTo>
                    <a:cubicBezTo>
                      <a:pt x="66" y="51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8" name="Freeform 181">
                <a:extLst>
                  <a:ext uri="{FF2B5EF4-FFF2-40B4-BE49-F238E27FC236}">
                    <a16:creationId xmlns:a16="http://schemas.microsoft.com/office/drawing/2014/main" id="{06593477-90A5-A046-9C8B-3EFB7D41A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9763" y="3973513"/>
                <a:ext cx="23812" cy="19050"/>
              </a:xfrm>
              <a:custGeom>
                <a:avLst/>
                <a:gdLst>
                  <a:gd name="T0" fmla="*/ 4168166 w 67"/>
                  <a:gd name="T1" fmla="*/ 0 h 51"/>
                  <a:gd name="T2" fmla="*/ 4168166 w 67"/>
                  <a:gd name="T3" fmla="*/ 0 h 51"/>
                  <a:gd name="T4" fmla="*/ 4168166 w 67"/>
                  <a:gd name="T5" fmla="*/ 6976035 h 51"/>
                  <a:gd name="T6" fmla="*/ 4168166 w 67"/>
                  <a:gd name="T7" fmla="*/ 6976035 h 51"/>
                  <a:gd name="T8" fmla="*/ 4168166 w 67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51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0"/>
                      <a:pt x="0" y="50"/>
                      <a:pt x="33" y="50"/>
                    </a:cubicBezTo>
                    <a:cubicBezTo>
                      <a:pt x="66" y="50"/>
                      <a:pt x="66" y="0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29" name="Freeform 182">
                <a:extLst>
                  <a:ext uri="{FF2B5EF4-FFF2-40B4-BE49-F238E27FC236}">
                    <a16:creationId xmlns:a16="http://schemas.microsoft.com/office/drawing/2014/main" id="{382C85C9-6CAE-C041-A087-4D444905F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7563" y="3579813"/>
                <a:ext cx="61912" cy="49212"/>
              </a:xfrm>
              <a:custGeom>
                <a:avLst/>
                <a:gdLst>
                  <a:gd name="T0" fmla="*/ 10887972 w 174"/>
                  <a:gd name="T1" fmla="*/ 0 h 136"/>
                  <a:gd name="T2" fmla="*/ 10887972 w 174"/>
                  <a:gd name="T3" fmla="*/ 0 h 136"/>
                  <a:gd name="T4" fmla="*/ 10887972 w 174"/>
                  <a:gd name="T5" fmla="*/ 17676516 h 136"/>
                  <a:gd name="T6" fmla="*/ 10887972 w 174"/>
                  <a:gd name="T7" fmla="*/ 17676516 h 136"/>
                  <a:gd name="T8" fmla="*/ 10887972 w 174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86" y="0"/>
                    </a:moveTo>
                    <a:lnTo>
                      <a:pt x="86" y="0"/>
                    </a:lnTo>
                    <a:cubicBezTo>
                      <a:pt x="0" y="0"/>
                      <a:pt x="0" y="135"/>
                      <a:pt x="86" y="135"/>
                    </a:cubicBezTo>
                    <a:cubicBezTo>
                      <a:pt x="173" y="135"/>
                      <a:pt x="173" y="0"/>
                      <a:pt x="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0" name="Freeform 183">
                <a:extLst>
                  <a:ext uri="{FF2B5EF4-FFF2-40B4-BE49-F238E27FC236}">
                    <a16:creationId xmlns:a16="http://schemas.microsoft.com/office/drawing/2014/main" id="{24F97CE0-1AFF-1446-9C64-198C988F7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688" y="3451225"/>
                <a:ext cx="623887" cy="827088"/>
              </a:xfrm>
              <a:custGeom>
                <a:avLst/>
                <a:gdLst>
                  <a:gd name="T0" fmla="*/ 76895332 w 1734"/>
                  <a:gd name="T1" fmla="*/ 285376313 h 2298"/>
                  <a:gd name="T2" fmla="*/ 43884730 w 1734"/>
                  <a:gd name="T3" fmla="*/ 177987682 h 2298"/>
                  <a:gd name="T4" fmla="*/ 31198308 w 1734"/>
                  <a:gd name="T5" fmla="*/ 136405455 h 2298"/>
                  <a:gd name="T6" fmla="*/ 35987918 w 1734"/>
                  <a:gd name="T7" fmla="*/ 138737354 h 2298"/>
                  <a:gd name="T8" fmla="*/ 42460655 w 1734"/>
                  <a:gd name="T9" fmla="*/ 131482878 h 2298"/>
                  <a:gd name="T10" fmla="*/ 35987918 w 1734"/>
                  <a:gd name="T11" fmla="*/ 124747041 h 2298"/>
                  <a:gd name="T12" fmla="*/ 29386013 w 1734"/>
                  <a:gd name="T13" fmla="*/ 130964958 h 2298"/>
                  <a:gd name="T14" fmla="*/ 8025979 w 1734"/>
                  <a:gd name="T15" fmla="*/ 73319660 h 2298"/>
                  <a:gd name="T16" fmla="*/ 76118532 w 1734"/>
                  <a:gd name="T17" fmla="*/ 59717697 h 2298"/>
                  <a:gd name="T18" fmla="*/ 78319406 w 1734"/>
                  <a:gd name="T19" fmla="*/ 62049596 h 2298"/>
                  <a:gd name="T20" fmla="*/ 80131701 w 1734"/>
                  <a:gd name="T21" fmla="*/ 58681498 h 2298"/>
                  <a:gd name="T22" fmla="*/ 87898986 w 1734"/>
                  <a:gd name="T23" fmla="*/ 56738309 h 2298"/>
                  <a:gd name="T24" fmla="*/ 129194621 w 1734"/>
                  <a:gd name="T25" fmla="*/ 46116095 h 2298"/>
                  <a:gd name="T26" fmla="*/ 146282432 w 1734"/>
                  <a:gd name="T27" fmla="*/ 42100507 h 2298"/>
                  <a:gd name="T28" fmla="*/ 146411959 w 1734"/>
                  <a:gd name="T29" fmla="*/ 43525416 h 2298"/>
                  <a:gd name="T30" fmla="*/ 146929706 w 1734"/>
                  <a:gd name="T31" fmla="*/ 45598175 h 2298"/>
                  <a:gd name="T32" fmla="*/ 147965200 w 1734"/>
                  <a:gd name="T33" fmla="*/ 44561615 h 2298"/>
                  <a:gd name="T34" fmla="*/ 148224254 w 1734"/>
                  <a:gd name="T35" fmla="*/ 44561615 h 2298"/>
                  <a:gd name="T36" fmla="*/ 150036548 w 1734"/>
                  <a:gd name="T37" fmla="*/ 41064307 h 2298"/>
                  <a:gd name="T38" fmla="*/ 168418907 w 1734"/>
                  <a:gd name="T39" fmla="*/ 34198541 h 2298"/>
                  <a:gd name="T40" fmla="*/ 190037635 w 1734"/>
                  <a:gd name="T41" fmla="*/ 134591836 h 2298"/>
                  <a:gd name="T42" fmla="*/ 213339491 w 1734"/>
                  <a:gd name="T43" fmla="*/ 237446599 h 2298"/>
                  <a:gd name="T44" fmla="*/ 76895332 w 1734"/>
                  <a:gd name="T45" fmla="*/ 285376313 h 2298"/>
                  <a:gd name="T46" fmla="*/ 64856184 w 1734"/>
                  <a:gd name="T47" fmla="*/ 42489217 h 2298"/>
                  <a:gd name="T48" fmla="*/ 127252799 w 1734"/>
                  <a:gd name="T49" fmla="*/ 8161105 h 2298"/>
                  <a:gd name="T50" fmla="*/ 136702852 w 1734"/>
                  <a:gd name="T51" fmla="*/ 37696209 h 2298"/>
                  <a:gd name="T52" fmla="*/ 132689683 w 1734"/>
                  <a:gd name="T53" fmla="*/ 38991549 h 2298"/>
                  <a:gd name="T54" fmla="*/ 112883250 w 1734"/>
                  <a:gd name="T55" fmla="*/ 44302476 h 2298"/>
                  <a:gd name="T56" fmla="*/ 123110103 w 1734"/>
                  <a:gd name="T57" fmla="*/ 38214129 h 2298"/>
                  <a:gd name="T58" fmla="*/ 122721883 w 1734"/>
                  <a:gd name="T59" fmla="*/ 37307499 h 2298"/>
                  <a:gd name="T60" fmla="*/ 97478566 w 1734"/>
                  <a:gd name="T61" fmla="*/ 48188853 h 2298"/>
                  <a:gd name="T62" fmla="*/ 88934480 w 1734"/>
                  <a:gd name="T63" fmla="*/ 50390822 h 2298"/>
                  <a:gd name="T64" fmla="*/ 64726657 w 1734"/>
                  <a:gd name="T65" fmla="*/ 55961249 h 2298"/>
                  <a:gd name="T66" fmla="*/ 116249145 w 1734"/>
                  <a:gd name="T67" fmla="*/ 32773632 h 2298"/>
                  <a:gd name="T68" fmla="*/ 116119619 w 1734"/>
                  <a:gd name="T69" fmla="*/ 32255352 h 2298"/>
                  <a:gd name="T70" fmla="*/ 63432110 w 1734"/>
                  <a:gd name="T71" fmla="*/ 56220389 h 2298"/>
                  <a:gd name="T72" fmla="*/ 24466876 w 1734"/>
                  <a:gd name="T73" fmla="*/ 65547264 h 2298"/>
                  <a:gd name="T74" fmla="*/ 223695511 w 1734"/>
                  <a:gd name="T75" fmla="*/ 238741939 h 2298"/>
                  <a:gd name="T76" fmla="*/ 198840415 w 1734"/>
                  <a:gd name="T77" fmla="*/ 134980546 h 2298"/>
                  <a:gd name="T78" fmla="*/ 186671740 w 1734"/>
                  <a:gd name="T79" fmla="*/ 84718933 h 2298"/>
                  <a:gd name="T80" fmla="*/ 172949824 w 1734"/>
                  <a:gd name="T81" fmla="*/ 31737432 h 2298"/>
                  <a:gd name="T82" fmla="*/ 170360729 w 1734"/>
                  <a:gd name="T83" fmla="*/ 30053383 h 2298"/>
                  <a:gd name="T84" fmla="*/ 169583928 w 1734"/>
                  <a:gd name="T85" fmla="*/ 29794244 h 2298"/>
                  <a:gd name="T86" fmla="*/ 144340611 w 1734"/>
                  <a:gd name="T87" fmla="*/ 35234741 h 2298"/>
                  <a:gd name="T88" fmla="*/ 132171936 w 1734"/>
                  <a:gd name="T89" fmla="*/ 1943189 h 2298"/>
                  <a:gd name="T90" fmla="*/ 127770546 w 1734"/>
                  <a:gd name="T91" fmla="*/ 777060 h 2298"/>
                  <a:gd name="T92" fmla="*/ 61619815 w 1734"/>
                  <a:gd name="T93" fmla="*/ 37048360 h 2298"/>
                  <a:gd name="T94" fmla="*/ 5307717 w 1734"/>
                  <a:gd name="T95" fmla="*/ 69044572 h 2298"/>
                  <a:gd name="T96" fmla="*/ 1165021 w 1734"/>
                  <a:gd name="T97" fmla="*/ 72153530 h 2298"/>
                  <a:gd name="T98" fmla="*/ 906327 w 1734"/>
                  <a:gd name="T99" fmla="*/ 72412670 h 2298"/>
                  <a:gd name="T100" fmla="*/ 1812295 w 1734"/>
                  <a:gd name="T101" fmla="*/ 75003709 h 2298"/>
                  <a:gd name="T102" fmla="*/ 18900106 w 1734"/>
                  <a:gd name="T103" fmla="*/ 127467290 h 2298"/>
                  <a:gd name="T104" fmla="*/ 36635192 w 1734"/>
                  <a:gd name="T105" fmla="*/ 182651119 h 2298"/>
                  <a:gd name="T106" fmla="*/ 69387100 w 1734"/>
                  <a:gd name="T107" fmla="*/ 293407848 h 2298"/>
                  <a:gd name="T108" fmla="*/ 76377585 w 1734"/>
                  <a:gd name="T109" fmla="*/ 296387237 h 2298"/>
                  <a:gd name="T110" fmla="*/ 218258628 w 1734"/>
                  <a:gd name="T111" fmla="*/ 246643904 h 2298"/>
                  <a:gd name="T112" fmla="*/ 221365470 w 1734"/>
                  <a:gd name="T113" fmla="*/ 244053226 h 2298"/>
                  <a:gd name="T114" fmla="*/ 223695511 w 1734"/>
                  <a:gd name="T115" fmla="*/ 238741939 h 22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4" h="2298">
                    <a:moveTo>
                      <a:pt x="594" y="2203"/>
                    </a:moveTo>
                    <a:lnTo>
                      <a:pt x="594" y="2203"/>
                    </a:lnTo>
                    <a:cubicBezTo>
                      <a:pt x="510" y="1926"/>
                      <a:pt x="427" y="1649"/>
                      <a:pt x="339" y="1374"/>
                    </a:cubicBezTo>
                    <a:cubicBezTo>
                      <a:pt x="304" y="1269"/>
                      <a:pt x="274" y="1161"/>
                      <a:pt x="241" y="1053"/>
                    </a:cubicBezTo>
                    <a:cubicBezTo>
                      <a:pt x="250" y="1064"/>
                      <a:pt x="262" y="1072"/>
                      <a:pt x="278" y="1071"/>
                    </a:cubicBezTo>
                    <a:cubicBezTo>
                      <a:pt x="305" y="1069"/>
                      <a:pt x="328" y="1049"/>
                      <a:pt x="328" y="1019"/>
                    </a:cubicBezTo>
                    <a:lnTo>
                      <a:pt x="328" y="1015"/>
                    </a:lnTo>
                    <a:cubicBezTo>
                      <a:pt x="328" y="987"/>
                      <a:pt x="305" y="962"/>
                      <a:pt x="278" y="963"/>
                    </a:cubicBezTo>
                    <a:cubicBezTo>
                      <a:pt x="252" y="965"/>
                      <a:pt x="229" y="984"/>
                      <a:pt x="227" y="1011"/>
                    </a:cubicBezTo>
                    <a:cubicBezTo>
                      <a:pt x="180" y="859"/>
                      <a:pt x="128" y="706"/>
                      <a:pt x="62" y="566"/>
                    </a:cubicBezTo>
                    <a:cubicBezTo>
                      <a:pt x="238" y="556"/>
                      <a:pt x="416" y="506"/>
                      <a:pt x="588" y="461"/>
                    </a:cubicBezTo>
                    <a:cubicBezTo>
                      <a:pt x="588" y="470"/>
                      <a:pt x="594" y="479"/>
                      <a:pt x="605" y="479"/>
                    </a:cubicBezTo>
                    <a:cubicBezTo>
                      <a:pt x="620" y="479"/>
                      <a:pt x="623" y="463"/>
                      <a:pt x="619" y="453"/>
                    </a:cubicBezTo>
                    <a:cubicBezTo>
                      <a:pt x="638" y="448"/>
                      <a:pt x="659" y="443"/>
                      <a:pt x="679" y="438"/>
                    </a:cubicBezTo>
                    <a:cubicBezTo>
                      <a:pt x="786" y="412"/>
                      <a:pt x="892" y="384"/>
                      <a:pt x="998" y="356"/>
                    </a:cubicBezTo>
                    <a:cubicBezTo>
                      <a:pt x="1040" y="345"/>
                      <a:pt x="1085" y="335"/>
                      <a:pt x="1130" y="325"/>
                    </a:cubicBezTo>
                    <a:cubicBezTo>
                      <a:pt x="1129" y="328"/>
                      <a:pt x="1130" y="332"/>
                      <a:pt x="1131" y="336"/>
                    </a:cubicBezTo>
                    <a:cubicBezTo>
                      <a:pt x="1123" y="338"/>
                      <a:pt x="1124" y="352"/>
                      <a:pt x="1135" y="352"/>
                    </a:cubicBezTo>
                    <a:cubicBezTo>
                      <a:pt x="1139" y="352"/>
                      <a:pt x="1143" y="347"/>
                      <a:pt x="1143" y="344"/>
                    </a:cubicBezTo>
                    <a:cubicBezTo>
                      <a:pt x="1143" y="344"/>
                      <a:pt x="1144" y="344"/>
                      <a:pt x="1145" y="344"/>
                    </a:cubicBezTo>
                    <a:cubicBezTo>
                      <a:pt x="1161" y="344"/>
                      <a:pt x="1165" y="327"/>
                      <a:pt x="1159" y="317"/>
                    </a:cubicBezTo>
                    <a:cubicBezTo>
                      <a:pt x="1209" y="303"/>
                      <a:pt x="1258" y="288"/>
                      <a:pt x="1301" y="264"/>
                    </a:cubicBezTo>
                    <a:cubicBezTo>
                      <a:pt x="1326" y="524"/>
                      <a:pt x="1411" y="786"/>
                      <a:pt x="1468" y="1039"/>
                    </a:cubicBezTo>
                    <a:cubicBezTo>
                      <a:pt x="1529" y="1304"/>
                      <a:pt x="1587" y="1568"/>
                      <a:pt x="1648" y="1833"/>
                    </a:cubicBezTo>
                    <a:cubicBezTo>
                      <a:pt x="1282" y="1905"/>
                      <a:pt x="925" y="2032"/>
                      <a:pt x="594" y="2203"/>
                    </a:cubicBezTo>
                    <a:close/>
                    <a:moveTo>
                      <a:pt x="501" y="328"/>
                    </a:moveTo>
                    <a:lnTo>
                      <a:pt x="501" y="328"/>
                    </a:lnTo>
                    <a:cubicBezTo>
                      <a:pt x="661" y="240"/>
                      <a:pt x="820" y="146"/>
                      <a:pt x="983" y="63"/>
                    </a:cubicBezTo>
                    <a:cubicBezTo>
                      <a:pt x="1004" y="140"/>
                      <a:pt x="1030" y="215"/>
                      <a:pt x="1056" y="291"/>
                    </a:cubicBezTo>
                    <a:cubicBezTo>
                      <a:pt x="1046" y="294"/>
                      <a:pt x="1036" y="297"/>
                      <a:pt x="1025" y="301"/>
                    </a:cubicBezTo>
                    <a:cubicBezTo>
                      <a:pt x="974" y="314"/>
                      <a:pt x="923" y="328"/>
                      <a:pt x="872" y="342"/>
                    </a:cubicBezTo>
                    <a:cubicBezTo>
                      <a:pt x="899" y="327"/>
                      <a:pt x="926" y="313"/>
                      <a:pt x="951" y="295"/>
                    </a:cubicBezTo>
                    <a:cubicBezTo>
                      <a:pt x="955" y="293"/>
                      <a:pt x="952" y="287"/>
                      <a:pt x="948" y="288"/>
                    </a:cubicBezTo>
                    <a:cubicBezTo>
                      <a:pt x="881" y="305"/>
                      <a:pt x="816" y="340"/>
                      <a:pt x="753" y="372"/>
                    </a:cubicBezTo>
                    <a:cubicBezTo>
                      <a:pt x="731" y="378"/>
                      <a:pt x="709" y="384"/>
                      <a:pt x="687" y="389"/>
                    </a:cubicBezTo>
                    <a:cubicBezTo>
                      <a:pt x="626" y="405"/>
                      <a:pt x="564" y="418"/>
                      <a:pt x="500" y="432"/>
                    </a:cubicBezTo>
                    <a:cubicBezTo>
                      <a:pt x="632" y="370"/>
                      <a:pt x="767" y="315"/>
                      <a:pt x="898" y="253"/>
                    </a:cubicBezTo>
                    <a:cubicBezTo>
                      <a:pt x="899" y="252"/>
                      <a:pt x="898" y="248"/>
                      <a:pt x="897" y="249"/>
                    </a:cubicBezTo>
                    <a:cubicBezTo>
                      <a:pt x="758" y="299"/>
                      <a:pt x="622" y="368"/>
                      <a:pt x="490" y="434"/>
                    </a:cubicBezTo>
                    <a:cubicBezTo>
                      <a:pt x="390" y="455"/>
                      <a:pt x="287" y="477"/>
                      <a:pt x="189" y="506"/>
                    </a:cubicBezTo>
                    <a:cubicBezTo>
                      <a:pt x="296" y="451"/>
                      <a:pt x="400" y="384"/>
                      <a:pt x="501" y="328"/>
                    </a:cubicBezTo>
                    <a:close/>
                    <a:moveTo>
                      <a:pt x="1728" y="1843"/>
                    </a:moveTo>
                    <a:lnTo>
                      <a:pt x="1728" y="1843"/>
                    </a:lnTo>
                    <a:cubicBezTo>
                      <a:pt x="1664" y="1575"/>
                      <a:pt x="1601" y="1310"/>
                      <a:pt x="1536" y="1042"/>
                    </a:cubicBezTo>
                    <a:cubicBezTo>
                      <a:pt x="1504" y="912"/>
                      <a:pt x="1473" y="784"/>
                      <a:pt x="1442" y="654"/>
                    </a:cubicBezTo>
                    <a:cubicBezTo>
                      <a:pt x="1409" y="518"/>
                      <a:pt x="1385" y="375"/>
                      <a:pt x="1336" y="245"/>
                    </a:cubicBezTo>
                    <a:cubicBezTo>
                      <a:pt x="1333" y="237"/>
                      <a:pt x="1325" y="232"/>
                      <a:pt x="1316" y="232"/>
                    </a:cubicBezTo>
                    <a:cubicBezTo>
                      <a:pt x="1315" y="231"/>
                      <a:pt x="1312" y="230"/>
                      <a:pt x="1310" y="230"/>
                    </a:cubicBezTo>
                    <a:cubicBezTo>
                      <a:pt x="1244" y="232"/>
                      <a:pt x="1179" y="253"/>
                      <a:pt x="1115" y="272"/>
                    </a:cubicBezTo>
                    <a:cubicBezTo>
                      <a:pt x="1086" y="186"/>
                      <a:pt x="1057" y="99"/>
                      <a:pt x="1021" y="15"/>
                    </a:cubicBezTo>
                    <a:cubicBezTo>
                      <a:pt x="1015" y="2"/>
                      <a:pt x="997" y="0"/>
                      <a:pt x="987" y="6"/>
                    </a:cubicBezTo>
                    <a:cubicBezTo>
                      <a:pt x="820" y="106"/>
                      <a:pt x="646" y="194"/>
                      <a:pt x="476" y="286"/>
                    </a:cubicBezTo>
                    <a:cubicBezTo>
                      <a:pt x="334" y="364"/>
                      <a:pt x="172" y="434"/>
                      <a:pt x="41" y="533"/>
                    </a:cubicBezTo>
                    <a:cubicBezTo>
                      <a:pt x="28" y="526"/>
                      <a:pt x="7" y="540"/>
                      <a:pt x="9" y="557"/>
                    </a:cubicBezTo>
                    <a:cubicBezTo>
                      <a:pt x="8" y="558"/>
                      <a:pt x="8" y="559"/>
                      <a:pt x="7" y="559"/>
                    </a:cubicBezTo>
                    <a:cubicBezTo>
                      <a:pt x="0" y="566"/>
                      <a:pt x="6" y="577"/>
                      <a:pt x="14" y="579"/>
                    </a:cubicBezTo>
                    <a:cubicBezTo>
                      <a:pt x="47" y="716"/>
                      <a:pt x="103" y="851"/>
                      <a:pt x="146" y="984"/>
                    </a:cubicBezTo>
                    <a:cubicBezTo>
                      <a:pt x="193" y="1126"/>
                      <a:pt x="238" y="1268"/>
                      <a:pt x="283" y="1410"/>
                    </a:cubicBezTo>
                    <a:cubicBezTo>
                      <a:pt x="372" y="1695"/>
                      <a:pt x="458" y="1980"/>
                      <a:pt x="536" y="2265"/>
                    </a:cubicBezTo>
                    <a:cubicBezTo>
                      <a:pt x="542" y="2292"/>
                      <a:pt x="569" y="2297"/>
                      <a:pt x="590" y="2288"/>
                    </a:cubicBezTo>
                    <a:cubicBezTo>
                      <a:pt x="947" y="2133"/>
                      <a:pt x="1311" y="2008"/>
                      <a:pt x="1686" y="1904"/>
                    </a:cubicBezTo>
                    <a:cubicBezTo>
                      <a:pt x="1698" y="1901"/>
                      <a:pt x="1706" y="1893"/>
                      <a:pt x="1710" y="1884"/>
                    </a:cubicBezTo>
                    <a:cubicBezTo>
                      <a:pt x="1724" y="1876"/>
                      <a:pt x="1733" y="1862"/>
                      <a:pt x="1728" y="184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1" name="Freeform 184">
                <a:extLst>
                  <a:ext uri="{FF2B5EF4-FFF2-40B4-BE49-F238E27FC236}">
                    <a16:creationId xmlns:a16="http://schemas.microsoft.com/office/drawing/2014/main" id="{73F2B6FC-8B06-2444-BCC5-C66D727F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2488" y="3559175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2" name="Freeform 185">
                <a:extLst>
                  <a:ext uri="{FF2B5EF4-FFF2-40B4-BE49-F238E27FC236}">
                    <a16:creationId xmlns:a16="http://schemas.microsoft.com/office/drawing/2014/main" id="{696FD4D6-0A44-6B44-91E3-D65D78C8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6775" y="3573463"/>
                <a:ext cx="15875" cy="12700"/>
              </a:xfrm>
              <a:custGeom>
                <a:avLst/>
                <a:gdLst>
                  <a:gd name="T0" fmla="*/ 2733747 w 44"/>
                  <a:gd name="T1" fmla="*/ 0 h 35"/>
                  <a:gd name="T2" fmla="*/ 2733747 w 44"/>
                  <a:gd name="T3" fmla="*/ 0 h 35"/>
                  <a:gd name="T4" fmla="*/ 2733747 w 44"/>
                  <a:gd name="T5" fmla="*/ 4476569 h 35"/>
                  <a:gd name="T6" fmla="*/ 2733747 w 44"/>
                  <a:gd name="T7" fmla="*/ 4476569 h 35"/>
                  <a:gd name="T8" fmla="*/ 2733747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4"/>
                      <a:pt x="21" y="34"/>
                    </a:cubicBezTo>
                    <a:cubicBezTo>
                      <a:pt x="43" y="34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3" name="Freeform 186">
                <a:extLst>
                  <a:ext uri="{FF2B5EF4-FFF2-40B4-BE49-F238E27FC236}">
                    <a16:creationId xmlns:a16="http://schemas.microsoft.com/office/drawing/2014/main" id="{6C5EC8C4-0C3B-D14D-BEBB-766CDDC40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400" y="3690938"/>
                <a:ext cx="39688" cy="36512"/>
              </a:xfrm>
              <a:custGeom>
                <a:avLst/>
                <a:gdLst>
                  <a:gd name="T0" fmla="*/ 7550101 w 110"/>
                  <a:gd name="T1" fmla="*/ 0 h 102"/>
                  <a:gd name="T2" fmla="*/ 6769330 w 110"/>
                  <a:gd name="T3" fmla="*/ 0 h 102"/>
                  <a:gd name="T4" fmla="*/ 6769330 w 110"/>
                  <a:gd name="T5" fmla="*/ 0 h 102"/>
                  <a:gd name="T6" fmla="*/ 260498 w 110"/>
                  <a:gd name="T7" fmla="*/ 6406782 h 102"/>
                  <a:gd name="T8" fmla="*/ 260498 w 110"/>
                  <a:gd name="T9" fmla="*/ 6406782 h 102"/>
                  <a:gd name="T10" fmla="*/ 6769330 w 110"/>
                  <a:gd name="T11" fmla="*/ 12941714 h 102"/>
                  <a:gd name="T12" fmla="*/ 7550101 w 110"/>
                  <a:gd name="T13" fmla="*/ 12941714 h 102"/>
                  <a:gd name="T14" fmla="*/ 7550101 w 110"/>
                  <a:gd name="T15" fmla="*/ 12941714 h 102"/>
                  <a:gd name="T16" fmla="*/ 14189182 w 110"/>
                  <a:gd name="T17" fmla="*/ 6406782 h 102"/>
                  <a:gd name="T18" fmla="*/ 14189182 w 110"/>
                  <a:gd name="T19" fmla="*/ 6406782 h 102"/>
                  <a:gd name="T20" fmla="*/ 7550101 w 110"/>
                  <a:gd name="T21" fmla="*/ 0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102">
                    <a:moveTo>
                      <a:pt x="58" y="0"/>
                    </a:moveTo>
                    <a:lnTo>
                      <a:pt x="52" y="0"/>
                    </a:lnTo>
                    <a:cubicBezTo>
                      <a:pt x="26" y="0"/>
                      <a:pt x="0" y="23"/>
                      <a:pt x="2" y="50"/>
                    </a:cubicBezTo>
                    <a:cubicBezTo>
                      <a:pt x="2" y="78"/>
                      <a:pt x="24" y="101"/>
                      <a:pt x="52" y="101"/>
                    </a:cubicBezTo>
                    <a:lnTo>
                      <a:pt x="58" y="101"/>
                    </a:lnTo>
                    <a:cubicBezTo>
                      <a:pt x="84" y="101"/>
                      <a:pt x="109" y="78"/>
                      <a:pt x="109" y="50"/>
                    </a:cubicBezTo>
                    <a:cubicBezTo>
                      <a:pt x="107" y="23"/>
                      <a:pt x="86" y="0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4" name="Freeform 187">
                <a:extLst>
                  <a:ext uri="{FF2B5EF4-FFF2-40B4-BE49-F238E27FC236}">
                    <a16:creationId xmlns:a16="http://schemas.microsoft.com/office/drawing/2014/main" id="{15B19DC8-DD2B-A242-AE75-FF98F9F22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3670300"/>
                <a:ext cx="15875" cy="12700"/>
              </a:xfrm>
              <a:custGeom>
                <a:avLst/>
                <a:gdLst>
                  <a:gd name="T0" fmla="*/ 2737908 w 45"/>
                  <a:gd name="T1" fmla="*/ 0 h 35"/>
                  <a:gd name="T2" fmla="*/ 2737908 w 45"/>
                  <a:gd name="T3" fmla="*/ 0 h 35"/>
                  <a:gd name="T4" fmla="*/ 2737908 w 45"/>
                  <a:gd name="T5" fmla="*/ 4476569 h 35"/>
                  <a:gd name="T6" fmla="*/ 2737908 w 45"/>
                  <a:gd name="T7" fmla="*/ 4476569 h 35"/>
                  <a:gd name="T8" fmla="*/ 2737908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4" y="34"/>
                      <a:pt x="44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5" name="Freeform 188">
                <a:extLst>
                  <a:ext uri="{FF2B5EF4-FFF2-40B4-BE49-F238E27FC236}">
                    <a16:creationId xmlns:a16="http://schemas.microsoft.com/office/drawing/2014/main" id="{0C2D2673-A972-CF4E-BA94-F320B037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670300"/>
                <a:ext cx="15875" cy="12700"/>
              </a:xfrm>
              <a:custGeom>
                <a:avLst/>
                <a:gdLst>
                  <a:gd name="T0" fmla="*/ 2739473 w 46"/>
                  <a:gd name="T1" fmla="*/ 0 h 35"/>
                  <a:gd name="T2" fmla="*/ 2739473 w 46"/>
                  <a:gd name="T3" fmla="*/ 0 h 35"/>
                  <a:gd name="T4" fmla="*/ 2739473 w 46"/>
                  <a:gd name="T5" fmla="*/ 4476569 h 35"/>
                  <a:gd name="T6" fmla="*/ 2739473 w 46"/>
                  <a:gd name="T7" fmla="*/ 4476569 h 35"/>
                  <a:gd name="T8" fmla="*/ 2739473 w 46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1" y="0"/>
                      <a:pt x="0" y="34"/>
                      <a:pt x="23" y="34"/>
                    </a:cubicBezTo>
                    <a:cubicBezTo>
                      <a:pt x="45" y="34"/>
                      <a:pt x="45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6" name="Freeform 189">
                <a:extLst>
                  <a:ext uri="{FF2B5EF4-FFF2-40B4-BE49-F238E27FC236}">
                    <a16:creationId xmlns:a16="http://schemas.microsoft.com/office/drawing/2014/main" id="{9B53D4F5-087A-7F4D-917F-A08D54408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36814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7" name="Freeform 190">
                <a:extLst>
                  <a:ext uri="{FF2B5EF4-FFF2-40B4-BE49-F238E27FC236}">
                    <a16:creationId xmlns:a16="http://schemas.microsoft.com/office/drawing/2014/main" id="{F9ADAB11-6C50-104B-921F-F691F44EB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5300" y="3779838"/>
                <a:ext cx="12700" cy="17462"/>
              </a:xfrm>
              <a:custGeom>
                <a:avLst/>
                <a:gdLst>
                  <a:gd name="T0" fmla="*/ 0 w 35"/>
                  <a:gd name="T1" fmla="*/ 2683211 h 50"/>
                  <a:gd name="T2" fmla="*/ 0 w 35"/>
                  <a:gd name="T3" fmla="*/ 3415218 h 50"/>
                  <a:gd name="T4" fmla="*/ 0 w 35"/>
                  <a:gd name="T5" fmla="*/ 3415218 h 50"/>
                  <a:gd name="T6" fmla="*/ 4476569 w 35"/>
                  <a:gd name="T7" fmla="*/ 3415218 h 50"/>
                  <a:gd name="T8" fmla="*/ 4476569 w 35"/>
                  <a:gd name="T9" fmla="*/ 2683211 h 50"/>
                  <a:gd name="T10" fmla="*/ 4476569 w 35"/>
                  <a:gd name="T11" fmla="*/ 2683211 h 50"/>
                  <a:gd name="T12" fmla="*/ 0 w 35"/>
                  <a:gd name="T13" fmla="*/ 268321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0">
                    <a:moveTo>
                      <a:pt x="0" y="22"/>
                    </a:moveTo>
                    <a:lnTo>
                      <a:pt x="0" y="28"/>
                    </a:lnTo>
                    <a:cubicBezTo>
                      <a:pt x="0" y="49"/>
                      <a:pt x="34" y="49"/>
                      <a:pt x="34" y="28"/>
                    </a:cubicBezTo>
                    <a:lnTo>
                      <a:pt x="34" y="22"/>
                    </a:lnTo>
                    <a:cubicBezTo>
                      <a:pt x="34" y="0"/>
                      <a:pt x="0" y="0"/>
                      <a:pt x="0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8" name="Freeform 191">
                <a:extLst>
                  <a:ext uri="{FF2B5EF4-FFF2-40B4-BE49-F238E27FC236}">
                    <a16:creationId xmlns:a16="http://schemas.microsoft.com/office/drawing/2014/main" id="{AD8D1F31-5FAE-D841-A114-A369FACB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3778250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39" name="Freeform 192">
                <a:extLst>
                  <a:ext uri="{FF2B5EF4-FFF2-40B4-BE49-F238E27FC236}">
                    <a16:creationId xmlns:a16="http://schemas.microsoft.com/office/drawing/2014/main" id="{B0AF7052-F708-3540-ABB0-08F0E242C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7050" y="3781425"/>
                <a:ext cx="15875" cy="12700"/>
              </a:xfrm>
              <a:custGeom>
                <a:avLst/>
                <a:gdLst>
                  <a:gd name="T0" fmla="*/ 2862439 w 45"/>
                  <a:gd name="T1" fmla="*/ 0 h 35"/>
                  <a:gd name="T2" fmla="*/ 2862439 w 45"/>
                  <a:gd name="T3" fmla="*/ 0 h 35"/>
                  <a:gd name="T4" fmla="*/ 2862439 w 45"/>
                  <a:gd name="T5" fmla="*/ 4476569 h 35"/>
                  <a:gd name="T6" fmla="*/ 2862439 w 45"/>
                  <a:gd name="T7" fmla="*/ 4476569 h 35"/>
                  <a:gd name="T8" fmla="*/ 2862439 w 4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5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0"/>
                      <a:pt x="0" y="34"/>
                      <a:pt x="23" y="34"/>
                    </a:cubicBezTo>
                    <a:cubicBezTo>
                      <a:pt x="44" y="34"/>
                      <a:pt x="44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0" name="Freeform 193">
                <a:extLst>
                  <a:ext uri="{FF2B5EF4-FFF2-40B4-BE49-F238E27FC236}">
                    <a16:creationId xmlns:a16="http://schemas.microsoft.com/office/drawing/2014/main" id="{C3F7EFF9-7133-8048-AB02-2EC462241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3627438"/>
                <a:ext cx="55562" cy="42862"/>
              </a:xfrm>
              <a:custGeom>
                <a:avLst/>
                <a:gdLst>
                  <a:gd name="T0" fmla="*/ 9892922 w 154"/>
                  <a:gd name="T1" fmla="*/ 0 h 120"/>
                  <a:gd name="T2" fmla="*/ 9892922 w 154"/>
                  <a:gd name="T3" fmla="*/ 0 h 120"/>
                  <a:gd name="T4" fmla="*/ 9892922 w 154"/>
                  <a:gd name="T5" fmla="*/ 15182078 h 120"/>
                  <a:gd name="T6" fmla="*/ 9892922 w 154"/>
                  <a:gd name="T7" fmla="*/ 15182078 h 120"/>
                  <a:gd name="T8" fmla="*/ 9892922 w 154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20">
                    <a:moveTo>
                      <a:pt x="76" y="0"/>
                    </a:moveTo>
                    <a:lnTo>
                      <a:pt x="76" y="0"/>
                    </a:lnTo>
                    <a:cubicBezTo>
                      <a:pt x="0" y="0"/>
                      <a:pt x="0" y="119"/>
                      <a:pt x="76" y="119"/>
                    </a:cubicBezTo>
                    <a:cubicBezTo>
                      <a:pt x="152" y="119"/>
                      <a:pt x="153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1" name="Freeform 194">
                <a:extLst>
                  <a:ext uri="{FF2B5EF4-FFF2-40B4-BE49-F238E27FC236}">
                    <a16:creationId xmlns:a16="http://schemas.microsoft.com/office/drawing/2014/main" id="{8DEEAA0C-4502-5848-A279-CF4DB323F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0875" y="3617913"/>
                <a:ext cx="15875" cy="12700"/>
              </a:xfrm>
              <a:custGeom>
                <a:avLst/>
                <a:gdLst>
                  <a:gd name="T0" fmla="*/ 2863994 w 44"/>
                  <a:gd name="T1" fmla="*/ 0 h 35"/>
                  <a:gd name="T2" fmla="*/ 2863994 w 44"/>
                  <a:gd name="T3" fmla="*/ 0 h 35"/>
                  <a:gd name="T4" fmla="*/ 2863994 w 44"/>
                  <a:gd name="T5" fmla="*/ 4476569 h 35"/>
                  <a:gd name="T6" fmla="*/ 2863994 w 44"/>
                  <a:gd name="T7" fmla="*/ 4476569 h 35"/>
                  <a:gd name="T8" fmla="*/ 2863994 w 44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22" y="0"/>
                    </a:moveTo>
                    <a:lnTo>
                      <a:pt x="22" y="0"/>
                    </a:lnTo>
                    <a:cubicBezTo>
                      <a:pt x="0" y="0"/>
                      <a:pt x="0" y="34"/>
                      <a:pt x="22" y="34"/>
                    </a:cubicBezTo>
                    <a:cubicBezTo>
                      <a:pt x="43" y="34"/>
                      <a:pt x="43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42" name="Freeform 195">
                <a:extLst>
                  <a:ext uri="{FF2B5EF4-FFF2-40B4-BE49-F238E27FC236}">
                    <a16:creationId xmlns:a16="http://schemas.microsoft.com/office/drawing/2014/main" id="{6DE2E1A9-2D59-FD4E-8D2C-5AB75BAF2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0400" y="3633788"/>
                <a:ext cx="15875" cy="12700"/>
              </a:xfrm>
              <a:custGeom>
                <a:avLst/>
                <a:gdLst>
                  <a:gd name="T0" fmla="*/ 2733747 w 44"/>
                  <a:gd name="T1" fmla="*/ 0 h 34"/>
                  <a:gd name="T2" fmla="*/ 2733747 w 44"/>
                  <a:gd name="T3" fmla="*/ 0 h 34"/>
                  <a:gd name="T4" fmla="*/ 2733747 w 44"/>
                  <a:gd name="T5" fmla="*/ 4604124 h 34"/>
                  <a:gd name="T6" fmla="*/ 2733747 w 44"/>
                  <a:gd name="T7" fmla="*/ 4604124 h 34"/>
                  <a:gd name="T8" fmla="*/ 2733747 w 4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4">
                    <a:moveTo>
                      <a:pt x="21" y="0"/>
                    </a:moveTo>
                    <a:lnTo>
                      <a:pt x="21" y="0"/>
                    </a:lnTo>
                    <a:cubicBezTo>
                      <a:pt x="0" y="0"/>
                      <a:pt x="0" y="33"/>
                      <a:pt x="21" y="33"/>
                    </a:cubicBezTo>
                    <a:cubicBezTo>
                      <a:pt x="43" y="33"/>
                      <a:pt x="43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5" name="Freeform 197">
              <a:extLst>
                <a:ext uri="{FF2B5EF4-FFF2-40B4-BE49-F238E27FC236}">
                  <a16:creationId xmlns:a16="http://schemas.microsoft.com/office/drawing/2014/main" id="{FE1D7130-4434-A740-9D9E-003F432BF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10" y="6306209"/>
              <a:ext cx="756896" cy="557595"/>
            </a:xfrm>
            <a:custGeom>
              <a:avLst/>
              <a:gdLst>
                <a:gd name="T0" fmla="*/ 368805055 w 2069"/>
                <a:gd name="T1" fmla="*/ 244527957 h 1525"/>
                <a:gd name="T2" fmla="*/ 254222977 w 2069"/>
                <a:gd name="T3" fmla="*/ 143152059 h 1525"/>
                <a:gd name="T4" fmla="*/ 298793070 w 2069"/>
                <a:gd name="T5" fmla="*/ 108849212 h 1525"/>
                <a:gd name="T6" fmla="*/ 378369415 w 2069"/>
                <a:gd name="T7" fmla="*/ 32769686 h 1525"/>
                <a:gd name="T8" fmla="*/ 88375598 w 2069"/>
                <a:gd name="T9" fmla="*/ 272890130 h 1525"/>
                <a:gd name="T10" fmla="*/ 25441374 w 2069"/>
                <a:gd name="T11" fmla="*/ 270015259 h 1525"/>
                <a:gd name="T12" fmla="*/ 193775870 w 2069"/>
                <a:gd name="T13" fmla="*/ 163465528 h 1525"/>
                <a:gd name="T14" fmla="*/ 208122151 w 2069"/>
                <a:gd name="T15" fmla="*/ 169406720 h 1525"/>
                <a:gd name="T16" fmla="*/ 241215116 w 2069"/>
                <a:gd name="T17" fmla="*/ 153308794 h 1525"/>
                <a:gd name="T18" fmla="*/ 356179748 w 2069"/>
                <a:gd name="T19" fmla="*/ 254684691 h 1525"/>
                <a:gd name="T20" fmla="*/ 180385455 w 2069"/>
                <a:gd name="T21" fmla="*/ 269057488 h 1525"/>
                <a:gd name="T22" fmla="*/ 88375598 w 2069"/>
                <a:gd name="T23" fmla="*/ 272890130 h 1525"/>
                <a:gd name="T24" fmla="*/ 26780311 w 2069"/>
                <a:gd name="T25" fmla="*/ 26254143 h 1525"/>
                <a:gd name="T26" fmla="*/ 111904203 w 2069"/>
                <a:gd name="T27" fmla="*/ 101950249 h 1525"/>
                <a:gd name="T28" fmla="*/ 160682386 w 2069"/>
                <a:gd name="T29" fmla="*/ 139894287 h 1525"/>
                <a:gd name="T30" fmla="*/ 179429071 w 2069"/>
                <a:gd name="T31" fmla="*/ 153500763 h 1525"/>
                <a:gd name="T32" fmla="*/ 17598505 w 2069"/>
                <a:gd name="T33" fmla="*/ 255834432 h 1525"/>
                <a:gd name="T34" fmla="*/ 88375598 w 2069"/>
                <a:gd name="T35" fmla="*/ 272890130 h 1525"/>
                <a:gd name="T36" fmla="*/ 364022616 w 2069"/>
                <a:gd name="T37" fmla="*/ 24720982 h 1525"/>
                <a:gd name="T38" fmla="*/ 300323285 w 2069"/>
                <a:gd name="T39" fmla="*/ 86427712 h 1525"/>
                <a:gd name="T40" fmla="*/ 255561915 w 2069"/>
                <a:gd name="T41" fmla="*/ 122455688 h 1525"/>
                <a:gd name="T42" fmla="*/ 202766399 w 2069"/>
                <a:gd name="T43" fmla="*/ 150051022 h 1525"/>
                <a:gd name="T44" fmla="*/ 180768009 w 2069"/>
                <a:gd name="T45" fmla="*/ 134528485 h 1525"/>
                <a:gd name="T46" fmla="*/ 159152172 w 2069"/>
                <a:gd name="T47" fmla="*/ 118623046 h 1525"/>
                <a:gd name="T48" fmla="*/ 111904203 w 2069"/>
                <a:gd name="T49" fmla="*/ 81061909 h 1525"/>
                <a:gd name="T50" fmla="*/ 40553280 w 2069"/>
                <a:gd name="T51" fmla="*/ 17055698 h 1525"/>
                <a:gd name="T52" fmla="*/ 387359945 w 2069"/>
                <a:gd name="T53" fmla="*/ 9006994 h 1525"/>
                <a:gd name="T54" fmla="*/ 386403560 w 2069"/>
                <a:gd name="T55" fmla="*/ 9006994 h 1525"/>
                <a:gd name="T56" fmla="*/ 378560692 w 2069"/>
                <a:gd name="T57" fmla="*/ 8815025 h 1525"/>
                <a:gd name="T58" fmla="*/ 18554889 w 2069"/>
                <a:gd name="T59" fmla="*/ 191451 h 1525"/>
                <a:gd name="T60" fmla="*/ 10903298 w 2069"/>
                <a:gd name="T61" fmla="*/ 9965284 h 1525"/>
                <a:gd name="T62" fmla="*/ 10903298 w 2069"/>
                <a:gd name="T63" fmla="*/ 10540155 h 1525"/>
                <a:gd name="T64" fmla="*/ 1338938 w 2069"/>
                <a:gd name="T65" fmla="*/ 257175623 h 1525"/>
                <a:gd name="T66" fmla="*/ 382554 w 2069"/>
                <a:gd name="T67" fmla="*/ 263116815 h 1525"/>
                <a:gd name="T68" fmla="*/ 765107 w 2069"/>
                <a:gd name="T69" fmla="*/ 264649457 h 1525"/>
                <a:gd name="T70" fmla="*/ 2104045 w 2069"/>
                <a:gd name="T71" fmla="*/ 268290648 h 1525"/>
                <a:gd name="T72" fmla="*/ 42466048 w 2069"/>
                <a:gd name="T73" fmla="*/ 289753859 h 1525"/>
                <a:gd name="T74" fmla="*/ 148822705 w 2069"/>
                <a:gd name="T75" fmla="*/ 287070957 h 1525"/>
                <a:gd name="T76" fmla="*/ 367466118 w 2069"/>
                <a:gd name="T77" fmla="*/ 269823809 h 1525"/>
                <a:gd name="T78" fmla="*/ 370526547 w 2069"/>
                <a:gd name="T79" fmla="*/ 268865519 h 1525"/>
                <a:gd name="T80" fmla="*/ 384108239 w 2069"/>
                <a:gd name="T81" fmla="*/ 263116815 h 1525"/>
                <a:gd name="T82" fmla="*/ 395394090 w 2069"/>
                <a:gd name="T83" fmla="*/ 17055698 h 15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69" h="1525">
                  <a:moveTo>
                    <a:pt x="1928" y="1276"/>
                  </a:moveTo>
                  <a:lnTo>
                    <a:pt x="1928" y="1276"/>
                  </a:lnTo>
                  <a:cubicBezTo>
                    <a:pt x="1733" y="1093"/>
                    <a:pt x="1534" y="918"/>
                    <a:pt x="1329" y="747"/>
                  </a:cubicBezTo>
                  <a:cubicBezTo>
                    <a:pt x="1409" y="690"/>
                    <a:pt x="1486" y="630"/>
                    <a:pt x="1562" y="568"/>
                  </a:cubicBezTo>
                  <a:cubicBezTo>
                    <a:pt x="1711" y="445"/>
                    <a:pt x="1850" y="313"/>
                    <a:pt x="1978" y="171"/>
                  </a:cubicBezTo>
                  <a:cubicBezTo>
                    <a:pt x="1962" y="539"/>
                    <a:pt x="1945" y="907"/>
                    <a:pt x="1928" y="1276"/>
                  </a:cubicBezTo>
                  <a:close/>
                  <a:moveTo>
                    <a:pt x="462" y="1424"/>
                  </a:moveTo>
                  <a:lnTo>
                    <a:pt x="462" y="1424"/>
                  </a:lnTo>
                  <a:cubicBezTo>
                    <a:pt x="394" y="1426"/>
                    <a:pt x="221" y="1453"/>
                    <a:pt x="133" y="1409"/>
                  </a:cubicBezTo>
                  <a:cubicBezTo>
                    <a:pt x="427" y="1223"/>
                    <a:pt x="720" y="1039"/>
                    <a:pt x="1013" y="853"/>
                  </a:cubicBezTo>
                  <a:cubicBezTo>
                    <a:pt x="1035" y="869"/>
                    <a:pt x="1060" y="883"/>
                    <a:pt x="1088" y="884"/>
                  </a:cubicBezTo>
                  <a:cubicBezTo>
                    <a:pt x="1144" y="886"/>
                    <a:pt x="1207" y="842"/>
                    <a:pt x="1261" y="800"/>
                  </a:cubicBezTo>
                  <a:cubicBezTo>
                    <a:pt x="1466" y="970"/>
                    <a:pt x="1667" y="1148"/>
                    <a:pt x="1862" y="1329"/>
                  </a:cubicBezTo>
                  <a:cubicBezTo>
                    <a:pt x="1557" y="1362"/>
                    <a:pt x="1250" y="1387"/>
                    <a:pt x="943" y="1404"/>
                  </a:cubicBezTo>
                  <a:cubicBezTo>
                    <a:pt x="782" y="1414"/>
                    <a:pt x="623" y="1420"/>
                    <a:pt x="462" y="1424"/>
                  </a:cubicBezTo>
                  <a:lnTo>
                    <a:pt x="140" y="137"/>
                  </a:lnTo>
                  <a:cubicBezTo>
                    <a:pt x="283" y="275"/>
                    <a:pt x="430" y="407"/>
                    <a:pt x="585" y="532"/>
                  </a:cubicBezTo>
                  <a:cubicBezTo>
                    <a:pt x="668" y="600"/>
                    <a:pt x="754" y="666"/>
                    <a:pt x="840" y="730"/>
                  </a:cubicBezTo>
                  <a:cubicBezTo>
                    <a:pt x="872" y="754"/>
                    <a:pt x="905" y="777"/>
                    <a:pt x="938" y="801"/>
                  </a:cubicBezTo>
                  <a:cubicBezTo>
                    <a:pt x="657" y="978"/>
                    <a:pt x="373" y="1157"/>
                    <a:pt x="92" y="1335"/>
                  </a:cubicBezTo>
                  <a:cubicBezTo>
                    <a:pt x="120" y="936"/>
                    <a:pt x="136" y="537"/>
                    <a:pt x="140" y="137"/>
                  </a:cubicBezTo>
                  <a:lnTo>
                    <a:pt x="462" y="1424"/>
                  </a:lnTo>
                  <a:close/>
                  <a:moveTo>
                    <a:pt x="1903" y="129"/>
                  </a:moveTo>
                  <a:lnTo>
                    <a:pt x="1903" y="129"/>
                  </a:lnTo>
                  <a:cubicBezTo>
                    <a:pt x="1797" y="241"/>
                    <a:pt x="1688" y="351"/>
                    <a:pt x="1570" y="451"/>
                  </a:cubicBezTo>
                  <a:cubicBezTo>
                    <a:pt x="1494" y="517"/>
                    <a:pt x="1417" y="580"/>
                    <a:pt x="1336" y="639"/>
                  </a:cubicBezTo>
                  <a:cubicBezTo>
                    <a:pt x="1273" y="685"/>
                    <a:pt x="1142" y="812"/>
                    <a:pt x="1060" y="783"/>
                  </a:cubicBezTo>
                  <a:cubicBezTo>
                    <a:pt x="1020" y="769"/>
                    <a:pt x="980" y="727"/>
                    <a:pt x="945" y="702"/>
                  </a:cubicBezTo>
                  <a:cubicBezTo>
                    <a:pt x="908" y="675"/>
                    <a:pt x="870" y="647"/>
                    <a:pt x="832" y="619"/>
                  </a:cubicBezTo>
                  <a:cubicBezTo>
                    <a:pt x="749" y="556"/>
                    <a:pt x="666" y="491"/>
                    <a:pt x="585" y="423"/>
                  </a:cubicBezTo>
                  <a:cubicBezTo>
                    <a:pt x="456" y="317"/>
                    <a:pt x="332" y="204"/>
                    <a:pt x="212" y="89"/>
                  </a:cubicBezTo>
                  <a:cubicBezTo>
                    <a:pt x="774" y="101"/>
                    <a:pt x="1339" y="115"/>
                    <a:pt x="1903" y="129"/>
                  </a:cubicBezTo>
                  <a:close/>
                  <a:moveTo>
                    <a:pt x="2025" y="47"/>
                  </a:moveTo>
                  <a:lnTo>
                    <a:pt x="2020" y="47"/>
                  </a:lnTo>
                  <a:cubicBezTo>
                    <a:pt x="2008" y="39"/>
                    <a:pt x="1993" y="38"/>
                    <a:pt x="1979" y="46"/>
                  </a:cubicBezTo>
                  <a:cubicBezTo>
                    <a:pt x="1352" y="31"/>
                    <a:pt x="724" y="16"/>
                    <a:pt x="97" y="1"/>
                  </a:cubicBezTo>
                  <a:cubicBezTo>
                    <a:pt x="65" y="0"/>
                    <a:pt x="51" y="28"/>
                    <a:pt x="57" y="52"/>
                  </a:cubicBezTo>
                  <a:cubicBezTo>
                    <a:pt x="57" y="52"/>
                    <a:pt x="57" y="54"/>
                    <a:pt x="57" y="55"/>
                  </a:cubicBezTo>
                  <a:cubicBezTo>
                    <a:pt x="54" y="484"/>
                    <a:pt x="37" y="912"/>
                    <a:pt x="7" y="1342"/>
                  </a:cubicBezTo>
                  <a:cubicBezTo>
                    <a:pt x="1" y="1350"/>
                    <a:pt x="0" y="1360"/>
                    <a:pt x="2" y="1373"/>
                  </a:cubicBezTo>
                  <a:cubicBezTo>
                    <a:pt x="3" y="1375"/>
                    <a:pt x="4" y="1378"/>
                    <a:pt x="4" y="1381"/>
                  </a:cubicBezTo>
                  <a:cubicBezTo>
                    <a:pt x="5" y="1388"/>
                    <a:pt x="8" y="1394"/>
                    <a:pt x="11" y="1400"/>
                  </a:cubicBezTo>
                  <a:cubicBezTo>
                    <a:pt x="45" y="1480"/>
                    <a:pt x="138" y="1506"/>
                    <a:pt x="222" y="1512"/>
                  </a:cubicBezTo>
                  <a:cubicBezTo>
                    <a:pt x="405" y="1524"/>
                    <a:pt x="594" y="1506"/>
                    <a:pt x="778" y="1498"/>
                  </a:cubicBezTo>
                  <a:cubicBezTo>
                    <a:pt x="1159" y="1481"/>
                    <a:pt x="1541" y="1450"/>
                    <a:pt x="1921" y="1408"/>
                  </a:cubicBezTo>
                  <a:cubicBezTo>
                    <a:pt x="1927" y="1407"/>
                    <a:pt x="1932" y="1406"/>
                    <a:pt x="1937" y="1403"/>
                  </a:cubicBezTo>
                  <a:cubicBezTo>
                    <a:pt x="1960" y="1423"/>
                    <a:pt x="2007" y="1412"/>
                    <a:pt x="2008" y="1373"/>
                  </a:cubicBezTo>
                  <a:cubicBezTo>
                    <a:pt x="2027" y="944"/>
                    <a:pt x="2048" y="517"/>
                    <a:pt x="2067" y="89"/>
                  </a:cubicBezTo>
                  <a:cubicBezTo>
                    <a:pt x="2068" y="66"/>
                    <a:pt x="2047" y="48"/>
                    <a:pt x="2025" y="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6" name="Group 4">
              <a:extLst>
                <a:ext uri="{FF2B5EF4-FFF2-40B4-BE49-F238E27FC236}">
                  <a16:creationId xmlns:a16="http://schemas.microsoft.com/office/drawing/2014/main" id="{779FEF53-2656-5B4E-9A22-1A6FB3F5EF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0290" y="5445224"/>
              <a:ext cx="1074882" cy="792725"/>
              <a:chOff x="1066800" y="5483225"/>
              <a:chExt cx="842963" cy="620713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205" name="Freeform 205">
                <a:extLst>
                  <a:ext uri="{FF2B5EF4-FFF2-40B4-BE49-F238E27FC236}">
                    <a16:creationId xmlns:a16="http://schemas.microsoft.com/office/drawing/2014/main" id="{29F5371F-7B94-704F-9C86-FA165FFF7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5688013"/>
                <a:ext cx="174625" cy="246062"/>
              </a:xfrm>
              <a:custGeom>
                <a:avLst/>
                <a:gdLst>
                  <a:gd name="T0" fmla="*/ 54507223 w 483"/>
                  <a:gd name="T1" fmla="*/ 2588328 h 684"/>
                  <a:gd name="T2" fmla="*/ 54507223 w 483"/>
                  <a:gd name="T3" fmla="*/ 2588328 h 684"/>
                  <a:gd name="T4" fmla="*/ 27449748 w 483"/>
                  <a:gd name="T5" fmla="*/ 14752928 h 684"/>
                  <a:gd name="T6" fmla="*/ 27449748 w 483"/>
                  <a:gd name="T7" fmla="*/ 14752928 h 684"/>
                  <a:gd name="T8" fmla="*/ 3137104 w 483"/>
                  <a:gd name="T9" fmla="*/ 17600268 h 684"/>
                  <a:gd name="T10" fmla="*/ 3137104 w 483"/>
                  <a:gd name="T11" fmla="*/ 17600268 h 684"/>
                  <a:gd name="T12" fmla="*/ 2744830 w 483"/>
                  <a:gd name="T13" fmla="*/ 22906070 h 684"/>
                  <a:gd name="T14" fmla="*/ 2744830 w 483"/>
                  <a:gd name="T15" fmla="*/ 22906070 h 684"/>
                  <a:gd name="T16" fmla="*/ 31763311 w 483"/>
                  <a:gd name="T17" fmla="*/ 21870739 h 684"/>
                  <a:gd name="T18" fmla="*/ 31763311 w 483"/>
                  <a:gd name="T19" fmla="*/ 21870739 h 684"/>
                  <a:gd name="T20" fmla="*/ 40259559 w 483"/>
                  <a:gd name="T21" fmla="*/ 53447616 h 684"/>
                  <a:gd name="T22" fmla="*/ 40259559 w 483"/>
                  <a:gd name="T23" fmla="*/ 53447616 h 684"/>
                  <a:gd name="T24" fmla="*/ 47710225 w 483"/>
                  <a:gd name="T25" fmla="*/ 84894628 h 684"/>
                  <a:gd name="T26" fmla="*/ 47710225 w 483"/>
                  <a:gd name="T27" fmla="*/ 84894628 h 684"/>
                  <a:gd name="T28" fmla="*/ 54507223 w 483"/>
                  <a:gd name="T29" fmla="*/ 83730150 h 684"/>
                  <a:gd name="T30" fmla="*/ 54507223 w 483"/>
                  <a:gd name="T31" fmla="*/ 83730150 h 684"/>
                  <a:gd name="T32" fmla="*/ 37645245 w 483"/>
                  <a:gd name="T33" fmla="*/ 19929583 h 684"/>
                  <a:gd name="T34" fmla="*/ 37645245 w 483"/>
                  <a:gd name="T35" fmla="*/ 19929583 h 684"/>
                  <a:gd name="T36" fmla="*/ 59213060 w 483"/>
                  <a:gd name="T37" fmla="*/ 8153142 h 684"/>
                  <a:gd name="T38" fmla="*/ 59213060 w 483"/>
                  <a:gd name="T39" fmla="*/ 8153142 h 684"/>
                  <a:gd name="T40" fmla="*/ 54507223 w 483"/>
                  <a:gd name="T41" fmla="*/ 2588328 h 6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3" h="684">
                    <a:moveTo>
                      <a:pt x="417" y="20"/>
                    </a:moveTo>
                    <a:lnTo>
                      <a:pt x="417" y="20"/>
                    </a:lnTo>
                    <a:cubicBezTo>
                      <a:pt x="352" y="63"/>
                      <a:pt x="286" y="96"/>
                      <a:pt x="210" y="114"/>
                    </a:cubicBezTo>
                    <a:cubicBezTo>
                      <a:pt x="148" y="130"/>
                      <a:pt x="87" y="128"/>
                      <a:pt x="24" y="136"/>
                    </a:cubicBezTo>
                    <a:cubicBezTo>
                      <a:pt x="5" y="139"/>
                      <a:pt x="0" y="171"/>
                      <a:pt x="21" y="177"/>
                    </a:cubicBezTo>
                    <a:cubicBezTo>
                      <a:pt x="91" y="196"/>
                      <a:pt x="169" y="189"/>
                      <a:pt x="243" y="169"/>
                    </a:cubicBezTo>
                    <a:cubicBezTo>
                      <a:pt x="261" y="251"/>
                      <a:pt x="287" y="332"/>
                      <a:pt x="308" y="413"/>
                    </a:cubicBezTo>
                    <a:cubicBezTo>
                      <a:pt x="327" y="494"/>
                      <a:pt x="337" y="578"/>
                      <a:pt x="365" y="656"/>
                    </a:cubicBezTo>
                    <a:cubicBezTo>
                      <a:pt x="374" y="683"/>
                      <a:pt x="417" y="674"/>
                      <a:pt x="417" y="647"/>
                    </a:cubicBezTo>
                    <a:cubicBezTo>
                      <a:pt x="415" y="489"/>
                      <a:pt x="361" y="298"/>
                      <a:pt x="288" y="154"/>
                    </a:cubicBezTo>
                    <a:cubicBezTo>
                      <a:pt x="350" y="131"/>
                      <a:pt x="407" y="98"/>
                      <a:pt x="453" y="63"/>
                    </a:cubicBezTo>
                    <a:cubicBezTo>
                      <a:pt x="482" y="40"/>
                      <a:pt x="447" y="0"/>
                      <a:pt x="417" y="2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6" name="Freeform 206">
                <a:extLst>
                  <a:ext uri="{FF2B5EF4-FFF2-40B4-BE49-F238E27FC236}">
                    <a16:creationId xmlns:a16="http://schemas.microsoft.com/office/drawing/2014/main" id="{81EBE7FA-5365-6F47-BA11-3D2115A20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88" y="5768975"/>
                <a:ext cx="96837" cy="155575"/>
              </a:xfrm>
              <a:custGeom>
                <a:avLst/>
                <a:gdLst>
                  <a:gd name="T0" fmla="*/ 21096120 w 270"/>
                  <a:gd name="T1" fmla="*/ 15635468 h 431"/>
                  <a:gd name="T2" fmla="*/ 21096120 w 270"/>
                  <a:gd name="T3" fmla="*/ 15635468 h 431"/>
                  <a:gd name="T4" fmla="*/ 9004406 w 270"/>
                  <a:gd name="T5" fmla="*/ 24234687 h 431"/>
                  <a:gd name="T6" fmla="*/ 9004406 w 270"/>
                  <a:gd name="T7" fmla="*/ 24234687 h 431"/>
                  <a:gd name="T8" fmla="*/ 5402787 w 270"/>
                  <a:gd name="T9" fmla="*/ 11205371 h 431"/>
                  <a:gd name="T10" fmla="*/ 5402787 w 270"/>
                  <a:gd name="T11" fmla="*/ 11205371 h 431"/>
                  <a:gd name="T12" fmla="*/ 21096120 w 270"/>
                  <a:gd name="T13" fmla="*/ 15635468 h 431"/>
                  <a:gd name="T14" fmla="*/ 13249454 w 270"/>
                  <a:gd name="T15" fmla="*/ 27492016 h 431"/>
                  <a:gd name="T16" fmla="*/ 13249454 w 270"/>
                  <a:gd name="T17" fmla="*/ 27492016 h 431"/>
                  <a:gd name="T18" fmla="*/ 27527531 w 270"/>
                  <a:gd name="T19" fmla="*/ 10423525 h 431"/>
                  <a:gd name="T20" fmla="*/ 27527531 w 270"/>
                  <a:gd name="T21" fmla="*/ 10423525 h 431"/>
                  <a:gd name="T22" fmla="*/ 2186723 w 270"/>
                  <a:gd name="T23" fmla="*/ 7426811 h 431"/>
                  <a:gd name="T24" fmla="*/ 2186723 w 270"/>
                  <a:gd name="T25" fmla="*/ 7426811 h 431"/>
                  <a:gd name="T26" fmla="*/ 2701394 w 270"/>
                  <a:gd name="T27" fmla="*/ 11596293 h 431"/>
                  <a:gd name="T28" fmla="*/ 2701394 w 270"/>
                  <a:gd name="T29" fmla="*/ 11596293 h 431"/>
                  <a:gd name="T30" fmla="*/ 5917099 w 270"/>
                  <a:gd name="T31" fmla="*/ 29055707 h 431"/>
                  <a:gd name="T32" fmla="*/ 5917099 w 270"/>
                  <a:gd name="T33" fmla="*/ 29055707 h 431"/>
                  <a:gd name="T34" fmla="*/ 9004406 w 270"/>
                  <a:gd name="T35" fmla="*/ 53290393 h 431"/>
                  <a:gd name="T36" fmla="*/ 9004406 w 270"/>
                  <a:gd name="T37" fmla="*/ 53290393 h 431"/>
                  <a:gd name="T38" fmla="*/ 12734783 w 270"/>
                  <a:gd name="T39" fmla="*/ 52769163 h 431"/>
                  <a:gd name="T40" fmla="*/ 12734783 w 270"/>
                  <a:gd name="T41" fmla="*/ 52769163 h 431"/>
                  <a:gd name="T42" fmla="*/ 10162147 w 270"/>
                  <a:gd name="T43" fmla="*/ 30749345 h 431"/>
                  <a:gd name="T44" fmla="*/ 10162147 w 270"/>
                  <a:gd name="T45" fmla="*/ 30749345 h 431"/>
                  <a:gd name="T46" fmla="*/ 29328341 w 270"/>
                  <a:gd name="T47" fmla="*/ 52117625 h 431"/>
                  <a:gd name="T48" fmla="*/ 29328341 w 270"/>
                  <a:gd name="T49" fmla="*/ 52117625 h 431"/>
                  <a:gd name="T50" fmla="*/ 32673162 w 270"/>
                  <a:gd name="T51" fmla="*/ 48990604 h 431"/>
                  <a:gd name="T52" fmla="*/ 32673162 w 270"/>
                  <a:gd name="T53" fmla="*/ 48990604 h 431"/>
                  <a:gd name="T54" fmla="*/ 13249454 w 270"/>
                  <a:gd name="T55" fmla="*/ 27492016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0" h="431">
                    <a:moveTo>
                      <a:pt x="164" y="120"/>
                    </a:moveTo>
                    <a:lnTo>
                      <a:pt x="164" y="120"/>
                    </a:lnTo>
                    <a:cubicBezTo>
                      <a:pt x="153" y="154"/>
                      <a:pt x="103" y="175"/>
                      <a:pt x="70" y="186"/>
                    </a:cubicBezTo>
                    <a:cubicBezTo>
                      <a:pt x="63" y="152"/>
                      <a:pt x="56" y="118"/>
                      <a:pt x="42" y="86"/>
                    </a:cubicBezTo>
                    <a:cubicBezTo>
                      <a:pt x="85" y="71"/>
                      <a:pt x="194" y="37"/>
                      <a:pt x="164" y="120"/>
                    </a:cubicBezTo>
                    <a:close/>
                    <a:moveTo>
                      <a:pt x="103" y="211"/>
                    </a:moveTo>
                    <a:lnTo>
                      <a:pt x="103" y="211"/>
                    </a:lnTo>
                    <a:cubicBezTo>
                      <a:pt x="154" y="187"/>
                      <a:pt x="229" y="136"/>
                      <a:pt x="214" y="80"/>
                    </a:cubicBezTo>
                    <a:cubicBezTo>
                      <a:pt x="193" y="0"/>
                      <a:pt x="64" y="40"/>
                      <a:pt x="17" y="57"/>
                    </a:cubicBezTo>
                    <a:cubicBezTo>
                      <a:pt x="0" y="64"/>
                      <a:pt x="7" y="86"/>
                      <a:pt x="21" y="89"/>
                    </a:cubicBezTo>
                    <a:cubicBezTo>
                      <a:pt x="24" y="134"/>
                      <a:pt x="38" y="179"/>
                      <a:pt x="46" y="223"/>
                    </a:cubicBezTo>
                    <a:cubicBezTo>
                      <a:pt x="56" y="285"/>
                      <a:pt x="62" y="347"/>
                      <a:pt x="70" y="409"/>
                    </a:cubicBezTo>
                    <a:cubicBezTo>
                      <a:pt x="71" y="430"/>
                      <a:pt x="99" y="423"/>
                      <a:pt x="99" y="405"/>
                    </a:cubicBezTo>
                    <a:cubicBezTo>
                      <a:pt x="96" y="349"/>
                      <a:pt x="89" y="292"/>
                      <a:pt x="79" y="236"/>
                    </a:cubicBezTo>
                    <a:cubicBezTo>
                      <a:pt x="132" y="288"/>
                      <a:pt x="181" y="341"/>
                      <a:pt x="228" y="400"/>
                    </a:cubicBezTo>
                    <a:cubicBezTo>
                      <a:pt x="242" y="417"/>
                      <a:pt x="269" y="395"/>
                      <a:pt x="254" y="376"/>
                    </a:cubicBezTo>
                    <a:cubicBezTo>
                      <a:pt x="208" y="317"/>
                      <a:pt x="157" y="262"/>
                      <a:pt x="103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7" name="Freeform 207">
                <a:extLst>
                  <a:ext uri="{FF2B5EF4-FFF2-40B4-BE49-F238E27FC236}">
                    <a16:creationId xmlns:a16="http://schemas.microsoft.com/office/drawing/2014/main" id="{FC6D4D6C-D6ED-CD40-BF67-A3CC88919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5762625"/>
                <a:ext cx="82550" cy="141288"/>
              </a:xfrm>
              <a:custGeom>
                <a:avLst/>
                <a:gdLst>
                  <a:gd name="T0" fmla="*/ 6129784 w 231"/>
                  <a:gd name="T1" fmla="*/ 29061938 h 394"/>
                  <a:gd name="T2" fmla="*/ 6129784 w 231"/>
                  <a:gd name="T3" fmla="*/ 29061938 h 394"/>
                  <a:gd name="T4" fmla="*/ 5236029 w 231"/>
                  <a:gd name="T5" fmla="*/ 11187571 h 394"/>
                  <a:gd name="T6" fmla="*/ 14047794 w 231"/>
                  <a:gd name="T7" fmla="*/ 27518886 h 394"/>
                  <a:gd name="T8" fmla="*/ 14047794 w 231"/>
                  <a:gd name="T9" fmla="*/ 27518886 h 394"/>
                  <a:gd name="T10" fmla="*/ 6129784 w 231"/>
                  <a:gd name="T11" fmla="*/ 29061938 h 394"/>
                  <a:gd name="T12" fmla="*/ 27967654 w 231"/>
                  <a:gd name="T13" fmla="*/ 43464349 h 394"/>
                  <a:gd name="T14" fmla="*/ 27967654 w 231"/>
                  <a:gd name="T15" fmla="*/ 43464349 h 394"/>
                  <a:gd name="T16" fmla="*/ 5746695 w 231"/>
                  <a:gd name="T17" fmla="*/ 2828987 h 394"/>
                  <a:gd name="T18" fmla="*/ 5746695 w 231"/>
                  <a:gd name="T19" fmla="*/ 2828987 h 394"/>
                  <a:gd name="T20" fmla="*/ 4341916 w 231"/>
                  <a:gd name="T21" fmla="*/ 1671788 h 394"/>
                  <a:gd name="T22" fmla="*/ 4341916 w 231"/>
                  <a:gd name="T23" fmla="*/ 1671788 h 394"/>
                  <a:gd name="T24" fmla="*/ 127577 w 231"/>
                  <a:gd name="T25" fmla="*/ 3471955 h 394"/>
                  <a:gd name="T26" fmla="*/ 127577 w 231"/>
                  <a:gd name="T27" fmla="*/ 3471955 h 394"/>
                  <a:gd name="T28" fmla="*/ 1532357 w 231"/>
                  <a:gd name="T29" fmla="*/ 30219495 h 394"/>
                  <a:gd name="T30" fmla="*/ 1532357 w 231"/>
                  <a:gd name="T31" fmla="*/ 30219495 h 394"/>
                  <a:gd name="T32" fmla="*/ 1787869 w 231"/>
                  <a:gd name="T33" fmla="*/ 34077303 h 394"/>
                  <a:gd name="T34" fmla="*/ 1787869 w 231"/>
                  <a:gd name="T35" fmla="*/ 34077303 h 394"/>
                  <a:gd name="T36" fmla="*/ 1404779 w 231"/>
                  <a:gd name="T37" fmla="*/ 47065041 h 394"/>
                  <a:gd name="T38" fmla="*/ 1404779 w 231"/>
                  <a:gd name="T39" fmla="*/ 47065041 h 394"/>
                  <a:gd name="T40" fmla="*/ 6129784 w 231"/>
                  <a:gd name="T41" fmla="*/ 47579630 h 394"/>
                  <a:gd name="T42" fmla="*/ 6129784 w 231"/>
                  <a:gd name="T43" fmla="*/ 47579630 h 394"/>
                  <a:gd name="T44" fmla="*/ 6129784 w 231"/>
                  <a:gd name="T45" fmla="*/ 33691450 h 394"/>
                  <a:gd name="T46" fmla="*/ 6129784 w 231"/>
                  <a:gd name="T47" fmla="*/ 33691450 h 394"/>
                  <a:gd name="T48" fmla="*/ 16473907 w 231"/>
                  <a:gd name="T49" fmla="*/ 31762546 h 394"/>
                  <a:gd name="T50" fmla="*/ 16473907 w 231"/>
                  <a:gd name="T51" fmla="*/ 31762546 h 394"/>
                  <a:gd name="T52" fmla="*/ 23880893 w 231"/>
                  <a:gd name="T53" fmla="*/ 45393252 h 394"/>
                  <a:gd name="T54" fmla="*/ 23880893 w 231"/>
                  <a:gd name="T55" fmla="*/ 45393252 h 394"/>
                  <a:gd name="T56" fmla="*/ 27967654 w 231"/>
                  <a:gd name="T57" fmla="*/ 43464349 h 39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1" h="394">
                    <a:moveTo>
                      <a:pt x="48" y="226"/>
                    </a:moveTo>
                    <a:lnTo>
                      <a:pt x="48" y="226"/>
                    </a:lnTo>
                    <a:cubicBezTo>
                      <a:pt x="47" y="180"/>
                      <a:pt x="44" y="133"/>
                      <a:pt x="41" y="87"/>
                    </a:cubicBezTo>
                    <a:lnTo>
                      <a:pt x="110" y="214"/>
                    </a:lnTo>
                    <a:cubicBezTo>
                      <a:pt x="89" y="217"/>
                      <a:pt x="68" y="221"/>
                      <a:pt x="48" y="226"/>
                    </a:cubicBezTo>
                    <a:close/>
                    <a:moveTo>
                      <a:pt x="219" y="338"/>
                    </a:moveTo>
                    <a:lnTo>
                      <a:pt x="219" y="338"/>
                    </a:lnTo>
                    <a:cubicBezTo>
                      <a:pt x="162" y="232"/>
                      <a:pt x="104" y="127"/>
                      <a:pt x="45" y="22"/>
                    </a:cubicBezTo>
                    <a:cubicBezTo>
                      <a:pt x="43" y="17"/>
                      <a:pt x="39" y="14"/>
                      <a:pt x="34" y="13"/>
                    </a:cubicBezTo>
                    <a:cubicBezTo>
                      <a:pt x="26" y="0"/>
                      <a:pt x="0" y="6"/>
                      <a:pt x="1" y="27"/>
                    </a:cubicBezTo>
                    <a:cubicBezTo>
                      <a:pt x="8" y="96"/>
                      <a:pt x="11" y="166"/>
                      <a:pt x="12" y="235"/>
                    </a:cubicBezTo>
                    <a:cubicBezTo>
                      <a:pt x="3" y="243"/>
                      <a:pt x="3" y="259"/>
                      <a:pt x="14" y="265"/>
                    </a:cubicBezTo>
                    <a:cubicBezTo>
                      <a:pt x="14" y="299"/>
                      <a:pt x="14" y="332"/>
                      <a:pt x="11" y="366"/>
                    </a:cubicBezTo>
                    <a:cubicBezTo>
                      <a:pt x="11" y="389"/>
                      <a:pt x="47" y="393"/>
                      <a:pt x="48" y="370"/>
                    </a:cubicBezTo>
                    <a:cubicBezTo>
                      <a:pt x="49" y="334"/>
                      <a:pt x="49" y="298"/>
                      <a:pt x="48" y="262"/>
                    </a:cubicBezTo>
                    <a:cubicBezTo>
                      <a:pt x="74" y="256"/>
                      <a:pt x="101" y="250"/>
                      <a:pt x="129" y="247"/>
                    </a:cubicBezTo>
                    <a:cubicBezTo>
                      <a:pt x="148" y="282"/>
                      <a:pt x="167" y="317"/>
                      <a:pt x="187" y="353"/>
                    </a:cubicBezTo>
                    <a:cubicBezTo>
                      <a:pt x="198" y="373"/>
                      <a:pt x="230" y="357"/>
                      <a:pt x="219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8" name="Freeform 208">
                <a:extLst>
                  <a:ext uri="{FF2B5EF4-FFF2-40B4-BE49-F238E27FC236}">
                    <a16:creationId xmlns:a16="http://schemas.microsoft.com/office/drawing/2014/main" id="{2E45B2FE-75CB-E340-BEC3-E1CA1971A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5726113"/>
                <a:ext cx="92075" cy="144462"/>
              </a:xfrm>
              <a:custGeom>
                <a:avLst/>
                <a:gdLst>
                  <a:gd name="T0" fmla="*/ 32089033 w 257"/>
                  <a:gd name="T1" fmla="*/ 1420543 h 402"/>
                  <a:gd name="T2" fmla="*/ 32089033 w 257"/>
                  <a:gd name="T3" fmla="*/ 1420543 h 402"/>
                  <a:gd name="T4" fmla="*/ 31832513 w 257"/>
                  <a:gd name="T5" fmla="*/ 1033155 h 402"/>
                  <a:gd name="T6" fmla="*/ 31832513 w 257"/>
                  <a:gd name="T7" fmla="*/ 1033155 h 402"/>
                  <a:gd name="T8" fmla="*/ 28366624 w 257"/>
                  <a:gd name="T9" fmla="*/ 1420543 h 402"/>
                  <a:gd name="T10" fmla="*/ 28366624 w 257"/>
                  <a:gd name="T11" fmla="*/ 1420543 h 402"/>
                  <a:gd name="T12" fmla="*/ 24901093 w 257"/>
                  <a:gd name="T13" fmla="*/ 22728329 h 402"/>
                  <a:gd name="T14" fmla="*/ 24901093 w 257"/>
                  <a:gd name="T15" fmla="*/ 22728329 h 402"/>
                  <a:gd name="T16" fmla="*/ 24901093 w 257"/>
                  <a:gd name="T17" fmla="*/ 39258088 h 402"/>
                  <a:gd name="T18" fmla="*/ 24901093 w 257"/>
                  <a:gd name="T19" fmla="*/ 39258088 h 402"/>
                  <a:gd name="T20" fmla="*/ 5262606 w 257"/>
                  <a:gd name="T21" fmla="*/ 10589208 h 402"/>
                  <a:gd name="T22" fmla="*/ 5262606 w 257"/>
                  <a:gd name="T23" fmla="*/ 10589208 h 402"/>
                  <a:gd name="T24" fmla="*/ 1668456 w 257"/>
                  <a:gd name="T25" fmla="*/ 13559663 h 402"/>
                  <a:gd name="T26" fmla="*/ 1668456 w 257"/>
                  <a:gd name="T27" fmla="*/ 13559663 h 402"/>
                  <a:gd name="T28" fmla="*/ 26056508 w 257"/>
                  <a:gd name="T29" fmla="*/ 49718286 h 402"/>
                  <a:gd name="T30" fmla="*/ 26056508 w 257"/>
                  <a:gd name="T31" fmla="*/ 49718286 h 402"/>
                  <a:gd name="T32" fmla="*/ 30291958 w 257"/>
                  <a:gd name="T33" fmla="*/ 48297743 h 402"/>
                  <a:gd name="T34" fmla="*/ 30291958 w 257"/>
                  <a:gd name="T35" fmla="*/ 48297743 h 402"/>
                  <a:gd name="T36" fmla="*/ 29522039 w 257"/>
                  <a:gd name="T37" fmla="*/ 24665269 h 402"/>
                  <a:gd name="T38" fmla="*/ 29522039 w 257"/>
                  <a:gd name="T39" fmla="*/ 24665269 h 402"/>
                  <a:gd name="T40" fmla="*/ 31575634 w 257"/>
                  <a:gd name="T41" fmla="*/ 4907396 h 402"/>
                  <a:gd name="T42" fmla="*/ 31575634 w 257"/>
                  <a:gd name="T43" fmla="*/ 4907396 h 402"/>
                  <a:gd name="T44" fmla="*/ 31703895 w 257"/>
                  <a:gd name="T45" fmla="*/ 4907396 h 402"/>
                  <a:gd name="T46" fmla="*/ 31832513 w 257"/>
                  <a:gd name="T47" fmla="*/ 4778027 h 402"/>
                  <a:gd name="T48" fmla="*/ 31832513 w 257"/>
                  <a:gd name="T49" fmla="*/ 4778027 h 402"/>
                  <a:gd name="T50" fmla="*/ 32089033 w 257"/>
                  <a:gd name="T51" fmla="*/ 1420543 h 4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7" h="402">
                    <a:moveTo>
                      <a:pt x="250" y="11"/>
                    </a:moveTo>
                    <a:lnTo>
                      <a:pt x="250" y="11"/>
                    </a:lnTo>
                    <a:cubicBezTo>
                      <a:pt x="249" y="11"/>
                      <a:pt x="249" y="9"/>
                      <a:pt x="248" y="8"/>
                    </a:cubicBezTo>
                    <a:cubicBezTo>
                      <a:pt x="241" y="0"/>
                      <a:pt x="226" y="1"/>
                      <a:pt x="221" y="11"/>
                    </a:cubicBezTo>
                    <a:cubicBezTo>
                      <a:pt x="194" y="49"/>
                      <a:pt x="199" y="129"/>
                      <a:pt x="194" y="176"/>
                    </a:cubicBezTo>
                    <a:cubicBezTo>
                      <a:pt x="191" y="218"/>
                      <a:pt x="191" y="261"/>
                      <a:pt x="194" y="304"/>
                    </a:cubicBezTo>
                    <a:cubicBezTo>
                      <a:pt x="145" y="229"/>
                      <a:pt x="94" y="155"/>
                      <a:pt x="41" y="82"/>
                    </a:cubicBezTo>
                    <a:cubicBezTo>
                      <a:pt x="27" y="64"/>
                      <a:pt x="0" y="87"/>
                      <a:pt x="13" y="105"/>
                    </a:cubicBezTo>
                    <a:cubicBezTo>
                      <a:pt x="80" y="196"/>
                      <a:pt x="144" y="290"/>
                      <a:pt x="203" y="385"/>
                    </a:cubicBezTo>
                    <a:cubicBezTo>
                      <a:pt x="214" y="401"/>
                      <a:pt x="240" y="394"/>
                      <a:pt x="236" y="374"/>
                    </a:cubicBezTo>
                    <a:cubicBezTo>
                      <a:pt x="226" y="314"/>
                      <a:pt x="225" y="253"/>
                      <a:pt x="230" y="191"/>
                    </a:cubicBezTo>
                    <a:cubicBezTo>
                      <a:pt x="232" y="155"/>
                      <a:pt x="229" y="75"/>
                      <a:pt x="246" y="38"/>
                    </a:cubicBezTo>
                    <a:lnTo>
                      <a:pt x="247" y="38"/>
                    </a:lnTo>
                    <a:lnTo>
                      <a:pt x="248" y="37"/>
                    </a:lnTo>
                    <a:cubicBezTo>
                      <a:pt x="256" y="30"/>
                      <a:pt x="256" y="19"/>
                      <a:pt x="250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9" name="Freeform 209">
                <a:extLst>
                  <a:ext uri="{FF2B5EF4-FFF2-40B4-BE49-F238E27FC236}">
                    <a16:creationId xmlns:a16="http://schemas.microsoft.com/office/drawing/2014/main" id="{2C3214F1-59E1-9B4F-B743-06F952128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5726113"/>
                <a:ext cx="109537" cy="153987"/>
              </a:xfrm>
              <a:custGeom>
                <a:avLst/>
                <a:gdLst>
                  <a:gd name="T0" fmla="*/ 13372522 w 304"/>
                  <a:gd name="T1" fmla="*/ 11704455 h 427"/>
                  <a:gd name="T2" fmla="*/ 13372522 w 304"/>
                  <a:gd name="T3" fmla="*/ 11704455 h 427"/>
                  <a:gd name="T4" fmla="*/ 17007781 w 304"/>
                  <a:gd name="T5" fmla="*/ 7542839 h 427"/>
                  <a:gd name="T6" fmla="*/ 17007781 w 304"/>
                  <a:gd name="T7" fmla="*/ 7542839 h 427"/>
                  <a:gd name="T8" fmla="*/ 26355539 w 304"/>
                  <a:gd name="T9" fmla="*/ 16126442 h 427"/>
                  <a:gd name="T10" fmla="*/ 26355539 w 304"/>
                  <a:gd name="T11" fmla="*/ 16126442 h 427"/>
                  <a:gd name="T12" fmla="*/ 7789738 w 304"/>
                  <a:gd name="T13" fmla="*/ 26920317 h 427"/>
                  <a:gd name="T14" fmla="*/ 7789738 w 304"/>
                  <a:gd name="T15" fmla="*/ 26920317 h 427"/>
                  <a:gd name="T16" fmla="*/ 7400233 w 304"/>
                  <a:gd name="T17" fmla="*/ 27050503 h 427"/>
                  <a:gd name="T18" fmla="*/ 7400233 w 304"/>
                  <a:gd name="T19" fmla="*/ 27050503 h 427"/>
                  <a:gd name="T20" fmla="*/ 8828538 w 304"/>
                  <a:gd name="T21" fmla="*/ 20157872 h 427"/>
                  <a:gd name="T22" fmla="*/ 8828538 w 304"/>
                  <a:gd name="T23" fmla="*/ 20157872 h 427"/>
                  <a:gd name="T24" fmla="*/ 13372522 w 304"/>
                  <a:gd name="T25" fmla="*/ 11704455 h 427"/>
                  <a:gd name="T26" fmla="*/ 33495982 w 304"/>
                  <a:gd name="T27" fmla="*/ 34073320 h 427"/>
                  <a:gd name="T28" fmla="*/ 33495982 w 304"/>
                  <a:gd name="T29" fmla="*/ 34073320 h 427"/>
                  <a:gd name="T30" fmla="*/ 12463797 w 304"/>
                  <a:gd name="T31" fmla="*/ 41356148 h 427"/>
                  <a:gd name="T32" fmla="*/ 12463797 w 304"/>
                  <a:gd name="T33" fmla="*/ 41356148 h 427"/>
                  <a:gd name="T34" fmla="*/ 7530308 w 304"/>
                  <a:gd name="T35" fmla="*/ 31212119 h 427"/>
                  <a:gd name="T36" fmla="*/ 7530308 w 304"/>
                  <a:gd name="T37" fmla="*/ 31212119 h 427"/>
                  <a:gd name="T38" fmla="*/ 8698463 w 304"/>
                  <a:gd name="T39" fmla="*/ 31602316 h 427"/>
                  <a:gd name="T40" fmla="*/ 8698463 w 304"/>
                  <a:gd name="T41" fmla="*/ 31602316 h 427"/>
                  <a:gd name="T42" fmla="*/ 32716972 w 304"/>
                  <a:gd name="T43" fmla="*/ 8063221 h 427"/>
                  <a:gd name="T44" fmla="*/ 32716972 w 304"/>
                  <a:gd name="T45" fmla="*/ 8063221 h 427"/>
                  <a:gd name="T46" fmla="*/ 22070985 w 304"/>
                  <a:gd name="T47" fmla="*/ 390197 h 427"/>
                  <a:gd name="T48" fmla="*/ 22070985 w 304"/>
                  <a:gd name="T49" fmla="*/ 390197 h 427"/>
                  <a:gd name="T50" fmla="*/ 8049528 w 304"/>
                  <a:gd name="T51" fmla="*/ 11054247 h 427"/>
                  <a:gd name="T52" fmla="*/ 8049528 w 304"/>
                  <a:gd name="T53" fmla="*/ 11054247 h 427"/>
                  <a:gd name="T54" fmla="*/ 10775702 w 304"/>
                  <a:gd name="T55" fmla="*/ 45907960 h 427"/>
                  <a:gd name="T56" fmla="*/ 10775702 w 304"/>
                  <a:gd name="T57" fmla="*/ 45907960 h 427"/>
                  <a:gd name="T58" fmla="*/ 37780536 w 304"/>
                  <a:gd name="T59" fmla="*/ 35503921 h 427"/>
                  <a:gd name="T60" fmla="*/ 37780536 w 304"/>
                  <a:gd name="T61" fmla="*/ 35503921 h 427"/>
                  <a:gd name="T62" fmla="*/ 33495982 w 304"/>
                  <a:gd name="T63" fmla="*/ 34073320 h 42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4" h="427">
                    <a:moveTo>
                      <a:pt x="103" y="90"/>
                    </a:moveTo>
                    <a:lnTo>
                      <a:pt x="103" y="90"/>
                    </a:lnTo>
                    <a:cubicBezTo>
                      <a:pt x="111" y="79"/>
                      <a:pt x="121" y="67"/>
                      <a:pt x="131" y="58"/>
                    </a:cubicBezTo>
                    <a:cubicBezTo>
                      <a:pt x="205" y="68"/>
                      <a:pt x="229" y="90"/>
                      <a:pt x="203" y="124"/>
                    </a:cubicBezTo>
                    <a:cubicBezTo>
                      <a:pt x="184" y="179"/>
                      <a:pt x="110" y="204"/>
                      <a:pt x="60" y="207"/>
                    </a:cubicBezTo>
                    <a:cubicBezTo>
                      <a:pt x="59" y="207"/>
                      <a:pt x="58" y="208"/>
                      <a:pt x="57" y="208"/>
                    </a:cubicBezTo>
                    <a:cubicBezTo>
                      <a:pt x="58" y="190"/>
                      <a:pt x="61" y="171"/>
                      <a:pt x="68" y="155"/>
                    </a:cubicBezTo>
                    <a:cubicBezTo>
                      <a:pt x="76" y="131"/>
                      <a:pt x="89" y="109"/>
                      <a:pt x="103" y="90"/>
                    </a:cubicBezTo>
                    <a:close/>
                    <a:moveTo>
                      <a:pt x="258" y="262"/>
                    </a:moveTo>
                    <a:lnTo>
                      <a:pt x="258" y="262"/>
                    </a:lnTo>
                    <a:cubicBezTo>
                      <a:pt x="225" y="326"/>
                      <a:pt x="164" y="385"/>
                      <a:pt x="96" y="318"/>
                    </a:cubicBezTo>
                    <a:cubicBezTo>
                      <a:pt x="74" y="296"/>
                      <a:pt x="62" y="269"/>
                      <a:pt x="58" y="240"/>
                    </a:cubicBezTo>
                    <a:cubicBezTo>
                      <a:pt x="61" y="242"/>
                      <a:pt x="64" y="243"/>
                      <a:pt x="67" y="243"/>
                    </a:cubicBezTo>
                    <a:cubicBezTo>
                      <a:pt x="150" y="236"/>
                      <a:pt x="274" y="163"/>
                      <a:pt x="252" y="62"/>
                    </a:cubicBezTo>
                    <a:cubicBezTo>
                      <a:pt x="244" y="22"/>
                      <a:pt x="209" y="0"/>
                      <a:pt x="170" y="3"/>
                    </a:cubicBezTo>
                    <a:cubicBezTo>
                      <a:pt x="122" y="7"/>
                      <a:pt x="88" y="48"/>
                      <a:pt x="62" y="85"/>
                    </a:cubicBezTo>
                    <a:cubicBezTo>
                      <a:pt x="10" y="169"/>
                      <a:pt x="0" y="286"/>
                      <a:pt x="83" y="353"/>
                    </a:cubicBezTo>
                    <a:cubicBezTo>
                      <a:pt x="173" y="426"/>
                      <a:pt x="249" y="357"/>
                      <a:pt x="291" y="273"/>
                    </a:cubicBezTo>
                    <a:cubicBezTo>
                      <a:pt x="303" y="254"/>
                      <a:pt x="269" y="242"/>
                      <a:pt x="258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0" name="Freeform 210">
                <a:extLst>
                  <a:ext uri="{FF2B5EF4-FFF2-40B4-BE49-F238E27FC236}">
                    <a16:creationId xmlns:a16="http://schemas.microsoft.com/office/drawing/2014/main" id="{FDEFC7CC-AC00-8545-A432-A0D2D857C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5654675"/>
                <a:ext cx="65087" cy="190500"/>
              </a:xfrm>
              <a:custGeom>
                <a:avLst/>
                <a:gdLst>
                  <a:gd name="T0" fmla="*/ 5042984 w 181"/>
                  <a:gd name="T1" fmla="*/ 2713008 h 530"/>
                  <a:gd name="T2" fmla="*/ 5042984 w 181"/>
                  <a:gd name="T3" fmla="*/ 2713008 h 530"/>
                  <a:gd name="T4" fmla="*/ 905105 w 181"/>
                  <a:gd name="T5" fmla="*/ 4651075 h 530"/>
                  <a:gd name="T6" fmla="*/ 905105 w 181"/>
                  <a:gd name="T7" fmla="*/ 4651075 h 530"/>
                  <a:gd name="T8" fmla="*/ 18103536 w 181"/>
                  <a:gd name="T9" fmla="*/ 65500729 h 530"/>
                  <a:gd name="T10" fmla="*/ 18103536 w 181"/>
                  <a:gd name="T11" fmla="*/ 65500729 h 530"/>
                  <a:gd name="T12" fmla="*/ 22499965 w 181"/>
                  <a:gd name="T13" fmla="*/ 64725430 h 530"/>
                  <a:gd name="T14" fmla="*/ 22499965 w 181"/>
                  <a:gd name="T15" fmla="*/ 64725430 h 530"/>
                  <a:gd name="T16" fmla="*/ 5042984 w 181"/>
                  <a:gd name="T17" fmla="*/ 2713008 h 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530">
                    <a:moveTo>
                      <a:pt x="39" y="21"/>
                    </a:moveTo>
                    <a:lnTo>
                      <a:pt x="39" y="21"/>
                    </a:lnTo>
                    <a:cubicBezTo>
                      <a:pt x="32" y="0"/>
                      <a:pt x="0" y="16"/>
                      <a:pt x="7" y="36"/>
                    </a:cubicBezTo>
                    <a:cubicBezTo>
                      <a:pt x="59" y="191"/>
                      <a:pt x="104" y="347"/>
                      <a:pt x="140" y="507"/>
                    </a:cubicBezTo>
                    <a:cubicBezTo>
                      <a:pt x="145" y="529"/>
                      <a:pt x="180" y="523"/>
                      <a:pt x="174" y="501"/>
                    </a:cubicBezTo>
                    <a:cubicBezTo>
                      <a:pt x="138" y="338"/>
                      <a:pt x="92" y="180"/>
                      <a:pt x="39" y="2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1" name="Freeform 211">
                <a:extLst>
                  <a:ext uri="{FF2B5EF4-FFF2-40B4-BE49-F238E27FC236}">
                    <a16:creationId xmlns:a16="http://schemas.microsoft.com/office/drawing/2014/main" id="{07818149-538B-814D-9309-9C60D48FB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13" y="5532438"/>
                <a:ext cx="731837" cy="522287"/>
              </a:xfrm>
              <a:custGeom>
                <a:avLst/>
                <a:gdLst>
                  <a:gd name="T0" fmla="*/ 253597540 w 2033"/>
                  <a:gd name="T1" fmla="*/ 105366446 h 1449"/>
                  <a:gd name="T2" fmla="*/ 253597540 w 2033"/>
                  <a:gd name="T3" fmla="*/ 105366446 h 1449"/>
                  <a:gd name="T4" fmla="*/ 256577804 w 2033"/>
                  <a:gd name="T5" fmla="*/ 123165655 h 1449"/>
                  <a:gd name="T6" fmla="*/ 256577804 w 2033"/>
                  <a:gd name="T7" fmla="*/ 123165655 h 1449"/>
                  <a:gd name="T8" fmla="*/ 255281881 w 2033"/>
                  <a:gd name="T9" fmla="*/ 134988662 h 1449"/>
                  <a:gd name="T10" fmla="*/ 255281881 w 2033"/>
                  <a:gd name="T11" fmla="*/ 134988662 h 1449"/>
                  <a:gd name="T12" fmla="*/ 143191307 w 2033"/>
                  <a:gd name="T13" fmla="*/ 162272300 h 1449"/>
                  <a:gd name="T14" fmla="*/ 143191307 w 2033"/>
                  <a:gd name="T15" fmla="*/ 162272300 h 1449"/>
                  <a:gd name="T16" fmla="*/ 37579632 w 2033"/>
                  <a:gd name="T17" fmla="*/ 182539847 h 1449"/>
                  <a:gd name="T18" fmla="*/ 37579632 w 2033"/>
                  <a:gd name="T19" fmla="*/ 182539847 h 1449"/>
                  <a:gd name="T20" fmla="*/ 7645591 w 2033"/>
                  <a:gd name="T21" fmla="*/ 52228340 h 1449"/>
                  <a:gd name="T22" fmla="*/ 7645591 w 2033"/>
                  <a:gd name="T23" fmla="*/ 52228340 h 1449"/>
                  <a:gd name="T24" fmla="*/ 59868082 w 2033"/>
                  <a:gd name="T25" fmla="*/ 37807235 h 1449"/>
                  <a:gd name="T26" fmla="*/ 59868082 w 2033"/>
                  <a:gd name="T27" fmla="*/ 37807235 h 1449"/>
                  <a:gd name="T28" fmla="*/ 118051824 w 2033"/>
                  <a:gd name="T29" fmla="*/ 26244111 h 1449"/>
                  <a:gd name="T30" fmla="*/ 118051824 w 2033"/>
                  <a:gd name="T31" fmla="*/ 26244111 h 1449"/>
                  <a:gd name="T32" fmla="*/ 235196501 w 2033"/>
                  <a:gd name="T33" fmla="*/ 5456800 h 1449"/>
                  <a:gd name="T34" fmla="*/ 235196501 w 2033"/>
                  <a:gd name="T35" fmla="*/ 5456800 h 1449"/>
                  <a:gd name="T36" fmla="*/ 247895835 w 2033"/>
                  <a:gd name="T37" fmla="*/ 71846722 h 1449"/>
                  <a:gd name="T38" fmla="*/ 247895835 w 2033"/>
                  <a:gd name="T39" fmla="*/ 71846722 h 1449"/>
                  <a:gd name="T40" fmla="*/ 253597540 w 2033"/>
                  <a:gd name="T41" fmla="*/ 105366446 h 1449"/>
                  <a:gd name="T42" fmla="*/ 239343097 w 2033"/>
                  <a:gd name="T43" fmla="*/ 2208816 h 1449"/>
                  <a:gd name="T44" fmla="*/ 239343097 w 2033"/>
                  <a:gd name="T45" fmla="*/ 2208816 h 1449"/>
                  <a:gd name="T46" fmla="*/ 235585278 w 2033"/>
                  <a:gd name="T47" fmla="*/ 649525 h 1449"/>
                  <a:gd name="T48" fmla="*/ 235585278 w 2033"/>
                  <a:gd name="T49" fmla="*/ 649525 h 1449"/>
                  <a:gd name="T50" fmla="*/ 117274269 w 2033"/>
                  <a:gd name="T51" fmla="*/ 21826839 h 1449"/>
                  <a:gd name="T52" fmla="*/ 117274269 w 2033"/>
                  <a:gd name="T53" fmla="*/ 21826839 h 1449"/>
                  <a:gd name="T54" fmla="*/ 61164006 w 2033"/>
                  <a:gd name="T55" fmla="*/ 32740438 h 1449"/>
                  <a:gd name="T56" fmla="*/ 61164006 w 2033"/>
                  <a:gd name="T57" fmla="*/ 32740438 h 1449"/>
                  <a:gd name="T58" fmla="*/ 2851032 w 2033"/>
                  <a:gd name="T59" fmla="*/ 48460953 h 1449"/>
                  <a:gd name="T60" fmla="*/ 2851032 w 2033"/>
                  <a:gd name="T61" fmla="*/ 48460953 h 1449"/>
                  <a:gd name="T62" fmla="*/ 2980625 w 2033"/>
                  <a:gd name="T63" fmla="*/ 52878225 h 1449"/>
                  <a:gd name="T64" fmla="*/ 2980625 w 2033"/>
                  <a:gd name="T65" fmla="*/ 52878225 h 1449"/>
                  <a:gd name="T66" fmla="*/ 33433036 w 2033"/>
                  <a:gd name="T67" fmla="*/ 185917952 h 1449"/>
                  <a:gd name="T68" fmla="*/ 33433036 w 2033"/>
                  <a:gd name="T69" fmla="*/ 185917952 h 1449"/>
                  <a:gd name="T70" fmla="*/ 36542893 w 2033"/>
                  <a:gd name="T71" fmla="*/ 187736765 h 1449"/>
                  <a:gd name="T72" fmla="*/ 36542893 w 2033"/>
                  <a:gd name="T73" fmla="*/ 187736765 h 1449"/>
                  <a:gd name="T74" fmla="*/ 148245050 w 2033"/>
                  <a:gd name="T75" fmla="*/ 166040048 h 1449"/>
                  <a:gd name="T76" fmla="*/ 148245050 w 2033"/>
                  <a:gd name="T77" fmla="*/ 166040048 h 1449"/>
                  <a:gd name="T78" fmla="*/ 251524061 w 2033"/>
                  <a:gd name="T79" fmla="*/ 140185579 h 1449"/>
                  <a:gd name="T80" fmla="*/ 251524061 w 2033"/>
                  <a:gd name="T81" fmla="*/ 140185579 h 1449"/>
                  <a:gd name="T82" fmla="*/ 252949578 w 2033"/>
                  <a:gd name="T83" fmla="*/ 140575222 h 1449"/>
                  <a:gd name="T84" fmla="*/ 252949578 w 2033"/>
                  <a:gd name="T85" fmla="*/ 140575222 h 1449"/>
                  <a:gd name="T86" fmla="*/ 261242770 w 2033"/>
                  <a:gd name="T87" fmla="*/ 138496527 h 1449"/>
                  <a:gd name="T88" fmla="*/ 261242770 w 2033"/>
                  <a:gd name="T89" fmla="*/ 138496527 h 1449"/>
                  <a:gd name="T90" fmla="*/ 263186656 w 2033"/>
                  <a:gd name="T91" fmla="*/ 135768307 h 1449"/>
                  <a:gd name="T92" fmla="*/ 263186656 w 2033"/>
                  <a:gd name="T93" fmla="*/ 135768307 h 1449"/>
                  <a:gd name="T94" fmla="*/ 239343097 w 2033"/>
                  <a:gd name="T95" fmla="*/ 2208816 h 1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3" h="1449">
                    <a:moveTo>
                      <a:pt x="1957" y="811"/>
                    </a:moveTo>
                    <a:lnTo>
                      <a:pt x="1957" y="811"/>
                    </a:lnTo>
                    <a:cubicBezTo>
                      <a:pt x="1964" y="856"/>
                      <a:pt x="1973" y="902"/>
                      <a:pt x="1980" y="948"/>
                    </a:cubicBezTo>
                    <a:cubicBezTo>
                      <a:pt x="1987" y="992"/>
                      <a:pt x="2002" y="1024"/>
                      <a:pt x="1970" y="1039"/>
                    </a:cubicBezTo>
                    <a:cubicBezTo>
                      <a:pt x="1676" y="1084"/>
                      <a:pt x="1396" y="1189"/>
                      <a:pt x="1105" y="1249"/>
                    </a:cubicBezTo>
                    <a:cubicBezTo>
                      <a:pt x="833" y="1306"/>
                      <a:pt x="553" y="1314"/>
                      <a:pt x="290" y="1405"/>
                    </a:cubicBezTo>
                    <a:cubicBezTo>
                      <a:pt x="248" y="1062"/>
                      <a:pt x="170" y="727"/>
                      <a:pt x="59" y="402"/>
                    </a:cubicBezTo>
                    <a:cubicBezTo>
                      <a:pt x="195" y="372"/>
                      <a:pt x="326" y="328"/>
                      <a:pt x="462" y="291"/>
                    </a:cubicBezTo>
                    <a:cubicBezTo>
                      <a:pt x="610" y="252"/>
                      <a:pt x="760" y="228"/>
                      <a:pt x="911" y="202"/>
                    </a:cubicBezTo>
                    <a:cubicBezTo>
                      <a:pt x="1212" y="149"/>
                      <a:pt x="1514" y="95"/>
                      <a:pt x="1815" y="42"/>
                    </a:cubicBezTo>
                    <a:cubicBezTo>
                      <a:pt x="1849" y="213"/>
                      <a:pt x="1882" y="382"/>
                      <a:pt x="1913" y="553"/>
                    </a:cubicBezTo>
                    <a:cubicBezTo>
                      <a:pt x="1928" y="640"/>
                      <a:pt x="1942" y="725"/>
                      <a:pt x="1957" y="811"/>
                    </a:cubicBezTo>
                    <a:close/>
                    <a:moveTo>
                      <a:pt x="1847" y="17"/>
                    </a:moveTo>
                    <a:lnTo>
                      <a:pt x="1847" y="17"/>
                    </a:lnTo>
                    <a:cubicBezTo>
                      <a:pt x="1843" y="2"/>
                      <a:pt x="1827" y="0"/>
                      <a:pt x="1818" y="5"/>
                    </a:cubicBezTo>
                    <a:cubicBezTo>
                      <a:pt x="1514" y="59"/>
                      <a:pt x="1209" y="113"/>
                      <a:pt x="905" y="168"/>
                    </a:cubicBezTo>
                    <a:cubicBezTo>
                      <a:pt x="760" y="193"/>
                      <a:pt x="614" y="215"/>
                      <a:pt x="472" y="252"/>
                    </a:cubicBezTo>
                    <a:cubicBezTo>
                      <a:pt x="322" y="291"/>
                      <a:pt x="175" y="342"/>
                      <a:pt x="22" y="373"/>
                    </a:cubicBezTo>
                    <a:cubicBezTo>
                      <a:pt x="0" y="377"/>
                      <a:pt x="5" y="406"/>
                      <a:pt x="23" y="407"/>
                    </a:cubicBezTo>
                    <a:cubicBezTo>
                      <a:pt x="138" y="740"/>
                      <a:pt x="216" y="1083"/>
                      <a:pt x="258" y="1431"/>
                    </a:cubicBezTo>
                    <a:cubicBezTo>
                      <a:pt x="259" y="1445"/>
                      <a:pt x="273" y="1448"/>
                      <a:pt x="282" y="1445"/>
                    </a:cubicBezTo>
                    <a:cubicBezTo>
                      <a:pt x="559" y="1342"/>
                      <a:pt x="858" y="1340"/>
                      <a:pt x="1144" y="1278"/>
                    </a:cubicBezTo>
                    <a:cubicBezTo>
                      <a:pt x="1412" y="1218"/>
                      <a:pt x="1671" y="1125"/>
                      <a:pt x="1941" y="1079"/>
                    </a:cubicBezTo>
                    <a:cubicBezTo>
                      <a:pt x="1945" y="1080"/>
                      <a:pt x="1948" y="1082"/>
                      <a:pt x="1952" y="1082"/>
                    </a:cubicBezTo>
                    <a:cubicBezTo>
                      <a:pt x="1974" y="1079"/>
                      <a:pt x="1996" y="1074"/>
                      <a:pt x="2016" y="1066"/>
                    </a:cubicBezTo>
                    <a:cubicBezTo>
                      <a:pt x="2027" y="1062"/>
                      <a:pt x="2032" y="1055"/>
                      <a:pt x="2031" y="1045"/>
                    </a:cubicBezTo>
                    <a:cubicBezTo>
                      <a:pt x="1975" y="701"/>
                      <a:pt x="1915" y="358"/>
                      <a:pt x="184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12" name="Freeform 212">
                <a:extLst>
                  <a:ext uri="{FF2B5EF4-FFF2-40B4-BE49-F238E27FC236}">
                    <a16:creationId xmlns:a16="http://schemas.microsoft.com/office/drawing/2014/main" id="{73B321AB-5C97-C244-A896-0206A17B6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" y="5483225"/>
                <a:ext cx="842963" cy="620713"/>
              </a:xfrm>
              <a:custGeom>
                <a:avLst/>
                <a:gdLst>
                  <a:gd name="T0" fmla="*/ 293823356 w 2342"/>
                  <a:gd name="T1" fmla="*/ 148083206 h 1726"/>
                  <a:gd name="T2" fmla="*/ 285272789 w 2342"/>
                  <a:gd name="T3" fmla="*/ 169681213 h 1726"/>
                  <a:gd name="T4" fmla="*/ 263119635 w 2342"/>
                  <a:gd name="T5" fmla="*/ 167870500 h 1726"/>
                  <a:gd name="T6" fmla="*/ 245111828 w 2342"/>
                  <a:gd name="T7" fmla="*/ 179769058 h 1726"/>
                  <a:gd name="T8" fmla="*/ 222181219 w 2342"/>
                  <a:gd name="T9" fmla="*/ 176665133 h 1726"/>
                  <a:gd name="T10" fmla="*/ 198861882 w 2342"/>
                  <a:gd name="T11" fmla="*/ 181967806 h 1726"/>
                  <a:gd name="T12" fmla="*/ 174895026 w 2342"/>
                  <a:gd name="T13" fmla="*/ 195676716 h 1726"/>
                  <a:gd name="T14" fmla="*/ 151057386 w 2342"/>
                  <a:gd name="T15" fmla="*/ 194383504 h 1726"/>
                  <a:gd name="T16" fmla="*/ 133567883 w 2342"/>
                  <a:gd name="T17" fmla="*/ 205893667 h 1726"/>
                  <a:gd name="T18" fmla="*/ 110248546 w 2342"/>
                  <a:gd name="T19" fmla="*/ 203048313 h 1726"/>
                  <a:gd name="T20" fmla="*/ 80581072 w 2342"/>
                  <a:gd name="T21" fmla="*/ 211584375 h 1726"/>
                  <a:gd name="T22" fmla="*/ 64387328 w 2342"/>
                  <a:gd name="T23" fmla="*/ 210420268 h 1726"/>
                  <a:gd name="T24" fmla="*/ 49229831 w 2342"/>
                  <a:gd name="T25" fmla="*/ 214817405 h 1726"/>
                  <a:gd name="T26" fmla="*/ 40808839 w 2342"/>
                  <a:gd name="T27" fmla="*/ 187011549 h 1726"/>
                  <a:gd name="T28" fmla="*/ 39124713 w 2342"/>
                  <a:gd name="T29" fmla="*/ 173431743 h 1726"/>
                  <a:gd name="T30" fmla="*/ 37440587 w 2342"/>
                  <a:gd name="T31" fmla="*/ 158429621 h 1726"/>
                  <a:gd name="T32" fmla="*/ 30314994 w 2342"/>
                  <a:gd name="T33" fmla="*/ 135150006 h 1726"/>
                  <a:gd name="T34" fmla="*/ 27465045 w 2342"/>
                  <a:gd name="T35" fmla="*/ 120018419 h 1726"/>
                  <a:gd name="T36" fmla="*/ 19044053 w 2342"/>
                  <a:gd name="T37" fmla="*/ 96480234 h 1726"/>
                  <a:gd name="T38" fmla="*/ 14898345 w 2342"/>
                  <a:gd name="T39" fmla="*/ 79925969 h 1726"/>
                  <a:gd name="T40" fmla="*/ 24355584 w 2342"/>
                  <a:gd name="T41" fmla="*/ 56646714 h 1726"/>
                  <a:gd name="T42" fmla="*/ 37958530 w 2342"/>
                  <a:gd name="T43" fmla="*/ 53284219 h 1726"/>
                  <a:gd name="T44" fmla="*/ 55577609 w 2342"/>
                  <a:gd name="T45" fmla="*/ 49792259 h 1726"/>
                  <a:gd name="T46" fmla="*/ 68921404 w 2342"/>
                  <a:gd name="T47" fmla="*/ 46817440 h 1726"/>
                  <a:gd name="T48" fmla="*/ 81617679 w 2342"/>
                  <a:gd name="T49" fmla="*/ 42808339 h 1726"/>
                  <a:gd name="T50" fmla="*/ 109341515 w 2342"/>
                  <a:gd name="T51" fmla="*/ 37247096 h 1726"/>
                  <a:gd name="T52" fmla="*/ 124240221 w 2342"/>
                  <a:gd name="T53" fmla="*/ 35953883 h 1726"/>
                  <a:gd name="T54" fmla="*/ 152611936 w 2342"/>
                  <a:gd name="T55" fmla="*/ 30651211 h 1726"/>
                  <a:gd name="T56" fmla="*/ 167380706 w 2342"/>
                  <a:gd name="T57" fmla="*/ 27676751 h 1726"/>
                  <a:gd name="T58" fmla="*/ 189663796 w 2342"/>
                  <a:gd name="T59" fmla="*/ 16554265 h 1726"/>
                  <a:gd name="T60" fmla="*/ 212335253 w 2342"/>
                  <a:gd name="T61" fmla="*/ 22374078 h 1726"/>
                  <a:gd name="T62" fmla="*/ 230861363 w 2342"/>
                  <a:gd name="T63" fmla="*/ 6725350 h 1726"/>
                  <a:gd name="T64" fmla="*/ 252496213 w 2342"/>
                  <a:gd name="T65" fmla="*/ 12157128 h 1726"/>
                  <a:gd name="T66" fmla="*/ 267006191 w 2342"/>
                  <a:gd name="T67" fmla="*/ 18623548 h 1726"/>
                  <a:gd name="T68" fmla="*/ 270374443 w 2342"/>
                  <a:gd name="T69" fmla="*/ 32073888 h 1726"/>
                  <a:gd name="T70" fmla="*/ 278925011 w 2342"/>
                  <a:gd name="T71" fmla="*/ 51861542 h 1726"/>
                  <a:gd name="T72" fmla="*/ 274390575 w 2342"/>
                  <a:gd name="T73" fmla="*/ 55353502 h 1726"/>
                  <a:gd name="T74" fmla="*/ 279184163 w 2342"/>
                  <a:gd name="T75" fmla="*/ 68803842 h 1726"/>
                  <a:gd name="T76" fmla="*/ 283329511 w 2342"/>
                  <a:gd name="T77" fmla="*/ 94669881 h 1726"/>
                  <a:gd name="T78" fmla="*/ 295766634 w 2342"/>
                  <a:gd name="T79" fmla="*/ 113810570 h 1726"/>
                  <a:gd name="T80" fmla="*/ 291880078 w 2342"/>
                  <a:gd name="T81" fmla="*/ 132175547 h 1726"/>
                  <a:gd name="T82" fmla="*/ 291232199 w 2342"/>
                  <a:gd name="T83" fmla="*/ 84970071 h 1726"/>
                  <a:gd name="T84" fmla="*/ 282681991 w 2342"/>
                  <a:gd name="T85" fmla="*/ 54059931 h 1726"/>
                  <a:gd name="T86" fmla="*/ 270892747 w 2342"/>
                  <a:gd name="T87" fmla="*/ 17588906 h 1726"/>
                  <a:gd name="T88" fmla="*/ 240706969 w 2342"/>
                  <a:gd name="T89" fmla="*/ 11381057 h 1726"/>
                  <a:gd name="T90" fmla="*/ 212076101 w 2342"/>
                  <a:gd name="T91" fmla="*/ 17200871 h 1726"/>
                  <a:gd name="T92" fmla="*/ 168287737 w 2342"/>
                  <a:gd name="T93" fmla="*/ 24443361 h 1726"/>
                  <a:gd name="T94" fmla="*/ 116207957 w 2342"/>
                  <a:gd name="T95" fmla="*/ 27935322 h 1726"/>
                  <a:gd name="T96" fmla="*/ 71901289 w 2342"/>
                  <a:gd name="T97" fmla="*/ 34531206 h 1726"/>
                  <a:gd name="T98" fmla="*/ 24355584 w 2342"/>
                  <a:gd name="T99" fmla="*/ 53671895 h 1726"/>
                  <a:gd name="T100" fmla="*/ 7773112 w 2342"/>
                  <a:gd name="T101" fmla="*/ 91565956 h 1726"/>
                  <a:gd name="T102" fmla="*/ 24873887 w 2342"/>
                  <a:gd name="T103" fmla="*/ 135796612 h 1726"/>
                  <a:gd name="T104" fmla="*/ 32776575 w 2342"/>
                  <a:gd name="T105" fmla="*/ 174466385 h 1726"/>
                  <a:gd name="T106" fmla="*/ 62961993 w 2342"/>
                  <a:gd name="T107" fmla="*/ 215334906 h 1726"/>
                  <a:gd name="T108" fmla="*/ 104418712 w 2342"/>
                  <a:gd name="T109" fmla="*/ 215464011 h 1726"/>
                  <a:gd name="T110" fmla="*/ 150020779 w 2342"/>
                  <a:gd name="T111" fmla="*/ 202919207 h 1726"/>
                  <a:gd name="T112" fmla="*/ 193161624 w 2342"/>
                  <a:gd name="T113" fmla="*/ 194254039 h 1726"/>
                  <a:gd name="T114" fmla="*/ 236432045 w 2342"/>
                  <a:gd name="T115" fmla="*/ 177053169 h 1726"/>
                  <a:gd name="T116" fmla="*/ 272188146 w 2342"/>
                  <a:gd name="T117" fmla="*/ 176277098 h 1726"/>
                  <a:gd name="T118" fmla="*/ 297062033 w 2342"/>
                  <a:gd name="T119" fmla="*/ 132951618 h 1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2" h="1726">
                    <a:moveTo>
                      <a:pt x="2253" y="1022"/>
                    </a:moveTo>
                    <a:lnTo>
                      <a:pt x="2253" y="1022"/>
                    </a:lnTo>
                    <a:cubicBezTo>
                      <a:pt x="2244" y="1024"/>
                      <a:pt x="2245" y="1033"/>
                      <a:pt x="2250" y="1037"/>
                    </a:cubicBezTo>
                    <a:cubicBezTo>
                      <a:pt x="2251" y="1042"/>
                      <a:pt x="2257" y="1046"/>
                      <a:pt x="2263" y="1044"/>
                    </a:cubicBezTo>
                    <a:cubicBezTo>
                      <a:pt x="2284" y="1035"/>
                      <a:pt x="2313" y="1055"/>
                      <a:pt x="2316" y="1078"/>
                    </a:cubicBezTo>
                    <a:cubicBezTo>
                      <a:pt x="2321" y="1108"/>
                      <a:pt x="2288" y="1120"/>
                      <a:pt x="2265" y="1123"/>
                    </a:cubicBezTo>
                    <a:cubicBezTo>
                      <a:pt x="2258" y="1124"/>
                      <a:pt x="2257" y="1132"/>
                      <a:pt x="2260" y="1136"/>
                    </a:cubicBezTo>
                    <a:cubicBezTo>
                      <a:pt x="2260" y="1140"/>
                      <a:pt x="2261" y="1144"/>
                      <a:pt x="2268" y="1145"/>
                    </a:cubicBezTo>
                    <a:cubicBezTo>
                      <a:pt x="2307" y="1148"/>
                      <a:pt x="2316" y="1185"/>
                      <a:pt x="2317" y="1219"/>
                    </a:cubicBezTo>
                    <a:cubicBezTo>
                      <a:pt x="2317" y="1240"/>
                      <a:pt x="2313" y="1256"/>
                      <a:pt x="2291" y="1263"/>
                    </a:cubicBezTo>
                    <a:cubicBezTo>
                      <a:pt x="2274" y="1268"/>
                      <a:pt x="2256" y="1265"/>
                      <a:pt x="2240" y="1256"/>
                    </a:cubicBezTo>
                    <a:cubicBezTo>
                      <a:pt x="2239" y="1255"/>
                      <a:pt x="2236" y="1255"/>
                      <a:pt x="2234" y="1255"/>
                    </a:cubicBezTo>
                    <a:cubicBezTo>
                      <a:pt x="2230" y="1254"/>
                      <a:pt x="2223" y="1255"/>
                      <a:pt x="2222" y="1262"/>
                    </a:cubicBezTo>
                    <a:cubicBezTo>
                      <a:pt x="2219" y="1278"/>
                      <a:pt x="2217" y="1300"/>
                      <a:pt x="2202" y="1312"/>
                    </a:cubicBezTo>
                    <a:cubicBezTo>
                      <a:pt x="2181" y="1327"/>
                      <a:pt x="2153" y="1312"/>
                      <a:pt x="2142" y="1291"/>
                    </a:cubicBezTo>
                    <a:cubicBezTo>
                      <a:pt x="2141" y="1289"/>
                      <a:pt x="2140" y="1288"/>
                      <a:pt x="2138" y="1288"/>
                    </a:cubicBezTo>
                    <a:cubicBezTo>
                      <a:pt x="2138" y="1287"/>
                      <a:pt x="2138" y="1286"/>
                      <a:pt x="2137" y="1286"/>
                    </a:cubicBezTo>
                    <a:cubicBezTo>
                      <a:pt x="2134" y="1275"/>
                      <a:pt x="2119" y="1282"/>
                      <a:pt x="2122" y="1292"/>
                    </a:cubicBezTo>
                    <a:cubicBezTo>
                      <a:pt x="2129" y="1313"/>
                      <a:pt x="2112" y="1350"/>
                      <a:pt x="2087" y="1349"/>
                    </a:cubicBezTo>
                    <a:cubicBezTo>
                      <a:pt x="2065" y="1349"/>
                      <a:pt x="2048" y="1317"/>
                      <a:pt x="2040" y="1303"/>
                    </a:cubicBezTo>
                    <a:cubicBezTo>
                      <a:pt x="2038" y="1298"/>
                      <a:pt x="2035" y="1297"/>
                      <a:pt x="2031" y="1298"/>
                    </a:cubicBezTo>
                    <a:cubicBezTo>
                      <a:pt x="2027" y="1295"/>
                      <a:pt x="2019" y="1297"/>
                      <a:pt x="2018" y="1304"/>
                    </a:cubicBezTo>
                    <a:cubicBezTo>
                      <a:pt x="2015" y="1320"/>
                      <a:pt x="2013" y="1338"/>
                      <a:pt x="2004" y="1350"/>
                    </a:cubicBezTo>
                    <a:cubicBezTo>
                      <a:pt x="1993" y="1369"/>
                      <a:pt x="1966" y="1379"/>
                      <a:pt x="1952" y="1361"/>
                    </a:cubicBezTo>
                    <a:cubicBezTo>
                      <a:pt x="1940" y="1346"/>
                      <a:pt x="1939" y="1317"/>
                      <a:pt x="1917" y="1316"/>
                    </a:cubicBezTo>
                    <a:cubicBezTo>
                      <a:pt x="1908" y="1315"/>
                      <a:pt x="1906" y="1328"/>
                      <a:pt x="1913" y="1332"/>
                    </a:cubicBezTo>
                    <a:cubicBezTo>
                      <a:pt x="1913" y="1352"/>
                      <a:pt x="1912" y="1380"/>
                      <a:pt x="1892" y="1390"/>
                    </a:cubicBezTo>
                    <a:cubicBezTo>
                      <a:pt x="1865" y="1405"/>
                      <a:pt x="1842" y="1369"/>
                      <a:pt x="1832" y="1348"/>
                    </a:cubicBezTo>
                    <a:cubicBezTo>
                      <a:pt x="1831" y="1344"/>
                      <a:pt x="1825" y="1342"/>
                      <a:pt x="1822" y="1344"/>
                    </a:cubicBezTo>
                    <a:cubicBezTo>
                      <a:pt x="1817" y="1341"/>
                      <a:pt x="1809" y="1342"/>
                      <a:pt x="1809" y="1350"/>
                    </a:cubicBezTo>
                    <a:cubicBezTo>
                      <a:pt x="1808" y="1372"/>
                      <a:pt x="1813" y="1418"/>
                      <a:pt x="1780" y="1414"/>
                    </a:cubicBezTo>
                    <a:cubicBezTo>
                      <a:pt x="1756" y="1412"/>
                      <a:pt x="1739" y="1391"/>
                      <a:pt x="1735" y="1369"/>
                    </a:cubicBezTo>
                    <a:cubicBezTo>
                      <a:pt x="1734" y="1363"/>
                      <a:pt x="1732" y="1362"/>
                      <a:pt x="1728" y="1362"/>
                    </a:cubicBezTo>
                    <a:cubicBezTo>
                      <a:pt x="1723" y="1358"/>
                      <a:pt x="1716" y="1360"/>
                      <a:pt x="1715" y="1366"/>
                    </a:cubicBezTo>
                    <a:cubicBezTo>
                      <a:pt x="1715" y="1389"/>
                      <a:pt x="1712" y="1419"/>
                      <a:pt x="1688" y="1428"/>
                    </a:cubicBezTo>
                    <a:cubicBezTo>
                      <a:pt x="1661" y="1438"/>
                      <a:pt x="1651" y="1399"/>
                      <a:pt x="1642" y="1381"/>
                    </a:cubicBezTo>
                    <a:cubicBezTo>
                      <a:pt x="1639" y="1378"/>
                      <a:pt x="1636" y="1376"/>
                      <a:pt x="1632" y="1378"/>
                    </a:cubicBezTo>
                    <a:cubicBezTo>
                      <a:pt x="1627" y="1376"/>
                      <a:pt x="1621" y="1378"/>
                      <a:pt x="1621" y="1385"/>
                    </a:cubicBezTo>
                    <a:cubicBezTo>
                      <a:pt x="1621" y="1407"/>
                      <a:pt x="1618" y="1439"/>
                      <a:pt x="1598" y="1455"/>
                    </a:cubicBezTo>
                    <a:cubicBezTo>
                      <a:pt x="1569" y="1478"/>
                      <a:pt x="1543" y="1430"/>
                      <a:pt x="1535" y="1407"/>
                    </a:cubicBezTo>
                    <a:cubicBezTo>
                      <a:pt x="1534" y="1404"/>
                      <a:pt x="1531" y="1402"/>
                      <a:pt x="1527" y="1402"/>
                    </a:cubicBezTo>
                    <a:cubicBezTo>
                      <a:pt x="1522" y="1396"/>
                      <a:pt x="1511" y="1403"/>
                      <a:pt x="1514" y="1412"/>
                    </a:cubicBezTo>
                    <a:cubicBezTo>
                      <a:pt x="1522" y="1439"/>
                      <a:pt x="1512" y="1475"/>
                      <a:pt x="1485" y="1487"/>
                    </a:cubicBezTo>
                    <a:cubicBezTo>
                      <a:pt x="1452" y="1503"/>
                      <a:pt x="1428" y="1467"/>
                      <a:pt x="1412" y="1442"/>
                    </a:cubicBezTo>
                    <a:cubicBezTo>
                      <a:pt x="1407" y="1435"/>
                      <a:pt x="1397" y="1438"/>
                      <a:pt x="1396" y="1444"/>
                    </a:cubicBezTo>
                    <a:cubicBezTo>
                      <a:pt x="1395" y="1446"/>
                      <a:pt x="1393" y="1450"/>
                      <a:pt x="1393" y="1453"/>
                    </a:cubicBezTo>
                    <a:cubicBezTo>
                      <a:pt x="1399" y="1476"/>
                      <a:pt x="1374" y="1510"/>
                      <a:pt x="1350" y="1513"/>
                    </a:cubicBezTo>
                    <a:cubicBezTo>
                      <a:pt x="1321" y="1518"/>
                      <a:pt x="1308" y="1486"/>
                      <a:pt x="1299" y="1463"/>
                    </a:cubicBezTo>
                    <a:cubicBezTo>
                      <a:pt x="1297" y="1458"/>
                      <a:pt x="1292" y="1458"/>
                      <a:pt x="1289" y="1459"/>
                    </a:cubicBezTo>
                    <a:cubicBezTo>
                      <a:pt x="1283" y="1459"/>
                      <a:pt x="1277" y="1462"/>
                      <a:pt x="1280" y="1469"/>
                    </a:cubicBezTo>
                    <a:cubicBezTo>
                      <a:pt x="1288" y="1496"/>
                      <a:pt x="1281" y="1530"/>
                      <a:pt x="1253" y="1544"/>
                    </a:cubicBezTo>
                    <a:cubicBezTo>
                      <a:pt x="1216" y="1561"/>
                      <a:pt x="1196" y="1532"/>
                      <a:pt x="1180" y="1503"/>
                    </a:cubicBezTo>
                    <a:cubicBezTo>
                      <a:pt x="1176" y="1497"/>
                      <a:pt x="1168" y="1499"/>
                      <a:pt x="1166" y="1503"/>
                    </a:cubicBezTo>
                    <a:cubicBezTo>
                      <a:pt x="1163" y="1504"/>
                      <a:pt x="1161" y="1507"/>
                      <a:pt x="1160" y="1510"/>
                    </a:cubicBezTo>
                    <a:cubicBezTo>
                      <a:pt x="1158" y="1524"/>
                      <a:pt x="1151" y="1565"/>
                      <a:pt x="1135" y="1570"/>
                    </a:cubicBezTo>
                    <a:cubicBezTo>
                      <a:pt x="1116" y="1576"/>
                      <a:pt x="1095" y="1545"/>
                      <a:pt x="1090" y="1529"/>
                    </a:cubicBezTo>
                    <a:cubicBezTo>
                      <a:pt x="1089" y="1527"/>
                      <a:pt x="1087" y="1526"/>
                      <a:pt x="1086" y="1524"/>
                    </a:cubicBezTo>
                    <a:cubicBezTo>
                      <a:pt x="1081" y="1518"/>
                      <a:pt x="1069" y="1521"/>
                      <a:pt x="1070" y="1530"/>
                    </a:cubicBezTo>
                    <a:cubicBezTo>
                      <a:pt x="1071" y="1537"/>
                      <a:pt x="1072" y="1544"/>
                      <a:pt x="1073" y="1551"/>
                    </a:cubicBezTo>
                    <a:cubicBezTo>
                      <a:pt x="1071" y="1581"/>
                      <a:pt x="1057" y="1593"/>
                      <a:pt x="1031" y="1592"/>
                    </a:cubicBezTo>
                    <a:cubicBezTo>
                      <a:pt x="1015" y="1602"/>
                      <a:pt x="1002" y="1599"/>
                      <a:pt x="993" y="1581"/>
                    </a:cubicBezTo>
                    <a:cubicBezTo>
                      <a:pt x="982" y="1574"/>
                      <a:pt x="977" y="1566"/>
                      <a:pt x="971" y="1554"/>
                    </a:cubicBezTo>
                    <a:cubicBezTo>
                      <a:pt x="966" y="1546"/>
                      <a:pt x="954" y="1550"/>
                      <a:pt x="955" y="1559"/>
                    </a:cubicBezTo>
                    <a:cubicBezTo>
                      <a:pt x="959" y="1593"/>
                      <a:pt x="936" y="1619"/>
                      <a:pt x="901" y="1612"/>
                    </a:cubicBezTo>
                    <a:cubicBezTo>
                      <a:pt x="879" y="1608"/>
                      <a:pt x="870" y="1595"/>
                      <a:pt x="858" y="1576"/>
                    </a:cubicBezTo>
                    <a:cubicBezTo>
                      <a:pt x="857" y="1573"/>
                      <a:pt x="855" y="1570"/>
                      <a:pt x="851" y="1570"/>
                    </a:cubicBezTo>
                    <a:cubicBezTo>
                      <a:pt x="846" y="1568"/>
                      <a:pt x="840" y="1570"/>
                      <a:pt x="839" y="1577"/>
                    </a:cubicBezTo>
                    <a:cubicBezTo>
                      <a:pt x="839" y="1603"/>
                      <a:pt x="833" y="1639"/>
                      <a:pt x="805" y="1649"/>
                    </a:cubicBezTo>
                    <a:cubicBezTo>
                      <a:pt x="772" y="1661"/>
                      <a:pt x="751" y="1624"/>
                      <a:pt x="741" y="1599"/>
                    </a:cubicBezTo>
                    <a:cubicBezTo>
                      <a:pt x="739" y="1590"/>
                      <a:pt x="725" y="1595"/>
                      <a:pt x="726" y="1603"/>
                    </a:cubicBezTo>
                    <a:cubicBezTo>
                      <a:pt x="726" y="1604"/>
                      <a:pt x="726" y="1604"/>
                      <a:pt x="726" y="1606"/>
                    </a:cubicBezTo>
                    <a:cubicBezTo>
                      <a:pt x="728" y="1630"/>
                      <a:pt x="710" y="1664"/>
                      <a:pt x="686" y="1672"/>
                    </a:cubicBezTo>
                    <a:cubicBezTo>
                      <a:pt x="659" y="1683"/>
                      <a:pt x="629" y="1665"/>
                      <a:pt x="622" y="1636"/>
                    </a:cubicBezTo>
                    <a:cubicBezTo>
                      <a:pt x="622" y="1634"/>
                      <a:pt x="621" y="1633"/>
                      <a:pt x="619" y="1631"/>
                    </a:cubicBezTo>
                    <a:cubicBezTo>
                      <a:pt x="618" y="1623"/>
                      <a:pt x="603" y="1622"/>
                      <a:pt x="602" y="1632"/>
                    </a:cubicBezTo>
                    <a:cubicBezTo>
                      <a:pt x="600" y="1660"/>
                      <a:pt x="585" y="1707"/>
                      <a:pt x="548" y="1699"/>
                    </a:cubicBezTo>
                    <a:cubicBezTo>
                      <a:pt x="536" y="1697"/>
                      <a:pt x="518" y="1689"/>
                      <a:pt x="510" y="1680"/>
                    </a:cubicBezTo>
                    <a:cubicBezTo>
                      <a:pt x="500" y="1668"/>
                      <a:pt x="499" y="1649"/>
                      <a:pt x="498" y="1634"/>
                    </a:cubicBezTo>
                    <a:cubicBezTo>
                      <a:pt x="498" y="1631"/>
                      <a:pt x="498" y="1630"/>
                      <a:pt x="497" y="1627"/>
                    </a:cubicBezTo>
                    <a:cubicBezTo>
                      <a:pt x="497" y="1627"/>
                      <a:pt x="497" y="1626"/>
                      <a:pt x="497" y="1625"/>
                    </a:cubicBezTo>
                    <a:cubicBezTo>
                      <a:pt x="495" y="1615"/>
                      <a:pt x="479" y="1617"/>
                      <a:pt x="480" y="1627"/>
                    </a:cubicBezTo>
                    <a:cubicBezTo>
                      <a:pt x="480" y="1630"/>
                      <a:pt x="480" y="1631"/>
                      <a:pt x="481" y="1632"/>
                    </a:cubicBezTo>
                    <a:cubicBezTo>
                      <a:pt x="477" y="1645"/>
                      <a:pt x="472" y="1659"/>
                      <a:pt x="463" y="1671"/>
                    </a:cubicBezTo>
                    <a:cubicBezTo>
                      <a:pt x="457" y="1676"/>
                      <a:pt x="453" y="1682"/>
                      <a:pt x="447" y="1686"/>
                    </a:cubicBezTo>
                    <a:cubicBezTo>
                      <a:pt x="424" y="1709"/>
                      <a:pt x="406" y="1705"/>
                      <a:pt x="392" y="1671"/>
                    </a:cubicBezTo>
                    <a:cubicBezTo>
                      <a:pt x="396" y="1664"/>
                      <a:pt x="384" y="1656"/>
                      <a:pt x="380" y="1661"/>
                    </a:cubicBezTo>
                    <a:cubicBezTo>
                      <a:pt x="366" y="1673"/>
                      <a:pt x="327" y="1669"/>
                      <a:pt x="315" y="1657"/>
                    </a:cubicBezTo>
                    <a:cubicBezTo>
                      <a:pt x="307" y="1649"/>
                      <a:pt x="305" y="1625"/>
                      <a:pt x="305" y="1614"/>
                    </a:cubicBezTo>
                    <a:cubicBezTo>
                      <a:pt x="303" y="1589"/>
                      <a:pt x="310" y="1565"/>
                      <a:pt x="331" y="1550"/>
                    </a:cubicBezTo>
                    <a:cubicBezTo>
                      <a:pt x="338" y="1544"/>
                      <a:pt x="332" y="1533"/>
                      <a:pt x="324" y="1535"/>
                    </a:cubicBezTo>
                    <a:cubicBezTo>
                      <a:pt x="301" y="1540"/>
                      <a:pt x="250" y="1552"/>
                      <a:pt x="264" y="1492"/>
                    </a:cubicBezTo>
                    <a:cubicBezTo>
                      <a:pt x="268" y="1471"/>
                      <a:pt x="300" y="1455"/>
                      <a:pt x="315" y="1446"/>
                    </a:cubicBezTo>
                    <a:cubicBezTo>
                      <a:pt x="317" y="1446"/>
                      <a:pt x="318" y="1444"/>
                      <a:pt x="318" y="1443"/>
                    </a:cubicBezTo>
                    <a:cubicBezTo>
                      <a:pt x="319" y="1442"/>
                      <a:pt x="319" y="1442"/>
                      <a:pt x="319" y="1442"/>
                    </a:cubicBezTo>
                    <a:cubicBezTo>
                      <a:pt x="327" y="1434"/>
                      <a:pt x="316" y="1421"/>
                      <a:pt x="309" y="1429"/>
                    </a:cubicBezTo>
                    <a:cubicBezTo>
                      <a:pt x="287" y="1450"/>
                      <a:pt x="261" y="1429"/>
                      <a:pt x="256" y="1405"/>
                    </a:cubicBezTo>
                    <a:cubicBezTo>
                      <a:pt x="250" y="1383"/>
                      <a:pt x="261" y="1347"/>
                      <a:pt x="289" y="1347"/>
                    </a:cubicBezTo>
                    <a:cubicBezTo>
                      <a:pt x="292" y="1347"/>
                      <a:pt x="294" y="1346"/>
                      <a:pt x="295" y="1344"/>
                    </a:cubicBezTo>
                    <a:cubicBezTo>
                      <a:pt x="299" y="1344"/>
                      <a:pt x="300" y="1342"/>
                      <a:pt x="302" y="1341"/>
                    </a:cubicBezTo>
                    <a:cubicBezTo>
                      <a:pt x="313" y="1337"/>
                      <a:pt x="305" y="1321"/>
                      <a:pt x="295" y="1327"/>
                    </a:cubicBezTo>
                    <a:cubicBezTo>
                      <a:pt x="269" y="1338"/>
                      <a:pt x="224" y="1337"/>
                      <a:pt x="219" y="1299"/>
                    </a:cubicBezTo>
                    <a:cubicBezTo>
                      <a:pt x="216" y="1265"/>
                      <a:pt x="258" y="1254"/>
                      <a:pt x="284" y="1247"/>
                    </a:cubicBezTo>
                    <a:cubicBezTo>
                      <a:pt x="286" y="1247"/>
                      <a:pt x="287" y="1246"/>
                      <a:pt x="289" y="1243"/>
                    </a:cubicBezTo>
                    <a:cubicBezTo>
                      <a:pt x="291" y="1242"/>
                      <a:pt x="293" y="1242"/>
                      <a:pt x="295" y="1240"/>
                    </a:cubicBezTo>
                    <a:cubicBezTo>
                      <a:pt x="305" y="1235"/>
                      <a:pt x="299" y="1221"/>
                      <a:pt x="289" y="1225"/>
                    </a:cubicBezTo>
                    <a:cubicBezTo>
                      <a:pt x="269" y="1234"/>
                      <a:pt x="234" y="1243"/>
                      <a:pt x="219" y="1222"/>
                    </a:cubicBezTo>
                    <a:cubicBezTo>
                      <a:pt x="208" y="1204"/>
                      <a:pt x="219" y="1157"/>
                      <a:pt x="246" y="1160"/>
                    </a:cubicBezTo>
                    <a:cubicBezTo>
                      <a:pt x="252" y="1161"/>
                      <a:pt x="254" y="1157"/>
                      <a:pt x="254" y="1153"/>
                    </a:cubicBezTo>
                    <a:cubicBezTo>
                      <a:pt x="261" y="1148"/>
                      <a:pt x="254" y="1136"/>
                      <a:pt x="245" y="1140"/>
                    </a:cubicBezTo>
                    <a:cubicBezTo>
                      <a:pt x="215" y="1151"/>
                      <a:pt x="161" y="1158"/>
                      <a:pt x="167" y="1109"/>
                    </a:cubicBezTo>
                    <a:cubicBezTo>
                      <a:pt x="171" y="1076"/>
                      <a:pt x="204" y="1059"/>
                      <a:pt x="232" y="1047"/>
                    </a:cubicBezTo>
                    <a:cubicBezTo>
                      <a:pt x="232" y="1046"/>
                      <a:pt x="234" y="1046"/>
                      <a:pt x="234" y="1045"/>
                    </a:cubicBezTo>
                    <a:cubicBezTo>
                      <a:pt x="235" y="1045"/>
                      <a:pt x="235" y="1044"/>
                      <a:pt x="236" y="1044"/>
                    </a:cubicBezTo>
                    <a:cubicBezTo>
                      <a:pt x="246" y="1041"/>
                      <a:pt x="238" y="1026"/>
                      <a:pt x="229" y="1029"/>
                    </a:cubicBezTo>
                    <a:cubicBezTo>
                      <a:pt x="204" y="1038"/>
                      <a:pt x="167" y="1036"/>
                      <a:pt x="162" y="1004"/>
                    </a:cubicBezTo>
                    <a:cubicBezTo>
                      <a:pt x="160" y="975"/>
                      <a:pt x="184" y="952"/>
                      <a:pt x="211" y="952"/>
                    </a:cubicBezTo>
                    <a:cubicBezTo>
                      <a:pt x="217" y="951"/>
                      <a:pt x="220" y="947"/>
                      <a:pt x="220" y="943"/>
                    </a:cubicBezTo>
                    <a:cubicBezTo>
                      <a:pt x="228" y="938"/>
                      <a:pt x="221" y="924"/>
                      <a:pt x="212" y="928"/>
                    </a:cubicBezTo>
                    <a:cubicBezTo>
                      <a:pt x="183" y="938"/>
                      <a:pt x="139" y="932"/>
                      <a:pt x="131" y="897"/>
                    </a:cubicBezTo>
                    <a:cubicBezTo>
                      <a:pt x="123" y="863"/>
                      <a:pt x="152" y="838"/>
                      <a:pt x="183" y="832"/>
                    </a:cubicBezTo>
                    <a:cubicBezTo>
                      <a:pt x="186" y="830"/>
                      <a:pt x="188" y="827"/>
                      <a:pt x="188" y="822"/>
                    </a:cubicBezTo>
                    <a:cubicBezTo>
                      <a:pt x="190" y="821"/>
                      <a:pt x="192" y="819"/>
                      <a:pt x="194" y="816"/>
                    </a:cubicBezTo>
                    <a:cubicBezTo>
                      <a:pt x="200" y="808"/>
                      <a:pt x="186" y="798"/>
                      <a:pt x="180" y="807"/>
                    </a:cubicBezTo>
                    <a:cubicBezTo>
                      <a:pt x="163" y="828"/>
                      <a:pt x="131" y="812"/>
                      <a:pt x="122" y="795"/>
                    </a:cubicBezTo>
                    <a:cubicBezTo>
                      <a:pt x="110" y="773"/>
                      <a:pt x="123" y="747"/>
                      <a:pt x="147" y="746"/>
                    </a:cubicBezTo>
                    <a:cubicBezTo>
                      <a:pt x="152" y="746"/>
                      <a:pt x="154" y="742"/>
                      <a:pt x="154" y="739"/>
                    </a:cubicBezTo>
                    <a:cubicBezTo>
                      <a:pt x="162" y="734"/>
                      <a:pt x="154" y="722"/>
                      <a:pt x="145" y="725"/>
                    </a:cubicBezTo>
                    <a:cubicBezTo>
                      <a:pt x="115" y="738"/>
                      <a:pt x="78" y="733"/>
                      <a:pt x="74" y="696"/>
                    </a:cubicBezTo>
                    <a:cubicBezTo>
                      <a:pt x="71" y="665"/>
                      <a:pt x="96" y="644"/>
                      <a:pt x="121" y="636"/>
                    </a:cubicBezTo>
                    <a:cubicBezTo>
                      <a:pt x="127" y="634"/>
                      <a:pt x="127" y="629"/>
                      <a:pt x="126" y="626"/>
                    </a:cubicBezTo>
                    <a:cubicBezTo>
                      <a:pt x="126" y="621"/>
                      <a:pt x="122" y="616"/>
                      <a:pt x="115" y="618"/>
                    </a:cubicBezTo>
                    <a:cubicBezTo>
                      <a:pt x="80" y="628"/>
                      <a:pt x="33" y="634"/>
                      <a:pt x="23" y="587"/>
                    </a:cubicBezTo>
                    <a:cubicBezTo>
                      <a:pt x="14" y="549"/>
                      <a:pt x="49" y="519"/>
                      <a:pt x="86" y="518"/>
                    </a:cubicBezTo>
                    <a:cubicBezTo>
                      <a:pt x="95" y="518"/>
                      <a:pt x="97" y="504"/>
                      <a:pt x="90" y="502"/>
                    </a:cubicBezTo>
                    <a:cubicBezTo>
                      <a:pt x="70" y="475"/>
                      <a:pt x="81" y="429"/>
                      <a:pt x="103" y="405"/>
                    </a:cubicBezTo>
                    <a:cubicBezTo>
                      <a:pt x="108" y="399"/>
                      <a:pt x="123" y="389"/>
                      <a:pt x="133" y="393"/>
                    </a:cubicBezTo>
                    <a:cubicBezTo>
                      <a:pt x="137" y="394"/>
                      <a:pt x="144" y="401"/>
                      <a:pt x="149" y="404"/>
                    </a:cubicBezTo>
                    <a:cubicBezTo>
                      <a:pt x="161" y="415"/>
                      <a:pt x="175" y="427"/>
                      <a:pt x="188" y="438"/>
                    </a:cubicBezTo>
                    <a:cubicBezTo>
                      <a:pt x="190" y="439"/>
                      <a:pt x="191" y="440"/>
                      <a:pt x="192" y="440"/>
                    </a:cubicBezTo>
                    <a:cubicBezTo>
                      <a:pt x="193" y="443"/>
                      <a:pt x="194" y="444"/>
                      <a:pt x="194" y="446"/>
                    </a:cubicBezTo>
                    <a:cubicBezTo>
                      <a:pt x="199" y="455"/>
                      <a:pt x="215" y="448"/>
                      <a:pt x="209" y="439"/>
                    </a:cubicBezTo>
                    <a:cubicBezTo>
                      <a:pt x="197" y="415"/>
                      <a:pt x="208" y="374"/>
                      <a:pt x="232" y="362"/>
                    </a:cubicBezTo>
                    <a:cubicBezTo>
                      <a:pt x="266" y="344"/>
                      <a:pt x="283" y="383"/>
                      <a:pt x="292" y="410"/>
                    </a:cubicBezTo>
                    <a:cubicBezTo>
                      <a:pt x="292" y="411"/>
                      <a:pt x="292" y="412"/>
                      <a:pt x="293" y="412"/>
                    </a:cubicBezTo>
                    <a:lnTo>
                      <a:pt x="293" y="413"/>
                    </a:lnTo>
                    <a:cubicBezTo>
                      <a:pt x="297" y="423"/>
                      <a:pt x="313" y="420"/>
                      <a:pt x="310" y="411"/>
                    </a:cubicBezTo>
                    <a:cubicBezTo>
                      <a:pt x="302" y="385"/>
                      <a:pt x="310" y="337"/>
                      <a:pt x="343" y="331"/>
                    </a:cubicBezTo>
                    <a:cubicBezTo>
                      <a:pt x="373" y="325"/>
                      <a:pt x="395" y="361"/>
                      <a:pt x="408" y="383"/>
                    </a:cubicBezTo>
                    <a:cubicBezTo>
                      <a:pt x="408" y="387"/>
                      <a:pt x="408" y="389"/>
                      <a:pt x="408" y="393"/>
                    </a:cubicBezTo>
                    <a:cubicBezTo>
                      <a:pt x="409" y="401"/>
                      <a:pt x="418" y="401"/>
                      <a:pt x="424" y="395"/>
                    </a:cubicBezTo>
                    <a:cubicBezTo>
                      <a:pt x="429" y="394"/>
                      <a:pt x="431" y="389"/>
                      <a:pt x="429" y="385"/>
                    </a:cubicBezTo>
                    <a:cubicBezTo>
                      <a:pt x="428" y="382"/>
                      <a:pt x="426" y="381"/>
                      <a:pt x="425" y="380"/>
                    </a:cubicBezTo>
                    <a:cubicBezTo>
                      <a:pt x="426" y="355"/>
                      <a:pt x="433" y="332"/>
                      <a:pt x="449" y="313"/>
                    </a:cubicBezTo>
                    <a:cubicBezTo>
                      <a:pt x="479" y="276"/>
                      <a:pt x="510" y="334"/>
                      <a:pt x="516" y="361"/>
                    </a:cubicBezTo>
                    <a:cubicBezTo>
                      <a:pt x="518" y="363"/>
                      <a:pt x="518" y="364"/>
                      <a:pt x="519" y="365"/>
                    </a:cubicBezTo>
                    <a:cubicBezTo>
                      <a:pt x="521" y="366"/>
                      <a:pt x="523" y="367"/>
                      <a:pt x="527" y="366"/>
                    </a:cubicBezTo>
                    <a:cubicBezTo>
                      <a:pt x="529" y="366"/>
                      <a:pt x="531" y="365"/>
                      <a:pt x="532" y="362"/>
                    </a:cubicBezTo>
                    <a:cubicBezTo>
                      <a:pt x="534" y="361"/>
                      <a:pt x="534" y="360"/>
                      <a:pt x="534" y="357"/>
                    </a:cubicBezTo>
                    <a:cubicBezTo>
                      <a:pt x="532" y="339"/>
                      <a:pt x="537" y="279"/>
                      <a:pt x="567" y="284"/>
                    </a:cubicBezTo>
                    <a:cubicBezTo>
                      <a:pt x="587" y="289"/>
                      <a:pt x="605" y="317"/>
                      <a:pt x="614" y="337"/>
                    </a:cubicBezTo>
                    <a:cubicBezTo>
                      <a:pt x="614" y="337"/>
                      <a:pt x="614" y="338"/>
                      <a:pt x="614" y="339"/>
                    </a:cubicBezTo>
                    <a:cubicBezTo>
                      <a:pt x="614" y="344"/>
                      <a:pt x="619" y="346"/>
                      <a:pt x="622" y="346"/>
                    </a:cubicBezTo>
                    <a:cubicBezTo>
                      <a:pt x="628" y="346"/>
                      <a:pt x="634" y="340"/>
                      <a:pt x="631" y="334"/>
                    </a:cubicBezTo>
                    <a:cubicBezTo>
                      <a:pt x="631" y="333"/>
                      <a:pt x="631" y="332"/>
                      <a:pt x="630" y="331"/>
                    </a:cubicBezTo>
                    <a:cubicBezTo>
                      <a:pt x="627" y="306"/>
                      <a:pt x="636" y="274"/>
                      <a:pt x="658" y="258"/>
                    </a:cubicBezTo>
                    <a:cubicBezTo>
                      <a:pt x="692" y="233"/>
                      <a:pt x="720" y="276"/>
                      <a:pt x="731" y="303"/>
                    </a:cubicBezTo>
                    <a:cubicBezTo>
                      <a:pt x="732" y="305"/>
                      <a:pt x="733" y="306"/>
                      <a:pt x="734" y="307"/>
                    </a:cubicBezTo>
                    <a:cubicBezTo>
                      <a:pt x="737" y="313"/>
                      <a:pt x="749" y="313"/>
                      <a:pt x="749" y="304"/>
                    </a:cubicBezTo>
                    <a:cubicBezTo>
                      <a:pt x="749" y="279"/>
                      <a:pt x="760" y="244"/>
                      <a:pt x="788" y="237"/>
                    </a:cubicBezTo>
                    <a:cubicBezTo>
                      <a:pt x="815" y="230"/>
                      <a:pt x="833" y="266"/>
                      <a:pt x="844" y="288"/>
                    </a:cubicBezTo>
                    <a:cubicBezTo>
                      <a:pt x="844" y="289"/>
                      <a:pt x="846" y="290"/>
                      <a:pt x="847" y="290"/>
                    </a:cubicBezTo>
                    <a:cubicBezTo>
                      <a:pt x="846" y="301"/>
                      <a:pt x="863" y="303"/>
                      <a:pt x="864" y="292"/>
                    </a:cubicBezTo>
                    <a:cubicBezTo>
                      <a:pt x="866" y="268"/>
                      <a:pt x="873" y="239"/>
                      <a:pt x="899" y="233"/>
                    </a:cubicBezTo>
                    <a:cubicBezTo>
                      <a:pt x="928" y="227"/>
                      <a:pt x="946" y="252"/>
                      <a:pt x="958" y="274"/>
                    </a:cubicBezTo>
                    <a:lnTo>
                      <a:pt x="959" y="274"/>
                    </a:lnTo>
                    <a:cubicBezTo>
                      <a:pt x="959" y="275"/>
                      <a:pt x="959" y="276"/>
                      <a:pt x="959" y="278"/>
                    </a:cubicBezTo>
                    <a:cubicBezTo>
                      <a:pt x="962" y="288"/>
                      <a:pt x="979" y="284"/>
                      <a:pt x="977" y="274"/>
                    </a:cubicBezTo>
                    <a:cubicBezTo>
                      <a:pt x="971" y="248"/>
                      <a:pt x="978" y="215"/>
                      <a:pt x="1003" y="200"/>
                    </a:cubicBezTo>
                    <a:cubicBezTo>
                      <a:pt x="1035" y="182"/>
                      <a:pt x="1068" y="217"/>
                      <a:pt x="1075" y="248"/>
                    </a:cubicBezTo>
                    <a:cubicBezTo>
                      <a:pt x="1075" y="254"/>
                      <a:pt x="1079" y="255"/>
                      <a:pt x="1084" y="255"/>
                    </a:cubicBezTo>
                    <a:cubicBezTo>
                      <a:pt x="1089" y="257"/>
                      <a:pt x="1097" y="255"/>
                      <a:pt x="1096" y="247"/>
                    </a:cubicBezTo>
                    <a:cubicBezTo>
                      <a:pt x="1087" y="221"/>
                      <a:pt x="1098" y="185"/>
                      <a:pt x="1130" y="185"/>
                    </a:cubicBezTo>
                    <a:cubicBezTo>
                      <a:pt x="1159" y="185"/>
                      <a:pt x="1169" y="214"/>
                      <a:pt x="1178" y="237"/>
                    </a:cubicBezTo>
                    <a:cubicBezTo>
                      <a:pt x="1178" y="237"/>
                      <a:pt x="1178" y="237"/>
                      <a:pt x="1178" y="238"/>
                    </a:cubicBezTo>
                    <a:cubicBezTo>
                      <a:pt x="1180" y="240"/>
                      <a:pt x="1184" y="242"/>
                      <a:pt x="1186" y="241"/>
                    </a:cubicBezTo>
                    <a:cubicBezTo>
                      <a:pt x="1191" y="240"/>
                      <a:pt x="1195" y="237"/>
                      <a:pt x="1194" y="231"/>
                    </a:cubicBezTo>
                    <a:cubicBezTo>
                      <a:pt x="1191" y="208"/>
                      <a:pt x="1200" y="172"/>
                      <a:pt x="1226" y="162"/>
                    </a:cubicBezTo>
                    <a:cubicBezTo>
                      <a:pt x="1256" y="151"/>
                      <a:pt x="1283" y="192"/>
                      <a:pt x="1292" y="214"/>
                    </a:cubicBezTo>
                    <a:cubicBezTo>
                      <a:pt x="1294" y="217"/>
                      <a:pt x="1298" y="219"/>
                      <a:pt x="1301" y="218"/>
                    </a:cubicBezTo>
                    <a:cubicBezTo>
                      <a:pt x="1307" y="221"/>
                      <a:pt x="1316" y="217"/>
                      <a:pt x="1315" y="209"/>
                    </a:cubicBezTo>
                    <a:cubicBezTo>
                      <a:pt x="1310" y="176"/>
                      <a:pt x="1334" y="142"/>
                      <a:pt x="1371" y="147"/>
                    </a:cubicBezTo>
                    <a:cubicBezTo>
                      <a:pt x="1397" y="150"/>
                      <a:pt x="1405" y="178"/>
                      <a:pt x="1415" y="198"/>
                    </a:cubicBezTo>
                    <a:cubicBezTo>
                      <a:pt x="1416" y="199"/>
                      <a:pt x="1417" y="201"/>
                      <a:pt x="1419" y="201"/>
                    </a:cubicBezTo>
                    <a:cubicBezTo>
                      <a:pt x="1422" y="208"/>
                      <a:pt x="1434" y="208"/>
                      <a:pt x="1434" y="199"/>
                    </a:cubicBezTo>
                    <a:cubicBezTo>
                      <a:pt x="1433" y="175"/>
                      <a:pt x="1434" y="137"/>
                      <a:pt x="1464" y="128"/>
                    </a:cubicBezTo>
                    <a:cubicBezTo>
                      <a:pt x="1494" y="120"/>
                      <a:pt x="1512" y="159"/>
                      <a:pt x="1521" y="182"/>
                    </a:cubicBezTo>
                    <a:cubicBezTo>
                      <a:pt x="1521" y="183"/>
                      <a:pt x="1522" y="184"/>
                      <a:pt x="1522" y="185"/>
                    </a:cubicBezTo>
                    <a:cubicBezTo>
                      <a:pt x="1524" y="196"/>
                      <a:pt x="1540" y="193"/>
                      <a:pt x="1539" y="182"/>
                    </a:cubicBezTo>
                    <a:cubicBezTo>
                      <a:pt x="1536" y="157"/>
                      <a:pt x="1550" y="91"/>
                      <a:pt x="1591" y="104"/>
                    </a:cubicBezTo>
                    <a:cubicBezTo>
                      <a:pt x="1613" y="112"/>
                      <a:pt x="1629" y="153"/>
                      <a:pt x="1639" y="173"/>
                    </a:cubicBezTo>
                    <a:cubicBezTo>
                      <a:pt x="1644" y="181"/>
                      <a:pt x="1654" y="177"/>
                      <a:pt x="1655" y="170"/>
                    </a:cubicBezTo>
                    <a:cubicBezTo>
                      <a:pt x="1657" y="169"/>
                      <a:pt x="1658" y="167"/>
                      <a:pt x="1657" y="165"/>
                    </a:cubicBezTo>
                    <a:cubicBezTo>
                      <a:pt x="1653" y="143"/>
                      <a:pt x="1649" y="106"/>
                      <a:pt x="1669" y="88"/>
                    </a:cubicBezTo>
                    <a:cubicBezTo>
                      <a:pt x="1691" y="69"/>
                      <a:pt x="1723" y="127"/>
                      <a:pt x="1728" y="144"/>
                    </a:cubicBezTo>
                    <a:cubicBezTo>
                      <a:pt x="1732" y="152"/>
                      <a:pt x="1741" y="152"/>
                      <a:pt x="1744" y="148"/>
                    </a:cubicBezTo>
                    <a:cubicBezTo>
                      <a:pt x="1750" y="147"/>
                      <a:pt x="1752" y="141"/>
                      <a:pt x="1751" y="135"/>
                    </a:cubicBezTo>
                    <a:cubicBezTo>
                      <a:pt x="1741" y="107"/>
                      <a:pt x="1752" y="66"/>
                      <a:pt x="1782" y="52"/>
                    </a:cubicBezTo>
                    <a:cubicBezTo>
                      <a:pt x="1813" y="36"/>
                      <a:pt x="1845" y="98"/>
                      <a:pt x="1856" y="120"/>
                    </a:cubicBezTo>
                    <a:cubicBezTo>
                      <a:pt x="1858" y="127"/>
                      <a:pt x="1867" y="125"/>
                      <a:pt x="1871" y="120"/>
                    </a:cubicBezTo>
                    <a:cubicBezTo>
                      <a:pt x="1875" y="120"/>
                      <a:pt x="1880" y="117"/>
                      <a:pt x="1878" y="110"/>
                    </a:cubicBezTo>
                    <a:cubicBezTo>
                      <a:pt x="1874" y="98"/>
                      <a:pt x="1874" y="84"/>
                      <a:pt x="1876" y="71"/>
                    </a:cubicBezTo>
                    <a:cubicBezTo>
                      <a:pt x="1879" y="59"/>
                      <a:pt x="1888" y="37"/>
                      <a:pt x="1900" y="33"/>
                    </a:cubicBezTo>
                    <a:cubicBezTo>
                      <a:pt x="1927" y="22"/>
                      <a:pt x="1942" y="72"/>
                      <a:pt x="1949" y="94"/>
                    </a:cubicBezTo>
                    <a:cubicBezTo>
                      <a:pt x="1948" y="95"/>
                      <a:pt x="1948" y="95"/>
                      <a:pt x="1948" y="95"/>
                    </a:cubicBezTo>
                    <a:cubicBezTo>
                      <a:pt x="1947" y="99"/>
                      <a:pt x="1949" y="102"/>
                      <a:pt x="1950" y="103"/>
                    </a:cubicBezTo>
                    <a:cubicBezTo>
                      <a:pt x="1955" y="110"/>
                      <a:pt x="1969" y="107"/>
                      <a:pt x="1966" y="98"/>
                    </a:cubicBezTo>
                    <a:cubicBezTo>
                      <a:pt x="1966" y="96"/>
                      <a:pt x="1966" y="95"/>
                      <a:pt x="1965" y="94"/>
                    </a:cubicBezTo>
                    <a:cubicBezTo>
                      <a:pt x="1969" y="76"/>
                      <a:pt x="1973" y="57"/>
                      <a:pt x="1986" y="44"/>
                    </a:cubicBezTo>
                    <a:cubicBezTo>
                      <a:pt x="2003" y="27"/>
                      <a:pt x="2038" y="14"/>
                      <a:pt x="2060" y="29"/>
                    </a:cubicBezTo>
                    <a:cubicBezTo>
                      <a:pt x="2100" y="54"/>
                      <a:pt x="2096" y="118"/>
                      <a:pt x="2061" y="144"/>
                    </a:cubicBezTo>
                    <a:cubicBezTo>
                      <a:pt x="2053" y="150"/>
                      <a:pt x="2063" y="162"/>
                      <a:pt x="2072" y="157"/>
                    </a:cubicBezTo>
                    <a:cubicBezTo>
                      <a:pt x="2072" y="156"/>
                      <a:pt x="2073" y="156"/>
                      <a:pt x="2073" y="156"/>
                    </a:cubicBezTo>
                    <a:cubicBezTo>
                      <a:pt x="2097" y="147"/>
                      <a:pt x="2124" y="159"/>
                      <a:pt x="2128" y="185"/>
                    </a:cubicBezTo>
                    <a:cubicBezTo>
                      <a:pt x="2133" y="209"/>
                      <a:pt x="2114" y="230"/>
                      <a:pt x="2092" y="235"/>
                    </a:cubicBezTo>
                    <a:cubicBezTo>
                      <a:pt x="2085" y="237"/>
                      <a:pt x="2084" y="243"/>
                      <a:pt x="2087" y="248"/>
                    </a:cubicBezTo>
                    <a:cubicBezTo>
                      <a:pt x="2087" y="254"/>
                      <a:pt x="2091" y="259"/>
                      <a:pt x="2099" y="256"/>
                    </a:cubicBezTo>
                    <a:cubicBezTo>
                      <a:pt x="2120" y="246"/>
                      <a:pt x="2149" y="255"/>
                      <a:pt x="2154" y="280"/>
                    </a:cubicBezTo>
                    <a:cubicBezTo>
                      <a:pt x="2159" y="307"/>
                      <a:pt x="2136" y="325"/>
                      <a:pt x="2111" y="321"/>
                    </a:cubicBezTo>
                    <a:cubicBezTo>
                      <a:pt x="2104" y="320"/>
                      <a:pt x="2101" y="328"/>
                      <a:pt x="2104" y="332"/>
                    </a:cubicBezTo>
                    <a:cubicBezTo>
                      <a:pt x="2102" y="338"/>
                      <a:pt x="2106" y="344"/>
                      <a:pt x="2113" y="342"/>
                    </a:cubicBezTo>
                    <a:cubicBezTo>
                      <a:pt x="2135" y="338"/>
                      <a:pt x="2170" y="334"/>
                      <a:pt x="2170" y="366"/>
                    </a:cubicBezTo>
                    <a:cubicBezTo>
                      <a:pt x="2171" y="381"/>
                      <a:pt x="2163" y="393"/>
                      <a:pt x="2153" y="401"/>
                    </a:cubicBezTo>
                    <a:cubicBezTo>
                      <a:pt x="2149" y="403"/>
                      <a:pt x="2144" y="405"/>
                      <a:pt x="2140" y="408"/>
                    </a:cubicBezTo>
                    <a:cubicBezTo>
                      <a:pt x="2135" y="410"/>
                      <a:pt x="2133" y="411"/>
                      <a:pt x="2129" y="412"/>
                    </a:cubicBezTo>
                    <a:cubicBezTo>
                      <a:pt x="2128" y="412"/>
                      <a:pt x="2127" y="412"/>
                      <a:pt x="2127" y="412"/>
                    </a:cubicBezTo>
                    <a:cubicBezTo>
                      <a:pt x="2126" y="412"/>
                      <a:pt x="2126" y="412"/>
                      <a:pt x="2125" y="412"/>
                    </a:cubicBezTo>
                    <a:cubicBezTo>
                      <a:pt x="2121" y="411"/>
                      <a:pt x="2117" y="412"/>
                      <a:pt x="2114" y="416"/>
                    </a:cubicBezTo>
                    <a:lnTo>
                      <a:pt x="2114" y="418"/>
                    </a:lnTo>
                    <a:cubicBezTo>
                      <a:pt x="2113" y="421"/>
                      <a:pt x="2114" y="427"/>
                      <a:pt x="2118" y="428"/>
                    </a:cubicBezTo>
                    <a:cubicBezTo>
                      <a:pt x="2119" y="432"/>
                      <a:pt x="2122" y="436"/>
                      <a:pt x="2127" y="435"/>
                    </a:cubicBezTo>
                    <a:cubicBezTo>
                      <a:pt x="2153" y="427"/>
                      <a:pt x="2176" y="427"/>
                      <a:pt x="2193" y="451"/>
                    </a:cubicBezTo>
                    <a:cubicBezTo>
                      <a:pt x="2216" y="484"/>
                      <a:pt x="2179" y="505"/>
                      <a:pt x="2152" y="513"/>
                    </a:cubicBezTo>
                    <a:cubicBezTo>
                      <a:pt x="2147" y="514"/>
                      <a:pt x="2146" y="519"/>
                      <a:pt x="2146" y="521"/>
                    </a:cubicBezTo>
                    <a:cubicBezTo>
                      <a:pt x="2145" y="527"/>
                      <a:pt x="2149" y="533"/>
                      <a:pt x="2155" y="532"/>
                    </a:cubicBezTo>
                    <a:cubicBezTo>
                      <a:pt x="2181" y="529"/>
                      <a:pt x="2207" y="544"/>
                      <a:pt x="2211" y="570"/>
                    </a:cubicBezTo>
                    <a:cubicBezTo>
                      <a:pt x="2215" y="596"/>
                      <a:pt x="2194" y="619"/>
                      <a:pt x="2169" y="624"/>
                    </a:cubicBezTo>
                    <a:cubicBezTo>
                      <a:pt x="2161" y="625"/>
                      <a:pt x="2161" y="634"/>
                      <a:pt x="2166" y="639"/>
                    </a:cubicBezTo>
                    <a:cubicBezTo>
                      <a:pt x="2167" y="642"/>
                      <a:pt x="2169" y="645"/>
                      <a:pt x="2174" y="644"/>
                    </a:cubicBezTo>
                    <a:cubicBezTo>
                      <a:pt x="2192" y="644"/>
                      <a:pt x="2224" y="627"/>
                      <a:pt x="2230" y="655"/>
                    </a:cubicBezTo>
                    <a:cubicBezTo>
                      <a:pt x="2236" y="682"/>
                      <a:pt x="2219" y="711"/>
                      <a:pt x="2191" y="716"/>
                    </a:cubicBezTo>
                    <a:cubicBezTo>
                      <a:pt x="2183" y="718"/>
                      <a:pt x="2182" y="729"/>
                      <a:pt x="2187" y="732"/>
                    </a:cubicBezTo>
                    <a:cubicBezTo>
                      <a:pt x="2187" y="738"/>
                      <a:pt x="2191" y="742"/>
                      <a:pt x="2196" y="741"/>
                    </a:cubicBezTo>
                    <a:cubicBezTo>
                      <a:pt x="2223" y="734"/>
                      <a:pt x="2253" y="742"/>
                      <a:pt x="2267" y="767"/>
                    </a:cubicBezTo>
                    <a:cubicBezTo>
                      <a:pt x="2284" y="801"/>
                      <a:pt x="2245" y="817"/>
                      <a:pt x="2218" y="822"/>
                    </a:cubicBezTo>
                    <a:cubicBezTo>
                      <a:pt x="2208" y="824"/>
                      <a:pt x="2210" y="838"/>
                      <a:pt x="2219" y="839"/>
                    </a:cubicBezTo>
                    <a:cubicBezTo>
                      <a:pt x="2220" y="842"/>
                      <a:pt x="2224" y="846"/>
                      <a:pt x="2228" y="845"/>
                    </a:cubicBezTo>
                    <a:cubicBezTo>
                      <a:pt x="2252" y="842"/>
                      <a:pt x="2278" y="854"/>
                      <a:pt x="2283" y="880"/>
                    </a:cubicBezTo>
                    <a:cubicBezTo>
                      <a:pt x="2285" y="905"/>
                      <a:pt x="2265" y="915"/>
                      <a:pt x="2244" y="921"/>
                    </a:cubicBezTo>
                    <a:cubicBezTo>
                      <a:pt x="2243" y="921"/>
                      <a:pt x="2242" y="921"/>
                      <a:pt x="2240" y="921"/>
                    </a:cubicBezTo>
                    <a:cubicBezTo>
                      <a:pt x="2239" y="921"/>
                      <a:pt x="2236" y="921"/>
                      <a:pt x="2235" y="922"/>
                    </a:cubicBezTo>
                    <a:cubicBezTo>
                      <a:pt x="2225" y="924"/>
                      <a:pt x="2228" y="940"/>
                      <a:pt x="2239" y="938"/>
                    </a:cubicBezTo>
                    <a:cubicBezTo>
                      <a:pt x="2241" y="938"/>
                      <a:pt x="2243" y="938"/>
                      <a:pt x="2245" y="937"/>
                    </a:cubicBezTo>
                    <a:cubicBezTo>
                      <a:pt x="2268" y="938"/>
                      <a:pt x="2300" y="948"/>
                      <a:pt x="2306" y="973"/>
                    </a:cubicBezTo>
                    <a:cubicBezTo>
                      <a:pt x="2313" y="1004"/>
                      <a:pt x="2277" y="1020"/>
                      <a:pt x="2253" y="1022"/>
                    </a:cubicBezTo>
                    <a:close/>
                    <a:moveTo>
                      <a:pt x="2323" y="976"/>
                    </a:moveTo>
                    <a:lnTo>
                      <a:pt x="2323" y="976"/>
                    </a:lnTo>
                    <a:cubicBezTo>
                      <a:pt x="2322" y="950"/>
                      <a:pt x="2299" y="934"/>
                      <a:pt x="2275" y="926"/>
                    </a:cubicBezTo>
                    <a:cubicBezTo>
                      <a:pt x="2292" y="915"/>
                      <a:pt x="2302" y="899"/>
                      <a:pt x="2299" y="877"/>
                    </a:cubicBezTo>
                    <a:cubicBezTo>
                      <a:pt x="2296" y="852"/>
                      <a:pt x="2275" y="834"/>
                      <a:pt x="2251" y="830"/>
                    </a:cubicBezTo>
                    <a:cubicBezTo>
                      <a:pt x="2276" y="819"/>
                      <a:pt x="2294" y="800"/>
                      <a:pt x="2285" y="771"/>
                    </a:cubicBezTo>
                    <a:cubicBezTo>
                      <a:pt x="2277" y="741"/>
                      <a:pt x="2249" y="724"/>
                      <a:pt x="2219" y="723"/>
                    </a:cubicBezTo>
                    <a:cubicBezTo>
                      <a:pt x="2239" y="708"/>
                      <a:pt x="2250" y="682"/>
                      <a:pt x="2248" y="657"/>
                    </a:cubicBezTo>
                    <a:cubicBezTo>
                      <a:pt x="2245" y="642"/>
                      <a:pt x="2239" y="627"/>
                      <a:pt x="2225" y="623"/>
                    </a:cubicBezTo>
                    <a:cubicBezTo>
                      <a:pt x="2219" y="621"/>
                      <a:pt x="2214" y="621"/>
                      <a:pt x="2208" y="621"/>
                    </a:cubicBezTo>
                    <a:cubicBezTo>
                      <a:pt x="2223" y="608"/>
                      <a:pt x="2231" y="588"/>
                      <a:pt x="2227" y="567"/>
                    </a:cubicBezTo>
                    <a:cubicBezTo>
                      <a:pt x="2224" y="543"/>
                      <a:pt x="2204" y="526"/>
                      <a:pt x="2184" y="519"/>
                    </a:cubicBezTo>
                    <a:cubicBezTo>
                      <a:pt x="2206" y="505"/>
                      <a:pt x="2225" y="485"/>
                      <a:pt x="2215" y="455"/>
                    </a:cubicBezTo>
                    <a:cubicBezTo>
                      <a:pt x="2210" y="440"/>
                      <a:pt x="2194" y="426"/>
                      <a:pt x="2182" y="418"/>
                    </a:cubicBezTo>
                    <a:cubicBezTo>
                      <a:pt x="2176" y="415"/>
                      <a:pt x="2169" y="414"/>
                      <a:pt x="2163" y="413"/>
                    </a:cubicBezTo>
                    <a:cubicBezTo>
                      <a:pt x="2177" y="403"/>
                      <a:pt x="2187" y="387"/>
                      <a:pt x="2187" y="369"/>
                    </a:cubicBezTo>
                    <a:cubicBezTo>
                      <a:pt x="2188" y="342"/>
                      <a:pt x="2174" y="330"/>
                      <a:pt x="2154" y="325"/>
                    </a:cubicBezTo>
                    <a:cubicBezTo>
                      <a:pt x="2168" y="314"/>
                      <a:pt x="2174" y="297"/>
                      <a:pt x="2170" y="278"/>
                    </a:cubicBezTo>
                    <a:cubicBezTo>
                      <a:pt x="2166" y="254"/>
                      <a:pt x="2146" y="239"/>
                      <a:pt x="2125" y="235"/>
                    </a:cubicBezTo>
                    <a:cubicBezTo>
                      <a:pt x="2141" y="222"/>
                      <a:pt x="2150" y="200"/>
                      <a:pt x="2143" y="176"/>
                    </a:cubicBezTo>
                    <a:cubicBezTo>
                      <a:pt x="2136" y="151"/>
                      <a:pt x="2114" y="136"/>
                      <a:pt x="2091" y="136"/>
                    </a:cubicBezTo>
                    <a:cubicBezTo>
                      <a:pt x="2116" y="96"/>
                      <a:pt x="2108" y="34"/>
                      <a:pt x="2064" y="11"/>
                    </a:cubicBezTo>
                    <a:cubicBezTo>
                      <a:pt x="2040" y="0"/>
                      <a:pt x="2009" y="9"/>
                      <a:pt x="1987" y="21"/>
                    </a:cubicBezTo>
                    <a:cubicBezTo>
                      <a:pt x="1971" y="31"/>
                      <a:pt x="1962" y="46"/>
                      <a:pt x="1956" y="63"/>
                    </a:cubicBezTo>
                    <a:cubicBezTo>
                      <a:pt x="1946" y="36"/>
                      <a:pt x="1927" y="10"/>
                      <a:pt x="1900" y="14"/>
                    </a:cubicBezTo>
                    <a:cubicBezTo>
                      <a:pt x="1883" y="18"/>
                      <a:pt x="1872" y="36"/>
                      <a:pt x="1866" y="51"/>
                    </a:cubicBezTo>
                    <a:cubicBezTo>
                      <a:pt x="1860" y="63"/>
                      <a:pt x="1858" y="76"/>
                      <a:pt x="1858" y="88"/>
                    </a:cubicBezTo>
                    <a:cubicBezTo>
                      <a:pt x="1848" y="72"/>
                      <a:pt x="1837" y="58"/>
                      <a:pt x="1823" y="45"/>
                    </a:cubicBezTo>
                    <a:cubicBezTo>
                      <a:pt x="1806" y="29"/>
                      <a:pt x="1792" y="26"/>
                      <a:pt x="1772" y="38"/>
                    </a:cubicBezTo>
                    <a:cubicBezTo>
                      <a:pt x="1745" y="54"/>
                      <a:pt x="1732" y="82"/>
                      <a:pt x="1732" y="110"/>
                    </a:cubicBezTo>
                    <a:cubicBezTo>
                      <a:pt x="1726" y="102"/>
                      <a:pt x="1720" y="94"/>
                      <a:pt x="1714" y="87"/>
                    </a:cubicBezTo>
                    <a:cubicBezTo>
                      <a:pt x="1702" y="78"/>
                      <a:pt x="1685" y="62"/>
                      <a:pt x="1669" y="68"/>
                    </a:cubicBezTo>
                    <a:cubicBezTo>
                      <a:pt x="1653" y="72"/>
                      <a:pt x="1645" y="93"/>
                      <a:pt x="1641" y="107"/>
                    </a:cubicBezTo>
                    <a:cubicBezTo>
                      <a:pt x="1639" y="116"/>
                      <a:pt x="1637" y="124"/>
                      <a:pt x="1637" y="133"/>
                    </a:cubicBezTo>
                    <a:cubicBezTo>
                      <a:pt x="1622" y="106"/>
                      <a:pt x="1602" y="79"/>
                      <a:pt x="1572" y="87"/>
                    </a:cubicBezTo>
                    <a:cubicBezTo>
                      <a:pt x="1544" y="94"/>
                      <a:pt x="1529" y="121"/>
                      <a:pt x="1524" y="150"/>
                    </a:cubicBezTo>
                    <a:cubicBezTo>
                      <a:pt x="1511" y="126"/>
                      <a:pt x="1490" y="104"/>
                      <a:pt x="1463" y="111"/>
                    </a:cubicBezTo>
                    <a:cubicBezTo>
                      <a:pt x="1434" y="118"/>
                      <a:pt x="1423" y="143"/>
                      <a:pt x="1419" y="169"/>
                    </a:cubicBezTo>
                    <a:cubicBezTo>
                      <a:pt x="1406" y="145"/>
                      <a:pt x="1390" y="125"/>
                      <a:pt x="1356" y="131"/>
                    </a:cubicBezTo>
                    <a:cubicBezTo>
                      <a:pt x="1324" y="135"/>
                      <a:pt x="1303" y="159"/>
                      <a:pt x="1299" y="189"/>
                    </a:cubicBezTo>
                    <a:cubicBezTo>
                      <a:pt x="1282" y="162"/>
                      <a:pt x="1253" y="136"/>
                      <a:pt x="1224" y="144"/>
                    </a:cubicBezTo>
                    <a:cubicBezTo>
                      <a:pt x="1200" y="152"/>
                      <a:pt x="1185" y="175"/>
                      <a:pt x="1179" y="200"/>
                    </a:cubicBezTo>
                    <a:cubicBezTo>
                      <a:pt x="1167" y="180"/>
                      <a:pt x="1147" y="164"/>
                      <a:pt x="1120" y="169"/>
                    </a:cubicBezTo>
                    <a:cubicBezTo>
                      <a:pt x="1096" y="175"/>
                      <a:pt x="1081" y="193"/>
                      <a:pt x="1078" y="214"/>
                    </a:cubicBezTo>
                    <a:cubicBezTo>
                      <a:pt x="1062" y="190"/>
                      <a:pt x="1036" y="170"/>
                      <a:pt x="1008" y="180"/>
                    </a:cubicBezTo>
                    <a:cubicBezTo>
                      <a:pt x="979" y="188"/>
                      <a:pt x="963" y="216"/>
                      <a:pt x="958" y="244"/>
                    </a:cubicBezTo>
                    <a:cubicBezTo>
                      <a:pt x="944" y="225"/>
                      <a:pt x="923" y="210"/>
                      <a:pt x="897" y="216"/>
                    </a:cubicBezTo>
                    <a:cubicBezTo>
                      <a:pt x="871" y="221"/>
                      <a:pt x="857" y="242"/>
                      <a:pt x="851" y="266"/>
                    </a:cubicBezTo>
                    <a:cubicBezTo>
                      <a:pt x="836" y="240"/>
                      <a:pt x="813" y="209"/>
                      <a:pt x="783" y="217"/>
                    </a:cubicBezTo>
                    <a:cubicBezTo>
                      <a:pt x="758" y="224"/>
                      <a:pt x="742" y="250"/>
                      <a:pt x="736" y="276"/>
                    </a:cubicBezTo>
                    <a:cubicBezTo>
                      <a:pt x="720" y="249"/>
                      <a:pt x="694" y="225"/>
                      <a:pt x="660" y="238"/>
                    </a:cubicBezTo>
                    <a:cubicBezTo>
                      <a:pt x="634" y="248"/>
                      <a:pt x="619" y="276"/>
                      <a:pt x="614" y="305"/>
                    </a:cubicBezTo>
                    <a:cubicBezTo>
                      <a:pt x="600" y="283"/>
                      <a:pt x="578" y="263"/>
                      <a:pt x="555" y="267"/>
                    </a:cubicBezTo>
                    <a:cubicBezTo>
                      <a:pt x="534" y="272"/>
                      <a:pt x="522" y="298"/>
                      <a:pt x="519" y="323"/>
                    </a:cubicBezTo>
                    <a:cubicBezTo>
                      <a:pt x="505" y="297"/>
                      <a:pt x="483" y="274"/>
                      <a:pt x="457" y="284"/>
                    </a:cubicBezTo>
                    <a:cubicBezTo>
                      <a:pt x="431" y="296"/>
                      <a:pt x="417" y="326"/>
                      <a:pt x="412" y="357"/>
                    </a:cubicBezTo>
                    <a:cubicBezTo>
                      <a:pt x="395" y="331"/>
                      <a:pt x="372" y="304"/>
                      <a:pt x="342" y="313"/>
                    </a:cubicBezTo>
                    <a:cubicBezTo>
                      <a:pt x="316" y="322"/>
                      <a:pt x="298" y="344"/>
                      <a:pt x="292" y="370"/>
                    </a:cubicBezTo>
                    <a:cubicBezTo>
                      <a:pt x="277" y="347"/>
                      <a:pt x="257" y="330"/>
                      <a:pt x="227" y="345"/>
                    </a:cubicBezTo>
                    <a:cubicBezTo>
                      <a:pt x="203" y="357"/>
                      <a:pt x="188" y="387"/>
                      <a:pt x="188" y="415"/>
                    </a:cubicBezTo>
                    <a:cubicBezTo>
                      <a:pt x="162" y="389"/>
                      <a:pt x="125" y="353"/>
                      <a:pt x="96" y="383"/>
                    </a:cubicBezTo>
                    <a:cubicBezTo>
                      <a:pt x="69" y="415"/>
                      <a:pt x="52" y="465"/>
                      <a:pt x="71" y="503"/>
                    </a:cubicBezTo>
                    <a:cubicBezTo>
                      <a:pt x="33" y="511"/>
                      <a:pt x="0" y="542"/>
                      <a:pt x="6" y="584"/>
                    </a:cubicBezTo>
                    <a:cubicBezTo>
                      <a:pt x="8" y="603"/>
                      <a:pt x="20" y="624"/>
                      <a:pt x="37" y="634"/>
                    </a:cubicBezTo>
                    <a:cubicBezTo>
                      <a:pt x="49" y="642"/>
                      <a:pt x="63" y="644"/>
                      <a:pt x="78" y="643"/>
                    </a:cubicBezTo>
                    <a:cubicBezTo>
                      <a:pt x="62" y="660"/>
                      <a:pt x="52" y="683"/>
                      <a:pt x="60" y="708"/>
                    </a:cubicBezTo>
                    <a:cubicBezTo>
                      <a:pt x="68" y="735"/>
                      <a:pt x="88" y="747"/>
                      <a:pt x="111" y="748"/>
                    </a:cubicBezTo>
                    <a:cubicBezTo>
                      <a:pt x="100" y="764"/>
                      <a:pt x="97" y="786"/>
                      <a:pt x="108" y="804"/>
                    </a:cubicBezTo>
                    <a:cubicBezTo>
                      <a:pt x="115" y="817"/>
                      <a:pt x="129" y="827"/>
                      <a:pt x="144" y="830"/>
                    </a:cubicBezTo>
                    <a:cubicBezTo>
                      <a:pt x="122" y="846"/>
                      <a:pt x="108" y="872"/>
                      <a:pt x="115" y="902"/>
                    </a:cubicBezTo>
                    <a:cubicBezTo>
                      <a:pt x="123" y="931"/>
                      <a:pt x="146" y="945"/>
                      <a:pt x="172" y="948"/>
                    </a:cubicBezTo>
                    <a:cubicBezTo>
                      <a:pt x="154" y="961"/>
                      <a:pt x="143" y="983"/>
                      <a:pt x="146" y="1006"/>
                    </a:cubicBezTo>
                    <a:cubicBezTo>
                      <a:pt x="150" y="1034"/>
                      <a:pt x="169" y="1046"/>
                      <a:pt x="192" y="1050"/>
                    </a:cubicBezTo>
                    <a:cubicBezTo>
                      <a:pt x="166" y="1067"/>
                      <a:pt x="144" y="1093"/>
                      <a:pt x="152" y="1127"/>
                    </a:cubicBezTo>
                    <a:cubicBezTo>
                      <a:pt x="159" y="1159"/>
                      <a:pt x="183" y="1167"/>
                      <a:pt x="209" y="1165"/>
                    </a:cubicBezTo>
                    <a:cubicBezTo>
                      <a:pt x="199" y="1182"/>
                      <a:pt x="195" y="1204"/>
                      <a:pt x="200" y="1219"/>
                    </a:cubicBezTo>
                    <a:cubicBezTo>
                      <a:pt x="205" y="1237"/>
                      <a:pt x="218" y="1246"/>
                      <a:pt x="232" y="1249"/>
                    </a:cubicBezTo>
                    <a:cubicBezTo>
                      <a:pt x="211" y="1262"/>
                      <a:pt x="197" y="1280"/>
                      <a:pt x="204" y="1307"/>
                    </a:cubicBezTo>
                    <a:cubicBezTo>
                      <a:pt x="210" y="1333"/>
                      <a:pt x="231" y="1346"/>
                      <a:pt x="253" y="1349"/>
                    </a:cubicBezTo>
                    <a:cubicBezTo>
                      <a:pt x="238" y="1366"/>
                      <a:pt x="234" y="1393"/>
                      <a:pt x="241" y="1414"/>
                    </a:cubicBezTo>
                    <a:cubicBezTo>
                      <a:pt x="245" y="1431"/>
                      <a:pt x="260" y="1446"/>
                      <a:pt x="276" y="1452"/>
                    </a:cubicBezTo>
                    <a:cubicBezTo>
                      <a:pt x="254" y="1469"/>
                      <a:pt x="236" y="1492"/>
                      <a:pt x="245" y="1522"/>
                    </a:cubicBezTo>
                    <a:cubicBezTo>
                      <a:pt x="253" y="1551"/>
                      <a:pt x="277" y="1557"/>
                      <a:pt x="302" y="1555"/>
                    </a:cubicBezTo>
                    <a:cubicBezTo>
                      <a:pt x="265" y="1614"/>
                      <a:pt x="307" y="1725"/>
                      <a:pt x="373" y="1686"/>
                    </a:cubicBezTo>
                    <a:cubicBezTo>
                      <a:pt x="375" y="1704"/>
                      <a:pt x="391" y="1717"/>
                      <a:pt x="410" y="1717"/>
                    </a:cubicBezTo>
                    <a:cubicBezTo>
                      <a:pt x="444" y="1720"/>
                      <a:pt x="471" y="1694"/>
                      <a:pt x="486" y="1665"/>
                    </a:cubicBezTo>
                    <a:cubicBezTo>
                      <a:pt x="488" y="1676"/>
                      <a:pt x="492" y="1688"/>
                      <a:pt x="500" y="1694"/>
                    </a:cubicBezTo>
                    <a:cubicBezTo>
                      <a:pt x="515" y="1707"/>
                      <a:pt x="538" y="1717"/>
                      <a:pt x="556" y="1717"/>
                    </a:cubicBezTo>
                    <a:cubicBezTo>
                      <a:pt x="587" y="1718"/>
                      <a:pt x="606" y="1689"/>
                      <a:pt x="614" y="1659"/>
                    </a:cubicBezTo>
                    <a:cubicBezTo>
                      <a:pt x="628" y="1683"/>
                      <a:pt x="655" y="1698"/>
                      <a:pt x="684" y="1690"/>
                    </a:cubicBezTo>
                    <a:cubicBezTo>
                      <a:pt x="711" y="1684"/>
                      <a:pt x="731" y="1659"/>
                      <a:pt x="740" y="1632"/>
                    </a:cubicBezTo>
                    <a:cubicBezTo>
                      <a:pt x="753" y="1656"/>
                      <a:pt x="776" y="1676"/>
                      <a:pt x="806" y="1666"/>
                    </a:cubicBezTo>
                    <a:cubicBezTo>
                      <a:pt x="836" y="1658"/>
                      <a:pt x="850" y="1630"/>
                      <a:pt x="855" y="1600"/>
                    </a:cubicBezTo>
                    <a:cubicBezTo>
                      <a:pt x="872" y="1624"/>
                      <a:pt x="896" y="1641"/>
                      <a:pt x="928" y="1631"/>
                    </a:cubicBezTo>
                    <a:cubicBezTo>
                      <a:pt x="952" y="1625"/>
                      <a:pt x="966" y="1607"/>
                      <a:pt x="971" y="1585"/>
                    </a:cubicBezTo>
                    <a:cubicBezTo>
                      <a:pt x="988" y="1608"/>
                      <a:pt x="1011" y="1623"/>
                      <a:pt x="1043" y="1614"/>
                    </a:cubicBezTo>
                    <a:cubicBezTo>
                      <a:pt x="1069" y="1604"/>
                      <a:pt x="1084" y="1584"/>
                      <a:pt x="1087" y="1560"/>
                    </a:cubicBezTo>
                    <a:cubicBezTo>
                      <a:pt x="1098" y="1576"/>
                      <a:pt x="1116" y="1591"/>
                      <a:pt x="1135" y="1590"/>
                    </a:cubicBezTo>
                    <a:cubicBezTo>
                      <a:pt x="1146" y="1590"/>
                      <a:pt x="1153" y="1579"/>
                      <a:pt x="1158" y="1569"/>
                    </a:cubicBezTo>
                    <a:cubicBezTo>
                      <a:pt x="1166" y="1555"/>
                      <a:pt x="1170" y="1541"/>
                      <a:pt x="1175" y="1526"/>
                    </a:cubicBezTo>
                    <a:cubicBezTo>
                      <a:pt x="1193" y="1554"/>
                      <a:pt x="1216" y="1575"/>
                      <a:pt x="1255" y="1561"/>
                    </a:cubicBezTo>
                    <a:cubicBezTo>
                      <a:pt x="1281" y="1551"/>
                      <a:pt x="1296" y="1527"/>
                      <a:pt x="1299" y="1500"/>
                    </a:cubicBezTo>
                    <a:cubicBezTo>
                      <a:pt x="1311" y="1521"/>
                      <a:pt x="1331" y="1537"/>
                      <a:pt x="1357" y="1530"/>
                    </a:cubicBezTo>
                    <a:cubicBezTo>
                      <a:pt x="1382" y="1522"/>
                      <a:pt x="1406" y="1496"/>
                      <a:pt x="1411" y="1470"/>
                    </a:cubicBezTo>
                    <a:cubicBezTo>
                      <a:pt x="1430" y="1496"/>
                      <a:pt x="1457" y="1519"/>
                      <a:pt x="1491" y="1502"/>
                    </a:cubicBezTo>
                    <a:cubicBezTo>
                      <a:pt x="1516" y="1491"/>
                      <a:pt x="1530" y="1467"/>
                      <a:pt x="1532" y="1442"/>
                    </a:cubicBezTo>
                    <a:cubicBezTo>
                      <a:pt x="1545" y="1463"/>
                      <a:pt x="1564" y="1483"/>
                      <a:pt x="1589" y="1478"/>
                    </a:cubicBezTo>
                    <a:cubicBezTo>
                      <a:pt x="1619" y="1472"/>
                      <a:pt x="1633" y="1439"/>
                      <a:pt x="1636" y="1409"/>
                    </a:cubicBezTo>
                    <a:cubicBezTo>
                      <a:pt x="1647" y="1431"/>
                      <a:pt x="1661" y="1453"/>
                      <a:pt x="1690" y="1445"/>
                    </a:cubicBezTo>
                    <a:cubicBezTo>
                      <a:pt x="1712" y="1439"/>
                      <a:pt x="1723" y="1420"/>
                      <a:pt x="1728" y="1398"/>
                    </a:cubicBezTo>
                    <a:cubicBezTo>
                      <a:pt x="1740" y="1418"/>
                      <a:pt x="1760" y="1431"/>
                      <a:pt x="1783" y="1431"/>
                    </a:cubicBezTo>
                    <a:cubicBezTo>
                      <a:pt x="1821" y="1432"/>
                      <a:pt x="1824" y="1398"/>
                      <a:pt x="1825" y="1369"/>
                    </a:cubicBezTo>
                    <a:cubicBezTo>
                      <a:pt x="1839" y="1393"/>
                      <a:pt x="1860" y="1418"/>
                      <a:pt x="1889" y="1410"/>
                    </a:cubicBezTo>
                    <a:cubicBezTo>
                      <a:pt x="1917" y="1403"/>
                      <a:pt x="1927" y="1374"/>
                      <a:pt x="1929" y="1349"/>
                    </a:cubicBezTo>
                    <a:cubicBezTo>
                      <a:pt x="1934" y="1360"/>
                      <a:pt x="1939" y="1372"/>
                      <a:pt x="1944" y="1376"/>
                    </a:cubicBezTo>
                    <a:cubicBezTo>
                      <a:pt x="1954" y="1386"/>
                      <a:pt x="1969" y="1389"/>
                      <a:pt x="1983" y="1386"/>
                    </a:cubicBezTo>
                    <a:cubicBezTo>
                      <a:pt x="2014" y="1378"/>
                      <a:pt x="2026" y="1349"/>
                      <a:pt x="2031" y="1321"/>
                    </a:cubicBezTo>
                    <a:cubicBezTo>
                      <a:pt x="2046" y="1346"/>
                      <a:pt x="2071" y="1376"/>
                      <a:pt x="2101" y="1363"/>
                    </a:cubicBezTo>
                    <a:cubicBezTo>
                      <a:pt x="2121" y="1356"/>
                      <a:pt x="2135" y="1336"/>
                      <a:pt x="2140" y="1315"/>
                    </a:cubicBezTo>
                    <a:cubicBezTo>
                      <a:pt x="2154" y="1331"/>
                      <a:pt x="2177" y="1339"/>
                      <a:pt x="2200" y="1331"/>
                    </a:cubicBezTo>
                    <a:cubicBezTo>
                      <a:pt x="2225" y="1323"/>
                      <a:pt x="2233" y="1297"/>
                      <a:pt x="2237" y="1273"/>
                    </a:cubicBezTo>
                    <a:cubicBezTo>
                      <a:pt x="2273" y="1289"/>
                      <a:pt x="2326" y="1284"/>
                      <a:pt x="2333" y="1239"/>
                    </a:cubicBezTo>
                    <a:cubicBezTo>
                      <a:pt x="2339" y="1198"/>
                      <a:pt x="2329" y="1150"/>
                      <a:pt x="2291" y="1134"/>
                    </a:cubicBezTo>
                    <a:cubicBezTo>
                      <a:pt x="2316" y="1125"/>
                      <a:pt x="2341" y="1106"/>
                      <a:pt x="2333" y="1078"/>
                    </a:cubicBezTo>
                    <a:cubicBezTo>
                      <a:pt x="2329" y="1055"/>
                      <a:pt x="2312" y="1036"/>
                      <a:pt x="2293" y="1028"/>
                    </a:cubicBezTo>
                    <a:cubicBezTo>
                      <a:pt x="2310" y="1018"/>
                      <a:pt x="2325" y="1001"/>
                      <a:pt x="2323" y="97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47" name="Freeform 213">
              <a:extLst>
                <a:ext uri="{FF2B5EF4-FFF2-40B4-BE49-F238E27FC236}">
                  <a16:creationId xmlns:a16="http://schemas.microsoft.com/office/drawing/2014/main" id="{B44145D2-5524-D94F-8F49-FC55E5792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549" y="4081935"/>
              <a:ext cx="653886" cy="663963"/>
            </a:xfrm>
            <a:custGeom>
              <a:avLst/>
              <a:gdLst>
                <a:gd name="T0" fmla="*/ 364722020 w 1423"/>
                <a:gd name="T1" fmla="*/ 285197671 h 1445"/>
                <a:gd name="T2" fmla="*/ 318754226 w 1423"/>
                <a:gd name="T3" fmla="*/ 266446296 h 1445"/>
                <a:gd name="T4" fmla="*/ 287302132 w 1423"/>
                <a:gd name="T5" fmla="*/ 268260882 h 1445"/>
                <a:gd name="T6" fmla="*/ 250708830 w 1423"/>
                <a:gd name="T7" fmla="*/ 327841098 h 1445"/>
                <a:gd name="T8" fmla="*/ 221676128 w 1423"/>
                <a:gd name="T9" fmla="*/ 386514020 h 1445"/>
                <a:gd name="T10" fmla="*/ 194760393 w 1423"/>
                <a:gd name="T11" fmla="*/ 279451482 h 1445"/>
                <a:gd name="T12" fmla="*/ 179336770 w 1423"/>
                <a:gd name="T13" fmla="*/ 264026848 h 1445"/>
                <a:gd name="T14" fmla="*/ 118247126 w 1423"/>
                <a:gd name="T15" fmla="*/ 264026848 h 1445"/>
                <a:gd name="T16" fmla="*/ 42944206 w 1423"/>
                <a:gd name="T17" fmla="*/ 250719883 h 1445"/>
                <a:gd name="T18" fmla="*/ 42036934 w 1423"/>
                <a:gd name="T19" fmla="*/ 247695573 h 1445"/>
                <a:gd name="T20" fmla="*/ 54436317 w 1423"/>
                <a:gd name="T21" fmla="*/ 241042090 h 1445"/>
                <a:gd name="T22" fmla="*/ 85888411 w 1423"/>
                <a:gd name="T23" fmla="*/ 225919887 h 1445"/>
                <a:gd name="T24" fmla="*/ 161191331 w 1423"/>
                <a:gd name="T25" fmla="*/ 198095581 h 1445"/>
                <a:gd name="T26" fmla="*/ 172078595 w 1423"/>
                <a:gd name="T27" fmla="*/ 179042426 h 1445"/>
                <a:gd name="T28" fmla="*/ 158469515 w 1423"/>
                <a:gd name="T29" fmla="*/ 42643426 h 1445"/>
                <a:gd name="T30" fmla="*/ 209579169 w 1423"/>
                <a:gd name="T31" fmla="*/ 77121215 h 1445"/>
                <a:gd name="T32" fmla="*/ 266132453 w 1423"/>
                <a:gd name="T33" fmla="*/ 109481987 h 1445"/>
                <a:gd name="T34" fmla="*/ 352927485 w 1423"/>
                <a:gd name="T35" fmla="*/ 80750387 h 1445"/>
                <a:gd name="T36" fmla="*/ 313915443 w 1423"/>
                <a:gd name="T37" fmla="*/ 182066736 h 1445"/>
                <a:gd name="T38" fmla="*/ 313613019 w 1423"/>
                <a:gd name="T39" fmla="*/ 197490719 h 1445"/>
                <a:gd name="T40" fmla="*/ 319963922 w 1423"/>
                <a:gd name="T41" fmla="*/ 213217784 h 1445"/>
                <a:gd name="T42" fmla="*/ 394057146 w 1423"/>
                <a:gd name="T43" fmla="*/ 289431706 h 1445"/>
                <a:gd name="T44" fmla="*/ 344157189 w 1423"/>
                <a:gd name="T45" fmla="*/ 192046960 h 1445"/>
                <a:gd name="T46" fmla="*/ 385891699 w 1423"/>
                <a:gd name="T47" fmla="*/ 54438236 h 1445"/>
                <a:gd name="T48" fmla="*/ 362907476 w 1423"/>
                <a:gd name="T49" fmla="*/ 41131271 h 1445"/>
                <a:gd name="T50" fmla="*/ 244357927 w 1423"/>
                <a:gd name="T51" fmla="*/ 63511819 h 1445"/>
                <a:gd name="T52" fmla="*/ 155142852 w 1423"/>
                <a:gd name="T53" fmla="*/ 3024310 h 1445"/>
                <a:gd name="T54" fmla="*/ 141231348 w 1423"/>
                <a:gd name="T55" fmla="*/ 2117017 h 1445"/>
                <a:gd name="T56" fmla="*/ 129134389 w 1423"/>
                <a:gd name="T57" fmla="*/ 16331275 h 1445"/>
                <a:gd name="T58" fmla="*/ 138811956 w 1423"/>
                <a:gd name="T59" fmla="*/ 172993806 h 1445"/>
                <a:gd name="T60" fmla="*/ 44758750 w 1423"/>
                <a:gd name="T61" fmla="*/ 211100767 h 1445"/>
                <a:gd name="T62" fmla="*/ 5746056 w 1423"/>
                <a:gd name="T63" fmla="*/ 253139331 h 1445"/>
                <a:gd name="T64" fmla="*/ 61089645 w 1423"/>
                <a:gd name="T65" fmla="*/ 285500102 h 1445"/>
                <a:gd name="T66" fmla="*/ 163610723 w 1423"/>
                <a:gd name="T67" fmla="*/ 296085188 h 1445"/>
                <a:gd name="T68" fmla="*/ 210184017 w 1423"/>
                <a:gd name="T69" fmla="*/ 425225843 h 1445"/>
                <a:gd name="T70" fmla="*/ 237099751 w 1423"/>
                <a:gd name="T71" fmla="*/ 425225843 h 1445"/>
                <a:gd name="T72" fmla="*/ 267644573 w 1423"/>
                <a:gd name="T73" fmla="*/ 364133473 h 1445"/>
                <a:gd name="T74" fmla="*/ 306959691 w 1423"/>
                <a:gd name="T75" fmla="*/ 300621654 h 1445"/>
                <a:gd name="T76" fmla="*/ 356556573 w 1423"/>
                <a:gd name="T77" fmla="*/ 314836564 h 1445"/>
                <a:gd name="T78" fmla="*/ 413412281 w 1423"/>
                <a:gd name="T79" fmla="*/ 321187615 h 1445"/>
                <a:gd name="T80" fmla="*/ 428835905 w 1423"/>
                <a:gd name="T81" fmla="*/ 305460550 h 1445"/>
                <a:gd name="T82" fmla="*/ 344157189 w 1423"/>
                <a:gd name="T83" fmla="*/ 192046960 h 14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23" h="1445">
                  <a:moveTo>
                    <a:pt x="1206" y="943"/>
                  </a:moveTo>
                  <a:lnTo>
                    <a:pt x="1206" y="943"/>
                  </a:lnTo>
                  <a:cubicBezTo>
                    <a:pt x="1153" y="927"/>
                    <a:pt x="1106" y="894"/>
                    <a:pt x="1054" y="881"/>
                  </a:cubicBezTo>
                  <a:cubicBezTo>
                    <a:pt x="1016" y="870"/>
                    <a:pt x="984" y="868"/>
                    <a:pt x="950" y="887"/>
                  </a:cubicBezTo>
                  <a:cubicBezTo>
                    <a:pt x="889" y="923"/>
                    <a:pt x="859" y="1026"/>
                    <a:pt x="829" y="1084"/>
                  </a:cubicBezTo>
                  <a:cubicBezTo>
                    <a:pt x="798" y="1149"/>
                    <a:pt x="766" y="1213"/>
                    <a:pt x="733" y="1278"/>
                  </a:cubicBezTo>
                  <a:cubicBezTo>
                    <a:pt x="671" y="1171"/>
                    <a:pt x="640" y="1054"/>
                    <a:pt x="644" y="924"/>
                  </a:cubicBezTo>
                  <a:cubicBezTo>
                    <a:pt x="644" y="898"/>
                    <a:pt x="619" y="870"/>
                    <a:pt x="593" y="873"/>
                  </a:cubicBezTo>
                  <a:cubicBezTo>
                    <a:pt x="525" y="877"/>
                    <a:pt x="458" y="879"/>
                    <a:pt x="391" y="873"/>
                  </a:cubicBezTo>
                  <a:cubicBezTo>
                    <a:pt x="340" y="868"/>
                    <a:pt x="188" y="857"/>
                    <a:pt x="142" y="829"/>
                  </a:cubicBezTo>
                  <a:cubicBezTo>
                    <a:pt x="112" y="834"/>
                    <a:pt x="111" y="832"/>
                    <a:pt x="139" y="819"/>
                  </a:cubicBezTo>
                  <a:cubicBezTo>
                    <a:pt x="153" y="812"/>
                    <a:pt x="165" y="805"/>
                    <a:pt x="180" y="797"/>
                  </a:cubicBezTo>
                  <a:cubicBezTo>
                    <a:pt x="214" y="780"/>
                    <a:pt x="249" y="762"/>
                    <a:pt x="284" y="747"/>
                  </a:cubicBezTo>
                  <a:cubicBezTo>
                    <a:pt x="365" y="711"/>
                    <a:pt x="448" y="681"/>
                    <a:pt x="533" y="655"/>
                  </a:cubicBezTo>
                  <a:cubicBezTo>
                    <a:pt x="560" y="647"/>
                    <a:pt x="575" y="620"/>
                    <a:pt x="569" y="592"/>
                  </a:cubicBezTo>
                  <a:cubicBezTo>
                    <a:pt x="532" y="443"/>
                    <a:pt x="519" y="294"/>
                    <a:pt x="524" y="141"/>
                  </a:cubicBezTo>
                  <a:cubicBezTo>
                    <a:pt x="581" y="180"/>
                    <a:pt x="637" y="218"/>
                    <a:pt x="693" y="255"/>
                  </a:cubicBezTo>
                  <a:cubicBezTo>
                    <a:pt x="746" y="292"/>
                    <a:pt x="811" y="354"/>
                    <a:pt x="880" y="362"/>
                  </a:cubicBezTo>
                  <a:cubicBezTo>
                    <a:pt x="966" y="374"/>
                    <a:pt x="1076" y="316"/>
                    <a:pt x="1167" y="267"/>
                  </a:cubicBezTo>
                  <a:cubicBezTo>
                    <a:pt x="1150" y="387"/>
                    <a:pt x="1107" y="498"/>
                    <a:pt x="1038" y="602"/>
                  </a:cubicBezTo>
                  <a:cubicBezTo>
                    <a:pt x="1024" y="621"/>
                    <a:pt x="1027" y="639"/>
                    <a:pt x="1037" y="653"/>
                  </a:cubicBezTo>
                  <a:cubicBezTo>
                    <a:pt x="1033" y="671"/>
                    <a:pt x="1039" y="692"/>
                    <a:pt x="1058" y="705"/>
                  </a:cubicBezTo>
                  <a:cubicBezTo>
                    <a:pt x="1155" y="769"/>
                    <a:pt x="1265" y="845"/>
                    <a:pt x="1303" y="957"/>
                  </a:cubicBezTo>
                  <a:cubicBezTo>
                    <a:pt x="1271" y="956"/>
                    <a:pt x="1238" y="951"/>
                    <a:pt x="1206" y="943"/>
                  </a:cubicBezTo>
                  <a:close/>
                  <a:moveTo>
                    <a:pt x="1138" y="635"/>
                  </a:moveTo>
                  <a:lnTo>
                    <a:pt x="1138" y="635"/>
                  </a:lnTo>
                  <a:cubicBezTo>
                    <a:pt x="1226" y="497"/>
                    <a:pt x="1271" y="345"/>
                    <a:pt x="1276" y="180"/>
                  </a:cubicBezTo>
                  <a:cubicBezTo>
                    <a:pt x="1277" y="138"/>
                    <a:pt x="1233" y="121"/>
                    <a:pt x="1200" y="136"/>
                  </a:cubicBezTo>
                  <a:cubicBezTo>
                    <a:pt x="1074" y="190"/>
                    <a:pt x="940" y="283"/>
                    <a:pt x="808" y="210"/>
                  </a:cubicBezTo>
                  <a:cubicBezTo>
                    <a:pt x="705" y="154"/>
                    <a:pt x="610" y="76"/>
                    <a:pt x="513" y="10"/>
                  </a:cubicBezTo>
                  <a:cubicBezTo>
                    <a:pt x="496" y="0"/>
                    <a:pt x="480" y="0"/>
                    <a:pt x="467" y="7"/>
                  </a:cubicBezTo>
                  <a:cubicBezTo>
                    <a:pt x="447" y="13"/>
                    <a:pt x="430" y="29"/>
                    <a:pt x="427" y="54"/>
                  </a:cubicBezTo>
                  <a:cubicBezTo>
                    <a:pt x="411" y="229"/>
                    <a:pt x="423" y="401"/>
                    <a:pt x="459" y="572"/>
                  </a:cubicBezTo>
                  <a:cubicBezTo>
                    <a:pt x="353" y="607"/>
                    <a:pt x="249" y="648"/>
                    <a:pt x="148" y="698"/>
                  </a:cubicBezTo>
                  <a:cubicBezTo>
                    <a:pt x="94" y="727"/>
                    <a:pt x="0" y="759"/>
                    <a:pt x="19" y="837"/>
                  </a:cubicBezTo>
                  <a:cubicBezTo>
                    <a:pt x="34" y="910"/>
                    <a:pt x="143" y="928"/>
                    <a:pt x="202" y="944"/>
                  </a:cubicBezTo>
                  <a:cubicBezTo>
                    <a:pt x="314" y="972"/>
                    <a:pt x="426" y="983"/>
                    <a:pt x="541" y="979"/>
                  </a:cubicBezTo>
                  <a:cubicBezTo>
                    <a:pt x="548" y="1135"/>
                    <a:pt x="598" y="1279"/>
                    <a:pt x="695" y="1406"/>
                  </a:cubicBezTo>
                  <a:cubicBezTo>
                    <a:pt x="717" y="1434"/>
                    <a:pt x="765" y="1444"/>
                    <a:pt x="784" y="1406"/>
                  </a:cubicBezTo>
                  <a:cubicBezTo>
                    <a:pt x="817" y="1338"/>
                    <a:pt x="851" y="1271"/>
                    <a:pt x="885" y="1204"/>
                  </a:cubicBezTo>
                  <a:cubicBezTo>
                    <a:pt x="911" y="1152"/>
                    <a:pt x="957" y="1009"/>
                    <a:pt x="1015" y="994"/>
                  </a:cubicBezTo>
                  <a:cubicBezTo>
                    <a:pt x="1065" y="983"/>
                    <a:pt x="1128" y="1029"/>
                    <a:pt x="1179" y="1041"/>
                  </a:cubicBezTo>
                  <a:cubicBezTo>
                    <a:pt x="1241" y="1058"/>
                    <a:pt x="1303" y="1062"/>
                    <a:pt x="1367" y="1062"/>
                  </a:cubicBezTo>
                  <a:cubicBezTo>
                    <a:pt x="1392" y="1061"/>
                    <a:pt x="1422" y="1038"/>
                    <a:pt x="1418" y="1010"/>
                  </a:cubicBezTo>
                  <a:cubicBezTo>
                    <a:pt x="1397" y="836"/>
                    <a:pt x="1275" y="729"/>
                    <a:pt x="1138" y="63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48" name="Freeform 164">
              <a:extLst>
                <a:ext uri="{FF2B5EF4-FFF2-40B4-BE49-F238E27FC236}">
                  <a16:creationId xmlns:a16="http://schemas.microsoft.com/office/drawing/2014/main" id="{256FB60C-2F0B-B045-BC03-966E96A596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894667">
              <a:off x="2773391" y="5658502"/>
              <a:ext cx="500552" cy="336167"/>
            </a:xfrm>
            <a:custGeom>
              <a:avLst/>
              <a:gdLst>
                <a:gd name="T0" fmla="*/ 138344726 w 1091"/>
                <a:gd name="T1" fmla="*/ 90712082 h 731"/>
                <a:gd name="T2" fmla="*/ 138344726 w 1091"/>
                <a:gd name="T3" fmla="*/ 90712082 h 731"/>
                <a:gd name="T4" fmla="*/ 11496351 w 1091"/>
                <a:gd name="T5" fmla="*/ 16374960 h 731"/>
                <a:gd name="T6" fmla="*/ 11496351 w 1091"/>
                <a:gd name="T7" fmla="*/ 16374960 h 731"/>
                <a:gd name="T8" fmla="*/ 59678089 w 1091"/>
                <a:gd name="T9" fmla="*/ 33009841 h 731"/>
                <a:gd name="T10" fmla="*/ 59678089 w 1091"/>
                <a:gd name="T11" fmla="*/ 33009841 h 731"/>
                <a:gd name="T12" fmla="*/ 59678089 w 1091"/>
                <a:gd name="T13" fmla="*/ 29370961 h 731"/>
                <a:gd name="T14" fmla="*/ 59678089 w 1091"/>
                <a:gd name="T15" fmla="*/ 29370961 h 731"/>
                <a:gd name="T16" fmla="*/ 8912933 w 1091"/>
                <a:gd name="T17" fmla="*/ 10396800 h 731"/>
                <a:gd name="T18" fmla="*/ 8912933 w 1091"/>
                <a:gd name="T19" fmla="*/ 6238080 h 731"/>
                <a:gd name="T20" fmla="*/ 8912933 w 1091"/>
                <a:gd name="T21" fmla="*/ 6238080 h 731"/>
                <a:gd name="T22" fmla="*/ 5683662 w 1091"/>
                <a:gd name="T23" fmla="*/ 5068260 h 731"/>
                <a:gd name="T24" fmla="*/ 5683662 w 1091"/>
                <a:gd name="T25" fmla="*/ 5068260 h 731"/>
                <a:gd name="T26" fmla="*/ 4520980 w 1091"/>
                <a:gd name="T27" fmla="*/ 2339280 h 731"/>
                <a:gd name="T28" fmla="*/ 4520980 w 1091"/>
                <a:gd name="T29" fmla="*/ 2339280 h 731"/>
                <a:gd name="T30" fmla="*/ 904268 w 1091"/>
                <a:gd name="T31" fmla="*/ 3248820 h 731"/>
                <a:gd name="T32" fmla="*/ 904268 w 1091"/>
                <a:gd name="T33" fmla="*/ 3248820 h 731"/>
                <a:gd name="T34" fmla="*/ 2841831 w 1091"/>
                <a:gd name="T35" fmla="*/ 7667460 h 731"/>
                <a:gd name="T36" fmla="*/ 2841831 w 1091"/>
                <a:gd name="T37" fmla="*/ 7667460 h 731"/>
                <a:gd name="T38" fmla="*/ 3100244 w 1091"/>
                <a:gd name="T39" fmla="*/ 10786500 h 731"/>
                <a:gd name="T40" fmla="*/ 3100244 w 1091"/>
                <a:gd name="T41" fmla="*/ 10786500 h 731"/>
                <a:gd name="T42" fmla="*/ 5166835 w 1091"/>
                <a:gd name="T43" fmla="*/ 12346020 h 731"/>
                <a:gd name="T44" fmla="*/ 5166835 w 1091"/>
                <a:gd name="T45" fmla="*/ 12346020 h 731"/>
                <a:gd name="T46" fmla="*/ 5296221 w 1091"/>
                <a:gd name="T47" fmla="*/ 12605940 h 731"/>
                <a:gd name="T48" fmla="*/ 5296221 w 1091"/>
                <a:gd name="T49" fmla="*/ 66669302 h 731"/>
                <a:gd name="T50" fmla="*/ 5296221 w 1091"/>
                <a:gd name="T51" fmla="*/ 66669302 h 731"/>
                <a:gd name="T52" fmla="*/ 8912933 w 1091"/>
                <a:gd name="T53" fmla="*/ 66669302 h 731"/>
                <a:gd name="T54" fmla="*/ 8912933 w 1091"/>
                <a:gd name="T55" fmla="*/ 19494001 h 731"/>
                <a:gd name="T56" fmla="*/ 8912933 w 1091"/>
                <a:gd name="T57" fmla="*/ 19494001 h 731"/>
                <a:gd name="T58" fmla="*/ 138344726 w 1091"/>
                <a:gd name="T59" fmla="*/ 94480742 h 731"/>
                <a:gd name="T60" fmla="*/ 138344726 w 1091"/>
                <a:gd name="T61" fmla="*/ 94480742 h 731"/>
                <a:gd name="T62" fmla="*/ 138344726 w 1091"/>
                <a:gd name="T63" fmla="*/ 90712082 h 7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91" h="731">
                  <a:moveTo>
                    <a:pt x="1071" y="698"/>
                  </a:moveTo>
                  <a:lnTo>
                    <a:pt x="1071" y="698"/>
                  </a:lnTo>
                  <a:cubicBezTo>
                    <a:pt x="668" y="702"/>
                    <a:pt x="285" y="475"/>
                    <a:pt x="89" y="126"/>
                  </a:cubicBezTo>
                  <a:cubicBezTo>
                    <a:pt x="203" y="196"/>
                    <a:pt x="329" y="238"/>
                    <a:pt x="462" y="254"/>
                  </a:cubicBezTo>
                  <a:cubicBezTo>
                    <a:pt x="481" y="257"/>
                    <a:pt x="481" y="228"/>
                    <a:pt x="462" y="226"/>
                  </a:cubicBezTo>
                  <a:cubicBezTo>
                    <a:pt x="320" y="208"/>
                    <a:pt x="188" y="158"/>
                    <a:pt x="69" y="80"/>
                  </a:cubicBezTo>
                  <a:lnTo>
                    <a:pt x="69" y="48"/>
                  </a:lnTo>
                  <a:cubicBezTo>
                    <a:pt x="69" y="34"/>
                    <a:pt x="52" y="31"/>
                    <a:pt x="44" y="39"/>
                  </a:cubicBezTo>
                  <a:cubicBezTo>
                    <a:pt x="42" y="32"/>
                    <a:pt x="39" y="24"/>
                    <a:pt x="35" y="18"/>
                  </a:cubicBezTo>
                  <a:cubicBezTo>
                    <a:pt x="28" y="0"/>
                    <a:pt x="0" y="8"/>
                    <a:pt x="7" y="25"/>
                  </a:cubicBezTo>
                  <a:cubicBezTo>
                    <a:pt x="12" y="36"/>
                    <a:pt x="17" y="48"/>
                    <a:pt x="22" y="59"/>
                  </a:cubicBezTo>
                  <a:cubicBezTo>
                    <a:pt x="16" y="65"/>
                    <a:pt x="15" y="76"/>
                    <a:pt x="24" y="83"/>
                  </a:cubicBezTo>
                  <a:cubicBezTo>
                    <a:pt x="29" y="88"/>
                    <a:pt x="34" y="91"/>
                    <a:pt x="40" y="95"/>
                  </a:cubicBezTo>
                  <a:cubicBezTo>
                    <a:pt x="40" y="96"/>
                    <a:pt x="41" y="96"/>
                    <a:pt x="41" y="97"/>
                  </a:cubicBezTo>
                  <a:lnTo>
                    <a:pt x="41" y="513"/>
                  </a:lnTo>
                  <a:cubicBezTo>
                    <a:pt x="41" y="531"/>
                    <a:pt x="69" y="531"/>
                    <a:pt x="69" y="513"/>
                  </a:cubicBezTo>
                  <a:lnTo>
                    <a:pt x="69" y="150"/>
                  </a:lnTo>
                  <a:cubicBezTo>
                    <a:pt x="273" y="501"/>
                    <a:pt x="662" y="730"/>
                    <a:pt x="1071" y="727"/>
                  </a:cubicBezTo>
                  <a:cubicBezTo>
                    <a:pt x="1090" y="727"/>
                    <a:pt x="1090" y="698"/>
                    <a:pt x="1071" y="69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978F5B5D-14B5-8948-8018-B0B95C78AF1F}"/>
                </a:ext>
              </a:extLst>
            </p:cNvPr>
            <p:cNvGrpSpPr/>
            <p:nvPr/>
          </p:nvGrpSpPr>
          <p:grpSpPr>
            <a:xfrm>
              <a:off x="4197209" y="5597514"/>
              <a:ext cx="1428697" cy="1178607"/>
              <a:chOff x="4561353" y="6226015"/>
              <a:chExt cx="1735826" cy="143197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177" name="Freeform 214">
                <a:extLst>
                  <a:ext uri="{FF2B5EF4-FFF2-40B4-BE49-F238E27FC236}">
                    <a16:creationId xmlns:a16="http://schemas.microsoft.com/office/drawing/2014/main" id="{2CF5424C-CD50-BB4E-A247-AA3CEC961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353" y="6226015"/>
                <a:ext cx="1735826" cy="1431974"/>
              </a:xfrm>
              <a:custGeom>
                <a:avLst/>
                <a:gdLst>
                  <a:gd name="T0" fmla="*/ 311976075 w 3110"/>
                  <a:gd name="T1" fmla="*/ 290829059 h 2567"/>
                  <a:gd name="T2" fmla="*/ 257066098 w 3110"/>
                  <a:gd name="T3" fmla="*/ 221781592 h 2567"/>
                  <a:gd name="T4" fmla="*/ 313918638 w 3110"/>
                  <a:gd name="T5" fmla="*/ 214656535 h 2567"/>
                  <a:gd name="T6" fmla="*/ 347848718 w 3110"/>
                  <a:gd name="T7" fmla="*/ 119181646 h 2567"/>
                  <a:gd name="T8" fmla="*/ 256548249 w 3110"/>
                  <a:gd name="T9" fmla="*/ 117238416 h 2567"/>
                  <a:gd name="T10" fmla="*/ 367145157 w 3110"/>
                  <a:gd name="T11" fmla="*/ 167631740 h 2567"/>
                  <a:gd name="T12" fmla="*/ 278434293 w 3110"/>
                  <a:gd name="T13" fmla="*/ 292254358 h 2567"/>
                  <a:gd name="T14" fmla="*/ 157347976 w 3110"/>
                  <a:gd name="T15" fmla="*/ 241472316 h 2567"/>
                  <a:gd name="T16" fmla="*/ 245281167 w 3110"/>
                  <a:gd name="T17" fmla="*/ 313758739 h 2567"/>
                  <a:gd name="T18" fmla="*/ 197753146 w 3110"/>
                  <a:gd name="T19" fmla="*/ 211547512 h 2567"/>
                  <a:gd name="T20" fmla="*/ 248518892 w 3110"/>
                  <a:gd name="T21" fmla="*/ 216729338 h 2567"/>
                  <a:gd name="T22" fmla="*/ 21756851 w 3110"/>
                  <a:gd name="T23" fmla="*/ 206883976 h 2567"/>
                  <a:gd name="T24" fmla="*/ 9065415 w 3110"/>
                  <a:gd name="T25" fmla="*/ 12954386 h 2567"/>
                  <a:gd name="T26" fmla="*/ 145174388 w 3110"/>
                  <a:gd name="T27" fmla="*/ 8938713 h 2567"/>
                  <a:gd name="T28" fmla="*/ 25382873 w 3110"/>
                  <a:gd name="T29" fmla="*/ 32256752 h 2567"/>
                  <a:gd name="T30" fmla="*/ 148541665 w 3110"/>
                  <a:gd name="T31" fmla="*/ 219061286 h 2567"/>
                  <a:gd name="T32" fmla="*/ 151779031 w 3110"/>
                  <a:gd name="T33" fmla="*/ 52077049 h 2567"/>
                  <a:gd name="T34" fmla="*/ 93890793 w 3110"/>
                  <a:gd name="T35" fmla="*/ 127602069 h 2567"/>
                  <a:gd name="T36" fmla="*/ 83012367 w 3110"/>
                  <a:gd name="T37" fmla="*/ 143665838 h 2567"/>
                  <a:gd name="T38" fmla="*/ 59572057 w 3110"/>
                  <a:gd name="T39" fmla="*/ 159858821 h 2567"/>
                  <a:gd name="T40" fmla="*/ 77961631 w 3110"/>
                  <a:gd name="T41" fmla="*/ 173590643 h 2567"/>
                  <a:gd name="T42" fmla="*/ 90393963 w 3110"/>
                  <a:gd name="T43" fmla="*/ 199629347 h 2567"/>
                  <a:gd name="T44" fmla="*/ 126784814 w 3110"/>
                  <a:gd name="T45" fmla="*/ 166077228 h 2567"/>
                  <a:gd name="T46" fmla="*/ 47787126 w 3110"/>
                  <a:gd name="T47" fmla="*/ 247820296 h 2567"/>
                  <a:gd name="T48" fmla="*/ 152556344 w 3110"/>
                  <a:gd name="T49" fmla="*/ 35624921 h 2567"/>
                  <a:gd name="T50" fmla="*/ 128727377 w 3110"/>
                  <a:gd name="T51" fmla="*/ 148588519 h 2567"/>
                  <a:gd name="T52" fmla="*/ 90005666 w 3110"/>
                  <a:gd name="T53" fmla="*/ 184861304 h 2567"/>
                  <a:gd name="T54" fmla="*/ 107747839 w 3110"/>
                  <a:gd name="T55" fmla="*/ 126306702 h 2567"/>
                  <a:gd name="T56" fmla="*/ 126525710 w 3110"/>
                  <a:gd name="T57" fmla="*/ 81354350 h 2567"/>
                  <a:gd name="T58" fmla="*/ 151520286 w 3110"/>
                  <a:gd name="T59" fmla="*/ 55186433 h 2567"/>
                  <a:gd name="T60" fmla="*/ 193220618 w 3110"/>
                  <a:gd name="T61" fmla="*/ 41454611 h 2567"/>
                  <a:gd name="T62" fmla="*/ 202026928 w 3110"/>
                  <a:gd name="T63" fmla="*/ 65290940 h 2567"/>
                  <a:gd name="T64" fmla="*/ 247741939 w 3110"/>
                  <a:gd name="T65" fmla="*/ 116202195 h 2567"/>
                  <a:gd name="T66" fmla="*/ 200990871 w 3110"/>
                  <a:gd name="T67" fmla="*/ 108688421 h 2567"/>
                  <a:gd name="T68" fmla="*/ 162139608 w 3110"/>
                  <a:gd name="T69" fmla="*/ 41325038 h 2567"/>
                  <a:gd name="T70" fmla="*/ 248648444 w 3110"/>
                  <a:gd name="T71" fmla="*/ 202997516 h 2567"/>
                  <a:gd name="T72" fmla="*/ 192573217 w 3110"/>
                  <a:gd name="T73" fmla="*/ 193540872 h 2567"/>
                  <a:gd name="T74" fmla="*/ 159549283 w 3110"/>
                  <a:gd name="T75" fmla="*/ 120865731 h 2567"/>
                  <a:gd name="T76" fmla="*/ 206171159 w 3110"/>
                  <a:gd name="T77" fmla="*/ 128379505 h 2567"/>
                  <a:gd name="T78" fmla="*/ 248518892 w 3110"/>
                  <a:gd name="T79" fmla="*/ 141722609 h 2567"/>
                  <a:gd name="T80" fmla="*/ 343186638 w 3110"/>
                  <a:gd name="T81" fmla="*/ 185249662 h 2567"/>
                  <a:gd name="T82" fmla="*/ 289053974 w 3110"/>
                  <a:gd name="T83" fmla="*/ 252613404 h 2567"/>
                  <a:gd name="T84" fmla="*/ 257066098 w 3110"/>
                  <a:gd name="T85" fmla="*/ 206495258 h 2567"/>
                  <a:gd name="T86" fmla="*/ 330883858 w 3110"/>
                  <a:gd name="T87" fmla="*/ 124752190 h 2567"/>
                  <a:gd name="T88" fmla="*/ 391621165 w 3110"/>
                  <a:gd name="T89" fmla="*/ 65938443 h 2567"/>
                  <a:gd name="T90" fmla="*/ 375044602 w 3110"/>
                  <a:gd name="T91" fmla="*/ 265956508 h 2567"/>
                  <a:gd name="T92" fmla="*/ 375562811 w 3110"/>
                  <a:gd name="T93" fmla="*/ 63606855 h 2567"/>
                  <a:gd name="T94" fmla="*/ 254864790 w 3110"/>
                  <a:gd name="T95" fmla="*/ 92365866 h 2567"/>
                  <a:gd name="T96" fmla="*/ 399132673 w 3110"/>
                  <a:gd name="T97" fmla="*/ 35495348 h 2567"/>
                  <a:gd name="T98" fmla="*/ 260044719 w 3110"/>
                  <a:gd name="T99" fmla="*/ 82261358 h 2567"/>
                  <a:gd name="T100" fmla="*/ 160714893 w 3110"/>
                  <a:gd name="T101" fmla="*/ 2461520 h 2567"/>
                  <a:gd name="T102" fmla="*/ 76925573 w 3110"/>
                  <a:gd name="T103" fmla="*/ 9974935 h 2567"/>
                  <a:gd name="T104" fmla="*/ 2589964 w 3110"/>
                  <a:gd name="T105" fmla="*/ 7125056 h 2567"/>
                  <a:gd name="T106" fmla="*/ 3367277 w 3110"/>
                  <a:gd name="T107" fmla="*/ 20856878 h 2567"/>
                  <a:gd name="T108" fmla="*/ 11525827 w 3110"/>
                  <a:gd name="T109" fmla="*/ 71249842 h 2567"/>
                  <a:gd name="T110" fmla="*/ 200084365 w 3110"/>
                  <a:gd name="T111" fmla="*/ 281890705 h 2567"/>
                  <a:gd name="T112" fmla="*/ 317415468 w 3110"/>
                  <a:gd name="T113" fmla="*/ 309224776 h 25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0" h="2567">
                    <a:moveTo>
                      <a:pt x="2409" y="2316"/>
                    </a:moveTo>
                    <a:lnTo>
                      <a:pt x="2409" y="2316"/>
                    </a:lnTo>
                    <a:cubicBezTo>
                      <a:pt x="2261" y="2369"/>
                      <a:pt x="2108" y="2418"/>
                      <a:pt x="1966" y="2486"/>
                    </a:cubicBezTo>
                    <a:cubicBezTo>
                      <a:pt x="1968" y="2438"/>
                      <a:pt x="1969" y="2392"/>
                      <a:pt x="1971" y="2344"/>
                    </a:cubicBezTo>
                    <a:cubicBezTo>
                      <a:pt x="2027" y="2343"/>
                      <a:pt x="2082" y="2327"/>
                      <a:pt x="2137" y="2314"/>
                    </a:cubicBezTo>
                    <a:cubicBezTo>
                      <a:pt x="2228" y="2292"/>
                      <a:pt x="2318" y="2269"/>
                      <a:pt x="2409" y="2245"/>
                    </a:cubicBezTo>
                    <a:cubicBezTo>
                      <a:pt x="2575" y="2200"/>
                      <a:pt x="2751" y="2165"/>
                      <a:pt x="2909" y="2094"/>
                    </a:cubicBezTo>
                    <a:cubicBezTo>
                      <a:pt x="2911" y="2093"/>
                      <a:pt x="2913" y="2092"/>
                      <a:pt x="2916" y="2091"/>
                    </a:cubicBezTo>
                    <a:cubicBezTo>
                      <a:pt x="2915" y="2110"/>
                      <a:pt x="2912" y="2130"/>
                      <a:pt x="2911" y="2149"/>
                    </a:cubicBezTo>
                    <a:cubicBezTo>
                      <a:pt x="2743" y="2200"/>
                      <a:pt x="2575" y="2257"/>
                      <a:pt x="2409" y="2316"/>
                    </a:cubicBezTo>
                    <a:close/>
                    <a:moveTo>
                      <a:pt x="1985" y="1712"/>
                    </a:moveTo>
                    <a:lnTo>
                      <a:pt x="1985" y="1712"/>
                    </a:lnTo>
                    <a:cubicBezTo>
                      <a:pt x="2019" y="1731"/>
                      <a:pt x="2051" y="1749"/>
                      <a:pt x="2072" y="1795"/>
                    </a:cubicBezTo>
                    <a:cubicBezTo>
                      <a:pt x="2112" y="1881"/>
                      <a:pt x="2084" y="2037"/>
                      <a:pt x="2159" y="2106"/>
                    </a:cubicBezTo>
                    <a:cubicBezTo>
                      <a:pt x="2230" y="2171"/>
                      <a:pt x="2285" y="2065"/>
                      <a:pt x="2302" y="2010"/>
                    </a:cubicBezTo>
                    <a:cubicBezTo>
                      <a:pt x="2334" y="1903"/>
                      <a:pt x="2312" y="1724"/>
                      <a:pt x="2424" y="1657"/>
                    </a:cubicBezTo>
                    <a:cubicBezTo>
                      <a:pt x="2486" y="1620"/>
                      <a:pt x="2581" y="1617"/>
                      <a:pt x="2582" y="1533"/>
                    </a:cubicBezTo>
                    <a:cubicBezTo>
                      <a:pt x="2633" y="1513"/>
                      <a:pt x="2707" y="1493"/>
                      <a:pt x="2728" y="1445"/>
                    </a:cubicBezTo>
                    <a:cubicBezTo>
                      <a:pt x="2753" y="1387"/>
                      <a:pt x="2686" y="1336"/>
                      <a:pt x="2671" y="1284"/>
                    </a:cubicBezTo>
                    <a:cubicBezTo>
                      <a:pt x="2647" y="1207"/>
                      <a:pt x="2681" y="1119"/>
                      <a:pt x="2703" y="1044"/>
                    </a:cubicBezTo>
                    <a:cubicBezTo>
                      <a:pt x="2716" y="1000"/>
                      <a:pt x="2729" y="953"/>
                      <a:pt x="2686" y="920"/>
                    </a:cubicBezTo>
                    <a:cubicBezTo>
                      <a:pt x="2644" y="889"/>
                      <a:pt x="2575" y="899"/>
                      <a:pt x="2530" y="911"/>
                    </a:cubicBezTo>
                    <a:cubicBezTo>
                      <a:pt x="2441" y="931"/>
                      <a:pt x="2363" y="971"/>
                      <a:pt x="2270" y="971"/>
                    </a:cubicBezTo>
                    <a:cubicBezTo>
                      <a:pt x="2165" y="970"/>
                      <a:pt x="2072" y="985"/>
                      <a:pt x="1981" y="1011"/>
                    </a:cubicBezTo>
                    <a:cubicBezTo>
                      <a:pt x="1981" y="976"/>
                      <a:pt x="1981" y="940"/>
                      <a:pt x="1981" y="905"/>
                    </a:cubicBezTo>
                    <a:cubicBezTo>
                      <a:pt x="1993" y="901"/>
                      <a:pt x="2007" y="895"/>
                      <a:pt x="2023" y="889"/>
                    </a:cubicBezTo>
                    <a:cubicBezTo>
                      <a:pt x="2085" y="866"/>
                      <a:pt x="2147" y="844"/>
                      <a:pt x="2210" y="821"/>
                    </a:cubicBezTo>
                    <a:cubicBezTo>
                      <a:pt x="2428" y="739"/>
                      <a:pt x="2644" y="652"/>
                      <a:pt x="2860" y="567"/>
                    </a:cubicBezTo>
                    <a:cubicBezTo>
                      <a:pt x="2845" y="676"/>
                      <a:pt x="2849" y="791"/>
                      <a:pt x="2846" y="901"/>
                    </a:cubicBezTo>
                    <a:cubicBezTo>
                      <a:pt x="2841" y="1032"/>
                      <a:pt x="2837" y="1163"/>
                      <a:pt x="2835" y="1294"/>
                    </a:cubicBezTo>
                    <a:cubicBezTo>
                      <a:pt x="2829" y="1552"/>
                      <a:pt x="2809" y="1820"/>
                      <a:pt x="2828" y="2078"/>
                    </a:cubicBezTo>
                    <a:cubicBezTo>
                      <a:pt x="2692" y="2126"/>
                      <a:pt x="2547" y="2156"/>
                      <a:pt x="2407" y="2191"/>
                    </a:cubicBezTo>
                    <a:cubicBezTo>
                      <a:pt x="2321" y="2214"/>
                      <a:pt x="2236" y="2234"/>
                      <a:pt x="2150" y="2256"/>
                    </a:cubicBezTo>
                    <a:cubicBezTo>
                      <a:pt x="2091" y="2271"/>
                      <a:pt x="2028" y="2280"/>
                      <a:pt x="1973" y="2304"/>
                    </a:cubicBezTo>
                    <a:cubicBezTo>
                      <a:pt x="1979" y="2107"/>
                      <a:pt x="1983" y="1910"/>
                      <a:pt x="1985" y="1712"/>
                    </a:cubicBezTo>
                    <a:close/>
                    <a:moveTo>
                      <a:pt x="1598" y="2139"/>
                    </a:moveTo>
                    <a:lnTo>
                      <a:pt x="1598" y="2139"/>
                    </a:lnTo>
                    <a:cubicBezTo>
                      <a:pt x="1531" y="2086"/>
                      <a:pt x="1460" y="2040"/>
                      <a:pt x="1389" y="1992"/>
                    </a:cubicBezTo>
                    <a:cubicBezTo>
                      <a:pt x="1330" y="1952"/>
                      <a:pt x="1276" y="1903"/>
                      <a:pt x="1215" y="1864"/>
                    </a:cubicBezTo>
                    <a:cubicBezTo>
                      <a:pt x="1223" y="1851"/>
                      <a:pt x="1220" y="1831"/>
                      <a:pt x="1209" y="1820"/>
                    </a:cubicBezTo>
                    <a:cubicBezTo>
                      <a:pt x="1211" y="1783"/>
                      <a:pt x="1212" y="1747"/>
                      <a:pt x="1213" y="1709"/>
                    </a:cubicBezTo>
                    <a:cubicBezTo>
                      <a:pt x="1302" y="1815"/>
                      <a:pt x="1419" y="1904"/>
                      <a:pt x="1522" y="1991"/>
                    </a:cubicBezTo>
                    <a:cubicBezTo>
                      <a:pt x="1643" y="2095"/>
                      <a:pt x="1770" y="2198"/>
                      <a:pt x="1901" y="2291"/>
                    </a:cubicBezTo>
                    <a:cubicBezTo>
                      <a:pt x="1899" y="2336"/>
                      <a:pt x="1896" y="2379"/>
                      <a:pt x="1894" y="2422"/>
                    </a:cubicBezTo>
                    <a:cubicBezTo>
                      <a:pt x="1809" y="2315"/>
                      <a:pt x="1703" y="2222"/>
                      <a:pt x="1598" y="2139"/>
                    </a:cubicBezTo>
                    <a:close/>
                    <a:moveTo>
                      <a:pt x="1215" y="1655"/>
                    </a:moveTo>
                    <a:lnTo>
                      <a:pt x="1215" y="1655"/>
                    </a:lnTo>
                    <a:cubicBezTo>
                      <a:pt x="1219" y="1536"/>
                      <a:pt x="1221" y="1417"/>
                      <a:pt x="1223" y="1298"/>
                    </a:cubicBezTo>
                    <a:cubicBezTo>
                      <a:pt x="1282" y="1358"/>
                      <a:pt x="1281" y="1483"/>
                      <a:pt x="1364" y="1529"/>
                    </a:cubicBezTo>
                    <a:cubicBezTo>
                      <a:pt x="1429" y="1567"/>
                      <a:pt x="1483" y="1557"/>
                      <a:pt x="1527" y="1633"/>
                    </a:cubicBezTo>
                    <a:cubicBezTo>
                      <a:pt x="1547" y="1667"/>
                      <a:pt x="1572" y="1700"/>
                      <a:pt x="1607" y="1720"/>
                    </a:cubicBezTo>
                    <a:cubicBezTo>
                      <a:pt x="1670" y="1755"/>
                      <a:pt x="1752" y="1745"/>
                      <a:pt x="1794" y="1684"/>
                    </a:cubicBezTo>
                    <a:cubicBezTo>
                      <a:pt x="1809" y="1663"/>
                      <a:pt x="1827" y="1613"/>
                      <a:pt x="1864" y="1622"/>
                    </a:cubicBezTo>
                    <a:cubicBezTo>
                      <a:pt x="1882" y="1625"/>
                      <a:pt x="1903" y="1658"/>
                      <a:pt x="1919" y="1673"/>
                    </a:cubicBezTo>
                    <a:cubicBezTo>
                      <a:pt x="1916" y="1859"/>
                      <a:pt x="1911" y="2045"/>
                      <a:pt x="1903" y="2231"/>
                    </a:cubicBezTo>
                    <a:cubicBezTo>
                      <a:pt x="1789" y="2144"/>
                      <a:pt x="1675" y="2057"/>
                      <a:pt x="1566" y="1964"/>
                    </a:cubicBezTo>
                    <a:cubicBezTo>
                      <a:pt x="1449" y="1865"/>
                      <a:pt x="1339" y="1742"/>
                      <a:pt x="1215" y="1655"/>
                    </a:cubicBezTo>
                    <a:close/>
                    <a:moveTo>
                      <a:pt x="157" y="2166"/>
                    </a:moveTo>
                    <a:lnTo>
                      <a:pt x="157" y="2166"/>
                    </a:lnTo>
                    <a:cubicBezTo>
                      <a:pt x="163" y="1976"/>
                      <a:pt x="166" y="1787"/>
                      <a:pt x="168" y="1597"/>
                    </a:cubicBezTo>
                    <a:cubicBezTo>
                      <a:pt x="170" y="1469"/>
                      <a:pt x="170" y="1341"/>
                      <a:pt x="168" y="1214"/>
                    </a:cubicBezTo>
                    <a:cubicBezTo>
                      <a:pt x="168" y="1174"/>
                      <a:pt x="168" y="1135"/>
                      <a:pt x="168" y="1098"/>
                    </a:cubicBezTo>
                    <a:cubicBezTo>
                      <a:pt x="166" y="946"/>
                      <a:pt x="162" y="795"/>
                      <a:pt x="148" y="644"/>
                    </a:cubicBezTo>
                    <a:cubicBezTo>
                      <a:pt x="146" y="606"/>
                      <a:pt x="143" y="567"/>
                      <a:pt x="141" y="528"/>
                    </a:cubicBezTo>
                    <a:cubicBezTo>
                      <a:pt x="132" y="391"/>
                      <a:pt x="132" y="227"/>
                      <a:pt x="70" y="100"/>
                    </a:cubicBezTo>
                    <a:cubicBezTo>
                      <a:pt x="72" y="100"/>
                      <a:pt x="74" y="100"/>
                      <a:pt x="76" y="100"/>
                    </a:cubicBezTo>
                    <a:cubicBezTo>
                      <a:pt x="205" y="129"/>
                      <a:pt x="348" y="128"/>
                      <a:pt x="476" y="128"/>
                    </a:cubicBezTo>
                    <a:cubicBezTo>
                      <a:pt x="650" y="127"/>
                      <a:pt x="824" y="115"/>
                      <a:pt x="996" y="90"/>
                    </a:cubicBezTo>
                    <a:cubicBezTo>
                      <a:pt x="1037" y="84"/>
                      <a:pt x="1080" y="73"/>
                      <a:pt x="1121" y="69"/>
                    </a:cubicBezTo>
                    <a:cubicBezTo>
                      <a:pt x="1147" y="67"/>
                      <a:pt x="1170" y="69"/>
                      <a:pt x="1190" y="74"/>
                    </a:cubicBezTo>
                    <a:cubicBezTo>
                      <a:pt x="1183" y="119"/>
                      <a:pt x="1180" y="167"/>
                      <a:pt x="1179" y="215"/>
                    </a:cubicBezTo>
                    <a:cubicBezTo>
                      <a:pt x="1118" y="200"/>
                      <a:pt x="1056" y="209"/>
                      <a:pt x="984" y="213"/>
                    </a:cubicBezTo>
                    <a:cubicBezTo>
                      <a:pt x="860" y="218"/>
                      <a:pt x="736" y="222"/>
                      <a:pt x="610" y="226"/>
                    </a:cubicBezTo>
                    <a:cubicBezTo>
                      <a:pt x="485" y="230"/>
                      <a:pt x="196" y="226"/>
                      <a:pt x="196" y="249"/>
                    </a:cubicBezTo>
                    <a:cubicBezTo>
                      <a:pt x="191" y="254"/>
                      <a:pt x="252" y="829"/>
                      <a:pt x="269" y="1110"/>
                    </a:cubicBezTo>
                    <a:cubicBezTo>
                      <a:pt x="287" y="1397"/>
                      <a:pt x="295" y="1687"/>
                      <a:pt x="293" y="1975"/>
                    </a:cubicBezTo>
                    <a:cubicBezTo>
                      <a:pt x="293" y="2000"/>
                      <a:pt x="323" y="2016"/>
                      <a:pt x="346" y="2008"/>
                    </a:cubicBezTo>
                    <a:cubicBezTo>
                      <a:pt x="616" y="1912"/>
                      <a:pt x="881" y="1800"/>
                      <a:pt x="1147" y="1691"/>
                    </a:cubicBezTo>
                    <a:cubicBezTo>
                      <a:pt x="1147" y="1734"/>
                      <a:pt x="1146" y="1778"/>
                      <a:pt x="1145" y="1821"/>
                    </a:cubicBezTo>
                    <a:cubicBezTo>
                      <a:pt x="817" y="1941"/>
                      <a:pt x="490" y="2061"/>
                      <a:pt x="157" y="2166"/>
                    </a:cubicBezTo>
                    <a:lnTo>
                      <a:pt x="1179" y="407"/>
                    </a:lnTo>
                    <a:cubicBezTo>
                      <a:pt x="1178" y="407"/>
                      <a:pt x="1178" y="407"/>
                      <a:pt x="1176" y="409"/>
                    </a:cubicBezTo>
                    <a:cubicBezTo>
                      <a:pt x="1176" y="406"/>
                      <a:pt x="1175" y="404"/>
                      <a:pt x="1172" y="402"/>
                    </a:cubicBezTo>
                    <a:cubicBezTo>
                      <a:pt x="1089" y="342"/>
                      <a:pt x="810" y="304"/>
                      <a:pt x="815" y="470"/>
                    </a:cubicBezTo>
                    <a:cubicBezTo>
                      <a:pt x="818" y="544"/>
                      <a:pt x="944" y="581"/>
                      <a:pt x="913" y="653"/>
                    </a:cubicBezTo>
                    <a:cubicBezTo>
                      <a:pt x="897" y="692"/>
                      <a:pt x="863" y="721"/>
                      <a:pt x="868" y="755"/>
                    </a:cubicBezTo>
                    <a:cubicBezTo>
                      <a:pt x="806" y="778"/>
                      <a:pt x="756" y="835"/>
                      <a:pt x="729" y="894"/>
                    </a:cubicBezTo>
                    <a:cubicBezTo>
                      <a:pt x="717" y="922"/>
                      <a:pt x="709" y="958"/>
                      <a:pt x="725" y="985"/>
                    </a:cubicBezTo>
                    <a:cubicBezTo>
                      <a:pt x="730" y="994"/>
                      <a:pt x="752" y="1004"/>
                      <a:pt x="754" y="1010"/>
                    </a:cubicBezTo>
                    <a:cubicBezTo>
                      <a:pt x="760" y="1026"/>
                      <a:pt x="737" y="1001"/>
                      <a:pt x="717" y="1002"/>
                    </a:cubicBezTo>
                    <a:cubicBezTo>
                      <a:pt x="686" y="1004"/>
                      <a:pt x="659" y="1028"/>
                      <a:pt x="647" y="1056"/>
                    </a:cubicBezTo>
                    <a:cubicBezTo>
                      <a:pt x="638" y="1078"/>
                      <a:pt x="642" y="1086"/>
                      <a:pt x="641" y="1109"/>
                    </a:cubicBezTo>
                    <a:cubicBezTo>
                      <a:pt x="638" y="1147"/>
                      <a:pt x="655" y="1149"/>
                      <a:pt x="633" y="1207"/>
                    </a:cubicBezTo>
                    <a:cubicBezTo>
                      <a:pt x="632" y="1215"/>
                      <a:pt x="629" y="1221"/>
                      <a:pt x="626" y="1226"/>
                    </a:cubicBezTo>
                    <a:cubicBezTo>
                      <a:pt x="625" y="1226"/>
                      <a:pt x="625" y="1225"/>
                      <a:pt x="624" y="1225"/>
                    </a:cubicBezTo>
                    <a:cubicBezTo>
                      <a:pt x="601" y="1215"/>
                      <a:pt x="575" y="1218"/>
                      <a:pt x="551" y="1221"/>
                    </a:cubicBezTo>
                    <a:cubicBezTo>
                      <a:pt x="520" y="1224"/>
                      <a:pt x="491" y="1229"/>
                      <a:pt x="460" y="1234"/>
                    </a:cubicBezTo>
                    <a:cubicBezTo>
                      <a:pt x="444" y="1239"/>
                      <a:pt x="446" y="1265"/>
                      <a:pt x="462" y="1262"/>
                    </a:cubicBezTo>
                    <a:cubicBezTo>
                      <a:pt x="491" y="1256"/>
                      <a:pt x="519" y="1250"/>
                      <a:pt x="548" y="1248"/>
                    </a:cubicBezTo>
                    <a:cubicBezTo>
                      <a:pt x="573" y="1245"/>
                      <a:pt x="599" y="1247"/>
                      <a:pt x="622" y="1237"/>
                    </a:cubicBezTo>
                    <a:cubicBezTo>
                      <a:pt x="609" y="1271"/>
                      <a:pt x="598" y="1297"/>
                      <a:pt x="602" y="1340"/>
                    </a:cubicBezTo>
                    <a:cubicBezTo>
                      <a:pt x="608" y="1403"/>
                      <a:pt x="634" y="1463"/>
                      <a:pt x="663" y="1519"/>
                    </a:cubicBezTo>
                    <a:cubicBezTo>
                      <a:pt x="664" y="1523"/>
                      <a:pt x="666" y="1525"/>
                      <a:pt x="667" y="1527"/>
                    </a:cubicBezTo>
                    <a:cubicBezTo>
                      <a:pt x="611" y="1536"/>
                      <a:pt x="556" y="1552"/>
                      <a:pt x="499" y="1558"/>
                    </a:cubicBezTo>
                    <a:cubicBezTo>
                      <a:pt x="484" y="1559"/>
                      <a:pt x="485" y="1583"/>
                      <a:pt x="500" y="1581"/>
                    </a:cubicBezTo>
                    <a:cubicBezTo>
                      <a:pt x="564" y="1574"/>
                      <a:pt x="638" y="1567"/>
                      <a:pt x="698" y="1541"/>
                    </a:cubicBezTo>
                    <a:cubicBezTo>
                      <a:pt x="708" y="1540"/>
                      <a:pt x="719" y="1534"/>
                      <a:pt x="725" y="1523"/>
                    </a:cubicBezTo>
                    <a:cubicBezTo>
                      <a:pt x="750" y="1476"/>
                      <a:pt x="777" y="1396"/>
                      <a:pt x="815" y="1360"/>
                    </a:cubicBezTo>
                    <a:cubicBezTo>
                      <a:pt x="856" y="1317"/>
                      <a:pt x="889" y="1360"/>
                      <a:pt x="935" y="1339"/>
                    </a:cubicBezTo>
                    <a:cubicBezTo>
                      <a:pt x="960" y="1329"/>
                      <a:pt x="971" y="1306"/>
                      <a:pt x="979" y="1282"/>
                    </a:cubicBezTo>
                    <a:cubicBezTo>
                      <a:pt x="990" y="1248"/>
                      <a:pt x="979" y="1248"/>
                      <a:pt x="1012" y="1225"/>
                    </a:cubicBezTo>
                    <a:cubicBezTo>
                      <a:pt x="1052" y="1197"/>
                      <a:pt x="1101" y="1212"/>
                      <a:pt x="1142" y="1231"/>
                    </a:cubicBezTo>
                    <a:cubicBezTo>
                      <a:pt x="1141" y="1243"/>
                      <a:pt x="1146" y="1257"/>
                      <a:pt x="1158" y="1264"/>
                    </a:cubicBezTo>
                    <a:cubicBezTo>
                      <a:pt x="1155" y="1386"/>
                      <a:pt x="1151" y="1507"/>
                      <a:pt x="1149" y="1628"/>
                    </a:cubicBezTo>
                    <a:cubicBezTo>
                      <a:pt x="887" y="1720"/>
                      <a:pt x="625" y="1810"/>
                      <a:pt x="369" y="1913"/>
                    </a:cubicBezTo>
                    <a:cubicBezTo>
                      <a:pt x="357" y="1643"/>
                      <a:pt x="343" y="1374"/>
                      <a:pt x="322" y="1104"/>
                    </a:cubicBezTo>
                    <a:cubicBezTo>
                      <a:pt x="303" y="830"/>
                      <a:pt x="291" y="544"/>
                      <a:pt x="238" y="273"/>
                    </a:cubicBezTo>
                    <a:cubicBezTo>
                      <a:pt x="474" y="291"/>
                      <a:pt x="719" y="264"/>
                      <a:pt x="954" y="264"/>
                    </a:cubicBezTo>
                    <a:cubicBezTo>
                      <a:pt x="1023" y="264"/>
                      <a:pt x="1109" y="253"/>
                      <a:pt x="1178" y="275"/>
                    </a:cubicBezTo>
                    <a:cubicBezTo>
                      <a:pt x="1178" y="319"/>
                      <a:pt x="1179" y="364"/>
                      <a:pt x="1179" y="407"/>
                    </a:cubicBezTo>
                    <a:lnTo>
                      <a:pt x="157" y="2166"/>
                    </a:lnTo>
                    <a:close/>
                    <a:moveTo>
                      <a:pt x="1178" y="478"/>
                    </a:moveTo>
                    <a:lnTo>
                      <a:pt x="1178" y="478"/>
                    </a:lnTo>
                    <a:cubicBezTo>
                      <a:pt x="1173" y="625"/>
                      <a:pt x="1170" y="773"/>
                      <a:pt x="1166" y="922"/>
                    </a:cubicBezTo>
                    <a:cubicBezTo>
                      <a:pt x="1165" y="1002"/>
                      <a:pt x="1163" y="1082"/>
                      <a:pt x="1161" y="1163"/>
                    </a:cubicBezTo>
                    <a:cubicBezTo>
                      <a:pt x="1108" y="1142"/>
                      <a:pt x="1050" y="1133"/>
                      <a:pt x="994" y="1147"/>
                    </a:cubicBezTo>
                    <a:cubicBezTo>
                      <a:pt x="970" y="1153"/>
                      <a:pt x="951" y="1161"/>
                      <a:pt x="936" y="1182"/>
                    </a:cubicBezTo>
                    <a:cubicBezTo>
                      <a:pt x="920" y="1202"/>
                      <a:pt x="925" y="1229"/>
                      <a:pt x="912" y="1248"/>
                    </a:cubicBezTo>
                    <a:cubicBezTo>
                      <a:pt x="886" y="1290"/>
                      <a:pt x="827" y="1249"/>
                      <a:pt x="785" y="1284"/>
                    </a:cubicBezTo>
                    <a:cubicBezTo>
                      <a:pt x="746" y="1317"/>
                      <a:pt x="719" y="1374"/>
                      <a:pt x="695" y="1427"/>
                    </a:cubicBezTo>
                    <a:cubicBezTo>
                      <a:pt x="683" y="1402"/>
                      <a:pt x="675" y="1374"/>
                      <a:pt x="671" y="1347"/>
                    </a:cubicBezTo>
                    <a:cubicBezTo>
                      <a:pt x="663" y="1283"/>
                      <a:pt x="695" y="1249"/>
                      <a:pt x="713" y="1194"/>
                    </a:cubicBezTo>
                    <a:cubicBezTo>
                      <a:pt x="723" y="1161"/>
                      <a:pt x="708" y="1155"/>
                      <a:pt x="706" y="1124"/>
                    </a:cubicBezTo>
                    <a:cubicBezTo>
                      <a:pt x="701" y="1034"/>
                      <a:pt x="766" y="1078"/>
                      <a:pt x="809" y="1058"/>
                    </a:cubicBezTo>
                    <a:cubicBezTo>
                      <a:pt x="838" y="1042"/>
                      <a:pt x="855" y="1002"/>
                      <a:pt x="832" y="975"/>
                    </a:cubicBezTo>
                    <a:cubicBezTo>
                      <a:pt x="809" y="946"/>
                      <a:pt x="771" y="963"/>
                      <a:pt x="793" y="906"/>
                    </a:cubicBezTo>
                    <a:cubicBezTo>
                      <a:pt x="810" y="861"/>
                      <a:pt x="870" y="812"/>
                      <a:pt x="914" y="803"/>
                    </a:cubicBezTo>
                    <a:cubicBezTo>
                      <a:pt x="938" y="799"/>
                      <a:pt x="952" y="768"/>
                      <a:pt x="932" y="751"/>
                    </a:cubicBezTo>
                    <a:cubicBezTo>
                      <a:pt x="905" y="731"/>
                      <a:pt x="976" y="658"/>
                      <a:pt x="977" y="628"/>
                    </a:cubicBezTo>
                    <a:cubicBezTo>
                      <a:pt x="981" y="598"/>
                      <a:pt x="966" y="579"/>
                      <a:pt x="944" y="561"/>
                    </a:cubicBezTo>
                    <a:cubicBezTo>
                      <a:pt x="928" y="548"/>
                      <a:pt x="909" y="540"/>
                      <a:pt x="893" y="525"/>
                    </a:cubicBezTo>
                    <a:cubicBezTo>
                      <a:pt x="843" y="478"/>
                      <a:pt x="864" y="420"/>
                      <a:pt x="925" y="401"/>
                    </a:cubicBezTo>
                    <a:cubicBezTo>
                      <a:pt x="1004" y="376"/>
                      <a:pt x="1084" y="402"/>
                      <a:pt x="1161" y="426"/>
                    </a:cubicBezTo>
                    <a:cubicBezTo>
                      <a:pt x="1164" y="427"/>
                      <a:pt x="1166" y="427"/>
                      <a:pt x="1170" y="426"/>
                    </a:cubicBezTo>
                    <a:cubicBezTo>
                      <a:pt x="1170" y="427"/>
                      <a:pt x="1170" y="429"/>
                      <a:pt x="1172" y="431"/>
                    </a:cubicBezTo>
                    <a:cubicBezTo>
                      <a:pt x="1173" y="436"/>
                      <a:pt x="1176" y="440"/>
                      <a:pt x="1179" y="445"/>
                    </a:cubicBezTo>
                    <a:cubicBezTo>
                      <a:pt x="1178" y="456"/>
                      <a:pt x="1178" y="467"/>
                      <a:pt x="1178" y="478"/>
                    </a:cubicBezTo>
                    <a:close/>
                    <a:moveTo>
                      <a:pt x="1291" y="134"/>
                    </a:moveTo>
                    <a:lnTo>
                      <a:pt x="1291" y="134"/>
                    </a:lnTo>
                    <a:cubicBezTo>
                      <a:pt x="1358" y="196"/>
                      <a:pt x="1425" y="257"/>
                      <a:pt x="1492" y="320"/>
                    </a:cubicBezTo>
                    <a:cubicBezTo>
                      <a:pt x="1633" y="448"/>
                      <a:pt x="1773" y="578"/>
                      <a:pt x="1913" y="708"/>
                    </a:cubicBezTo>
                    <a:cubicBezTo>
                      <a:pt x="1911" y="743"/>
                      <a:pt x="1911" y="779"/>
                      <a:pt x="1911" y="814"/>
                    </a:cubicBezTo>
                    <a:cubicBezTo>
                      <a:pt x="1893" y="798"/>
                      <a:pt x="1876" y="778"/>
                      <a:pt x="1856" y="762"/>
                    </a:cubicBezTo>
                    <a:cubicBezTo>
                      <a:pt x="1758" y="675"/>
                      <a:pt x="1659" y="590"/>
                      <a:pt x="1560" y="504"/>
                    </a:cubicBezTo>
                    <a:cubicBezTo>
                      <a:pt x="1466" y="423"/>
                      <a:pt x="1374" y="337"/>
                      <a:pt x="1276" y="260"/>
                    </a:cubicBezTo>
                    <a:cubicBezTo>
                      <a:pt x="1269" y="256"/>
                      <a:pt x="1262" y="250"/>
                      <a:pt x="1255" y="246"/>
                    </a:cubicBezTo>
                    <a:cubicBezTo>
                      <a:pt x="1256" y="198"/>
                      <a:pt x="1257" y="150"/>
                      <a:pt x="1253" y="103"/>
                    </a:cubicBezTo>
                    <a:cubicBezTo>
                      <a:pt x="1266" y="112"/>
                      <a:pt x="1279" y="123"/>
                      <a:pt x="1291" y="134"/>
                    </a:cubicBezTo>
                    <a:close/>
                    <a:moveTo>
                      <a:pt x="1913" y="897"/>
                    </a:moveTo>
                    <a:lnTo>
                      <a:pt x="1913" y="897"/>
                    </a:lnTo>
                    <a:cubicBezTo>
                      <a:pt x="1915" y="943"/>
                      <a:pt x="1917" y="987"/>
                      <a:pt x="1918" y="1032"/>
                    </a:cubicBezTo>
                    <a:cubicBezTo>
                      <a:pt x="1879" y="1045"/>
                      <a:pt x="1842" y="1061"/>
                      <a:pt x="1801" y="1078"/>
                    </a:cubicBezTo>
                    <a:cubicBezTo>
                      <a:pt x="1788" y="1050"/>
                      <a:pt x="1776" y="1020"/>
                      <a:pt x="1762" y="991"/>
                    </a:cubicBezTo>
                    <a:cubicBezTo>
                      <a:pt x="1756" y="976"/>
                      <a:pt x="1738" y="964"/>
                      <a:pt x="1722" y="972"/>
                    </a:cubicBezTo>
                    <a:cubicBezTo>
                      <a:pt x="1638" y="1011"/>
                      <a:pt x="1597" y="884"/>
                      <a:pt x="1552" y="839"/>
                    </a:cubicBezTo>
                    <a:cubicBezTo>
                      <a:pt x="1522" y="805"/>
                      <a:pt x="1479" y="799"/>
                      <a:pt x="1443" y="773"/>
                    </a:cubicBezTo>
                    <a:cubicBezTo>
                      <a:pt x="1392" y="735"/>
                      <a:pt x="1364" y="661"/>
                      <a:pt x="1332" y="607"/>
                    </a:cubicBezTo>
                    <a:cubicBezTo>
                      <a:pt x="1303" y="559"/>
                      <a:pt x="1274" y="511"/>
                      <a:pt x="1244" y="464"/>
                    </a:cubicBezTo>
                    <a:cubicBezTo>
                      <a:pt x="1246" y="417"/>
                      <a:pt x="1248" y="368"/>
                      <a:pt x="1252" y="319"/>
                    </a:cubicBezTo>
                    <a:cubicBezTo>
                      <a:pt x="1286" y="347"/>
                      <a:pt x="1319" y="382"/>
                      <a:pt x="1350" y="410"/>
                    </a:cubicBezTo>
                    <a:cubicBezTo>
                      <a:pt x="1449" y="495"/>
                      <a:pt x="1547" y="581"/>
                      <a:pt x="1646" y="666"/>
                    </a:cubicBezTo>
                    <a:cubicBezTo>
                      <a:pt x="1694" y="707"/>
                      <a:pt x="1740" y="748"/>
                      <a:pt x="1788" y="789"/>
                    </a:cubicBezTo>
                    <a:cubicBezTo>
                      <a:pt x="1818" y="813"/>
                      <a:pt x="1870" y="873"/>
                      <a:pt x="1913" y="897"/>
                    </a:cubicBezTo>
                    <a:close/>
                    <a:moveTo>
                      <a:pt x="1920" y="1567"/>
                    </a:moveTo>
                    <a:lnTo>
                      <a:pt x="1920" y="1567"/>
                    </a:lnTo>
                    <a:cubicBezTo>
                      <a:pt x="1920" y="1570"/>
                      <a:pt x="1920" y="1573"/>
                      <a:pt x="1920" y="1575"/>
                    </a:cubicBezTo>
                    <a:cubicBezTo>
                      <a:pt x="1882" y="1544"/>
                      <a:pt x="1838" y="1517"/>
                      <a:pt x="1788" y="1552"/>
                    </a:cubicBezTo>
                    <a:cubicBezTo>
                      <a:pt x="1758" y="1574"/>
                      <a:pt x="1760" y="1606"/>
                      <a:pt x="1738" y="1632"/>
                    </a:cubicBezTo>
                    <a:cubicBezTo>
                      <a:pt x="1655" y="1732"/>
                      <a:pt x="1605" y="1601"/>
                      <a:pt x="1567" y="1551"/>
                    </a:cubicBezTo>
                    <a:cubicBezTo>
                      <a:pt x="1545" y="1523"/>
                      <a:pt x="1522" y="1505"/>
                      <a:pt x="1487" y="1494"/>
                    </a:cubicBezTo>
                    <a:cubicBezTo>
                      <a:pt x="1453" y="1483"/>
                      <a:pt x="1412" y="1482"/>
                      <a:pt x="1383" y="1456"/>
                    </a:cubicBezTo>
                    <a:cubicBezTo>
                      <a:pt x="1355" y="1434"/>
                      <a:pt x="1344" y="1397"/>
                      <a:pt x="1328" y="1365"/>
                    </a:cubicBezTo>
                    <a:cubicBezTo>
                      <a:pt x="1299" y="1307"/>
                      <a:pt x="1277" y="1251"/>
                      <a:pt x="1225" y="1222"/>
                    </a:cubicBezTo>
                    <a:cubicBezTo>
                      <a:pt x="1228" y="1125"/>
                      <a:pt x="1230" y="1029"/>
                      <a:pt x="1232" y="933"/>
                    </a:cubicBezTo>
                    <a:cubicBezTo>
                      <a:pt x="1236" y="809"/>
                      <a:pt x="1238" y="686"/>
                      <a:pt x="1241" y="563"/>
                    </a:cubicBezTo>
                    <a:cubicBezTo>
                      <a:pt x="1264" y="603"/>
                      <a:pt x="1287" y="643"/>
                      <a:pt x="1311" y="682"/>
                    </a:cubicBezTo>
                    <a:cubicBezTo>
                      <a:pt x="1346" y="742"/>
                      <a:pt x="1374" y="807"/>
                      <a:pt x="1441" y="837"/>
                    </a:cubicBezTo>
                    <a:cubicBezTo>
                      <a:pt x="1484" y="856"/>
                      <a:pt x="1517" y="874"/>
                      <a:pt x="1543" y="917"/>
                    </a:cubicBezTo>
                    <a:cubicBezTo>
                      <a:pt x="1558" y="942"/>
                      <a:pt x="1572" y="969"/>
                      <a:pt x="1592" y="991"/>
                    </a:cubicBezTo>
                    <a:cubicBezTo>
                      <a:pt x="1626" y="1027"/>
                      <a:pt x="1670" y="1049"/>
                      <a:pt x="1716" y="1040"/>
                    </a:cubicBezTo>
                    <a:cubicBezTo>
                      <a:pt x="1729" y="1070"/>
                      <a:pt x="1743" y="1100"/>
                      <a:pt x="1756" y="1131"/>
                    </a:cubicBezTo>
                    <a:cubicBezTo>
                      <a:pt x="1762" y="1146"/>
                      <a:pt x="1779" y="1157"/>
                      <a:pt x="1796" y="1149"/>
                    </a:cubicBezTo>
                    <a:cubicBezTo>
                      <a:pt x="1837" y="1131"/>
                      <a:pt x="1878" y="1111"/>
                      <a:pt x="1919" y="1094"/>
                    </a:cubicBezTo>
                    <a:cubicBezTo>
                      <a:pt x="1920" y="1101"/>
                      <a:pt x="1920" y="1108"/>
                      <a:pt x="1920" y="1115"/>
                    </a:cubicBezTo>
                    <a:cubicBezTo>
                      <a:pt x="1923" y="1265"/>
                      <a:pt x="1923" y="1415"/>
                      <a:pt x="1920" y="1567"/>
                    </a:cubicBezTo>
                    <a:close/>
                    <a:moveTo>
                      <a:pt x="2599" y="1228"/>
                    </a:moveTo>
                    <a:lnTo>
                      <a:pt x="2599" y="1228"/>
                    </a:lnTo>
                    <a:cubicBezTo>
                      <a:pt x="2599" y="1272"/>
                      <a:pt x="2607" y="1314"/>
                      <a:pt x="2628" y="1352"/>
                    </a:cubicBezTo>
                    <a:cubicBezTo>
                      <a:pt x="2641" y="1377"/>
                      <a:pt x="2672" y="1396"/>
                      <a:pt x="2650" y="1430"/>
                    </a:cubicBezTo>
                    <a:cubicBezTo>
                      <a:pt x="2639" y="1450"/>
                      <a:pt x="2557" y="1471"/>
                      <a:pt x="2534" y="1479"/>
                    </a:cubicBezTo>
                    <a:cubicBezTo>
                      <a:pt x="2520" y="1486"/>
                      <a:pt x="2511" y="1499"/>
                      <a:pt x="2513" y="1515"/>
                    </a:cubicBezTo>
                    <a:cubicBezTo>
                      <a:pt x="2514" y="1559"/>
                      <a:pt x="2408" y="1574"/>
                      <a:pt x="2378" y="1591"/>
                    </a:cubicBezTo>
                    <a:cubicBezTo>
                      <a:pt x="2347" y="1610"/>
                      <a:pt x="2322" y="1639"/>
                      <a:pt x="2303" y="1669"/>
                    </a:cubicBezTo>
                    <a:cubicBezTo>
                      <a:pt x="2251" y="1755"/>
                      <a:pt x="2253" y="1855"/>
                      <a:pt x="2232" y="1950"/>
                    </a:cubicBezTo>
                    <a:cubicBezTo>
                      <a:pt x="2202" y="2084"/>
                      <a:pt x="2194" y="1947"/>
                      <a:pt x="2184" y="1895"/>
                    </a:cubicBezTo>
                    <a:cubicBezTo>
                      <a:pt x="2177" y="1851"/>
                      <a:pt x="2166" y="1807"/>
                      <a:pt x="2148" y="1766"/>
                    </a:cubicBezTo>
                    <a:cubicBezTo>
                      <a:pt x="2110" y="1685"/>
                      <a:pt x="2049" y="1665"/>
                      <a:pt x="1985" y="1625"/>
                    </a:cubicBezTo>
                    <a:cubicBezTo>
                      <a:pt x="1985" y="1615"/>
                      <a:pt x="1985" y="1605"/>
                      <a:pt x="1985" y="1594"/>
                    </a:cubicBezTo>
                    <a:cubicBezTo>
                      <a:pt x="1985" y="1444"/>
                      <a:pt x="1984" y="1294"/>
                      <a:pt x="1982" y="1142"/>
                    </a:cubicBezTo>
                    <a:cubicBezTo>
                      <a:pt x="1982" y="1119"/>
                      <a:pt x="1982" y="1095"/>
                      <a:pt x="1982" y="1070"/>
                    </a:cubicBezTo>
                    <a:cubicBezTo>
                      <a:pt x="2050" y="1046"/>
                      <a:pt x="2122" y="1029"/>
                      <a:pt x="2196" y="1028"/>
                    </a:cubicBezTo>
                    <a:cubicBezTo>
                      <a:pt x="2252" y="1027"/>
                      <a:pt x="2306" y="1033"/>
                      <a:pt x="2361" y="1021"/>
                    </a:cubicBezTo>
                    <a:cubicBezTo>
                      <a:pt x="2426" y="1008"/>
                      <a:pt x="2487" y="975"/>
                      <a:pt x="2555" y="963"/>
                    </a:cubicBezTo>
                    <a:cubicBezTo>
                      <a:pt x="2582" y="958"/>
                      <a:pt x="2648" y="948"/>
                      <a:pt x="2656" y="992"/>
                    </a:cubicBezTo>
                    <a:cubicBezTo>
                      <a:pt x="2659" y="1011"/>
                      <a:pt x="2633" y="1059"/>
                      <a:pt x="2628" y="1079"/>
                    </a:cubicBezTo>
                    <a:cubicBezTo>
                      <a:pt x="2613" y="1127"/>
                      <a:pt x="2600" y="1177"/>
                      <a:pt x="2599" y="1228"/>
                    </a:cubicBezTo>
                    <a:lnTo>
                      <a:pt x="3039" y="322"/>
                    </a:lnTo>
                    <a:cubicBezTo>
                      <a:pt x="3027" y="383"/>
                      <a:pt x="3027" y="447"/>
                      <a:pt x="3024" y="509"/>
                    </a:cubicBezTo>
                    <a:cubicBezTo>
                      <a:pt x="3018" y="587"/>
                      <a:pt x="3013" y="667"/>
                      <a:pt x="3007" y="746"/>
                    </a:cubicBezTo>
                    <a:cubicBezTo>
                      <a:pt x="2997" y="904"/>
                      <a:pt x="2985" y="1063"/>
                      <a:pt x="2975" y="1222"/>
                    </a:cubicBezTo>
                    <a:cubicBezTo>
                      <a:pt x="2957" y="1501"/>
                      <a:pt x="2937" y="1781"/>
                      <a:pt x="2917" y="2060"/>
                    </a:cubicBezTo>
                    <a:cubicBezTo>
                      <a:pt x="2912" y="2053"/>
                      <a:pt x="2905" y="2050"/>
                      <a:pt x="2896" y="2053"/>
                    </a:cubicBezTo>
                    <a:cubicBezTo>
                      <a:pt x="2910" y="1812"/>
                      <a:pt x="2894" y="1565"/>
                      <a:pt x="2896" y="1322"/>
                    </a:cubicBezTo>
                    <a:cubicBezTo>
                      <a:pt x="2898" y="1197"/>
                      <a:pt x="2900" y="1073"/>
                      <a:pt x="2901" y="947"/>
                    </a:cubicBezTo>
                    <a:cubicBezTo>
                      <a:pt x="2903" y="816"/>
                      <a:pt x="2918" y="681"/>
                      <a:pt x="2905" y="550"/>
                    </a:cubicBezTo>
                    <a:cubicBezTo>
                      <a:pt x="2910" y="548"/>
                      <a:pt x="2915" y="545"/>
                      <a:pt x="2919" y="544"/>
                    </a:cubicBezTo>
                    <a:cubicBezTo>
                      <a:pt x="2954" y="532"/>
                      <a:pt x="2932" y="475"/>
                      <a:pt x="2900" y="491"/>
                    </a:cubicBezTo>
                    <a:cubicBezTo>
                      <a:pt x="2671" y="601"/>
                      <a:pt x="2434" y="693"/>
                      <a:pt x="2194" y="778"/>
                    </a:cubicBezTo>
                    <a:cubicBezTo>
                      <a:pt x="2133" y="798"/>
                      <a:pt x="2068" y="829"/>
                      <a:pt x="2005" y="840"/>
                    </a:cubicBezTo>
                    <a:cubicBezTo>
                      <a:pt x="1994" y="843"/>
                      <a:pt x="1985" y="844"/>
                      <a:pt x="1978" y="846"/>
                    </a:cubicBezTo>
                    <a:cubicBezTo>
                      <a:pt x="1976" y="800"/>
                      <a:pt x="1974" y="756"/>
                      <a:pt x="1968" y="713"/>
                    </a:cubicBezTo>
                    <a:cubicBezTo>
                      <a:pt x="2327" y="589"/>
                      <a:pt x="2680" y="446"/>
                      <a:pt x="3039" y="322"/>
                    </a:cubicBezTo>
                    <a:lnTo>
                      <a:pt x="2599" y="1228"/>
                    </a:lnTo>
                    <a:close/>
                    <a:moveTo>
                      <a:pt x="2983" y="2152"/>
                    </a:moveTo>
                    <a:lnTo>
                      <a:pt x="2983" y="2152"/>
                    </a:lnTo>
                    <a:cubicBezTo>
                      <a:pt x="3001" y="1839"/>
                      <a:pt x="3018" y="1527"/>
                      <a:pt x="3038" y="1215"/>
                    </a:cubicBezTo>
                    <a:cubicBezTo>
                      <a:pt x="3047" y="1057"/>
                      <a:pt x="3057" y="898"/>
                      <a:pt x="3066" y="739"/>
                    </a:cubicBezTo>
                    <a:cubicBezTo>
                      <a:pt x="3075" y="593"/>
                      <a:pt x="3109" y="419"/>
                      <a:pt x="3082" y="274"/>
                    </a:cubicBezTo>
                    <a:cubicBezTo>
                      <a:pt x="3080" y="262"/>
                      <a:pt x="3070" y="258"/>
                      <a:pt x="3062" y="262"/>
                    </a:cubicBezTo>
                    <a:cubicBezTo>
                      <a:pt x="3055" y="257"/>
                      <a:pt x="3046" y="255"/>
                      <a:pt x="3035" y="259"/>
                    </a:cubicBezTo>
                    <a:cubicBezTo>
                      <a:pt x="2769" y="376"/>
                      <a:pt x="2490" y="468"/>
                      <a:pt x="2215" y="563"/>
                    </a:cubicBezTo>
                    <a:cubicBezTo>
                      <a:pt x="2146" y="587"/>
                      <a:pt x="2077" y="612"/>
                      <a:pt x="2008" y="635"/>
                    </a:cubicBezTo>
                    <a:cubicBezTo>
                      <a:pt x="1957" y="652"/>
                      <a:pt x="1951" y="652"/>
                      <a:pt x="1909" y="622"/>
                    </a:cubicBezTo>
                    <a:cubicBezTo>
                      <a:pt x="1882" y="601"/>
                      <a:pt x="1858" y="574"/>
                      <a:pt x="1833" y="551"/>
                    </a:cubicBezTo>
                    <a:cubicBezTo>
                      <a:pt x="1724" y="451"/>
                      <a:pt x="1616" y="349"/>
                      <a:pt x="1507" y="249"/>
                    </a:cubicBezTo>
                    <a:cubicBezTo>
                      <a:pt x="1457" y="204"/>
                      <a:pt x="1407" y="157"/>
                      <a:pt x="1355" y="111"/>
                    </a:cubicBezTo>
                    <a:cubicBezTo>
                      <a:pt x="1322" y="81"/>
                      <a:pt x="1285" y="40"/>
                      <a:pt x="1241" y="19"/>
                    </a:cubicBezTo>
                    <a:cubicBezTo>
                      <a:pt x="1235" y="9"/>
                      <a:pt x="1222" y="5"/>
                      <a:pt x="1212" y="11"/>
                    </a:cubicBezTo>
                    <a:cubicBezTo>
                      <a:pt x="1161" y="0"/>
                      <a:pt x="1105" y="18"/>
                      <a:pt x="1053" y="27"/>
                    </a:cubicBezTo>
                    <a:cubicBezTo>
                      <a:pt x="982" y="40"/>
                      <a:pt x="909" y="51"/>
                      <a:pt x="835" y="59"/>
                    </a:cubicBezTo>
                    <a:cubicBezTo>
                      <a:pt x="755" y="68"/>
                      <a:pt x="675" y="74"/>
                      <a:pt x="594" y="77"/>
                    </a:cubicBezTo>
                    <a:cubicBezTo>
                      <a:pt x="511" y="81"/>
                      <a:pt x="427" y="82"/>
                      <a:pt x="344" y="81"/>
                    </a:cubicBezTo>
                    <a:cubicBezTo>
                      <a:pt x="279" y="77"/>
                      <a:pt x="214" y="73"/>
                      <a:pt x="149" y="71"/>
                    </a:cubicBezTo>
                    <a:cubicBezTo>
                      <a:pt x="113" y="69"/>
                      <a:pt x="77" y="66"/>
                      <a:pt x="42" y="62"/>
                    </a:cubicBezTo>
                    <a:cubicBezTo>
                      <a:pt x="39" y="59"/>
                      <a:pt x="35" y="57"/>
                      <a:pt x="31" y="57"/>
                    </a:cubicBezTo>
                    <a:cubicBezTo>
                      <a:pt x="27" y="55"/>
                      <a:pt x="24" y="54"/>
                      <a:pt x="20" y="55"/>
                    </a:cubicBezTo>
                    <a:cubicBezTo>
                      <a:pt x="15" y="57"/>
                      <a:pt x="9" y="60"/>
                      <a:pt x="7" y="66"/>
                    </a:cubicBezTo>
                    <a:cubicBezTo>
                      <a:pt x="0" y="84"/>
                      <a:pt x="10" y="106"/>
                      <a:pt x="16" y="123"/>
                    </a:cubicBezTo>
                    <a:lnTo>
                      <a:pt x="17" y="128"/>
                    </a:lnTo>
                    <a:cubicBezTo>
                      <a:pt x="17" y="129"/>
                      <a:pt x="17" y="131"/>
                      <a:pt x="17" y="132"/>
                    </a:cubicBezTo>
                    <a:cubicBezTo>
                      <a:pt x="20" y="142"/>
                      <a:pt x="23" y="152"/>
                      <a:pt x="26" y="161"/>
                    </a:cubicBezTo>
                    <a:cubicBezTo>
                      <a:pt x="31" y="176"/>
                      <a:pt x="34" y="190"/>
                      <a:pt x="39" y="205"/>
                    </a:cubicBezTo>
                    <a:cubicBezTo>
                      <a:pt x="50" y="249"/>
                      <a:pt x="60" y="292"/>
                      <a:pt x="69" y="338"/>
                    </a:cubicBezTo>
                    <a:cubicBezTo>
                      <a:pt x="78" y="407"/>
                      <a:pt x="85" y="478"/>
                      <a:pt x="89" y="550"/>
                    </a:cubicBezTo>
                    <a:cubicBezTo>
                      <a:pt x="98" y="733"/>
                      <a:pt x="102" y="918"/>
                      <a:pt x="105" y="1101"/>
                    </a:cubicBezTo>
                    <a:cubicBezTo>
                      <a:pt x="109" y="1472"/>
                      <a:pt x="99" y="1843"/>
                      <a:pt x="74" y="2212"/>
                    </a:cubicBezTo>
                    <a:cubicBezTo>
                      <a:pt x="73" y="2240"/>
                      <a:pt x="94" y="2261"/>
                      <a:pt x="123" y="2253"/>
                    </a:cubicBezTo>
                    <a:cubicBezTo>
                      <a:pt x="479" y="2144"/>
                      <a:pt x="835" y="2028"/>
                      <a:pt x="1180" y="1887"/>
                    </a:cubicBezTo>
                    <a:cubicBezTo>
                      <a:pt x="1262" y="2010"/>
                      <a:pt x="1430" y="2087"/>
                      <a:pt x="1545" y="2176"/>
                    </a:cubicBezTo>
                    <a:cubicBezTo>
                      <a:pt x="1675" y="2280"/>
                      <a:pt x="1781" y="2401"/>
                      <a:pt x="1891" y="2523"/>
                    </a:cubicBezTo>
                    <a:cubicBezTo>
                      <a:pt x="1893" y="2528"/>
                      <a:pt x="1894" y="2534"/>
                      <a:pt x="1897" y="2539"/>
                    </a:cubicBezTo>
                    <a:cubicBezTo>
                      <a:pt x="1901" y="2552"/>
                      <a:pt x="1918" y="2566"/>
                      <a:pt x="1935" y="2561"/>
                    </a:cubicBezTo>
                    <a:cubicBezTo>
                      <a:pt x="2110" y="2519"/>
                      <a:pt x="2280" y="2446"/>
                      <a:pt x="2451" y="2387"/>
                    </a:cubicBezTo>
                    <a:cubicBezTo>
                      <a:pt x="2623" y="2327"/>
                      <a:pt x="2796" y="2271"/>
                      <a:pt x="2968" y="2213"/>
                    </a:cubicBezTo>
                    <a:cubicBezTo>
                      <a:pt x="2998" y="2203"/>
                      <a:pt x="2998" y="2171"/>
                      <a:pt x="2983" y="215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8" name="Freeform 215">
                <a:extLst>
                  <a:ext uri="{FF2B5EF4-FFF2-40B4-BE49-F238E27FC236}">
                    <a16:creationId xmlns:a16="http://schemas.microsoft.com/office/drawing/2014/main" id="{C4C1E29E-77B9-0C4D-8CD9-D2F5FD78D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8326" y="6479441"/>
                <a:ext cx="86175" cy="31985"/>
              </a:xfrm>
              <a:custGeom>
                <a:avLst/>
                <a:gdLst>
                  <a:gd name="T0" fmla="*/ 19134976 w 154"/>
                  <a:gd name="T1" fmla="*/ 2883749 h 57"/>
                  <a:gd name="T2" fmla="*/ 19134976 w 154"/>
                  <a:gd name="T3" fmla="*/ 2883749 h 57"/>
                  <a:gd name="T4" fmla="*/ 1562230 w 154"/>
                  <a:gd name="T5" fmla="*/ 2097371 h 57"/>
                  <a:gd name="T6" fmla="*/ 1562230 w 154"/>
                  <a:gd name="T7" fmla="*/ 2097371 h 57"/>
                  <a:gd name="T8" fmla="*/ 1562230 w 154"/>
                  <a:gd name="T9" fmla="*/ 4850057 h 57"/>
                  <a:gd name="T10" fmla="*/ 1562230 w 154"/>
                  <a:gd name="T11" fmla="*/ 4850057 h 57"/>
                  <a:gd name="T12" fmla="*/ 18874844 w 154"/>
                  <a:gd name="T13" fmla="*/ 4718994 h 57"/>
                  <a:gd name="T14" fmla="*/ 18874844 w 154"/>
                  <a:gd name="T15" fmla="*/ 4718994 h 57"/>
                  <a:gd name="T16" fmla="*/ 19134976 w 154"/>
                  <a:gd name="T17" fmla="*/ 288374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57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07" y="0"/>
                      <a:pt x="55" y="14"/>
                      <a:pt x="12" y="16"/>
                    </a:cubicBezTo>
                    <a:cubicBezTo>
                      <a:pt x="1" y="16"/>
                      <a:pt x="0" y="36"/>
                      <a:pt x="12" y="37"/>
                    </a:cubicBezTo>
                    <a:cubicBezTo>
                      <a:pt x="54" y="39"/>
                      <a:pt x="106" y="56"/>
                      <a:pt x="145" y="36"/>
                    </a:cubicBezTo>
                    <a:cubicBezTo>
                      <a:pt x="151" y="32"/>
                      <a:pt x="153" y="25"/>
                      <a:pt x="147" y="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9" name="Freeform 216">
                <a:extLst>
                  <a:ext uri="{FF2B5EF4-FFF2-40B4-BE49-F238E27FC236}">
                    <a16:creationId xmlns:a16="http://schemas.microsoft.com/office/drawing/2014/main" id="{6CD27237-920D-1B42-973C-AA7EEF26B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207" y="6464678"/>
                <a:ext cx="76326" cy="29525"/>
              </a:xfrm>
              <a:custGeom>
                <a:avLst/>
                <a:gdLst>
                  <a:gd name="T0" fmla="*/ 13687133 w 135"/>
                  <a:gd name="T1" fmla="*/ 139700 h 51"/>
                  <a:gd name="T2" fmla="*/ 13687133 w 135"/>
                  <a:gd name="T3" fmla="*/ 139700 h 51"/>
                  <a:gd name="T4" fmla="*/ 531490 w 135"/>
                  <a:gd name="T5" fmla="*/ 3767044 h 51"/>
                  <a:gd name="T6" fmla="*/ 531490 w 135"/>
                  <a:gd name="T7" fmla="*/ 3767044 h 51"/>
                  <a:gd name="T8" fmla="*/ 664544 w 135"/>
                  <a:gd name="T9" fmla="*/ 5441576 h 51"/>
                  <a:gd name="T10" fmla="*/ 664544 w 135"/>
                  <a:gd name="T11" fmla="*/ 5441576 h 51"/>
                  <a:gd name="T12" fmla="*/ 1727523 w 135"/>
                  <a:gd name="T13" fmla="*/ 5580903 h 51"/>
                  <a:gd name="T14" fmla="*/ 1727523 w 135"/>
                  <a:gd name="T15" fmla="*/ 5580903 h 51"/>
                  <a:gd name="T16" fmla="*/ 1727523 w 135"/>
                  <a:gd name="T17" fmla="*/ 5859929 h 51"/>
                  <a:gd name="T18" fmla="*/ 1727523 w 135"/>
                  <a:gd name="T19" fmla="*/ 5859929 h 51"/>
                  <a:gd name="T20" fmla="*/ 1727523 w 135"/>
                  <a:gd name="T21" fmla="*/ 5720603 h 51"/>
                  <a:gd name="T22" fmla="*/ 1727523 w 135"/>
                  <a:gd name="T23" fmla="*/ 5720603 h 51"/>
                  <a:gd name="T24" fmla="*/ 14218623 w 135"/>
                  <a:gd name="T25" fmla="*/ 6138956 h 51"/>
                  <a:gd name="T26" fmla="*/ 14218623 w 135"/>
                  <a:gd name="T27" fmla="*/ 6138956 h 51"/>
                  <a:gd name="T28" fmla="*/ 13687133 w 135"/>
                  <a:gd name="T29" fmla="*/ 139700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51">
                    <a:moveTo>
                      <a:pt x="103" y="1"/>
                    </a:moveTo>
                    <a:lnTo>
                      <a:pt x="103" y="1"/>
                    </a:lnTo>
                    <a:cubicBezTo>
                      <a:pt x="67" y="2"/>
                      <a:pt x="36" y="13"/>
                      <a:pt x="4" y="27"/>
                    </a:cubicBezTo>
                    <a:cubicBezTo>
                      <a:pt x="0" y="30"/>
                      <a:pt x="0" y="38"/>
                      <a:pt x="5" y="39"/>
                    </a:cubicBezTo>
                    <a:cubicBezTo>
                      <a:pt x="9" y="40"/>
                      <a:pt x="11" y="40"/>
                      <a:pt x="13" y="40"/>
                    </a:cubicBezTo>
                    <a:cubicBezTo>
                      <a:pt x="12" y="41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45" y="47"/>
                      <a:pt x="75" y="50"/>
                      <a:pt x="107" y="44"/>
                    </a:cubicBezTo>
                    <a:cubicBezTo>
                      <a:pt x="134" y="40"/>
                      <a:pt x="132" y="0"/>
                      <a:pt x="10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0" name="Freeform 217">
                <a:extLst>
                  <a:ext uri="{FF2B5EF4-FFF2-40B4-BE49-F238E27FC236}">
                    <a16:creationId xmlns:a16="http://schemas.microsoft.com/office/drawing/2014/main" id="{86CEAE00-D713-1F4B-9942-05410125B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501" y="6538491"/>
                <a:ext cx="68941" cy="24604"/>
              </a:xfrm>
              <a:custGeom>
                <a:avLst/>
                <a:gdLst>
                  <a:gd name="T0" fmla="*/ 15398646 w 122"/>
                  <a:gd name="T1" fmla="*/ 952845 h 46"/>
                  <a:gd name="T2" fmla="*/ 15398646 w 122"/>
                  <a:gd name="T3" fmla="*/ 952845 h 46"/>
                  <a:gd name="T4" fmla="*/ 9424857 w 122"/>
                  <a:gd name="T5" fmla="*/ 476250 h 46"/>
                  <a:gd name="T6" fmla="*/ 9424857 w 122"/>
                  <a:gd name="T7" fmla="*/ 476250 h 46"/>
                  <a:gd name="T8" fmla="*/ 2787598 w 122"/>
                  <a:gd name="T9" fmla="*/ 952845 h 46"/>
                  <a:gd name="T10" fmla="*/ 2787598 w 122"/>
                  <a:gd name="T11" fmla="*/ 952845 h 46"/>
                  <a:gd name="T12" fmla="*/ 3053205 w 122"/>
                  <a:gd name="T13" fmla="*/ 4882943 h 46"/>
                  <a:gd name="T14" fmla="*/ 3053205 w 122"/>
                  <a:gd name="T15" fmla="*/ 4882943 h 46"/>
                  <a:gd name="T16" fmla="*/ 9956071 w 122"/>
                  <a:gd name="T17" fmla="*/ 4287630 h 46"/>
                  <a:gd name="T18" fmla="*/ 9956071 w 122"/>
                  <a:gd name="T19" fmla="*/ 4287630 h 46"/>
                  <a:gd name="T20" fmla="*/ 15398646 w 122"/>
                  <a:gd name="T21" fmla="*/ 2620065 h 46"/>
                  <a:gd name="T22" fmla="*/ 15398646 w 122"/>
                  <a:gd name="T23" fmla="*/ 2620065 h 46"/>
                  <a:gd name="T24" fmla="*/ 15398646 w 122"/>
                  <a:gd name="T25" fmla="*/ 95284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46">
                    <a:moveTo>
                      <a:pt x="116" y="8"/>
                    </a:moveTo>
                    <a:lnTo>
                      <a:pt x="116" y="8"/>
                    </a:lnTo>
                    <a:cubicBezTo>
                      <a:pt x="103" y="0"/>
                      <a:pt x="86" y="3"/>
                      <a:pt x="71" y="4"/>
                    </a:cubicBezTo>
                    <a:cubicBezTo>
                      <a:pt x="55" y="5"/>
                      <a:pt x="38" y="7"/>
                      <a:pt x="21" y="8"/>
                    </a:cubicBezTo>
                    <a:cubicBezTo>
                      <a:pt x="0" y="11"/>
                      <a:pt x="3" y="45"/>
                      <a:pt x="23" y="41"/>
                    </a:cubicBezTo>
                    <a:cubicBezTo>
                      <a:pt x="41" y="39"/>
                      <a:pt x="58" y="37"/>
                      <a:pt x="75" y="36"/>
                    </a:cubicBezTo>
                    <a:cubicBezTo>
                      <a:pt x="88" y="33"/>
                      <a:pt x="105" y="31"/>
                      <a:pt x="116" y="22"/>
                    </a:cubicBezTo>
                    <a:cubicBezTo>
                      <a:pt x="121" y="17"/>
                      <a:pt x="121" y="11"/>
                      <a:pt x="116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1" name="Freeform 218">
                <a:extLst>
                  <a:ext uri="{FF2B5EF4-FFF2-40B4-BE49-F238E27FC236}">
                    <a16:creationId xmlns:a16="http://schemas.microsoft.com/office/drawing/2014/main" id="{C5936F1E-E867-6240-9F3D-503646A85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685" y="6531109"/>
                <a:ext cx="2463" cy="2461"/>
              </a:xfrm>
              <a:custGeom>
                <a:avLst/>
                <a:gdLst>
                  <a:gd name="T0" fmla="*/ 315218 w 4"/>
                  <a:gd name="T1" fmla="*/ 0 h 3"/>
                  <a:gd name="T2" fmla="*/ 315218 w 4"/>
                  <a:gd name="T3" fmla="*/ 0 h 3"/>
                  <a:gd name="T4" fmla="*/ 315218 w 4"/>
                  <a:gd name="T5" fmla="*/ 560564 h 3"/>
                  <a:gd name="T6" fmla="*/ 315218 w 4"/>
                  <a:gd name="T7" fmla="*/ 560564 h 3"/>
                  <a:gd name="T8" fmla="*/ 315218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2" y="2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2" name="Freeform 219">
                <a:extLst>
                  <a:ext uri="{FF2B5EF4-FFF2-40B4-BE49-F238E27FC236}">
                    <a16:creationId xmlns:a16="http://schemas.microsoft.com/office/drawing/2014/main" id="{FC957F18-F554-8642-BC28-D29E71159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166" y="6577858"/>
                <a:ext cx="34470" cy="17222"/>
              </a:xfrm>
              <a:custGeom>
                <a:avLst/>
                <a:gdLst>
                  <a:gd name="T0" fmla="*/ 7591425 w 63"/>
                  <a:gd name="T1" fmla="*/ 1541700 h 31"/>
                  <a:gd name="T2" fmla="*/ 7591425 w 63"/>
                  <a:gd name="T3" fmla="*/ 1541700 h 31"/>
                  <a:gd name="T4" fmla="*/ 3982508 w 63"/>
                  <a:gd name="T5" fmla="*/ 257010 h 31"/>
                  <a:gd name="T6" fmla="*/ 3982508 w 63"/>
                  <a:gd name="T7" fmla="*/ 257010 h 31"/>
                  <a:gd name="T8" fmla="*/ 995539 w 63"/>
                  <a:gd name="T9" fmla="*/ 2055720 h 31"/>
                  <a:gd name="T10" fmla="*/ 995539 w 63"/>
                  <a:gd name="T11" fmla="*/ 2055720 h 31"/>
                  <a:gd name="T12" fmla="*/ 622300 w 63"/>
                  <a:gd name="T13" fmla="*/ 2569740 h 31"/>
                  <a:gd name="T14" fmla="*/ 622300 w 63"/>
                  <a:gd name="T15" fmla="*/ 2569740 h 31"/>
                  <a:gd name="T16" fmla="*/ 1617839 w 63"/>
                  <a:gd name="T17" fmla="*/ 3469095 h 31"/>
                  <a:gd name="T18" fmla="*/ 1617839 w 63"/>
                  <a:gd name="T19" fmla="*/ 3469095 h 31"/>
                  <a:gd name="T20" fmla="*/ 1991078 w 63"/>
                  <a:gd name="T21" fmla="*/ 3212085 h 31"/>
                  <a:gd name="T22" fmla="*/ 1991078 w 63"/>
                  <a:gd name="T23" fmla="*/ 3212085 h 31"/>
                  <a:gd name="T24" fmla="*/ 4107039 w 63"/>
                  <a:gd name="T25" fmla="*/ 2698065 h 31"/>
                  <a:gd name="T26" fmla="*/ 4107039 w 63"/>
                  <a:gd name="T27" fmla="*/ 2698065 h 31"/>
                  <a:gd name="T28" fmla="*/ 7093656 w 63"/>
                  <a:gd name="T29" fmla="*/ 2569740 h 31"/>
                  <a:gd name="T30" fmla="*/ 7093656 w 63"/>
                  <a:gd name="T31" fmla="*/ 2569740 h 31"/>
                  <a:gd name="T32" fmla="*/ 7591425 w 63"/>
                  <a:gd name="T33" fmla="*/ 154170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61" y="12"/>
                    </a:moveTo>
                    <a:lnTo>
                      <a:pt x="61" y="12"/>
                    </a:lnTo>
                    <a:cubicBezTo>
                      <a:pt x="56" y="2"/>
                      <a:pt x="42" y="0"/>
                      <a:pt x="32" y="2"/>
                    </a:cubicBezTo>
                    <a:cubicBezTo>
                      <a:pt x="24" y="2"/>
                      <a:pt x="10" y="8"/>
                      <a:pt x="8" y="16"/>
                    </a:cubicBezTo>
                    <a:cubicBezTo>
                      <a:pt x="8" y="17"/>
                      <a:pt x="7" y="18"/>
                      <a:pt x="5" y="20"/>
                    </a:cubicBezTo>
                    <a:cubicBezTo>
                      <a:pt x="0" y="25"/>
                      <a:pt x="8" y="30"/>
                      <a:pt x="13" y="27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22" y="25"/>
                      <a:pt x="28" y="21"/>
                      <a:pt x="33" y="21"/>
                    </a:cubicBezTo>
                    <a:cubicBezTo>
                      <a:pt x="42" y="20"/>
                      <a:pt x="49" y="22"/>
                      <a:pt x="57" y="20"/>
                    </a:cubicBezTo>
                    <a:cubicBezTo>
                      <a:pt x="59" y="20"/>
                      <a:pt x="62" y="16"/>
                      <a:pt x="61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3" name="Freeform 220">
                <a:extLst>
                  <a:ext uri="{FF2B5EF4-FFF2-40B4-BE49-F238E27FC236}">
                    <a16:creationId xmlns:a16="http://schemas.microsoft.com/office/drawing/2014/main" id="{0D2C1569-77B2-E645-A3A3-D42406250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040" y="6622146"/>
                <a:ext cx="2461" cy="2460"/>
              </a:xfrm>
              <a:custGeom>
                <a:avLst/>
                <a:gdLst>
                  <a:gd name="T0" fmla="*/ 315020 w 4"/>
                  <a:gd name="T1" fmla="*/ 0 h 2"/>
                  <a:gd name="T2" fmla="*/ 315020 w 4"/>
                  <a:gd name="T3" fmla="*/ 0 h 2"/>
                  <a:gd name="T4" fmla="*/ 315020 w 4"/>
                  <a:gd name="T5" fmla="*/ 630039 h 2"/>
                  <a:gd name="T6" fmla="*/ 315020 w 4"/>
                  <a:gd name="T7" fmla="*/ 630039 h 2"/>
                  <a:gd name="T8" fmla="*/ 31502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cubicBezTo>
                      <a:pt x="0" y="0"/>
                      <a:pt x="0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4" name="Freeform 221">
                <a:extLst>
                  <a:ext uri="{FF2B5EF4-FFF2-40B4-BE49-F238E27FC236}">
                    <a16:creationId xmlns:a16="http://schemas.microsoft.com/office/drawing/2014/main" id="{B7B3A6F7-7C0A-9647-8CA1-080A478A6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872" y="6624606"/>
                <a:ext cx="91099" cy="29525"/>
              </a:xfrm>
              <a:custGeom>
                <a:avLst/>
                <a:gdLst>
                  <a:gd name="T0" fmla="*/ 20113434 w 162"/>
                  <a:gd name="T1" fmla="*/ 939312 h 52"/>
                  <a:gd name="T2" fmla="*/ 20113434 w 162"/>
                  <a:gd name="T3" fmla="*/ 939312 h 52"/>
                  <a:gd name="T4" fmla="*/ 11568651 w 162"/>
                  <a:gd name="T5" fmla="*/ 1207843 h 52"/>
                  <a:gd name="T6" fmla="*/ 11568651 w 162"/>
                  <a:gd name="T7" fmla="*/ 1207843 h 52"/>
                  <a:gd name="T8" fmla="*/ 2103292 w 162"/>
                  <a:gd name="T9" fmla="*/ 3086833 h 52"/>
                  <a:gd name="T10" fmla="*/ 2103292 w 162"/>
                  <a:gd name="T11" fmla="*/ 3086833 h 52"/>
                  <a:gd name="T12" fmla="*/ 2366158 w 162"/>
                  <a:gd name="T13" fmla="*/ 6576280 h 52"/>
                  <a:gd name="T14" fmla="*/ 2366158 w 162"/>
                  <a:gd name="T15" fmla="*/ 6576280 h 52"/>
                  <a:gd name="T16" fmla="*/ 12620116 w 162"/>
                  <a:gd name="T17" fmla="*/ 5234354 h 52"/>
                  <a:gd name="T18" fmla="*/ 12620116 w 162"/>
                  <a:gd name="T19" fmla="*/ 5234354 h 52"/>
                  <a:gd name="T20" fmla="*/ 20507915 w 162"/>
                  <a:gd name="T21" fmla="*/ 2684218 h 52"/>
                  <a:gd name="T22" fmla="*/ 20507915 w 162"/>
                  <a:gd name="T23" fmla="*/ 2684218 h 52"/>
                  <a:gd name="T24" fmla="*/ 20113434 w 162"/>
                  <a:gd name="T25" fmla="*/ 939312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52">
                    <a:moveTo>
                      <a:pt x="153" y="7"/>
                    </a:moveTo>
                    <a:lnTo>
                      <a:pt x="153" y="7"/>
                    </a:lnTo>
                    <a:cubicBezTo>
                      <a:pt x="130" y="0"/>
                      <a:pt x="111" y="5"/>
                      <a:pt x="88" y="9"/>
                    </a:cubicBezTo>
                    <a:cubicBezTo>
                      <a:pt x="64" y="14"/>
                      <a:pt x="40" y="18"/>
                      <a:pt x="16" y="23"/>
                    </a:cubicBezTo>
                    <a:cubicBezTo>
                      <a:pt x="0" y="26"/>
                      <a:pt x="1" y="51"/>
                      <a:pt x="18" y="49"/>
                    </a:cubicBezTo>
                    <a:cubicBezTo>
                      <a:pt x="44" y="46"/>
                      <a:pt x="70" y="42"/>
                      <a:pt x="96" y="39"/>
                    </a:cubicBezTo>
                    <a:cubicBezTo>
                      <a:pt x="119" y="36"/>
                      <a:pt x="137" y="34"/>
                      <a:pt x="156" y="20"/>
                    </a:cubicBezTo>
                    <a:cubicBezTo>
                      <a:pt x="161" y="16"/>
                      <a:pt x="158" y="9"/>
                      <a:pt x="153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5" name="Freeform 222">
                <a:extLst>
                  <a:ext uri="{FF2B5EF4-FFF2-40B4-BE49-F238E27FC236}">
                    <a16:creationId xmlns:a16="http://schemas.microsoft.com/office/drawing/2014/main" id="{2728DC3E-5E11-BE4A-9489-FB114D3FD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366" y="6590160"/>
                <a:ext cx="68941" cy="29525"/>
              </a:xfrm>
              <a:custGeom>
                <a:avLst/>
                <a:gdLst>
                  <a:gd name="T0" fmla="*/ 15664253 w 122"/>
                  <a:gd name="T1" fmla="*/ 1476375 h 52"/>
                  <a:gd name="T2" fmla="*/ 15664253 w 122"/>
                  <a:gd name="T3" fmla="*/ 1476375 h 52"/>
                  <a:gd name="T4" fmla="*/ 9424857 w 122"/>
                  <a:gd name="T5" fmla="*/ 1610458 h 52"/>
                  <a:gd name="T6" fmla="*/ 9424857 w 122"/>
                  <a:gd name="T7" fmla="*/ 1610458 h 52"/>
                  <a:gd name="T8" fmla="*/ 1062064 w 122"/>
                  <a:gd name="T9" fmla="*/ 4428759 h 52"/>
                  <a:gd name="T10" fmla="*/ 1062064 w 122"/>
                  <a:gd name="T11" fmla="*/ 4428759 h 52"/>
                  <a:gd name="T12" fmla="*/ 1592913 w 122"/>
                  <a:gd name="T13" fmla="*/ 6844812 h 52"/>
                  <a:gd name="T14" fmla="*/ 1592913 w 122"/>
                  <a:gd name="T15" fmla="*/ 6844812 h 52"/>
                  <a:gd name="T16" fmla="*/ 9956071 w 122"/>
                  <a:gd name="T17" fmla="*/ 5502519 h 52"/>
                  <a:gd name="T18" fmla="*/ 9956071 w 122"/>
                  <a:gd name="T19" fmla="*/ 5502519 h 52"/>
                  <a:gd name="T20" fmla="*/ 15929495 w 122"/>
                  <a:gd name="T21" fmla="*/ 2684218 h 52"/>
                  <a:gd name="T22" fmla="*/ 15929495 w 122"/>
                  <a:gd name="T23" fmla="*/ 2684218 h 52"/>
                  <a:gd name="T24" fmla="*/ 15664253 w 122"/>
                  <a:gd name="T25" fmla="*/ 1476375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2">
                    <a:moveTo>
                      <a:pt x="118" y="11"/>
                    </a:moveTo>
                    <a:lnTo>
                      <a:pt x="118" y="11"/>
                    </a:lnTo>
                    <a:cubicBezTo>
                      <a:pt x="103" y="0"/>
                      <a:pt x="87" y="7"/>
                      <a:pt x="71" y="12"/>
                    </a:cubicBezTo>
                    <a:cubicBezTo>
                      <a:pt x="50" y="18"/>
                      <a:pt x="28" y="23"/>
                      <a:pt x="8" y="33"/>
                    </a:cubicBezTo>
                    <a:cubicBezTo>
                      <a:pt x="0" y="38"/>
                      <a:pt x="2" y="51"/>
                      <a:pt x="12" y="51"/>
                    </a:cubicBezTo>
                    <a:cubicBezTo>
                      <a:pt x="33" y="51"/>
                      <a:pt x="54" y="46"/>
                      <a:pt x="75" y="41"/>
                    </a:cubicBezTo>
                    <a:cubicBezTo>
                      <a:pt x="90" y="38"/>
                      <a:pt x="111" y="37"/>
                      <a:pt x="120" y="20"/>
                    </a:cubicBezTo>
                    <a:cubicBezTo>
                      <a:pt x="121" y="18"/>
                      <a:pt x="120" y="12"/>
                      <a:pt x="118" y="1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6" name="Freeform 223">
                <a:extLst>
                  <a:ext uri="{FF2B5EF4-FFF2-40B4-BE49-F238E27FC236}">
                    <a16:creationId xmlns:a16="http://schemas.microsoft.com/office/drawing/2014/main" id="{949A4362-63B8-294F-A53D-B9E70FB1C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770" y="6540951"/>
                <a:ext cx="2461" cy="2461"/>
              </a:xfrm>
              <a:custGeom>
                <a:avLst/>
                <a:gdLst>
                  <a:gd name="T0" fmla="*/ 472133 w 4"/>
                  <a:gd name="T1" fmla="*/ 157609 h 4"/>
                  <a:gd name="T2" fmla="*/ 472133 w 4"/>
                  <a:gd name="T3" fmla="*/ 157609 h 4"/>
                  <a:gd name="T4" fmla="*/ 315020 w 4"/>
                  <a:gd name="T5" fmla="*/ 315218 h 4"/>
                  <a:gd name="T6" fmla="*/ 315020 w 4"/>
                  <a:gd name="T7" fmla="*/ 315218 h 4"/>
                  <a:gd name="T8" fmla="*/ 472133 w 4"/>
                  <a:gd name="T9" fmla="*/ 157609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3" y="1"/>
                    </a:lnTo>
                    <a:cubicBezTo>
                      <a:pt x="0" y="0"/>
                      <a:pt x="0" y="2"/>
                      <a:pt x="2" y="2"/>
                    </a:cubicBezTo>
                    <a:cubicBezTo>
                      <a:pt x="3" y="3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7" name="Freeform 224">
                <a:extLst>
                  <a:ext uri="{FF2B5EF4-FFF2-40B4-BE49-F238E27FC236}">
                    <a16:creationId xmlns:a16="http://schemas.microsoft.com/office/drawing/2014/main" id="{8F2FF7D2-279D-324D-AF8C-E4648999E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921" y="6528650"/>
                <a:ext cx="59092" cy="29525"/>
              </a:xfrm>
              <a:custGeom>
                <a:avLst/>
                <a:gdLst>
                  <a:gd name="T0" fmla="*/ 12402628 w 106"/>
                  <a:gd name="T1" fmla="*/ 719744 h 55"/>
                  <a:gd name="T2" fmla="*/ 12402628 w 106"/>
                  <a:gd name="T3" fmla="*/ 719744 h 55"/>
                  <a:gd name="T4" fmla="*/ 6201314 w 106"/>
                  <a:gd name="T5" fmla="*/ 1919547 h 55"/>
                  <a:gd name="T6" fmla="*/ 6201314 w 106"/>
                  <a:gd name="T7" fmla="*/ 1919547 h 55"/>
                  <a:gd name="T8" fmla="*/ 3100477 w 106"/>
                  <a:gd name="T9" fmla="*/ 3119005 h 55"/>
                  <a:gd name="T10" fmla="*/ 3100477 w 106"/>
                  <a:gd name="T11" fmla="*/ 3119005 h 55"/>
                  <a:gd name="T12" fmla="*/ 516866 w 106"/>
                  <a:gd name="T13" fmla="*/ 5038552 h 55"/>
                  <a:gd name="T14" fmla="*/ 516866 w 106"/>
                  <a:gd name="T15" fmla="*/ 5038552 h 55"/>
                  <a:gd name="T16" fmla="*/ 645903 w 106"/>
                  <a:gd name="T17" fmla="*/ 6118514 h 55"/>
                  <a:gd name="T18" fmla="*/ 645903 w 106"/>
                  <a:gd name="T19" fmla="*/ 6118514 h 55"/>
                  <a:gd name="T20" fmla="*/ 3358910 w 106"/>
                  <a:gd name="T21" fmla="*/ 6478385 h 55"/>
                  <a:gd name="T22" fmla="*/ 3358910 w 106"/>
                  <a:gd name="T23" fmla="*/ 6478385 h 55"/>
                  <a:gd name="T24" fmla="*/ 6976254 w 106"/>
                  <a:gd name="T25" fmla="*/ 5638454 h 55"/>
                  <a:gd name="T26" fmla="*/ 6976254 w 106"/>
                  <a:gd name="T27" fmla="*/ 5638454 h 55"/>
                  <a:gd name="T28" fmla="*/ 12919135 w 106"/>
                  <a:gd name="T29" fmla="*/ 3239193 h 55"/>
                  <a:gd name="T30" fmla="*/ 12919135 w 106"/>
                  <a:gd name="T31" fmla="*/ 3239193 h 55"/>
                  <a:gd name="T32" fmla="*/ 12402628 w 106"/>
                  <a:gd name="T33" fmla="*/ 71974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6" h="55">
                    <a:moveTo>
                      <a:pt x="96" y="6"/>
                    </a:moveTo>
                    <a:lnTo>
                      <a:pt x="96" y="6"/>
                    </a:lnTo>
                    <a:cubicBezTo>
                      <a:pt x="79" y="0"/>
                      <a:pt x="64" y="9"/>
                      <a:pt x="48" y="16"/>
                    </a:cubicBezTo>
                    <a:cubicBezTo>
                      <a:pt x="40" y="19"/>
                      <a:pt x="31" y="23"/>
                      <a:pt x="24" y="26"/>
                    </a:cubicBezTo>
                    <a:cubicBezTo>
                      <a:pt x="15" y="31"/>
                      <a:pt x="10" y="35"/>
                      <a:pt x="4" y="42"/>
                    </a:cubicBezTo>
                    <a:cubicBezTo>
                      <a:pt x="0" y="45"/>
                      <a:pt x="0" y="51"/>
                      <a:pt x="5" y="51"/>
                    </a:cubicBezTo>
                    <a:cubicBezTo>
                      <a:pt x="13" y="51"/>
                      <a:pt x="20" y="54"/>
                      <a:pt x="26" y="54"/>
                    </a:cubicBezTo>
                    <a:cubicBezTo>
                      <a:pt x="35" y="51"/>
                      <a:pt x="45" y="49"/>
                      <a:pt x="54" y="47"/>
                    </a:cubicBezTo>
                    <a:cubicBezTo>
                      <a:pt x="69" y="43"/>
                      <a:pt x="91" y="41"/>
                      <a:pt x="100" y="27"/>
                    </a:cubicBezTo>
                    <a:cubicBezTo>
                      <a:pt x="104" y="22"/>
                      <a:pt x="105" y="9"/>
                      <a:pt x="96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8" name="Freeform 225">
                <a:extLst>
                  <a:ext uri="{FF2B5EF4-FFF2-40B4-BE49-F238E27FC236}">
                    <a16:creationId xmlns:a16="http://schemas.microsoft.com/office/drawing/2014/main" id="{DB1E9934-CE6B-2543-95B6-0E307795F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636" y="6710722"/>
                <a:ext cx="145269" cy="31985"/>
              </a:xfrm>
              <a:custGeom>
                <a:avLst/>
                <a:gdLst>
                  <a:gd name="T0" fmla="*/ 32581805 w 261"/>
                  <a:gd name="T1" fmla="*/ 126668 h 58"/>
                  <a:gd name="T2" fmla="*/ 32581805 w 261"/>
                  <a:gd name="T3" fmla="*/ 126668 h 58"/>
                  <a:gd name="T4" fmla="*/ 17128128 w 261"/>
                  <a:gd name="T5" fmla="*/ 1645979 h 58"/>
                  <a:gd name="T6" fmla="*/ 17128128 w 261"/>
                  <a:gd name="T7" fmla="*/ 1645979 h 58"/>
                  <a:gd name="T8" fmla="*/ 1545260 w 261"/>
                  <a:gd name="T9" fmla="*/ 4557575 h 58"/>
                  <a:gd name="T10" fmla="*/ 1545260 w 261"/>
                  <a:gd name="T11" fmla="*/ 4557575 h 58"/>
                  <a:gd name="T12" fmla="*/ 2060586 w 261"/>
                  <a:gd name="T13" fmla="*/ 7089521 h 58"/>
                  <a:gd name="T14" fmla="*/ 2060586 w 261"/>
                  <a:gd name="T15" fmla="*/ 7089521 h 58"/>
                  <a:gd name="T16" fmla="*/ 18544556 w 261"/>
                  <a:gd name="T17" fmla="*/ 4684243 h 58"/>
                  <a:gd name="T18" fmla="*/ 18544556 w 261"/>
                  <a:gd name="T19" fmla="*/ 4684243 h 58"/>
                  <a:gd name="T20" fmla="*/ 32710636 w 261"/>
                  <a:gd name="T21" fmla="*/ 1645979 h 58"/>
                  <a:gd name="T22" fmla="*/ 32710636 w 261"/>
                  <a:gd name="T23" fmla="*/ 1645979 h 58"/>
                  <a:gd name="T24" fmla="*/ 32581805 w 261"/>
                  <a:gd name="T25" fmla="*/ 126668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1" h="58">
                    <a:moveTo>
                      <a:pt x="253" y="1"/>
                    </a:moveTo>
                    <a:lnTo>
                      <a:pt x="253" y="1"/>
                    </a:lnTo>
                    <a:cubicBezTo>
                      <a:pt x="213" y="0"/>
                      <a:pt x="172" y="8"/>
                      <a:pt x="133" y="13"/>
                    </a:cubicBezTo>
                    <a:cubicBezTo>
                      <a:pt x="93" y="20"/>
                      <a:pt x="52" y="26"/>
                      <a:pt x="12" y="36"/>
                    </a:cubicBezTo>
                    <a:cubicBezTo>
                      <a:pt x="0" y="40"/>
                      <a:pt x="6" y="57"/>
                      <a:pt x="16" y="56"/>
                    </a:cubicBezTo>
                    <a:cubicBezTo>
                      <a:pt x="60" y="53"/>
                      <a:pt x="101" y="45"/>
                      <a:pt x="144" y="37"/>
                    </a:cubicBezTo>
                    <a:cubicBezTo>
                      <a:pt x="180" y="32"/>
                      <a:pt x="219" y="27"/>
                      <a:pt x="254" y="13"/>
                    </a:cubicBezTo>
                    <a:cubicBezTo>
                      <a:pt x="260" y="11"/>
                      <a:pt x="260" y="1"/>
                      <a:pt x="253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89" name="Freeform 226">
                <a:extLst>
                  <a:ext uri="{FF2B5EF4-FFF2-40B4-BE49-F238E27FC236}">
                    <a16:creationId xmlns:a16="http://schemas.microsoft.com/office/drawing/2014/main" id="{129E3786-B659-4D44-9F69-4504AD03E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888" y="6757469"/>
                <a:ext cx="78789" cy="27066"/>
              </a:xfrm>
              <a:custGeom>
                <a:avLst/>
                <a:gdLst>
                  <a:gd name="T0" fmla="*/ 17277724 w 142"/>
                  <a:gd name="T1" fmla="*/ 609808 h 50"/>
                  <a:gd name="T2" fmla="*/ 17277724 w 142"/>
                  <a:gd name="T3" fmla="*/ 609808 h 50"/>
                  <a:gd name="T4" fmla="*/ 9982558 w 142"/>
                  <a:gd name="T5" fmla="*/ 1463749 h 50"/>
                  <a:gd name="T6" fmla="*/ 1791594 w 142"/>
                  <a:gd name="T7" fmla="*/ 2927497 h 50"/>
                  <a:gd name="T8" fmla="*/ 1791594 w 142"/>
                  <a:gd name="T9" fmla="*/ 2927497 h 50"/>
                  <a:gd name="T10" fmla="*/ 2047741 w 142"/>
                  <a:gd name="T11" fmla="*/ 5611211 h 50"/>
                  <a:gd name="T12" fmla="*/ 2047741 w 142"/>
                  <a:gd name="T13" fmla="*/ 5611211 h 50"/>
                  <a:gd name="T14" fmla="*/ 10622566 w 142"/>
                  <a:gd name="T15" fmla="*/ 3903330 h 50"/>
                  <a:gd name="T16" fmla="*/ 10622566 w 142"/>
                  <a:gd name="T17" fmla="*/ 3903330 h 50"/>
                  <a:gd name="T18" fmla="*/ 17405797 w 142"/>
                  <a:gd name="T19" fmla="*/ 2073557 h 50"/>
                  <a:gd name="T20" fmla="*/ 17405797 w 142"/>
                  <a:gd name="T21" fmla="*/ 2073557 h 50"/>
                  <a:gd name="T22" fmla="*/ 17277724 w 142"/>
                  <a:gd name="T23" fmla="*/ 609808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50">
                    <a:moveTo>
                      <a:pt x="135" y="5"/>
                    </a:moveTo>
                    <a:lnTo>
                      <a:pt x="135" y="5"/>
                    </a:lnTo>
                    <a:cubicBezTo>
                      <a:pt x="115" y="0"/>
                      <a:pt x="95" y="8"/>
                      <a:pt x="78" y="12"/>
                    </a:cubicBezTo>
                    <a:lnTo>
                      <a:pt x="14" y="24"/>
                    </a:lnTo>
                    <a:cubicBezTo>
                      <a:pt x="0" y="26"/>
                      <a:pt x="3" y="49"/>
                      <a:pt x="16" y="46"/>
                    </a:cubicBezTo>
                    <a:cubicBezTo>
                      <a:pt x="38" y="41"/>
                      <a:pt x="61" y="37"/>
                      <a:pt x="83" y="32"/>
                    </a:cubicBezTo>
                    <a:cubicBezTo>
                      <a:pt x="100" y="29"/>
                      <a:pt x="121" y="26"/>
                      <a:pt x="136" y="17"/>
                    </a:cubicBezTo>
                    <a:cubicBezTo>
                      <a:pt x="141" y="13"/>
                      <a:pt x="139" y="6"/>
                      <a:pt x="135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0" name="Freeform 227">
                <a:extLst>
                  <a:ext uri="{FF2B5EF4-FFF2-40B4-BE49-F238E27FC236}">
                    <a16:creationId xmlns:a16="http://schemas.microsoft.com/office/drawing/2014/main" id="{AFAD8EED-8243-E741-95FD-9EA6B398D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175" y="6828823"/>
                <a:ext cx="86175" cy="29525"/>
              </a:xfrm>
              <a:custGeom>
                <a:avLst/>
                <a:gdLst>
                  <a:gd name="T0" fmla="*/ 18647818 w 156"/>
                  <a:gd name="T1" fmla="*/ 479714 h 55"/>
                  <a:gd name="T2" fmla="*/ 18647818 w 156"/>
                  <a:gd name="T3" fmla="*/ 479714 h 55"/>
                  <a:gd name="T4" fmla="*/ 2029794 w 156"/>
                  <a:gd name="T5" fmla="*/ 3119005 h 55"/>
                  <a:gd name="T6" fmla="*/ 2029794 w 156"/>
                  <a:gd name="T7" fmla="*/ 3119005 h 55"/>
                  <a:gd name="T8" fmla="*/ 2283385 w 156"/>
                  <a:gd name="T9" fmla="*/ 6118514 h 55"/>
                  <a:gd name="T10" fmla="*/ 2283385 w 156"/>
                  <a:gd name="T11" fmla="*/ 6118514 h 55"/>
                  <a:gd name="T12" fmla="*/ 18901409 w 156"/>
                  <a:gd name="T13" fmla="*/ 2039389 h 55"/>
                  <a:gd name="T14" fmla="*/ 18901409 w 156"/>
                  <a:gd name="T15" fmla="*/ 2039389 h 55"/>
                  <a:gd name="T16" fmla="*/ 18647818 w 156"/>
                  <a:gd name="T17" fmla="*/ 47971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55">
                    <a:moveTo>
                      <a:pt x="147" y="4"/>
                    </a:moveTo>
                    <a:lnTo>
                      <a:pt x="147" y="4"/>
                    </a:lnTo>
                    <a:cubicBezTo>
                      <a:pt x="105" y="0"/>
                      <a:pt x="56" y="17"/>
                      <a:pt x="16" y="26"/>
                    </a:cubicBezTo>
                    <a:cubicBezTo>
                      <a:pt x="0" y="29"/>
                      <a:pt x="2" y="54"/>
                      <a:pt x="18" y="51"/>
                    </a:cubicBezTo>
                    <a:cubicBezTo>
                      <a:pt x="59" y="42"/>
                      <a:pt x="112" y="40"/>
                      <a:pt x="149" y="17"/>
                    </a:cubicBezTo>
                    <a:cubicBezTo>
                      <a:pt x="155" y="15"/>
                      <a:pt x="153" y="5"/>
                      <a:pt x="147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1" name="Freeform 228">
                <a:extLst>
                  <a:ext uri="{FF2B5EF4-FFF2-40B4-BE49-F238E27FC236}">
                    <a16:creationId xmlns:a16="http://schemas.microsoft.com/office/drawing/2014/main" id="{6DCCCBB7-854B-004C-8920-8F04B2616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5107" y="6991212"/>
                <a:ext cx="93562" cy="44288"/>
              </a:xfrm>
              <a:custGeom>
                <a:avLst/>
                <a:gdLst>
                  <a:gd name="T0" fmla="*/ 21262019 w 166"/>
                  <a:gd name="T1" fmla="*/ 1658422 h 80"/>
                  <a:gd name="T2" fmla="*/ 21262019 w 166"/>
                  <a:gd name="T3" fmla="*/ 1658422 h 80"/>
                  <a:gd name="T4" fmla="*/ 12545783 w 166"/>
                  <a:gd name="T5" fmla="*/ 1658422 h 80"/>
                  <a:gd name="T6" fmla="*/ 12545783 w 166"/>
                  <a:gd name="T7" fmla="*/ 1658422 h 80"/>
                  <a:gd name="T8" fmla="*/ 2245108 w 166"/>
                  <a:gd name="T9" fmla="*/ 5741075 h 80"/>
                  <a:gd name="T10" fmla="*/ 2245108 w 166"/>
                  <a:gd name="T11" fmla="*/ 5741075 h 80"/>
                  <a:gd name="T12" fmla="*/ 4490215 w 166"/>
                  <a:gd name="T13" fmla="*/ 8930759 h 80"/>
                  <a:gd name="T14" fmla="*/ 4490215 w 166"/>
                  <a:gd name="T15" fmla="*/ 8930759 h 80"/>
                  <a:gd name="T16" fmla="*/ 13206087 w 166"/>
                  <a:gd name="T17" fmla="*/ 5486043 h 80"/>
                  <a:gd name="T18" fmla="*/ 13206087 w 166"/>
                  <a:gd name="T19" fmla="*/ 5486043 h 80"/>
                  <a:gd name="T20" fmla="*/ 21262019 w 166"/>
                  <a:gd name="T21" fmla="*/ 3444716 h 80"/>
                  <a:gd name="T22" fmla="*/ 21262019 w 166"/>
                  <a:gd name="T23" fmla="*/ 3444716 h 80"/>
                  <a:gd name="T24" fmla="*/ 21262019 w 166"/>
                  <a:gd name="T25" fmla="*/ 1658422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80">
                    <a:moveTo>
                      <a:pt x="161" y="13"/>
                    </a:moveTo>
                    <a:lnTo>
                      <a:pt x="161" y="13"/>
                    </a:lnTo>
                    <a:cubicBezTo>
                      <a:pt x="141" y="0"/>
                      <a:pt x="115" y="8"/>
                      <a:pt x="95" y="13"/>
                    </a:cubicBezTo>
                    <a:cubicBezTo>
                      <a:pt x="67" y="20"/>
                      <a:pt x="42" y="31"/>
                      <a:pt x="17" y="45"/>
                    </a:cubicBezTo>
                    <a:cubicBezTo>
                      <a:pt x="0" y="54"/>
                      <a:pt x="18" y="79"/>
                      <a:pt x="34" y="70"/>
                    </a:cubicBezTo>
                    <a:cubicBezTo>
                      <a:pt x="56" y="57"/>
                      <a:pt x="79" y="48"/>
                      <a:pt x="100" y="43"/>
                    </a:cubicBezTo>
                    <a:cubicBezTo>
                      <a:pt x="120" y="38"/>
                      <a:pt x="145" y="39"/>
                      <a:pt x="161" y="27"/>
                    </a:cubicBezTo>
                    <a:cubicBezTo>
                      <a:pt x="163" y="24"/>
                      <a:pt x="165" y="16"/>
                      <a:pt x="161" y="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2" name="Freeform 229">
                <a:extLst>
                  <a:ext uri="{FF2B5EF4-FFF2-40B4-BE49-F238E27FC236}">
                    <a16:creationId xmlns:a16="http://schemas.microsoft.com/office/drawing/2014/main" id="{4222C38B-27A8-0940-B2CA-8CAC4983C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577" y="7116693"/>
                <a:ext cx="305309" cy="78734"/>
              </a:xfrm>
              <a:custGeom>
                <a:avLst/>
                <a:gdLst>
                  <a:gd name="T0" fmla="*/ 69930782 w 546"/>
                  <a:gd name="T1" fmla="*/ 0 h 141"/>
                  <a:gd name="T2" fmla="*/ 69930782 w 546"/>
                  <a:gd name="T3" fmla="*/ 0 h 141"/>
                  <a:gd name="T4" fmla="*/ 1429866 w 546"/>
                  <a:gd name="T5" fmla="*/ 15446803 h 141"/>
                  <a:gd name="T6" fmla="*/ 1429866 w 546"/>
                  <a:gd name="T7" fmla="*/ 15446803 h 141"/>
                  <a:gd name="T8" fmla="*/ 2339847 w 546"/>
                  <a:gd name="T9" fmla="*/ 17783243 h 141"/>
                  <a:gd name="T10" fmla="*/ 2339847 w 546"/>
                  <a:gd name="T11" fmla="*/ 17783243 h 141"/>
                  <a:gd name="T12" fmla="*/ 70320516 w 546"/>
                  <a:gd name="T13" fmla="*/ 1168400 h 141"/>
                  <a:gd name="T14" fmla="*/ 70320516 w 546"/>
                  <a:gd name="T15" fmla="*/ 1168400 h 141"/>
                  <a:gd name="T16" fmla="*/ 69930782 w 546"/>
                  <a:gd name="T17" fmla="*/ 0 h 1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6" h="141">
                    <a:moveTo>
                      <a:pt x="538" y="0"/>
                    </a:moveTo>
                    <a:lnTo>
                      <a:pt x="538" y="0"/>
                    </a:lnTo>
                    <a:cubicBezTo>
                      <a:pt x="362" y="13"/>
                      <a:pt x="183" y="78"/>
                      <a:pt x="11" y="119"/>
                    </a:cubicBezTo>
                    <a:cubicBezTo>
                      <a:pt x="0" y="123"/>
                      <a:pt x="7" y="140"/>
                      <a:pt x="18" y="137"/>
                    </a:cubicBezTo>
                    <a:cubicBezTo>
                      <a:pt x="189" y="99"/>
                      <a:pt x="378" y="76"/>
                      <a:pt x="541" y="9"/>
                    </a:cubicBezTo>
                    <a:cubicBezTo>
                      <a:pt x="545" y="8"/>
                      <a:pt x="544" y="0"/>
                      <a:pt x="5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3" name="Freeform 230">
                <a:extLst>
                  <a:ext uri="{FF2B5EF4-FFF2-40B4-BE49-F238E27FC236}">
                    <a16:creationId xmlns:a16="http://schemas.microsoft.com/office/drawing/2014/main" id="{9DBCCB81-D3D5-1F4F-B8E4-CD2F59E42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181" y="7052722"/>
                <a:ext cx="2461" cy="2461"/>
              </a:xfrm>
              <a:custGeom>
                <a:avLst/>
                <a:gdLst>
                  <a:gd name="T0" fmla="*/ 279841 w 3"/>
                  <a:gd name="T1" fmla="*/ 0 h 3"/>
                  <a:gd name="T2" fmla="*/ 279841 w 3"/>
                  <a:gd name="T3" fmla="*/ 0 h 3"/>
                  <a:gd name="T4" fmla="*/ 279841 w 3"/>
                  <a:gd name="T5" fmla="*/ 560564 h 3"/>
                  <a:gd name="T6" fmla="*/ 279841 w 3"/>
                  <a:gd name="T7" fmla="*/ 560564 h 3"/>
                  <a:gd name="T8" fmla="*/ 27984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1" y="0"/>
                    </a:ln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4" name="Freeform 231">
                <a:extLst>
                  <a:ext uri="{FF2B5EF4-FFF2-40B4-BE49-F238E27FC236}">
                    <a16:creationId xmlns:a16="http://schemas.microsoft.com/office/drawing/2014/main" id="{96AD860E-DA97-E641-A664-C6604A692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381" y="7124075"/>
                <a:ext cx="263451" cy="243582"/>
              </a:xfrm>
              <a:custGeom>
                <a:avLst/>
                <a:gdLst>
                  <a:gd name="T0" fmla="*/ 59581700 w 473"/>
                  <a:gd name="T1" fmla="*/ 53417458 h 437"/>
                  <a:gd name="T2" fmla="*/ 59581700 w 473"/>
                  <a:gd name="T3" fmla="*/ 53417458 h 437"/>
                  <a:gd name="T4" fmla="*/ 2837378 w 473"/>
                  <a:gd name="T5" fmla="*/ 776100 h 437"/>
                  <a:gd name="T6" fmla="*/ 2837378 w 473"/>
                  <a:gd name="T7" fmla="*/ 776100 h 437"/>
                  <a:gd name="T8" fmla="*/ 902818 w 473"/>
                  <a:gd name="T9" fmla="*/ 1034680 h 437"/>
                  <a:gd name="T10" fmla="*/ 902818 w 473"/>
                  <a:gd name="T11" fmla="*/ 1034680 h 437"/>
                  <a:gd name="T12" fmla="*/ 128923 w 473"/>
                  <a:gd name="T13" fmla="*/ 2198829 h 437"/>
                  <a:gd name="T14" fmla="*/ 128923 w 473"/>
                  <a:gd name="T15" fmla="*/ 2198829 h 437"/>
                  <a:gd name="T16" fmla="*/ 386768 w 473"/>
                  <a:gd name="T17" fmla="*/ 3362979 h 437"/>
                  <a:gd name="T18" fmla="*/ 1160664 w 473"/>
                  <a:gd name="T19" fmla="*/ 4268189 h 437"/>
                  <a:gd name="T20" fmla="*/ 1160664 w 473"/>
                  <a:gd name="T21" fmla="*/ 4268189 h 437"/>
                  <a:gd name="T22" fmla="*/ 1805637 w 473"/>
                  <a:gd name="T23" fmla="*/ 4138719 h 437"/>
                  <a:gd name="T24" fmla="*/ 1805637 w 473"/>
                  <a:gd name="T25" fmla="*/ 4138719 h 437"/>
                  <a:gd name="T26" fmla="*/ 15088989 w 473"/>
                  <a:gd name="T27" fmla="*/ 15908966 h 437"/>
                  <a:gd name="T28" fmla="*/ 15088989 w 473"/>
                  <a:gd name="T29" fmla="*/ 15908966 h 437"/>
                  <a:gd name="T30" fmla="*/ 29404082 w 473"/>
                  <a:gd name="T31" fmla="*/ 29230693 h 437"/>
                  <a:gd name="T32" fmla="*/ 29404082 w 473"/>
                  <a:gd name="T33" fmla="*/ 29230693 h 437"/>
                  <a:gd name="T34" fmla="*/ 58033909 w 473"/>
                  <a:gd name="T35" fmla="*/ 55357347 h 437"/>
                  <a:gd name="T36" fmla="*/ 58033909 w 473"/>
                  <a:gd name="T37" fmla="*/ 55357347 h 437"/>
                  <a:gd name="T38" fmla="*/ 59581700 w 473"/>
                  <a:gd name="T39" fmla="*/ 53417458 h 4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3" h="437">
                    <a:moveTo>
                      <a:pt x="462" y="413"/>
                    </a:moveTo>
                    <a:lnTo>
                      <a:pt x="462" y="413"/>
                    </a:lnTo>
                    <a:cubicBezTo>
                      <a:pt x="319" y="274"/>
                      <a:pt x="173" y="135"/>
                      <a:pt x="22" y="6"/>
                    </a:cubicBezTo>
                    <a:cubicBezTo>
                      <a:pt x="17" y="0"/>
                      <a:pt x="10" y="4"/>
                      <a:pt x="7" y="8"/>
                    </a:cubicBezTo>
                    <a:cubicBezTo>
                      <a:pt x="5" y="12"/>
                      <a:pt x="2" y="14"/>
                      <a:pt x="1" y="17"/>
                    </a:cubicBezTo>
                    <a:cubicBezTo>
                      <a:pt x="0" y="21"/>
                      <a:pt x="1" y="25"/>
                      <a:pt x="3" y="26"/>
                    </a:cubicBezTo>
                    <a:lnTo>
                      <a:pt x="9" y="33"/>
                    </a:lnTo>
                    <a:cubicBezTo>
                      <a:pt x="11" y="34"/>
                      <a:pt x="14" y="33"/>
                      <a:pt x="14" y="32"/>
                    </a:cubicBezTo>
                    <a:cubicBezTo>
                      <a:pt x="12" y="38"/>
                      <a:pt x="106" y="113"/>
                      <a:pt x="117" y="123"/>
                    </a:cubicBezTo>
                    <a:cubicBezTo>
                      <a:pt x="155" y="157"/>
                      <a:pt x="191" y="192"/>
                      <a:pt x="228" y="226"/>
                    </a:cubicBezTo>
                    <a:cubicBezTo>
                      <a:pt x="301" y="293"/>
                      <a:pt x="375" y="362"/>
                      <a:pt x="450" y="428"/>
                    </a:cubicBezTo>
                    <a:cubicBezTo>
                      <a:pt x="459" y="436"/>
                      <a:pt x="472" y="422"/>
                      <a:pt x="462" y="41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5" name="Freeform 232">
                <a:extLst>
                  <a:ext uri="{FF2B5EF4-FFF2-40B4-BE49-F238E27FC236}">
                    <a16:creationId xmlns:a16="http://schemas.microsoft.com/office/drawing/2014/main" id="{31A673E7-8721-244E-ABBB-427DF8082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7430" y="7239715"/>
                <a:ext cx="100948" cy="71353"/>
              </a:xfrm>
              <a:custGeom>
                <a:avLst/>
                <a:gdLst>
                  <a:gd name="T0" fmla="*/ 21947773 w 179"/>
                  <a:gd name="T1" fmla="*/ 13324404 h 128"/>
                  <a:gd name="T2" fmla="*/ 21947773 w 179"/>
                  <a:gd name="T3" fmla="*/ 13324404 h 128"/>
                  <a:gd name="T4" fmla="*/ 3437612 w 179"/>
                  <a:gd name="T5" fmla="*/ 1034776 h 128"/>
                  <a:gd name="T6" fmla="*/ 3437612 w 179"/>
                  <a:gd name="T7" fmla="*/ 1034776 h 128"/>
                  <a:gd name="T8" fmla="*/ 1454458 w 179"/>
                  <a:gd name="T9" fmla="*/ 3363292 h 128"/>
                  <a:gd name="T10" fmla="*/ 1454458 w 179"/>
                  <a:gd name="T11" fmla="*/ 3363292 h 128"/>
                  <a:gd name="T12" fmla="*/ 20096611 w 179"/>
                  <a:gd name="T13" fmla="*/ 15652920 h 128"/>
                  <a:gd name="T14" fmla="*/ 20096611 w 179"/>
                  <a:gd name="T15" fmla="*/ 15652920 h 128"/>
                  <a:gd name="T16" fmla="*/ 21947773 w 179"/>
                  <a:gd name="T17" fmla="*/ 13324404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28">
                    <a:moveTo>
                      <a:pt x="166" y="103"/>
                    </a:moveTo>
                    <a:lnTo>
                      <a:pt x="166" y="103"/>
                    </a:lnTo>
                    <a:cubicBezTo>
                      <a:pt x="119" y="72"/>
                      <a:pt x="73" y="40"/>
                      <a:pt x="26" y="8"/>
                    </a:cubicBezTo>
                    <a:cubicBezTo>
                      <a:pt x="14" y="0"/>
                      <a:pt x="0" y="18"/>
                      <a:pt x="11" y="26"/>
                    </a:cubicBezTo>
                    <a:cubicBezTo>
                      <a:pt x="58" y="57"/>
                      <a:pt x="106" y="89"/>
                      <a:pt x="152" y="121"/>
                    </a:cubicBezTo>
                    <a:cubicBezTo>
                      <a:pt x="164" y="127"/>
                      <a:pt x="178" y="111"/>
                      <a:pt x="166" y="1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6" name="Freeform 233">
                <a:extLst>
                  <a:ext uri="{FF2B5EF4-FFF2-40B4-BE49-F238E27FC236}">
                    <a16:creationId xmlns:a16="http://schemas.microsoft.com/office/drawing/2014/main" id="{3A586596-A0D1-C243-901F-276A0A007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059" y="7220031"/>
                <a:ext cx="66479" cy="46749"/>
              </a:xfrm>
              <a:custGeom>
                <a:avLst/>
                <a:gdLst>
                  <a:gd name="T0" fmla="*/ 14289453 w 120"/>
                  <a:gd name="T1" fmla="*/ 8253627 h 82"/>
                  <a:gd name="T2" fmla="*/ 14289453 w 120"/>
                  <a:gd name="T3" fmla="*/ 8253627 h 82"/>
                  <a:gd name="T4" fmla="*/ 8930863 w 120"/>
                  <a:gd name="T5" fmla="*/ 4735591 h 82"/>
                  <a:gd name="T6" fmla="*/ 2934330 w 120"/>
                  <a:gd name="T7" fmla="*/ 1082557 h 82"/>
                  <a:gd name="T8" fmla="*/ 2934330 w 120"/>
                  <a:gd name="T9" fmla="*/ 1082557 h 82"/>
                  <a:gd name="T10" fmla="*/ 1786316 w 120"/>
                  <a:gd name="T11" fmla="*/ 3923765 h 82"/>
                  <a:gd name="T12" fmla="*/ 1786316 w 120"/>
                  <a:gd name="T13" fmla="*/ 3923765 h 82"/>
                  <a:gd name="T14" fmla="*/ 7782849 w 120"/>
                  <a:gd name="T15" fmla="*/ 7441801 h 82"/>
                  <a:gd name="T16" fmla="*/ 7782849 w 120"/>
                  <a:gd name="T17" fmla="*/ 7441801 h 82"/>
                  <a:gd name="T18" fmla="*/ 13268956 w 120"/>
                  <a:gd name="T19" fmla="*/ 10554107 h 82"/>
                  <a:gd name="T20" fmla="*/ 13268956 w 120"/>
                  <a:gd name="T21" fmla="*/ 10554107 h 82"/>
                  <a:gd name="T22" fmla="*/ 14289453 w 120"/>
                  <a:gd name="T23" fmla="*/ 8253627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0" h="82">
                    <a:moveTo>
                      <a:pt x="112" y="61"/>
                    </a:moveTo>
                    <a:lnTo>
                      <a:pt x="112" y="61"/>
                    </a:lnTo>
                    <a:cubicBezTo>
                      <a:pt x="101" y="49"/>
                      <a:pt x="85" y="43"/>
                      <a:pt x="70" y="35"/>
                    </a:cubicBezTo>
                    <a:lnTo>
                      <a:pt x="23" y="8"/>
                    </a:lnTo>
                    <a:cubicBezTo>
                      <a:pt x="11" y="0"/>
                      <a:pt x="0" y="21"/>
                      <a:pt x="14" y="29"/>
                    </a:cubicBezTo>
                    <a:cubicBezTo>
                      <a:pt x="29" y="37"/>
                      <a:pt x="45" y="47"/>
                      <a:pt x="61" y="55"/>
                    </a:cubicBezTo>
                    <a:cubicBezTo>
                      <a:pt x="74" y="64"/>
                      <a:pt x="88" y="73"/>
                      <a:pt x="104" y="78"/>
                    </a:cubicBezTo>
                    <a:cubicBezTo>
                      <a:pt x="114" y="81"/>
                      <a:pt x="119" y="67"/>
                      <a:pt x="112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7" name="Freeform 234">
                <a:extLst>
                  <a:ext uri="{FF2B5EF4-FFF2-40B4-BE49-F238E27FC236}">
                    <a16:creationId xmlns:a16="http://schemas.microsoft.com/office/drawing/2014/main" id="{9542609F-E47F-5C42-8507-E87379AE1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378" y="7210190"/>
                <a:ext cx="17236" cy="9842"/>
              </a:xfrm>
              <a:custGeom>
                <a:avLst/>
                <a:gdLst>
                  <a:gd name="T0" fmla="*/ 3726798 w 31"/>
                  <a:gd name="T1" fmla="*/ 871008 h 18"/>
                  <a:gd name="T2" fmla="*/ 3726798 w 31"/>
                  <a:gd name="T3" fmla="*/ 871008 h 18"/>
                  <a:gd name="T4" fmla="*/ 3084395 w 31"/>
                  <a:gd name="T5" fmla="*/ 124531 h 18"/>
                  <a:gd name="T6" fmla="*/ 3084395 w 31"/>
                  <a:gd name="T7" fmla="*/ 124531 h 18"/>
                  <a:gd name="T8" fmla="*/ 1028132 w 31"/>
                  <a:gd name="T9" fmla="*/ 124531 h 18"/>
                  <a:gd name="T10" fmla="*/ 1028132 w 31"/>
                  <a:gd name="T11" fmla="*/ 124531 h 18"/>
                  <a:gd name="T12" fmla="*/ 642403 w 31"/>
                  <a:gd name="T13" fmla="*/ 1617839 h 18"/>
                  <a:gd name="T14" fmla="*/ 642403 w 31"/>
                  <a:gd name="T15" fmla="*/ 1617839 h 18"/>
                  <a:gd name="T16" fmla="*/ 2570329 w 31"/>
                  <a:gd name="T17" fmla="*/ 2115608 h 18"/>
                  <a:gd name="T18" fmla="*/ 2570329 w 31"/>
                  <a:gd name="T19" fmla="*/ 2115608 h 18"/>
                  <a:gd name="T20" fmla="*/ 3598461 w 31"/>
                  <a:gd name="T21" fmla="*/ 1866900 h 18"/>
                  <a:gd name="T22" fmla="*/ 3598461 w 31"/>
                  <a:gd name="T23" fmla="*/ 1866900 h 18"/>
                  <a:gd name="T24" fmla="*/ 3726798 w 31"/>
                  <a:gd name="T25" fmla="*/ 87100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9" y="7"/>
                    </a:moveTo>
                    <a:lnTo>
                      <a:pt x="29" y="7"/>
                    </a:lnTo>
                    <a:cubicBezTo>
                      <a:pt x="29" y="5"/>
                      <a:pt x="26" y="2"/>
                      <a:pt x="24" y="1"/>
                    </a:cubicBezTo>
                    <a:cubicBezTo>
                      <a:pt x="18" y="0"/>
                      <a:pt x="13" y="1"/>
                      <a:pt x="8" y="1"/>
                    </a:cubicBezTo>
                    <a:cubicBezTo>
                      <a:pt x="1" y="0"/>
                      <a:pt x="0" y="10"/>
                      <a:pt x="5" y="13"/>
                    </a:cubicBezTo>
                    <a:cubicBezTo>
                      <a:pt x="11" y="14"/>
                      <a:pt x="16" y="17"/>
                      <a:pt x="20" y="17"/>
                    </a:cubicBezTo>
                    <a:cubicBezTo>
                      <a:pt x="24" y="17"/>
                      <a:pt x="27" y="17"/>
                      <a:pt x="28" y="15"/>
                    </a:cubicBezTo>
                    <a:cubicBezTo>
                      <a:pt x="30" y="11"/>
                      <a:pt x="30" y="10"/>
                      <a:pt x="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8" name="Freeform 235">
                <a:extLst>
                  <a:ext uri="{FF2B5EF4-FFF2-40B4-BE49-F238E27FC236}">
                    <a16:creationId xmlns:a16="http://schemas.microsoft.com/office/drawing/2014/main" id="{A6CE1106-FD3C-F74D-A1CD-7FBE1363A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9973" y="6597542"/>
                <a:ext cx="332393" cy="125481"/>
              </a:xfrm>
              <a:custGeom>
                <a:avLst/>
                <a:gdLst>
                  <a:gd name="T0" fmla="*/ 75382800 w 596"/>
                  <a:gd name="T1" fmla="*/ 508955 h 227"/>
                  <a:gd name="T2" fmla="*/ 75382800 w 596"/>
                  <a:gd name="T3" fmla="*/ 508955 h 227"/>
                  <a:gd name="T4" fmla="*/ 646535 w 596"/>
                  <a:gd name="T5" fmla="*/ 27603762 h 227"/>
                  <a:gd name="T6" fmla="*/ 646535 w 596"/>
                  <a:gd name="T7" fmla="*/ 27603762 h 227"/>
                  <a:gd name="T8" fmla="*/ 775986 w 596"/>
                  <a:gd name="T9" fmla="*/ 28621672 h 227"/>
                  <a:gd name="T10" fmla="*/ 775986 w 596"/>
                  <a:gd name="T11" fmla="*/ 28621672 h 227"/>
                  <a:gd name="T12" fmla="*/ 75900243 w 596"/>
                  <a:gd name="T13" fmla="*/ 2035463 h 227"/>
                  <a:gd name="T14" fmla="*/ 75900243 w 596"/>
                  <a:gd name="T15" fmla="*/ 2035463 h 227"/>
                  <a:gd name="T16" fmla="*/ 75382800 w 596"/>
                  <a:gd name="T17" fmla="*/ 508955 h 2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6" h="227">
                    <a:moveTo>
                      <a:pt x="583" y="4"/>
                    </a:moveTo>
                    <a:lnTo>
                      <a:pt x="583" y="4"/>
                    </a:lnTo>
                    <a:cubicBezTo>
                      <a:pt x="394" y="89"/>
                      <a:pt x="198" y="145"/>
                      <a:pt x="5" y="217"/>
                    </a:cubicBezTo>
                    <a:cubicBezTo>
                      <a:pt x="0" y="219"/>
                      <a:pt x="1" y="226"/>
                      <a:pt x="6" y="225"/>
                    </a:cubicBezTo>
                    <a:cubicBezTo>
                      <a:pt x="204" y="185"/>
                      <a:pt x="402" y="97"/>
                      <a:pt x="587" y="16"/>
                    </a:cubicBezTo>
                    <a:cubicBezTo>
                      <a:pt x="595" y="13"/>
                      <a:pt x="590" y="0"/>
                      <a:pt x="58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99" name="Freeform 236">
                <a:extLst>
                  <a:ext uri="{FF2B5EF4-FFF2-40B4-BE49-F238E27FC236}">
                    <a16:creationId xmlns:a16="http://schemas.microsoft.com/office/drawing/2014/main" id="{46D29DB0-59B2-124D-92B8-FAFB3027D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4636" y="6646751"/>
                <a:ext cx="142806" cy="49209"/>
              </a:xfrm>
              <a:custGeom>
                <a:avLst/>
                <a:gdLst>
                  <a:gd name="T0" fmla="*/ 30247540 w 255"/>
                  <a:gd name="T1" fmla="*/ 681517 h 86"/>
                  <a:gd name="T2" fmla="*/ 30247540 w 255"/>
                  <a:gd name="T3" fmla="*/ 681517 h 86"/>
                  <a:gd name="T4" fmla="*/ 1955601 w 255"/>
                  <a:gd name="T5" fmla="*/ 8041610 h 86"/>
                  <a:gd name="T6" fmla="*/ 1955601 w 255"/>
                  <a:gd name="T7" fmla="*/ 8041610 h 86"/>
                  <a:gd name="T8" fmla="*/ 2216299 w 255"/>
                  <a:gd name="T9" fmla="*/ 11176369 h 86"/>
                  <a:gd name="T10" fmla="*/ 2216299 w 255"/>
                  <a:gd name="T11" fmla="*/ 11176369 h 86"/>
                  <a:gd name="T12" fmla="*/ 31290696 w 255"/>
                  <a:gd name="T13" fmla="*/ 3543817 h 86"/>
                  <a:gd name="T14" fmla="*/ 31290696 w 255"/>
                  <a:gd name="T15" fmla="*/ 3543817 h 86"/>
                  <a:gd name="T16" fmla="*/ 30247540 w 255"/>
                  <a:gd name="T17" fmla="*/ 68151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5" h="86">
                    <a:moveTo>
                      <a:pt x="232" y="5"/>
                    </a:moveTo>
                    <a:lnTo>
                      <a:pt x="232" y="5"/>
                    </a:lnTo>
                    <a:cubicBezTo>
                      <a:pt x="159" y="24"/>
                      <a:pt x="89" y="47"/>
                      <a:pt x="15" y="59"/>
                    </a:cubicBezTo>
                    <a:cubicBezTo>
                      <a:pt x="0" y="62"/>
                      <a:pt x="2" y="85"/>
                      <a:pt x="17" y="82"/>
                    </a:cubicBezTo>
                    <a:cubicBezTo>
                      <a:pt x="92" y="70"/>
                      <a:pt x="170" y="55"/>
                      <a:pt x="240" y="26"/>
                    </a:cubicBezTo>
                    <a:cubicBezTo>
                      <a:pt x="254" y="21"/>
                      <a:pt x="246" y="0"/>
                      <a:pt x="23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0" name="Freeform 237">
                <a:extLst>
                  <a:ext uri="{FF2B5EF4-FFF2-40B4-BE49-F238E27FC236}">
                    <a16:creationId xmlns:a16="http://schemas.microsoft.com/office/drawing/2014/main" id="{A91A5181-07A2-7D4E-9DEA-4741C8198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081" y="7126535"/>
                <a:ext cx="194512" cy="68892"/>
              </a:xfrm>
              <a:custGeom>
                <a:avLst/>
                <a:gdLst>
                  <a:gd name="T0" fmla="*/ 43000848 w 349"/>
                  <a:gd name="T1" fmla="*/ 522559 h 123"/>
                  <a:gd name="T2" fmla="*/ 43000848 w 349"/>
                  <a:gd name="T3" fmla="*/ 522559 h 123"/>
                  <a:gd name="T4" fmla="*/ 774758 w 349"/>
                  <a:gd name="T5" fmla="*/ 14104383 h 123"/>
                  <a:gd name="T6" fmla="*/ 774758 w 349"/>
                  <a:gd name="T7" fmla="*/ 14104383 h 123"/>
                  <a:gd name="T8" fmla="*/ 1162137 w 349"/>
                  <a:gd name="T9" fmla="*/ 15802156 h 123"/>
                  <a:gd name="T10" fmla="*/ 1162137 w 349"/>
                  <a:gd name="T11" fmla="*/ 15802156 h 123"/>
                  <a:gd name="T12" fmla="*/ 43517592 w 349"/>
                  <a:gd name="T13" fmla="*/ 2350791 h 123"/>
                  <a:gd name="T14" fmla="*/ 43517592 w 349"/>
                  <a:gd name="T15" fmla="*/ 2350791 h 123"/>
                  <a:gd name="T16" fmla="*/ 43000848 w 349"/>
                  <a:gd name="T17" fmla="*/ 522559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9" h="123">
                    <a:moveTo>
                      <a:pt x="333" y="4"/>
                    </a:moveTo>
                    <a:lnTo>
                      <a:pt x="333" y="4"/>
                    </a:lnTo>
                    <a:cubicBezTo>
                      <a:pt x="225" y="38"/>
                      <a:pt x="113" y="67"/>
                      <a:pt x="6" y="108"/>
                    </a:cubicBezTo>
                    <a:cubicBezTo>
                      <a:pt x="0" y="111"/>
                      <a:pt x="2" y="122"/>
                      <a:pt x="9" y="121"/>
                    </a:cubicBezTo>
                    <a:cubicBezTo>
                      <a:pt x="120" y="99"/>
                      <a:pt x="232" y="59"/>
                      <a:pt x="337" y="18"/>
                    </a:cubicBezTo>
                    <a:cubicBezTo>
                      <a:pt x="348" y="15"/>
                      <a:pt x="343" y="0"/>
                      <a:pt x="333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1" name="Freeform 238">
                <a:extLst>
                  <a:ext uri="{FF2B5EF4-FFF2-40B4-BE49-F238E27FC236}">
                    <a16:creationId xmlns:a16="http://schemas.microsoft.com/office/drawing/2014/main" id="{58D29060-4674-A140-AF48-409183FCC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4031" y="7165902"/>
                <a:ext cx="108335" cy="46749"/>
              </a:xfrm>
              <a:custGeom>
                <a:avLst/>
                <a:gdLst>
                  <a:gd name="T0" fmla="*/ 22764552 w 192"/>
                  <a:gd name="T1" fmla="*/ 676460 h 82"/>
                  <a:gd name="T2" fmla="*/ 22764552 w 192"/>
                  <a:gd name="T3" fmla="*/ 676460 h 82"/>
                  <a:gd name="T4" fmla="*/ 1852844 w 192"/>
                  <a:gd name="T5" fmla="*/ 7441801 h 82"/>
                  <a:gd name="T6" fmla="*/ 1852844 w 192"/>
                  <a:gd name="T7" fmla="*/ 7441801 h 82"/>
                  <a:gd name="T8" fmla="*/ 2911872 w 192"/>
                  <a:gd name="T9" fmla="*/ 10283376 h 82"/>
                  <a:gd name="T10" fmla="*/ 2911872 w 192"/>
                  <a:gd name="T11" fmla="*/ 10283376 h 82"/>
                  <a:gd name="T12" fmla="*/ 23691155 w 192"/>
                  <a:gd name="T13" fmla="*/ 3247304 h 82"/>
                  <a:gd name="T14" fmla="*/ 23691155 w 192"/>
                  <a:gd name="T15" fmla="*/ 3247304 h 82"/>
                  <a:gd name="T16" fmla="*/ 22764552 w 192"/>
                  <a:gd name="T17" fmla="*/ 67646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82">
                    <a:moveTo>
                      <a:pt x="172" y="5"/>
                    </a:moveTo>
                    <a:lnTo>
                      <a:pt x="172" y="5"/>
                    </a:lnTo>
                    <a:cubicBezTo>
                      <a:pt x="120" y="19"/>
                      <a:pt x="66" y="38"/>
                      <a:pt x="14" y="55"/>
                    </a:cubicBezTo>
                    <a:cubicBezTo>
                      <a:pt x="0" y="60"/>
                      <a:pt x="8" y="81"/>
                      <a:pt x="22" y="76"/>
                    </a:cubicBezTo>
                    <a:cubicBezTo>
                      <a:pt x="74" y="60"/>
                      <a:pt x="128" y="44"/>
                      <a:pt x="179" y="24"/>
                    </a:cubicBezTo>
                    <a:cubicBezTo>
                      <a:pt x="191" y="20"/>
                      <a:pt x="186" y="0"/>
                      <a:pt x="172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2" name="Freeform 239">
                <a:extLst>
                  <a:ext uri="{FF2B5EF4-FFF2-40B4-BE49-F238E27FC236}">
                    <a16:creationId xmlns:a16="http://schemas.microsoft.com/office/drawing/2014/main" id="{DCB9C945-D373-0441-BF47-0B0B5DB00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232334"/>
                <a:ext cx="258527" cy="54130"/>
              </a:xfrm>
              <a:custGeom>
                <a:avLst/>
                <a:gdLst>
                  <a:gd name="T0" fmla="*/ 58178464 w 461"/>
                  <a:gd name="T1" fmla="*/ 270209 h 95"/>
                  <a:gd name="T2" fmla="*/ 58178464 w 461"/>
                  <a:gd name="T3" fmla="*/ 270209 h 95"/>
                  <a:gd name="T4" fmla="*/ 1176572 w 461"/>
                  <a:gd name="T5" fmla="*/ 10406915 h 95"/>
                  <a:gd name="T6" fmla="*/ 1176572 w 461"/>
                  <a:gd name="T7" fmla="*/ 10406915 h 95"/>
                  <a:gd name="T8" fmla="*/ 1568883 w 461"/>
                  <a:gd name="T9" fmla="*/ 12704244 h 95"/>
                  <a:gd name="T10" fmla="*/ 1568883 w 461"/>
                  <a:gd name="T11" fmla="*/ 12704244 h 95"/>
                  <a:gd name="T12" fmla="*/ 58701304 w 461"/>
                  <a:gd name="T13" fmla="*/ 2838116 h 95"/>
                  <a:gd name="T14" fmla="*/ 58701304 w 461"/>
                  <a:gd name="T15" fmla="*/ 2838116 h 95"/>
                  <a:gd name="T16" fmla="*/ 58178464 w 461"/>
                  <a:gd name="T17" fmla="*/ 270209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1" h="95">
                    <a:moveTo>
                      <a:pt x="445" y="2"/>
                    </a:moveTo>
                    <a:lnTo>
                      <a:pt x="445" y="2"/>
                    </a:lnTo>
                    <a:cubicBezTo>
                      <a:pt x="300" y="27"/>
                      <a:pt x="153" y="47"/>
                      <a:pt x="9" y="77"/>
                    </a:cubicBezTo>
                    <a:cubicBezTo>
                      <a:pt x="0" y="80"/>
                      <a:pt x="0" y="94"/>
                      <a:pt x="12" y="94"/>
                    </a:cubicBezTo>
                    <a:cubicBezTo>
                      <a:pt x="157" y="81"/>
                      <a:pt x="307" y="55"/>
                      <a:pt x="449" y="21"/>
                    </a:cubicBezTo>
                    <a:cubicBezTo>
                      <a:pt x="460" y="19"/>
                      <a:pt x="456" y="0"/>
                      <a:pt x="445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3" name="Freeform 240">
                <a:extLst>
                  <a:ext uri="{FF2B5EF4-FFF2-40B4-BE49-F238E27FC236}">
                    <a16:creationId xmlns:a16="http://schemas.microsoft.com/office/drawing/2014/main" id="{AC27EE0F-B1FB-0A4C-AACD-21E07C87A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0771" y="7288924"/>
                <a:ext cx="174813" cy="63971"/>
              </a:xfrm>
              <a:custGeom>
                <a:avLst/>
                <a:gdLst>
                  <a:gd name="T0" fmla="*/ 39282300 w 312"/>
                  <a:gd name="T1" fmla="*/ 0 h 115"/>
                  <a:gd name="T2" fmla="*/ 39282300 w 312"/>
                  <a:gd name="T3" fmla="*/ 0 h 115"/>
                  <a:gd name="T4" fmla="*/ 1435633 w 312"/>
                  <a:gd name="T5" fmla="*/ 11851309 h 115"/>
                  <a:gd name="T6" fmla="*/ 1435633 w 312"/>
                  <a:gd name="T7" fmla="*/ 11851309 h 115"/>
                  <a:gd name="T8" fmla="*/ 2218476 w 312"/>
                  <a:gd name="T9" fmla="*/ 14169887 h 115"/>
                  <a:gd name="T10" fmla="*/ 2218476 w 312"/>
                  <a:gd name="T11" fmla="*/ 14169887 h 115"/>
                  <a:gd name="T12" fmla="*/ 39934729 w 312"/>
                  <a:gd name="T13" fmla="*/ 1288139 h 115"/>
                  <a:gd name="T14" fmla="*/ 39934729 w 312"/>
                  <a:gd name="T15" fmla="*/ 1288139 h 115"/>
                  <a:gd name="T16" fmla="*/ 39282300 w 312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2" h="115">
                    <a:moveTo>
                      <a:pt x="301" y="0"/>
                    </a:moveTo>
                    <a:lnTo>
                      <a:pt x="301" y="0"/>
                    </a:lnTo>
                    <a:cubicBezTo>
                      <a:pt x="204" y="13"/>
                      <a:pt x="103" y="61"/>
                      <a:pt x="11" y="92"/>
                    </a:cubicBezTo>
                    <a:cubicBezTo>
                      <a:pt x="0" y="96"/>
                      <a:pt x="6" y="114"/>
                      <a:pt x="17" y="110"/>
                    </a:cubicBezTo>
                    <a:cubicBezTo>
                      <a:pt x="110" y="79"/>
                      <a:pt x="219" y="58"/>
                      <a:pt x="306" y="10"/>
                    </a:cubicBezTo>
                    <a:cubicBezTo>
                      <a:pt x="311" y="8"/>
                      <a:pt x="307" y="0"/>
                      <a:pt x="30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204" name="Freeform 241">
                <a:extLst>
                  <a:ext uri="{FF2B5EF4-FFF2-40B4-BE49-F238E27FC236}">
                    <a16:creationId xmlns:a16="http://schemas.microsoft.com/office/drawing/2014/main" id="{BC3E967A-4D76-B140-974F-297A00F22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74" y="7367658"/>
                <a:ext cx="155116" cy="66433"/>
              </a:xfrm>
              <a:custGeom>
                <a:avLst/>
                <a:gdLst>
                  <a:gd name="T0" fmla="*/ 34565796 w 279"/>
                  <a:gd name="T1" fmla="*/ 127517 h 120"/>
                  <a:gd name="T2" fmla="*/ 34565796 w 279"/>
                  <a:gd name="T3" fmla="*/ 127517 h 120"/>
                  <a:gd name="T4" fmla="*/ 19017694 w 279"/>
                  <a:gd name="T5" fmla="*/ 5358589 h 120"/>
                  <a:gd name="T6" fmla="*/ 1799141 w 279"/>
                  <a:gd name="T7" fmla="*/ 11865550 h 120"/>
                  <a:gd name="T8" fmla="*/ 1799141 w 279"/>
                  <a:gd name="T9" fmla="*/ 11865550 h 120"/>
                  <a:gd name="T10" fmla="*/ 2826862 w 279"/>
                  <a:gd name="T11" fmla="*/ 14672362 h 120"/>
                  <a:gd name="T12" fmla="*/ 2826862 w 279"/>
                  <a:gd name="T13" fmla="*/ 14672362 h 120"/>
                  <a:gd name="T14" fmla="*/ 20045774 w 279"/>
                  <a:gd name="T15" fmla="*/ 8165402 h 120"/>
                  <a:gd name="T16" fmla="*/ 20045774 w 279"/>
                  <a:gd name="T17" fmla="*/ 8165402 h 120"/>
                  <a:gd name="T18" fmla="*/ 35079836 w 279"/>
                  <a:gd name="T19" fmla="*/ 1530923 h 120"/>
                  <a:gd name="T20" fmla="*/ 35079836 w 279"/>
                  <a:gd name="T21" fmla="*/ 1530923 h 120"/>
                  <a:gd name="T22" fmla="*/ 34565796 w 279"/>
                  <a:gd name="T23" fmla="*/ 127517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9" h="120">
                    <a:moveTo>
                      <a:pt x="269" y="1"/>
                    </a:moveTo>
                    <a:lnTo>
                      <a:pt x="269" y="1"/>
                    </a:lnTo>
                    <a:cubicBezTo>
                      <a:pt x="227" y="8"/>
                      <a:pt x="187" y="27"/>
                      <a:pt x="148" y="42"/>
                    </a:cubicBezTo>
                    <a:lnTo>
                      <a:pt x="14" y="93"/>
                    </a:lnTo>
                    <a:cubicBezTo>
                      <a:pt x="0" y="99"/>
                      <a:pt x="8" y="119"/>
                      <a:pt x="22" y="115"/>
                    </a:cubicBezTo>
                    <a:cubicBezTo>
                      <a:pt x="66" y="98"/>
                      <a:pt x="111" y="81"/>
                      <a:pt x="156" y="64"/>
                    </a:cubicBezTo>
                    <a:cubicBezTo>
                      <a:pt x="195" y="48"/>
                      <a:pt x="238" y="36"/>
                      <a:pt x="273" y="12"/>
                    </a:cubicBezTo>
                    <a:cubicBezTo>
                      <a:pt x="278" y="9"/>
                      <a:pt x="276" y="0"/>
                      <a:pt x="269" y="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0" name="Group 6">
              <a:extLst>
                <a:ext uri="{FF2B5EF4-FFF2-40B4-BE49-F238E27FC236}">
                  <a16:creationId xmlns:a16="http://schemas.microsoft.com/office/drawing/2014/main" id="{59FB3294-7E71-E54A-A83B-97A562950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4306" y="-99392"/>
              <a:ext cx="1338004" cy="1028975"/>
              <a:chOff x="1787525" y="1322388"/>
              <a:chExt cx="1049338" cy="806450"/>
            </a:xfrm>
            <a:solidFill>
              <a:schemeClr val="accent3"/>
            </a:solidFill>
          </p:grpSpPr>
          <p:sp>
            <p:nvSpPr>
              <p:cNvPr id="167" name="Freeform 242">
                <a:extLst>
                  <a:ext uri="{FF2B5EF4-FFF2-40B4-BE49-F238E27FC236}">
                    <a16:creationId xmlns:a16="http://schemas.microsoft.com/office/drawing/2014/main" id="{FDB45E15-9ED6-C740-A355-E3A959AA1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25" y="1322388"/>
                <a:ext cx="1049338" cy="806450"/>
              </a:xfrm>
              <a:custGeom>
                <a:avLst/>
                <a:gdLst>
                  <a:gd name="T0" fmla="*/ 25769597 w 2916"/>
                  <a:gd name="T1" fmla="*/ 276965487 h 2238"/>
                  <a:gd name="T2" fmla="*/ 25769597 w 2916"/>
                  <a:gd name="T3" fmla="*/ 276965487 h 2238"/>
                  <a:gd name="T4" fmla="*/ 7122256 w 2916"/>
                  <a:gd name="T5" fmla="*/ 52198719 h 2238"/>
                  <a:gd name="T6" fmla="*/ 7122256 w 2916"/>
                  <a:gd name="T7" fmla="*/ 52198719 h 2238"/>
                  <a:gd name="T8" fmla="*/ 226358688 w 2916"/>
                  <a:gd name="T9" fmla="*/ 19866849 h 2238"/>
                  <a:gd name="T10" fmla="*/ 226358688 w 2916"/>
                  <a:gd name="T11" fmla="*/ 19866849 h 2238"/>
                  <a:gd name="T12" fmla="*/ 279969928 w 2916"/>
                  <a:gd name="T13" fmla="*/ 12984638 h 2238"/>
                  <a:gd name="T14" fmla="*/ 279969928 w 2916"/>
                  <a:gd name="T15" fmla="*/ 12984638 h 2238"/>
                  <a:gd name="T16" fmla="*/ 307811571 w 2916"/>
                  <a:gd name="T17" fmla="*/ 9738658 h 2238"/>
                  <a:gd name="T18" fmla="*/ 307811571 w 2916"/>
                  <a:gd name="T19" fmla="*/ 9738658 h 2238"/>
                  <a:gd name="T20" fmla="*/ 334228547 w 2916"/>
                  <a:gd name="T21" fmla="*/ 7401467 h 2238"/>
                  <a:gd name="T22" fmla="*/ 334228547 w 2916"/>
                  <a:gd name="T23" fmla="*/ 7401467 h 2238"/>
                  <a:gd name="T24" fmla="*/ 354300555 w 2916"/>
                  <a:gd name="T25" fmla="*/ 55445059 h 2238"/>
                  <a:gd name="T26" fmla="*/ 354300555 w 2916"/>
                  <a:gd name="T27" fmla="*/ 55445059 h 2238"/>
                  <a:gd name="T28" fmla="*/ 360645883 w 2916"/>
                  <a:gd name="T29" fmla="*/ 110890118 h 2238"/>
                  <a:gd name="T30" fmla="*/ 360645883 w 2916"/>
                  <a:gd name="T31" fmla="*/ 110890118 h 2238"/>
                  <a:gd name="T32" fmla="*/ 370617113 w 2916"/>
                  <a:gd name="T33" fmla="*/ 234764874 h 2238"/>
                  <a:gd name="T34" fmla="*/ 370617113 w 2916"/>
                  <a:gd name="T35" fmla="*/ 234764874 h 2238"/>
                  <a:gd name="T36" fmla="*/ 25769597 w 2916"/>
                  <a:gd name="T37" fmla="*/ 276965487 h 2238"/>
                  <a:gd name="T38" fmla="*/ 377350725 w 2916"/>
                  <a:gd name="T39" fmla="*/ 236842618 h 2238"/>
                  <a:gd name="T40" fmla="*/ 377350725 w 2916"/>
                  <a:gd name="T41" fmla="*/ 236842618 h 2238"/>
                  <a:gd name="T42" fmla="*/ 367897687 w 2916"/>
                  <a:gd name="T43" fmla="*/ 116992905 h 2238"/>
                  <a:gd name="T44" fmla="*/ 367897687 w 2916"/>
                  <a:gd name="T45" fmla="*/ 116992905 h 2238"/>
                  <a:gd name="T46" fmla="*/ 360775431 w 2916"/>
                  <a:gd name="T47" fmla="*/ 55315335 h 2238"/>
                  <a:gd name="T48" fmla="*/ 360775431 w 2916"/>
                  <a:gd name="T49" fmla="*/ 55315335 h 2238"/>
                  <a:gd name="T50" fmla="*/ 352228508 w 2916"/>
                  <a:gd name="T51" fmla="*/ 12075850 h 2238"/>
                  <a:gd name="T52" fmla="*/ 352228508 w 2916"/>
                  <a:gd name="T53" fmla="*/ 12075850 h 2238"/>
                  <a:gd name="T54" fmla="*/ 322444726 w 2916"/>
                  <a:gd name="T55" fmla="*/ 1428404 h 2238"/>
                  <a:gd name="T56" fmla="*/ 322444726 w 2916"/>
                  <a:gd name="T57" fmla="*/ 1428404 h 2238"/>
                  <a:gd name="T58" fmla="*/ 262488158 w 2916"/>
                  <a:gd name="T59" fmla="*/ 8570063 h 2238"/>
                  <a:gd name="T60" fmla="*/ 262488158 w 2916"/>
                  <a:gd name="T61" fmla="*/ 8570063 h 2238"/>
                  <a:gd name="T62" fmla="*/ 140502976 w 2916"/>
                  <a:gd name="T63" fmla="*/ 25060488 h 2238"/>
                  <a:gd name="T64" fmla="*/ 140502976 w 2916"/>
                  <a:gd name="T65" fmla="*/ 25060488 h 2238"/>
                  <a:gd name="T66" fmla="*/ 4143734 w 2916"/>
                  <a:gd name="T67" fmla="*/ 46095932 h 2238"/>
                  <a:gd name="T68" fmla="*/ 4143734 w 2916"/>
                  <a:gd name="T69" fmla="*/ 46095932 h 2238"/>
                  <a:gd name="T70" fmla="*/ 4014546 w 2916"/>
                  <a:gd name="T71" fmla="*/ 46095932 h 2238"/>
                  <a:gd name="T72" fmla="*/ 4014546 w 2916"/>
                  <a:gd name="T73" fmla="*/ 46095932 h 2238"/>
                  <a:gd name="T74" fmla="*/ 259096 w 2916"/>
                  <a:gd name="T75" fmla="*/ 49471996 h 2238"/>
                  <a:gd name="T76" fmla="*/ 259096 w 2916"/>
                  <a:gd name="T77" fmla="*/ 49471996 h 2238"/>
                  <a:gd name="T78" fmla="*/ 19424268 w 2916"/>
                  <a:gd name="T79" fmla="*/ 280341551 h 2238"/>
                  <a:gd name="T80" fmla="*/ 19424268 w 2916"/>
                  <a:gd name="T81" fmla="*/ 280341551 h 2238"/>
                  <a:gd name="T82" fmla="*/ 23050170 w 2916"/>
                  <a:gd name="T83" fmla="*/ 283328082 h 2238"/>
                  <a:gd name="T84" fmla="*/ 23050170 w 2916"/>
                  <a:gd name="T85" fmla="*/ 283328082 h 2238"/>
                  <a:gd name="T86" fmla="*/ 373336540 w 2916"/>
                  <a:gd name="T87" fmla="*/ 240997745 h 2238"/>
                  <a:gd name="T88" fmla="*/ 373336540 w 2916"/>
                  <a:gd name="T89" fmla="*/ 240997745 h 2238"/>
                  <a:gd name="T90" fmla="*/ 375667322 w 2916"/>
                  <a:gd name="T91" fmla="*/ 239569341 h 2238"/>
                  <a:gd name="T92" fmla="*/ 375667322 w 2916"/>
                  <a:gd name="T93" fmla="*/ 239569341 h 2238"/>
                  <a:gd name="T94" fmla="*/ 377350725 w 2916"/>
                  <a:gd name="T95" fmla="*/ 236842618 h 22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16" h="2238">
                    <a:moveTo>
                      <a:pt x="199" y="2133"/>
                    </a:moveTo>
                    <a:lnTo>
                      <a:pt x="199" y="2133"/>
                    </a:lnTo>
                    <a:cubicBezTo>
                      <a:pt x="151" y="1556"/>
                      <a:pt x="104" y="979"/>
                      <a:pt x="55" y="402"/>
                    </a:cubicBezTo>
                    <a:cubicBezTo>
                      <a:pt x="617" y="310"/>
                      <a:pt x="1182" y="227"/>
                      <a:pt x="1748" y="153"/>
                    </a:cubicBezTo>
                    <a:cubicBezTo>
                      <a:pt x="1886" y="134"/>
                      <a:pt x="2024" y="117"/>
                      <a:pt x="2162" y="100"/>
                    </a:cubicBezTo>
                    <a:cubicBezTo>
                      <a:pt x="2234" y="92"/>
                      <a:pt x="2305" y="83"/>
                      <a:pt x="2377" y="75"/>
                    </a:cubicBezTo>
                    <a:cubicBezTo>
                      <a:pt x="2442" y="67"/>
                      <a:pt x="2516" y="49"/>
                      <a:pt x="2581" y="57"/>
                    </a:cubicBezTo>
                    <a:cubicBezTo>
                      <a:pt x="2730" y="78"/>
                      <a:pt x="2721" y="314"/>
                      <a:pt x="2736" y="427"/>
                    </a:cubicBezTo>
                    <a:cubicBezTo>
                      <a:pt x="2754" y="571"/>
                      <a:pt x="2770" y="712"/>
                      <a:pt x="2785" y="854"/>
                    </a:cubicBezTo>
                    <a:cubicBezTo>
                      <a:pt x="2819" y="1172"/>
                      <a:pt x="2843" y="1489"/>
                      <a:pt x="2862" y="1808"/>
                    </a:cubicBezTo>
                    <a:cubicBezTo>
                      <a:pt x="1972" y="1890"/>
                      <a:pt x="1100" y="2180"/>
                      <a:pt x="199" y="2133"/>
                    </a:cubicBezTo>
                    <a:close/>
                    <a:moveTo>
                      <a:pt x="2914" y="1824"/>
                    </a:moveTo>
                    <a:lnTo>
                      <a:pt x="2914" y="1824"/>
                    </a:lnTo>
                    <a:cubicBezTo>
                      <a:pt x="2897" y="1516"/>
                      <a:pt x="2873" y="1207"/>
                      <a:pt x="2841" y="901"/>
                    </a:cubicBezTo>
                    <a:cubicBezTo>
                      <a:pt x="2825" y="743"/>
                      <a:pt x="2805" y="584"/>
                      <a:pt x="2786" y="426"/>
                    </a:cubicBezTo>
                    <a:cubicBezTo>
                      <a:pt x="2772" y="320"/>
                      <a:pt x="2773" y="188"/>
                      <a:pt x="2720" y="93"/>
                    </a:cubicBezTo>
                    <a:cubicBezTo>
                      <a:pt x="2669" y="4"/>
                      <a:pt x="2583" y="0"/>
                      <a:pt x="2490" y="11"/>
                    </a:cubicBezTo>
                    <a:cubicBezTo>
                      <a:pt x="2335" y="27"/>
                      <a:pt x="2181" y="47"/>
                      <a:pt x="2027" y="66"/>
                    </a:cubicBezTo>
                    <a:cubicBezTo>
                      <a:pt x="1713" y="105"/>
                      <a:pt x="1399" y="147"/>
                      <a:pt x="1085" y="193"/>
                    </a:cubicBezTo>
                    <a:cubicBezTo>
                      <a:pt x="734" y="243"/>
                      <a:pt x="383" y="297"/>
                      <a:pt x="32" y="355"/>
                    </a:cubicBezTo>
                    <a:cubicBezTo>
                      <a:pt x="31" y="355"/>
                      <a:pt x="31" y="355"/>
                      <a:pt x="31" y="355"/>
                    </a:cubicBezTo>
                    <a:cubicBezTo>
                      <a:pt x="16" y="353"/>
                      <a:pt x="0" y="361"/>
                      <a:pt x="2" y="381"/>
                    </a:cubicBezTo>
                    <a:cubicBezTo>
                      <a:pt x="51" y="973"/>
                      <a:pt x="101" y="1566"/>
                      <a:pt x="150" y="2159"/>
                    </a:cubicBezTo>
                    <a:cubicBezTo>
                      <a:pt x="153" y="2173"/>
                      <a:pt x="164" y="2181"/>
                      <a:pt x="178" y="2182"/>
                    </a:cubicBezTo>
                    <a:cubicBezTo>
                      <a:pt x="1095" y="2237"/>
                      <a:pt x="1977" y="1938"/>
                      <a:pt x="2883" y="1856"/>
                    </a:cubicBezTo>
                    <a:cubicBezTo>
                      <a:pt x="2892" y="1854"/>
                      <a:pt x="2898" y="1852"/>
                      <a:pt x="2901" y="1845"/>
                    </a:cubicBezTo>
                    <a:cubicBezTo>
                      <a:pt x="2909" y="1842"/>
                      <a:pt x="2915" y="1834"/>
                      <a:pt x="2914" y="18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8" name="Freeform 243">
                <a:extLst>
                  <a:ext uri="{FF2B5EF4-FFF2-40B4-BE49-F238E27FC236}">
                    <a16:creationId xmlns:a16="http://schemas.microsoft.com/office/drawing/2014/main" id="{594D32FE-7AC5-1349-9A89-A00D63587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88" y="1444625"/>
                <a:ext cx="87312" cy="550863"/>
              </a:xfrm>
              <a:custGeom>
                <a:avLst/>
                <a:gdLst>
                  <a:gd name="T0" fmla="*/ 30590228 w 242"/>
                  <a:gd name="T1" fmla="*/ 193666869 h 1530"/>
                  <a:gd name="T2" fmla="*/ 30590228 w 242"/>
                  <a:gd name="T3" fmla="*/ 193666869 h 1530"/>
                  <a:gd name="T4" fmla="*/ 6899091 w 242"/>
                  <a:gd name="T5" fmla="*/ 4277649 h 1530"/>
                  <a:gd name="T6" fmla="*/ 6899091 w 242"/>
                  <a:gd name="T7" fmla="*/ 4277649 h 1530"/>
                  <a:gd name="T8" fmla="*/ 260493 w 242"/>
                  <a:gd name="T9" fmla="*/ 4536879 h 1530"/>
                  <a:gd name="T10" fmla="*/ 260493 w 242"/>
                  <a:gd name="T11" fmla="*/ 4536879 h 1530"/>
                  <a:gd name="T12" fmla="*/ 23951630 w 242"/>
                  <a:gd name="T13" fmla="*/ 193926099 h 1530"/>
                  <a:gd name="T14" fmla="*/ 23951630 w 242"/>
                  <a:gd name="T15" fmla="*/ 193926099 h 1530"/>
                  <a:gd name="T16" fmla="*/ 30590228 w 242"/>
                  <a:gd name="T17" fmla="*/ 193666869 h 15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2" h="1530">
                    <a:moveTo>
                      <a:pt x="235" y="1494"/>
                    </a:moveTo>
                    <a:lnTo>
                      <a:pt x="235" y="1494"/>
                    </a:lnTo>
                    <a:cubicBezTo>
                      <a:pt x="157" y="1009"/>
                      <a:pt x="95" y="521"/>
                      <a:pt x="53" y="33"/>
                    </a:cubicBezTo>
                    <a:cubicBezTo>
                      <a:pt x="50" y="0"/>
                      <a:pt x="0" y="2"/>
                      <a:pt x="2" y="35"/>
                    </a:cubicBezTo>
                    <a:cubicBezTo>
                      <a:pt x="45" y="523"/>
                      <a:pt x="105" y="1012"/>
                      <a:pt x="184" y="1496"/>
                    </a:cubicBezTo>
                    <a:cubicBezTo>
                      <a:pt x="190" y="1529"/>
                      <a:pt x="241" y="1526"/>
                      <a:pt x="235" y="14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9" name="Freeform 244">
                <a:extLst>
                  <a:ext uri="{FF2B5EF4-FFF2-40B4-BE49-F238E27FC236}">
                    <a16:creationId xmlns:a16="http://schemas.microsoft.com/office/drawing/2014/main" id="{C1078079-F462-6E47-B878-2CF3526DE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438" y="1400175"/>
                <a:ext cx="301625" cy="173038"/>
              </a:xfrm>
              <a:custGeom>
                <a:avLst/>
                <a:gdLst>
                  <a:gd name="T0" fmla="*/ 74281192 w 837"/>
                  <a:gd name="T1" fmla="*/ 54940829 h 479"/>
                  <a:gd name="T2" fmla="*/ 73891638 w 837"/>
                  <a:gd name="T3" fmla="*/ 49198786 h 479"/>
                  <a:gd name="T4" fmla="*/ 89864790 w 837"/>
                  <a:gd name="T5" fmla="*/ 37975519 h 479"/>
                  <a:gd name="T6" fmla="*/ 85060052 w 837"/>
                  <a:gd name="T7" fmla="*/ 33538666 h 479"/>
                  <a:gd name="T8" fmla="*/ 73632176 w 837"/>
                  <a:gd name="T9" fmla="*/ 42281962 h 479"/>
                  <a:gd name="T10" fmla="*/ 73242622 w 837"/>
                  <a:gd name="T11" fmla="*/ 35365499 h 479"/>
                  <a:gd name="T12" fmla="*/ 73502085 w 837"/>
                  <a:gd name="T13" fmla="*/ 35365499 h 479"/>
                  <a:gd name="T14" fmla="*/ 85060052 w 837"/>
                  <a:gd name="T15" fmla="*/ 29493045 h 479"/>
                  <a:gd name="T16" fmla="*/ 86358445 w 837"/>
                  <a:gd name="T17" fmla="*/ 22968175 h 479"/>
                  <a:gd name="T18" fmla="*/ 72333423 w 837"/>
                  <a:gd name="T19" fmla="*/ 27927033 h 479"/>
                  <a:gd name="T20" fmla="*/ 70255562 w 837"/>
                  <a:gd name="T21" fmla="*/ 12397685 h 479"/>
                  <a:gd name="T22" fmla="*/ 96877481 w 837"/>
                  <a:gd name="T23" fmla="*/ 7438467 h 479"/>
                  <a:gd name="T24" fmla="*/ 101422758 w 837"/>
                  <a:gd name="T25" fmla="*/ 52200037 h 479"/>
                  <a:gd name="T26" fmla="*/ 63762516 w 837"/>
                  <a:gd name="T27" fmla="*/ 43717563 h 479"/>
                  <a:gd name="T28" fmla="*/ 52334640 w 837"/>
                  <a:gd name="T29" fmla="*/ 40063535 h 479"/>
                  <a:gd name="T30" fmla="*/ 54282410 w 837"/>
                  <a:gd name="T31" fmla="*/ 31450650 h 479"/>
                  <a:gd name="T32" fmla="*/ 65320732 w 837"/>
                  <a:gd name="T33" fmla="*/ 35626682 h 479"/>
                  <a:gd name="T34" fmla="*/ 66489754 w 837"/>
                  <a:gd name="T35" fmla="*/ 35757093 h 479"/>
                  <a:gd name="T36" fmla="*/ 67138770 w 837"/>
                  <a:gd name="T37" fmla="*/ 43717563 h 479"/>
                  <a:gd name="T38" fmla="*/ 63762516 w 837"/>
                  <a:gd name="T39" fmla="*/ 43717563 h 479"/>
                  <a:gd name="T40" fmla="*/ 41166587 w 837"/>
                  <a:gd name="T41" fmla="*/ 44631160 h 479"/>
                  <a:gd name="T42" fmla="*/ 15973152 w 837"/>
                  <a:gd name="T43" fmla="*/ 45544758 h 479"/>
                  <a:gd name="T44" fmla="*/ 11298145 w 837"/>
                  <a:gd name="T45" fmla="*/ 20618977 h 479"/>
                  <a:gd name="T46" fmla="*/ 41945695 w 837"/>
                  <a:gd name="T47" fmla="*/ 17486953 h 479"/>
                  <a:gd name="T48" fmla="*/ 45062126 w 837"/>
                  <a:gd name="T49" fmla="*/ 21271392 h 479"/>
                  <a:gd name="T50" fmla="*/ 42205157 w 837"/>
                  <a:gd name="T51" fmla="*/ 21010570 h 479"/>
                  <a:gd name="T52" fmla="*/ 21556998 w 837"/>
                  <a:gd name="T53" fmla="*/ 39933124 h 479"/>
                  <a:gd name="T54" fmla="*/ 35192827 w 837"/>
                  <a:gd name="T55" fmla="*/ 28318626 h 479"/>
                  <a:gd name="T56" fmla="*/ 44542841 w 837"/>
                  <a:gd name="T57" fmla="*/ 27796622 h 479"/>
                  <a:gd name="T58" fmla="*/ 47659633 w 837"/>
                  <a:gd name="T59" fmla="*/ 28579447 h 479"/>
                  <a:gd name="T60" fmla="*/ 46231148 w 837"/>
                  <a:gd name="T61" fmla="*/ 37714698 h 479"/>
                  <a:gd name="T62" fmla="*/ 44283019 w 837"/>
                  <a:gd name="T63" fmla="*/ 37062283 h 479"/>
                  <a:gd name="T64" fmla="*/ 27660850 w 837"/>
                  <a:gd name="T65" fmla="*/ 43456742 h 479"/>
                  <a:gd name="T66" fmla="*/ 33504519 w 837"/>
                  <a:gd name="T67" fmla="*/ 46588766 h 479"/>
                  <a:gd name="T68" fmla="*/ 42464980 w 837"/>
                  <a:gd name="T69" fmla="*/ 43456742 h 479"/>
                  <a:gd name="T70" fmla="*/ 103110704 w 837"/>
                  <a:gd name="T71" fmla="*/ 3523617 h 479"/>
                  <a:gd name="T72" fmla="*/ 99474628 w 837"/>
                  <a:gd name="T73" fmla="*/ 391593 h 479"/>
                  <a:gd name="T74" fmla="*/ 68567254 w 837"/>
                  <a:gd name="T75" fmla="*/ 5872455 h 479"/>
                  <a:gd name="T76" fmla="*/ 62853317 w 837"/>
                  <a:gd name="T77" fmla="*/ 7960470 h 479"/>
                  <a:gd name="T78" fmla="*/ 65840377 w 837"/>
                  <a:gd name="T79" fmla="*/ 28840630 h 479"/>
                  <a:gd name="T80" fmla="*/ 65061269 w 837"/>
                  <a:gd name="T81" fmla="*/ 28710219 h 479"/>
                  <a:gd name="T82" fmla="*/ 53373571 w 837"/>
                  <a:gd name="T83" fmla="*/ 24273005 h 479"/>
                  <a:gd name="T84" fmla="*/ 47010256 w 837"/>
                  <a:gd name="T85" fmla="*/ 13180510 h 479"/>
                  <a:gd name="T86" fmla="*/ 9999391 w 837"/>
                  <a:gd name="T87" fmla="*/ 12397685 h 479"/>
                  <a:gd name="T88" fmla="*/ 7921530 w 837"/>
                  <a:gd name="T89" fmla="*/ 13572104 h 479"/>
                  <a:gd name="T90" fmla="*/ 10778499 w 837"/>
                  <a:gd name="T91" fmla="*/ 49851200 h 479"/>
                  <a:gd name="T92" fmla="*/ 46880525 w 837"/>
                  <a:gd name="T93" fmla="*/ 48415599 h 479"/>
                  <a:gd name="T94" fmla="*/ 48958026 w 837"/>
                  <a:gd name="T95" fmla="*/ 45935990 h 479"/>
                  <a:gd name="T96" fmla="*/ 55840986 w 837"/>
                  <a:gd name="T97" fmla="*/ 48937603 h 479"/>
                  <a:gd name="T98" fmla="*/ 67398593 w 837"/>
                  <a:gd name="T99" fmla="*/ 50373204 h 479"/>
                  <a:gd name="T100" fmla="*/ 67788147 w 837"/>
                  <a:gd name="T101" fmla="*/ 58855679 h 479"/>
                  <a:gd name="T102" fmla="*/ 72073600 w 837"/>
                  <a:gd name="T103" fmla="*/ 61857292 h 479"/>
                  <a:gd name="T104" fmla="*/ 105318657 w 837"/>
                  <a:gd name="T105" fmla="*/ 58725268 h 479"/>
                  <a:gd name="T106" fmla="*/ 108435088 w 837"/>
                  <a:gd name="T107" fmla="*/ 55332061 h 479"/>
                  <a:gd name="T108" fmla="*/ 103110704 w 837"/>
                  <a:gd name="T109" fmla="*/ 3523617 h 4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7" h="479">
                    <a:moveTo>
                      <a:pt x="572" y="421"/>
                    </a:moveTo>
                    <a:lnTo>
                      <a:pt x="572" y="421"/>
                    </a:lnTo>
                    <a:cubicBezTo>
                      <a:pt x="572" y="406"/>
                      <a:pt x="571" y="391"/>
                      <a:pt x="569" y="377"/>
                    </a:cubicBezTo>
                    <a:cubicBezTo>
                      <a:pt x="618" y="363"/>
                      <a:pt x="661" y="332"/>
                      <a:pt x="692" y="291"/>
                    </a:cubicBezTo>
                    <a:cubicBezTo>
                      <a:pt x="712" y="265"/>
                      <a:pt x="674" y="230"/>
                      <a:pt x="655" y="257"/>
                    </a:cubicBezTo>
                    <a:cubicBezTo>
                      <a:pt x="631" y="287"/>
                      <a:pt x="601" y="311"/>
                      <a:pt x="567" y="324"/>
                    </a:cubicBezTo>
                    <a:cubicBezTo>
                      <a:pt x="565" y="307"/>
                      <a:pt x="565" y="290"/>
                      <a:pt x="564" y="271"/>
                    </a:cubicBezTo>
                    <a:cubicBezTo>
                      <a:pt x="564" y="271"/>
                      <a:pt x="565" y="271"/>
                      <a:pt x="566" y="271"/>
                    </a:cubicBezTo>
                    <a:cubicBezTo>
                      <a:pt x="587" y="267"/>
                      <a:pt x="643" y="222"/>
                      <a:pt x="655" y="226"/>
                    </a:cubicBezTo>
                    <a:cubicBezTo>
                      <a:pt x="687" y="233"/>
                      <a:pt x="697" y="184"/>
                      <a:pt x="665" y="176"/>
                    </a:cubicBezTo>
                    <a:cubicBezTo>
                      <a:pt x="620" y="166"/>
                      <a:pt x="595" y="199"/>
                      <a:pt x="557" y="214"/>
                    </a:cubicBezTo>
                    <a:cubicBezTo>
                      <a:pt x="552" y="175"/>
                      <a:pt x="547" y="134"/>
                      <a:pt x="541" y="95"/>
                    </a:cubicBezTo>
                    <a:cubicBezTo>
                      <a:pt x="609" y="81"/>
                      <a:pt x="678" y="70"/>
                      <a:pt x="746" y="57"/>
                    </a:cubicBezTo>
                    <a:cubicBezTo>
                      <a:pt x="757" y="171"/>
                      <a:pt x="770" y="286"/>
                      <a:pt x="781" y="400"/>
                    </a:cubicBezTo>
                    <a:cubicBezTo>
                      <a:pt x="711" y="401"/>
                      <a:pt x="641" y="408"/>
                      <a:pt x="572" y="421"/>
                    </a:cubicBezTo>
                    <a:close/>
                    <a:moveTo>
                      <a:pt x="491" y="335"/>
                    </a:moveTo>
                    <a:lnTo>
                      <a:pt x="491" y="335"/>
                    </a:lnTo>
                    <a:cubicBezTo>
                      <a:pt x="459" y="333"/>
                      <a:pt x="430" y="320"/>
                      <a:pt x="403" y="307"/>
                    </a:cubicBezTo>
                    <a:cubicBezTo>
                      <a:pt x="412" y="286"/>
                      <a:pt x="417" y="263"/>
                      <a:pt x="418" y="241"/>
                    </a:cubicBezTo>
                    <a:cubicBezTo>
                      <a:pt x="445" y="252"/>
                      <a:pt x="473" y="267"/>
                      <a:pt x="503" y="273"/>
                    </a:cubicBezTo>
                    <a:cubicBezTo>
                      <a:pt x="506" y="273"/>
                      <a:pt x="509" y="273"/>
                      <a:pt x="512" y="274"/>
                    </a:cubicBezTo>
                    <a:cubicBezTo>
                      <a:pt x="515" y="294"/>
                      <a:pt x="516" y="315"/>
                      <a:pt x="517" y="335"/>
                    </a:cubicBezTo>
                    <a:cubicBezTo>
                      <a:pt x="508" y="336"/>
                      <a:pt x="500" y="336"/>
                      <a:pt x="491" y="335"/>
                    </a:cubicBezTo>
                    <a:close/>
                    <a:moveTo>
                      <a:pt x="317" y="342"/>
                    </a:moveTo>
                    <a:lnTo>
                      <a:pt x="317" y="342"/>
                    </a:lnTo>
                    <a:cubicBezTo>
                      <a:pt x="264" y="386"/>
                      <a:pt x="176" y="396"/>
                      <a:pt x="123" y="349"/>
                    </a:cubicBezTo>
                    <a:cubicBezTo>
                      <a:pt x="68" y="302"/>
                      <a:pt x="55" y="220"/>
                      <a:pt x="87" y="158"/>
                    </a:cubicBezTo>
                    <a:cubicBezTo>
                      <a:pt x="131" y="96"/>
                      <a:pt x="266" y="84"/>
                      <a:pt x="323" y="134"/>
                    </a:cubicBezTo>
                    <a:cubicBezTo>
                      <a:pt x="334" y="143"/>
                      <a:pt x="342" y="153"/>
                      <a:pt x="347" y="163"/>
                    </a:cubicBezTo>
                    <a:cubicBezTo>
                      <a:pt x="341" y="162"/>
                      <a:pt x="334" y="161"/>
                      <a:pt x="325" y="161"/>
                    </a:cubicBezTo>
                    <a:cubicBezTo>
                      <a:pt x="237" y="155"/>
                      <a:pt x="162" y="213"/>
                      <a:pt x="166" y="306"/>
                    </a:cubicBezTo>
                    <a:cubicBezTo>
                      <a:pt x="167" y="338"/>
                      <a:pt x="219" y="335"/>
                      <a:pt x="216" y="302"/>
                    </a:cubicBezTo>
                    <a:lnTo>
                      <a:pt x="271" y="217"/>
                    </a:lnTo>
                    <a:lnTo>
                      <a:pt x="343" y="213"/>
                    </a:lnTo>
                    <a:cubicBezTo>
                      <a:pt x="351" y="214"/>
                      <a:pt x="359" y="217"/>
                      <a:pt x="367" y="219"/>
                    </a:cubicBezTo>
                    <a:cubicBezTo>
                      <a:pt x="369" y="242"/>
                      <a:pt x="366" y="267"/>
                      <a:pt x="356" y="289"/>
                    </a:cubicBezTo>
                    <a:cubicBezTo>
                      <a:pt x="351" y="286"/>
                      <a:pt x="346" y="285"/>
                      <a:pt x="341" y="284"/>
                    </a:cubicBezTo>
                    <a:cubicBezTo>
                      <a:pt x="288" y="273"/>
                      <a:pt x="241" y="289"/>
                      <a:pt x="213" y="333"/>
                    </a:cubicBezTo>
                    <a:cubicBezTo>
                      <a:pt x="196" y="360"/>
                      <a:pt x="240" y="384"/>
                      <a:pt x="258" y="357"/>
                    </a:cubicBezTo>
                    <a:cubicBezTo>
                      <a:pt x="276" y="331"/>
                      <a:pt x="300" y="327"/>
                      <a:pt x="327" y="333"/>
                    </a:cubicBezTo>
                    <a:cubicBezTo>
                      <a:pt x="323" y="336"/>
                      <a:pt x="320" y="339"/>
                      <a:pt x="317" y="342"/>
                    </a:cubicBezTo>
                    <a:close/>
                    <a:moveTo>
                      <a:pt x="794" y="27"/>
                    </a:moveTo>
                    <a:lnTo>
                      <a:pt x="794" y="27"/>
                    </a:lnTo>
                    <a:cubicBezTo>
                      <a:pt x="792" y="14"/>
                      <a:pt x="780" y="0"/>
                      <a:pt x="766" y="3"/>
                    </a:cubicBezTo>
                    <a:cubicBezTo>
                      <a:pt x="688" y="16"/>
                      <a:pt x="608" y="31"/>
                      <a:pt x="528" y="45"/>
                    </a:cubicBezTo>
                    <a:cubicBezTo>
                      <a:pt x="514" y="28"/>
                      <a:pt x="479" y="33"/>
                      <a:pt x="484" y="61"/>
                    </a:cubicBezTo>
                    <a:cubicBezTo>
                      <a:pt x="494" y="114"/>
                      <a:pt x="501" y="168"/>
                      <a:pt x="507" y="221"/>
                    </a:cubicBezTo>
                    <a:cubicBezTo>
                      <a:pt x="506" y="221"/>
                      <a:pt x="503" y="221"/>
                      <a:pt x="501" y="220"/>
                    </a:cubicBezTo>
                    <a:cubicBezTo>
                      <a:pt x="469" y="214"/>
                      <a:pt x="441" y="200"/>
                      <a:pt x="411" y="186"/>
                    </a:cubicBezTo>
                    <a:cubicBezTo>
                      <a:pt x="403" y="154"/>
                      <a:pt x="387" y="125"/>
                      <a:pt x="362" y="101"/>
                    </a:cubicBezTo>
                    <a:cubicBezTo>
                      <a:pt x="296" y="37"/>
                      <a:pt x="154" y="36"/>
                      <a:pt x="77" y="95"/>
                    </a:cubicBezTo>
                    <a:cubicBezTo>
                      <a:pt x="72" y="95"/>
                      <a:pt x="66" y="97"/>
                      <a:pt x="61" y="104"/>
                    </a:cubicBezTo>
                    <a:cubicBezTo>
                      <a:pt x="0" y="187"/>
                      <a:pt x="6" y="309"/>
                      <a:pt x="83" y="382"/>
                    </a:cubicBezTo>
                    <a:cubicBezTo>
                      <a:pt x="161" y="454"/>
                      <a:pt x="287" y="441"/>
                      <a:pt x="361" y="371"/>
                    </a:cubicBezTo>
                    <a:cubicBezTo>
                      <a:pt x="367" y="365"/>
                      <a:pt x="372" y="358"/>
                      <a:pt x="377" y="352"/>
                    </a:cubicBezTo>
                    <a:cubicBezTo>
                      <a:pt x="396" y="360"/>
                      <a:pt x="416" y="371"/>
                      <a:pt x="430" y="375"/>
                    </a:cubicBezTo>
                    <a:cubicBezTo>
                      <a:pt x="460" y="384"/>
                      <a:pt x="489" y="389"/>
                      <a:pt x="519" y="386"/>
                    </a:cubicBezTo>
                    <a:cubicBezTo>
                      <a:pt x="520" y="408"/>
                      <a:pt x="522" y="430"/>
                      <a:pt x="522" y="451"/>
                    </a:cubicBezTo>
                    <a:cubicBezTo>
                      <a:pt x="522" y="470"/>
                      <a:pt x="540" y="478"/>
                      <a:pt x="555" y="474"/>
                    </a:cubicBezTo>
                    <a:cubicBezTo>
                      <a:pt x="639" y="457"/>
                      <a:pt x="724" y="450"/>
                      <a:pt x="811" y="450"/>
                    </a:cubicBezTo>
                    <a:cubicBezTo>
                      <a:pt x="825" y="450"/>
                      <a:pt x="836" y="437"/>
                      <a:pt x="835" y="424"/>
                    </a:cubicBezTo>
                    <a:cubicBezTo>
                      <a:pt x="821" y="291"/>
                      <a:pt x="808" y="159"/>
                      <a:pt x="79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0" name="Freeform 245">
                <a:extLst>
                  <a:ext uri="{FF2B5EF4-FFF2-40B4-BE49-F238E27FC236}">
                    <a16:creationId xmlns:a16="http://schemas.microsoft.com/office/drawing/2014/main" id="{287ED97F-9AE5-EF4E-BD20-4CA0B4451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9025" y="1651000"/>
                <a:ext cx="260350" cy="49213"/>
              </a:xfrm>
              <a:custGeom>
                <a:avLst/>
                <a:gdLst>
                  <a:gd name="T0" fmla="*/ 87622038 w 721"/>
                  <a:gd name="T1" fmla="*/ 763158 h 138"/>
                  <a:gd name="T2" fmla="*/ 87622038 w 721"/>
                  <a:gd name="T3" fmla="*/ 763158 h 138"/>
                  <a:gd name="T4" fmla="*/ 4172461 w 721"/>
                  <a:gd name="T5" fmla="*/ 10937054 h 138"/>
                  <a:gd name="T6" fmla="*/ 4172461 w 721"/>
                  <a:gd name="T7" fmla="*/ 10937054 h 138"/>
                  <a:gd name="T8" fmla="*/ 4563527 w 721"/>
                  <a:gd name="T9" fmla="*/ 17295873 h 138"/>
                  <a:gd name="T10" fmla="*/ 4563527 w 721"/>
                  <a:gd name="T11" fmla="*/ 17295873 h 138"/>
                  <a:gd name="T12" fmla="*/ 89708449 w 721"/>
                  <a:gd name="T13" fmla="*/ 6994665 h 138"/>
                  <a:gd name="T14" fmla="*/ 89708449 w 721"/>
                  <a:gd name="T15" fmla="*/ 6994665 h 138"/>
                  <a:gd name="T16" fmla="*/ 87622038 w 721"/>
                  <a:gd name="T17" fmla="*/ 763158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1" h="138">
                    <a:moveTo>
                      <a:pt x="672" y="6"/>
                    </a:moveTo>
                    <a:lnTo>
                      <a:pt x="672" y="6"/>
                    </a:lnTo>
                    <a:cubicBezTo>
                      <a:pt x="461" y="54"/>
                      <a:pt x="248" y="79"/>
                      <a:pt x="32" y="86"/>
                    </a:cubicBezTo>
                    <a:cubicBezTo>
                      <a:pt x="0" y="86"/>
                      <a:pt x="2" y="137"/>
                      <a:pt x="35" y="136"/>
                    </a:cubicBezTo>
                    <a:cubicBezTo>
                      <a:pt x="255" y="131"/>
                      <a:pt x="473" y="103"/>
                      <a:pt x="688" y="55"/>
                    </a:cubicBezTo>
                    <a:cubicBezTo>
                      <a:pt x="720" y="47"/>
                      <a:pt x="704" y="0"/>
                      <a:pt x="672" y="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1" name="Freeform 246">
                <a:extLst>
                  <a:ext uri="{FF2B5EF4-FFF2-40B4-BE49-F238E27FC236}">
                    <a16:creationId xmlns:a16="http://schemas.microsoft.com/office/drawing/2014/main" id="{601047A8-2040-994C-BE2B-F7A86B19B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1698625"/>
                <a:ext cx="269875" cy="47625"/>
              </a:xfrm>
              <a:custGeom>
                <a:avLst/>
                <a:gdLst>
                  <a:gd name="T0" fmla="*/ 90878334 w 749"/>
                  <a:gd name="T1" fmla="*/ 1041256 h 132"/>
                  <a:gd name="T2" fmla="*/ 90878334 w 749"/>
                  <a:gd name="T3" fmla="*/ 1041256 h 132"/>
                  <a:gd name="T4" fmla="*/ 4284131 w 749"/>
                  <a:gd name="T5" fmla="*/ 8200881 h 132"/>
                  <a:gd name="T6" fmla="*/ 4284131 w 749"/>
                  <a:gd name="T7" fmla="*/ 8200881 h 132"/>
                  <a:gd name="T8" fmla="*/ 4673630 w 749"/>
                  <a:gd name="T9" fmla="*/ 14969764 h 132"/>
                  <a:gd name="T10" fmla="*/ 4673630 w 749"/>
                  <a:gd name="T11" fmla="*/ 14969764 h 132"/>
                  <a:gd name="T12" fmla="*/ 93085256 w 749"/>
                  <a:gd name="T13" fmla="*/ 7419759 h 132"/>
                  <a:gd name="T14" fmla="*/ 93085256 w 749"/>
                  <a:gd name="T15" fmla="*/ 7419759 h 132"/>
                  <a:gd name="T16" fmla="*/ 90878334 w 749"/>
                  <a:gd name="T17" fmla="*/ 1041256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9" h="132">
                    <a:moveTo>
                      <a:pt x="700" y="8"/>
                    </a:moveTo>
                    <a:lnTo>
                      <a:pt x="700" y="8"/>
                    </a:lnTo>
                    <a:cubicBezTo>
                      <a:pt x="481" y="61"/>
                      <a:pt x="258" y="79"/>
                      <a:pt x="33" y="63"/>
                    </a:cubicBezTo>
                    <a:cubicBezTo>
                      <a:pt x="0" y="61"/>
                      <a:pt x="4" y="112"/>
                      <a:pt x="36" y="115"/>
                    </a:cubicBezTo>
                    <a:cubicBezTo>
                      <a:pt x="265" y="131"/>
                      <a:pt x="493" y="111"/>
                      <a:pt x="717" y="57"/>
                    </a:cubicBezTo>
                    <a:cubicBezTo>
                      <a:pt x="748" y="47"/>
                      <a:pt x="732" y="0"/>
                      <a:pt x="700" y="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2" name="Freeform 247">
                <a:extLst>
                  <a:ext uri="{FF2B5EF4-FFF2-40B4-BE49-F238E27FC236}">
                    <a16:creationId xmlns:a16="http://schemas.microsoft.com/office/drawing/2014/main" id="{181C215F-B194-714E-B8C0-C9EB1F88F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54188"/>
                <a:ext cx="266700" cy="49212"/>
              </a:xfrm>
              <a:custGeom>
                <a:avLst/>
                <a:gdLst>
                  <a:gd name="T0" fmla="*/ 91093664 w 743"/>
                  <a:gd name="T1" fmla="*/ 0 h 138"/>
                  <a:gd name="T2" fmla="*/ 91093664 w 743"/>
                  <a:gd name="T3" fmla="*/ 0 h 138"/>
                  <a:gd name="T4" fmla="*/ 4122902 w 743"/>
                  <a:gd name="T5" fmla="*/ 8774714 h 138"/>
                  <a:gd name="T6" fmla="*/ 4122902 w 743"/>
                  <a:gd name="T7" fmla="*/ 8774714 h 138"/>
                  <a:gd name="T8" fmla="*/ 4380628 w 743"/>
                  <a:gd name="T9" fmla="*/ 15133047 h 138"/>
                  <a:gd name="T10" fmla="*/ 4380628 w 743"/>
                  <a:gd name="T11" fmla="*/ 15133047 h 138"/>
                  <a:gd name="T12" fmla="*/ 91351391 w 743"/>
                  <a:gd name="T13" fmla="*/ 6485642 h 138"/>
                  <a:gd name="T14" fmla="*/ 91351391 w 743"/>
                  <a:gd name="T15" fmla="*/ 6485642 h 138"/>
                  <a:gd name="T16" fmla="*/ 91093664 w 743"/>
                  <a:gd name="T17" fmla="*/ 0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3" h="138">
                    <a:moveTo>
                      <a:pt x="707" y="0"/>
                    </a:moveTo>
                    <a:lnTo>
                      <a:pt x="707" y="0"/>
                    </a:lnTo>
                    <a:cubicBezTo>
                      <a:pt x="479" y="4"/>
                      <a:pt x="261" y="87"/>
                      <a:pt x="32" y="69"/>
                    </a:cubicBezTo>
                    <a:cubicBezTo>
                      <a:pt x="0" y="65"/>
                      <a:pt x="2" y="117"/>
                      <a:pt x="34" y="119"/>
                    </a:cubicBezTo>
                    <a:cubicBezTo>
                      <a:pt x="263" y="137"/>
                      <a:pt x="483" y="54"/>
                      <a:pt x="709" y="51"/>
                    </a:cubicBezTo>
                    <a:cubicBezTo>
                      <a:pt x="742" y="51"/>
                      <a:pt x="740" y="0"/>
                      <a:pt x="70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3" name="Freeform 248">
                <a:extLst>
                  <a:ext uri="{FF2B5EF4-FFF2-40B4-BE49-F238E27FC236}">
                    <a16:creationId xmlns:a16="http://schemas.microsoft.com/office/drawing/2014/main" id="{F2816C2B-45A0-0944-A37B-94E79C0B1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275" y="1776413"/>
                <a:ext cx="207963" cy="52387"/>
              </a:xfrm>
              <a:custGeom>
                <a:avLst/>
                <a:gdLst>
                  <a:gd name="T0" fmla="*/ 68244908 w 579"/>
                  <a:gd name="T1" fmla="*/ 926595 h 144"/>
                  <a:gd name="T2" fmla="*/ 68244908 w 579"/>
                  <a:gd name="T3" fmla="*/ 926595 h 144"/>
                  <a:gd name="T4" fmla="*/ 4128371 w 579"/>
                  <a:gd name="T5" fmla="*/ 11779071 h 144"/>
                  <a:gd name="T6" fmla="*/ 4128371 w 579"/>
                  <a:gd name="T7" fmla="*/ 11779071 h 144"/>
                  <a:gd name="T8" fmla="*/ 4386259 w 579"/>
                  <a:gd name="T9" fmla="*/ 18528991 h 144"/>
                  <a:gd name="T10" fmla="*/ 4386259 w 579"/>
                  <a:gd name="T11" fmla="*/ 18528991 h 144"/>
                  <a:gd name="T12" fmla="*/ 70438038 w 579"/>
                  <a:gd name="T13" fmla="*/ 7279246 h 144"/>
                  <a:gd name="T14" fmla="*/ 70438038 w 579"/>
                  <a:gd name="T15" fmla="*/ 7279246 h 144"/>
                  <a:gd name="T16" fmla="*/ 68244908 w 579"/>
                  <a:gd name="T17" fmla="*/ 926595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9" h="144">
                    <a:moveTo>
                      <a:pt x="529" y="7"/>
                    </a:moveTo>
                    <a:lnTo>
                      <a:pt x="529" y="7"/>
                    </a:lnTo>
                    <a:cubicBezTo>
                      <a:pt x="365" y="42"/>
                      <a:pt x="199" y="69"/>
                      <a:pt x="32" y="89"/>
                    </a:cubicBezTo>
                    <a:cubicBezTo>
                      <a:pt x="0" y="92"/>
                      <a:pt x="2" y="143"/>
                      <a:pt x="34" y="140"/>
                    </a:cubicBezTo>
                    <a:cubicBezTo>
                      <a:pt x="206" y="119"/>
                      <a:pt x="377" y="91"/>
                      <a:pt x="546" y="55"/>
                    </a:cubicBezTo>
                    <a:cubicBezTo>
                      <a:pt x="578" y="49"/>
                      <a:pt x="560" y="0"/>
                      <a:pt x="529" y="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4" name="Freeform 249">
                <a:extLst>
                  <a:ext uri="{FF2B5EF4-FFF2-40B4-BE49-F238E27FC236}">
                    <a16:creationId xmlns:a16="http://schemas.microsoft.com/office/drawing/2014/main" id="{D3635A9E-0D8C-B248-8F5B-F2940FF53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1836738"/>
                <a:ext cx="317500" cy="60325"/>
              </a:xfrm>
              <a:custGeom>
                <a:avLst/>
                <a:gdLst>
                  <a:gd name="T0" fmla="*/ 109638180 w 883"/>
                  <a:gd name="T1" fmla="*/ 637161 h 169"/>
                  <a:gd name="T2" fmla="*/ 109638180 w 883"/>
                  <a:gd name="T3" fmla="*/ 637161 h 169"/>
                  <a:gd name="T4" fmla="*/ 4266653 w 883"/>
                  <a:gd name="T5" fmla="*/ 14780339 h 169"/>
                  <a:gd name="T6" fmla="*/ 4266653 w 883"/>
                  <a:gd name="T7" fmla="*/ 14780339 h 169"/>
                  <a:gd name="T8" fmla="*/ 4654629 w 883"/>
                  <a:gd name="T9" fmla="*/ 21023441 h 169"/>
                  <a:gd name="T10" fmla="*/ 4654629 w 883"/>
                  <a:gd name="T11" fmla="*/ 21023441 h 169"/>
                  <a:gd name="T12" fmla="*/ 110026155 w 883"/>
                  <a:gd name="T13" fmla="*/ 7135127 h 169"/>
                  <a:gd name="T14" fmla="*/ 110026155 w 883"/>
                  <a:gd name="T15" fmla="*/ 7135127 h 169"/>
                  <a:gd name="T16" fmla="*/ 109638180 w 883"/>
                  <a:gd name="T17" fmla="*/ 637161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3" h="169">
                    <a:moveTo>
                      <a:pt x="848" y="5"/>
                    </a:moveTo>
                    <a:lnTo>
                      <a:pt x="848" y="5"/>
                    </a:lnTo>
                    <a:cubicBezTo>
                      <a:pt x="579" y="46"/>
                      <a:pt x="306" y="103"/>
                      <a:pt x="33" y="116"/>
                    </a:cubicBezTo>
                    <a:cubicBezTo>
                      <a:pt x="0" y="117"/>
                      <a:pt x="3" y="168"/>
                      <a:pt x="36" y="165"/>
                    </a:cubicBezTo>
                    <a:cubicBezTo>
                      <a:pt x="308" y="154"/>
                      <a:pt x="581" y="96"/>
                      <a:pt x="851" y="56"/>
                    </a:cubicBezTo>
                    <a:cubicBezTo>
                      <a:pt x="882" y="50"/>
                      <a:pt x="880" y="0"/>
                      <a:pt x="848" y="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5" name="Freeform 250">
                <a:extLst>
                  <a:ext uri="{FF2B5EF4-FFF2-40B4-BE49-F238E27FC236}">
                    <a16:creationId xmlns:a16="http://schemas.microsoft.com/office/drawing/2014/main" id="{07B9797B-301E-0C49-88B3-DEAB59E57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675" y="1873250"/>
                <a:ext cx="195263" cy="60325"/>
              </a:xfrm>
              <a:custGeom>
                <a:avLst/>
                <a:gdLst>
                  <a:gd name="T0" fmla="*/ 65673936 w 542"/>
                  <a:gd name="T1" fmla="*/ 528389 h 166"/>
                  <a:gd name="T2" fmla="*/ 65673936 w 542"/>
                  <a:gd name="T3" fmla="*/ 528389 h 166"/>
                  <a:gd name="T4" fmla="*/ 4023427 w 542"/>
                  <a:gd name="T5" fmla="*/ 14262865 h 166"/>
                  <a:gd name="T6" fmla="*/ 4023427 w 542"/>
                  <a:gd name="T7" fmla="*/ 14262865 h 166"/>
                  <a:gd name="T8" fmla="*/ 6099987 w 542"/>
                  <a:gd name="T9" fmla="*/ 20601714 h 166"/>
                  <a:gd name="T10" fmla="*/ 6099987 w 542"/>
                  <a:gd name="T11" fmla="*/ 20601714 h 166"/>
                  <a:gd name="T12" fmla="*/ 66193076 w 542"/>
                  <a:gd name="T13" fmla="*/ 7263348 h 166"/>
                  <a:gd name="T14" fmla="*/ 66193076 w 542"/>
                  <a:gd name="T15" fmla="*/ 7263348 h 166"/>
                  <a:gd name="T16" fmla="*/ 65673936 w 542"/>
                  <a:gd name="T17" fmla="*/ 528389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2" h="166">
                    <a:moveTo>
                      <a:pt x="506" y="4"/>
                    </a:moveTo>
                    <a:lnTo>
                      <a:pt x="506" y="4"/>
                    </a:lnTo>
                    <a:cubicBezTo>
                      <a:pt x="347" y="31"/>
                      <a:pt x="188" y="66"/>
                      <a:pt x="31" y="108"/>
                    </a:cubicBezTo>
                    <a:cubicBezTo>
                      <a:pt x="0" y="117"/>
                      <a:pt x="16" y="165"/>
                      <a:pt x="47" y="156"/>
                    </a:cubicBezTo>
                    <a:cubicBezTo>
                      <a:pt x="201" y="116"/>
                      <a:pt x="353" y="82"/>
                      <a:pt x="510" y="55"/>
                    </a:cubicBezTo>
                    <a:cubicBezTo>
                      <a:pt x="541" y="50"/>
                      <a:pt x="539" y="0"/>
                      <a:pt x="506" y="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76" name="Freeform 251">
                <a:extLst>
                  <a:ext uri="{FF2B5EF4-FFF2-40B4-BE49-F238E27FC236}">
                    <a16:creationId xmlns:a16="http://schemas.microsoft.com/office/drawing/2014/main" id="{DF689D9D-0333-9841-840E-3115D1EF4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38" y="1498600"/>
                <a:ext cx="215900" cy="511175"/>
              </a:xfrm>
              <a:custGeom>
                <a:avLst/>
                <a:gdLst>
                  <a:gd name="T0" fmla="*/ 35746717 w 601"/>
                  <a:gd name="T1" fmla="*/ 136781221 h 1421"/>
                  <a:gd name="T2" fmla="*/ 32649397 w 601"/>
                  <a:gd name="T3" fmla="*/ 137039866 h 1421"/>
                  <a:gd name="T4" fmla="*/ 27100300 w 601"/>
                  <a:gd name="T5" fmla="*/ 137816161 h 1421"/>
                  <a:gd name="T6" fmla="*/ 27358589 w 601"/>
                  <a:gd name="T7" fmla="*/ 134969266 h 1421"/>
                  <a:gd name="T8" fmla="*/ 28003775 w 601"/>
                  <a:gd name="T9" fmla="*/ 128240533 h 1421"/>
                  <a:gd name="T10" fmla="*/ 28261705 w 601"/>
                  <a:gd name="T11" fmla="*/ 121122934 h 1421"/>
                  <a:gd name="T12" fmla="*/ 36520868 w 601"/>
                  <a:gd name="T13" fmla="*/ 120217136 h 1421"/>
                  <a:gd name="T14" fmla="*/ 38198494 w 601"/>
                  <a:gd name="T15" fmla="*/ 127075731 h 1421"/>
                  <a:gd name="T16" fmla="*/ 40392339 w 601"/>
                  <a:gd name="T17" fmla="*/ 133545818 h 1421"/>
                  <a:gd name="T18" fmla="*/ 76913567 w 601"/>
                  <a:gd name="T19" fmla="*/ 169132375 h 1421"/>
                  <a:gd name="T20" fmla="*/ 72009655 w 601"/>
                  <a:gd name="T21" fmla="*/ 160979835 h 1421"/>
                  <a:gd name="T22" fmla="*/ 67750929 w 601"/>
                  <a:gd name="T23" fmla="*/ 155674191 h 1421"/>
                  <a:gd name="T24" fmla="*/ 62072867 w 601"/>
                  <a:gd name="T25" fmla="*/ 148039302 h 1421"/>
                  <a:gd name="T26" fmla="*/ 57685175 w 601"/>
                  <a:gd name="T27" fmla="*/ 138851462 h 1421"/>
                  <a:gd name="T28" fmla="*/ 57039990 w 601"/>
                  <a:gd name="T29" fmla="*/ 134581118 h 1421"/>
                  <a:gd name="T30" fmla="*/ 42457220 w 601"/>
                  <a:gd name="T31" fmla="*/ 110123499 h 1421"/>
                  <a:gd name="T32" fmla="*/ 43618625 w 601"/>
                  <a:gd name="T33" fmla="*/ 103912057 h 1421"/>
                  <a:gd name="T34" fmla="*/ 43618625 w 601"/>
                  <a:gd name="T35" fmla="*/ 103912057 h 1421"/>
                  <a:gd name="T36" fmla="*/ 43618625 w 601"/>
                  <a:gd name="T37" fmla="*/ 103912057 h 1421"/>
                  <a:gd name="T38" fmla="*/ 43618625 w 601"/>
                  <a:gd name="T39" fmla="*/ 103912057 h 1421"/>
                  <a:gd name="T40" fmla="*/ 43618625 w 601"/>
                  <a:gd name="T41" fmla="*/ 103912057 h 1421"/>
                  <a:gd name="T42" fmla="*/ 43618625 w 601"/>
                  <a:gd name="T43" fmla="*/ 103912057 h 1421"/>
                  <a:gd name="T44" fmla="*/ 43618625 w 601"/>
                  <a:gd name="T45" fmla="*/ 103912057 h 1421"/>
                  <a:gd name="T46" fmla="*/ 43618625 w 601"/>
                  <a:gd name="T47" fmla="*/ 103912057 h 1421"/>
                  <a:gd name="T48" fmla="*/ 43489660 w 601"/>
                  <a:gd name="T49" fmla="*/ 103135762 h 1421"/>
                  <a:gd name="T50" fmla="*/ 40779594 w 601"/>
                  <a:gd name="T51" fmla="*/ 103006259 h 1421"/>
                  <a:gd name="T52" fmla="*/ 23487118 w 601"/>
                  <a:gd name="T53" fmla="*/ 21093073 h 1421"/>
                  <a:gd name="T54" fmla="*/ 25164744 w 601"/>
                  <a:gd name="T55" fmla="*/ 15528425 h 1421"/>
                  <a:gd name="T56" fmla="*/ 23228828 w 601"/>
                  <a:gd name="T57" fmla="*/ 12034736 h 1421"/>
                  <a:gd name="T58" fmla="*/ 24777489 w 601"/>
                  <a:gd name="T59" fmla="*/ 9705490 h 1421"/>
                  <a:gd name="T60" fmla="*/ 21034983 w 601"/>
                  <a:gd name="T61" fmla="*/ 7505387 h 1421"/>
                  <a:gd name="T62" fmla="*/ 18841137 w 601"/>
                  <a:gd name="T63" fmla="*/ 517650 h 1421"/>
                  <a:gd name="T64" fmla="*/ 17163511 w 601"/>
                  <a:gd name="T65" fmla="*/ 647153 h 1421"/>
                  <a:gd name="T66" fmla="*/ 16647291 w 601"/>
                  <a:gd name="T67" fmla="*/ 8023037 h 1421"/>
                  <a:gd name="T68" fmla="*/ 13808260 w 601"/>
                  <a:gd name="T69" fmla="*/ 12681529 h 1421"/>
                  <a:gd name="T70" fmla="*/ 15744175 w 601"/>
                  <a:gd name="T71" fmla="*/ 15269779 h 1421"/>
                  <a:gd name="T72" fmla="*/ 14582770 w 601"/>
                  <a:gd name="T73" fmla="*/ 16952232 h 1421"/>
                  <a:gd name="T74" fmla="*/ 17421801 w 601"/>
                  <a:gd name="T75" fmla="*/ 22128374 h 1421"/>
                  <a:gd name="T76" fmla="*/ 18583206 w 601"/>
                  <a:gd name="T77" fmla="*/ 40633196 h 1421"/>
                  <a:gd name="T78" fmla="*/ 17163511 w 601"/>
                  <a:gd name="T79" fmla="*/ 106241662 h 1421"/>
                  <a:gd name="T80" fmla="*/ 16776256 w 601"/>
                  <a:gd name="T81" fmla="*/ 108441406 h 1421"/>
                  <a:gd name="T82" fmla="*/ 17808697 w 601"/>
                  <a:gd name="T83" fmla="*/ 109864853 h 1421"/>
                  <a:gd name="T84" fmla="*/ 14840700 w 601"/>
                  <a:gd name="T85" fmla="*/ 136263571 h 1421"/>
                  <a:gd name="T86" fmla="*/ 11743379 w 601"/>
                  <a:gd name="T87" fmla="*/ 139498614 h 1421"/>
                  <a:gd name="T88" fmla="*/ 11872704 w 601"/>
                  <a:gd name="T89" fmla="*/ 144286608 h 1421"/>
                  <a:gd name="T90" fmla="*/ 12259600 w 601"/>
                  <a:gd name="T91" fmla="*/ 146486351 h 1421"/>
                  <a:gd name="T92" fmla="*/ 9678858 w 601"/>
                  <a:gd name="T93" fmla="*/ 154380246 h 1421"/>
                  <a:gd name="T94" fmla="*/ 5936352 w 601"/>
                  <a:gd name="T95" fmla="*/ 162920933 h 1421"/>
                  <a:gd name="T96" fmla="*/ 0 w 601"/>
                  <a:gd name="T97" fmla="*/ 176120112 h 1421"/>
                  <a:gd name="T98" fmla="*/ 14195515 w 601"/>
                  <a:gd name="T99" fmla="*/ 182202411 h 1421"/>
                  <a:gd name="T100" fmla="*/ 34972567 w 601"/>
                  <a:gd name="T101" fmla="*/ 148298307 h 1421"/>
                  <a:gd name="T102" fmla="*/ 40005444 w 601"/>
                  <a:gd name="T103" fmla="*/ 148427449 h 1421"/>
                  <a:gd name="T104" fmla="*/ 76913567 w 601"/>
                  <a:gd name="T105" fmla="*/ 169132375 h 14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1" h="1421">
                    <a:moveTo>
                      <a:pt x="300" y="1053"/>
                    </a:moveTo>
                    <a:lnTo>
                      <a:pt x="300" y="1053"/>
                    </a:lnTo>
                    <a:lnTo>
                      <a:pt x="277" y="1057"/>
                    </a:lnTo>
                    <a:lnTo>
                      <a:pt x="264" y="1058"/>
                    </a:lnTo>
                    <a:lnTo>
                      <a:pt x="253" y="1059"/>
                    </a:lnTo>
                    <a:lnTo>
                      <a:pt x="230" y="1062"/>
                    </a:lnTo>
                    <a:lnTo>
                      <a:pt x="210" y="1065"/>
                    </a:lnTo>
                    <a:cubicBezTo>
                      <a:pt x="211" y="1057"/>
                      <a:pt x="212" y="1051"/>
                      <a:pt x="212" y="1044"/>
                    </a:cubicBezTo>
                    <a:cubicBezTo>
                      <a:pt x="212" y="1043"/>
                      <a:pt x="212" y="1043"/>
                      <a:pt x="212" y="1043"/>
                    </a:cubicBezTo>
                    <a:cubicBezTo>
                      <a:pt x="214" y="1026"/>
                      <a:pt x="215" y="1009"/>
                      <a:pt x="217" y="991"/>
                    </a:cubicBezTo>
                    <a:cubicBezTo>
                      <a:pt x="218" y="974"/>
                      <a:pt x="218" y="957"/>
                      <a:pt x="219" y="937"/>
                    </a:cubicBezTo>
                    <a:lnTo>
                      <a:pt x="219" y="936"/>
                    </a:lnTo>
                    <a:cubicBezTo>
                      <a:pt x="219" y="933"/>
                      <a:pt x="219" y="929"/>
                      <a:pt x="219" y="925"/>
                    </a:cubicBezTo>
                    <a:lnTo>
                      <a:pt x="249" y="921"/>
                    </a:lnTo>
                    <a:lnTo>
                      <a:pt x="279" y="918"/>
                    </a:lnTo>
                    <a:cubicBezTo>
                      <a:pt x="280" y="921"/>
                      <a:pt x="282" y="925"/>
                      <a:pt x="283" y="929"/>
                    </a:cubicBezTo>
                    <a:cubicBezTo>
                      <a:pt x="287" y="947"/>
                      <a:pt x="292" y="964"/>
                      <a:pt x="296" y="982"/>
                    </a:cubicBezTo>
                    <a:cubicBezTo>
                      <a:pt x="302" y="999"/>
                      <a:pt x="307" y="1016"/>
                      <a:pt x="313" y="1032"/>
                    </a:cubicBezTo>
                    <a:cubicBezTo>
                      <a:pt x="316" y="1039"/>
                      <a:pt x="318" y="1044"/>
                      <a:pt x="320" y="1051"/>
                    </a:cubicBezTo>
                    <a:lnTo>
                      <a:pt x="300" y="1053"/>
                    </a:lnTo>
                    <a:close/>
                    <a:moveTo>
                      <a:pt x="596" y="1307"/>
                    </a:moveTo>
                    <a:lnTo>
                      <a:pt x="596" y="1307"/>
                    </a:lnTo>
                    <a:cubicBezTo>
                      <a:pt x="595" y="1299"/>
                      <a:pt x="594" y="1291"/>
                      <a:pt x="594" y="1291"/>
                    </a:cubicBezTo>
                    <a:cubicBezTo>
                      <a:pt x="594" y="1290"/>
                      <a:pt x="594" y="1290"/>
                      <a:pt x="594" y="1289"/>
                    </a:cubicBezTo>
                    <a:lnTo>
                      <a:pt x="558" y="1244"/>
                    </a:lnTo>
                    <a:lnTo>
                      <a:pt x="526" y="1203"/>
                    </a:lnTo>
                    <a:lnTo>
                      <a:pt x="525" y="1203"/>
                    </a:lnTo>
                    <a:lnTo>
                      <a:pt x="483" y="1148"/>
                    </a:lnTo>
                    <a:cubicBezTo>
                      <a:pt x="483" y="1147"/>
                      <a:pt x="483" y="1147"/>
                      <a:pt x="483" y="1147"/>
                    </a:cubicBezTo>
                    <a:cubicBezTo>
                      <a:pt x="483" y="1146"/>
                      <a:pt x="482" y="1146"/>
                      <a:pt x="481" y="1144"/>
                    </a:cubicBezTo>
                    <a:lnTo>
                      <a:pt x="474" y="1135"/>
                    </a:lnTo>
                    <a:lnTo>
                      <a:pt x="450" y="1105"/>
                    </a:lnTo>
                    <a:lnTo>
                      <a:pt x="447" y="1073"/>
                    </a:lnTo>
                    <a:lnTo>
                      <a:pt x="442" y="1040"/>
                    </a:lnTo>
                    <a:cubicBezTo>
                      <a:pt x="442" y="1039"/>
                      <a:pt x="441" y="1036"/>
                      <a:pt x="439" y="1037"/>
                    </a:cubicBezTo>
                    <a:lnTo>
                      <a:pt x="424" y="1039"/>
                    </a:lnTo>
                    <a:cubicBezTo>
                      <a:pt x="387" y="985"/>
                      <a:pt x="358" y="933"/>
                      <a:pt x="329" y="851"/>
                    </a:cubicBezTo>
                    <a:lnTo>
                      <a:pt x="338" y="804"/>
                    </a:lnTo>
                    <a:lnTo>
                      <a:pt x="338" y="803"/>
                    </a:lnTo>
                    <a:lnTo>
                      <a:pt x="337" y="797"/>
                    </a:lnTo>
                    <a:cubicBezTo>
                      <a:pt x="337" y="795"/>
                      <a:pt x="335" y="794"/>
                      <a:pt x="334" y="794"/>
                    </a:cubicBezTo>
                    <a:lnTo>
                      <a:pt x="316" y="796"/>
                    </a:lnTo>
                    <a:cubicBezTo>
                      <a:pt x="297" y="802"/>
                      <a:pt x="276" y="794"/>
                      <a:pt x="271" y="767"/>
                    </a:cubicBezTo>
                    <a:cubicBezTo>
                      <a:pt x="253" y="656"/>
                      <a:pt x="171" y="251"/>
                      <a:pt x="182" y="163"/>
                    </a:cubicBezTo>
                    <a:cubicBezTo>
                      <a:pt x="182" y="156"/>
                      <a:pt x="187" y="152"/>
                      <a:pt x="192" y="150"/>
                    </a:cubicBezTo>
                    <a:cubicBezTo>
                      <a:pt x="195" y="144"/>
                      <a:pt x="196" y="138"/>
                      <a:pt x="195" y="131"/>
                    </a:cubicBezTo>
                    <a:lnTo>
                      <a:pt x="195" y="120"/>
                    </a:lnTo>
                    <a:lnTo>
                      <a:pt x="194" y="118"/>
                    </a:lnTo>
                    <a:cubicBezTo>
                      <a:pt x="194" y="115"/>
                      <a:pt x="189" y="112"/>
                      <a:pt x="184" y="110"/>
                    </a:cubicBezTo>
                    <a:lnTo>
                      <a:pt x="180" y="93"/>
                    </a:lnTo>
                    <a:lnTo>
                      <a:pt x="190" y="92"/>
                    </a:lnTo>
                    <a:cubicBezTo>
                      <a:pt x="192" y="92"/>
                      <a:pt x="193" y="90"/>
                      <a:pt x="193" y="87"/>
                    </a:cubicBezTo>
                    <a:lnTo>
                      <a:pt x="192" y="75"/>
                    </a:lnTo>
                    <a:cubicBezTo>
                      <a:pt x="190" y="73"/>
                      <a:pt x="189" y="73"/>
                      <a:pt x="188" y="73"/>
                    </a:cubicBezTo>
                    <a:cubicBezTo>
                      <a:pt x="180" y="73"/>
                      <a:pt x="171" y="69"/>
                      <a:pt x="163" y="58"/>
                    </a:cubicBezTo>
                    <a:cubicBezTo>
                      <a:pt x="156" y="49"/>
                      <a:pt x="152" y="34"/>
                      <a:pt x="148" y="12"/>
                    </a:cubicBezTo>
                    <a:cubicBezTo>
                      <a:pt x="148" y="9"/>
                      <a:pt x="147" y="5"/>
                      <a:pt x="146" y="4"/>
                    </a:cubicBezTo>
                    <a:cubicBezTo>
                      <a:pt x="144" y="1"/>
                      <a:pt x="141" y="0"/>
                      <a:pt x="139" y="1"/>
                    </a:cubicBezTo>
                    <a:cubicBezTo>
                      <a:pt x="137" y="1"/>
                      <a:pt x="135" y="2"/>
                      <a:pt x="133" y="5"/>
                    </a:cubicBezTo>
                    <a:cubicBezTo>
                      <a:pt x="132" y="8"/>
                      <a:pt x="132" y="10"/>
                      <a:pt x="132" y="13"/>
                    </a:cubicBezTo>
                    <a:cubicBezTo>
                      <a:pt x="135" y="36"/>
                      <a:pt x="133" y="51"/>
                      <a:pt x="129" y="62"/>
                    </a:cubicBezTo>
                    <a:cubicBezTo>
                      <a:pt x="124" y="75"/>
                      <a:pt x="115" y="81"/>
                      <a:pt x="108" y="82"/>
                    </a:cubicBezTo>
                    <a:cubicBezTo>
                      <a:pt x="106" y="82"/>
                      <a:pt x="106" y="84"/>
                      <a:pt x="106" y="85"/>
                    </a:cubicBezTo>
                    <a:lnTo>
                      <a:pt x="107" y="98"/>
                    </a:lnTo>
                    <a:cubicBezTo>
                      <a:pt x="108" y="100"/>
                      <a:pt x="110" y="101"/>
                      <a:pt x="111" y="101"/>
                    </a:cubicBezTo>
                    <a:lnTo>
                      <a:pt x="120" y="99"/>
                    </a:lnTo>
                    <a:lnTo>
                      <a:pt x="122" y="118"/>
                    </a:lnTo>
                    <a:cubicBezTo>
                      <a:pt x="116" y="120"/>
                      <a:pt x="112" y="124"/>
                      <a:pt x="113" y="128"/>
                    </a:cubicBezTo>
                    <a:lnTo>
                      <a:pt x="113" y="131"/>
                    </a:lnTo>
                    <a:lnTo>
                      <a:pt x="114" y="140"/>
                    </a:lnTo>
                    <a:cubicBezTo>
                      <a:pt x="115" y="153"/>
                      <a:pt x="123" y="161"/>
                      <a:pt x="133" y="166"/>
                    </a:cubicBezTo>
                    <a:lnTo>
                      <a:pt x="135" y="171"/>
                    </a:lnTo>
                    <a:cubicBezTo>
                      <a:pt x="136" y="188"/>
                      <a:pt x="138" y="223"/>
                      <a:pt x="138" y="223"/>
                    </a:cubicBezTo>
                    <a:cubicBezTo>
                      <a:pt x="140" y="255"/>
                      <a:pt x="144" y="314"/>
                      <a:pt x="144" y="314"/>
                    </a:cubicBezTo>
                    <a:cubicBezTo>
                      <a:pt x="152" y="426"/>
                      <a:pt x="181" y="756"/>
                      <a:pt x="178" y="814"/>
                    </a:cubicBezTo>
                    <a:lnTo>
                      <a:pt x="137" y="818"/>
                    </a:lnTo>
                    <a:cubicBezTo>
                      <a:pt x="135" y="818"/>
                      <a:pt x="133" y="820"/>
                      <a:pt x="133" y="821"/>
                    </a:cubicBezTo>
                    <a:lnTo>
                      <a:pt x="133" y="823"/>
                    </a:lnTo>
                    <a:cubicBezTo>
                      <a:pt x="129" y="826"/>
                      <a:pt x="125" y="832"/>
                      <a:pt x="130" y="838"/>
                    </a:cubicBezTo>
                    <a:cubicBezTo>
                      <a:pt x="131" y="838"/>
                      <a:pt x="131" y="839"/>
                      <a:pt x="132" y="840"/>
                    </a:cubicBezTo>
                    <a:lnTo>
                      <a:pt x="132" y="843"/>
                    </a:lnTo>
                    <a:cubicBezTo>
                      <a:pt x="132" y="846"/>
                      <a:pt x="135" y="848"/>
                      <a:pt x="138" y="849"/>
                    </a:cubicBezTo>
                    <a:cubicBezTo>
                      <a:pt x="148" y="867"/>
                      <a:pt x="151" y="886"/>
                      <a:pt x="149" y="908"/>
                    </a:cubicBezTo>
                    <a:cubicBezTo>
                      <a:pt x="141" y="964"/>
                      <a:pt x="131" y="1009"/>
                      <a:pt x="115" y="1053"/>
                    </a:cubicBezTo>
                    <a:cubicBezTo>
                      <a:pt x="112" y="1061"/>
                      <a:pt x="110" y="1068"/>
                      <a:pt x="107" y="1077"/>
                    </a:cubicBezTo>
                    <a:lnTo>
                      <a:pt x="91" y="1078"/>
                    </a:lnTo>
                    <a:cubicBezTo>
                      <a:pt x="90" y="1078"/>
                      <a:pt x="88" y="1080"/>
                      <a:pt x="89" y="1082"/>
                    </a:cubicBezTo>
                    <a:lnTo>
                      <a:pt x="92" y="1115"/>
                    </a:lnTo>
                    <a:lnTo>
                      <a:pt x="95" y="1132"/>
                    </a:lnTo>
                    <a:cubicBezTo>
                      <a:pt x="92" y="1136"/>
                      <a:pt x="91" y="1142"/>
                      <a:pt x="90" y="1147"/>
                    </a:cubicBezTo>
                    <a:cubicBezTo>
                      <a:pt x="88" y="1150"/>
                      <a:pt x="90" y="1155"/>
                      <a:pt x="92" y="1157"/>
                    </a:cubicBezTo>
                    <a:lnTo>
                      <a:pt x="75" y="1193"/>
                    </a:lnTo>
                    <a:cubicBezTo>
                      <a:pt x="75" y="1195"/>
                      <a:pt x="75" y="1195"/>
                      <a:pt x="75" y="1195"/>
                    </a:cubicBezTo>
                    <a:lnTo>
                      <a:pt x="46" y="1259"/>
                    </a:lnTo>
                    <a:lnTo>
                      <a:pt x="25" y="1307"/>
                    </a:lnTo>
                    <a:lnTo>
                      <a:pt x="0" y="1361"/>
                    </a:lnTo>
                    <a:cubicBezTo>
                      <a:pt x="0" y="1361"/>
                      <a:pt x="0" y="1361"/>
                      <a:pt x="0" y="1362"/>
                    </a:cubicBezTo>
                    <a:lnTo>
                      <a:pt x="0" y="1363"/>
                    </a:lnTo>
                    <a:lnTo>
                      <a:pt x="7" y="1420"/>
                    </a:lnTo>
                    <a:lnTo>
                      <a:pt x="110" y="1408"/>
                    </a:lnTo>
                    <a:cubicBezTo>
                      <a:pt x="114" y="1320"/>
                      <a:pt x="149" y="1225"/>
                      <a:pt x="220" y="1171"/>
                    </a:cubicBezTo>
                    <a:cubicBezTo>
                      <a:pt x="236" y="1158"/>
                      <a:pt x="253" y="1149"/>
                      <a:pt x="271" y="1146"/>
                    </a:cubicBezTo>
                    <a:lnTo>
                      <a:pt x="272" y="1146"/>
                    </a:lnTo>
                    <a:cubicBezTo>
                      <a:pt x="285" y="1142"/>
                      <a:pt x="297" y="1143"/>
                      <a:pt x="310" y="1147"/>
                    </a:cubicBezTo>
                    <a:cubicBezTo>
                      <a:pt x="382" y="1158"/>
                      <a:pt x="416" y="1211"/>
                      <a:pt x="435" y="1250"/>
                    </a:cubicBezTo>
                    <a:cubicBezTo>
                      <a:pt x="467" y="1274"/>
                      <a:pt x="483" y="1321"/>
                      <a:pt x="484" y="1363"/>
                    </a:cubicBezTo>
                    <a:lnTo>
                      <a:pt x="600" y="1349"/>
                    </a:lnTo>
                    <a:lnTo>
                      <a:pt x="596" y="130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grpSp>
          <p:nvGrpSpPr>
            <p:cNvPr id="151" name="Group 14">
              <a:extLst>
                <a:ext uri="{FF2B5EF4-FFF2-40B4-BE49-F238E27FC236}">
                  <a16:creationId xmlns:a16="http://schemas.microsoft.com/office/drawing/2014/main" id="{5F25606B-6CA1-E946-8745-F1B21467EEF9}"/>
                </a:ext>
              </a:extLst>
            </p:cNvPr>
            <p:cNvGrpSpPr>
              <a:grpSpLocks/>
            </p:cNvGrpSpPr>
            <p:nvPr/>
          </p:nvGrpSpPr>
          <p:grpSpPr bwMode="auto">
            <a:xfrm rot="796888">
              <a:off x="8157746" y="-482331"/>
              <a:ext cx="2533810" cy="1938146"/>
              <a:chOff x="6827838" y="2055813"/>
              <a:chExt cx="1985962" cy="151923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56" name="Freeform 40">
                <a:extLst>
                  <a:ext uri="{FF2B5EF4-FFF2-40B4-BE49-F238E27FC236}">
                    <a16:creationId xmlns:a16="http://schemas.microsoft.com/office/drawing/2014/main" id="{D0C2AAD4-8C6D-B144-B8DD-63EEC1E36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838" y="2208213"/>
                <a:ext cx="1893887" cy="1366837"/>
              </a:xfrm>
              <a:custGeom>
                <a:avLst/>
                <a:gdLst>
                  <a:gd name="T0" fmla="*/ 631324116 w 5259"/>
                  <a:gd name="T1" fmla="*/ 285712479 h 3798"/>
                  <a:gd name="T2" fmla="*/ 659207002 w 5259"/>
                  <a:gd name="T3" fmla="*/ 255146506 h 3798"/>
                  <a:gd name="T4" fmla="*/ 615372467 w 5259"/>
                  <a:gd name="T5" fmla="*/ 269522766 h 3798"/>
                  <a:gd name="T6" fmla="*/ 621727198 w 5259"/>
                  <a:gd name="T7" fmla="*/ 210852062 h 3798"/>
                  <a:gd name="T8" fmla="*/ 590472120 w 5259"/>
                  <a:gd name="T9" fmla="*/ 248800322 h 3798"/>
                  <a:gd name="T10" fmla="*/ 118535215 w 5259"/>
                  <a:gd name="T11" fmla="*/ 207225517 h 3798"/>
                  <a:gd name="T12" fmla="*/ 303860286 w 5259"/>
                  <a:gd name="T13" fmla="*/ 235719282 h 3798"/>
                  <a:gd name="T14" fmla="*/ 283110358 w 5259"/>
                  <a:gd name="T15" fmla="*/ 230667959 h 3798"/>
                  <a:gd name="T16" fmla="*/ 172745254 w 5259"/>
                  <a:gd name="T17" fmla="*/ 281567702 h 3798"/>
                  <a:gd name="T18" fmla="*/ 12839106 w 5259"/>
                  <a:gd name="T19" fmla="*/ 254499075 h 3798"/>
                  <a:gd name="T20" fmla="*/ 21268866 w 5259"/>
                  <a:gd name="T21" fmla="*/ 203987646 h 3798"/>
                  <a:gd name="T22" fmla="*/ 110105455 w 5259"/>
                  <a:gd name="T23" fmla="*/ 198677567 h 3798"/>
                  <a:gd name="T24" fmla="*/ 57192578 w 5259"/>
                  <a:gd name="T25" fmla="*/ 160470191 h 3798"/>
                  <a:gd name="T26" fmla="*/ 572056509 w 5259"/>
                  <a:gd name="T27" fmla="*/ 169148058 h 3798"/>
                  <a:gd name="T28" fmla="*/ 633788078 w 5259"/>
                  <a:gd name="T29" fmla="*/ 211758608 h 3798"/>
                  <a:gd name="T30" fmla="*/ 584117389 w 5259"/>
                  <a:gd name="T31" fmla="*/ 210334189 h 3798"/>
                  <a:gd name="T32" fmla="*/ 328371700 w 5259"/>
                  <a:gd name="T33" fmla="*/ 289468222 h 3798"/>
                  <a:gd name="T34" fmla="*/ 325259157 w 5259"/>
                  <a:gd name="T35" fmla="*/ 265119233 h 3798"/>
                  <a:gd name="T36" fmla="*/ 178062471 w 5259"/>
                  <a:gd name="T37" fmla="*/ 265507907 h 3798"/>
                  <a:gd name="T38" fmla="*/ 314105787 w 5259"/>
                  <a:gd name="T39" fmla="*/ 293483440 h 3798"/>
                  <a:gd name="T40" fmla="*/ 304119575 w 5259"/>
                  <a:gd name="T41" fmla="*/ 317573313 h 3798"/>
                  <a:gd name="T42" fmla="*/ 189604774 w 5259"/>
                  <a:gd name="T43" fmla="*/ 330266039 h 3798"/>
                  <a:gd name="T44" fmla="*/ 281164973 w 5259"/>
                  <a:gd name="T45" fmla="*/ 409400071 h 3798"/>
                  <a:gd name="T46" fmla="*/ 282202488 w 5259"/>
                  <a:gd name="T47" fmla="*/ 400204691 h 3798"/>
                  <a:gd name="T48" fmla="*/ 193625187 w 5259"/>
                  <a:gd name="T49" fmla="*/ 401888226 h 3798"/>
                  <a:gd name="T50" fmla="*/ 36961227 w 5259"/>
                  <a:gd name="T51" fmla="*/ 279884168 h 3798"/>
                  <a:gd name="T52" fmla="*/ 52264655 w 5259"/>
                  <a:gd name="T53" fmla="*/ 175882915 h 3798"/>
                  <a:gd name="T54" fmla="*/ 108938296 w 5259"/>
                  <a:gd name="T55" fmla="*/ 218105151 h 3798"/>
                  <a:gd name="T56" fmla="*/ 62250506 w 5259"/>
                  <a:gd name="T57" fmla="*/ 292188220 h 3798"/>
                  <a:gd name="T58" fmla="*/ 29439337 w 5259"/>
                  <a:gd name="T59" fmla="*/ 203599332 h 3798"/>
                  <a:gd name="T60" fmla="*/ 240572266 w 5259"/>
                  <a:gd name="T61" fmla="*/ 117341409 h 3798"/>
                  <a:gd name="T62" fmla="*/ 249520963 w 5259"/>
                  <a:gd name="T63" fmla="*/ 102447276 h 3798"/>
                  <a:gd name="T64" fmla="*/ 242388006 w 5259"/>
                  <a:gd name="T65" fmla="*/ 113067434 h 3798"/>
                  <a:gd name="T66" fmla="*/ 327852763 w 5259"/>
                  <a:gd name="T67" fmla="*/ 63980783 h 3798"/>
                  <a:gd name="T68" fmla="*/ 278052430 w 5259"/>
                  <a:gd name="T69" fmla="*/ 65923794 h 3798"/>
                  <a:gd name="T70" fmla="*/ 337320037 w 5259"/>
                  <a:gd name="T71" fmla="*/ 63074237 h 3798"/>
                  <a:gd name="T72" fmla="*/ 353660619 w 5259"/>
                  <a:gd name="T73" fmla="*/ 6475741 h 3798"/>
                  <a:gd name="T74" fmla="*/ 552992316 w 5259"/>
                  <a:gd name="T75" fmla="*/ 129645461 h 3798"/>
                  <a:gd name="T76" fmla="*/ 581394139 w 5259"/>
                  <a:gd name="T77" fmla="*/ 137805097 h 3798"/>
                  <a:gd name="T78" fmla="*/ 549101547 w 5259"/>
                  <a:gd name="T79" fmla="*/ 163837619 h 3798"/>
                  <a:gd name="T80" fmla="*/ 600587976 w 5259"/>
                  <a:gd name="T81" fmla="*/ 123946708 h 3798"/>
                  <a:gd name="T82" fmla="*/ 581912716 w 5259"/>
                  <a:gd name="T83" fmla="*/ 189223072 h 3798"/>
                  <a:gd name="T84" fmla="*/ 640791391 w 5259"/>
                  <a:gd name="T85" fmla="*/ 192978814 h 3798"/>
                  <a:gd name="T86" fmla="*/ 612389568 w 5259"/>
                  <a:gd name="T87" fmla="*/ 132495018 h 3798"/>
                  <a:gd name="T88" fmla="*/ 669582146 w 5259"/>
                  <a:gd name="T89" fmla="*/ 261233933 h 3798"/>
                  <a:gd name="T90" fmla="*/ 637159910 w 5259"/>
                  <a:gd name="T91" fmla="*/ 214996478 h 3798"/>
                  <a:gd name="T92" fmla="*/ 671527531 w 5259"/>
                  <a:gd name="T93" fmla="*/ 111513458 h 3798"/>
                  <a:gd name="T94" fmla="*/ 600847265 w 5259"/>
                  <a:gd name="T95" fmla="*/ 115269201 h 3798"/>
                  <a:gd name="T96" fmla="*/ 544302908 w 5259"/>
                  <a:gd name="T97" fmla="*/ 163578863 h 3798"/>
                  <a:gd name="T98" fmla="*/ 354309201 w 5259"/>
                  <a:gd name="T99" fmla="*/ 1554336 h 3798"/>
                  <a:gd name="T100" fmla="*/ 290113310 w 5259"/>
                  <a:gd name="T101" fmla="*/ 41833561 h 3798"/>
                  <a:gd name="T102" fmla="*/ 42797381 w 5259"/>
                  <a:gd name="T103" fmla="*/ 167982396 h 3798"/>
                  <a:gd name="T104" fmla="*/ 47854948 w 5259"/>
                  <a:gd name="T105" fmla="*/ 290893000 h 3798"/>
                  <a:gd name="T106" fmla="*/ 214375116 w 5259"/>
                  <a:gd name="T107" fmla="*/ 484778360 h 3798"/>
                  <a:gd name="T108" fmla="*/ 266120834 w 5259"/>
                  <a:gd name="T109" fmla="*/ 475712539 h 3798"/>
                  <a:gd name="T110" fmla="*/ 327334186 w 5259"/>
                  <a:gd name="T111" fmla="*/ 294001312 h 3798"/>
                  <a:gd name="T112" fmla="*/ 662838482 w 5259"/>
                  <a:gd name="T113" fmla="*/ 301642716 h 37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59" h="3798">
                    <a:moveTo>
                      <a:pt x="5167" y="2268"/>
                    </a:moveTo>
                    <a:lnTo>
                      <a:pt x="5167" y="2268"/>
                    </a:lnTo>
                    <a:cubicBezTo>
                      <a:pt x="5162" y="2265"/>
                      <a:pt x="5155" y="2265"/>
                      <a:pt x="5149" y="2271"/>
                    </a:cubicBezTo>
                    <a:cubicBezTo>
                      <a:pt x="5135" y="2281"/>
                      <a:pt x="5122" y="2289"/>
                      <a:pt x="5108" y="2295"/>
                    </a:cubicBezTo>
                    <a:cubicBezTo>
                      <a:pt x="5067" y="2304"/>
                      <a:pt x="5019" y="2298"/>
                      <a:pt x="4982" y="2287"/>
                    </a:cubicBezTo>
                    <a:cubicBezTo>
                      <a:pt x="4942" y="2267"/>
                      <a:pt x="4903" y="2238"/>
                      <a:pt x="4868" y="2206"/>
                    </a:cubicBezTo>
                    <a:cubicBezTo>
                      <a:pt x="4929" y="2111"/>
                      <a:pt x="5029" y="2054"/>
                      <a:pt x="5143" y="2050"/>
                    </a:cubicBezTo>
                    <a:cubicBezTo>
                      <a:pt x="5171" y="2088"/>
                      <a:pt x="5197" y="2131"/>
                      <a:pt x="5200" y="2174"/>
                    </a:cubicBezTo>
                    <a:cubicBezTo>
                      <a:pt x="5204" y="2218"/>
                      <a:pt x="5190" y="2249"/>
                      <a:pt x="5167" y="2268"/>
                    </a:cubicBezTo>
                    <a:close/>
                    <a:moveTo>
                      <a:pt x="4766" y="2104"/>
                    </a:moveTo>
                    <a:lnTo>
                      <a:pt x="4766" y="2104"/>
                    </a:lnTo>
                    <a:cubicBezTo>
                      <a:pt x="4847" y="2013"/>
                      <a:pt x="4960" y="1965"/>
                      <a:pt x="5083" y="1970"/>
                    </a:cubicBezTo>
                    <a:cubicBezTo>
                      <a:pt x="5088" y="1977"/>
                      <a:pt x="5092" y="1984"/>
                      <a:pt x="5097" y="1989"/>
                    </a:cubicBezTo>
                    <a:cubicBezTo>
                      <a:pt x="5103" y="1998"/>
                      <a:pt x="5110" y="2009"/>
                      <a:pt x="5119" y="2019"/>
                    </a:cubicBezTo>
                    <a:cubicBezTo>
                      <a:pt x="5006" y="2029"/>
                      <a:pt x="4906" y="2087"/>
                      <a:pt x="4843" y="2182"/>
                    </a:cubicBezTo>
                    <a:cubicBezTo>
                      <a:pt x="4814" y="2155"/>
                      <a:pt x="4789" y="2127"/>
                      <a:pt x="4766" y="2104"/>
                    </a:cubicBezTo>
                    <a:close/>
                    <a:moveTo>
                      <a:pt x="4745" y="2081"/>
                    </a:moveTo>
                    <a:lnTo>
                      <a:pt x="4745" y="2081"/>
                    </a:lnTo>
                    <a:cubicBezTo>
                      <a:pt x="4696" y="2030"/>
                      <a:pt x="4648" y="1979"/>
                      <a:pt x="4602" y="1927"/>
                    </a:cubicBezTo>
                    <a:cubicBezTo>
                      <a:pt x="4568" y="1889"/>
                      <a:pt x="4449" y="1781"/>
                      <a:pt x="4451" y="1724"/>
                    </a:cubicBezTo>
                    <a:cubicBezTo>
                      <a:pt x="4495" y="1678"/>
                      <a:pt x="4580" y="1656"/>
                      <a:pt x="4630" y="1644"/>
                    </a:cubicBezTo>
                    <a:cubicBezTo>
                      <a:pt x="4650" y="1640"/>
                      <a:pt x="4732" y="1624"/>
                      <a:pt x="4794" y="1628"/>
                    </a:cubicBezTo>
                    <a:cubicBezTo>
                      <a:pt x="4812" y="1634"/>
                      <a:pt x="4830" y="1640"/>
                      <a:pt x="4848" y="1648"/>
                    </a:cubicBezTo>
                    <a:lnTo>
                      <a:pt x="5058" y="1936"/>
                    </a:lnTo>
                    <a:cubicBezTo>
                      <a:pt x="4936" y="1938"/>
                      <a:pt x="4826" y="1989"/>
                      <a:pt x="4745" y="2081"/>
                    </a:cubicBezTo>
                    <a:close/>
                    <a:moveTo>
                      <a:pt x="4720" y="2108"/>
                    </a:moveTo>
                    <a:lnTo>
                      <a:pt x="4720" y="2108"/>
                    </a:lnTo>
                    <a:cubicBezTo>
                      <a:pt x="4695" y="2084"/>
                      <a:pt x="4670" y="2060"/>
                      <a:pt x="4646" y="2036"/>
                    </a:cubicBezTo>
                    <a:cubicBezTo>
                      <a:pt x="4617" y="2009"/>
                      <a:pt x="4584" y="1967"/>
                      <a:pt x="4553" y="1921"/>
                    </a:cubicBezTo>
                    <a:cubicBezTo>
                      <a:pt x="4607" y="1985"/>
                      <a:pt x="4664" y="2046"/>
                      <a:pt x="4722" y="2106"/>
                    </a:cubicBezTo>
                    <a:cubicBezTo>
                      <a:pt x="4722" y="2107"/>
                      <a:pt x="4721" y="2108"/>
                      <a:pt x="4720" y="2108"/>
                    </a:cubicBezTo>
                    <a:close/>
                    <a:moveTo>
                      <a:pt x="914" y="1600"/>
                    </a:moveTo>
                    <a:lnTo>
                      <a:pt x="914" y="1600"/>
                    </a:lnTo>
                    <a:cubicBezTo>
                      <a:pt x="932" y="1619"/>
                      <a:pt x="929" y="1639"/>
                      <a:pt x="915" y="1655"/>
                    </a:cubicBezTo>
                    <a:cubicBezTo>
                      <a:pt x="922" y="1634"/>
                      <a:pt x="921" y="1617"/>
                      <a:pt x="914" y="1600"/>
                    </a:cubicBezTo>
                    <a:close/>
                    <a:moveTo>
                      <a:pt x="2544" y="2165"/>
                    </a:moveTo>
                    <a:lnTo>
                      <a:pt x="2544" y="2165"/>
                    </a:lnTo>
                    <a:cubicBezTo>
                      <a:pt x="2546" y="2143"/>
                      <a:pt x="2546" y="2124"/>
                      <a:pt x="2546" y="2104"/>
                    </a:cubicBezTo>
                    <a:cubicBezTo>
                      <a:pt x="2549" y="2084"/>
                      <a:pt x="2549" y="2065"/>
                      <a:pt x="2546" y="2045"/>
                    </a:cubicBezTo>
                    <a:cubicBezTo>
                      <a:pt x="2534" y="1927"/>
                      <a:pt x="2447" y="1863"/>
                      <a:pt x="2348" y="1823"/>
                    </a:cubicBezTo>
                    <a:cubicBezTo>
                      <a:pt x="2347" y="1821"/>
                      <a:pt x="2345" y="1820"/>
                      <a:pt x="2343" y="1820"/>
                    </a:cubicBezTo>
                    <a:cubicBezTo>
                      <a:pt x="2341" y="1820"/>
                      <a:pt x="2340" y="1820"/>
                      <a:pt x="2339" y="1820"/>
                    </a:cubicBezTo>
                    <a:cubicBezTo>
                      <a:pt x="2333" y="1816"/>
                      <a:pt x="2328" y="1815"/>
                      <a:pt x="2321" y="1813"/>
                    </a:cubicBezTo>
                    <a:cubicBezTo>
                      <a:pt x="2320" y="1809"/>
                      <a:pt x="2286" y="1800"/>
                      <a:pt x="2272" y="1797"/>
                    </a:cubicBezTo>
                    <a:cubicBezTo>
                      <a:pt x="2247" y="1790"/>
                      <a:pt x="2186" y="1778"/>
                      <a:pt x="2183" y="1781"/>
                    </a:cubicBezTo>
                    <a:cubicBezTo>
                      <a:pt x="2057" y="1759"/>
                      <a:pt x="1929" y="1749"/>
                      <a:pt x="1800" y="1749"/>
                    </a:cubicBezTo>
                    <a:cubicBezTo>
                      <a:pt x="1798" y="1749"/>
                      <a:pt x="1796" y="1749"/>
                      <a:pt x="1793" y="1751"/>
                    </a:cubicBezTo>
                    <a:cubicBezTo>
                      <a:pt x="1735" y="1749"/>
                      <a:pt x="1677" y="1749"/>
                      <a:pt x="1619" y="1752"/>
                    </a:cubicBezTo>
                    <a:cubicBezTo>
                      <a:pt x="1545" y="1756"/>
                      <a:pt x="1468" y="1764"/>
                      <a:pt x="1413" y="1817"/>
                    </a:cubicBezTo>
                    <a:cubicBezTo>
                      <a:pt x="1321" y="1897"/>
                      <a:pt x="1309" y="2053"/>
                      <a:pt x="1332" y="2174"/>
                    </a:cubicBezTo>
                    <a:cubicBezTo>
                      <a:pt x="1337" y="2197"/>
                      <a:pt x="1340" y="2221"/>
                      <a:pt x="1345" y="2245"/>
                    </a:cubicBezTo>
                    <a:cubicBezTo>
                      <a:pt x="1119" y="2264"/>
                      <a:pt x="890" y="2264"/>
                      <a:pt x="666" y="2233"/>
                    </a:cubicBezTo>
                    <a:cubicBezTo>
                      <a:pt x="463" y="2206"/>
                      <a:pt x="223" y="2144"/>
                      <a:pt x="100" y="1967"/>
                    </a:cubicBezTo>
                    <a:cubicBezTo>
                      <a:pt x="99" y="1967"/>
                      <a:pt x="99" y="1965"/>
                      <a:pt x="99" y="1965"/>
                    </a:cubicBezTo>
                    <a:cubicBezTo>
                      <a:pt x="102" y="1961"/>
                      <a:pt x="104" y="1954"/>
                      <a:pt x="101" y="1947"/>
                    </a:cubicBezTo>
                    <a:cubicBezTo>
                      <a:pt x="50" y="1852"/>
                      <a:pt x="134" y="1734"/>
                      <a:pt x="203" y="1670"/>
                    </a:cubicBezTo>
                    <a:cubicBezTo>
                      <a:pt x="219" y="1656"/>
                      <a:pt x="197" y="1631"/>
                      <a:pt x="181" y="1645"/>
                    </a:cubicBezTo>
                    <a:cubicBezTo>
                      <a:pt x="128" y="1693"/>
                      <a:pt x="72" y="1766"/>
                      <a:pt x="56" y="1840"/>
                    </a:cubicBezTo>
                    <a:cubicBezTo>
                      <a:pt x="54" y="1750"/>
                      <a:pt x="99" y="1662"/>
                      <a:pt x="164" y="1575"/>
                    </a:cubicBezTo>
                    <a:cubicBezTo>
                      <a:pt x="165" y="1575"/>
                      <a:pt x="165" y="1574"/>
                      <a:pt x="165" y="1572"/>
                    </a:cubicBezTo>
                    <a:cubicBezTo>
                      <a:pt x="264" y="1666"/>
                      <a:pt x="383" y="1727"/>
                      <a:pt x="517" y="1754"/>
                    </a:cubicBezTo>
                    <a:cubicBezTo>
                      <a:pt x="634" y="1774"/>
                      <a:pt x="815" y="1781"/>
                      <a:pt x="915" y="1702"/>
                    </a:cubicBezTo>
                    <a:cubicBezTo>
                      <a:pt x="1003" y="1633"/>
                      <a:pt x="939" y="1549"/>
                      <a:pt x="849" y="1534"/>
                    </a:cubicBezTo>
                    <a:cubicBezTo>
                      <a:pt x="840" y="1533"/>
                      <a:pt x="829" y="1530"/>
                      <a:pt x="818" y="1528"/>
                    </a:cubicBezTo>
                    <a:lnTo>
                      <a:pt x="817" y="1528"/>
                    </a:lnTo>
                    <a:cubicBezTo>
                      <a:pt x="741" y="1508"/>
                      <a:pt x="673" y="1496"/>
                      <a:pt x="602" y="1457"/>
                    </a:cubicBezTo>
                    <a:cubicBezTo>
                      <a:pt x="539" y="1422"/>
                      <a:pt x="397" y="1334"/>
                      <a:pt x="440" y="1243"/>
                    </a:cubicBezTo>
                    <a:cubicBezTo>
                      <a:pt x="440" y="1242"/>
                      <a:pt x="440" y="1241"/>
                      <a:pt x="441" y="1239"/>
                    </a:cubicBezTo>
                    <a:cubicBezTo>
                      <a:pt x="531" y="1161"/>
                      <a:pt x="634" y="1101"/>
                      <a:pt x="757" y="1063"/>
                    </a:cubicBezTo>
                    <a:cubicBezTo>
                      <a:pt x="1141" y="949"/>
                      <a:pt x="1555" y="1003"/>
                      <a:pt x="1943" y="1067"/>
                    </a:cubicBezTo>
                    <a:cubicBezTo>
                      <a:pt x="2350" y="1134"/>
                      <a:pt x="2755" y="1198"/>
                      <a:pt x="3165" y="1233"/>
                    </a:cubicBezTo>
                    <a:cubicBezTo>
                      <a:pt x="3579" y="1268"/>
                      <a:pt x="3995" y="1288"/>
                      <a:pt x="4411" y="1306"/>
                    </a:cubicBezTo>
                    <a:cubicBezTo>
                      <a:pt x="4395" y="1341"/>
                      <a:pt x="4379" y="1377"/>
                      <a:pt x="4363" y="1412"/>
                    </a:cubicBezTo>
                    <a:cubicBezTo>
                      <a:pt x="4359" y="1424"/>
                      <a:pt x="4369" y="1434"/>
                      <a:pt x="4379" y="1434"/>
                    </a:cubicBezTo>
                    <a:cubicBezTo>
                      <a:pt x="4434" y="1492"/>
                      <a:pt x="4529" y="1509"/>
                      <a:pt x="4603" y="1525"/>
                    </a:cubicBezTo>
                    <a:cubicBezTo>
                      <a:pt x="4713" y="1546"/>
                      <a:pt x="4822" y="1544"/>
                      <a:pt x="4930" y="1526"/>
                    </a:cubicBezTo>
                    <a:cubicBezTo>
                      <a:pt x="4916" y="1562"/>
                      <a:pt x="4902" y="1599"/>
                      <a:pt x="4887" y="1635"/>
                    </a:cubicBezTo>
                    <a:cubicBezTo>
                      <a:pt x="4881" y="1625"/>
                      <a:pt x="4872" y="1617"/>
                      <a:pt x="4862" y="1611"/>
                    </a:cubicBezTo>
                    <a:cubicBezTo>
                      <a:pt x="4860" y="1608"/>
                      <a:pt x="4856" y="1607"/>
                      <a:pt x="4853" y="1607"/>
                    </a:cubicBezTo>
                    <a:cubicBezTo>
                      <a:pt x="4835" y="1599"/>
                      <a:pt x="4814" y="1594"/>
                      <a:pt x="4791" y="1593"/>
                    </a:cubicBezTo>
                    <a:cubicBezTo>
                      <a:pt x="4696" y="1570"/>
                      <a:pt x="4594" y="1579"/>
                      <a:pt x="4504" y="1624"/>
                    </a:cubicBezTo>
                    <a:cubicBezTo>
                      <a:pt x="4491" y="1631"/>
                      <a:pt x="4381" y="1700"/>
                      <a:pt x="4378" y="1737"/>
                    </a:cubicBezTo>
                    <a:cubicBezTo>
                      <a:pt x="4369" y="1740"/>
                      <a:pt x="4362" y="1754"/>
                      <a:pt x="4370" y="1765"/>
                    </a:cubicBezTo>
                    <a:cubicBezTo>
                      <a:pt x="4395" y="1799"/>
                      <a:pt x="4421" y="1834"/>
                      <a:pt x="4449" y="1868"/>
                    </a:cubicBezTo>
                    <a:cubicBezTo>
                      <a:pt x="3831" y="2068"/>
                      <a:pt x="3193" y="2172"/>
                      <a:pt x="2544" y="2165"/>
                    </a:cubicBezTo>
                    <a:close/>
                    <a:moveTo>
                      <a:pt x="2532" y="2235"/>
                    </a:moveTo>
                    <a:lnTo>
                      <a:pt x="2532" y="2235"/>
                    </a:lnTo>
                    <a:cubicBezTo>
                      <a:pt x="2535" y="2223"/>
                      <a:pt x="2537" y="2210"/>
                      <a:pt x="2540" y="2198"/>
                    </a:cubicBezTo>
                    <a:cubicBezTo>
                      <a:pt x="3179" y="2206"/>
                      <a:pt x="3807" y="2106"/>
                      <a:pt x="4416" y="1913"/>
                    </a:cubicBezTo>
                    <a:cubicBezTo>
                      <a:pt x="3830" y="2192"/>
                      <a:pt x="3165" y="2168"/>
                      <a:pt x="2532" y="2235"/>
                    </a:cubicBezTo>
                    <a:close/>
                    <a:moveTo>
                      <a:pt x="2507" y="2116"/>
                    </a:moveTo>
                    <a:lnTo>
                      <a:pt x="2507" y="2116"/>
                    </a:lnTo>
                    <a:cubicBezTo>
                      <a:pt x="2509" y="2093"/>
                      <a:pt x="2509" y="2070"/>
                      <a:pt x="2508" y="2047"/>
                    </a:cubicBezTo>
                    <a:cubicBezTo>
                      <a:pt x="2511" y="2070"/>
                      <a:pt x="2510" y="2093"/>
                      <a:pt x="2507" y="2116"/>
                    </a:cubicBezTo>
                    <a:close/>
                    <a:moveTo>
                      <a:pt x="2422" y="2266"/>
                    </a:moveTo>
                    <a:lnTo>
                      <a:pt x="2422" y="2266"/>
                    </a:lnTo>
                    <a:cubicBezTo>
                      <a:pt x="2402" y="2319"/>
                      <a:pt x="2379" y="2371"/>
                      <a:pt x="2357" y="2422"/>
                    </a:cubicBezTo>
                    <a:cubicBezTo>
                      <a:pt x="2067" y="2280"/>
                      <a:pt x="1734" y="2287"/>
                      <a:pt x="1424" y="2363"/>
                    </a:cubicBezTo>
                    <a:cubicBezTo>
                      <a:pt x="1398" y="2259"/>
                      <a:pt x="1372" y="2156"/>
                      <a:pt x="1373" y="2050"/>
                    </a:cubicBezTo>
                    <a:cubicBezTo>
                      <a:pt x="1373" y="1950"/>
                      <a:pt x="1401" y="1860"/>
                      <a:pt x="1484" y="1814"/>
                    </a:cubicBezTo>
                    <a:cubicBezTo>
                      <a:pt x="1500" y="1808"/>
                      <a:pt x="1516" y="1805"/>
                      <a:pt x="1534" y="1801"/>
                    </a:cubicBezTo>
                    <a:cubicBezTo>
                      <a:pt x="1541" y="1800"/>
                      <a:pt x="1713" y="1783"/>
                      <a:pt x="1790" y="1785"/>
                    </a:cubicBezTo>
                    <a:cubicBezTo>
                      <a:pt x="1964" y="1789"/>
                      <a:pt x="2312" y="1849"/>
                      <a:pt x="2314" y="1850"/>
                    </a:cubicBezTo>
                    <a:cubicBezTo>
                      <a:pt x="2491" y="1912"/>
                      <a:pt x="2475" y="2125"/>
                      <a:pt x="2422" y="2266"/>
                    </a:cubicBezTo>
                    <a:close/>
                    <a:moveTo>
                      <a:pt x="2304" y="2552"/>
                    </a:moveTo>
                    <a:lnTo>
                      <a:pt x="2304" y="2552"/>
                    </a:lnTo>
                    <a:cubicBezTo>
                      <a:pt x="2029" y="2467"/>
                      <a:pt x="1741" y="2454"/>
                      <a:pt x="1460" y="2517"/>
                    </a:cubicBezTo>
                    <a:cubicBezTo>
                      <a:pt x="1459" y="2517"/>
                      <a:pt x="1459" y="2518"/>
                      <a:pt x="1457" y="2518"/>
                    </a:cubicBezTo>
                    <a:cubicBezTo>
                      <a:pt x="1451" y="2477"/>
                      <a:pt x="1442" y="2437"/>
                      <a:pt x="1432" y="2396"/>
                    </a:cubicBezTo>
                    <a:cubicBezTo>
                      <a:pt x="1734" y="2321"/>
                      <a:pt x="2061" y="2313"/>
                      <a:pt x="2345" y="2452"/>
                    </a:cubicBezTo>
                    <a:cubicBezTo>
                      <a:pt x="2331" y="2486"/>
                      <a:pt x="2316" y="2519"/>
                      <a:pt x="2304" y="2552"/>
                    </a:cubicBezTo>
                    <a:close/>
                    <a:moveTo>
                      <a:pt x="2255" y="2693"/>
                    </a:moveTo>
                    <a:lnTo>
                      <a:pt x="2255" y="2693"/>
                    </a:lnTo>
                    <a:cubicBezTo>
                      <a:pt x="2219" y="2812"/>
                      <a:pt x="2196" y="2934"/>
                      <a:pt x="2180" y="3056"/>
                    </a:cubicBezTo>
                    <a:cubicBezTo>
                      <a:pt x="1963" y="2962"/>
                      <a:pt x="1724" y="2954"/>
                      <a:pt x="1489" y="2960"/>
                    </a:cubicBezTo>
                    <a:cubicBezTo>
                      <a:pt x="1486" y="2823"/>
                      <a:pt x="1481" y="2685"/>
                      <a:pt x="1462" y="2550"/>
                    </a:cubicBezTo>
                    <a:cubicBezTo>
                      <a:pt x="1464" y="2550"/>
                      <a:pt x="1465" y="2551"/>
                      <a:pt x="1467" y="2550"/>
                    </a:cubicBezTo>
                    <a:cubicBezTo>
                      <a:pt x="1741" y="2488"/>
                      <a:pt x="2022" y="2500"/>
                      <a:pt x="2291" y="2584"/>
                    </a:cubicBezTo>
                    <a:cubicBezTo>
                      <a:pt x="2278" y="2619"/>
                      <a:pt x="2265" y="2656"/>
                      <a:pt x="2255" y="2693"/>
                    </a:cubicBezTo>
                    <a:close/>
                    <a:moveTo>
                      <a:pt x="2174" y="3109"/>
                    </a:moveTo>
                    <a:lnTo>
                      <a:pt x="2174" y="3109"/>
                    </a:lnTo>
                    <a:cubicBezTo>
                      <a:pt x="2172" y="3126"/>
                      <a:pt x="2171" y="3143"/>
                      <a:pt x="2168" y="3161"/>
                    </a:cubicBezTo>
                    <a:cubicBezTo>
                      <a:pt x="1952" y="3087"/>
                      <a:pt x="1721" y="3076"/>
                      <a:pt x="1492" y="3069"/>
                    </a:cubicBezTo>
                    <a:cubicBezTo>
                      <a:pt x="1492" y="3054"/>
                      <a:pt x="1491" y="3040"/>
                      <a:pt x="1491" y="3026"/>
                    </a:cubicBezTo>
                    <a:cubicBezTo>
                      <a:pt x="1491" y="3014"/>
                      <a:pt x="1491" y="3004"/>
                      <a:pt x="1489" y="2994"/>
                    </a:cubicBezTo>
                    <a:cubicBezTo>
                      <a:pt x="1723" y="2988"/>
                      <a:pt x="1961" y="2994"/>
                      <a:pt x="2176" y="3090"/>
                    </a:cubicBezTo>
                    <a:cubicBezTo>
                      <a:pt x="2175" y="3097"/>
                      <a:pt x="2175" y="3103"/>
                      <a:pt x="2174" y="3109"/>
                    </a:cubicBezTo>
                    <a:close/>
                    <a:moveTo>
                      <a:pt x="1986" y="3658"/>
                    </a:moveTo>
                    <a:lnTo>
                      <a:pt x="1986" y="3658"/>
                    </a:lnTo>
                    <a:cubicBezTo>
                      <a:pt x="1945" y="3704"/>
                      <a:pt x="1895" y="3735"/>
                      <a:pt x="1842" y="3748"/>
                    </a:cubicBezTo>
                    <a:cubicBezTo>
                      <a:pt x="1731" y="3755"/>
                      <a:pt x="1623" y="3683"/>
                      <a:pt x="1567" y="3567"/>
                    </a:cubicBezTo>
                    <a:cubicBezTo>
                      <a:pt x="1498" y="3428"/>
                      <a:pt x="1495" y="3259"/>
                      <a:pt x="1493" y="3103"/>
                    </a:cubicBezTo>
                    <a:cubicBezTo>
                      <a:pt x="1719" y="3110"/>
                      <a:pt x="1948" y="3120"/>
                      <a:pt x="2165" y="3196"/>
                    </a:cubicBezTo>
                    <a:cubicBezTo>
                      <a:pt x="2158" y="3261"/>
                      <a:pt x="2149" y="3325"/>
                      <a:pt x="2136" y="3388"/>
                    </a:cubicBezTo>
                    <a:cubicBezTo>
                      <a:pt x="2102" y="3489"/>
                      <a:pt x="2053" y="3583"/>
                      <a:pt x="1986" y="3658"/>
                    </a:cubicBezTo>
                    <a:close/>
                    <a:moveTo>
                      <a:pt x="480" y="2256"/>
                    </a:moveTo>
                    <a:lnTo>
                      <a:pt x="480" y="2256"/>
                    </a:lnTo>
                    <a:cubicBezTo>
                      <a:pt x="412" y="2232"/>
                      <a:pt x="346" y="2200"/>
                      <a:pt x="285" y="2161"/>
                    </a:cubicBezTo>
                    <a:cubicBezTo>
                      <a:pt x="419" y="2229"/>
                      <a:pt x="571" y="2257"/>
                      <a:pt x="718" y="2273"/>
                    </a:cubicBezTo>
                    <a:cubicBezTo>
                      <a:pt x="928" y="2297"/>
                      <a:pt x="1141" y="2297"/>
                      <a:pt x="1352" y="2276"/>
                    </a:cubicBezTo>
                    <a:cubicBezTo>
                      <a:pt x="1354" y="2290"/>
                      <a:pt x="1356" y="2303"/>
                      <a:pt x="1358" y="2316"/>
                    </a:cubicBezTo>
                    <a:cubicBezTo>
                      <a:pt x="1070" y="2360"/>
                      <a:pt x="758" y="2354"/>
                      <a:pt x="480" y="2256"/>
                    </a:cubicBezTo>
                    <a:lnTo>
                      <a:pt x="403" y="1358"/>
                    </a:lnTo>
                    <a:cubicBezTo>
                      <a:pt x="445" y="1419"/>
                      <a:pt x="502" y="1468"/>
                      <a:pt x="572" y="1502"/>
                    </a:cubicBezTo>
                    <a:cubicBezTo>
                      <a:pt x="618" y="1524"/>
                      <a:pt x="667" y="1539"/>
                      <a:pt x="717" y="1549"/>
                    </a:cubicBezTo>
                    <a:cubicBezTo>
                      <a:pt x="739" y="1553"/>
                      <a:pt x="765" y="1554"/>
                      <a:pt x="791" y="1557"/>
                    </a:cubicBezTo>
                    <a:cubicBezTo>
                      <a:pt x="796" y="1558"/>
                      <a:pt x="803" y="1559"/>
                      <a:pt x="808" y="1560"/>
                    </a:cubicBezTo>
                    <a:cubicBezTo>
                      <a:pt x="870" y="1568"/>
                      <a:pt x="881" y="1609"/>
                      <a:pt x="840" y="1684"/>
                    </a:cubicBezTo>
                    <a:cubicBezTo>
                      <a:pt x="825" y="1690"/>
                      <a:pt x="811" y="1697"/>
                      <a:pt x="796" y="1702"/>
                    </a:cubicBezTo>
                    <a:cubicBezTo>
                      <a:pt x="726" y="1726"/>
                      <a:pt x="649" y="1734"/>
                      <a:pt x="575" y="1726"/>
                    </a:cubicBezTo>
                    <a:cubicBezTo>
                      <a:pt x="455" y="1714"/>
                      <a:pt x="355" y="1655"/>
                      <a:pt x="256" y="1591"/>
                    </a:cubicBezTo>
                    <a:cubicBezTo>
                      <a:pt x="299" y="1510"/>
                      <a:pt x="348" y="1432"/>
                      <a:pt x="403" y="1358"/>
                    </a:cubicBezTo>
                    <a:lnTo>
                      <a:pt x="480" y="2256"/>
                    </a:lnTo>
                    <a:close/>
                    <a:moveTo>
                      <a:pt x="257" y="1440"/>
                    </a:moveTo>
                    <a:lnTo>
                      <a:pt x="257" y="1440"/>
                    </a:lnTo>
                    <a:cubicBezTo>
                      <a:pt x="293" y="1391"/>
                      <a:pt x="332" y="1347"/>
                      <a:pt x="371" y="1306"/>
                    </a:cubicBezTo>
                    <a:cubicBezTo>
                      <a:pt x="375" y="1313"/>
                      <a:pt x="380" y="1320"/>
                      <a:pt x="383" y="1329"/>
                    </a:cubicBezTo>
                    <a:cubicBezTo>
                      <a:pt x="382" y="1329"/>
                      <a:pt x="382" y="1329"/>
                      <a:pt x="381" y="1330"/>
                    </a:cubicBezTo>
                    <a:cubicBezTo>
                      <a:pt x="324" y="1407"/>
                      <a:pt x="273" y="1487"/>
                      <a:pt x="227" y="1572"/>
                    </a:cubicBezTo>
                    <a:cubicBezTo>
                      <a:pt x="211" y="1562"/>
                      <a:pt x="197" y="1552"/>
                      <a:pt x="182" y="1542"/>
                    </a:cubicBezTo>
                    <a:cubicBezTo>
                      <a:pt x="207" y="1508"/>
                      <a:pt x="232" y="1475"/>
                      <a:pt x="257" y="1440"/>
                    </a:cubicBezTo>
                    <a:close/>
                    <a:moveTo>
                      <a:pt x="1806" y="960"/>
                    </a:moveTo>
                    <a:lnTo>
                      <a:pt x="1806" y="960"/>
                    </a:lnTo>
                    <a:cubicBezTo>
                      <a:pt x="1815" y="939"/>
                      <a:pt x="1825" y="913"/>
                      <a:pt x="1846" y="903"/>
                    </a:cubicBezTo>
                    <a:cubicBezTo>
                      <a:pt x="1848" y="904"/>
                      <a:pt x="1850" y="905"/>
                      <a:pt x="1855" y="906"/>
                    </a:cubicBezTo>
                    <a:cubicBezTo>
                      <a:pt x="2148" y="929"/>
                      <a:pt x="2431" y="1002"/>
                      <a:pt x="2700" y="1121"/>
                    </a:cubicBezTo>
                    <a:cubicBezTo>
                      <a:pt x="2699" y="1131"/>
                      <a:pt x="2698" y="1140"/>
                      <a:pt x="2697" y="1149"/>
                    </a:cubicBezTo>
                    <a:cubicBezTo>
                      <a:pt x="2389" y="1108"/>
                      <a:pt x="2083" y="1046"/>
                      <a:pt x="1775" y="1004"/>
                    </a:cubicBezTo>
                    <a:cubicBezTo>
                      <a:pt x="1788" y="992"/>
                      <a:pt x="1798" y="976"/>
                      <a:pt x="1806" y="960"/>
                    </a:cubicBezTo>
                    <a:close/>
                    <a:moveTo>
                      <a:pt x="1924" y="791"/>
                    </a:moveTo>
                    <a:lnTo>
                      <a:pt x="1924" y="791"/>
                    </a:lnTo>
                    <a:cubicBezTo>
                      <a:pt x="1926" y="792"/>
                      <a:pt x="1927" y="793"/>
                      <a:pt x="1929" y="792"/>
                    </a:cubicBezTo>
                    <a:cubicBezTo>
                      <a:pt x="2212" y="789"/>
                      <a:pt x="2485" y="866"/>
                      <a:pt x="2724" y="1016"/>
                    </a:cubicBezTo>
                    <a:cubicBezTo>
                      <a:pt x="2717" y="1041"/>
                      <a:pt x="2712" y="1064"/>
                      <a:pt x="2707" y="1087"/>
                    </a:cubicBezTo>
                    <a:cubicBezTo>
                      <a:pt x="2442" y="970"/>
                      <a:pt x="2159" y="898"/>
                      <a:pt x="1869" y="873"/>
                    </a:cubicBezTo>
                    <a:cubicBezTo>
                      <a:pt x="1868" y="871"/>
                      <a:pt x="1866" y="869"/>
                      <a:pt x="1863" y="866"/>
                    </a:cubicBezTo>
                    <a:cubicBezTo>
                      <a:pt x="1883" y="842"/>
                      <a:pt x="1904" y="817"/>
                      <a:pt x="1924" y="791"/>
                    </a:cubicBezTo>
                    <a:close/>
                    <a:moveTo>
                      <a:pt x="2144" y="509"/>
                    </a:moveTo>
                    <a:lnTo>
                      <a:pt x="2144" y="509"/>
                    </a:lnTo>
                    <a:cubicBezTo>
                      <a:pt x="2166" y="479"/>
                      <a:pt x="2186" y="451"/>
                      <a:pt x="2207" y="422"/>
                    </a:cubicBezTo>
                    <a:cubicBezTo>
                      <a:pt x="2317" y="431"/>
                      <a:pt x="2425" y="454"/>
                      <a:pt x="2528" y="494"/>
                    </a:cubicBezTo>
                    <a:cubicBezTo>
                      <a:pt x="2583" y="514"/>
                      <a:pt x="2634" y="538"/>
                      <a:pt x="2684" y="567"/>
                    </a:cubicBezTo>
                    <a:cubicBezTo>
                      <a:pt x="2729" y="591"/>
                      <a:pt x="2805" y="627"/>
                      <a:pt x="2830" y="678"/>
                    </a:cubicBezTo>
                    <a:cubicBezTo>
                      <a:pt x="2799" y="782"/>
                      <a:pt x="2762" y="886"/>
                      <a:pt x="2733" y="981"/>
                    </a:cubicBezTo>
                    <a:cubicBezTo>
                      <a:pt x="2497" y="837"/>
                      <a:pt x="2229" y="759"/>
                      <a:pt x="1952" y="759"/>
                    </a:cubicBezTo>
                    <a:cubicBezTo>
                      <a:pt x="2018" y="676"/>
                      <a:pt x="2082" y="593"/>
                      <a:pt x="2144" y="509"/>
                    </a:cubicBezTo>
                    <a:close/>
                    <a:moveTo>
                      <a:pt x="2290" y="304"/>
                    </a:moveTo>
                    <a:lnTo>
                      <a:pt x="2290" y="304"/>
                    </a:lnTo>
                    <a:cubicBezTo>
                      <a:pt x="2292" y="304"/>
                      <a:pt x="2294" y="305"/>
                      <a:pt x="2295" y="305"/>
                    </a:cubicBezTo>
                    <a:cubicBezTo>
                      <a:pt x="2508" y="309"/>
                      <a:pt x="2706" y="382"/>
                      <a:pt x="2871" y="514"/>
                    </a:cubicBezTo>
                    <a:cubicBezTo>
                      <a:pt x="2864" y="553"/>
                      <a:pt x="2854" y="594"/>
                      <a:pt x="2843" y="635"/>
                    </a:cubicBezTo>
                    <a:cubicBezTo>
                      <a:pt x="2789" y="564"/>
                      <a:pt x="2674" y="520"/>
                      <a:pt x="2601" y="487"/>
                    </a:cubicBezTo>
                    <a:cubicBezTo>
                      <a:pt x="2484" y="435"/>
                      <a:pt x="2358" y="403"/>
                      <a:pt x="2230" y="390"/>
                    </a:cubicBezTo>
                    <a:cubicBezTo>
                      <a:pt x="2250" y="362"/>
                      <a:pt x="2271" y="333"/>
                      <a:pt x="2290" y="304"/>
                    </a:cubicBezTo>
                    <a:lnTo>
                      <a:pt x="2333" y="242"/>
                    </a:lnTo>
                    <a:cubicBezTo>
                      <a:pt x="2405" y="138"/>
                      <a:pt x="2479" y="76"/>
                      <a:pt x="2604" y="50"/>
                    </a:cubicBezTo>
                    <a:cubicBezTo>
                      <a:pt x="2652" y="38"/>
                      <a:pt x="2693" y="39"/>
                      <a:pt x="2727" y="50"/>
                    </a:cubicBezTo>
                    <a:cubicBezTo>
                      <a:pt x="2876" y="158"/>
                      <a:pt x="2902" y="310"/>
                      <a:pt x="2877" y="476"/>
                    </a:cubicBezTo>
                    <a:cubicBezTo>
                      <a:pt x="2715" y="350"/>
                      <a:pt x="2519" y="280"/>
                      <a:pt x="2313" y="272"/>
                    </a:cubicBezTo>
                    <a:cubicBezTo>
                      <a:pt x="2320" y="261"/>
                      <a:pt x="2327" y="251"/>
                      <a:pt x="2333" y="242"/>
                    </a:cubicBezTo>
                    <a:lnTo>
                      <a:pt x="2290" y="304"/>
                    </a:lnTo>
                    <a:close/>
                    <a:moveTo>
                      <a:pt x="4264" y="1001"/>
                    </a:moveTo>
                    <a:lnTo>
                      <a:pt x="4264" y="1001"/>
                    </a:lnTo>
                    <a:cubicBezTo>
                      <a:pt x="4307" y="981"/>
                      <a:pt x="4375" y="997"/>
                      <a:pt x="4429" y="1027"/>
                    </a:cubicBezTo>
                    <a:cubicBezTo>
                      <a:pt x="4396" y="1030"/>
                      <a:pt x="4362" y="1041"/>
                      <a:pt x="4334" y="1046"/>
                    </a:cubicBezTo>
                    <a:cubicBezTo>
                      <a:pt x="4285" y="1059"/>
                      <a:pt x="4239" y="1076"/>
                      <a:pt x="4197" y="1102"/>
                    </a:cubicBezTo>
                    <a:cubicBezTo>
                      <a:pt x="4200" y="1059"/>
                      <a:pt x="4218" y="1020"/>
                      <a:pt x="4264" y="1001"/>
                    </a:cubicBezTo>
                    <a:close/>
                    <a:moveTo>
                      <a:pt x="4483" y="1064"/>
                    </a:moveTo>
                    <a:lnTo>
                      <a:pt x="4483" y="1064"/>
                    </a:lnTo>
                    <a:cubicBezTo>
                      <a:pt x="4493" y="1074"/>
                      <a:pt x="4501" y="1083"/>
                      <a:pt x="4508" y="1093"/>
                    </a:cubicBezTo>
                    <a:cubicBezTo>
                      <a:pt x="4509" y="1095"/>
                      <a:pt x="4511" y="1096"/>
                      <a:pt x="4512" y="1098"/>
                    </a:cubicBezTo>
                    <a:cubicBezTo>
                      <a:pt x="4482" y="1156"/>
                      <a:pt x="4453" y="1215"/>
                      <a:pt x="4426" y="1274"/>
                    </a:cubicBezTo>
                    <a:cubicBezTo>
                      <a:pt x="4423" y="1274"/>
                      <a:pt x="4422" y="1273"/>
                      <a:pt x="4421" y="1273"/>
                    </a:cubicBezTo>
                    <a:cubicBezTo>
                      <a:pt x="4359" y="1271"/>
                      <a:pt x="4297" y="1267"/>
                      <a:pt x="4234" y="1265"/>
                    </a:cubicBezTo>
                    <a:cubicBezTo>
                      <a:pt x="4218" y="1231"/>
                      <a:pt x="4203" y="1185"/>
                      <a:pt x="4198" y="1142"/>
                    </a:cubicBezTo>
                    <a:cubicBezTo>
                      <a:pt x="4198" y="1141"/>
                      <a:pt x="4199" y="1141"/>
                      <a:pt x="4199" y="1141"/>
                    </a:cubicBezTo>
                    <a:cubicBezTo>
                      <a:pt x="4242" y="1110"/>
                      <a:pt x="4289" y="1092"/>
                      <a:pt x="4340" y="1080"/>
                    </a:cubicBezTo>
                    <a:cubicBezTo>
                      <a:pt x="4380" y="1070"/>
                      <a:pt x="4442" y="1051"/>
                      <a:pt x="4483" y="1064"/>
                    </a:cubicBezTo>
                    <a:close/>
                    <a:moveTo>
                      <a:pt x="4631" y="957"/>
                    </a:moveTo>
                    <a:lnTo>
                      <a:pt x="4631" y="957"/>
                    </a:lnTo>
                    <a:cubicBezTo>
                      <a:pt x="4700" y="840"/>
                      <a:pt x="4785" y="748"/>
                      <a:pt x="4902" y="698"/>
                    </a:cubicBezTo>
                    <a:cubicBezTo>
                      <a:pt x="4827" y="755"/>
                      <a:pt x="4775" y="834"/>
                      <a:pt x="4732" y="921"/>
                    </a:cubicBezTo>
                    <a:cubicBezTo>
                      <a:pt x="4646" y="1096"/>
                      <a:pt x="4569" y="1276"/>
                      <a:pt x="4488" y="1453"/>
                    </a:cubicBezTo>
                    <a:cubicBezTo>
                      <a:pt x="4487" y="1456"/>
                      <a:pt x="4486" y="1459"/>
                      <a:pt x="4487" y="1461"/>
                    </a:cubicBezTo>
                    <a:cubicBezTo>
                      <a:pt x="4453" y="1448"/>
                      <a:pt x="4423" y="1431"/>
                      <a:pt x="4403" y="1408"/>
                    </a:cubicBezTo>
                    <a:cubicBezTo>
                      <a:pt x="4469" y="1254"/>
                      <a:pt x="4545" y="1102"/>
                      <a:pt x="4631" y="957"/>
                    </a:cubicBezTo>
                    <a:close/>
                    <a:moveTo>
                      <a:pt x="5143" y="878"/>
                    </a:moveTo>
                    <a:lnTo>
                      <a:pt x="5143" y="878"/>
                    </a:lnTo>
                    <a:cubicBezTo>
                      <a:pt x="5140" y="949"/>
                      <a:pt x="5119" y="1025"/>
                      <a:pt x="5100" y="1082"/>
                    </a:cubicBezTo>
                    <a:cubicBezTo>
                      <a:pt x="5053" y="1221"/>
                      <a:pt x="5000" y="1356"/>
                      <a:pt x="4941" y="1490"/>
                    </a:cubicBezTo>
                    <a:cubicBezTo>
                      <a:pt x="4939" y="1490"/>
                      <a:pt x="4938" y="1490"/>
                      <a:pt x="4936" y="1490"/>
                    </a:cubicBezTo>
                    <a:cubicBezTo>
                      <a:pt x="4847" y="1506"/>
                      <a:pt x="4757" y="1512"/>
                      <a:pt x="4667" y="1501"/>
                    </a:cubicBezTo>
                    <a:cubicBezTo>
                      <a:pt x="4625" y="1495"/>
                      <a:pt x="4568" y="1487"/>
                      <a:pt x="4515" y="1471"/>
                    </a:cubicBezTo>
                    <a:cubicBezTo>
                      <a:pt x="4517" y="1469"/>
                      <a:pt x="4519" y="1468"/>
                      <a:pt x="4520" y="1464"/>
                    </a:cubicBezTo>
                    <a:cubicBezTo>
                      <a:pt x="4588" y="1317"/>
                      <a:pt x="4655" y="1170"/>
                      <a:pt x="4722" y="1023"/>
                    </a:cubicBezTo>
                    <a:cubicBezTo>
                      <a:pt x="4785" y="887"/>
                      <a:pt x="4853" y="739"/>
                      <a:pt x="4999" y="682"/>
                    </a:cubicBezTo>
                    <a:cubicBezTo>
                      <a:pt x="5093" y="709"/>
                      <a:pt x="5134" y="789"/>
                      <a:pt x="5143" y="878"/>
                    </a:cubicBezTo>
                    <a:close/>
                    <a:moveTo>
                      <a:pt x="5200" y="2079"/>
                    </a:moveTo>
                    <a:lnTo>
                      <a:pt x="5200" y="2079"/>
                    </a:lnTo>
                    <a:cubicBezTo>
                      <a:pt x="5190" y="2063"/>
                      <a:pt x="5181" y="2047"/>
                      <a:pt x="5171" y="2033"/>
                    </a:cubicBezTo>
                    <a:cubicBezTo>
                      <a:pt x="5171" y="2025"/>
                      <a:pt x="5168" y="2020"/>
                      <a:pt x="5163" y="2017"/>
                    </a:cubicBezTo>
                    <a:cubicBezTo>
                      <a:pt x="5147" y="1993"/>
                      <a:pt x="5131" y="1969"/>
                      <a:pt x="5114" y="1945"/>
                    </a:cubicBezTo>
                    <a:cubicBezTo>
                      <a:pt x="5114" y="1944"/>
                      <a:pt x="5113" y="1944"/>
                      <a:pt x="5113" y="1943"/>
                    </a:cubicBezTo>
                    <a:cubicBezTo>
                      <a:pt x="5048" y="1849"/>
                      <a:pt x="4975" y="1759"/>
                      <a:pt x="4906" y="1669"/>
                    </a:cubicBezTo>
                    <a:cubicBezTo>
                      <a:pt x="4910" y="1667"/>
                      <a:pt x="4912" y="1665"/>
                      <a:pt x="4913" y="1660"/>
                    </a:cubicBezTo>
                    <a:cubicBezTo>
                      <a:pt x="4933" y="1611"/>
                      <a:pt x="4952" y="1563"/>
                      <a:pt x="4971" y="1514"/>
                    </a:cubicBezTo>
                    <a:cubicBezTo>
                      <a:pt x="4978" y="1514"/>
                      <a:pt x="4984" y="1511"/>
                      <a:pt x="4987" y="1503"/>
                    </a:cubicBezTo>
                    <a:cubicBezTo>
                      <a:pt x="5028" y="1401"/>
                      <a:pt x="5070" y="1297"/>
                      <a:pt x="5110" y="1194"/>
                    </a:cubicBezTo>
                    <a:cubicBezTo>
                      <a:pt x="5146" y="1107"/>
                      <a:pt x="5182" y="1013"/>
                      <a:pt x="5182" y="918"/>
                    </a:cubicBezTo>
                    <a:cubicBezTo>
                      <a:pt x="5182" y="898"/>
                      <a:pt x="5181" y="879"/>
                      <a:pt x="5178" y="861"/>
                    </a:cubicBezTo>
                    <a:cubicBezTo>
                      <a:pt x="5173" y="766"/>
                      <a:pt x="5132" y="675"/>
                      <a:pt x="5039" y="641"/>
                    </a:cubicBezTo>
                    <a:cubicBezTo>
                      <a:pt x="5036" y="640"/>
                      <a:pt x="5035" y="637"/>
                      <a:pt x="5033" y="637"/>
                    </a:cubicBezTo>
                    <a:cubicBezTo>
                      <a:pt x="5029" y="633"/>
                      <a:pt x="5024" y="629"/>
                      <a:pt x="5016" y="631"/>
                    </a:cubicBezTo>
                    <a:cubicBezTo>
                      <a:pt x="4849" y="656"/>
                      <a:pt x="4722" y="750"/>
                      <a:pt x="4633" y="890"/>
                    </a:cubicBezTo>
                    <a:cubicBezTo>
                      <a:pt x="4595" y="947"/>
                      <a:pt x="4561" y="1006"/>
                      <a:pt x="4529" y="1066"/>
                    </a:cubicBezTo>
                    <a:cubicBezTo>
                      <a:pt x="4521" y="1057"/>
                      <a:pt x="4512" y="1046"/>
                      <a:pt x="4503" y="1038"/>
                    </a:cubicBezTo>
                    <a:cubicBezTo>
                      <a:pt x="4502" y="1037"/>
                      <a:pt x="4501" y="1036"/>
                      <a:pt x="4500" y="1036"/>
                    </a:cubicBezTo>
                    <a:cubicBezTo>
                      <a:pt x="4433" y="976"/>
                      <a:pt x="4320" y="938"/>
                      <a:pt x="4241" y="972"/>
                    </a:cubicBezTo>
                    <a:cubicBezTo>
                      <a:pt x="4132" y="1020"/>
                      <a:pt x="4157" y="1169"/>
                      <a:pt x="4197" y="1263"/>
                    </a:cubicBezTo>
                    <a:cubicBezTo>
                      <a:pt x="3739" y="1242"/>
                      <a:pt x="3282" y="1217"/>
                      <a:pt x="2828" y="1166"/>
                    </a:cubicBezTo>
                    <a:cubicBezTo>
                      <a:pt x="2806" y="1162"/>
                      <a:pt x="2784" y="1160"/>
                      <a:pt x="2764" y="1158"/>
                    </a:cubicBezTo>
                    <a:cubicBezTo>
                      <a:pt x="2791" y="908"/>
                      <a:pt x="2923" y="682"/>
                      <a:pt x="2935" y="428"/>
                    </a:cubicBezTo>
                    <a:cubicBezTo>
                      <a:pt x="2942" y="282"/>
                      <a:pt x="2896" y="51"/>
                      <a:pt x="2732" y="12"/>
                    </a:cubicBezTo>
                    <a:cubicBezTo>
                      <a:pt x="2731" y="11"/>
                      <a:pt x="2731" y="11"/>
                      <a:pt x="2731" y="11"/>
                    </a:cubicBezTo>
                    <a:cubicBezTo>
                      <a:pt x="2726" y="7"/>
                      <a:pt x="2722" y="7"/>
                      <a:pt x="2718" y="9"/>
                    </a:cubicBezTo>
                    <a:cubicBezTo>
                      <a:pt x="2712" y="7"/>
                      <a:pt x="2705" y="6"/>
                      <a:pt x="2699" y="6"/>
                    </a:cubicBezTo>
                    <a:cubicBezTo>
                      <a:pt x="2612" y="0"/>
                      <a:pt x="2505" y="28"/>
                      <a:pt x="2435" y="78"/>
                    </a:cubicBezTo>
                    <a:cubicBezTo>
                      <a:pt x="2349" y="140"/>
                      <a:pt x="2295" y="239"/>
                      <a:pt x="2237" y="323"/>
                    </a:cubicBezTo>
                    <a:cubicBezTo>
                      <a:pt x="2075" y="555"/>
                      <a:pt x="1899" y="777"/>
                      <a:pt x="1715" y="989"/>
                    </a:cubicBezTo>
                    <a:cubicBezTo>
                      <a:pt x="1713" y="992"/>
                      <a:pt x="1711" y="995"/>
                      <a:pt x="1711" y="996"/>
                    </a:cubicBezTo>
                    <a:cubicBezTo>
                      <a:pt x="1631" y="986"/>
                      <a:pt x="1550" y="978"/>
                      <a:pt x="1469" y="972"/>
                    </a:cubicBezTo>
                    <a:cubicBezTo>
                      <a:pt x="1067" y="943"/>
                      <a:pt x="613" y="978"/>
                      <a:pt x="330" y="1297"/>
                    </a:cubicBezTo>
                    <a:cubicBezTo>
                      <a:pt x="265" y="1370"/>
                      <a:pt x="209" y="1449"/>
                      <a:pt x="151" y="1528"/>
                    </a:cubicBezTo>
                    <a:cubicBezTo>
                      <a:pt x="102" y="1596"/>
                      <a:pt x="29" y="1670"/>
                      <a:pt x="11" y="1756"/>
                    </a:cubicBezTo>
                    <a:cubicBezTo>
                      <a:pt x="0" y="1812"/>
                      <a:pt x="10" y="1865"/>
                      <a:pt x="30" y="1915"/>
                    </a:cubicBezTo>
                    <a:cubicBezTo>
                      <a:pt x="34" y="1927"/>
                      <a:pt x="38" y="1937"/>
                      <a:pt x="43" y="1947"/>
                    </a:cubicBezTo>
                    <a:cubicBezTo>
                      <a:pt x="103" y="2084"/>
                      <a:pt x="238" y="2184"/>
                      <a:pt x="369" y="2246"/>
                    </a:cubicBezTo>
                    <a:cubicBezTo>
                      <a:pt x="672" y="2390"/>
                      <a:pt x="1038" y="2398"/>
                      <a:pt x="1364" y="2349"/>
                    </a:cubicBezTo>
                    <a:cubicBezTo>
                      <a:pt x="1403" y="2554"/>
                      <a:pt x="1436" y="2757"/>
                      <a:pt x="1436" y="2970"/>
                    </a:cubicBezTo>
                    <a:cubicBezTo>
                      <a:pt x="1437" y="3175"/>
                      <a:pt x="1443" y="3388"/>
                      <a:pt x="1530" y="3579"/>
                    </a:cubicBezTo>
                    <a:cubicBezTo>
                      <a:pt x="1558" y="3643"/>
                      <a:pt x="1595" y="3701"/>
                      <a:pt x="1653" y="3743"/>
                    </a:cubicBezTo>
                    <a:cubicBezTo>
                      <a:pt x="1711" y="3784"/>
                      <a:pt x="1780" y="3797"/>
                      <a:pt x="1845" y="3783"/>
                    </a:cubicBezTo>
                    <a:cubicBezTo>
                      <a:pt x="1857" y="3782"/>
                      <a:pt x="1870" y="3781"/>
                      <a:pt x="1883" y="3778"/>
                    </a:cubicBezTo>
                    <a:cubicBezTo>
                      <a:pt x="1887" y="3786"/>
                      <a:pt x="1896" y="3790"/>
                      <a:pt x="1906" y="3786"/>
                    </a:cubicBezTo>
                    <a:cubicBezTo>
                      <a:pt x="1937" y="3769"/>
                      <a:pt x="1964" y="3750"/>
                      <a:pt x="1988" y="3729"/>
                    </a:cubicBezTo>
                    <a:cubicBezTo>
                      <a:pt x="2011" y="3713"/>
                      <a:pt x="2033" y="3693"/>
                      <a:pt x="2052" y="3673"/>
                    </a:cubicBezTo>
                    <a:cubicBezTo>
                      <a:pt x="2165" y="3548"/>
                      <a:pt x="2207" y="3379"/>
                      <a:pt x="2232" y="3217"/>
                    </a:cubicBezTo>
                    <a:cubicBezTo>
                      <a:pt x="2263" y="3013"/>
                      <a:pt x="2287" y="2820"/>
                      <a:pt x="2354" y="2626"/>
                    </a:cubicBezTo>
                    <a:cubicBezTo>
                      <a:pt x="2399" y="2541"/>
                      <a:pt x="2451" y="2456"/>
                      <a:pt x="2489" y="2368"/>
                    </a:cubicBezTo>
                    <a:cubicBezTo>
                      <a:pt x="2502" y="2337"/>
                      <a:pt x="2514" y="2304"/>
                      <a:pt x="2524" y="2270"/>
                    </a:cubicBezTo>
                    <a:cubicBezTo>
                      <a:pt x="3185" y="2199"/>
                      <a:pt x="3880" y="2227"/>
                      <a:pt x="4488" y="1914"/>
                    </a:cubicBezTo>
                    <a:cubicBezTo>
                      <a:pt x="4564" y="2003"/>
                      <a:pt x="4644" y="2087"/>
                      <a:pt x="4733" y="2163"/>
                    </a:cubicBezTo>
                    <a:cubicBezTo>
                      <a:pt x="4811" y="2230"/>
                      <a:pt x="4909" y="2311"/>
                      <a:pt x="5015" y="2330"/>
                    </a:cubicBezTo>
                    <a:cubicBezTo>
                      <a:pt x="5045" y="2339"/>
                      <a:pt x="5077" y="2340"/>
                      <a:pt x="5109" y="2330"/>
                    </a:cubicBezTo>
                    <a:cubicBezTo>
                      <a:pt x="5110" y="2330"/>
                      <a:pt x="5110" y="2330"/>
                      <a:pt x="5111" y="2329"/>
                    </a:cubicBezTo>
                    <a:cubicBezTo>
                      <a:pt x="5239" y="2300"/>
                      <a:pt x="5258" y="2182"/>
                      <a:pt x="5200" y="20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7" name="Freeform 41">
                <a:extLst>
                  <a:ext uri="{FF2B5EF4-FFF2-40B4-BE49-F238E27FC236}">
                    <a16:creationId xmlns:a16="http://schemas.microsoft.com/office/drawing/2014/main" id="{C1A342FA-FABD-9045-A8E8-5DFDA5811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8050" y="2724150"/>
                <a:ext cx="93663" cy="93663"/>
              </a:xfrm>
              <a:custGeom>
                <a:avLst/>
                <a:gdLst>
                  <a:gd name="T0" fmla="*/ 8945889 w 262"/>
                  <a:gd name="T1" fmla="*/ 25304382 h 262"/>
                  <a:gd name="T2" fmla="*/ 8945889 w 262"/>
                  <a:gd name="T3" fmla="*/ 25304382 h 262"/>
                  <a:gd name="T4" fmla="*/ 8690282 w 262"/>
                  <a:gd name="T5" fmla="*/ 9329478 h 262"/>
                  <a:gd name="T6" fmla="*/ 8690282 w 262"/>
                  <a:gd name="T7" fmla="*/ 9329478 h 262"/>
                  <a:gd name="T8" fmla="*/ 10607513 w 262"/>
                  <a:gd name="T9" fmla="*/ 7923818 h 262"/>
                  <a:gd name="T10" fmla="*/ 10607513 w 262"/>
                  <a:gd name="T11" fmla="*/ 7923818 h 262"/>
                  <a:gd name="T12" fmla="*/ 13546816 w 262"/>
                  <a:gd name="T13" fmla="*/ 7412604 h 262"/>
                  <a:gd name="T14" fmla="*/ 13546816 w 262"/>
                  <a:gd name="T15" fmla="*/ 7412604 h 262"/>
                  <a:gd name="T16" fmla="*/ 14569244 w 262"/>
                  <a:gd name="T17" fmla="*/ 7540229 h 262"/>
                  <a:gd name="T18" fmla="*/ 14569244 w 262"/>
                  <a:gd name="T19" fmla="*/ 7540229 h 262"/>
                  <a:gd name="T20" fmla="*/ 20064617 w 262"/>
                  <a:gd name="T21" fmla="*/ 10735138 h 262"/>
                  <a:gd name="T22" fmla="*/ 20064617 w 262"/>
                  <a:gd name="T23" fmla="*/ 10735138 h 262"/>
                  <a:gd name="T24" fmla="*/ 21981848 w 262"/>
                  <a:gd name="T25" fmla="*/ 14697226 h 262"/>
                  <a:gd name="T26" fmla="*/ 21981848 w 262"/>
                  <a:gd name="T27" fmla="*/ 14697226 h 262"/>
                  <a:gd name="T28" fmla="*/ 17636528 w 262"/>
                  <a:gd name="T29" fmla="*/ 27349239 h 262"/>
                  <a:gd name="T30" fmla="*/ 17636528 w 262"/>
                  <a:gd name="T31" fmla="*/ 27349239 h 262"/>
                  <a:gd name="T32" fmla="*/ 16358493 w 262"/>
                  <a:gd name="T33" fmla="*/ 28116060 h 262"/>
                  <a:gd name="T34" fmla="*/ 16358493 w 262"/>
                  <a:gd name="T35" fmla="*/ 28116060 h 262"/>
                  <a:gd name="T36" fmla="*/ 8945889 w 262"/>
                  <a:gd name="T37" fmla="*/ 25304382 h 262"/>
                  <a:gd name="T38" fmla="*/ 18658957 w 262"/>
                  <a:gd name="T39" fmla="*/ 2044856 h 262"/>
                  <a:gd name="T40" fmla="*/ 18658957 w 262"/>
                  <a:gd name="T41" fmla="*/ 2044856 h 262"/>
                  <a:gd name="T42" fmla="*/ 18658957 w 262"/>
                  <a:gd name="T43" fmla="*/ 2172481 h 262"/>
                  <a:gd name="T44" fmla="*/ 18658957 w 262"/>
                  <a:gd name="T45" fmla="*/ 2172481 h 262"/>
                  <a:gd name="T46" fmla="*/ 8818264 w 262"/>
                  <a:gd name="T47" fmla="*/ 3961730 h 262"/>
                  <a:gd name="T48" fmla="*/ 8818264 w 262"/>
                  <a:gd name="T49" fmla="*/ 3961730 h 262"/>
                  <a:gd name="T50" fmla="*/ 6645783 w 262"/>
                  <a:gd name="T51" fmla="*/ 5239766 h 262"/>
                  <a:gd name="T52" fmla="*/ 6645783 w 262"/>
                  <a:gd name="T53" fmla="*/ 5239766 h 262"/>
                  <a:gd name="T54" fmla="*/ 5750980 w 262"/>
                  <a:gd name="T55" fmla="*/ 6262194 h 262"/>
                  <a:gd name="T56" fmla="*/ 5750980 w 262"/>
                  <a:gd name="T57" fmla="*/ 6262194 h 262"/>
                  <a:gd name="T58" fmla="*/ 6517801 w 262"/>
                  <a:gd name="T59" fmla="*/ 29010863 h 262"/>
                  <a:gd name="T60" fmla="*/ 6517801 w 262"/>
                  <a:gd name="T61" fmla="*/ 29010863 h 262"/>
                  <a:gd name="T62" fmla="*/ 23131901 w 262"/>
                  <a:gd name="T63" fmla="*/ 30672130 h 262"/>
                  <a:gd name="T64" fmla="*/ 23131901 w 262"/>
                  <a:gd name="T65" fmla="*/ 30672130 h 262"/>
                  <a:gd name="T66" fmla="*/ 25432364 w 262"/>
                  <a:gd name="T67" fmla="*/ 29266470 h 262"/>
                  <a:gd name="T68" fmla="*/ 25432364 w 262"/>
                  <a:gd name="T69" fmla="*/ 29266470 h 262"/>
                  <a:gd name="T70" fmla="*/ 25559989 w 262"/>
                  <a:gd name="T71" fmla="*/ 29266470 h 262"/>
                  <a:gd name="T72" fmla="*/ 25559989 w 262"/>
                  <a:gd name="T73" fmla="*/ 29266470 h 262"/>
                  <a:gd name="T74" fmla="*/ 29649702 w 262"/>
                  <a:gd name="T75" fmla="*/ 24282311 h 262"/>
                  <a:gd name="T76" fmla="*/ 29649702 w 262"/>
                  <a:gd name="T77" fmla="*/ 24282311 h 262"/>
                  <a:gd name="T78" fmla="*/ 18658957 w 262"/>
                  <a:gd name="T79" fmla="*/ 2044856 h 2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2" h="262">
                    <a:moveTo>
                      <a:pt x="70" y="198"/>
                    </a:moveTo>
                    <a:lnTo>
                      <a:pt x="70" y="198"/>
                    </a:lnTo>
                    <a:cubicBezTo>
                      <a:pt x="39" y="165"/>
                      <a:pt x="36" y="107"/>
                      <a:pt x="68" y="73"/>
                    </a:cubicBezTo>
                    <a:cubicBezTo>
                      <a:pt x="73" y="70"/>
                      <a:pt x="77" y="65"/>
                      <a:pt x="83" y="62"/>
                    </a:cubicBezTo>
                    <a:cubicBezTo>
                      <a:pt x="91" y="59"/>
                      <a:pt x="98" y="58"/>
                      <a:pt x="106" y="58"/>
                    </a:cubicBezTo>
                    <a:cubicBezTo>
                      <a:pt x="108" y="59"/>
                      <a:pt x="110" y="59"/>
                      <a:pt x="114" y="59"/>
                    </a:cubicBezTo>
                    <a:cubicBezTo>
                      <a:pt x="130" y="62"/>
                      <a:pt x="146" y="71"/>
                      <a:pt x="157" y="84"/>
                    </a:cubicBezTo>
                    <a:cubicBezTo>
                      <a:pt x="163" y="95"/>
                      <a:pt x="168" y="106"/>
                      <a:pt x="172" y="115"/>
                    </a:cubicBezTo>
                    <a:cubicBezTo>
                      <a:pt x="179" y="152"/>
                      <a:pt x="172" y="204"/>
                      <a:pt x="138" y="214"/>
                    </a:cubicBezTo>
                    <a:cubicBezTo>
                      <a:pt x="133" y="215"/>
                      <a:pt x="131" y="218"/>
                      <a:pt x="128" y="220"/>
                    </a:cubicBezTo>
                    <a:cubicBezTo>
                      <a:pt x="107" y="221"/>
                      <a:pt x="85" y="214"/>
                      <a:pt x="70" y="198"/>
                    </a:cubicBezTo>
                    <a:close/>
                    <a:moveTo>
                      <a:pt x="146" y="16"/>
                    </a:moveTo>
                    <a:lnTo>
                      <a:pt x="146" y="16"/>
                    </a:lnTo>
                    <a:cubicBezTo>
                      <a:pt x="146" y="17"/>
                      <a:pt x="146" y="17"/>
                      <a:pt x="146" y="17"/>
                    </a:cubicBezTo>
                    <a:cubicBezTo>
                      <a:pt x="121" y="13"/>
                      <a:pt x="94" y="16"/>
                      <a:pt x="69" y="31"/>
                    </a:cubicBezTo>
                    <a:cubicBezTo>
                      <a:pt x="62" y="33"/>
                      <a:pt x="58" y="37"/>
                      <a:pt x="52" y="41"/>
                    </a:cubicBezTo>
                    <a:cubicBezTo>
                      <a:pt x="49" y="43"/>
                      <a:pt x="46" y="46"/>
                      <a:pt x="45" y="49"/>
                    </a:cubicBezTo>
                    <a:cubicBezTo>
                      <a:pt x="0" y="98"/>
                      <a:pt x="0" y="181"/>
                      <a:pt x="51" y="227"/>
                    </a:cubicBezTo>
                    <a:cubicBezTo>
                      <a:pt x="86" y="260"/>
                      <a:pt x="140" y="261"/>
                      <a:pt x="181" y="240"/>
                    </a:cubicBezTo>
                    <a:cubicBezTo>
                      <a:pt x="189" y="240"/>
                      <a:pt x="196" y="238"/>
                      <a:pt x="199" y="229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13" y="219"/>
                      <a:pt x="224" y="206"/>
                      <a:pt x="232" y="190"/>
                    </a:cubicBezTo>
                    <a:cubicBezTo>
                      <a:pt x="261" y="131"/>
                      <a:pt x="233" y="0"/>
                      <a:pt x="1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8" name="Freeform 42">
                <a:extLst>
                  <a:ext uri="{FF2B5EF4-FFF2-40B4-BE49-F238E27FC236}">
                    <a16:creationId xmlns:a16="http://schemas.microsoft.com/office/drawing/2014/main" id="{A945C913-2D64-0E49-B21F-C49293AB1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3625" y="2722563"/>
                <a:ext cx="76200" cy="87312"/>
              </a:xfrm>
              <a:custGeom>
                <a:avLst/>
                <a:gdLst>
                  <a:gd name="T0" fmla="*/ 13438031 w 213"/>
                  <a:gd name="T1" fmla="*/ 26513502 h 241"/>
                  <a:gd name="T2" fmla="*/ 13438031 w 213"/>
                  <a:gd name="T3" fmla="*/ 26513502 h 241"/>
                  <a:gd name="T4" fmla="*/ 5503214 w 213"/>
                  <a:gd name="T5" fmla="*/ 16538197 h 241"/>
                  <a:gd name="T6" fmla="*/ 5503214 w 213"/>
                  <a:gd name="T7" fmla="*/ 16538197 h 241"/>
                  <a:gd name="T8" fmla="*/ 17533513 w 213"/>
                  <a:gd name="T9" fmla="*/ 9844156 h 241"/>
                  <a:gd name="T10" fmla="*/ 17533513 w 213"/>
                  <a:gd name="T11" fmla="*/ 9844156 h 241"/>
                  <a:gd name="T12" fmla="*/ 20861270 w 213"/>
                  <a:gd name="T13" fmla="*/ 19950611 h 241"/>
                  <a:gd name="T14" fmla="*/ 20861270 w 213"/>
                  <a:gd name="T15" fmla="*/ 19950611 h 241"/>
                  <a:gd name="T16" fmla="*/ 13438031 w 213"/>
                  <a:gd name="T17" fmla="*/ 26513502 h 241"/>
                  <a:gd name="T18" fmla="*/ 14973837 w 213"/>
                  <a:gd name="T19" fmla="*/ 2231347 h 241"/>
                  <a:gd name="T20" fmla="*/ 14973837 w 213"/>
                  <a:gd name="T21" fmla="*/ 2231347 h 241"/>
                  <a:gd name="T22" fmla="*/ 1407732 w 213"/>
                  <a:gd name="T23" fmla="*/ 13519231 h 241"/>
                  <a:gd name="T24" fmla="*/ 1407732 w 213"/>
                  <a:gd name="T25" fmla="*/ 13519231 h 241"/>
                  <a:gd name="T26" fmla="*/ 11518363 w 213"/>
                  <a:gd name="T27" fmla="*/ 30713536 h 241"/>
                  <a:gd name="T28" fmla="*/ 11518363 w 213"/>
                  <a:gd name="T29" fmla="*/ 30713536 h 241"/>
                  <a:gd name="T30" fmla="*/ 26108338 w 213"/>
                  <a:gd name="T31" fmla="*/ 19556801 h 241"/>
                  <a:gd name="T32" fmla="*/ 26108338 w 213"/>
                  <a:gd name="T33" fmla="*/ 19556801 h 241"/>
                  <a:gd name="T34" fmla="*/ 14973837 w 213"/>
                  <a:gd name="T35" fmla="*/ 2231347 h 2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3" h="241">
                    <a:moveTo>
                      <a:pt x="105" y="202"/>
                    </a:moveTo>
                    <a:lnTo>
                      <a:pt x="105" y="202"/>
                    </a:lnTo>
                    <a:cubicBezTo>
                      <a:pt x="65" y="200"/>
                      <a:pt x="41" y="164"/>
                      <a:pt x="43" y="126"/>
                    </a:cubicBezTo>
                    <a:cubicBezTo>
                      <a:pt x="45" y="73"/>
                      <a:pt x="119" y="63"/>
                      <a:pt x="137" y="75"/>
                    </a:cubicBezTo>
                    <a:cubicBezTo>
                      <a:pt x="155" y="93"/>
                      <a:pt x="162" y="123"/>
                      <a:pt x="163" y="152"/>
                    </a:cubicBezTo>
                    <a:cubicBezTo>
                      <a:pt x="158" y="189"/>
                      <a:pt x="113" y="204"/>
                      <a:pt x="105" y="202"/>
                    </a:cubicBezTo>
                    <a:close/>
                    <a:moveTo>
                      <a:pt x="117" y="17"/>
                    </a:moveTo>
                    <a:lnTo>
                      <a:pt x="117" y="17"/>
                    </a:lnTo>
                    <a:cubicBezTo>
                      <a:pt x="67" y="0"/>
                      <a:pt x="20" y="56"/>
                      <a:pt x="11" y="103"/>
                    </a:cubicBezTo>
                    <a:cubicBezTo>
                      <a:pt x="0" y="160"/>
                      <a:pt x="30" y="223"/>
                      <a:pt x="90" y="234"/>
                    </a:cubicBezTo>
                    <a:cubicBezTo>
                      <a:pt x="120" y="240"/>
                      <a:pt x="193" y="218"/>
                      <a:pt x="204" y="149"/>
                    </a:cubicBezTo>
                    <a:cubicBezTo>
                      <a:pt x="212" y="95"/>
                      <a:pt x="179" y="19"/>
                      <a:pt x="11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59" name="Freeform 43">
                <a:extLst>
                  <a:ext uri="{FF2B5EF4-FFF2-40B4-BE49-F238E27FC236}">
                    <a16:creationId xmlns:a16="http://schemas.microsoft.com/office/drawing/2014/main" id="{8D2EA61F-0D51-E541-B1CA-1E6A59967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4913" y="2708275"/>
                <a:ext cx="76200" cy="95250"/>
              </a:xfrm>
              <a:custGeom>
                <a:avLst/>
                <a:gdLst>
                  <a:gd name="T0" fmla="*/ 12113260 w 210"/>
                  <a:gd name="T1" fmla="*/ 29643394 h 263"/>
                  <a:gd name="T2" fmla="*/ 12113260 w 210"/>
                  <a:gd name="T3" fmla="*/ 29643394 h 263"/>
                  <a:gd name="T4" fmla="*/ 4740003 w 210"/>
                  <a:gd name="T5" fmla="*/ 20330624 h 263"/>
                  <a:gd name="T6" fmla="*/ 4740003 w 210"/>
                  <a:gd name="T7" fmla="*/ 20330624 h 263"/>
                  <a:gd name="T8" fmla="*/ 14878231 w 210"/>
                  <a:gd name="T9" fmla="*/ 14165812 h 263"/>
                  <a:gd name="T10" fmla="*/ 14878231 w 210"/>
                  <a:gd name="T11" fmla="*/ 14165812 h 263"/>
                  <a:gd name="T12" fmla="*/ 12113260 w 210"/>
                  <a:gd name="T13" fmla="*/ 29643394 h 263"/>
                  <a:gd name="T14" fmla="*/ 0 w 210"/>
                  <a:gd name="T15" fmla="*/ 21904603 h 263"/>
                  <a:gd name="T16" fmla="*/ 0 w 210"/>
                  <a:gd name="T17" fmla="*/ 21904603 h 263"/>
                  <a:gd name="T18" fmla="*/ 263434 w 210"/>
                  <a:gd name="T19" fmla="*/ 22166812 h 263"/>
                  <a:gd name="T20" fmla="*/ 263434 w 210"/>
                  <a:gd name="T21" fmla="*/ 22166812 h 263"/>
                  <a:gd name="T22" fmla="*/ 11718109 w 210"/>
                  <a:gd name="T23" fmla="*/ 33971655 h 263"/>
                  <a:gd name="T24" fmla="*/ 11718109 w 210"/>
                  <a:gd name="T25" fmla="*/ 33971655 h 263"/>
                  <a:gd name="T26" fmla="*/ 25016460 w 210"/>
                  <a:gd name="T27" fmla="*/ 21510927 h 263"/>
                  <a:gd name="T28" fmla="*/ 25016460 w 210"/>
                  <a:gd name="T29" fmla="*/ 21510927 h 263"/>
                  <a:gd name="T30" fmla="*/ 0 w 210"/>
                  <a:gd name="T31" fmla="*/ 21904603 h 2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0" h="263">
                    <a:moveTo>
                      <a:pt x="92" y="226"/>
                    </a:moveTo>
                    <a:lnTo>
                      <a:pt x="92" y="226"/>
                    </a:lnTo>
                    <a:cubicBezTo>
                      <a:pt x="56" y="229"/>
                      <a:pt x="30" y="190"/>
                      <a:pt x="36" y="155"/>
                    </a:cubicBezTo>
                    <a:cubicBezTo>
                      <a:pt x="41" y="118"/>
                      <a:pt x="80" y="99"/>
                      <a:pt x="113" y="108"/>
                    </a:cubicBezTo>
                    <a:cubicBezTo>
                      <a:pt x="144" y="116"/>
                      <a:pt x="209" y="218"/>
                      <a:pt x="92" y="226"/>
                    </a:cubicBezTo>
                    <a:close/>
                    <a:moveTo>
                      <a:pt x="0" y="167"/>
                    </a:moveTo>
                    <a:lnTo>
                      <a:pt x="0" y="167"/>
                    </a:lnTo>
                    <a:cubicBezTo>
                      <a:pt x="0" y="168"/>
                      <a:pt x="0" y="169"/>
                      <a:pt x="2" y="169"/>
                    </a:cubicBezTo>
                    <a:cubicBezTo>
                      <a:pt x="4" y="216"/>
                      <a:pt x="41" y="258"/>
                      <a:pt x="89" y="259"/>
                    </a:cubicBezTo>
                    <a:cubicBezTo>
                      <a:pt x="144" y="262"/>
                      <a:pt x="184" y="218"/>
                      <a:pt x="190" y="164"/>
                    </a:cubicBezTo>
                    <a:cubicBezTo>
                      <a:pt x="202" y="54"/>
                      <a:pt x="0" y="0"/>
                      <a:pt x="0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0" name="Freeform 44">
                <a:extLst>
                  <a:ext uri="{FF2B5EF4-FFF2-40B4-BE49-F238E27FC236}">
                    <a16:creationId xmlns:a16="http://schemas.microsoft.com/office/drawing/2014/main" id="{835C97D0-C131-5443-BEC2-A8B964875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375" y="2741613"/>
                <a:ext cx="88900" cy="79375"/>
              </a:xfrm>
              <a:custGeom>
                <a:avLst/>
                <a:gdLst>
                  <a:gd name="T0" fmla="*/ 13364036 w 248"/>
                  <a:gd name="T1" fmla="*/ 6042648 h 219"/>
                  <a:gd name="T2" fmla="*/ 13364036 w 248"/>
                  <a:gd name="T3" fmla="*/ 6042648 h 219"/>
                  <a:gd name="T4" fmla="*/ 19660522 w 248"/>
                  <a:gd name="T5" fmla="*/ 6699757 h 219"/>
                  <a:gd name="T6" fmla="*/ 19660522 w 248"/>
                  <a:gd name="T7" fmla="*/ 6699757 h 219"/>
                  <a:gd name="T8" fmla="*/ 16190912 w 248"/>
                  <a:gd name="T9" fmla="*/ 22989030 h 219"/>
                  <a:gd name="T10" fmla="*/ 16190912 w 248"/>
                  <a:gd name="T11" fmla="*/ 22989030 h 219"/>
                  <a:gd name="T12" fmla="*/ 15291517 w 248"/>
                  <a:gd name="T13" fmla="*/ 22989030 h 219"/>
                  <a:gd name="T14" fmla="*/ 15291517 w 248"/>
                  <a:gd name="T15" fmla="*/ 22989030 h 219"/>
                  <a:gd name="T16" fmla="*/ 13364036 w 248"/>
                  <a:gd name="T17" fmla="*/ 6042648 h 219"/>
                  <a:gd name="T18" fmla="*/ 14777474 w 248"/>
                  <a:gd name="T19" fmla="*/ 1313493 h 219"/>
                  <a:gd name="T20" fmla="*/ 14777474 w 248"/>
                  <a:gd name="T21" fmla="*/ 1313493 h 219"/>
                  <a:gd name="T22" fmla="*/ 12078929 w 248"/>
                  <a:gd name="T23" fmla="*/ 1839035 h 219"/>
                  <a:gd name="T24" fmla="*/ 12078929 w 248"/>
                  <a:gd name="T25" fmla="*/ 1839035 h 219"/>
                  <a:gd name="T26" fmla="*/ 4111983 w 248"/>
                  <a:gd name="T27" fmla="*/ 13005177 h 219"/>
                  <a:gd name="T28" fmla="*/ 4111983 w 248"/>
                  <a:gd name="T29" fmla="*/ 13005177 h 219"/>
                  <a:gd name="T30" fmla="*/ 14905806 w 248"/>
                  <a:gd name="T31" fmla="*/ 27323847 h 219"/>
                  <a:gd name="T32" fmla="*/ 14905806 w 248"/>
                  <a:gd name="T33" fmla="*/ 27323847 h 219"/>
                  <a:gd name="T34" fmla="*/ 14777474 w 248"/>
                  <a:gd name="T35" fmla="*/ 1313493 h 2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8" h="219">
                    <a:moveTo>
                      <a:pt x="104" y="46"/>
                    </a:moveTo>
                    <a:lnTo>
                      <a:pt x="104" y="46"/>
                    </a:lnTo>
                    <a:cubicBezTo>
                      <a:pt x="127" y="40"/>
                      <a:pt x="152" y="51"/>
                      <a:pt x="153" y="51"/>
                    </a:cubicBezTo>
                    <a:cubicBezTo>
                      <a:pt x="164" y="65"/>
                      <a:pt x="204" y="157"/>
                      <a:pt x="126" y="175"/>
                    </a:cubicBezTo>
                    <a:cubicBezTo>
                      <a:pt x="123" y="175"/>
                      <a:pt x="121" y="175"/>
                      <a:pt x="119" y="175"/>
                    </a:cubicBezTo>
                    <a:cubicBezTo>
                      <a:pt x="0" y="136"/>
                      <a:pt x="79" y="59"/>
                      <a:pt x="104" y="46"/>
                    </a:cubicBezTo>
                    <a:close/>
                    <a:moveTo>
                      <a:pt x="115" y="10"/>
                    </a:moveTo>
                    <a:lnTo>
                      <a:pt x="115" y="10"/>
                    </a:lnTo>
                    <a:cubicBezTo>
                      <a:pt x="107" y="9"/>
                      <a:pt x="102" y="9"/>
                      <a:pt x="94" y="14"/>
                    </a:cubicBezTo>
                    <a:cubicBezTo>
                      <a:pt x="58" y="21"/>
                      <a:pt x="33" y="62"/>
                      <a:pt x="32" y="99"/>
                    </a:cubicBezTo>
                    <a:cubicBezTo>
                      <a:pt x="31" y="151"/>
                      <a:pt x="63" y="203"/>
                      <a:pt x="116" y="208"/>
                    </a:cubicBezTo>
                    <a:cubicBezTo>
                      <a:pt x="247" y="218"/>
                      <a:pt x="217" y="0"/>
                      <a:pt x="1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1" name="Freeform 45">
                <a:extLst>
                  <a:ext uri="{FF2B5EF4-FFF2-40B4-BE49-F238E27FC236}">
                    <a16:creationId xmlns:a16="http://schemas.microsoft.com/office/drawing/2014/main" id="{28AFF495-1BF8-B443-BBA0-3D76AA49D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3838" y="2744788"/>
                <a:ext cx="76200" cy="82550"/>
              </a:xfrm>
              <a:custGeom>
                <a:avLst/>
                <a:gdLst>
                  <a:gd name="T0" fmla="*/ 5477733 w 211"/>
                  <a:gd name="T1" fmla="*/ 12846663 h 228"/>
                  <a:gd name="T2" fmla="*/ 5477733 w 211"/>
                  <a:gd name="T3" fmla="*/ 12846663 h 228"/>
                  <a:gd name="T4" fmla="*/ 16563208 w 211"/>
                  <a:gd name="T5" fmla="*/ 9045018 h 228"/>
                  <a:gd name="T6" fmla="*/ 16563208 w 211"/>
                  <a:gd name="T7" fmla="*/ 9045018 h 228"/>
                  <a:gd name="T8" fmla="*/ 21258355 w 211"/>
                  <a:gd name="T9" fmla="*/ 18221464 h 228"/>
                  <a:gd name="T10" fmla="*/ 21258355 w 211"/>
                  <a:gd name="T11" fmla="*/ 18221464 h 228"/>
                  <a:gd name="T12" fmla="*/ 11737689 w 211"/>
                  <a:gd name="T13" fmla="*/ 23989102 h 228"/>
                  <a:gd name="T14" fmla="*/ 11737689 w 211"/>
                  <a:gd name="T15" fmla="*/ 23989102 h 228"/>
                  <a:gd name="T16" fmla="*/ 5477733 w 211"/>
                  <a:gd name="T17" fmla="*/ 12846663 h 228"/>
                  <a:gd name="T18" fmla="*/ 11346577 w 211"/>
                  <a:gd name="T19" fmla="*/ 28446078 h 228"/>
                  <a:gd name="T20" fmla="*/ 11346577 w 211"/>
                  <a:gd name="T21" fmla="*/ 28446078 h 228"/>
                  <a:gd name="T22" fmla="*/ 25692762 w 211"/>
                  <a:gd name="T23" fmla="*/ 18745729 h 228"/>
                  <a:gd name="T24" fmla="*/ 25692762 w 211"/>
                  <a:gd name="T25" fmla="*/ 18745729 h 228"/>
                  <a:gd name="T26" fmla="*/ 18128377 w 211"/>
                  <a:gd name="T27" fmla="*/ 4719108 h 228"/>
                  <a:gd name="T28" fmla="*/ 18128377 w 211"/>
                  <a:gd name="T29" fmla="*/ 4719108 h 228"/>
                  <a:gd name="T30" fmla="*/ 521844 w 211"/>
                  <a:gd name="T31" fmla="*/ 12846663 h 228"/>
                  <a:gd name="T32" fmla="*/ 521844 w 211"/>
                  <a:gd name="T33" fmla="*/ 12846663 h 228"/>
                  <a:gd name="T34" fmla="*/ 11346577 w 211"/>
                  <a:gd name="T35" fmla="*/ 28446078 h 2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1" h="228">
                    <a:moveTo>
                      <a:pt x="42" y="98"/>
                    </a:moveTo>
                    <a:lnTo>
                      <a:pt x="42" y="98"/>
                    </a:lnTo>
                    <a:cubicBezTo>
                      <a:pt x="53" y="73"/>
                      <a:pt x="88" y="63"/>
                      <a:pt x="127" y="69"/>
                    </a:cubicBezTo>
                    <a:cubicBezTo>
                      <a:pt x="153" y="81"/>
                      <a:pt x="172" y="109"/>
                      <a:pt x="163" y="139"/>
                    </a:cubicBezTo>
                    <a:cubicBezTo>
                      <a:pt x="154" y="171"/>
                      <a:pt x="122" y="192"/>
                      <a:pt x="90" y="183"/>
                    </a:cubicBezTo>
                    <a:cubicBezTo>
                      <a:pt x="57" y="173"/>
                      <a:pt x="30" y="131"/>
                      <a:pt x="42" y="98"/>
                    </a:cubicBezTo>
                    <a:close/>
                    <a:moveTo>
                      <a:pt x="87" y="217"/>
                    </a:moveTo>
                    <a:lnTo>
                      <a:pt x="87" y="217"/>
                    </a:lnTo>
                    <a:cubicBezTo>
                      <a:pt x="138" y="227"/>
                      <a:pt x="187" y="193"/>
                      <a:pt x="197" y="143"/>
                    </a:cubicBezTo>
                    <a:cubicBezTo>
                      <a:pt x="210" y="74"/>
                      <a:pt x="146" y="36"/>
                      <a:pt x="139" y="36"/>
                    </a:cubicBezTo>
                    <a:cubicBezTo>
                      <a:pt x="138" y="36"/>
                      <a:pt x="13" y="0"/>
                      <a:pt x="4" y="98"/>
                    </a:cubicBezTo>
                    <a:cubicBezTo>
                      <a:pt x="0" y="151"/>
                      <a:pt x="34" y="205"/>
                      <a:pt x="87" y="2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2" name="Freeform 127">
                <a:extLst>
                  <a:ext uri="{FF2B5EF4-FFF2-40B4-BE49-F238E27FC236}">
                    <a16:creationId xmlns:a16="http://schemas.microsoft.com/office/drawing/2014/main" id="{55F5A43F-E9ED-3045-955C-8DEDAC088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3084513"/>
                <a:ext cx="404812" cy="176212"/>
              </a:xfrm>
              <a:custGeom>
                <a:avLst/>
                <a:gdLst>
                  <a:gd name="T0" fmla="*/ 141254537 w 1124"/>
                  <a:gd name="T1" fmla="*/ 1551744 h 490"/>
                  <a:gd name="T2" fmla="*/ 141254537 w 1124"/>
                  <a:gd name="T3" fmla="*/ 1551744 h 490"/>
                  <a:gd name="T4" fmla="*/ 2723837 w 1124"/>
                  <a:gd name="T5" fmla="*/ 58713119 h 490"/>
                  <a:gd name="T6" fmla="*/ 2723837 w 1124"/>
                  <a:gd name="T7" fmla="*/ 58713119 h 490"/>
                  <a:gd name="T8" fmla="*/ 3891453 w 1124"/>
                  <a:gd name="T9" fmla="*/ 62722122 h 490"/>
                  <a:gd name="T10" fmla="*/ 3891453 w 1124"/>
                  <a:gd name="T11" fmla="*/ 62722122 h 490"/>
                  <a:gd name="T12" fmla="*/ 143459394 w 1124"/>
                  <a:gd name="T13" fmla="*/ 5302183 h 490"/>
                  <a:gd name="T14" fmla="*/ 143459394 w 1124"/>
                  <a:gd name="T15" fmla="*/ 5302183 h 490"/>
                  <a:gd name="T16" fmla="*/ 141254537 w 1124"/>
                  <a:gd name="T17" fmla="*/ 1551744 h 4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4" h="490">
                    <a:moveTo>
                      <a:pt x="1089" y="12"/>
                    </a:moveTo>
                    <a:lnTo>
                      <a:pt x="1089" y="12"/>
                    </a:lnTo>
                    <a:cubicBezTo>
                      <a:pt x="770" y="238"/>
                      <a:pt x="406" y="387"/>
                      <a:pt x="21" y="454"/>
                    </a:cubicBezTo>
                    <a:cubicBezTo>
                      <a:pt x="0" y="456"/>
                      <a:pt x="9" y="489"/>
                      <a:pt x="30" y="485"/>
                    </a:cubicBezTo>
                    <a:cubicBezTo>
                      <a:pt x="417" y="419"/>
                      <a:pt x="784" y="267"/>
                      <a:pt x="1106" y="41"/>
                    </a:cubicBezTo>
                    <a:cubicBezTo>
                      <a:pt x="1123" y="29"/>
                      <a:pt x="1106" y="0"/>
                      <a:pt x="1089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3" name="Freeform 128">
                <a:extLst>
                  <a:ext uri="{FF2B5EF4-FFF2-40B4-BE49-F238E27FC236}">
                    <a16:creationId xmlns:a16="http://schemas.microsoft.com/office/drawing/2014/main" id="{382098C1-4396-0B4C-8DC8-D154CE20F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3187700"/>
                <a:ext cx="244475" cy="111125"/>
              </a:xfrm>
              <a:custGeom>
                <a:avLst/>
                <a:gdLst>
                  <a:gd name="T0" fmla="*/ 83254328 w 681"/>
                  <a:gd name="T1" fmla="*/ 1562244 h 308"/>
                  <a:gd name="T2" fmla="*/ 83254328 w 681"/>
                  <a:gd name="T3" fmla="*/ 1562244 h 308"/>
                  <a:gd name="T4" fmla="*/ 2835336 w 681"/>
                  <a:gd name="T5" fmla="*/ 35277136 h 308"/>
                  <a:gd name="T6" fmla="*/ 2835336 w 681"/>
                  <a:gd name="T7" fmla="*/ 35277136 h 308"/>
                  <a:gd name="T8" fmla="*/ 3866367 w 681"/>
                  <a:gd name="T9" fmla="*/ 39442520 h 308"/>
                  <a:gd name="T10" fmla="*/ 3866367 w 681"/>
                  <a:gd name="T11" fmla="*/ 39442520 h 308"/>
                  <a:gd name="T12" fmla="*/ 85445269 w 681"/>
                  <a:gd name="T13" fmla="*/ 5337247 h 308"/>
                  <a:gd name="T14" fmla="*/ 85445269 w 681"/>
                  <a:gd name="T15" fmla="*/ 5337247 h 308"/>
                  <a:gd name="T16" fmla="*/ 83254328 w 681"/>
                  <a:gd name="T17" fmla="*/ 1562244 h 3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1" h="308">
                    <a:moveTo>
                      <a:pt x="646" y="12"/>
                    </a:moveTo>
                    <a:lnTo>
                      <a:pt x="646" y="12"/>
                    </a:lnTo>
                    <a:cubicBezTo>
                      <a:pt x="459" y="145"/>
                      <a:pt x="249" y="233"/>
                      <a:pt x="22" y="271"/>
                    </a:cubicBezTo>
                    <a:cubicBezTo>
                      <a:pt x="0" y="275"/>
                      <a:pt x="9" y="307"/>
                      <a:pt x="30" y="303"/>
                    </a:cubicBezTo>
                    <a:cubicBezTo>
                      <a:pt x="260" y="263"/>
                      <a:pt x="473" y="176"/>
                      <a:pt x="663" y="41"/>
                    </a:cubicBezTo>
                    <a:cubicBezTo>
                      <a:pt x="680" y="29"/>
                      <a:pt x="664" y="0"/>
                      <a:pt x="646" y="1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4" name="Freeform 129">
                <a:extLst>
                  <a:ext uri="{FF2B5EF4-FFF2-40B4-BE49-F238E27FC236}">
                    <a16:creationId xmlns:a16="http://schemas.microsoft.com/office/drawing/2014/main" id="{21C8F77F-AFE8-EB49-8FA6-85045619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4525" y="3216275"/>
                <a:ext cx="173038" cy="101600"/>
              </a:xfrm>
              <a:custGeom>
                <a:avLst/>
                <a:gdLst>
                  <a:gd name="T0" fmla="*/ 57073041 w 481"/>
                  <a:gd name="T1" fmla="*/ 1817271 h 282"/>
                  <a:gd name="T2" fmla="*/ 57073041 w 481"/>
                  <a:gd name="T3" fmla="*/ 1817271 h 282"/>
                  <a:gd name="T4" fmla="*/ 2588375 w 481"/>
                  <a:gd name="T5" fmla="*/ 31672179 h 282"/>
                  <a:gd name="T6" fmla="*/ 2588375 w 481"/>
                  <a:gd name="T7" fmla="*/ 31672179 h 282"/>
                  <a:gd name="T8" fmla="*/ 3753234 w 481"/>
                  <a:gd name="T9" fmla="*/ 35825889 h 282"/>
                  <a:gd name="T10" fmla="*/ 3753234 w 481"/>
                  <a:gd name="T11" fmla="*/ 35825889 h 282"/>
                  <a:gd name="T12" fmla="*/ 60179091 w 481"/>
                  <a:gd name="T13" fmla="*/ 4672879 h 282"/>
                  <a:gd name="T14" fmla="*/ 60179091 w 481"/>
                  <a:gd name="T15" fmla="*/ 4672879 h 282"/>
                  <a:gd name="T16" fmla="*/ 57073041 w 481"/>
                  <a:gd name="T17" fmla="*/ 1817271 h 2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1" h="282">
                    <a:moveTo>
                      <a:pt x="441" y="14"/>
                    </a:moveTo>
                    <a:lnTo>
                      <a:pt x="441" y="14"/>
                    </a:lnTo>
                    <a:cubicBezTo>
                      <a:pt x="319" y="122"/>
                      <a:pt x="177" y="198"/>
                      <a:pt x="20" y="244"/>
                    </a:cubicBezTo>
                    <a:cubicBezTo>
                      <a:pt x="0" y="251"/>
                      <a:pt x="9" y="281"/>
                      <a:pt x="29" y="276"/>
                    </a:cubicBezTo>
                    <a:cubicBezTo>
                      <a:pt x="192" y="229"/>
                      <a:pt x="337" y="149"/>
                      <a:pt x="465" y="36"/>
                    </a:cubicBezTo>
                    <a:cubicBezTo>
                      <a:pt x="480" y="23"/>
                      <a:pt x="458" y="0"/>
                      <a:pt x="441" y="1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5" name="Freeform 252">
                <a:extLst>
                  <a:ext uri="{FF2B5EF4-FFF2-40B4-BE49-F238E27FC236}">
                    <a16:creationId xmlns:a16="http://schemas.microsoft.com/office/drawing/2014/main" id="{AE69A4BC-90F6-DE47-B365-A74A4801E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4863" y="2166938"/>
                <a:ext cx="388937" cy="152400"/>
              </a:xfrm>
              <a:custGeom>
                <a:avLst/>
                <a:gdLst>
                  <a:gd name="T0" fmla="*/ 137207890 w 1079"/>
                  <a:gd name="T1" fmla="*/ 46805088 h 425"/>
                  <a:gd name="T2" fmla="*/ 137207890 w 1079"/>
                  <a:gd name="T3" fmla="*/ 46805088 h 425"/>
                  <a:gd name="T4" fmla="*/ 3638129 w 1079"/>
                  <a:gd name="T5" fmla="*/ 25845606 h 425"/>
                  <a:gd name="T6" fmla="*/ 3638129 w 1079"/>
                  <a:gd name="T7" fmla="*/ 25845606 h 425"/>
                  <a:gd name="T8" fmla="*/ 6886240 w 1079"/>
                  <a:gd name="T9" fmla="*/ 31375036 h 425"/>
                  <a:gd name="T10" fmla="*/ 6886240 w 1079"/>
                  <a:gd name="T11" fmla="*/ 31375036 h 425"/>
                  <a:gd name="T12" fmla="*/ 132660319 w 1079"/>
                  <a:gd name="T13" fmla="*/ 51434104 h 425"/>
                  <a:gd name="T14" fmla="*/ 132660319 w 1079"/>
                  <a:gd name="T15" fmla="*/ 51434104 h 425"/>
                  <a:gd name="T16" fmla="*/ 137207890 w 1079"/>
                  <a:gd name="T17" fmla="*/ 46805088 h 4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9" h="425">
                    <a:moveTo>
                      <a:pt x="1056" y="364"/>
                    </a:moveTo>
                    <a:lnTo>
                      <a:pt x="1056" y="364"/>
                    </a:lnTo>
                    <a:cubicBezTo>
                      <a:pt x="807" y="71"/>
                      <a:pt x="356" y="0"/>
                      <a:pt x="28" y="201"/>
                    </a:cubicBezTo>
                    <a:cubicBezTo>
                      <a:pt x="0" y="217"/>
                      <a:pt x="25" y="261"/>
                      <a:pt x="53" y="244"/>
                    </a:cubicBezTo>
                    <a:cubicBezTo>
                      <a:pt x="364" y="55"/>
                      <a:pt x="786" y="123"/>
                      <a:pt x="1021" y="400"/>
                    </a:cubicBezTo>
                    <a:cubicBezTo>
                      <a:pt x="1041" y="424"/>
                      <a:pt x="1078" y="389"/>
                      <a:pt x="1056" y="3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  <p:sp>
            <p:nvSpPr>
              <p:cNvPr id="166" name="Freeform 253">
                <a:extLst>
                  <a:ext uri="{FF2B5EF4-FFF2-40B4-BE49-F238E27FC236}">
                    <a16:creationId xmlns:a16="http://schemas.microsoft.com/office/drawing/2014/main" id="{0D5C819F-9026-8544-96A5-C93311774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3288" y="2055813"/>
                <a:ext cx="234950" cy="74612"/>
              </a:xfrm>
              <a:custGeom>
                <a:avLst/>
                <a:gdLst>
                  <a:gd name="T0" fmla="*/ 81147977 w 651"/>
                  <a:gd name="T1" fmla="*/ 18759485 h 206"/>
                  <a:gd name="T2" fmla="*/ 81147977 w 651"/>
                  <a:gd name="T3" fmla="*/ 18759485 h 206"/>
                  <a:gd name="T4" fmla="*/ 4037820 w 651"/>
                  <a:gd name="T5" fmla="*/ 9183071 h 206"/>
                  <a:gd name="T6" fmla="*/ 4037820 w 651"/>
                  <a:gd name="T7" fmla="*/ 9183071 h 206"/>
                  <a:gd name="T8" fmla="*/ 5731192 w 651"/>
                  <a:gd name="T9" fmla="*/ 15610931 h 206"/>
                  <a:gd name="T10" fmla="*/ 5731192 w 651"/>
                  <a:gd name="T11" fmla="*/ 15610931 h 206"/>
                  <a:gd name="T12" fmla="*/ 77761232 w 651"/>
                  <a:gd name="T13" fmla="*/ 24662888 h 206"/>
                  <a:gd name="T14" fmla="*/ 77761232 w 651"/>
                  <a:gd name="T15" fmla="*/ 24662888 h 206"/>
                  <a:gd name="T16" fmla="*/ 81147977 w 651"/>
                  <a:gd name="T17" fmla="*/ 18759485 h 2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1" h="206">
                    <a:moveTo>
                      <a:pt x="623" y="143"/>
                    </a:moveTo>
                    <a:lnTo>
                      <a:pt x="623" y="143"/>
                    </a:lnTo>
                    <a:cubicBezTo>
                      <a:pt x="447" y="26"/>
                      <a:pt x="229" y="0"/>
                      <a:pt x="31" y="70"/>
                    </a:cubicBezTo>
                    <a:cubicBezTo>
                      <a:pt x="0" y="82"/>
                      <a:pt x="13" y="131"/>
                      <a:pt x="44" y="119"/>
                    </a:cubicBezTo>
                    <a:cubicBezTo>
                      <a:pt x="231" y="52"/>
                      <a:pt x="431" y="76"/>
                      <a:pt x="597" y="188"/>
                    </a:cubicBezTo>
                    <a:cubicBezTo>
                      <a:pt x="625" y="205"/>
                      <a:pt x="650" y="161"/>
                      <a:pt x="623" y="14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_tradnl" sz="1633"/>
              </a:p>
            </p:txBody>
          </p:sp>
        </p:grpSp>
        <p:sp>
          <p:nvSpPr>
            <p:cNvPr id="152" name="Freeform 87">
              <a:extLst>
                <a:ext uri="{FF2B5EF4-FFF2-40B4-BE49-F238E27FC236}">
                  <a16:creationId xmlns:a16="http://schemas.microsoft.com/office/drawing/2014/main" id="{F7B9391F-7BDB-EA44-AE09-6F734EC03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1021" y="4869160"/>
              <a:ext cx="438910" cy="445628"/>
            </a:xfrm>
            <a:custGeom>
              <a:avLst/>
              <a:gdLst>
                <a:gd name="T0" fmla="*/ 245178442 w 955"/>
                <a:gd name="T1" fmla="*/ 190827284 h 970"/>
                <a:gd name="T2" fmla="*/ 214265909 w 955"/>
                <a:gd name="T3" fmla="*/ 178448157 h 970"/>
                <a:gd name="T4" fmla="*/ 193354375 w 955"/>
                <a:gd name="T5" fmla="*/ 179655591 h 970"/>
                <a:gd name="T6" fmla="*/ 168805995 w 955"/>
                <a:gd name="T7" fmla="*/ 219511976 h 970"/>
                <a:gd name="T8" fmla="*/ 149107395 w 955"/>
                <a:gd name="T9" fmla="*/ 258764644 h 970"/>
                <a:gd name="T10" fmla="*/ 130317028 w 955"/>
                <a:gd name="T11" fmla="*/ 186902147 h 970"/>
                <a:gd name="T12" fmla="*/ 120013285 w 955"/>
                <a:gd name="T13" fmla="*/ 176636355 h 970"/>
                <a:gd name="T14" fmla="*/ 79402499 w 955"/>
                <a:gd name="T15" fmla="*/ 176636355 h 970"/>
                <a:gd name="T16" fmla="*/ 28487969 w 955"/>
                <a:gd name="T17" fmla="*/ 167880181 h 970"/>
                <a:gd name="T18" fmla="*/ 27881828 w 955"/>
                <a:gd name="T19" fmla="*/ 166068380 h 970"/>
                <a:gd name="T20" fmla="*/ 36367801 w 955"/>
                <a:gd name="T21" fmla="*/ 161538875 h 970"/>
                <a:gd name="T22" fmla="*/ 57582079 w 955"/>
                <a:gd name="T23" fmla="*/ 151273083 h 970"/>
                <a:gd name="T24" fmla="*/ 108496609 w 955"/>
                <a:gd name="T25" fmla="*/ 132552650 h 970"/>
                <a:gd name="T26" fmla="*/ 115770299 w 955"/>
                <a:gd name="T27" fmla="*/ 119569155 h 970"/>
                <a:gd name="T28" fmla="*/ 106678186 w 955"/>
                <a:gd name="T29" fmla="*/ 28382508 h 970"/>
                <a:gd name="T30" fmla="*/ 140924167 w 955"/>
                <a:gd name="T31" fmla="*/ 51933979 h 970"/>
                <a:gd name="T32" fmla="*/ 178504250 w 955"/>
                <a:gd name="T33" fmla="*/ 73069931 h 970"/>
                <a:gd name="T34" fmla="*/ 236995214 w 955"/>
                <a:gd name="T35" fmla="*/ 53745781 h 970"/>
                <a:gd name="T36" fmla="*/ 210931808 w 955"/>
                <a:gd name="T37" fmla="*/ 121984674 h 970"/>
                <a:gd name="T38" fmla="*/ 210629064 w 955"/>
                <a:gd name="T39" fmla="*/ 132250466 h 970"/>
                <a:gd name="T40" fmla="*/ 215478191 w 955"/>
                <a:gd name="T41" fmla="*/ 142516909 h 970"/>
                <a:gd name="T42" fmla="*/ 265180439 w 955"/>
                <a:gd name="T43" fmla="*/ 193847171 h 970"/>
                <a:gd name="T44" fmla="*/ 231237202 w 955"/>
                <a:gd name="T45" fmla="*/ 128627513 h 970"/>
                <a:gd name="T46" fmla="*/ 259422427 w 955"/>
                <a:gd name="T47" fmla="*/ 36232781 h 970"/>
                <a:gd name="T48" fmla="*/ 243966160 w 955"/>
                <a:gd name="T49" fmla="*/ 27175074 h 970"/>
                <a:gd name="T50" fmla="*/ 164260265 w 955"/>
                <a:gd name="T51" fmla="*/ 42271904 h 970"/>
                <a:gd name="T52" fmla="*/ 104253622 w 955"/>
                <a:gd name="T53" fmla="*/ 1811802 h 970"/>
                <a:gd name="T54" fmla="*/ 94858765 w 955"/>
                <a:gd name="T55" fmla="*/ 1208085 h 970"/>
                <a:gd name="T56" fmla="*/ 86676189 w 955"/>
                <a:gd name="T57" fmla="*/ 10567976 h 970"/>
                <a:gd name="T58" fmla="*/ 93040342 w 955"/>
                <a:gd name="T59" fmla="*/ 115945551 h 970"/>
                <a:gd name="T60" fmla="*/ 30002995 w 955"/>
                <a:gd name="T61" fmla="*/ 141308824 h 970"/>
                <a:gd name="T62" fmla="*/ 3333449 w 955"/>
                <a:gd name="T63" fmla="*/ 169389799 h 970"/>
                <a:gd name="T64" fmla="*/ 40610787 w 955"/>
                <a:gd name="T65" fmla="*/ 191129468 h 970"/>
                <a:gd name="T66" fmla="*/ 110012287 w 955"/>
                <a:gd name="T67" fmla="*/ 198074491 h 970"/>
                <a:gd name="T68" fmla="*/ 141530308 w 955"/>
                <a:gd name="T69" fmla="*/ 284731634 h 970"/>
                <a:gd name="T70" fmla="*/ 159108394 w 955"/>
                <a:gd name="T71" fmla="*/ 284731634 h 970"/>
                <a:gd name="T72" fmla="*/ 179716531 w 955"/>
                <a:gd name="T73" fmla="*/ 243969348 h 970"/>
                <a:gd name="T74" fmla="*/ 206083334 w 955"/>
                <a:gd name="T75" fmla="*/ 201395260 h 970"/>
                <a:gd name="T76" fmla="*/ 239419777 w 955"/>
                <a:gd name="T77" fmla="*/ 210755802 h 970"/>
                <a:gd name="T78" fmla="*/ 277908745 w 955"/>
                <a:gd name="T79" fmla="*/ 214983123 h 970"/>
                <a:gd name="T80" fmla="*/ 288213140 w 955"/>
                <a:gd name="T81" fmla="*/ 204415147 h 970"/>
                <a:gd name="T82" fmla="*/ 231237202 w 955"/>
                <a:gd name="T83" fmla="*/ 128627513 h 9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55" h="970">
                  <a:moveTo>
                    <a:pt x="809" y="632"/>
                  </a:moveTo>
                  <a:lnTo>
                    <a:pt x="809" y="632"/>
                  </a:lnTo>
                  <a:cubicBezTo>
                    <a:pt x="773" y="622"/>
                    <a:pt x="743" y="599"/>
                    <a:pt x="707" y="591"/>
                  </a:cubicBezTo>
                  <a:cubicBezTo>
                    <a:pt x="682" y="584"/>
                    <a:pt x="661" y="582"/>
                    <a:pt x="638" y="595"/>
                  </a:cubicBezTo>
                  <a:cubicBezTo>
                    <a:pt x="596" y="618"/>
                    <a:pt x="576" y="688"/>
                    <a:pt x="557" y="727"/>
                  </a:cubicBezTo>
                  <a:cubicBezTo>
                    <a:pt x="534" y="771"/>
                    <a:pt x="514" y="814"/>
                    <a:pt x="492" y="857"/>
                  </a:cubicBezTo>
                  <a:cubicBezTo>
                    <a:pt x="450" y="786"/>
                    <a:pt x="429" y="706"/>
                    <a:pt x="430" y="619"/>
                  </a:cubicBezTo>
                  <a:cubicBezTo>
                    <a:pt x="432" y="602"/>
                    <a:pt x="415" y="584"/>
                    <a:pt x="396" y="585"/>
                  </a:cubicBezTo>
                  <a:cubicBezTo>
                    <a:pt x="352" y="589"/>
                    <a:pt x="307" y="590"/>
                    <a:pt x="262" y="585"/>
                  </a:cubicBezTo>
                  <a:cubicBezTo>
                    <a:pt x="228" y="582"/>
                    <a:pt x="125" y="575"/>
                    <a:pt x="94" y="556"/>
                  </a:cubicBezTo>
                  <a:cubicBezTo>
                    <a:pt x="74" y="559"/>
                    <a:pt x="74" y="557"/>
                    <a:pt x="92" y="550"/>
                  </a:cubicBezTo>
                  <a:cubicBezTo>
                    <a:pt x="101" y="544"/>
                    <a:pt x="110" y="540"/>
                    <a:pt x="120" y="535"/>
                  </a:cubicBezTo>
                  <a:cubicBezTo>
                    <a:pt x="143" y="522"/>
                    <a:pt x="166" y="511"/>
                    <a:pt x="190" y="501"/>
                  </a:cubicBezTo>
                  <a:cubicBezTo>
                    <a:pt x="244" y="476"/>
                    <a:pt x="301" y="456"/>
                    <a:pt x="358" y="439"/>
                  </a:cubicBezTo>
                  <a:cubicBezTo>
                    <a:pt x="376" y="434"/>
                    <a:pt x="386" y="415"/>
                    <a:pt x="382" y="396"/>
                  </a:cubicBezTo>
                  <a:cubicBezTo>
                    <a:pt x="356" y="296"/>
                    <a:pt x="347" y="197"/>
                    <a:pt x="352" y="94"/>
                  </a:cubicBezTo>
                  <a:cubicBezTo>
                    <a:pt x="389" y="120"/>
                    <a:pt x="427" y="145"/>
                    <a:pt x="465" y="172"/>
                  </a:cubicBezTo>
                  <a:cubicBezTo>
                    <a:pt x="501" y="196"/>
                    <a:pt x="544" y="237"/>
                    <a:pt x="589" y="242"/>
                  </a:cubicBezTo>
                  <a:cubicBezTo>
                    <a:pt x="648" y="250"/>
                    <a:pt x="721" y="212"/>
                    <a:pt x="782" y="178"/>
                  </a:cubicBezTo>
                  <a:cubicBezTo>
                    <a:pt x="771" y="259"/>
                    <a:pt x="743" y="333"/>
                    <a:pt x="696" y="404"/>
                  </a:cubicBezTo>
                  <a:cubicBezTo>
                    <a:pt x="687" y="415"/>
                    <a:pt x="689" y="429"/>
                    <a:pt x="695" y="438"/>
                  </a:cubicBezTo>
                  <a:cubicBezTo>
                    <a:pt x="692" y="450"/>
                    <a:pt x="697" y="463"/>
                    <a:pt x="711" y="472"/>
                  </a:cubicBezTo>
                  <a:cubicBezTo>
                    <a:pt x="774" y="516"/>
                    <a:pt x="849" y="567"/>
                    <a:pt x="875" y="642"/>
                  </a:cubicBezTo>
                  <a:cubicBezTo>
                    <a:pt x="852" y="641"/>
                    <a:pt x="830" y="638"/>
                    <a:pt x="809" y="632"/>
                  </a:cubicBezTo>
                  <a:close/>
                  <a:moveTo>
                    <a:pt x="763" y="426"/>
                  </a:moveTo>
                  <a:lnTo>
                    <a:pt x="763" y="426"/>
                  </a:lnTo>
                  <a:cubicBezTo>
                    <a:pt x="822" y="332"/>
                    <a:pt x="853" y="231"/>
                    <a:pt x="856" y="120"/>
                  </a:cubicBezTo>
                  <a:cubicBezTo>
                    <a:pt x="858" y="92"/>
                    <a:pt x="827" y="81"/>
                    <a:pt x="805" y="90"/>
                  </a:cubicBezTo>
                  <a:cubicBezTo>
                    <a:pt x="721" y="127"/>
                    <a:pt x="631" y="189"/>
                    <a:pt x="542" y="140"/>
                  </a:cubicBezTo>
                  <a:cubicBezTo>
                    <a:pt x="473" y="103"/>
                    <a:pt x="409" y="50"/>
                    <a:pt x="344" y="6"/>
                  </a:cubicBezTo>
                  <a:cubicBezTo>
                    <a:pt x="333" y="0"/>
                    <a:pt x="322" y="0"/>
                    <a:pt x="313" y="4"/>
                  </a:cubicBezTo>
                  <a:cubicBezTo>
                    <a:pt x="300" y="8"/>
                    <a:pt x="288" y="18"/>
                    <a:pt x="286" y="35"/>
                  </a:cubicBezTo>
                  <a:cubicBezTo>
                    <a:pt x="276" y="153"/>
                    <a:pt x="284" y="268"/>
                    <a:pt x="307" y="384"/>
                  </a:cubicBezTo>
                  <a:cubicBezTo>
                    <a:pt x="237" y="406"/>
                    <a:pt x="166" y="434"/>
                    <a:pt x="99" y="468"/>
                  </a:cubicBezTo>
                  <a:cubicBezTo>
                    <a:pt x="63" y="487"/>
                    <a:pt x="0" y="509"/>
                    <a:pt x="11" y="561"/>
                  </a:cubicBezTo>
                  <a:cubicBezTo>
                    <a:pt x="22" y="610"/>
                    <a:pt x="96" y="623"/>
                    <a:pt x="134" y="633"/>
                  </a:cubicBezTo>
                  <a:cubicBezTo>
                    <a:pt x="210" y="652"/>
                    <a:pt x="286" y="659"/>
                    <a:pt x="363" y="656"/>
                  </a:cubicBezTo>
                  <a:cubicBezTo>
                    <a:pt x="368" y="762"/>
                    <a:pt x="402" y="858"/>
                    <a:pt x="467" y="943"/>
                  </a:cubicBezTo>
                  <a:cubicBezTo>
                    <a:pt x="481" y="962"/>
                    <a:pt x="513" y="969"/>
                    <a:pt x="525" y="943"/>
                  </a:cubicBezTo>
                  <a:cubicBezTo>
                    <a:pt x="548" y="898"/>
                    <a:pt x="571" y="853"/>
                    <a:pt x="593" y="808"/>
                  </a:cubicBezTo>
                  <a:cubicBezTo>
                    <a:pt x="610" y="772"/>
                    <a:pt x="641" y="676"/>
                    <a:pt x="680" y="667"/>
                  </a:cubicBezTo>
                  <a:cubicBezTo>
                    <a:pt x="714" y="659"/>
                    <a:pt x="756" y="690"/>
                    <a:pt x="790" y="698"/>
                  </a:cubicBezTo>
                  <a:cubicBezTo>
                    <a:pt x="833" y="709"/>
                    <a:pt x="875" y="713"/>
                    <a:pt x="917" y="712"/>
                  </a:cubicBezTo>
                  <a:cubicBezTo>
                    <a:pt x="934" y="712"/>
                    <a:pt x="954" y="696"/>
                    <a:pt x="951" y="677"/>
                  </a:cubicBezTo>
                  <a:cubicBezTo>
                    <a:pt x="937" y="561"/>
                    <a:pt x="855" y="488"/>
                    <a:pt x="763" y="4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3" name="Freeform 89">
              <a:extLst>
                <a:ext uri="{FF2B5EF4-FFF2-40B4-BE49-F238E27FC236}">
                  <a16:creationId xmlns:a16="http://schemas.microsoft.com/office/drawing/2014/main" id="{0FA5E513-920B-7148-9414-B8125544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9174" y="688055"/>
              <a:ext cx="403081" cy="385166"/>
            </a:xfrm>
            <a:custGeom>
              <a:avLst/>
              <a:gdLst>
                <a:gd name="T0" fmla="*/ 196288297 w 876"/>
                <a:gd name="T1" fmla="*/ 149610623 h 839"/>
                <a:gd name="T2" fmla="*/ 196288297 w 876"/>
                <a:gd name="T3" fmla="*/ 149610623 h 839"/>
                <a:gd name="T4" fmla="*/ 138734141 w 876"/>
                <a:gd name="T5" fmla="*/ 214632596 h 839"/>
                <a:gd name="T6" fmla="*/ 138734141 w 876"/>
                <a:gd name="T7" fmla="*/ 214632596 h 839"/>
                <a:gd name="T8" fmla="*/ 67246754 w 876"/>
                <a:gd name="T9" fmla="*/ 127635990 h 839"/>
                <a:gd name="T10" fmla="*/ 67246754 w 876"/>
                <a:gd name="T11" fmla="*/ 127635990 h 839"/>
                <a:gd name="T12" fmla="*/ 56342174 w 876"/>
                <a:gd name="T13" fmla="*/ 49669707 h 839"/>
                <a:gd name="T14" fmla="*/ 56342174 w 876"/>
                <a:gd name="T15" fmla="*/ 49669707 h 839"/>
                <a:gd name="T16" fmla="*/ 136008159 w 876"/>
                <a:gd name="T17" fmla="*/ 82180694 h 839"/>
                <a:gd name="T18" fmla="*/ 136008159 w 876"/>
                <a:gd name="T19" fmla="*/ 82180694 h 839"/>
                <a:gd name="T20" fmla="*/ 147216060 w 876"/>
                <a:gd name="T21" fmla="*/ 89104137 h 839"/>
                <a:gd name="T22" fmla="*/ 147216060 w 876"/>
                <a:gd name="T23" fmla="*/ 89104137 h 839"/>
                <a:gd name="T24" fmla="*/ 165996567 w 876"/>
                <a:gd name="T25" fmla="*/ 79772087 h 839"/>
                <a:gd name="T26" fmla="*/ 165996567 w 876"/>
                <a:gd name="T27" fmla="*/ 79772087 h 839"/>
                <a:gd name="T28" fmla="*/ 183868414 w 876"/>
                <a:gd name="T29" fmla="*/ 48164328 h 839"/>
                <a:gd name="T30" fmla="*/ 183868414 w 876"/>
                <a:gd name="T31" fmla="*/ 48164328 h 839"/>
                <a:gd name="T32" fmla="*/ 232031991 w 876"/>
                <a:gd name="T33" fmla="*/ 62614017 h 839"/>
                <a:gd name="T34" fmla="*/ 232031991 w 876"/>
                <a:gd name="T35" fmla="*/ 62614017 h 839"/>
                <a:gd name="T36" fmla="*/ 196288297 w 876"/>
                <a:gd name="T37" fmla="*/ 149610623 h 839"/>
                <a:gd name="T38" fmla="*/ 249297846 w 876"/>
                <a:gd name="T39" fmla="*/ 50271859 h 839"/>
                <a:gd name="T40" fmla="*/ 249297846 w 876"/>
                <a:gd name="T41" fmla="*/ 50271859 h 839"/>
                <a:gd name="T42" fmla="*/ 148730712 w 876"/>
                <a:gd name="T43" fmla="*/ 56593151 h 839"/>
                <a:gd name="T44" fmla="*/ 148730712 w 876"/>
                <a:gd name="T45" fmla="*/ 56593151 h 839"/>
                <a:gd name="T46" fmla="*/ 33320381 w 876"/>
                <a:gd name="T47" fmla="*/ 48766480 h 839"/>
                <a:gd name="T48" fmla="*/ 33320381 w 876"/>
                <a:gd name="T49" fmla="*/ 48766480 h 839"/>
                <a:gd name="T50" fmla="*/ 129950204 w 876"/>
                <a:gd name="T51" fmla="*/ 244735626 h 839"/>
                <a:gd name="T52" fmla="*/ 129950204 w 876"/>
                <a:gd name="T53" fmla="*/ 244735626 h 839"/>
                <a:gd name="T54" fmla="*/ 141460775 w 876"/>
                <a:gd name="T55" fmla="*/ 251659070 h 839"/>
                <a:gd name="T56" fmla="*/ 141460775 w 876"/>
                <a:gd name="T57" fmla="*/ 251659070 h 839"/>
                <a:gd name="T58" fmla="*/ 149942042 w 876"/>
                <a:gd name="T59" fmla="*/ 245939930 h 839"/>
                <a:gd name="T60" fmla="*/ 149942042 w 876"/>
                <a:gd name="T61" fmla="*/ 245939930 h 839"/>
                <a:gd name="T62" fmla="*/ 150850702 w 876"/>
                <a:gd name="T63" fmla="*/ 243531323 h 839"/>
                <a:gd name="T64" fmla="*/ 150850702 w 876"/>
                <a:gd name="T65" fmla="*/ 243531323 h 839"/>
                <a:gd name="T66" fmla="*/ 220824090 w 876"/>
                <a:gd name="T67" fmla="*/ 152019230 h 839"/>
                <a:gd name="T68" fmla="*/ 220824090 w 876"/>
                <a:gd name="T69" fmla="*/ 152019230 h 839"/>
                <a:gd name="T70" fmla="*/ 249297846 w 876"/>
                <a:gd name="T71" fmla="*/ 50271859 h 8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6" h="839">
                  <a:moveTo>
                    <a:pt x="648" y="497"/>
                  </a:moveTo>
                  <a:lnTo>
                    <a:pt x="648" y="497"/>
                  </a:lnTo>
                  <a:cubicBezTo>
                    <a:pt x="586" y="570"/>
                    <a:pt x="502" y="629"/>
                    <a:pt x="458" y="713"/>
                  </a:cubicBezTo>
                  <a:cubicBezTo>
                    <a:pt x="395" y="605"/>
                    <a:pt x="295" y="529"/>
                    <a:pt x="222" y="424"/>
                  </a:cubicBezTo>
                  <a:cubicBezTo>
                    <a:pt x="180" y="361"/>
                    <a:pt x="125" y="236"/>
                    <a:pt x="186" y="165"/>
                  </a:cubicBezTo>
                  <a:cubicBezTo>
                    <a:pt x="265" y="70"/>
                    <a:pt x="435" y="175"/>
                    <a:pt x="449" y="273"/>
                  </a:cubicBezTo>
                  <a:cubicBezTo>
                    <a:pt x="452" y="295"/>
                    <a:pt x="469" y="301"/>
                    <a:pt x="486" y="296"/>
                  </a:cubicBezTo>
                  <a:cubicBezTo>
                    <a:pt x="504" y="322"/>
                    <a:pt x="555" y="304"/>
                    <a:pt x="548" y="265"/>
                  </a:cubicBezTo>
                  <a:cubicBezTo>
                    <a:pt x="540" y="226"/>
                    <a:pt x="578" y="183"/>
                    <a:pt x="607" y="160"/>
                  </a:cubicBezTo>
                  <a:cubicBezTo>
                    <a:pt x="665" y="112"/>
                    <a:pt x="744" y="134"/>
                    <a:pt x="766" y="208"/>
                  </a:cubicBezTo>
                  <a:cubicBezTo>
                    <a:pt x="796" y="308"/>
                    <a:pt x="708" y="425"/>
                    <a:pt x="648" y="497"/>
                  </a:cubicBezTo>
                  <a:close/>
                  <a:moveTo>
                    <a:pt x="823" y="167"/>
                  </a:moveTo>
                  <a:lnTo>
                    <a:pt x="823" y="167"/>
                  </a:lnTo>
                  <a:cubicBezTo>
                    <a:pt x="755" y="7"/>
                    <a:pt x="545" y="59"/>
                    <a:pt x="491" y="188"/>
                  </a:cubicBezTo>
                  <a:cubicBezTo>
                    <a:pt x="412" y="57"/>
                    <a:pt x="178" y="0"/>
                    <a:pt x="110" y="162"/>
                  </a:cubicBezTo>
                  <a:cubicBezTo>
                    <a:pt x="0" y="431"/>
                    <a:pt x="356" y="596"/>
                    <a:pt x="429" y="813"/>
                  </a:cubicBezTo>
                  <a:cubicBezTo>
                    <a:pt x="435" y="832"/>
                    <a:pt x="452" y="838"/>
                    <a:pt x="467" y="836"/>
                  </a:cubicBezTo>
                  <a:cubicBezTo>
                    <a:pt x="479" y="837"/>
                    <a:pt x="491" y="832"/>
                    <a:pt x="495" y="817"/>
                  </a:cubicBezTo>
                  <a:cubicBezTo>
                    <a:pt x="495" y="814"/>
                    <a:pt x="496" y="811"/>
                    <a:pt x="498" y="809"/>
                  </a:cubicBezTo>
                  <a:cubicBezTo>
                    <a:pt x="518" y="682"/>
                    <a:pt x="654" y="604"/>
                    <a:pt x="729" y="505"/>
                  </a:cubicBezTo>
                  <a:cubicBezTo>
                    <a:pt x="797" y="415"/>
                    <a:pt x="875" y="286"/>
                    <a:pt x="823" y="1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4" name="Freeform 9">
              <a:extLst>
                <a:ext uri="{FF2B5EF4-FFF2-40B4-BE49-F238E27FC236}">
                  <a16:creationId xmlns:a16="http://schemas.microsoft.com/office/drawing/2014/main" id="{B8432FA0-D9BF-6644-A0CF-0D4DFCF17A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0109">
              <a:off x="10858214" y="5405355"/>
              <a:ext cx="1317849" cy="741221"/>
            </a:xfrm>
            <a:custGeom>
              <a:avLst/>
              <a:gdLst>
                <a:gd name="T0" fmla="*/ 810370831 w 2872"/>
                <a:gd name="T1" fmla="*/ 238459806 h 1615"/>
                <a:gd name="T2" fmla="*/ 796497371 w 2872"/>
                <a:gd name="T3" fmla="*/ 336435770 h 1615"/>
                <a:gd name="T4" fmla="*/ 796196014 w 2872"/>
                <a:gd name="T5" fmla="*/ 247503841 h 1615"/>
                <a:gd name="T6" fmla="*/ 802831062 w 2872"/>
                <a:gd name="T7" fmla="*/ 316539283 h 1615"/>
                <a:gd name="T8" fmla="*/ 784434002 w 2872"/>
                <a:gd name="T9" fmla="*/ 428081951 h 1615"/>
                <a:gd name="T10" fmla="*/ 633337931 w 2872"/>
                <a:gd name="T11" fmla="*/ 141689019 h 1615"/>
                <a:gd name="T12" fmla="*/ 749147964 w 2872"/>
                <a:gd name="T13" fmla="*/ 278554725 h 1615"/>
                <a:gd name="T14" fmla="*/ 706322159 w 2872"/>
                <a:gd name="T15" fmla="*/ 407280280 h 1615"/>
                <a:gd name="T16" fmla="*/ 537733747 w 2872"/>
                <a:gd name="T17" fmla="*/ 89535169 h 1615"/>
                <a:gd name="T18" fmla="*/ 608607179 w 2872"/>
                <a:gd name="T19" fmla="*/ 126615843 h 1615"/>
                <a:gd name="T20" fmla="*/ 597749886 w 2872"/>
                <a:gd name="T21" fmla="*/ 385876670 h 1615"/>
                <a:gd name="T22" fmla="*/ 635448728 w 2872"/>
                <a:gd name="T23" fmla="*/ 343369444 h 1615"/>
                <a:gd name="T24" fmla="*/ 437605963 w 2872"/>
                <a:gd name="T25" fmla="*/ 48234421 h 1615"/>
                <a:gd name="T26" fmla="*/ 685512945 w 2872"/>
                <a:gd name="T27" fmla="*/ 402456968 h 1615"/>
                <a:gd name="T28" fmla="*/ 460225268 w 2872"/>
                <a:gd name="T29" fmla="*/ 173644436 h 1615"/>
                <a:gd name="T30" fmla="*/ 395986885 w 2872"/>
                <a:gd name="T31" fmla="*/ 36778730 h 1615"/>
                <a:gd name="T32" fmla="*/ 516019163 w 2872"/>
                <a:gd name="T33" fmla="*/ 208614750 h 1615"/>
                <a:gd name="T34" fmla="*/ 308525834 w 2872"/>
                <a:gd name="T35" fmla="*/ 155556366 h 1615"/>
                <a:gd name="T36" fmla="*/ 439717411 w 2872"/>
                <a:gd name="T37" fmla="*/ 191430562 h 1615"/>
                <a:gd name="T38" fmla="*/ 214128377 w 2872"/>
                <a:gd name="T39" fmla="*/ 28337934 h 1615"/>
                <a:gd name="T40" fmla="*/ 334462662 w 2872"/>
                <a:gd name="T41" fmla="*/ 128122966 h 1615"/>
                <a:gd name="T42" fmla="*/ 228906558 w 2872"/>
                <a:gd name="T43" fmla="*/ 145607797 h 1615"/>
                <a:gd name="T44" fmla="*/ 291938213 w 2872"/>
                <a:gd name="T45" fmla="*/ 148321398 h 1615"/>
                <a:gd name="T46" fmla="*/ 228906558 w 2872"/>
                <a:gd name="T47" fmla="*/ 145607797 h 1615"/>
                <a:gd name="T48" fmla="*/ 195731317 w 2872"/>
                <a:gd name="T49" fmla="*/ 31352178 h 1615"/>
                <a:gd name="T50" fmla="*/ 209604777 w 2872"/>
                <a:gd name="T51" fmla="*/ 115461446 h 1615"/>
                <a:gd name="T52" fmla="*/ 209604777 w 2872"/>
                <a:gd name="T53" fmla="*/ 141085779 h 1615"/>
                <a:gd name="T54" fmla="*/ 150191351 w 2872"/>
                <a:gd name="T55" fmla="*/ 40396214 h 1615"/>
                <a:gd name="T56" fmla="*/ 61524223 w 2872"/>
                <a:gd name="T57" fmla="*/ 71447749 h 1615"/>
                <a:gd name="T58" fmla="*/ 135111814 w 2872"/>
                <a:gd name="T59" fmla="*/ 119682170 h 1615"/>
                <a:gd name="T60" fmla="*/ 46143330 w 2872"/>
                <a:gd name="T61" fmla="*/ 125410015 h 1615"/>
                <a:gd name="T62" fmla="*/ 46444686 w 2872"/>
                <a:gd name="T63" fmla="*/ 78381422 h 1615"/>
                <a:gd name="T64" fmla="*/ 88064415 w 2872"/>
                <a:gd name="T65" fmla="*/ 126012604 h 1615"/>
                <a:gd name="T66" fmla="*/ 133302374 w 2872"/>
                <a:gd name="T67" fmla="*/ 44918231 h 1615"/>
                <a:gd name="T68" fmla="*/ 154112239 w 2872"/>
                <a:gd name="T69" fmla="*/ 117873102 h 1615"/>
                <a:gd name="T70" fmla="*/ 133302374 w 2872"/>
                <a:gd name="T71" fmla="*/ 44918231 h 1615"/>
                <a:gd name="T72" fmla="*/ 425843951 w 2872"/>
                <a:gd name="T73" fmla="*/ 157365433 h 1615"/>
                <a:gd name="T74" fmla="*/ 358891407 w 2872"/>
                <a:gd name="T75" fmla="*/ 133850811 h 1615"/>
                <a:gd name="T76" fmla="*/ 857720237 w 2872"/>
                <a:gd name="T77" fmla="*/ 199570714 h 1615"/>
                <a:gd name="T78" fmla="*/ 753068852 w 2872"/>
                <a:gd name="T79" fmla="*/ 249915497 h 1615"/>
                <a:gd name="T80" fmla="*/ 619464471 w 2872"/>
                <a:gd name="T81" fmla="*/ 106417411 h 1615"/>
                <a:gd name="T82" fmla="*/ 337780186 w 2872"/>
                <a:gd name="T83" fmla="*/ 4823312 h 1615"/>
                <a:gd name="T84" fmla="*/ 195429960 w 2872"/>
                <a:gd name="T85" fmla="*/ 8139502 h 1615"/>
                <a:gd name="T86" fmla="*/ 7539768 w 2872"/>
                <a:gd name="T87" fmla="*/ 72351632 h 1615"/>
                <a:gd name="T88" fmla="*/ 19301781 w 2872"/>
                <a:gd name="T89" fmla="*/ 126012604 h 1615"/>
                <a:gd name="T90" fmla="*/ 40413002 w 2872"/>
                <a:gd name="T91" fmla="*/ 155255072 h 1615"/>
                <a:gd name="T92" fmla="*/ 61222866 w 2872"/>
                <a:gd name="T93" fmla="*/ 172739903 h 1615"/>
                <a:gd name="T94" fmla="*/ 224080950 w 2872"/>
                <a:gd name="T95" fmla="*/ 168217885 h 1615"/>
                <a:gd name="T96" fmla="*/ 591115489 w 2872"/>
                <a:gd name="T97" fmla="*/ 342766855 h 1615"/>
                <a:gd name="T98" fmla="*/ 537130384 w 2872"/>
                <a:gd name="T99" fmla="*/ 420243744 h 1615"/>
                <a:gd name="T100" fmla="*/ 803132419 w 2872"/>
                <a:gd name="T101" fmla="*/ 447375199 h 1615"/>
                <a:gd name="T102" fmla="*/ 812180271 w 2872"/>
                <a:gd name="T103" fmla="*/ 435015625 h 1615"/>
                <a:gd name="T104" fmla="*/ 865561362 w 2872"/>
                <a:gd name="T105" fmla="*/ 205901149 h 16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72" h="1615">
                  <a:moveTo>
                    <a:pt x="2719" y="887"/>
                  </a:moveTo>
                  <a:lnTo>
                    <a:pt x="2719" y="887"/>
                  </a:lnTo>
                  <a:cubicBezTo>
                    <a:pt x="2705" y="856"/>
                    <a:pt x="2695" y="825"/>
                    <a:pt x="2687" y="791"/>
                  </a:cubicBezTo>
                  <a:cubicBezTo>
                    <a:pt x="2724" y="768"/>
                    <a:pt x="2761" y="744"/>
                    <a:pt x="2797" y="716"/>
                  </a:cubicBezTo>
                  <a:cubicBezTo>
                    <a:pt x="2765" y="769"/>
                    <a:pt x="2740" y="827"/>
                    <a:pt x="2719" y="887"/>
                  </a:cubicBezTo>
                  <a:close/>
                  <a:moveTo>
                    <a:pt x="2641" y="1116"/>
                  </a:moveTo>
                  <a:lnTo>
                    <a:pt x="2641" y="1116"/>
                  </a:lnTo>
                  <a:cubicBezTo>
                    <a:pt x="2604" y="1042"/>
                    <a:pt x="2566" y="968"/>
                    <a:pt x="2529" y="893"/>
                  </a:cubicBezTo>
                  <a:cubicBezTo>
                    <a:pt x="2565" y="869"/>
                    <a:pt x="2603" y="845"/>
                    <a:pt x="2640" y="821"/>
                  </a:cubicBezTo>
                  <a:cubicBezTo>
                    <a:pt x="2652" y="869"/>
                    <a:pt x="2670" y="914"/>
                    <a:pt x="2694" y="957"/>
                  </a:cubicBezTo>
                  <a:cubicBezTo>
                    <a:pt x="2682" y="990"/>
                    <a:pt x="2672" y="1020"/>
                    <a:pt x="2662" y="1050"/>
                  </a:cubicBezTo>
                  <a:cubicBezTo>
                    <a:pt x="2654" y="1072"/>
                    <a:pt x="2648" y="1094"/>
                    <a:pt x="2641" y="1116"/>
                  </a:cubicBezTo>
                  <a:close/>
                  <a:moveTo>
                    <a:pt x="2601" y="1420"/>
                  </a:moveTo>
                  <a:lnTo>
                    <a:pt x="2601" y="1420"/>
                  </a:lnTo>
                  <a:cubicBezTo>
                    <a:pt x="2581" y="1415"/>
                    <a:pt x="2562" y="1409"/>
                    <a:pt x="2541" y="1403"/>
                  </a:cubicBezTo>
                  <a:cubicBezTo>
                    <a:pt x="2394" y="1092"/>
                    <a:pt x="2247" y="781"/>
                    <a:pt x="2100" y="470"/>
                  </a:cubicBezTo>
                  <a:cubicBezTo>
                    <a:pt x="2257" y="574"/>
                    <a:pt x="2391" y="706"/>
                    <a:pt x="2432" y="899"/>
                  </a:cubicBezTo>
                  <a:cubicBezTo>
                    <a:pt x="2436" y="919"/>
                    <a:pt x="2465" y="937"/>
                    <a:pt x="2484" y="924"/>
                  </a:cubicBezTo>
                  <a:cubicBezTo>
                    <a:pt x="2530" y="1014"/>
                    <a:pt x="2575" y="1105"/>
                    <a:pt x="2622" y="1195"/>
                  </a:cubicBezTo>
                  <a:cubicBezTo>
                    <a:pt x="2605" y="1269"/>
                    <a:pt x="2597" y="1344"/>
                    <a:pt x="2601" y="1420"/>
                  </a:cubicBezTo>
                  <a:close/>
                  <a:moveTo>
                    <a:pt x="2342" y="1351"/>
                  </a:moveTo>
                  <a:lnTo>
                    <a:pt x="2342" y="1351"/>
                  </a:lnTo>
                  <a:cubicBezTo>
                    <a:pt x="2342" y="1350"/>
                    <a:pt x="2342" y="1348"/>
                    <a:pt x="2341" y="1347"/>
                  </a:cubicBezTo>
                  <a:lnTo>
                    <a:pt x="1783" y="297"/>
                  </a:lnTo>
                  <a:cubicBezTo>
                    <a:pt x="1837" y="323"/>
                    <a:pt x="1892" y="352"/>
                    <a:pt x="1947" y="380"/>
                  </a:cubicBezTo>
                  <a:cubicBezTo>
                    <a:pt x="1970" y="393"/>
                    <a:pt x="1994" y="406"/>
                    <a:pt x="2018" y="420"/>
                  </a:cubicBezTo>
                  <a:cubicBezTo>
                    <a:pt x="2170" y="741"/>
                    <a:pt x="2321" y="1063"/>
                    <a:pt x="2473" y="1384"/>
                  </a:cubicBezTo>
                  <a:cubicBezTo>
                    <a:pt x="2429" y="1372"/>
                    <a:pt x="2385" y="1361"/>
                    <a:pt x="2342" y="1351"/>
                  </a:cubicBezTo>
                  <a:close/>
                  <a:moveTo>
                    <a:pt x="1982" y="1280"/>
                  </a:moveTo>
                  <a:lnTo>
                    <a:pt x="1982" y="1280"/>
                  </a:lnTo>
                  <a:cubicBezTo>
                    <a:pt x="2021" y="1248"/>
                    <a:pt x="2059" y="1216"/>
                    <a:pt x="2099" y="1186"/>
                  </a:cubicBezTo>
                  <a:cubicBezTo>
                    <a:pt x="2113" y="1174"/>
                    <a:pt x="2114" y="1153"/>
                    <a:pt x="2107" y="1139"/>
                  </a:cubicBezTo>
                  <a:cubicBezTo>
                    <a:pt x="2044" y="1025"/>
                    <a:pt x="1966" y="922"/>
                    <a:pt x="1876" y="832"/>
                  </a:cubicBezTo>
                  <a:cubicBezTo>
                    <a:pt x="1718" y="618"/>
                    <a:pt x="1576" y="394"/>
                    <a:pt x="1451" y="160"/>
                  </a:cubicBezTo>
                  <a:cubicBezTo>
                    <a:pt x="1535" y="187"/>
                    <a:pt x="1620" y="221"/>
                    <a:pt x="1702" y="257"/>
                  </a:cubicBezTo>
                  <a:cubicBezTo>
                    <a:pt x="1892" y="617"/>
                    <a:pt x="2082" y="976"/>
                    <a:pt x="2273" y="1335"/>
                  </a:cubicBezTo>
                  <a:cubicBezTo>
                    <a:pt x="2177" y="1313"/>
                    <a:pt x="2080" y="1295"/>
                    <a:pt x="1982" y="1280"/>
                  </a:cubicBezTo>
                  <a:close/>
                  <a:moveTo>
                    <a:pt x="1526" y="576"/>
                  </a:moveTo>
                  <a:lnTo>
                    <a:pt x="1526" y="576"/>
                  </a:lnTo>
                  <a:cubicBezTo>
                    <a:pt x="1398" y="424"/>
                    <a:pt x="1280" y="263"/>
                    <a:pt x="1171" y="96"/>
                  </a:cubicBezTo>
                  <a:cubicBezTo>
                    <a:pt x="1220" y="102"/>
                    <a:pt x="1267" y="111"/>
                    <a:pt x="1313" y="122"/>
                  </a:cubicBezTo>
                  <a:cubicBezTo>
                    <a:pt x="1336" y="126"/>
                    <a:pt x="1358" y="133"/>
                    <a:pt x="1378" y="139"/>
                  </a:cubicBezTo>
                  <a:cubicBezTo>
                    <a:pt x="1478" y="329"/>
                    <a:pt x="1590" y="515"/>
                    <a:pt x="1711" y="692"/>
                  </a:cubicBezTo>
                  <a:cubicBezTo>
                    <a:pt x="1653" y="650"/>
                    <a:pt x="1590" y="612"/>
                    <a:pt x="1526" y="576"/>
                  </a:cubicBezTo>
                  <a:close/>
                  <a:moveTo>
                    <a:pt x="1251" y="564"/>
                  </a:moveTo>
                  <a:lnTo>
                    <a:pt x="1251" y="564"/>
                  </a:lnTo>
                  <a:cubicBezTo>
                    <a:pt x="1175" y="543"/>
                    <a:pt x="1099" y="528"/>
                    <a:pt x="1023" y="516"/>
                  </a:cubicBezTo>
                  <a:cubicBezTo>
                    <a:pt x="1026" y="511"/>
                    <a:pt x="1030" y="507"/>
                    <a:pt x="1031" y="502"/>
                  </a:cubicBezTo>
                  <a:cubicBezTo>
                    <a:pt x="1180" y="528"/>
                    <a:pt x="1325" y="573"/>
                    <a:pt x="1458" y="635"/>
                  </a:cubicBezTo>
                  <a:cubicBezTo>
                    <a:pt x="1391" y="608"/>
                    <a:pt x="1321" y="584"/>
                    <a:pt x="1251" y="564"/>
                  </a:cubicBezTo>
                  <a:close/>
                  <a:moveTo>
                    <a:pt x="710" y="94"/>
                  </a:moveTo>
                  <a:lnTo>
                    <a:pt x="710" y="94"/>
                  </a:lnTo>
                  <a:cubicBezTo>
                    <a:pt x="759" y="88"/>
                    <a:pt x="808" y="84"/>
                    <a:pt x="858" y="82"/>
                  </a:cubicBezTo>
                  <a:cubicBezTo>
                    <a:pt x="942" y="196"/>
                    <a:pt x="1026" y="310"/>
                    <a:pt x="1109" y="425"/>
                  </a:cubicBezTo>
                  <a:cubicBezTo>
                    <a:pt x="1058" y="413"/>
                    <a:pt x="1007" y="404"/>
                    <a:pt x="956" y="399"/>
                  </a:cubicBezTo>
                  <a:cubicBezTo>
                    <a:pt x="868" y="301"/>
                    <a:pt x="787" y="199"/>
                    <a:pt x="710" y="94"/>
                  </a:cubicBezTo>
                  <a:close/>
                  <a:moveTo>
                    <a:pt x="759" y="483"/>
                  </a:moveTo>
                  <a:lnTo>
                    <a:pt x="759" y="483"/>
                  </a:lnTo>
                  <a:cubicBezTo>
                    <a:pt x="761" y="479"/>
                    <a:pt x="761" y="475"/>
                    <a:pt x="761" y="470"/>
                  </a:cubicBezTo>
                  <a:cubicBezTo>
                    <a:pt x="830" y="475"/>
                    <a:pt x="900" y="482"/>
                    <a:pt x="968" y="492"/>
                  </a:cubicBezTo>
                  <a:cubicBezTo>
                    <a:pt x="973" y="498"/>
                    <a:pt x="978" y="503"/>
                    <a:pt x="984" y="509"/>
                  </a:cubicBezTo>
                  <a:cubicBezTo>
                    <a:pt x="909" y="498"/>
                    <a:pt x="834" y="490"/>
                    <a:pt x="759" y="483"/>
                  </a:cubicBezTo>
                  <a:close/>
                  <a:moveTo>
                    <a:pt x="498" y="134"/>
                  </a:moveTo>
                  <a:lnTo>
                    <a:pt x="498" y="134"/>
                  </a:lnTo>
                  <a:cubicBezTo>
                    <a:pt x="549" y="122"/>
                    <a:pt x="599" y="111"/>
                    <a:pt x="649" y="104"/>
                  </a:cubicBezTo>
                  <a:cubicBezTo>
                    <a:pt x="721" y="203"/>
                    <a:pt x="797" y="297"/>
                    <a:pt x="877" y="389"/>
                  </a:cubicBezTo>
                  <a:cubicBezTo>
                    <a:pt x="817" y="385"/>
                    <a:pt x="756" y="383"/>
                    <a:pt x="695" y="383"/>
                  </a:cubicBezTo>
                  <a:cubicBezTo>
                    <a:pt x="630" y="299"/>
                    <a:pt x="564" y="217"/>
                    <a:pt x="498" y="134"/>
                  </a:cubicBezTo>
                  <a:lnTo>
                    <a:pt x="519" y="469"/>
                  </a:lnTo>
                  <a:cubicBezTo>
                    <a:pt x="577" y="467"/>
                    <a:pt x="636" y="467"/>
                    <a:pt x="695" y="468"/>
                  </a:cubicBezTo>
                  <a:lnTo>
                    <a:pt x="704" y="479"/>
                  </a:lnTo>
                  <a:cubicBezTo>
                    <a:pt x="642" y="475"/>
                    <a:pt x="581" y="471"/>
                    <a:pt x="519" y="469"/>
                  </a:cubicBezTo>
                  <a:lnTo>
                    <a:pt x="498" y="134"/>
                  </a:lnTo>
                  <a:close/>
                  <a:moveTo>
                    <a:pt x="354" y="409"/>
                  </a:moveTo>
                  <a:lnTo>
                    <a:pt x="354" y="409"/>
                  </a:lnTo>
                  <a:cubicBezTo>
                    <a:pt x="304" y="351"/>
                    <a:pt x="254" y="294"/>
                    <a:pt x="204" y="237"/>
                  </a:cubicBezTo>
                  <a:cubicBezTo>
                    <a:pt x="230" y="224"/>
                    <a:pt x="257" y="213"/>
                    <a:pt x="285" y="203"/>
                  </a:cubicBezTo>
                  <a:cubicBezTo>
                    <a:pt x="339" y="268"/>
                    <a:pt x="393" y="332"/>
                    <a:pt x="448" y="397"/>
                  </a:cubicBezTo>
                  <a:cubicBezTo>
                    <a:pt x="416" y="401"/>
                    <a:pt x="385" y="403"/>
                    <a:pt x="354" y="409"/>
                  </a:cubicBezTo>
                  <a:lnTo>
                    <a:pt x="158" y="442"/>
                  </a:lnTo>
                  <a:cubicBezTo>
                    <a:pt x="159" y="434"/>
                    <a:pt x="158" y="425"/>
                    <a:pt x="153" y="416"/>
                  </a:cubicBezTo>
                  <a:cubicBezTo>
                    <a:pt x="130" y="376"/>
                    <a:pt x="108" y="334"/>
                    <a:pt x="90" y="291"/>
                  </a:cubicBezTo>
                  <a:cubicBezTo>
                    <a:pt x="112" y="280"/>
                    <a:pt x="132" y="270"/>
                    <a:pt x="154" y="260"/>
                  </a:cubicBezTo>
                  <a:cubicBezTo>
                    <a:pt x="155" y="261"/>
                    <a:pt x="155" y="262"/>
                    <a:pt x="156" y="262"/>
                  </a:cubicBezTo>
                  <a:lnTo>
                    <a:pt x="292" y="418"/>
                  </a:lnTo>
                  <a:cubicBezTo>
                    <a:pt x="247" y="425"/>
                    <a:pt x="202" y="433"/>
                    <a:pt x="158" y="442"/>
                  </a:cubicBezTo>
                  <a:lnTo>
                    <a:pt x="354" y="409"/>
                  </a:lnTo>
                  <a:close/>
                  <a:moveTo>
                    <a:pt x="442" y="149"/>
                  </a:moveTo>
                  <a:lnTo>
                    <a:pt x="442" y="149"/>
                  </a:lnTo>
                  <a:cubicBezTo>
                    <a:pt x="505" y="228"/>
                    <a:pt x="566" y="306"/>
                    <a:pt x="628" y="384"/>
                  </a:cubicBezTo>
                  <a:cubicBezTo>
                    <a:pt x="589" y="386"/>
                    <a:pt x="550" y="388"/>
                    <a:pt x="511" y="391"/>
                  </a:cubicBezTo>
                  <a:cubicBezTo>
                    <a:pt x="511" y="389"/>
                    <a:pt x="510" y="389"/>
                    <a:pt x="509" y="388"/>
                  </a:cubicBezTo>
                  <a:lnTo>
                    <a:pt x="337" y="183"/>
                  </a:lnTo>
                  <a:cubicBezTo>
                    <a:pt x="371" y="171"/>
                    <a:pt x="408" y="159"/>
                    <a:pt x="442" y="149"/>
                  </a:cubicBezTo>
                  <a:close/>
                  <a:moveTo>
                    <a:pt x="1104" y="89"/>
                  </a:moveTo>
                  <a:lnTo>
                    <a:pt x="1104" y="89"/>
                  </a:lnTo>
                  <a:cubicBezTo>
                    <a:pt x="1198" y="239"/>
                    <a:pt x="1302" y="383"/>
                    <a:pt x="1412" y="522"/>
                  </a:cubicBezTo>
                  <a:cubicBezTo>
                    <a:pt x="1365" y="501"/>
                    <a:pt x="1316" y="482"/>
                    <a:pt x="1265" y="466"/>
                  </a:cubicBezTo>
                  <a:cubicBezTo>
                    <a:pt x="1240" y="458"/>
                    <a:pt x="1215" y="451"/>
                    <a:pt x="1190" y="444"/>
                  </a:cubicBezTo>
                  <a:cubicBezTo>
                    <a:pt x="1101" y="322"/>
                    <a:pt x="1013" y="201"/>
                    <a:pt x="923" y="81"/>
                  </a:cubicBezTo>
                  <a:cubicBezTo>
                    <a:pt x="983" y="80"/>
                    <a:pt x="1043" y="82"/>
                    <a:pt x="1104" y="89"/>
                  </a:cubicBezTo>
                  <a:close/>
                  <a:moveTo>
                    <a:pt x="2844" y="662"/>
                  </a:moveTo>
                  <a:lnTo>
                    <a:pt x="2844" y="662"/>
                  </a:lnTo>
                  <a:cubicBezTo>
                    <a:pt x="2841" y="655"/>
                    <a:pt x="2834" y="650"/>
                    <a:pt x="2826" y="653"/>
                  </a:cubicBezTo>
                  <a:cubicBezTo>
                    <a:pt x="2707" y="690"/>
                    <a:pt x="2600" y="760"/>
                    <a:pt x="2497" y="829"/>
                  </a:cubicBezTo>
                  <a:cubicBezTo>
                    <a:pt x="2491" y="818"/>
                    <a:pt x="2485" y="806"/>
                    <a:pt x="2480" y="796"/>
                  </a:cubicBezTo>
                  <a:cubicBezTo>
                    <a:pt x="2409" y="597"/>
                    <a:pt x="2237" y="455"/>
                    <a:pt x="2054" y="353"/>
                  </a:cubicBezTo>
                  <a:cubicBezTo>
                    <a:pt x="1837" y="231"/>
                    <a:pt x="1605" y="116"/>
                    <a:pt x="1363" y="58"/>
                  </a:cubicBezTo>
                  <a:cubicBezTo>
                    <a:pt x="1282" y="39"/>
                    <a:pt x="1202" y="24"/>
                    <a:pt x="1120" y="16"/>
                  </a:cubicBezTo>
                  <a:cubicBezTo>
                    <a:pt x="1109" y="4"/>
                    <a:pt x="1095" y="4"/>
                    <a:pt x="1085" y="12"/>
                  </a:cubicBezTo>
                  <a:cubicBezTo>
                    <a:pt x="940" y="0"/>
                    <a:pt x="792" y="4"/>
                    <a:pt x="648" y="27"/>
                  </a:cubicBezTo>
                  <a:cubicBezTo>
                    <a:pt x="645" y="27"/>
                    <a:pt x="641" y="27"/>
                    <a:pt x="639" y="28"/>
                  </a:cubicBezTo>
                  <a:cubicBezTo>
                    <a:pt x="425" y="63"/>
                    <a:pt x="216" y="133"/>
                    <a:pt x="25" y="240"/>
                  </a:cubicBezTo>
                  <a:cubicBezTo>
                    <a:pt x="11" y="248"/>
                    <a:pt x="0" y="265"/>
                    <a:pt x="6" y="282"/>
                  </a:cubicBezTo>
                  <a:cubicBezTo>
                    <a:pt x="20" y="331"/>
                    <a:pt x="39" y="375"/>
                    <a:pt x="64" y="418"/>
                  </a:cubicBezTo>
                  <a:cubicBezTo>
                    <a:pt x="75" y="444"/>
                    <a:pt x="89" y="470"/>
                    <a:pt x="104" y="496"/>
                  </a:cubicBezTo>
                  <a:cubicBezTo>
                    <a:pt x="109" y="508"/>
                    <a:pt x="122" y="515"/>
                    <a:pt x="134" y="515"/>
                  </a:cubicBezTo>
                  <a:cubicBezTo>
                    <a:pt x="140" y="528"/>
                    <a:pt x="147" y="543"/>
                    <a:pt x="153" y="557"/>
                  </a:cubicBezTo>
                  <a:cubicBezTo>
                    <a:pt x="162" y="575"/>
                    <a:pt x="186" y="582"/>
                    <a:pt x="203" y="573"/>
                  </a:cubicBezTo>
                  <a:cubicBezTo>
                    <a:pt x="292" y="526"/>
                    <a:pt x="394" y="540"/>
                    <a:pt x="491" y="543"/>
                  </a:cubicBezTo>
                  <a:cubicBezTo>
                    <a:pt x="575" y="547"/>
                    <a:pt x="658" y="551"/>
                    <a:pt x="743" y="558"/>
                  </a:cubicBezTo>
                  <a:cubicBezTo>
                    <a:pt x="907" y="571"/>
                    <a:pt x="1069" y="593"/>
                    <a:pt x="1228" y="638"/>
                  </a:cubicBezTo>
                  <a:cubicBezTo>
                    <a:pt x="1518" y="719"/>
                    <a:pt x="1793" y="881"/>
                    <a:pt x="1960" y="1137"/>
                  </a:cubicBezTo>
                  <a:cubicBezTo>
                    <a:pt x="1894" y="1197"/>
                    <a:pt x="1828" y="1256"/>
                    <a:pt x="1763" y="1317"/>
                  </a:cubicBezTo>
                  <a:cubicBezTo>
                    <a:pt x="1739" y="1338"/>
                    <a:pt x="1746" y="1386"/>
                    <a:pt x="1781" y="1394"/>
                  </a:cubicBezTo>
                  <a:cubicBezTo>
                    <a:pt x="1973" y="1433"/>
                    <a:pt x="2166" y="1473"/>
                    <a:pt x="2359" y="1510"/>
                  </a:cubicBezTo>
                  <a:cubicBezTo>
                    <a:pt x="2412" y="1520"/>
                    <a:pt x="2672" y="1614"/>
                    <a:pt x="2663" y="1484"/>
                  </a:cubicBezTo>
                  <a:cubicBezTo>
                    <a:pt x="2663" y="1484"/>
                    <a:pt x="2663" y="1484"/>
                    <a:pt x="2662" y="1483"/>
                  </a:cubicBezTo>
                  <a:cubicBezTo>
                    <a:pt x="2680" y="1479"/>
                    <a:pt x="2694" y="1467"/>
                    <a:pt x="2693" y="1443"/>
                  </a:cubicBezTo>
                  <a:cubicBezTo>
                    <a:pt x="2686" y="1306"/>
                    <a:pt x="2719" y="1179"/>
                    <a:pt x="2761" y="1050"/>
                  </a:cubicBezTo>
                  <a:cubicBezTo>
                    <a:pt x="2800" y="933"/>
                    <a:pt x="2860" y="807"/>
                    <a:pt x="2870" y="683"/>
                  </a:cubicBezTo>
                  <a:cubicBezTo>
                    <a:pt x="2871" y="666"/>
                    <a:pt x="2858" y="658"/>
                    <a:pt x="2844" y="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  <p:sp>
          <p:nvSpPr>
            <p:cNvPr id="155" name="Freeform 100">
              <a:extLst>
                <a:ext uri="{FF2B5EF4-FFF2-40B4-BE49-F238E27FC236}">
                  <a16:creationId xmlns:a16="http://schemas.microsoft.com/office/drawing/2014/main" id="{D815F5C5-3576-2545-9A92-F7512D2A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7394" y="6309320"/>
              <a:ext cx="522885" cy="407559"/>
            </a:xfrm>
            <a:custGeom>
              <a:avLst/>
              <a:gdLst>
                <a:gd name="T0" fmla="*/ 234722642 w 1138"/>
                <a:gd name="T1" fmla="*/ 128102428 h 887"/>
                <a:gd name="T2" fmla="*/ 232610809 w 1138"/>
                <a:gd name="T3" fmla="*/ 125389692 h 887"/>
                <a:gd name="T4" fmla="*/ 114947751 w 1138"/>
                <a:gd name="T5" fmla="*/ 176027862 h 887"/>
                <a:gd name="T6" fmla="*/ 91414879 w 1138"/>
                <a:gd name="T7" fmla="*/ 188084539 h 887"/>
                <a:gd name="T8" fmla="*/ 39221236 w 1138"/>
                <a:gd name="T9" fmla="*/ 138350180 h 887"/>
                <a:gd name="T10" fmla="*/ 198217363 w 1138"/>
                <a:gd name="T11" fmla="*/ 73847060 h 887"/>
                <a:gd name="T12" fmla="*/ 187958960 w 1138"/>
                <a:gd name="T13" fmla="*/ 22003157 h 887"/>
                <a:gd name="T14" fmla="*/ 318595727 w 1138"/>
                <a:gd name="T15" fmla="*/ 66914585 h 887"/>
                <a:gd name="T16" fmla="*/ 240455317 w 1138"/>
                <a:gd name="T17" fmla="*/ 209183234 h 887"/>
                <a:gd name="T18" fmla="*/ 253428375 w 1138"/>
                <a:gd name="T19" fmla="*/ 185371803 h 887"/>
                <a:gd name="T20" fmla="*/ 240455317 w 1138"/>
                <a:gd name="T21" fmla="*/ 209183234 h 887"/>
                <a:gd name="T22" fmla="*/ 223861416 w 1138"/>
                <a:gd name="T23" fmla="*/ 148297312 h 887"/>
                <a:gd name="T24" fmla="*/ 222654469 w 1138"/>
                <a:gd name="T25" fmla="*/ 144981384 h 887"/>
                <a:gd name="T26" fmla="*/ 230197565 w 1138"/>
                <a:gd name="T27" fmla="*/ 195318284 h 887"/>
                <a:gd name="T28" fmla="*/ 205759808 w 1138"/>
                <a:gd name="T29" fmla="*/ 180850142 h 887"/>
                <a:gd name="T30" fmla="*/ 220542636 w 1138"/>
                <a:gd name="T31" fmla="*/ 151612589 h 887"/>
                <a:gd name="T32" fmla="*/ 225068364 w 1138"/>
                <a:gd name="T33" fmla="*/ 214609356 h 887"/>
                <a:gd name="T34" fmla="*/ 192183276 w 1138"/>
                <a:gd name="T35" fmla="*/ 177836136 h 887"/>
                <a:gd name="T36" fmla="*/ 192183276 w 1138"/>
                <a:gd name="T37" fmla="*/ 177836136 h 887"/>
                <a:gd name="T38" fmla="*/ 181019989 w 1138"/>
                <a:gd name="T39" fmla="*/ 160353988 h 887"/>
                <a:gd name="T40" fmla="*/ 184338769 w 1138"/>
                <a:gd name="T41" fmla="*/ 184768611 h 887"/>
                <a:gd name="T42" fmla="*/ 149643260 w 1138"/>
                <a:gd name="T43" fmla="*/ 204963495 h 887"/>
                <a:gd name="T44" fmla="*/ 144816121 w 1138"/>
                <a:gd name="T45" fmla="*/ 180247601 h 887"/>
                <a:gd name="T46" fmla="*/ 175589376 w 1138"/>
                <a:gd name="T47" fmla="*/ 163367995 h 887"/>
                <a:gd name="T48" fmla="*/ 149643260 w 1138"/>
                <a:gd name="T49" fmla="*/ 204963495 h 887"/>
                <a:gd name="T50" fmla="*/ 119171417 w 1138"/>
                <a:gd name="T51" fmla="*/ 193208740 h 887"/>
                <a:gd name="T52" fmla="*/ 139988982 w 1138"/>
                <a:gd name="T53" fmla="*/ 182357146 h 887"/>
                <a:gd name="T54" fmla="*/ 74821630 w 1138"/>
                <a:gd name="T55" fmla="*/ 245353913 h 887"/>
                <a:gd name="T56" fmla="*/ 88699573 w 1138"/>
                <a:gd name="T57" fmla="*/ 208881963 h 887"/>
                <a:gd name="T58" fmla="*/ 113439393 w 1138"/>
                <a:gd name="T59" fmla="*/ 195921476 h 887"/>
                <a:gd name="T60" fmla="*/ 68787544 w 1138"/>
                <a:gd name="T61" fmla="*/ 222144372 h 887"/>
                <a:gd name="T62" fmla="*/ 56116548 w 1138"/>
                <a:gd name="T63" fmla="*/ 188385809 h 887"/>
                <a:gd name="T64" fmla="*/ 73916745 w 1138"/>
                <a:gd name="T65" fmla="*/ 208881963 h 887"/>
                <a:gd name="T66" fmla="*/ 61245098 w 1138"/>
                <a:gd name="T67" fmla="*/ 242942448 h 887"/>
                <a:gd name="T68" fmla="*/ 21421039 w 1138"/>
                <a:gd name="T69" fmla="*/ 161258450 h 887"/>
                <a:gd name="T70" fmla="*/ 48875514 w 1138"/>
                <a:gd name="T71" fmla="*/ 179343139 h 887"/>
                <a:gd name="T72" fmla="*/ 66977773 w 1138"/>
                <a:gd name="T73" fmla="*/ 226967303 h 887"/>
                <a:gd name="T74" fmla="*/ 15084891 w 1138"/>
                <a:gd name="T75" fmla="*/ 182055875 h 887"/>
                <a:gd name="T76" fmla="*/ 34394097 w 1138"/>
                <a:gd name="T77" fmla="*/ 204662224 h 887"/>
                <a:gd name="T78" fmla="*/ 61245098 w 1138"/>
                <a:gd name="T79" fmla="*/ 242942448 h 887"/>
                <a:gd name="T80" fmla="*/ 178304682 w 1138"/>
                <a:gd name="T81" fmla="*/ 602541 h 887"/>
                <a:gd name="T82" fmla="*/ 171365711 w 1138"/>
                <a:gd name="T83" fmla="*/ 1808274 h 887"/>
                <a:gd name="T84" fmla="*/ 184942242 w 1138"/>
                <a:gd name="T85" fmla="*/ 59378919 h 887"/>
                <a:gd name="T86" fmla="*/ 21421039 w 1138"/>
                <a:gd name="T87" fmla="*/ 124485230 h 887"/>
                <a:gd name="T88" fmla="*/ 11162637 w 1138"/>
                <a:gd name="T89" fmla="*/ 135034903 h 887"/>
                <a:gd name="T90" fmla="*/ 1206947 w 1138"/>
                <a:gd name="T91" fmla="*/ 179946331 h 887"/>
                <a:gd name="T92" fmla="*/ 56116548 w 1138"/>
                <a:gd name="T93" fmla="*/ 262534140 h 887"/>
                <a:gd name="T94" fmla="*/ 66374300 w 1138"/>
                <a:gd name="T95" fmla="*/ 264343064 h 887"/>
                <a:gd name="T96" fmla="*/ 173477543 w 1138"/>
                <a:gd name="T97" fmla="*/ 207374960 h 887"/>
                <a:gd name="T98" fmla="*/ 196104879 w 1138"/>
                <a:gd name="T99" fmla="*/ 191701086 h 887"/>
                <a:gd name="T100" fmla="*/ 222654469 w 1138"/>
                <a:gd name="T101" fmla="*/ 237818246 h 887"/>
                <a:gd name="T102" fmla="*/ 233817757 w 1138"/>
                <a:gd name="T103" fmla="*/ 240229712 h 887"/>
                <a:gd name="T104" fmla="*/ 339412641 w 1138"/>
                <a:gd name="T105" fmla="*/ 66914585 h 8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8" h="887">
                  <a:moveTo>
                    <a:pt x="822" y="542"/>
                  </a:moveTo>
                  <a:lnTo>
                    <a:pt x="822" y="542"/>
                  </a:lnTo>
                  <a:cubicBezTo>
                    <a:pt x="808" y="502"/>
                    <a:pt x="793" y="464"/>
                    <a:pt x="778" y="425"/>
                  </a:cubicBezTo>
                  <a:cubicBezTo>
                    <a:pt x="777" y="420"/>
                    <a:pt x="775" y="418"/>
                    <a:pt x="771" y="416"/>
                  </a:cubicBezTo>
                  <a:cubicBezTo>
                    <a:pt x="767" y="400"/>
                    <a:pt x="750" y="386"/>
                    <a:pt x="730" y="397"/>
                  </a:cubicBezTo>
                  <a:cubicBezTo>
                    <a:pt x="614" y="461"/>
                    <a:pt x="498" y="523"/>
                    <a:pt x="381" y="584"/>
                  </a:cubicBezTo>
                  <a:cubicBezTo>
                    <a:pt x="355" y="598"/>
                    <a:pt x="329" y="614"/>
                    <a:pt x="303" y="624"/>
                  </a:cubicBezTo>
                  <a:cubicBezTo>
                    <a:pt x="261" y="641"/>
                    <a:pt x="254" y="622"/>
                    <a:pt x="229" y="589"/>
                  </a:cubicBezTo>
                  <a:cubicBezTo>
                    <a:pt x="196" y="546"/>
                    <a:pt x="162" y="502"/>
                    <a:pt x="130" y="459"/>
                  </a:cubicBezTo>
                  <a:cubicBezTo>
                    <a:pt x="314" y="411"/>
                    <a:pt x="468" y="279"/>
                    <a:pt x="657" y="245"/>
                  </a:cubicBezTo>
                  <a:cubicBezTo>
                    <a:pt x="672" y="243"/>
                    <a:pt x="682" y="223"/>
                    <a:pt x="678" y="210"/>
                  </a:cubicBezTo>
                  <a:cubicBezTo>
                    <a:pt x="663" y="163"/>
                    <a:pt x="645" y="117"/>
                    <a:pt x="623" y="73"/>
                  </a:cubicBezTo>
                  <a:cubicBezTo>
                    <a:pt x="769" y="121"/>
                    <a:pt x="912" y="170"/>
                    <a:pt x="1056" y="222"/>
                  </a:cubicBezTo>
                  <a:cubicBezTo>
                    <a:pt x="977" y="328"/>
                    <a:pt x="900" y="435"/>
                    <a:pt x="822" y="542"/>
                  </a:cubicBezTo>
                  <a:close/>
                  <a:moveTo>
                    <a:pt x="797" y="694"/>
                  </a:moveTo>
                  <a:lnTo>
                    <a:pt x="797" y="694"/>
                  </a:lnTo>
                  <a:cubicBezTo>
                    <a:pt x="804" y="672"/>
                    <a:pt x="811" y="650"/>
                    <a:pt x="818" y="628"/>
                  </a:cubicBezTo>
                  <a:cubicBezTo>
                    <a:pt x="827" y="626"/>
                    <a:pt x="834" y="623"/>
                    <a:pt x="840" y="615"/>
                  </a:cubicBezTo>
                  <a:lnTo>
                    <a:pt x="997" y="400"/>
                  </a:lnTo>
                  <a:cubicBezTo>
                    <a:pt x="942" y="505"/>
                    <a:pt x="871" y="600"/>
                    <a:pt x="797" y="694"/>
                  </a:cubicBezTo>
                  <a:close/>
                  <a:moveTo>
                    <a:pt x="763" y="648"/>
                  </a:moveTo>
                  <a:lnTo>
                    <a:pt x="742" y="492"/>
                  </a:lnTo>
                  <a:cubicBezTo>
                    <a:pt x="740" y="487"/>
                    <a:pt x="738" y="487"/>
                    <a:pt x="737" y="487"/>
                  </a:cubicBezTo>
                  <a:cubicBezTo>
                    <a:pt x="737" y="485"/>
                    <a:pt x="738" y="484"/>
                    <a:pt x="738" y="481"/>
                  </a:cubicBezTo>
                  <a:lnTo>
                    <a:pt x="783" y="593"/>
                  </a:lnTo>
                  <a:cubicBezTo>
                    <a:pt x="776" y="612"/>
                    <a:pt x="770" y="631"/>
                    <a:pt x="763" y="648"/>
                  </a:cubicBezTo>
                  <a:close/>
                  <a:moveTo>
                    <a:pt x="685" y="604"/>
                  </a:moveTo>
                  <a:lnTo>
                    <a:pt x="685" y="604"/>
                  </a:lnTo>
                  <a:cubicBezTo>
                    <a:pt x="684" y="603"/>
                    <a:pt x="682" y="601"/>
                    <a:pt x="682" y="600"/>
                  </a:cubicBezTo>
                  <a:cubicBezTo>
                    <a:pt x="703" y="572"/>
                    <a:pt x="719" y="541"/>
                    <a:pt x="731" y="503"/>
                  </a:cubicBezTo>
                  <a:cubicBezTo>
                    <a:pt x="739" y="559"/>
                    <a:pt x="748" y="617"/>
                    <a:pt x="756" y="674"/>
                  </a:cubicBezTo>
                  <a:cubicBezTo>
                    <a:pt x="752" y="687"/>
                    <a:pt x="748" y="699"/>
                    <a:pt x="746" y="712"/>
                  </a:cubicBezTo>
                  <a:cubicBezTo>
                    <a:pt x="726" y="675"/>
                    <a:pt x="705" y="640"/>
                    <a:pt x="685" y="604"/>
                  </a:cubicBezTo>
                  <a:close/>
                  <a:moveTo>
                    <a:pt x="637" y="590"/>
                  </a:moveTo>
                  <a:lnTo>
                    <a:pt x="685" y="501"/>
                  </a:lnTo>
                  <a:cubicBezTo>
                    <a:pt x="674" y="534"/>
                    <a:pt x="660" y="565"/>
                    <a:pt x="637" y="590"/>
                  </a:cubicBezTo>
                  <a:close/>
                  <a:moveTo>
                    <a:pt x="527" y="663"/>
                  </a:moveTo>
                  <a:lnTo>
                    <a:pt x="600" y="532"/>
                  </a:lnTo>
                  <a:cubicBezTo>
                    <a:pt x="627" y="518"/>
                    <a:pt x="652" y="505"/>
                    <a:pt x="678" y="491"/>
                  </a:cubicBezTo>
                  <a:cubicBezTo>
                    <a:pt x="656" y="532"/>
                    <a:pt x="633" y="573"/>
                    <a:pt x="611" y="613"/>
                  </a:cubicBezTo>
                  <a:cubicBezTo>
                    <a:pt x="586" y="633"/>
                    <a:pt x="556" y="648"/>
                    <a:pt x="527" y="663"/>
                  </a:cubicBezTo>
                  <a:close/>
                  <a:moveTo>
                    <a:pt x="496" y="680"/>
                  </a:moveTo>
                  <a:lnTo>
                    <a:pt x="424" y="719"/>
                  </a:lnTo>
                  <a:cubicBezTo>
                    <a:pt x="444" y="680"/>
                    <a:pt x="464" y="639"/>
                    <a:pt x="480" y="598"/>
                  </a:cubicBezTo>
                  <a:cubicBezTo>
                    <a:pt x="514" y="579"/>
                    <a:pt x="548" y="562"/>
                    <a:pt x="582" y="542"/>
                  </a:cubicBezTo>
                  <a:cubicBezTo>
                    <a:pt x="557" y="587"/>
                    <a:pt x="533" y="630"/>
                    <a:pt x="509" y="672"/>
                  </a:cubicBezTo>
                  <a:cubicBezTo>
                    <a:pt x="505" y="674"/>
                    <a:pt x="500" y="677"/>
                    <a:pt x="496" y="680"/>
                  </a:cubicBezTo>
                  <a:close/>
                  <a:moveTo>
                    <a:pt x="321" y="775"/>
                  </a:moveTo>
                  <a:lnTo>
                    <a:pt x="321" y="775"/>
                  </a:lnTo>
                  <a:cubicBezTo>
                    <a:pt x="345" y="730"/>
                    <a:pt x="370" y="686"/>
                    <a:pt x="395" y="641"/>
                  </a:cubicBezTo>
                  <a:cubicBezTo>
                    <a:pt x="418" y="630"/>
                    <a:pt x="441" y="617"/>
                    <a:pt x="464" y="605"/>
                  </a:cubicBezTo>
                  <a:cubicBezTo>
                    <a:pt x="448" y="647"/>
                    <a:pt x="427" y="689"/>
                    <a:pt x="404" y="729"/>
                  </a:cubicBezTo>
                  <a:lnTo>
                    <a:pt x="321" y="775"/>
                  </a:lnTo>
                  <a:close/>
                  <a:moveTo>
                    <a:pt x="248" y="814"/>
                  </a:moveTo>
                  <a:lnTo>
                    <a:pt x="248" y="814"/>
                  </a:lnTo>
                  <a:cubicBezTo>
                    <a:pt x="263" y="773"/>
                    <a:pt x="278" y="734"/>
                    <a:pt x="294" y="693"/>
                  </a:cubicBezTo>
                  <a:cubicBezTo>
                    <a:pt x="300" y="690"/>
                    <a:pt x="305" y="688"/>
                    <a:pt x="312" y="685"/>
                  </a:cubicBezTo>
                  <a:cubicBezTo>
                    <a:pt x="334" y="673"/>
                    <a:pt x="354" y="662"/>
                    <a:pt x="376" y="650"/>
                  </a:cubicBezTo>
                  <a:lnTo>
                    <a:pt x="302" y="785"/>
                  </a:lnTo>
                  <a:lnTo>
                    <a:pt x="248" y="814"/>
                  </a:lnTo>
                  <a:close/>
                  <a:moveTo>
                    <a:pt x="228" y="737"/>
                  </a:moveTo>
                  <a:lnTo>
                    <a:pt x="228" y="737"/>
                  </a:lnTo>
                  <a:cubicBezTo>
                    <a:pt x="214" y="699"/>
                    <a:pt x="201" y="663"/>
                    <a:pt x="186" y="625"/>
                  </a:cubicBezTo>
                  <a:cubicBezTo>
                    <a:pt x="193" y="634"/>
                    <a:pt x="199" y="644"/>
                    <a:pt x="206" y="653"/>
                  </a:cubicBezTo>
                  <a:cubicBezTo>
                    <a:pt x="221" y="671"/>
                    <a:pt x="232" y="685"/>
                    <a:pt x="245" y="693"/>
                  </a:cubicBezTo>
                  <a:lnTo>
                    <a:pt x="228" y="737"/>
                  </a:lnTo>
                  <a:close/>
                  <a:moveTo>
                    <a:pt x="203" y="806"/>
                  </a:moveTo>
                  <a:lnTo>
                    <a:pt x="203" y="806"/>
                  </a:lnTo>
                  <a:cubicBezTo>
                    <a:pt x="183" y="773"/>
                    <a:pt x="162" y="741"/>
                    <a:pt x="139" y="711"/>
                  </a:cubicBezTo>
                  <a:cubicBezTo>
                    <a:pt x="116" y="653"/>
                    <a:pt x="93" y="593"/>
                    <a:pt x="71" y="535"/>
                  </a:cubicBezTo>
                  <a:cubicBezTo>
                    <a:pt x="75" y="519"/>
                    <a:pt x="78" y="503"/>
                    <a:pt x="80" y="487"/>
                  </a:cubicBezTo>
                  <a:lnTo>
                    <a:pt x="162" y="595"/>
                  </a:lnTo>
                  <a:cubicBezTo>
                    <a:pt x="182" y="647"/>
                    <a:pt x="203" y="699"/>
                    <a:pt x="222" y="753"/>
                  </a:cubicBezTo>
                  <a:cubicBezTo>
                    <a:pt x="215" y="771"/>
                    <a:pt x="209" y="788"/>
                    <a:pt x="203" y="806"/>
                  </a:cubicBezTo>
                  <a:lnTo>
                    <a:pt x="50" y="604"/>
                  </a:lnTo>
                  <a:cubicBezTo>
                    <a:pt x="56" y="588"/>
                    <a:pt x="62" y="571"/>
                    <a:pt x="66" y="555"/>
                  </a:cubicBezTo>
                  <a:cubicBezTo>
                    <a:pt x="82" y="596"/>
                    <a:pt x="99" y="637"/>
                    <a:pt x="114" y="679"/>
                  </a:cubicBezTo>
                  <a:cubicBezTo>
                    <a:pt x="93" y="653"/>
                    <a:pt x="73" y="628"/>
                    <a:pt x="50" y="604"/>
                  </a:cubicBezTo>
                  <a:lnTo>
                    <a:pt x="203" y="806"/>
                  </a:lnTo>
                  <a:close/>
                  <a:moveTo>
                    <a:pt x="1108" y="181"/>
                  </a:moveTo>
                  <a:lnTo>
                    <a:pt x="1108" y="181"/>
                  </a:lnTo>
                  <a:cubicBezTo>
                    <a:pt x="938" y="117"/>
                    <a:pt x="766" y="58"/>
                    <a:pt x="591" y="2"/>
                  </a:cubicBezTo>
                  <a:cubicBezTo>
                    <a:pt x="583" y="0"/>
                    <a:pt x="575" y="1"/>
                    <a:pt x="568" y="6"/>
                  </a:cubicBezTo>
                  <a:cubicBezTo>
                    <a:pt x="551" y="8"/>
                    <a:pt x="535" y="27"/>
                    <a:pt x="546" y="48"/>
                  </a:cubicBezTo>
                  <a:cubicBezTo>
                    <a:pt x="573" y="96"/>
                    <a:pt x="595" y="145"/>
                    <a:pt x="613" y="197"/>
                  </a:cubicBezTo>
                  <a:cubicBezTo>
                    <a:pt x="422" y="241"/>
                    <a:pt x="267" y="378"/>
                    <a:pt x="71" y="413"/>
                  </a:cubicBezTo>
                  <a:cubicBezTo>
                    <a:pt x="65" y="415"/>
                    <a:pt x="58" y="419"/>
                    <a:pt x="55" y="426"/>
                  </a:cubicBezTo>
                  <a:cubicBezTo>
                    <a:pt x="46" y="428"/>
                    <a:pt x="37" y="435"/>
                    <a:pt x="37" y="448"/>
                  </a:cubicBezTo>
                  <a:cubicBezTo>
                    <a:pt x="35" y="500"/>
                    <a:pt x="25" y="548"/>
                    <a:pt x="4" y="597"/>
                  </a:cubicBezTo>
                  <a:cubicBezTo>
                    <a:pt x="0" y="607"/>
                    <a:pt x="0" y="616"/>
                    <a:pt x="8" y="624"/>
                  </a:cubicBezTo>
                  <a:cubicBezTo>
                    <a:pt x="79" y="699"/>
                    <a:pt x="138" y="781"/>
                    <a:pt x="186" y="871"/>
                  </a:cubicBezTo>
                  <a:cubicBezTo>
                    <a:pt x="194" y="886"/>
                    <a:pt x="210" y="886"/>
                    <a:pt x="220" y="877"/>
                  </a:cubicBezTo>
                  <a:cubicBezTo>
                    <a:pt x="223" y="877"/>
                    <a:pt x="228" y="877"/>
                    <a:pt x="234" y="875"/>
                  </a:cubicBezTo>
                  <a:cubicBezTo>
                    <a:pt x="347" y="812"/>
                    <a:pt x="461" y="751"/>
                    <a:pt x="575" y="688"/>
                  </a:cubicBezTo>
                  <a:cubicBezTo>
                    <a:pt x="605" y="671"/>
                    <a:pt x="629" y="654"/>
                    <a:pt x="650" y="636"/>
                  </a:cubicBezTo>
                  <a:cubicBezTo>
                    <a:pt x="678" y="685"/>
                    <a:pt x="706" y="735"/>
                    <a:pt x="735" y="785"/>
                  </a:cubicBezTo>
                  <a:cubicBezTo>
                    <a:pt x="736" y="787"/>
                    <a:pt x="737" y="788"/>
                    <a:pt x="738" y="789"/>
                  </a:cubicBezTo>
                  <a:cubicBezTo>
                    <a:pt x="745" y="803"/>
                    <a:pt x="763" y="812"/>
                    <a:pt x="775" y="797"/>
                  </a:cubicBezTo>
                  <a:cubicBezTo>
                    <a:pt x="910" y="628"/>
                    <a:pt x="1047" y="452"/>
                    <a:pt x="1112" y="243"/>
                  </a:cubicBezTo>
                  <a:lnTo>
                    <a:pt x="1125" y="222"/>
                  </a:lnTo>
                  <a:cubicBezTo>
                    <a:pt x="1137" y="206"/>
                    <a:pt x="1123" y="187"/>
                    <a:pt x="1108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ES_tradnl" sz="1633"/>
            </a:p>
          </p:txBody>
        </p:sp>
      </p:grpSp>
      <p:sp>
        <p:nvSpPr>
          <p:cNvPr id="369" name="Content Placeholder 2">
            <a:extLst>
              <a:ext uri="{FF2B5EF4-FFF2-40B4-BE49-F238E27FC236}">
                <a16:creationId xmlns:a16="http://schemas.microsoft.com/office/drawing/2014/main" id="{B3AC404B-9FA9-4A15-9ED3-CCAA1CC6F60A}"/>
              </a:ext>
            </a:extLst>
          </p:cNvPr>
          <p:cNvSpPr txBox="1">
            <a:spLocks/>
          </p:cNvSpPr>
          <p:nvPr/>
        </p:nvSpPr>
        <p:spPr>
          <a:xfrm>
            <a:off x="1329341" y="1757786"/>
            <a:ext cx="9035956" cy="4235511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You will still be applying for funding as a TRENT UNIVERSITY student, even though you will be attending a school abroad</a:t>
            </a:r>
          </a:p>
          <a:p>
            <a:pPr lvl="1"/>
            <a:r>
              <a:rPr lang="en-US" dirty="0"/>
              <a:t>You will be paying your tuition to Trent!</a:t>
            </a:r>
          </a:p>
          <a:p>
            <a:endParaRPr lang="en-US" dirty="0"/>
          </a:p>
          <a:p>
            <a:r>
              <a:rPr lang="en-US" b="1" dirty="0"/>
              <a:t>We need to know your actual study dates when away </a:t>
            </a:r>
            <a:r>
              <a:rPr lang="en-US" dirty="0"/>
              <a:t>– complete the Study Abroad Information for OSAP form on the </a:t>
            </a:r>
            <a:r>
              <a:rPr lang="en-US" dirty="0" err="1"/>
              <a:t>myTrent</a:t>
            </a:r>
            <a:r>
              <a:rPr lang="en-US" dirty="0"/>
              <a:t> Portal under the FINANCES tab and upload your acceptance/confirmation letter of your dates</a:t>
            </a:r>
          </a:p>
          <a:p>
            <a:endParaRPr lang="en-US" dirty="0"/>
          </a:p>
          <a:p>
            <a:r>
              <a:rPr lang="en-US" dirty="0"/>
              <a:t>OSAP funding is calculated by the number of weeks you are in school </a:t>
            </a:r>
          </a:p>
          <a:p>
            <a:endParaRPr lang="en-US" dirty="0"/>
          </a:p>
          <a:p>
            <a:r>
              <a:rPr lang="en-US" dirty="0"/>
              <a:t>Actual costs are entered by our office to include what you have been billed for tuition</a:t>
            </a:r>
          </a:p>
        </p:txBody>
      </p:sp>
    </p:spTree>
    <p:extLst>
      <p:ext uri="{BB962C8B-B14F-4D97-AF65-F5344CB8AC3E}">
        <p14:creationId xmlns:p14="http://schemas.microsoft.com/office/powerpoint/2010/main" val="1505553965"/>
      </p:ext>
    </p:extLst>
  </p:cSld>
  <p:clrMapOvr>
    <a:masterClrMapping/>
  </p:clrMapOvr>
  <p:transition advClick="0"/>
</p:sld>
</file>

<file path=ppt/theme/theme1.xml><?xml version="1.0" encoding="utf-8"?>
<a:theme xmlns:a="http://schemas.openxmlformats.org/drawingml/2006/main" name="Office Theme">
  <a:themeElements>
    <a:clrScheme name="Green">
      <a:dk1>
        <a:sysClr val="windowText" lastClr="000000"/>
      </a:dk1>
      <a:lt1>
        <a:sysClr val="window" lastClr="FFFFFF"/>
      </a:lt1>
      <a:dk2>
        <a:srgbClr val="455F51"/>
      </a:dk2>
      <a:lt2>
        <a:srgbClr val="E3DED1"/>
      </a:lt2>
      <a:accent1>
        <a:srgbClr val="549E39"/>
      </a:accent1>
      <a:accent2>
        <a:srgbClr val="8AB833"/>
      </a:accent2>
      <a:accent3>
        <a:srgbClr val="C0CF3A"/>
      </a:accent3>
      <a:accent4>
        <a:srgbClr val="029676"/>
      </a:accent4>
      <a:accent5>
        <a:srgbClr val="4AB5C4"/>
      </a:accent5>
      <a:accent6>
        <a:srgbClr val="0989B1"/>
      </a:accent6>
      <a:hlink>
        <a:srgbClr val="6B9F25"/>
      </a:hlink>
      <a:folHlink>
        <a:srgbClr val="BA6906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1871</TotalTime>
  <Words>774</Words>
  <Application>Microsoft Office PowerPoint</Application>
  <PresentationFormat>Widescreen</PresentationFormat>
  <Paragraphs>89</Paragraphs>
  <Slides>13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2" baseType="lpstr">
      <vt:lpstr>Arial</vt:lpstr>
      <vt:lpstr>Calibri</vt:lpstr>
      <vt:lpstr>Calibri Light</vt:lpstr>
      <vt:lpstr>Century Gothic</vt:lpstr>
      <vt:lpstr>Raleway</vt:lpstr>
      <vt:lpstr>Raleway Medium</vt:lpstr>
      <vt:lpstr>Roboto Regular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 Design</dc:creator>
  <cp:lastModifiedBy>Amanda Moreton</cp:lastModifiedBy>
  <cp:revision>176</cp:revision>
  <dcterms:created xsi:type="dcterms:W3CDTF">2018-12-21T22:04:22Z</dcterms:created>
  <dcterms:modified xsi:type="dcterms:W3CDTF">2025-03-20T16:16:29Z</dcterms:modified>
</cp:coreProperties>
</file>