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68"/>
  </p:notesMasterIdLst>
  <p:handoutMasterIdLst>
    <p:handoutMasterId r:id="rId69"/>
  </p:handoutMasterIdLst>
  <p:sldIdLst>
    <p:sldId id="303" r:id="rId5"/>
    <p:sldId id="340" r:id="rId6"/>
    <p:sldId id="624" r:id="rId7"/>
    <p:sldId id="415" r:id="rId8"/>
    <p:sldId id="262" r:id="rId9"/>
    <p:sldId id="623" r:id="rId10"/>
    <p:sldId id="307" r:id="rId11"/>
    <p:sldId id="457" r:id="rId12"/>
    <p:sldId id="414" r:id="rId13"/>
    <p:sldId id="410" r:id="rId14"/>
    <p:sldId id="408" r:id="rId15"/>
    <p:sldId id="352" r:id="rId16"/>
    <p:sldId id="355" r:id="rId17"/>
    <p:sldId id="381" r:id="rId18"/>
    <p:sldId id="359" r:id="rId19"/>
    <p:sldId id="617" r:id="rId20"/>
    <p:sldId id="618" r:id="rId21"/>
    <p:sldId id="625" r:id="rId22"/>
    <p:sldId id="626" r:id="rId23"/>
    <p:sldId id="635" r:id="rId24"/>
    <p:sldId id="405" r:id="rId25"/>
    <p:sldId id="378" r:id="rId26"/>
    <p:sldId id="377" r:id="rId27"/>
    <p:sldId id="459" r:id="rId28"/>
    <p:sldId id="627" r:id="rId29"/>
    <p:sldId id="628" r:id="rId30"/>
    <p:sldId id="629" r:id="rId31"/>
    <p:sldId id="630" r:id="rId32"/>
    <p:sldId id="631" r:id="rId33"/>
    <p:sldId id="633" r:id="rId34"/>
    <p:sldId id="632" r:id="rId35"/>
    <p:sldId id="634" r:id="rId36"/>
    <p:sldId id="382" r:id="rId37"/>
    <p:sldId id="460" r:id="rId38"/>
    <p:sldId id="379" r:id="rId39"/>
    <p:sldId id="383" r:id="rId40"/>
    <p:sldId id="385" r:id="rId41"/>
    <p:sldId id="370" r:id="rId42"/>
    <p:sldId id="463" r:id="rId43"/>
    <p:sldId id="395" r:id="rId44"/>
    <p:sldId id="396" r:id="rId45"/>
    <p:sldId id="399" r:id="rId46"/>
    <p:sldId id="400" r:id="rId47"/>
    <p:sldId id="420" r:id="rId48"/>
    <p:sldId id="418" r:id="rId49"/>
    <p:sldId id="271" r:id="rId50"/>
    <p:sldId id="318" r:id="rId51"/>
    <p:sldId id="291" r:id="rId52"/>
    <p:sldId id="276" r:id="rId53"/>
    <p:sldId id="361" r:id="rId54"/>
    <p:sldId id="319" r:id="rId55"/>
    <p:sldId id="260" r:id="rId56"/>
    <p:sldId id="304" r:id="rId57"/>
    <p:sldId id="270" r:id="rId58"/>
    <p:sldId id="269" r:id="rId59"/>
    <p:sldId id="619" r:id="rId60"/>
    <p:sldId id="268" r:id="rId61"/>
    <p:sldId id="285" r:id="rId62"/>
    <p:sldId id="371" r:id="rId63"/>
    <p:sldId id="417" r:id="rId64"/>
    <p:sldId id="373" r:id="rId65"/>
    <p:sldId id="621" r:id="rId66"/>
    <p:sldId id="622" r:id="rId6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5ADB77-21B3-43F1-9144-C8439BEA7F5A}">
          <p14:sldIdLst>
            <p14:sldId id="303"/>
            <p14:sldId id="340"/>
            <p14:sldId id="624"/>
            <p14:sldId id="415"/>
            <p14:sldId id="262"/>
            <p14:sldId id="623"/>
            <p14:sldId id="307"/>
            <p14:sldId id="457"/>
            <p14:sldId id="414"/>
            <p14:sldId id="410"/>
            <p14:sldId id="408"/>
            <p14:sldId id="352"/>
            <p14:sldId id="355"/>
            <p14:sldId id="381"/>
            <p14:sldId id="359"/>
            <p14:sldId id="617"/>
            <p14:sldId id="618"/>
            <p14:sldId id="625"/>
            <p14:sldId id="626"/>
            <p14:sldId id="635"/>
            <p14:sldId id="405"/>
            <p14:sldId id="378"/>
            <p14:sldId id="377"/>
            <p14:sldId id="459"/>
            <p14:sldId id="627"/>
            <p14:sldId id="628"/>
            <p14:sldId id="629"/>
            <p14:sldId id="630"/>
            <p14:sldId id="631"/>
            <p14:sldId id="633"/>
            <p14:sldId id="632"/>
            <p14:sldId id="634"/>
            <p14:sldId id="382"/>
            <p14:sldId id="460"/>
            <p14:sldId id="379"/>
            <p14:sldId id="383"/>
            <p14:sldId id="385"/>
            <p14:sldId id="370"/>
            <p14:sldId id="463"/>
            <p14:sldId id="395"/>
            <p14:sldId id="396"/>
            <p14:sldId id="399"/>
            <p14:sldId id="400"/>
            <p14:sldId id="420"/>
            <p14:sldId id="418"/>
            <p14:sldId id="271"/>
            <p14:sldId id="318"/>
            <p14:sldId id="291"/>
            <p14:sldId id="276"/>
            <p14:sldId id="361"/>
            <p14:sldId id="319"/>
            <p14:sldId id="260"/>
            <p14:sldId id="304"/>
            <p14:sldId id="270"/>
            <p14:sldId id="269"/>
            <p14:sldId id="619"/>
            <p14:sldId id="268"/>
            <p14:sldId id="285"/>
            <p14:sldId id="371"/>
            <p14:sldId id="417"/>
            <p14:sldId id="373"/>
            <p14:sldId id="621"/>
            <p14:sldId id="6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 Allen" initials="BA" lastIdx="0" clrIdx="0">
    <p:extLst>
      <p:ext uri="{19B8F6BF-5375-455C-9EA6-DF929625EA0E}">
        <p15:presenceInfo xmlns:p15="http://schemas.microsoft.com/office/powerpoint/2012/main" userId="S-1-5-21-2388115525-2743630388-254879150-204643" providerId="AD"/>
      </p:ext>
    </p:extLst>
  </p:cmAuthor>
  <p:cmAuthor id="2" name="Travis Peck" initials="TP" lastIdx="2" clrIdx="1">
    <p:extLst>
      <p:ext uri="{19B8F6BF-5375-455C-9EA6-DF929625EA0E}">
        <p15:presenceInfo xmlns:p15="http://schemas.microsoft.com/office/powerpoint/2012/main" userId="S-1-5-21-2388115525-2743630388-254879150-254542" providerId="AD"/>
      </p:ext>
    </p:extLst>
  </p:cmAuthor>
  <p:cmAuthor id="3" name="Travis Peck" initials="TP [2]" lastIdx="1" clrIdx="2">
    <p:extLst>
      <p:ext uri="{19B8F6BF-5375-455C-9EA6-DF929625EA0E}">
        <p15:presenceInfo xmlns:p15="http://schemas.microsoft.com/office/powerpoint/2012/main" userId="S::travispeck@trentu.ca::8a0f63f9-5ca0-46b6-bd4a-51e57c0b69c8" providerId="AD"/>
      </p:ext>
    </p:extLst>
  </p:cmAuthor>
  <p:cmAuthor id="4" name="Laura McMaster" initials="LM" lastIdx="2" clrIdx="3">
    <p:extLst>
      <p:ext uri="{19B8F6BF-5375-455C-9EA6-DF929625EA0E}">
        <p15:presenceInfo xmlns:p15="http://schemas.microsoft.com/office/powerpoint/2012/main" userId="S::lauramcmaster@trentu.ca::45023e27-2d5c-4448-8fb3-f55fbae4eb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2D"/>
    <a:srgbClr val="2E75B6"/>
    <a:srgbClr val="4ABA46"/>
    <a:srgbClr val="50C8A7"/>
    <a:srgbClr val="55C3CF"/>
    <a:srgbClr val="DB6FD3"/>
    <a:srgbClr val="C0C9E4"/>
    <a:srgbClr val="95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0BDAC-2AAA-4B24-AE94-B2A39541320A}" v="11" dt="2026-01-20T16:39:36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vis Peck" userId="S::travispeck@trentu.ca::8a0f63f9-5ca0-46b6-bd4a-51e57c0b69c8" providerId="AD" clId="Web-{5089AB5E-98B9-447E-9959-53794BBA27E0}"/>
    <pc:docChg chg="addSld delSld modSld modSection">
      <pc:chgData name="Travis Peck" userId="S::travispeck@trentu.ca::8a0f63f9-5ca0-46b6-bd4a-51e57c0b69c8" providerId="AD" clId="Web-{5089AB5E-98B9-447E-9959-53794BBA27E0}" dt="2025-12-23T16:16:58.588" v="28"/>
      <pc:docMkLst>
        <pc:docMk/>
      </pc:docMkLst>
      <pc:sldChg chg="modSp new">
        <pc:chgData name="Travis Peck" userId="S::travispeck@trentu.ca::8a0f63f9-5ca0-46b6-bd4a-51e57c0b69c8" providerId="AD" clId="Web-{5089AB5E-98B9-447E-9959-53794BBA27E0}" dt="2025-12-23T16:16:57.041" v="27" actId="20577"/>
        <pc:sldMkLst>
          <pc:docMk/>
          <pc:sldMk cId="403974900" sldId="623"/>
        </pc:sldMkLst>
        <pc:spChg chg="mod">
          <ac:chgData name="Travis Peck" userId="S::travispeck@trentu.ca::8a0f63f9-5ca0-46b6-bd4a-51e57c0b69c8" providerId="AD" clId="Web-{5089AB5E-98B9-447E-9959-53794BBA27E0}" dt="2025-12-23T16:16:57.041" v="27" actId="20577"/>
          <ac:spMkLst>
            <pc:docMk/>
            <pc:sldMk cId="403974900" sldId="623"/>
            <ac:spMk id="4" creationId="{A77BC23A-DC0B-84C2-67AC-35F500740CFB}"/>
          </ac:spMkLst>
        </pc:spChg>
      </pc:sldChg>
    </pc:docChg>
  </pc:docChgLst>
  <pc:docChgLst>
    <pc:chgData name="Travis Peck" userId="S::travispeck@trentu.ca::8a0f63f9-5ca0-46b6-bd4a-51e57c0b69c8" providerId="AD" clId="Web-{662A9587-2D46-487A-BC6E-E21A596F517A}"/>
    <pc:docChg chg="delSld modSld sldOrd modSection">
      <pc:chgData name="Travis Peck" userId="S::travispeck@trentu.ca::8a0f63f9-5ca0-46b6-bd4a-51e57c0b69c8" providerId="AD" clId="Web-{662A9587-2D46-487A-BC6E-E21A596F517A}" dt="2026-01-08T00:22:14.018" v="172"/>
      <pc:docMkLst>
        <pc:docMk/>
      </pc:docMkLst>
      <pc:sldChg chg="modSp">
        <pc:chgData name="Travis Peck" userId="S::travispeck@trentu.ca::8a0f63f9-5ca0-46b6-bd4a-51e57c0b69c8" providerId="AD" clId="Web-{662A9587-2D46-487A-BC6E-E21A596F517A}" dt="2026-01-08T00:20:33.845" v="171" actId="20577"/>
        <pc:sldMkLst>
          <pc:docMk/>
          <pc:sldMk cId="2563655223" sldId="270"/>
        </pc:sldMkLst>
        <pc:spChg chg="mod">
          <ac:chgData name="Travis Peck" userId="S::travispeck@trentu.ca::8a0f63f9-5ca0-46b6-bd4a-51e57c0b69c8" providerId="AD" clId="Web-{662A9587-2D46-487A-BC6E-E21A596F517A}" dt="2026-01-08T00:20:33.845" v="171" actId="20577"/>
          <ac:spMkLst>
            <pc:docMk/>
            <pc:sldMk cId="2563655223" sldId="270"/>
            <ac:spMk id="2" creationId="{00000000-0000-0000-0000-000000000000}"/>
          </ac:spMkLst>
        </pc:spChg>
      </pc:sldChg>
      <pc:sldChg chg="modSp">
        <pc:chgData name="Travis Peck" userId="S::travispeck@trentu.ca::8a0f63f9-5ca0-46b6-bd4a-51e57c0b69c8" providerId="AD" clId="Web-{662A9587-2D46-487A-BC6E-E21A596F517A}" dt="2026-01-08T00:13:35.982" v="35" actId="20577"/>
        <pc:sldMkLst>
          <pc:docMk/>
          <pc:sldMk cId="338009843" sldId="355"/>
        </pc:sldMkLst>
        <pc:spChg chg="mod">
          <ac:chgData name="Travis Peck" userId="S::travispeck@trentu.ca::8a0f63f9-5ca0-46b6-bd4a-51e57c0b69c8" providerId="AD" clId="Web-{662A9587-2D46-487A-BC6E-E21A596F517A}" dt="2026-01-08T00:13:35.982" v="35" actId="20577"/>
          <ac:spMkLst>
            <pc:docMk/>
            <pc:sldMk cId="338009843" sldId="355"/>
            <ac:spMk id="2" creationId="{00000000-0000-0000-0000-000000000000}"/>
          </ac:spMkLst>
        </pc:spChg>
      </pc:sldChg>
      <pc:sldChg chg="modSp">
        <pc:chgData name="Travis Peck" userId="S::travispeck@trentu.ca::8a0f63f9-5ca0-46b6-bd4a-51e57c0b69c8" providerId="AD" clId="Web-{662A9587-2D46-487A-BC6E-E21A596F517A}" dt="2026-01-08T00:18:46.142" v="124" actId="20577"/>
        <pc:sldMkLst>
          <pc:docMk/>
          <pc:sldMk cId="2422501317" sldId="361"/>
        </pc:sldMkLst>
        <pc:spChg chg="mod">
          <ac:chgData name="Travis Peck" userId="S::travispeck@trentu.ca::8a0f63f9-5ca0-46b6-bd4a-51e57c0b69c8" providerId="AD" clId="Web-{662A9587-2D46-487A-BC6E-E21A596F517A}" dt="2026-01-08T00:18:46.142" v="124" actId="20577"/>
          <ac:spMkLst>
            <pc:docMk/>
            <pc:sldMk cId="2422501317" sldId="361"/>
            <ac:spMk id="2" creationId="{00000000-0000-0000-0000-000000000000}"/>
          </ac:spMkLst>
        </pc:spChg>
      </pc:sldChg>
      <pc:sldChg chg="modSp">
        <pc:chgData name="Travis Peck" userId="S::travispeck@trentu.ca::8a0f63f9-5ca0-46b6-bd4a-51e57c0b69c8" providerId="AD" clId="Web-{662A9587-2D46-487A-BC6E-E21A596F517A}" dt="2026-01-08T00:15:48.718" v="90" actId="20577"/>
        <pc:sldMkLst>
          <pc:docMk/>
          <pc:sldMk cId="3985891399" sldId="377"/>
        </pc:sldMkLst>
        <pc:spChg chg="mod">
          <ac:chgData name="Travis Peck" userId="S::travispeck@trentu.ca::8a0f63f9-5ca0-46b6-bd4a-51e57c0b69c8" providerId="AD" clId="Web-{662A9587-2D46-487A-BC6E-E21A596F517A}" dt="2026-01-08T00:15:48.718" v="90" actId="20577"/>
          <ac:spMkLst>
            <pc:docMk/>
            <pc:sldMk cId="3985891399" sldId="377"/>
            <ac:spMk id="2" creationId="{00000000-0000-0000-0000-000000000000}"/>
          </ac:spMkLst>
        </pc:spChg>
      </pc:sldChg>
      <pc:sldChg chg="modSp">
        <pc:chgData name="Travis Peck" userId="S::travispeck@trentu.ca::8a0f63f9-5ca0-46b6-bd4a-51e57c0b69c8" providerId="AD" clId="Web-{662A9587-2D46-487A-BC6E-E21A596F517A}" dt="2026-01-08T00:17:41.094" v="117" actId="20577"/>
        <pc:sldMkLst>
          <pc:docMk/>
          <pc:sldMk cId="686558436" sldId="383"/>
        </pc:sldMkLst>
        <pc:spChg chg="mod">
          <ac:chgData name="Travis Peck" userId="S::travispeck@trentu.ca::8a0f63f9-5ca0-46b6-bd4a-51e57c0b69c8" providerId="AD" clId="Web-{662A9587-2D46-487A-BC6E-E21A596F517A}" dt="2026-01-08T00:17:41.094" v="117" actId="20577"/>
          <ac:spMkLst>
            <pc:docMk/>
            <pc:sldMk cId="686558436" sldId="383"/>
            <ac:spMk id="2" creationId="{00000000-0000-0000-0000-000000000000}"/>
          </ac:spMkLst>
        </pc:spChg>
      </pc:sldChg>
      <pc:sldChg chg="ord">
        <pc:chgData name="Travis Peck" userId="S::travispeck@trentu.ca::8a0f63f9-5ca0-46b6-bd4a-51e57c0b69c8" providerId="AD" clId="Web-{662A9587-2D46-487A-BC6E-E21A596F517A}" dt="2026-01-08T00:16:24.234" v="91"/>
        <pc:sldMkLst>
          <pc:docMk/>
          <pc:sldMk cId="1117187997" sldId="459"/>
        </pc:sldMkLst>
      </pc:sldChg>
      <pc:sldChg chg="modSp">
        <pc:chgData name="Travis Peck" userId="S::travispeck@trentu.ca::8a0f63f9-5ca0-46b6-bd4a-51e57c0b69c8" providerId="AD" clId="Web-{662A9587-2D46-487A-BC6E-E21A596F517A}" dt="2026-01-08T00:14:15.373" v="60" actId="20577"/>
        <pc:sldMkLst>
          <pc:docMk/>
          <pc:sldMk cId="2222019270" sldId="617"/>
        </pc:sldMkLst>
        <pc:spChg chg="mod">
          <ac:chgData name="Travis Peck" userId="S::travispeck@trentu.ca::8a0f63f9-5ca0-46b6-bd4a-51e57c0b69c8" providerId="AD" clId="Web-{662A9587-2D46-487A-BC6E-E21A596F517A}" dt="2026-01-08T00:14:15.373" v="60" actId="20577"/>
          <ac:spMkLst>
            <pc:docMk/>
            <pc:sldMk cId="2222019270" sldId="617"/>
            <ac:spMk id="2" creationId="{00000000-0000-0000-0000-000000000000}"/>
          </ac:spMkLst>
        </pc:spChg>
      </pc:sldChg>
    </pc:docChg>
  </pc:docChgLst>
  <pc:docChgLst>
    <pc:chgData name="Travis Peck" userId="8a0f63f9-5ca0-46b6-bd4a-51e57c0b69c8" providerId="ADAL" clId="{8872D085-B947-4DCC-8870-F8EA0A528C1B}"/>
    <pc:docChg chg="undo custSel addSld delSld modSld sldOrd modSection">
      <pc:chgData name="Travis Peck" userId="8a0f63f9-5ca0-46b6-bd4a-51e57c0b69c8" providerId="ADAL" clId="{8872D085-B947-4DCC-8870-F8EA0A528C1B}" dt="2026-01-20T16:43:39.197" v="937" actId="20577"/>
      <pc:docMkLst>
        <pc:docMk/>
      </pc:docMkLst>
      <pc:sldChg chg="modSp mod ord">
        <pc:chgData name="Travis Peck" userId="8a0f63f9-5ca0-46b6-bd4a-51e57c0b69c8" providerId="ADAL" clId="{8872D085-B947-4DCC-8870-F8EA0A528C1B}" dt="2026-01-20T16:37:46.211" v="877" actId="313"/>
        <pc:sldMkLst>
          <pc:docMk/>
          <pc:sldMk cId="1632885594" sldId="262"/>
        </pc:sldMkLst>
        <pc:spChg chg="mod">
          <ac:chgData name="Travis Peck" userId="8a0f63f9-5ca0-46b6-bd4a-51e57c0b69c8" providerId="ADAL" clId="{8872D085-B947-4DCC-8870-F8EA0A528C1B}" dt="2026-01-20T16:37:46.211" v="877" actId="313"/>
          <ac:spMkLst>
            <pc:docMk/>
            <pc:sldMk cId="1632885594" sldId="262"/>
            <ac:spMk id="2" creationId="{00000000-0000-0000-0000-000000000000}"/>
          </ac:spMkLst>
        </pc:spChg>
      </pc:sldChg>
      <pc:sldChg chg="modSp mod">
        <pc:chgData name="Travis Peck" userId="8a0f63f9-5ca0-46b6-bd4a-51e57c0b69c8" providerId="ADAL" clId="{8872D085-B947-4DCC-8870-F8EA0A528C1B}" dt="2026-01-20T16:39:42.861" v="910" actId="20577"/>
        <pc:sldMkLst>
          <pc:docMk/>
          <pc:sldMk cId="4209100590" sldId="285"/>
        </pc:sldMkLst>
        <pc:spChg chg="mod">
          <ac:chgData name="Travis Peck" userId="8a0f63f9-5ca0-46b6-bd4a-51e57c0b69c8" providerId="ADAL" clId="{8872D085-B947-4DCC-8870-F8EA0A528C1B}" dt="2026-01-20T16:39:42.861" v="910" actId="20577"/>
          <ac:spMkLst>
            <pc:docMk/>
            <pc:sldMk cId="4209100590" sldId="285"/>
            <ac:spMk id="2" creationId="{00000000-0000-0000-0000-000000000000}"/>
          </ac:spMkLst>
        </pc:spChg>
      </pc:sldChg>
      <pc:sldChg chg="modSp mod">
        <pc:chgData name="Travis Peck" userId="8a0f63f9-5ca0-46b6-bd4a-51e57c0b69c8" providerId="ADAL" clId="{8872D085-B947-4DCC-8870-F8EA0A528C1B}" dt="2026-01-20T16:43:39.197" v="937" actId="20577"/>
        <pc:sldMkLst>
          <pc:docMk/>
          <pc:sldMk cId="1189234164" sldId="303"/>
        </pc:sldMkLst>
        <pc:spChg chg="mod">
          <ac:chgData name="Travis Peck" userId="8a0f63f9-5ca0-46b6-bd4a-51e57c0b69c8" providerId="ADAL" clId="{8872D085-B947-4DCC-8870-F8EA0A528C1B}" dt="2026-01-20T16:43:39.197" v="937" actId="20577"/>
          <ac:spMkLst>
            <pc:docMk/>
            <pc:sldMk cId="1189234164" sldId="303"/>
            <ac:spMk id="2" creationId="{00000000-0000-0000-0000-000000000000}"/>
          </ac:spMkLst>
        </pc:spChg>
      </pc:sldChg>
      <pc:sldChg chg="add del">
        <pc:chgData name="Travis Peck" userId="8a0f63f9-5ca0-46b6-bd4a-51e57c0b69c8" providerId="ADAL" clId="{8872D085-B947-4DCC-8870-F8EA0A528C1B}" dt="2026-01-20T16:36:06.882" v="856" actId="47"/>
        <pc:sldMkLst>
          <pc:docMk/>
          <pc:sldMk cId="2588589614" sldId="306"/>
        </pc:sldMkLst>
      </pc:sldChg>
      <pc:sldChg chg="modSp mod">
        <pc:chgData name="Travis Peck" userId="8a0f63f9-5ca0-46b6-bd4a-51e57c0b69c8" providerId="ADAL" clId="{8872D085-B947-4DCC-8870-F8EA0A528C1B}" dt="2026-01-05T14:34:23.338" v="239"/>
        <pc:sldMkLst>
          <pc:docMk/>
          <pc:sldMk cId="3368905530" sldId="307"/>
        </pc:sldMkLst>
        <pc:spChg chg="mod">
          <ac:chgData name="Travis Peck" userId="8a0f63f9-5ca0-46b6-bd4a-51e57c0b69c8" providerId="ADAL" clId="{8872D085-B947-4DCC-8870-F8EA0A528C1B}" dt="2026-01-05T14:34:23.338" v="239"/>
          <ac:spMkLst>
            <pc:docMk/>
            <pc:sldMk cId="3368905530" sldId="307"/>
            <ac:spMk id="2" creationId="{00000000-0000-0000-0000-000000000000}"/>
          </ac:spMkLst>
        </pc:spChg>
      </pc:sldChg>
      <pc:sldChg chg="modSp add mod">
        <pc:chgData name="Travis Peck" userId="8a0f63f9-5ca0-46b6-bd4a-51e57c0b69c8" providerId="ADAL" clId="{8872D085-B947-4DCC-8870-F8EA0A528C1B}" dt="2026-01-20T16:36:24.643" v="858" actId="14100"/>
        <pc:sldMkLst>
          <pc:docMk/>
          <pc:sldMk cId="282010931" sldId="340"/>
        </pc:sldMkLst>
        <pc:spChg chg="mod">
          <ac:chgData name="Travis Peck" userId="8a0f63f9-5ca0-46b6-bd4a-51e57c0b69c8" providerId="ADAL" clId="{8872D085-B947-4DCC-8870-F8EA0A528C1B}" dt="2026-01-20T16:36:24.643" v="858" actId="14100"/>
          <ac:spMkLst>
            <pc:docMk/>
            <pc:sldMk cId="282010931" sldId="340"/>
            <ac:spMk id="2" creationId="{2E3CC93E-0339-964A-8545-A2A9E960AF28}"/>
          </ac:spMkLst>
        </pc:spChg>
      </pc:sldChg>
      <pc:sldChg chg="del">
        <pc:chgData name="Travis Peck" userId="8a0f63f9-5ca0-46b6-bd4a-51e57c0b69c8" providerId="ADAL" clId="{8872D085-B947-4DCC-8870-F8EA0A528C1B}" dt="2026-01-20T16:39:45.994" v="911" actId="47"/>
        <pc:sldMkLst>
          <pc:docMk/>
          <pc:sldMk cId="3065838952" sldId="368"/>
        </pc:sldMkLst>
      </pc:sldChg>
      <pc:sldChg chg="ord">
        <pc:chgData name="Travis Peck" userId="8a0f63f9-5ca0-46b6-bd4a-51e57c0b69c8" providerId="ADAL" clId="{8872D085-B947-4DCC-8870-F8EA0A528C1B}" dt="2026-01-05T16:47:15.635" v="331"/>
        <pc:sldMkLst>
          <pc:docMk/>
          <pc:sldMk cId="3985891399" sldId="377"/>
        </pc:sldMkLst>
      </pc:sldChg>
      <pc:sldChg chg="modSp mod ord">
        <pc:chgData name="Travis Peck" userId="8a0f63f9-5ca0-46b6-bd4a-51e57c0b69c8" providerId="ADAL" clId="{8872D085-B947-4DCC-8870-F8EA0A528C1B}" dt="2026-01-13T20:16:13.843" v="854" actId="20577"/>
        <pc:sldMkLst>
          <pc:docMk/>
          <pc:sldMk cId="3732961318" sldId="378"/>
        </pc:sldMkLst>
        <pc:spChg chg="mod">
          <ac:chgData name="Travis Peck" userId="8a0f63f9-5ca0-46b6-bd4a-51e57c0b69c8" providerId="ADAL" clId="{8872D085-B947-4DCC-8870-F8EA0A528C1B}" dt="2026-01-13T20:16:13.843" v="854" actId="20577"/>
          <ac:spMkLst>
            <pc:docMk/>
            <pc:sldMk cId="3732961318" sldId="378"/>
            <ac:spMk id="2" creationId="{00000000-0000-0000-0000-000000000000}"/>
          </ac:spMkLst>
        </pc:spChg>
      </pc:sldChg>
      <pc:sldChg chg="modSp mod">
        <pc:chgData name="Travis Peck" userId="8a0f63f9-5ca0-46b6-bd4a-51e57c0b69c8" providerId="ADAL" clId="{8872D085-B947-4DCC-8870-F8EA0A528C1B}" dt="2026-01-05T19:30:54.883" v="588" actId="20577"/>
        <pc:sldMkLst>
          <pc:docMk/>
          <pc:sldMk cId="2151460057" sldId="395"/>
        </pc:sldMkLst>
        <pc:spChg chg="mod">
          <ac:chgData name="Travis Peck" userId="8a0f63f9-5ca0-46b6-bd4a-51e57c0b69c8" providerId="ADAL" clId="{8872D085-B947-4DCC-8870-F8EA0A528C1B}" dt="2026-01-05T19:30:54.883" v="588" actId="20577"/>
          <ac:spMkLst>
            <pc:docMk/>
            <pc:sldMk cId="2151460057" sldId="395"/>
            <ac:spMk id="2" creationId="{D700C9E7-668F-4A6B-935E-C9D1D59A381C}"/>
          </ac:spMkLst>
        </pc:spChg>
      </pc:sldChg>
      <pc:sldChg chg="modSp mod">
        <pc:chgData name="Travis Peck" userId="8a0f63f9-5ca0-46b6-bd4a-51e57c0b69c8" providerId="ADAL" clId="{8872D085-B947-4DCC-8870-F8EA0A528C1B}" dt="2026-01-05T19:31:08.482" v="606" actId="20577"/>
        <pc:sldMkLst>
          <pc:docMk/>
          <pc:sldMk cId="3125988575" sldId="399"/>
        </pc:sldMkLst>
        <pc:spChg chg="mod">
          <ac:chgData name="Travis Peck" userId="8a0f63f9-5ca0-46b6-bd4a-51e57c0b69c8" providerId="ADAL" clId="{8872D085-B947-4DCC-8870-F8EA0A528C1B}" dt="2026-01-05T19:31:08.482" v="606" actId="20577"/>
          <ac:spMkLst>
            <pc:docMk/>
            <pc:sldMk cId="3125988575" sldId="399"/>
            <ac:spMk id="2" creationId="{483D4924-CDE0-4A6B-B475-540F5977A2A4}"/>
          </ac:spMkLst>
        </pc:spChg>
      </pc:sldChg>
      <pc:sldChg chg="ord">
        <pc:chgData name="Travis Peck" userId="8a0f63f9-5ca0-46b6-bd4a-51e57c0b69c8" providerId="ADAL" clId="{8872D085-B947-4DCC-8870-F8EA0A528C1B}" dt="2026-01-05T16:47:15.635" v="331"/>
        <pc:sldMkLst>
          <pc:docMk/>
          <pc:sldMk cId="159856321" sldId="405"/>
        </pc:sldMkLst>
      </pc:sldChg>
      <pc:sldChg chg="ord">
        <pc:chgData name="Travis Peck" userId="8a0f63f9-5ca0-46b6-bd4a-51e57c0b69c8" providerId="ADAL" clId="{8872D085-B947-4DCC-8870-F8EA0A528C1B}" dt="2026-01-05T16:34:37.249" v="247"/>
        <pc:sldMkLst>
          <pc:docMk/>
          <pc:sldMk cId="2730491151" sldId="415"/>
        </pc:sldMkLst>
      </pc:sldChg>
      <pc:sldChg chg="ord">
        <pc:chgData name="Travis Peck" userId="8a0f63f9-5ca0-46b6-bd4a-51e57c0b69c8" providerId="ADAL" clId="{8872D085-B947-4DCC-8870-F8EA0A528C1B}" dt="2026-01-05T19:29:47.873" v="562"/>
        <pc:sldMkLst>
          <pc:docMk/>
          <pc:sldMk cId="1117187997" sldId="459"/>
        </pc:sldMkLst>
      </pc:sldChg>
      <pc:sldChg chg="modSp mod">
        <pc:chgData name="Travis Peck" userId="8a0f63f9-5ca0-46b6-bd4a-51e57c0b69c8" providerId="ADAL" clId="{8872D085-B947-4DCC-8870-F8EA0A528C1B}" dt="2026-01-20T16:38:23.160" v="896" actId="20577"/>
        <pc:sldMkLst>
          <pc:docMk/>
          <pc:sldMk cId="2222019270" sldId="617"/>
        </pc:sldMkLst>
        <pc:spChg chg="mod">
          <ac:chgData name="Travis Peck" userId="8a0f63f9-5ca0-46b6-bd4a-51e57c0b69c8" providerId="ADAL" clId="{8872D085-B947-4DCC-8870-F8EA0A528C1B}" dt="2026-01-20T16:38:23.160" v="896" actId="20577"/>
          <ac:spMkLst>
            <pc:docMk/>
            <pc:sldMk cId="2222019270" sldId="617"/>
            <ac:spMk id="2" creationId="{00000000-0000-0000-0000-000000000000}"/>
          </ac:spMkLst>
        </pc:spChg>
      </pc:sldChg>
      <pc:sldChg chg="modSp mod">
        <pc:chgData name="Travis Peck" userId="8a0f63f9-5ca0-46b6-bd4a-51e57c0b69c8" providerId="ADAL" clId="{8872D085-B947-4DCC-8870-F8EA0A528C1B}" dt="2026-01-20T16:40:08.034" v="913" actId="20577"/>
        <pc:sldMkLst>
          <pc:docMk/>
          <pc:sldMk cId="4100186706" sldId="622"/>
        </pc:sldMkLst>
        <pc:spChg chg="mod">
          <ac:chgData name="Travis Peck" userId="8a0f63f9-5ca0-46b6-bd4a-51e57c0b69c8" providerId="ADAL" clId="{8872D085-B947-4DCC-8870-F8EA0A528C1B}" dt="2026-01-20T16:40:08.034" v="913" actId="20577"/>
          <ac:spMkLst>
            <pc:docMk/>
            <pc:sldMk cId="4100186706" sldId="622"/>
            <ac:spMk id="7" creationId="{8BF20BE5-B578-3233-CEF6-79CFA7C5AE51}"/>
          </ac:spMkLst>
        </pc:spChg>
      </pc:sldChg>
      <pc:sldChg chg="addSp modSp mod">
        <pc:chgData name="Travis Peck" userId="8a0f63f9-5ca0-46b6-bd4a-51e57c0b69c8" providerId="ADAL" clId="{8872D085-B947-4DCC-8870-F8EA0A528C1B}" dt="2026-01-05T14:32:55.893" v="100" actId="14100"/>
        <pc:sldMkLst>
          <pc:docMk/>
          <pc:sldMk cId="403974900" sldId="623"/>
        </pc:sldMkLst>
        <pc:picChg chg="add mod">
          <ac:chgData name="Travis Peck" userId="8a0f63f9-5ca0-46b6-bd4a-51e57c0b69c8" providerId="ADAL" clId="{8872D085-B947-4DCC-8870-F8EA0A528C1B}" dt="2026-01-05T14:32:55.893" v="100" actId="14100"/>
          <ac:picMkLst>
            <pc:docMk/>
            <pc:sldMk cId="403974900" sldId="623"/>
            <ac:picMk id="6" creationId="{8170E385-8A3D-E1D2-ADC7-1A7683FAE48C}"/>
          </ac:picMkLst>
        </pc:picChg>
      </pc:sldChg>
      <pc:sldChg chg="addSp delSp modSp add mod">
        <pc:chgData name="Travis Peck" userId="8a0f63f9-5ca0-46b6-bd4a-51e57c0b69c8" providerId="ADAL" clId="{8872D085-B947-4DCC-8870-F8EA0A528C1B}" dt="2026-01-20T16:37:35.018" v="876" actId="255"/>
        <pc:sldMkLst>
          <pc:docMk/>
          <pc:sldMk cId="1842380222" sldId="624"/>
        </pc:sldMkLst>
        <pc:graphicFrameChg chg="mod modGraphic">
          <ac:chgData name="Travis Peck" userId="8a0f63f9-5ca0-46b6-bd4a-51e57c0b69c8" providerId="ADAL" clId="{8872D085-B947-4DCC-8870-F8EA0A528C1B}" dt="2026-01-20T16:37:35.018" v="876" actId="255"/>
          <ac:graphicFrameMkLst>
            <pc:docMk/>
            <pc:sldMk cId="1842380222" sldId="624"/>
            <ac:graphicFrameMk id="8" creationId="{44944C41-4CE7-4BF6-9A24-3F5078A69B0F}"/>
          </ac:graphicFrameMkLst>
        </pc:graphicFrameChg>
        <pc:graphicFrameChg chg="mod modGraphic">
          <ac:chgData name="Travis Peck" userId="8a0f63f9-5ca0-46b6-bd4a-51e57c0b69c8" providerId="ADAL" clId="{8872D085-B947-4DCC-8870-F8EA0A528C1B}" dt="2026-01-20T16:37:22.396" v="871" actId="255"/>
          <ac:graphicFrameMkLst>
            <pc:docMk/>
            <pc:sldMk cId="1842380222" sldId="624"/>
            <ac:graphicFrameMk id="50" creationId="{9792FAB5-D9FE-4C7A-A75B-85EF1091AFDC}"/>
          </ac:graphicFrameMkLst>
        </pc:graphicFrameChg>
      </pc:sldChg>
      <pc:sldChg chg="modSp add mod ord">
        <pc:chgData name="Travis Peck" userId="8a0f63f9-5ca0-46b6-bd4a-51e57c0b69c8" providerId="ADAL" clId="{8872D085-B947-4DCC-8870-F8EA0A528C1B}" dt="2026-01-05T16:47:01.740" v="329"/>
        <pc:sldMkLst>
          <pc:docMk/>
          <pc:sldMk cId="638269404" sldId="625"/>
        </pc:sldMkLst>
        <pc:spChg chg="mod">
          <ac:chgData name="Travis Peck" userId="8a0f63f9-5ca0-46b6-bd4a-51e57c0b69c8" providerId="ADAL" clId="{8872D085-B947-4DCC-8870-F8EA0A528C1B}" dt="2026-01-05T16:46:58.344" v="327" actId="20577"/>
          <ac:spMkLst>
            <pc:docMk/>
            <pc:sldMk cId="638269404" sldId="625"/>
            <ac:spMk id="4" creationId="{40A5639F-F95E-48BD-8D28-EFC841166BD1}"/>
          </ac:spMkLst>
        </pc:spChg>
      </pc:sldChg>
      <pc:sldChg chg="addSp delSp modSp add mod">
        <pc:chgData name="Travis Peck" userId="8a0f63f9-5ca0-46b6-bd4a-51e57c0b69c8" providerId="ADAL" clId="{8872D085-B947-4DCC-8870-F8EA0A528C1B}" dt="2026-01-05T16:54:30.182" v="417" actId="14100"/>
        <pc:sldMkLst>
          <pc:docMk/>
          <pc:sldMk cId="2971853662" sldId="626"/>
        </pc:sldMkLst>
        <pc:spChg chg="mod">
          <ac:chgData name="Travis Peck" userId="8a0f63f9-5ca0-46b6-bd4a-51e57c0b69c8" providerId="ADAL" clId="{8872D085-B947-4DCC-8870-F8EA0A528C1B}" dt="2026-01-05T16:51:00.189" v="409" actId="1035"/>
          <ac:spMkLst>
            <pc:docMk/>
            <pc:sldMk cId="2971853662" sldId="626"/>
            <ac:spMk id="4" creationId="{C0421CEF-1774-0F1A-7F99-6AD1C691694B}"/>
          </ac:spMkLst>
        </pc:spChg>
        <pc:picChg chg="add mod">
          <ac:chgData name="Travis Peck" userId="8a0f63f9-5ca0-46b6-bd4a-51e57c0b69c8" providerId="ADAL" clId="{8872D085-B947-4DCC-8870-F8EA0A528C1B}" dt="2026-01-05T16:54:30.182" v="417" actId="14100"/>
          <ac:picMkLst>
            <pc:docMk/>
            <pc:sldMk cId="2971853662" sldId="626"/>
            <ac:picMk id="3" creationId="{92689D49-B900-CA88-0C88-4529576384EB}"/>
          </ac:picMkLst>
        </pc:picChg>
      </pc:sldChg>
      <pc:sldChg chg="addSp delSp modSp new mod">
        <pc:chgData name="Travis Peck" userId="8a0f63f9-5ca0-46b6-bd4a-51e57c0b69c8" providerId="ADAL" clId="{8872D085-B947-4DCC-8870-F8EA0A528C1B}" dt="2026-01-05T19:14:22.684" v="480" actId="14100"/>
        <pc:sldMkLst>
          <pc:docMk/>
          <pc:sldMk cId="3313429243" sldId="627"/>
        </pc:sldMkLst>
        <pc:picChg chg="add mod">
          <ac:chgData name="Travis Peck" userId="8a0f63f9-5ca0-46b6-bd4a-51e57c0b69c8" providerId="ADAL" clId="{8872D085-B947-4DCC-8870-F8EA0A528C1B}" dt="2026-01-05T19:14:22.684" v="480" actId="14100"/>
          <ac:picMkLst>
            <pc:docMk/>
            <pc:sldMk cId="3313429243" sldId="627"/>
            <ac:picMk id="7" creationId="{C8ACAB06-AD8F-3EEF-FAB2-80D0B3E2D4DE}"/>
          </ac:picMkLst>
        </pc:picChg>
      </pc:sldChg>
      <pc:sldChg chg="addSp delSp modSp new mod">
        <pc:chgData name="Travis Peck" userId="8a0f63f9-5ca0-46b6-bd4a-51e57c0b69c8" providerId="ADAL" clId="{8872D085-B947-4DCC-8870-F8EA0A528C1B}" dt="2026-01-05T19:16:17.444" v="485" actId="478"/>
        <pc:sldMkLst>
          <pc:docMk/>
          <pc:sldMk cId="2064652950" sldId="628"/>
        </pc:sldMkLst>
        <pc:picChg chg="add mod">
          <ac:chgData name="Travis Peck" userId="8a0f63f9-5ca0-46b6-bd4a-51e57c0b69c8" providerId="ADAL" clId="{8872D085-B947-4DCC-8870-F8EA0A528C1B}" dt="2026-01-05T19:16:13.313" v="484" actId="14100"/>
          <ac:picMkLst>
            <pc:docMk/>
            <pc:sldMk cId="2064652950" sldId="628"/>
            <ac:picMk id="7" creationId="{1069E872-4B1E-E5D2-3246-BD01243EF6F4}"/>
          </ac:picMkLst>
        </pc:picChg>
      </pc:sldChg>
      <pc:sldChg chg="addSp delSp modSp new mod">
        <pc:chgData name="Travis Peck" userId="8a0f63f9-5ca0-46b6-bd4a-51e57c0b69c8" providerId="ADAL" clId="{8872D085-B947-4DCC-8870-F8EA0A528C1B}" dt="2026-01-05T19:16:31.716" v="490" actId="14100"/>
        <pc:sldMkLst>
          <pc:docMk/>
          <pc:sldMk cId="1319593231" sldId="629"/>
        </pc:sldMkLst>
        <pc:picChg chg="add mod">
          <ac:chgData name="Travis Peck" userId="8a0f63f9-5ca0-46b6-bd4a-51e57c0b69c8" providerId="ADAL" clId="{8872D085-B947-4DCC-8870-F8EA0A528C1B}" dt="2026-01-05T19:16:31.716" v="490" actId="14100"/>
          <ac:picMkLst>
            <pc:docMk/>
            <pc:sldMk cId="1319593231" sldId="629"/>
            <ac:picMk id="7" creationId="{66574315-9186-2BD4-9216-B02E8A5D60ED}"/>
          </ac:picMkLst>
        </pc:picChg>
      </pc:sldChg>
      <pc:sldChg chg="addSp delSp modSp new mod">
        <pc:chgData name="Travis Peck" userId="8a0f63f9-5ca0-46b6-bd4a-51e57c0b69c8" providerId="ADAL" clId="{8872D085-B947-4DCC-8870-F8EA0A528C1B}" dt="2026-01-05T19:16:44.805" v="495" actId="14100"/>
        <pc:sldMkLst>
          <pc:docMk/>
          <pc:sldMk cId="725862838" sldId="630"/>
        </pc:sldMkLst>
        <pc:picChg chg="add mod">
          <ac:chgData name="Travis Peck" userId="8a0f63f9-5ca0-46b6-bd4a-51e57c0b69c8" providerId="ADAL" clId="{8872D085-B947-4DCC-8870-F8EA0A528C1B}" dt="2026-01-05T19:16:44.805" v="495" actId="14100"/>
          <ac:picMkLst>
            <pc:docMk/>
            <pc:sldMk cId="725862838" sldId="630"/>
            <ac:picMk id="7" creationId="{9EBEE980-BF28-36FB-B694-E6BD4044EC5F}"/>
          </ac:picMkLst>
        </pc:picChg>
      </pc:sldChg>
      <pc:sldChg chg="addSp delSp modSp new mod">
        <pc:chgData name="Travis Peck" userId="8a0f63f9-5ca0-46b6-bd4a-51e57c0b69c8" providerId="ADAL" clId="{8872D085-B947-4DCC-8870-F8EA0A528C1B}" dt="2026-01-05T19:16:59.590" v="500" actId="14100"/>
        <pc:sldMkLst>
          <pc:docMk/>
          <pc:sldMk cId="414364429" sldId="631"/>
        </pc:sldMkLst>
        <pc:picChg chg="add mod">
          <ac:chgData name="Travis Peck" userId="8a0f63f9-5ca0-46b6-bd4a-51e57c0b69c8" providerId="ADAL" clId="{8872D085-B947-4DCC-8870-F8EA0A528C1B}" dt="2026-01-05T19:16:59.590" v="500" actId="14100"/>
          <ac:picMkLst>
            <pc:docMk/>
            <pc:sldMk cId="414364429" sldId="631"/>
            <ac:picMk id="7" creationId="{EEA1E297-1133-F53A-0023-6F3133B6BBC8}"/>
          </ac:picMkLst>
        </pc:picChg>
      </pc:sldChg>
      <pc:sldChg chg="addSp delSp modSp new mod">
        <pc:chgData name="Travis Peck" userId="8a0f63f9-5ca0-46b6-bd4a-51e57c0b69c8" providerId="ADAL" clId="{8872D085-B947-4DCC-8870-F8EA0A528C1B}" dt="2026-01-05T19:21:11.279" v="518" actId="14100"/>
        <pc:sldMkLst>
          <pc:docMk/>
          <pc:sldMk cId="3868741920" sldId="632"/>
        </pc:sldMkLst>
        <pc:picChg chg="add mod">
          <ac:chgData name="Travis Peck" userId="8a0f63f9-5ca0-46b6-bd4a-51e57c0b69c8" providerId="ADAL" clId="{8872D085-B947-4DCC-8870-F8EA0A528C1B}" dt="2026-01-05T19:21:11.279" v="518" actId="14100"/>
          <ac:picMkLst>
            <pc:docMk/>
            <pc:sldMk cId="3868741920" sldId="632"/>
            <ac:picMk id="13" creationId="{3B08B06A-F874-9143-0AC0-E3D3850B545C}"/>
          </ac:picMkLst>
        </pc:picChg>
      </pc:sldChg>
      <pc:sldChg chg="addSp delSp modSp new mod ord">
        <pc:chgData name="Travis Peck" userId="8a0f63f9-5ca0-46b6-bd4a-51e57c0b69c8" providerId="ADAL" clId="{8872D085-B947-4DCC-8870-F8EA0A528C1B}" dt="2026-01-05T19:20:47.494" v="509" actId="14100"/>
        <pc:sldMkLst>
          <pc:docMk/>
          <pc:sldMk cId="1163301808" sldId="633"/>
        </pc:sldMkLst>
        <pc:picChg chg="add mod">
          <ac:chgData name="Travis Peck" userId="8a0f63f9-5ca0-46b6-bd4a-51e57c0b69c8" providerId="ADAL" clId="{8872D085-B947-4DCC-8870-F8EA0A528C1B}" dt="2026-01-05T19:20:47.494" v="509" actId="14100"/>
          <ac:picMkLst>
            <pc:docMk/>
            <pc:sldMk cId="1163301808" sldId="633"/>
            <ac:picMk id="11" creationId="{1AA94D72-0253-D7D2-41D9-94F8207931D2}"/>
          </ac:picMkLst>
        </pc:picChg>
      </pc:sldChg>
      <pc:sldChg chg="addSp delSp modSp new mod">
        <pc:chgData name="Travis Peck" userId="8a0f63f9-5ca0-46b6-bd4a-51e57c0b69c8" providerId="ADAL" clId="{8872D085-B947-4DCC-8870-F8EA0A528C1B}" dt="2026-01-05T19:21:34.556" v="526" actId="14100"/>
        <pc:sldMkLst>
          <pc:docMk/>
          <pc:sldMk cId="3101272079" sldId="634"/>
        </pc:sldMkLst>
        <pc:picChg chg="add mod">
          <ac:chgData name="Travis Peck" userId="8a0f63f9-5ca0-46b6-bd4a-51e57c0b69c8" providerId="ADAL" clId="{8872D085-B947-4DCC-8870-F8EA0A528C1B}" dt="2026-01-05T19:21:34.556" v="526" actId="14100"/>
          <ac:picMkLst>
            <pc:docMk/>
            <pc:sldMk cId="3101272079" sldId="634"/>
            <ac:picMk id="11" creationId="{3162E67F-7283-727A-1EAF-2A6720024949}"/>
          </ac:picMkLst>
        </pc:picChg>
      </pc:sldChg>
      <pc:sldChg chg="modSp new mod ord">
        <pc:chgData name="Travis Peck" userId="8a0f63f9-5ca0-46b6-bd4a-51e57c0b69c8" providerId="ADAL" clId="{8872D085-B947-4DCC-8870-F8EA0A528C1B}" dt="2026-01-05T19:24:56.229" v="559"/>
        <pc:sldMkLst>
          <pc:docMk/>
          <pc:sldMk cId="799578813" sldId="635"/>
        </pc:sldMkLst>
        <pc:spChg chg="mod">
          <ac:chgData name="Travis Peck" userId="8a0f63f9-5ca0-46b6-bd4a-51e57c0b69c8" providerId="ADAL" clId="{8872D085-B947-4DCC-8870-F8EA0A528C1B}" dt="2026-01-05T19:23:37.924" v="557" actId="122"/>
          <ac:spMkLst>
            <pc:docMk/>
            <pc:sldMk cId="799578813" sldId="635"/>
            <ac:spMk id="2" creationId="{D2CF053F-CEC3-9A94-9E24-2B6DE67FBCCF}"/>
          </ac:spMkLst>
        </pc:spChg>
      </pc:sldChg>
    </pc:docChg>
  </pc:docChgLst>
  <pc:docChgLst>
    <pc:chgData name="Travis Peck" userId="S::travispeck@trentu.ca::8a0f63f9-5ca0-46b6-bd4a-51e57c0b69c8" providerId="AD" clId="Web-{07C9C7D8-EBE0-4673-BE2F-CFD58B593433}"/>
    <pc:docChg chg="modSld">
      <pc:chgData name="Travis Peck" userId="S::travispeck@trentu.ca::8a0f63f9-5ca0-46b6-bd4a-51e57c0b69c8" providerId="AD" clId="Web-{07C9C7D8-EBE0-4673-BE2F-CFD58B593433}" dt="2025-12-23T16:36:01.233" v="411" actId="20577"/>
      <pc:docMkLst>
        <pc:docMk/>
      </pc:docMkLst>
      <pc:sldChg chg="modSp">
        <pc:chgData name="Travis Peck" userId="S::travispeck@trentu.ca::8a0f63f9-5ca0-46b6-bd4a-51e57c0b69c8" providerId="AD" clId="Web-{07C9C7D8-EBE0-4673-BE2F-CFD58B593433}" dt="2025-12-23T16:19:12.474" v="9" actId="20577"/>
        <pc:sldMkLst>
          <pc:docMk/>
          <pc:sldMk cId="1632885594" sldId="262"/>
        </pc:sldMkLst>
        <pc:spChg chg="mod">
          <ac:chgData name="Travis Peck" userId="S::travispeck@trentu.ca::8a0f63f9-5ca0-46b6-bd4a-51e57c0b69c8" providerId="AD" clId="Web-{07C9C7D8-EBE0-4673-BE2F-CFD58B593433}" dt="2025-12-23T16:19:12.474" v="9" actId="20577"/>
          <ac:spMkLst>
            <pc:docMk/>
            <pc:sldMk cId="1632885594" sldId="262"/>
            <ac:spMk id="2" creationId="{00000000-0000-0000-0000-000000000000}"/>
          </ac:spMkLst>
        </pc:spChg>
      </pc:sldChg>
      <pc:sldChg chg="modSp">
        <pc:chgData name="Travis Peck" userId="S::travispeck@trentu.ca::8a0f63f9-5ca0-46b6-bd4a-51e57c0b69c8" providerId="AD" clId="Web-{07C9C7D8-EBE0-4673-BE2F-CFD58B593433}" dt="2025-12-23T16:35:39.811" v="407" actId="20577"/>
        <pc:sldMkLst>
          <pc:docMk/>
          <pc:sldMk cId="380563148" sldId="318"/>
        </pc:sldMkLst>
        <pc:spChg chg="mod">
          <ac:chgData name="Travis Peck" userId="S::travispeck@trentu.ca::8a0f63f9-5ca0-46b6-bd4a-51e57c0b69c8" providerId="AD" clId="Web-{07C9C7D8-EBE0-4673-BE2F-CFD58B593433}" dt="2025-12-23T16:35:39.811" v="407" actId="20577"/>
          <ac:spMkLst>
            <pc:docMk/>
            <pc:sldMk cId="380563148" sldId="318"/>
            <ac:spMk id="7" creationId="{E58B3195-3097-49CC-A6CD-E2C637A2D8B9}"/>
          </ac:spMkLst>
        </pc:spChg>
      </pc:sldChg>
      <pc:sldChg chg="modSp">
        <pc:chgData name="Travis Peck" userId="S::travispeck@trentu.ca::8a0f63f9-5ca0-46b6-bd4a-51e57c0b69c8" providerId="AD" clId="Web-{07C9C7D8-EBE0-4673-BE2F-CFD58B593433}" dt="2025-12-23T16:19:53.428" v="20" actId="20577"/>
        <pc:sldMkLst>
          <pc:docMk/>
          <pc:sldMk cId="338009843" sldId="355"/>
        </pc:sldMkLst>
        <pc:spChg chg="mod">
          <ac:chgData name="Travis Peck" userId="S::travispeck@trentu.ca::8a0f63f9-5ca0-46b6-bd4a-51e57c0b69c8" providerId="AD" clId="Web-{07C9C7D8-EBE0-4673-BE2F-CFD58B593433}" dt="2025-12-23T16:19:53.428" v="20" actId="20577"/>
          <ac:spMkLst>
            <pc:docMk/>
            <pc:sldMk cId="338009843" sldId="355"/>
            <ac:spMk id="2" creationId="{00000000-0000-0000-0000-000000000000}"/>
          </ac:spMkLst>
        </pc:spChg>
      </pc:sldChg>
      <pc:sldChg chg="modSp">
        <pc:chgData name="Travis Peck" userId="S::travispeck@trentu.ca::8a0f63f9-5ca0-46b6-bd4a-51e57c0b69c8" providerId="AD" clId="Web-{07C9C7D8-EBE0-4673-BE2F-CFD58B593433}" dt="2025-12-23T16:35:11.420" v="399" actId="20577"/>
        <pc:sldMkLst>
          <pc:docMk/>
          <pc:sldMk cId="3125988575" sldId="399"/>
        </pc:sldMkLst>
        <pc:spChg chg="mod">
          <ac:chgData name="Travis Peck" userId="S::travispeck@trentu.ca::8a0f63f9-5ca0-46b6-bd4a-51e57c0b69c8" providerId="AD" clId="Web-{07C9C7D8-EBE0-4673-BE2F-CFD58B593433}" dt="2025-12-23T16:35:11.420" v="399" actId="20577"/>
          <ac:spMkLst>
            <pc:docMk/>
            <pc:sldMk cId="3125988575" sldId="399"/>
            <ac:spMk id="2" creationId="{483D4924-CDE0-4A6B-B475-540F5977A2A4}"/>
          </ac:spMkLst>
        </pc:spChg>
      </pc:sldChg>
      <pc:sldChg chg="modSp">
        <pc:chgData name="Travis Peck" userId="S::travispeck@trentu.ca::8a0f63f9-5ca0-46b6-bd4a-51e57c0b69c8" providerId="AD" clId="Web-{07C9C7D8-EBE0-4673-BE2F-CFD58B593433}" dt="2025-12-23T16:19:36.397" v="12" actId="20577"/>
        <pc:sldMkLst>
          <pc:docMk/>
          <pc:sldMk cId="501355277" sldId="414"/>
        </pc:sldMkLst>
        <pc:spChg chg="mod">
          <ac:chgData name="Travis Peck" userId="S::travispeck@trentu.ca::8a0f63f9-5ca0-46b6-bd4a-51e57c0b69c8" providerId="AD" clId="Web-{07C9C7D8-EBE0-4673-BE2F-CFD58B593433}" dt="2025-12-23T16:19:36.397" v="12" actId="20577"/>
          <ac:spMkLst>
            <pc:docMk/>
            <pc:sldMk cId="501355277" sldId="414"/>
            <ac:spMk id="2" creationId="{00000000-0000-0000-0000-000000000000}"/>
          </ac:spMkLst>
        </pc:spChg>
      </pc:sldChg>
      <pc:sldChg chg="modSp">
        <pc:chgData name="Travis Peck" userId="S::travispeck@trentu.ca::8a0f63f9-5ca0-46b6-bd4a-51e57c0b69c8" providerId="AD" clId="Web-{07C9C7D8-EBE0-4673-BE2F-CFD58B593433}" dt="2025-12-23T16:21:33.023" v="56" actId="20577"/>
        <pc:sldMkLst>
          <pc:docMk/>
          <pc:sldMk cId="1412951362" sldId="618"/>
        </pc:sldMkLst>
        <pc:spChg chg="mod">
          <ac:chgData name="Travis Peck" userId="S::travispeck@trentu.ca::8a0f63f9-5ca0-46b6-bd4a-51e57c0b69c8" providerId="AD" clId="Web-{07C9C7D8-EBE0-4673-BE2F-CFD58B593433}" dt="2025-12-23T16:21:33.023" v="56" actId="20577"/>
          <ac:spMkLst>
            <pc:docMk/>
            <pc:sldMk cId="1412951362" sldId="618"/>
            <ac:spMk id="2" creationId="{00000000-0000-0000-0000-000000000000}"/>
          </ac:spMkLst>
        </pc:spChg>
      </pc:sldChg>
      <pc:sldChg chg="modSp">
        <pc:chgData name="Travis Peck" userId="S::travispeck@trentu.ca::8a0f63f9-5ca0-46b6-bd4a-51e57c0b69c8" providerId="AD" clId="Web-{07C9C7D8-EBE0-4673-BE2F-CFD58B593433}" dt="2025-12-23T16:36:01.233" v="411" actId="20577"/>
        <pc:sldMkLst>
          <pc:docMk/>
          <pc:sldMk cId="3373513569" sldId="621"/>
        </pc:sldMkLst>
        <pc:spChg chg="mod">
          <ac:chgData name="Travis Peck" userId="S::travispeck@trentu.ca::8a0f63f9-5ca0-46b6-bd4a-51e57c0b69c8" providerId="AD" clId="Web-{07C9C7D8-EBE0-4673-BE2F-CFD58B593433}" dt="2025-12-23T16:36:01.233" v="411" actId="20577"/>
          <ac:spMkLst>
            <pc:docMk/>
            <pc:sldMk cId="3373513569" sldId="621"/>
            <ac:spMk id="2" creationId="{FB916209-6250-6401-A2EC-AFCDF6A4469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51C78-7BFF-4C9D-9FD8-AABFDE2B2CF2}" type="doc">
      <dgm:prSet loTypeId="urn:microsoft.com/office/officeart/2011/layout/Tab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2C1D90D4-7B63-4F01-BFE6-6308B91A7A4E}">
      <dgm:prSet phldrT="[Text]" custT="1"/>
      <dgm:spPr>
        <a:solidFill>
          <a:srgbClr val="003E2D"/>
        </a:solidFill>
      </dgm:spPr>
      <dgm:t>
        <a:bodyPr/>
        <a:lstStyle/>
        <a:p>
          <a:r>
            <a:rPr lang="en-US" sz="1400" dirty="0"/>
            <a:t>Overview</a:t>
          </a:r>
        </a:p>
      </dgm:t>
    </dgm:pt>
    <dgm:pt modelId="{571E516A-DA1A-416A-BDE7-DE2A22145317}" type="parTrans" cxnId="{3FDEBBC1-80A9-4064-A55F-667811F01FE5}">
      <dgm:prSet/>
      <dgm:spPr/>
      <dgm:t>
        <a:bodyPr/>
        <a:lstStyle/>
        <a:p>
          <a:endParaRPr lang="en-US"/>
        </a:p>
      </dgm:t>
    </dgm:pt>
    <dgm:pt modelId="{69D22770-9775-4AF3-807B-234F6FE41DB2}" type="sibTrans" cxnId="{3FDEBBC1-80A9-4064-A55F-667811F01FE5}">
      <dgm:prSet/>
      <dgm:spPr/>
      <dgm:t>
        <a:bodyPr/>
        <a:lstStyle/>
        <a:p>
          <a:endParaRPr lang="en-US"/>
        </a:p>
      </dgm:t>
    </dgm:pt>
    <dgm:pt modelId="{814138A2-5450-46D4-9BDF-399611E7A8A2}">
      <dgm:prSet phldrT="[Text]" custT="1"/>
      <dgm:spPr/>
      <dgm:t>
        <a:bodyPr anchor="ctr"/>
        <a:lstStyle/>
        <a:p>
          <a:pPr algn="l">
            <a:buFontTx/>
            <a:buNone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Program and Placement</a:t>
          </a:r>
          <a:r>
            <a:rPr lang="en-US" sz="1000" dirty="0"/>
            <a:t> Information</a:t>
          </a:r>
        </a:p>
        <a:p>
          <a:pPr algn="l">
            <a:buFontTx/>
            <a:buNone/>
          </a:pPr>
          <a:r>
            <a:rPr lang="en-US" sz="1000" dirty="0"/>
            <a:t>Roles</a:t>
          </a:r>
        </a:p>
        <a:p>
          <a:pPr algn="l">
            <a:buFontTx/>
            <a:buNone/>
          </a:pPr>
          <a:r>
            <a:rPr lang="en-US" sz="1000" dirty="0"/>
            <a:t>Purpose</a:t>
          </a:r>
        </a:p>
      </dgm:t>
    </dgm:pt>
    <dgm:pt modelId="{C94BE58B-08D9-406C-A39B-3AB0B92C064E}" type="parTrans" cxnId="{5AE1C54D-3D9F-4EF1-80A7-9CFD5C838A3B}">
      <dgm:prSet/>
      <dgm:spPr/>
      <dgm:t>
        <a:bodyPr/>
        <a:lstStyle/>
        <a:p>
          <a:endParaRPr lang="en-US"/>
        </a:p>
      </dgm:t>
    </dgm:pt>
    <dgm:pt modelId="{84309C69-1522-4F4F-B931-56998ADE8FC7}" type="sibTrans" cxnId="{5AE1C54D-3D9F-4EF1-80A7-9CFD5C838A3B}">
      <dgm:prSet/>
      <dgm:spPr/>
      <dgm:t>
        <a:bodyPr/>
        <a:lstStyle/>
        <a:p>
          <a:endParaRPr lang="en-US"/>
        </a:p>
      </dgm:t>
    </dgm:pt>
    <dgm:pt modelId="{BA55E074-1582-4E0B-8481-A0DC93CE2879}">
      <dgm:prSet phldrT="[Text]" custT="1"/>
      <dgm:spPr>
        <a:solidFill>
          <a:srgbClr val="003E2D"/>
        </a:solidFill>
      </dgm:spPr>
      <dgm:t>
        <a:bodyPr/>
        <a:lstStyle/>
        <a:p>
          <a:pPr rtl="0"/>
          <a:r>
            <a:rPr lang="en-US" sz="1400" dirty="0"/>
            <a:t>Placement </a:t>
          </a:r>
          <a:r>
            <a:rPr lang="en-US" sz="1400" dirty="0">
              <a:latin typeface="Calibri"/>
              <a:ea typeface="Calibri"/>
              <a:cs typeface="Calibri"/>
            </a:rPr>
            <a:t>requirements</a:t>
          </a:r>
          <a:endParaRPr lang="en-US" sz="1400" dirty="0">
            <a:latin typeface="Calibri Light"/>
            <a:ea typeface="Calibri Light"/>
            <a:cs typeface="Calibri Light"/>
          </a:endParaRPr>
        </a:p>
      </dgm:t>
    </dgm:pt>
    <dgm:pt modelId="{B52AEC14-DA24-40D4-BF59-ED59A5159B18}" type="parTrans" cxnId="{B7908B06-4DDB-4311-A403-29DBDC977328}">
      <dgm:prSet/>
      <dgm:spPr/>
      <dgm:t>
        <a:bodyPr/>
        <a:lstStyle/>
        <a:p>
          <a:endParaRPr lang="en-US"/>
        </a:p>
      </dgm:t>
    </dgm:pt>
    <dgm:pt modelId="{CDD6045F-D0C9-4D2E-8F91-839C37D5DA02}" type="sibTrans" cxnId="{B7908B06-4DDB-4311-A403-29DBDC977328}">
      <dgm:prSet/>
      <dgm:spPr/>
      <dgm:t>
        <a:bodyPr/>
        <a:lstStyle/>
        <a:p>
          <a:endParaRPr lang="en-US"/>
        </a:p>
      </dgm:t>
    </dgm:pt>
    <dgm:pt modelId="{E766C158-FA64-4FB1-BCC9-7CD4B3E666C0}">
      <dgm:prSet phldrT="[Text]" custT="1"/>
      <dgm:spPr>
        <a:solidFill>
          <a:srgbClr val="003E2D"/>
        </a:solidFill>
      </dgm:spPr>
      <dgm:t>
        <a:bodyPr/>
        <a:lstStyle/>
        <a:p>
          <a:r>
            <a:rPr lang="en-US" sz="1400" dirty="0"/>
            <a:t>Learning Plan</a:t>
          </a:r>
        </a:p>
      </dgm:t>
    </dgm:pt>
    <dgm:pt modelId="{B66DCCC1-D28F-4005-9E67-DF61188FBA83}" type="parTrans" cxnId="{1C4C4F66-1409-4226-B42A-66DB191ED594}">
      <dgm:prSet/>
      <dgm:spPr/>
      <dgm:t>
        <a:bodyPr/>
        <a:lstStyle/>
        <a:p>
          <a:endParaRPr lang="en-US"/>
        </a:p>
      </dgm:t>
    </dgm:pt>
    <dgm:pt modelId="{B4E6F2C5-8D79-4A0A-8EA5-6FFDCF07B29B}" type="sibTrans" cxnId="{1C4C4F66-1409-4226-B42A-66DB191ED594}">
      <dgm:prSet/>
      <dgm:spPr/>
      <dgm:t>
        <a:bodyPr/>
        <a:lstStyle/>
        <a:p>
          <a:endParaRPr lang="en-US"/>
        </a:p>
      </dgm:t>
    </dgm:pt>
    <dgm:pt modelId="{520E34A7-B2EC-4599-A5D8-C810712BDE2C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None/>
          </a:pPr>
          <a:r>
            <a:rPr lang="en-US" sz="1000" dirty="0">
              <a:latin typeface="+mn-lt"/>
            </a:rPr>
            <a:t>Template</a:t>
          </a:r>
        </a:p>
        <a:p>
          <a:pPr>
            <a:buFont typeface="Arial" panose="020B0604020202020204" pitchFamily="34" charset="0"/>
            <a:buNone/>
          </a:pPr>
          <a:r>
            <a:rPr lang="en-US" sz="1000" dirty="0">
              <a:latin typeface="+mn-lt"/>
            </a:rPr>
            <a:t>Purpose</a:t>
          </a:r>
        </a:p>
        <a:p>
          <a:pPr>
            <a:buFont typeface="Arial" panose="020B0604020202020204" pitchFamily="34" charset="0"/>
            <a:buNone/>
          </a:pPr>
          <a:r>
            <a:rPr lang="en-US" sz="1000" dirty="0">
              <a:latin typeface="+mn-lt"/>
            </a:rPr>
            <a:t>How to fill it out</a:t>
          </a:r>
        </a:p>
      </dgm:t>
    </dgm:pt>
    <dgm:pt modelId="{E5F72E6E-B740-40E7-B76E-FCAF19E129F0}" type="parTrans" cxnId="{CCB7FB8D-63C4-455F-9989-180A8DA5CA45}">
      <dgm:prSet/>
      <dgm:spPr/>
      <dgm:t>
        <a:bodyPr/>
        <a:lstStyle/>
        <a:p>
          <a:endParaRPr lang="en-US"/>
        </a:p>
      </dgm:t>
    </dgm:pt>
    <dgm:pt modelId="{3BF5F2E9-8491-45F8-A1F2-F9125FAB6100}" type="sibTrans" cxnId="{CCB7FB8D-63C4-455F-9989-180A8DA5CA45}">
      <dgm:prSet/>
      <dgm:spPr/>
      <dgm:t>
        <a:bodyPr/>
        <a:lstStyle/>
        <a:p>
          <a:endParaRPr lang="en-US"/>
        </a:p>
      </dgm:t>
    </dgm:pt>
    <dgm:pt modelId="{933DFDF7-ECB6-49C6-B517-53B85D602315}">
      <dgm:prSet phldrT="[Text]" custT="1"/>
      <dgm:spPr>
        <a:solidFill>
          <a:srgbClr val="003E2D"/>
        </a:solidFill>
      </dgm:spPr>
      <dgm:t>
        <a:bodyPr/>
        <a:lstStyle/>
        <a:p>
          <a:r>
            <a:rPr lang="en-US" sz="1400" dirty="0"/>
            <a:t>Progress Review</a:t>
          </a:r>
        </a:p>
      </dgm:t>
    </dgm:pt>
    <dgm:pt modelId="{FDDE69F9-31D6-466D-8AE7-F187362735C0}" type="parTrans" cxnId="{0B42F323-FB60-45E0-AB88-E62AAD4E63A0}">
      <dgm:prSet/>
      <dgm:spPr/>
      <dgm:t>
        <a:bodyPr/>
        <a:lstStyle/>
        <a:p>
          <a:endParaRPr lang="en-US"/>
        </a:p>
      </dgm:t>
    </dgm:pt>
    <dgm:pt modelId="{4774E601-7C59-4620-B003-01B09713F4D5}" type="sibTrans" cxnId="{0B42F323-FB60-45E0-AB88-E62AAD4E63A0}">
      <dgm:prSet/>
      <dgm:spPr/>
      <dgm:t>
        <a:bodyPr/>
        <a:lstStyle/>
        <a:p>
          <a:endParaRPr lang="en-US"/>
        </a:p>
      </dgm:t>
    </dgm:pt>
    <dgm:pt modelId="{2981EEDE-DC09-447E-BAFB-BFE5F28230BD}">
      <dgm:prSet phldrT="[Text]" custT="1"/>
      <dgm:spPr/>
      <dgm:t>
        <a:bodyPr anchor="ctr"/>
        <a:lstStyle/>
        <a:p>
          <a:r>
            <a:rPr lang="en-US" sz="1050" dirty="0">
              <a:latin typeface="+mn-lt"/>
            </a:rPr>
            <a:t>Template</a:t>
          </a:r>
        </a:p>
        <a:p>
          <a:pPr>
            <a:buFont typeface="Arial" panose="020B0604020202020204" pitchFamily="34" charset="0"/>
            <a:buNone/>
          </a:pPr>
          <a:r>
            <a:rPr lang="en-US" sz="1050" dirty="0">
              <a:latin typeface="+mn-lt"/>
            </a:rPr>
            <a:t>Purpose</a:t>
          </a:r>
        </a:p>
        <a:p>
          <a:pPr>
            <a:buFont typeface="Arial" panose="020B0604020202020204" pitchFamily="34" charset="0"/>
            <a:buNone/>
          </a:pPr>
          <a:r>
            <a:rPr lang="en-US" sz="1050" dirty="0">
              <a:latin typeface="+mn-lt"/>
            </a:rPr>
            <a:t>How to fill it out</a:t>
          </a:r>
        </a:p>
      </dgm:t>
    </dgm:pt>
    <dgm:pt modelId="{F29D656D-CA5D-4F06-9C7E-55BD7612033A}" type="parTrans" cxnId="{A7265ED1-B5DB-4817-8BEA-99D8445B196D}">
      <dgm:prSet/>
      <dgm:spPr/>
      <dgm:t>
        <a:bodyPr/>
        <a:lstStyle/>
        <a:p>
          <a:endParaRPr lang="en-US"/>
        </a:p>
      </dgm:t>
    </dgm:pt>
    <dgm:pt modelId="{BFC3FFD2-A854-42A0-8209-B2F72D51CC56}" type="sibTrans" cxnId="{A7265ED1-B5DB-4817-8BEA-99D8445B196D}">
      <dgm:prSet/>
      <dgm:spPr/>
      <dgm:t>
        <a:bodyPr/>
        <a:lstStyle/>
        <a:p>
          <a:endParaRPr lang="en-US"/>
        </a:p>
      </dgm:t>
    </dgm:pt>
    <dgm:pt modelId="{22509055-EB6D-4455-B2B2-1052A8AE34BD}">
      <dgm:prSet phldr="0" custT="1"/>
      <dgm:spPr/>
      <dgm:t>
        <a:bodyPr/>
        <a:lstStyle/>
        <a:p>
          <a:pPr rtl="0"/>
          <a:r>
            <a:rPr lang="en-US" sz="1000" b="0" dirty="0">
              <a:solidFill>
                <a:srgbClr val="053021"/>
              </a:solidFill>
              <a:latin typeface="Calibri"/>
              <a:ea typeface="Calibri"/>
              <a:cs typeface="Calibri"/>
            </a:rPr>
            <a:t>Student requirements (before and during placement)</a:t>
          </a:r>
        </a:p>
        <a:p>
          <a:pPr rtl="0"/>
          <a:r>
            <a:rPr lang="en-US" sz="1000" b="0" dirty="0">
              <a:solidFill>
                <a:srgbClr val="053021"/>
              </a:solidFill>
              <a:latin typeface="Calibri"/>
              <a:ea typeface="Calibri"/>
              <a:cs typeface="Calibri"/>
            </a:rPr>
            <a:t>Agency requirements</a:t>
          </a:r>
        </a:p>
      </dgm:t>
    </dgm:pt>
    <dgm:pt modelId="{C394D954-8A10-46C7-8895-6A3E092C5D29}" type="parTrans" cxnId="{FEF10B9E-0D68-4463-9BAF-622C563CD64C}">
      <dgm:prSet/>
      <dgm:spPr/>
      <dgm:t>
        <a:bodyPr/>
        <a:lstStyle/>
        <a:p>
          <a:endParaRPr lang="en-GB"/>
        </a:p>
      </dgm:t>
    </dgm:pt>
    <dgm:pt modelId="{3C6B30B4-723F-429B-8FDC-829364D66194}" type="sibTrans" cxnId="{FEF10B9E-0D68-4463-9BAF-622C563CD64C}">
      <dgm:prSet/>
      <dgm:spPr/>
      <dgm:t>
        <a:bodyPr/>
        <a:lstStyle/>
        <a:p>
          <a:endParaRPr lang="en-GB"/>
        </a:p>
      </dgm:t>
    </dgm:pt>
    <dgm:pt modelId="{290EAB6B-F06E-42D4-8813-B73FF39A7CA5}">
      <dgm:prSet phldr="0" custT="1"/>
      <dgm:spPr>
        <a:solidFill>
          <a:srgbClr val="003E2D"/>
        </a:solidFill>
      </dgm:spPr>
      <dgm:t>
        <a:bodyPr/>
        <a:lstStyle/>
        <a:p>
          <a:pPr rtl="0"/>
          <a:r>
            <a:rPr lang="en-US" sz="1400" dirty="0">
              <a:latin typeface="Calibri Light"/>
            </a:rPr>
            <a:t>Learning Framework</a:t>
          </a:r>
        </a:p>
      </dgm:t>
    </dgm:pt>
    <dgm:pt modelId="{B5B1F901-2BE6-404F-9100-94F76D9F7C3C}" type="parTrans" cxnId="{2006FB52-0A83-4A70-9F08-D5CA0013B8F0}">
      <dgm:prSet/>
      <dgm:spPr/>
      <dgm:t>
        <a:bodyPr/>
        <a:lstStyle/>
        <a:p>
          <a:endParaRPr lang="en-GB"/>
        </a:p>
      </dgm:t>
    </dgm:pt>
    <dgm:pt modelId="{F54C050D-9678-461A-BC3E-37860D5443E5}" type="sibTrans" cxnId="{2006FB52-0A83-4A70-9F08-D5CA0013B8F0}">
      <dgm:prSet/>
      <dgm:spPr/>
      <dgm:t>
        <a:bodyPr/>
        <a:lstStyle/>
        <a:p>
          <a:endParaRPr lang="en-GB"/>
        </a:p>
      </dgm:t>
    </dgm:pt>
    <dgm:pt modelId="{08357884-C025-4777-8A8E-8CA89E4A16BB}">
      <dgm:prSet phldr="0" custT="1"/>
      <dgm:spPr/>
      <dgm:t>
        <a:bodyPr/>
        <a:lstStyle/>
        <a:p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Learning Plan and Progress Review</a:t>
          </a:r>
        </a:p>
      </dgm:t>
    </dgm:pt>
    <dgm:pt modelId="{6CD30680-3DA8-4307-BBCF-25FBBCEFEA2A}" type="parTrans" cxnId="{73388F08-1E40-4850-BFBC-2A3622602ED2}">
      <dgm:prSet/>
      <dgm:spPr/>
      <dgm:t>
        <a:bodyPr/>
        <a:lstStyle/>
        <a:p>
          <a:endParaRPr lang="en-GB"/>
        </a:p>
      </dgm:t>
    </dgm:pt>
    <dgm:pt modelId="{E8EA4E60-CFAE-42A7-B45A-13C5FC6634EC}" type="sibTrans" cxnId="{73388F08-1E40-4850-BFBC-2A3622602ED2}">
      <dgm:prSet/>
      <dgm:spPr/>
      <dgm:t>
        <a:bodyPr/>
        <a:lstStyle/>
        <a:p>
          <a:endParaRPr lang="en-GB"/>
        </a:p>
      </dgm:t>
    </dgm:pt>
    <dgm:pt modelId="{558C3199-977D-4CF1-8331-2079EA394789}" type="pres">
      <dgm:prSet presAssocID="{61B51C78-7BFF-4C9D-9FD8-AABFDE2B2CF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BF048C0B-EA90-44AC-AC0C-B4B51DDF40D2}" type="pres">
      <dgm:prSet presAssocID="{2C1D90D4-7B63-4F01-BFE6-6308B91A7A4E}" presName="composite" presStyleCnt="0"/>
      <dgm:spPr/>
    </dgm:pt>
    <dgm:pt modelId="{33FBD4DD-5FA4-409F-ABF1-9735DBD52AF3}" type="pres">
      <dgm:prSet presAssocID="{2C1D90D4-7B63-4F01-BFE6-6308B91A7A4E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3079B8D-D2DC-4608-B03B-0990B3D4F307}" type="pres">
      <dgm:prSet presAssocID="{2C1D90D4-7B63-4F01-BFE6-6308B91A7A4E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E8999A3C-8DF5-4AC6-98C2-DF73F017AC0F}" type="pres">
      <dgm:prSet presAssocID="{2C1D90D4-7B63-4F01-BFE6-6308B91A7A4E}" presName="Accent" presStyleLbl="parChTrans1D1" presStyleIdx="0" presStyleCnt="5"/>
      <dgm:spPr/>
    </dgm:pt>
    <dgm:pt modelId="{9942A432-32FE-46C6-A516-AB42203CF470}" type="pres">
      <dgm:prSet presAssocID="{69D22770-9775-4AF3-807B-234F6FE41DB2}" presName="sibTrans" presStyleCnt="0"/>
      <dgm:spPr/>
    </dgm:pt>
    <dgm:pt modelId="{78CAFC96-4ECD-4561-B10C-872F1197A7C5}" type="pres">
      <dgm:prSet presAssocID="{BA55E074-1582-4E0B-8481-A0DC93CE2879}" presName="composite" presStyleCnt="0"/>
      <dgm:spPr/>
    </dgm:pt>
    <dgm:pt modelId="{36B78A79-84DA-419B-9D8A-1DEB0E4E21BE}" type="pres">
      <dgm:prSet presAssocID="{BA55E074-1582-4E0B-8481-A0DC93CE2879}" presName="FirstChild" presStyleLbl="revTx" presStyleIdx="1" presStyleCnt="5" custScaleY="92235" custLinFactNeighborX="-303" custLinFactNeighborY="-26235">
        <dgm:presLayoutVars>
          <dgm:chMax val="0"/>
          <dgm:chPref val="0"/>
          <dgm:bulletEnabled val="1"/>
        </dgm:presLayoutVars>
      </dgm:prSet>
      <dgm:spPr/>
    </dgm:pt>
    <dgm:pt modelId="{F7E66588-68C6-43FC-9A77-9C2DEAB2F872}" type="pres">
      <dgm:prSet presAssocID="{BA55E074-1582-4E0B-8481-A0DC93CE2879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1552A52E-0B38-4D79-BF66-705DF8E50D2B}" type="pres">
      <dgm:prSet presAssocID="{BA55E074-1582-4E0B-8481-A0DC93CE2879}" presName="Accent" presStyleLbl="parChTrans1D1" presStyleIdx="1" presStyleCnt="5"/>
      <dgm:spPr/>
    </dgm:pt>
    <dgm:pt modelId="{03DFB667-E28C-42A7-A9C9-78EB966F8421}" type="pres">
      <dgm:prSet presAssocID="{CDD6045F-D0C9-4D2E-8F91-839C37D5DA02}" presName="sibTrans" presStyleCnt="0"/>
      <dgm:spPr/>
    </dgm:pt>
    <dgm:pt modelId="{BD4546E7-00E8-4401-83CE-C798508909CA}" type="pres">
      <dgm:prSet presAssocID="{290EAB6B-F06E-42D4-8813-B73FF39A7CA5}" presName="composite" presStyleCnt="0"/>
      <dgm:spPr/>
    </dgm:pt>
    <dgm:pt modelId="{AEF45B41-5DDD-4208-9B66-20DDD95A6832}" type="pres">
      <dgm:prSet presAssocID="{290EAB6B-F06E-42D4-8813-B73FF39A7CA5}" presName="FirstChild" presStyleLbl="revTx" presStyleIdx="2" presStyleCnt="5" custScaleY="28962" custLinFactNeighborY="1940">
        <dgm:presLayoutVars>
          <dgm:chMax val="0"/>
          <dgm:chPref val="0"/>
          <dgm:bulletEnabled val="1"/>
        </dgm:presLayoutVars>
      </dgm:prSet>
      <dgm:spPr/>
    </dgm:pt>
    <dgm:pt modelId="{73AC1AF6-427F-4B55-933E-23D75F90E5CD}" type="pres">
      <dgm:prSet presAssocID="{290EAB6B-F06E-42D4-8813-B73FF39A7CA5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7879027B-EDD6-4C11-89EA-7A8E3BB20011}" type="pres">
      <dgm:prSet presAssocID="{290EAB6B-F06E-42D4-8813-B73FF39A7CA5}" presName="Accent" presStyleLbl="parChTrans1D1" presStyleIdx="2" presStyleCnt="5"/>
      <dgm:spPr/>
    </dgm:pt>
    <dgm:pt modelId="{03F18994-CEFE-484F-B9E7-D233534A6E43}" type="pres">
      <dgm:prSet presAssocID="{F54C050D-9678-461A-BC3E-37860D5443E5}" presName="sibTrans" presStyleCnt="0"/>
      <dgm:spPr/>
    </dgm:pt>
    <dgm:pt modelId="{29F83E6A-64F5-4A42-8AE8-B083D852471E}" type="pres">
      <dgm:prSet presAssocID="{E766C158-FA64-4FB1-BCC9-7CD4B3E666C0}" presName="composite" presStyleCnt="0"/>
      <dgm:spPr/>
    </dgm:pt>
    <dgm:pt modelId="{B300D6E8-BB2E-4BB9-AE2F-CFC505D72B7F}" type="pres">
      <dgm:prSet presAssocID="{E766C158-FA64-4FB1-BCC9-7CD4B3E666C0}" presName="FirstChild" presStyleLbl="revTx" presStyleIdx="3" presStyleCnt="5" custLinFactNeighborY="-1076">
        <dgm:presLayoutVars>
          <dgm:chMax val="0"/>
          <dgm:chPref val="0"/>
          <dgm:bulletEnabled val="1"/>
        </dgm:presLayoutVars>
      </dgm:prSet>
      <dgm:spPr/>
    </dgm:pt>
    <dgm:pt modelId="{D479F221-EAB1-459B-944F-55241EDBC79D}" type="pres">
      <dgm:prSet presAssocID="{E766C158-FA64-4FB1-BCC9-7CD4B3E666C0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3041ACD8-628F-4B1A-9A16-382BA43EF46B}" type="pres">
      <dgm:prSet presAssocID="{E766C158-FA64-4FB1-BCC9-7CD4B3E666C0}" presName="Accent" presStyleLbl="parChTrans1D1" presStyleIdx="3" presStyleCnt="5"/>
      <dgm:spPr/>
    </dgm:pt>
    <dgm:pt modelId="{BE629314-5E37-4552-9B07-8ED9D68DF268}" type="pres">
      <dgm:prSet presAssocID="{B4E6F2C5-8D79-4A0A-8EA5-6FFDCF07B29B}" presName="sibTrans" presStyleCnt="0"/>
      <dgm:spPr/>
    </dgm:pt>
    <dgm:pt modelId="{66D39ABC-71ED-4506-A780-23E98A755384}" type="pres">
      <dgm:prSet presAssocID="{933DFDF7-ECB6-49C6-B517-53B85D602315}" presName="composite" presStyleCnt="0"/>
      <dgm:spPr/>
    </dgm:pt>
    <dgm:pt modelId="{0C156860-3A5A-4CCB-B94A-74170A0FE845}" type="pres">
      <dgm:prSet presAssocID="{933DFDF7-ECB6-49C6-B517-53B85D602315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74683344-77B4-46C1-BA3B-7E4A9AEAC2A5}" type="pres">
      <dgm:prSet presAssocID="{933DFDF7-ECB6-49C6-B517-53B85D602315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31B644B2-4F29-4D08-8015-5BC305D707EB}" type="pres">
      <dgm:prSet presAssocID="{933DFDF7-ECB6-49C6-B517-53B85D602315}" presName="Accent" presStyleLbl="parChTrans1D1" presStyleIdx="4" presStyleCnt="5"/>
      <dgm:spPr/>
    </dgm:pt>
  </dgm:ptLst>
  <dgm:cxnLst>
    <dgm:cxn modelId="{B7908B06-4DDB-4311-A403-29DBDC977328}" srcId="{61B51C78-7BFF-4C9D-9FD8-AABFDE2B2CF2}" destId="{BA55E074-1582-4E0B-8481-A0DC93CE2879}" srcOrd="1" destOrd="0" parTransId="{B52AEC14-DA24-40D4-BF59-ED59A5159B18}" sibTransId="{CDD6045F-D0C9-4D2E-8F91-839C37D5DA02}"/>
    <dgm:cxn modelId="{73388F08-1E40-4850-BFBC-2A3622602ED2}" srcId="{290EAB6B-F06E-42D4-8813-B73FF39A7CA5}" destId="{08357884-C025-4777-8A8E-8CA89E4A16BB}" srcOrd="0" destOrd="0" parTransId="{6CD30680-3DA8-4307-BBCF-25FBBCEFEA2A}" sibTransId="{E8EA4E60-CFAE-42A7-B45A-13C5FC6634EC}"/>
    <dgm:cxn modelId="{E5169311-EA0D-494C-A416-9F2096B03660}" type="presOf" srcId="{BA55E074-1582-4E0B-8481-A0DC93CE2879}" destId="{F7E66588-68C6-43FC-9A77-9C2DEAB2F872}" srcOrd="0" destOrd="0" presId="urn:microsoft.com/office/officeart/2011/layout/TabList"/>
    <dgm:cxn modelId="{133F4E14-909C-4DF3-BCA6-5846CC3D631D}" type="presOf" srcId="{814138A2-5450-46D4-9BDF-399611E7A8A2}" destId="{33FBD4DD-5FA4-409F-ABF1-9735DBD52AF3}" srcOrd="0" destOrd="0" presId="urn:microsoft.com/office/officeart/2011/layout/TabList"/>
    <dgm:cxn modelId="{22DBD816-6388-45FF-8A6B-9312458741C0}" type="presOf" srcId="{2C1D90D4-7B63-4F01-BFE6-6308B91A7A4E}" destId="{F3079B8D-D2DC-4608-B03B-0990B3D4F307}" srcOrd="0" destOrd="0" presId="urn:microsoft.com/office/officeart/2011/layout/TabList"/>
    <dgm:cxn modelId="{0B42F323-FB60-45E0-AB88-E62AAD4E63A0}" srcId="{61B51C78-7BFF-4C9D-9FD8-AABFDE2B2CF2}" destId="{933DFDF7-ECB6-49C6-B517-53B85D602315}" srcOrd="4" destOrd="0" parTransId="{FDDE69F9-31D6-466D-8AE7-F187362735C0}" sibTransId="{4774E601-7C59-4620-B003-01B09713F4D5}"/>
    <dgm:cxn modelId="{225B0328-62C8-4585-840F-B5C78BE4FA68}" type="presOf" srcId="{08357884-C025-4777-8A8E-8CA89E4A16BB}" destId="{AEF45B41-5DDD-4208-9B66-20DDD95A6832}" srcOrd="0" destOrd="0" presId="urn:microsoft.com/office/officeart/2011/layout/TabList"/>
    <dgm:cxn modelId="{EE263A2A-3FD0-45A0-BB58-F208FF42667D}" type="presOf" srcId="{2981EEDE-DC09-447E-BAFB-BFE5F28230BD}" destId="{0C156860-3A5A-4CCB-B94A-74170A0FE845}" srcOrd="0" destOrd="0" presId="urn:microsoft.com/office/officeart/2011/layout/TabList"/>
    <dgm:cxn modelId="{CCBE9536-DA58-46A0-918C-86DA571F2870}" type="presOf" srcId="{520E34A7-B2EC-4599-A5D8-C810712BDE2C}" destId="{B300D6E8-BB2E-4BB9-AE2F-CFC505D72B7F}" srcOrd="0" destOrd="0" presId="urn:microsoft.com/office/officeart/2011/layout/TabList"/>
    <dgm:cxn modelId="{1C4C4F66-1409-4226-B42A-66DB191ED594}" srcId="{61B51C78-7BFF-4C9D-9FD8-AABFDE2B2CF2}" destId="{E766C158-FA64-4FB1-BCC9-7CD4B3E666C0}" srcOrd="3" destOrd="0" parTransId="{B66DCCC1-D28F-4005-9E67-DF61188FBA83}" sibTransId="{B4E6F2C5-8D79-4A0A-8EA5-6FFDCF07B29B}"/>
    <dgm:cxn modelId="{5AE1C54D-3D9F-4EF1-80A7-9CFD5C838A3B}" srcId="{2C1D90D4-7B63-4F01-BFE6-6308B91A7A4E}" destId="{814138A2-5450-46D4-9BDF-399611E7A8A2}" srcOrd="0" destOrd="0" parTransId="{C94BE58B-08D9-406C-A39B-3AB0B92C064E}" sibTransId="{84309C69-1522-4F4F-B931-56998ADE8FC7}"/>
    <dgm:cxn modelId="{1276B550-9FAD-479B-839B-637B2EA0D393}" type="presOf" srcId="{E766C158-FA64-4FB1-BCC9-7CD4B3E666C0}" destId="{D479F221-EAB1-459B-944F-55241EDBC79D}" srcOrd="0" destOrd="0" presId="urn:microsoft.com/office/officeart/2011/layout/TabList"/>
    <dgm:cxn modelId="{2006FB52-0A83-4A70-9F08-D5CA0013B8F0}" srcId="{61B51C78-7BFF-4C9D-9FD8-AABFDE2B2CF2}" destId="{290EAB6B-F06E-42D4-8813-B73FF39A7CA5}" srcOrd="2" destOrd="0" parTransId="{B5B1F901-2BE6-404F-9100-94F76D9F7C3C}" sibTransId="{F54C050D-9678-461A-BC3E-37860D5443E5}"/>
    <dgm:cxn modelId="{CCB7FB8D-63C4-455F-9989-180A8DA5CA45}" srcId="{E766C158-FA64-4FB1-BCC9-7CD4B3E666C0}" destId="{520E34A7-B2EC-4599-A5D8-C810712BDE2C}" srcOrd="0" destOrd="0" parTransId="{E5F72E6E-B740-40E7-B76E-FCAF19E129F0}" sibTransId="{3BF5F2E9-8491-45F8-A1F2-F9125FAB6100}"/>
    <dgm:cxn modelId="{FEF10B9E-0D68-4463-9BAF-622C563CD64C}" srcId="{BA55E074-1582-4E0B-8481-A0DC93CE2879}" destId="{22509055-EB6D-4455-B2B2-1052A8AE34BD}" srcOrd="0" destOrd="0" parTransId="{C394D954-8A10-46C7-8895-6A3E092C5D29}" sibTransId="{3C6B30B4-723F-429B-8FDC-829364D66194}"/>
    <dgm:cxn modelId="{967F0FA6-F399-4FC3-B877-4C41BA4A98C3}" type="presOf" srcId="{933DFDF7-ECB6-49C6-B517-53B85D602315}" destId="{74683344-77B4-46C1-BA3B-7E4A9AEAC2A5}" srcOrd="0" destOrd="0" presId="urn:microsoft.com/office/officeart/2011/layout/TabList"/>
    <dgm:cxn modelId="{FEFAF7B2-4BCC-40BC-81C3-72D7D8630B1F}" type="presOf" srcId="{290EAB6B-F06E-42D4-8813-B73FF39A7CA5}" destId="{73AC1AF6-427F-4B55-933E-23D75F90E5CD}" srcOrd="0" destOrd="0" presId="urn:microsoft.com/office/officeart/2011/layout/TabList"/>
    <dgm:cxn modelId="{3FDEBBC1-80A9-4064-A55F-667811F01FE5}" srcId="{61B51C78-7BFF-4C9D-9FD8-AABFDE2B2CF2}" destId="{2C1D90D4-7B63-4F01-BFE6-6308B91A7A4E}" srcOrd="0" destOrd="0" parTransId="{571E516A-DA1A-416A-BDE7-DE2A22145317}" sibTransId="{69D22770-9775-4AF3-807B-234F6FE41DB2}"/>
    <dgm:cxn modelId="{DBD9F3C9-2A84-4A3B-8000-02B8A086D8B8}" type="presOf" srcId="{61B51C78-7BFF-4C9D-9FD8-AABFDE2B2CF2}" destId="{558C3199-977D-4CF1-8331-2079EA394789}" srcOrd="0" destOrd="0" presId="urn:microsoft.com/office/officeart/2011/layout/TabList"/>
    <dgm:cxn modelId="{A7265ED1-B5DB-4817-8BEA-99D8445B196D}" srcId="{933DFDF7-ECB6-49C6-B517-53B85D602315}" destId="{2981EEDE-DC09-447E-BAFB-BFE5F28230BD}" srcOrd="0" destOrd="0" parTransId="{F29D656D-CA5D-4F06-9C7E-55BD7612033A}" sibTransId="{BFC3FFD2-A854-42A0-8209-B2F72D51CC56}"/>
    <dgm:cxn modelId="{F59EF8D3-A4F7-4FF8-9FFD-690B1ADF948D}" type="presOf" srcId="{22509055-EB6D-4455-B2B2-1052A8AE34BD}" destId="{36B78A79-84DA-419B-9D8A-1DEB0E4E21BE}" srcOrd="0" destOrd="0" presId="urn:microsoft.com/office/officeart/2011/layout/TabList"/>
    <dgm:cxn modelId="{FA198F74-2713-4347-B70E-20E9FAB99A8B}" type="presParOf" srcId="{558C3199-977D-4CF1-8331-2079EA394789}" destId="{BF048C0B-EA90-44AC-AC0C-B4B51DDF40D2}" srcOrd="0" destOrd="0" presId="urn:microsoft.com/office/officeart/2011/layout/TabList"/>
    <dgm:cxn modelId="{E6A0ECBB-E699-43F3-BDF7-F9204A538D89}" type="presParOf" srcId="{BF048C0B-EA90-44AC-AC0C-B4B51DDF40D2}" destId="{33FBD4DD-5FA4-409F-ABF1-9735DBD52AF3}" srcOrd="0" destOrd="0" presId="urn:microsoft.com/office/officeart/2011/layout/TabList"/>
    <dgm:cxn modelId="{4BBA9E6C-F976-4A29-BA1C-40E506F7CA01}" type="presParOf" srcId="{BF048C0B-EA90-44AC-AC0C-B4B51DDF40D2}" destId="{F3079B8D-D2DC-4608-B03B-0990B3D4F307}" srcOrd="1" destOrd="0" presId="urn:microsoft.com/office/officeart/2011/layout/TabList"/>
    <dgm:cxn modelId="{67F622E5-BFC7-4092-BD6D-40D60FDDD864}" type="presParOf" srcId="{BF048C0B-EA90-44AC-AC0C-B4B51DDF40D2}" destId="{E8999A3C-8DF5-4AC6-98C2-DF73F017AC0F}" srcOrd="2" destOrd="0" presId="urn:microsoft.com/office/officeart/2011/layout/TabList"/>
    <dgm:cxn modelId="{EDF03144-B513-4BA5-8AA2-173B615E606B}" type="presParOf" srcId="{558C3199-977D-4CF1-8331-2079EA394789}" destId="{9942A432-32FE-46C6-A516-AB42203CF470}" srcOrd="1" destOrd="0" presId="urn:microsoft.com/office/officeart/2011/layout/TabList"/>
    <dgm:cxn modelId="{517E5E82-7017-49E9-8C3F-3072794EF5BB}" type="presParOf" srcId="{558C3199-977D-4CF1-8331-2079EA394789}" destId="{78CAFC96-4ECD-4561-B10C-872F1197A7C5}" srcOrd="2" destOrd="0" presId="urn:microsoft.com/office/officeart/2011/layout/TabList"/>
    <dgm:cxn modelId="{9EEE53DF-1FBB-4F41-8621-4ADD4C5E2409}" type="presParOf" srcId="{78CAFC96-4ECD-4561-B10C-872F1197A7C5}" destId="{36B78A79-84DA-419B-9D8A-1DEB0E4E21BE}" srcOrd="0" destOrd="0" presId="urn:microsoft.com/office/officeart/2011/layout/TabList"/>
    <dgm:cxn modelId="{04972784-46B6-47DF-BAE1-65554112BD4F}" type="presParOf" srcId="{78CAFC96-4ECD-4561-B10C-872F1197A7C5}" destId="{F7E66588-68C6-43FC-9A77-9C2DEAB2F872}" srcOrd="1" destOrd="0" presId="urn:microsoft.com/office/officeart/2011/layout/TabList"/>
    <dgm:cxn modelId="{B17A3CF5-B850-4A4F-B0F0-5F2959F5825C}" type="presParOf" srcId="{78CAFC96-4ECD-4561-B10C-872F1197A7C5}" destId="{1552A52E-0B38-4D79-BF66-705DF8E50D2B}" srcOrd="2" destOrd="0" presId="urn:microsoft.com/office/officeart/2011/layout/TabList"/>
    <dgm:cxn modelId="{C5311AD0-017A-4BCB-B38D-6A498E97481C}" type="presParOf" srcId="{558C3199-977D-4CF1-8331-2079EA394789}" destId="{03DFB667-E28C-42A7-A9C9-78EB966F8421}" srcOrd="3" destOrd="0" presId="urn:microsoft.com/office/officeart/2011/layout/TabList"/>
    <dgm:cxn modelId="{D4EDBDB2-2B6C-4BEB-B493-C8E0AAC618B9}" type="presParOf" srcId="{558C3199-977D-4CF1-8331-2079EA394789}" destId="{BD4546E7-00E8-4401-83CE-C798508909CA}" srcOrd="4" destOrd="0" presId="urn:microsoft.com/office/officeart/2011/layout/TabList"/>
    <dgm:cxn modelId="{B2A7762C-1BA6-40B9-996D-20227CA1AFD6}" type="presParOf" srcId="{BD4546E7-00E8-4401-83CE-C798508909CA}" destId="{AEF45B41-5DDD-4208-9B66-20DDD95A6832}" srcOrd="0" destOrd="0" presId="urn:microsoft.com/office/officeart/2011/layout/TabList"/>
    <dgm:cxn modelId="{F2ED558C-C261-40DC-B1C4-20D1FE68E5B1}" type="presParOf" srcId="{BD4546E7-00E8-4401-83CE-C798508909CA}" destId="{73AC1AF6-427F-4B55-933E-23D75F90E5CD}" srcOrd="1" destOrd="0" presId="urn:microsoft.com/office/officeart/2011/layout/TabList"/>
    <dgm:cxn modelId="{BF830C0F-F262-4391-8B30-6BF0D6B78804}" type="presParOf" srcId="{BD4546E7-00E8-4401-83CE-C798508909CA}" destId="{7879027B-EDD6-4C11-89EA-7A8E3BB20011}" srcOrd="2" destOrd="0" presId="urn:microsoft.com/office/officeart/2011/layout/TabList"/>
    <dgm:cxn modelId="{0555B3D9-50FE-4F68-9B72-0AAB59C92B8A}" type="presParOf" srcId="{558C3199-977D-4CF1-8331-2079EA394789}" destId="{03F18994-CEFE-484F-B9E7-D233534A6E43}" srcOrd="5" destOrd="0" presId="urn:microsoft.com/office/officeart/2011/layout/TabList"/>
    <dgm:cxn modelId="{C0AA04FC-375D-4876-B56F-DF24CCCF7844}" type="presParOf" srcId="{558C3199-977D-4CF1-8331-2079EA394789}" destId="{29F83E6A-64F5-4A42-8AE8-B083D852471E}" srcOrd="6" destOrd="0" presId="urn:microsoft.com/office/officeart/2011/layout/TabList"/>
    <dgm:cxn modelId="{D534C33B-4EB0-4365-8C8D-D0C595F634A3}" type="presParOf" srcId="{29F83E6A-64F5-4A42-8AE8-B083D852471E}" destId="{B300D6E8-BB2E-4BB9-AE2F-CFC505D72B7F}" srcOrd="0" destOrd="0" presId="urn:microsoft.com/office/officeart/2011/layout/TabList"/>
    <dgm:cxn modelId="{48D8236C-E9C7-451F-A68A-110C4D26F1C9}" type="presParOf" srcId="{29F83E6A-64F5-4A42-8AE8-B083D852471E}" destId="{D479F221-EAB1-459B-944F-55241EDBC79D}" srcOrd="1" destOrd="0" presId="urn:microsoft.com/office/officeart/2011/layout/TabList"/>
    <dgm:cxn modelId="{C0D5350B-C4B1-4B80-AAA8-7D1F7FC310FE}" type="presParOf" srcId="{29F83E6A-64F5-4A42-8AE8-B083D852471E}" destId="{3041ACD8-628F-4B1A-9A16-382BA43EF46B}" srcOrd="2" destOrd="0" presId="urn:microsoft.com/office/officeart/2011/layout/TabList"/>
    <dgm:cxn modelId="{69CDF6FF-241B-4674-BE8D-81F2416AE2E9}" type="presParOf" srcId="{558C3199-977D-4CF1-8331-2079EA394789}" destId="{BE629314-5E37-4552-9B07-8ED9D68DF268}" srcOrd="7" destOrd="0" presId="urn:microsoft.com/office/officeart/2011/layout/TabList"/>
    <dgm:cxn modelId="{071E3E9A-BAA2-4AAA-B19B-B6332A559CBF}" type="presParOf" srcId="{558C3199-977D-4CF1-8331-2079EA394789}" destId="{66D39ABC-71ED-4506-A780-23E98A755384}" srcOrd="8" destOrd="0" presId="urn:microsoft.com/office/officeart/2011/layout/TabList"/>
    <dgm:cxn modelId="{249E650E-744F-4069-B4F2-62230769E419}" type="presParOf" srcId="{66D39ABC-71ED-4506-A780-23E98A755384}" destId="{0C156860-3A5A-4CCB-B94A-74170A0FE845}" srcOrd="0" destOrd="0" presId="urn:microsoft.com/office/officeart/2011/layout/TabList"/>
    <dgm:cxn modelId="{95E43088-363F-43EE-9D87-5EF35197B700}" type="presParOf" srcId="{66D39ABC-71ED-4506-A780-23E98A755384}" destId="{74683344-77B4-46C1-BA3B-7E4A9AEAC2A5}" srcOrd="1" destOrd="0" presId="urn:microsoft.com/office/officeart/2011/layout/TabList"/>
    <dgm:cxn modelId="{D52436C6-EDC0-4615-A70F-F929C7C26268}" type="presParOf" srcId="{66D39ABC-71ED-4506-A780-23E98A755384}" destId="{31B644B2-4F29-4D08-8015-5BC305D707E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51C78-7BFF-4C9D-9FD8-AABFDE2B2CF2}" type="doc">
      <dgm:prSet loTypeId="urn:microsoft.com/office/officeart/2011/layout/Tab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A55E074-1582-4E0B-8481-A0DC93CE2879}">
      <dgm:prSet phldrT="[Text]" custT="1"/>
      <dgm:spPr>
        <a:solidFill>
          <a:srgbClr val="003E2D"/>
        </a:solidFill>
      </dgm:spPr>
      <dgm:t>
        <a:bodyPr/>
        <a:lstStyle/>
        <a:p>
          <a:r>
            <a:rPr lang="en-US" sz="1400" dirty="0"/>
            <a:t>Technology</a:t>
          </a:r>
          <a:endParaRPr lang="en-US" sz="1100" dirty="0"/>
        </a:p>
      </dgm:t>
    </dgm:pt>
    <dgm:pt modelId="{B52AEC14-DA24-40D4-BF59-ED59A5159B18}" type="parTrans" cxnId="{B7908B06-4DDB-4311-A403-29DBDC977328}">
      <dgm:prSet/>
      <dgm:spPr/>
      <dgm:t>
        <a:bodyPr/>
        <a:lstStyle/>
        <a:p>
          <a:endParaRPr lang="en-US"/>
        </a:p>
      </dgm:t>
    </dgm:pt>
    <dgm:pt modelId="{CDD6045F-D0C9-4D2E-8F91-839C37D5DA02}" type="sibTrans" cxnId="{B7908B06-4DDB-4311-A403-29DBDC977328}">
      <dgm:prSet/>
      <dgm:spPr/>
      <dgm:t>
        <a:bodyPr/>
        <a:lstStyle/>
        <a:p>
          <a:endParaRPr lang="en-US"/>
        </a:p>
      </dgm:t>
    </dgm:pt>
    <dgm:pt modelId="{E189B7D5-8366-45E7-BF5A-CCAC9A06E18D}">
      <dgm:prSet phldrT="[Text]" custT="1"/>
      <dgm:spPr/>
      <dgm:t>
        <a:bodyPr anchor="ctr"/>
        <a:lstStyle/>
        <a:p>
          <a:r>
            <a:rPr lang="en-US" sz="1000" dirty="0">
              <a:latin typeface="+mn-lt"/>
            </a:rPr>
            <a:t>SharePoint</a:t>
          </a:r>
        </a:p>
        <a:p>
          <a:r>
            <a:rPr lang="en-US" sz="900" dirty="0">
              <a:latin typeface="+mn-lt"/>
            </a:rPr>
            <a:t>Website – FI resources</a:t>
          </a:r>
        </a:p>
        <a:p>
          <a:r>
            <a:rPr lang="en-US" sz="900" dirty="0">
              <a:latin typeface="+mn-lt"/>
            </a:rPr>
            <a:t>Additional resources</a:t>
          </a:r>
        </a:p>
      </dgm:t>
    </dgm:pt>
    <dgm:pt modelId="{882A35B4-2110-4DF7-A854-2E803B66503E}" type="parTrans" cxnId="{87C6CC0A-93B3-4EE4-905E-684216C9315B}">
      <dgm:prSet/>
      <dgm:spPr/>
      <dgm:t>
        <a:bodyPr/>
        <a:lstStyle/>
        <a:p>
          <a:endParaRPr lang="en-US"/>
        </a:p>
      </dgm:t>
    </dgm:pt>
    <dgm:pt modelId="{C03F459E-3ECF-4959-94BA-C5647C68DE9C}" type="sibTrans" cxnId="{87C6CC0A-93B3-4EE4-905E-684216C9315B}">
      <dgm:prSet/>
      <dgm:spPr/>
      <dgm:t>
        <a:bodyPr/>
        <a:lstStyle/>
        <a:p>
          <a:endParaRPr lang="en-US"/>
        </a:p>
      </dgm:t>
    </dgm:pt>
    <dgm:pt modelId="{E766C158-FA64-4FB1-BCC9-7CD4B3E666C0}">
      <dgm:prSet phldrT="[Text]" custT="1"/>
      <dgm:spPr>
        <a:solidFill>
          <a:srgbClr val="003E2D"/>
        </a:solidFill>
      </dgm:spPr>
      <dgm:t>
        <a:bodyPr/>
        <a:lstStyle/>
        <a:p>
          <a:pPr rtl="0"/>
          <a:r>
            <a:rPr lang="en-US" sz="1400" dirty="0">
              <a:latin typeface="Calibri Light"/>
            </a:rPr>
            <a:t>Field </a:t>
          </a:r>
          <a:r>
            <a:rPr lang="en-US" sz="1600" dirty="0">
              <a:latin typeface="Calibri Light"/>
            </a:rPr>
            <a:t>Practice</a:t>
          </a:r>
          <a:r>
            <a:rPr lang="en-US" sz="1400" dirty="0">
              <a:latin typeface="Calibri Light"/>
            </a:rPr>
            <a:t> Days/Hours</a:t>
          </a:r>
          <a:endParaRPr lang="en-US" sz="1400" dirty="0"/>
        </a:p>
      </dgm:t>
    </dgm:pt>
    <dgm:pt modelId="{B66DCCC1-D28F-4005-9E67-DF61188FBA83}" type="parTrans" cxnId="{1C4C4F66-1409-4226-B42A-66DB191ED594}">
      <dgm:prSet/>
      <dgm:spPr/>
      <dgm:t>
        <a:bodyPr/>
        <a:lstStyle/>
        <a:p>
          <a:endParaRPr lang="en-US"/>
        </a:p>
      </dgm:t>
    </dgm:pt>
    <dgm:pt modelId="{B4E6F2C5-8D79-4A0A-8EA5-6FFDCF07B29B}" type="sibTrans" cxnId="{1C4C4F66-1409-4226-B42A-66DB191ED594}">
      <dgm:prSet/>
      <dgm:spPr/>
      <dgm:t>
        <a:bodyPr/>
        <a:lstStyle/>
        <a:p>
          <a:endParaRPr lang="en-US"/>
        </a:p>
      </dgm:t>
    </dgm:pt>
    <dgm:pt modelId="{520E34A7-B2EC-4599-A5D8-C810712BDE2C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None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Placement Days and Hours</a:t>
          </a:r>
        </a:p>
        <a:p>
          <a:pPr>
            <a:buFont typeface="Arial" panose="020B0604020202020204" pitchFamily="34" charset="0"/>
            <a:buNone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Deviations, Illnesses, and Absences</a:t>
          </a:r>
        </a:p>
        <a:p>
          <a:pPr>
            <a:buFont typeface="Arial" panose="020B0604020202020204" pitchFamily="34" charset="0"/>
            <a:buNone/>
          </a:pP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Grading</a:t>
          </a:r>
        </a:p>
      </dgm:t>
    </dgm:pt>
    <dgm:pt modelId="{E5F72E6E-B740-40E7-B76E-FCAF19E129F0}" type="parTrans" cxnId="{CCB7FB8D-63C4-455F-9989-180A8DA5CA45}">
      <dgm:prSet/>
      <dgm:spPr/>
      <dgm:t>
        <a:bodyPr/>
        <a:lstStyle/>
        <a:p>
          <a:endParaRPr lang="en-US"/>
        </a:p>
      </dgm:t>
    </dgm:pt>
    <dgm:pt modelId="{3BF5F2E9-8491-45F8-A1F2-F9125FAB6100}" type="sibTrans" cxnId="{CCB7FB8D-63C4-455F-9989-180A8DA5CA45}">
      <dgm:prSet/>
      <dgm:spPr/>
      <dgm:t>
        <a:bodyPr/>
        <a:lstStyle/>
        <a:p>
          <a:endParaRPr lang="en-US"/>
        </a:p>
      </dgm:t>
    </dgm:pt>
    <dgm:pt modelId="{933DFDF7-ECB6-49C6-B517-53B85D602315}">
      <dgm:prSet phldrT="[Text]" custT="1"/>
      <dgm:spPr>
        <a:solidFill>
          <a:srgbClr val="003E2D"/>
        </a:solidFill>
      </dgm:spPr>
      <dgm:t>
        <a:bodyPr/>
        <a:lstStyle/>
        <a:p>
          <a:r>
            <a:rPr lang="en-US" sz="1600" dirty="0"/>
            <a:t>Roles</a:t>
          </a:r>
          <a:r>
            <a:rPr lang="en-US" sz="1400" dirty="0"/>
            <a:t> and Responsibilities</a:t>
          </a:r>
        </a:p>
      </dgm:t>
    </dgm:pt>
    <dgm:pt modelId="{FDDE69F9-31D6-466D-8AE7-F187362735C0}" type="parTrans" cxnId="{0B42F323-FB60-45E0-AB88-E62AAD4E63A0}">
      <dgm:prSet/>
      <dgm:spPr/>
      <dgm:t>
        <a:bodyPr/>
        <a:lstStyle/>
        <a:p>
          <a:endParaRPr lang="en-US"/>
        </a:p>
      </dgm:t>
    </dgm:pt>
    <dgm:pt modelId="{4774E601-7C59-4620-B003-01B09713F4D5}" type="sibTrans" cxnId="{0B42F323-FB60-45E0-AB88-E62AAD4E63A0}">
      <dgm:prSet/>
      <dgm:spPr/>
      <dgm:t>
        <a:bodyPr/>
        <a:lstStyle/>
        <a:p>
          <a:endParaRPr lang="en-US"/>
        </a:p>
      </dgm:t>
    </dgm:pt>
    <dgm:pt modelId="{2981EEDE-DC09-447E-BAFB-BFE5F28230BD}">
      <dgm:prSet phldrT="[Text]" custT="1"/>
      <dgm:spPr/>
      <dgm:t>
        <a:bodyPr anchor="ctr"/>
        <a:lstStyle/>
        <a:p>
          <a:r>
            <a:rPr lang="en-US" sz="1000" dirty="0">
              <a:latin typeface="+mn-lt"/>
            </a:rPr>
            <a:t>Student</a:t>
          </a:r>
        </a:p>
        <a:p>
          <a:r>
            <a:rPr lang="en-US" sz="1000" dirty="0">
              <a:latin typeface="+mn-lt"/>
            </a:rPr>
            <a:t>Field Instructor</a:t>
          </a:r>
        </a:p>
        <a:p>
          <a:r>
            <a:rPr lang="en-US" sz="1000" dirty="0">
              <a:latin typeface="+mn-lt"/>
            </a:rPr>
            <a:t>Faculty Field Liaison and Field Education Advisor</a:t>
          </a:r>
        </a:p>
        <a:p>
          <a:r>
            <a:rPr lang="en-US" sz="1000" dirty="0">
              <a:latin typeface="+mn-lt"/>
            </a:rPr>
            <a:t>Field Education Coordinator</a:t>
          </a:r>
        </a:p>
      </dgm:t>
    </dgm:pt>
    <dgm:pt modelId="{F29D656D-CA5D-4F06-9C7E-55BD7612033A}" type="parTrans" cxnId="{A7265ED1-B5DB-4817-8BEA-99D8445B196D}">
      <dgm:prSet/>
      <dgm:spPr/>
      <dgm:t>
        <a:bodyPr/>
        <a:lstStyle/>
        <a:p>
          <a:endParaRPr lang="en-US"/>
        </a:p>
      </dgm:t>
    </dgm:pt>
    <dgm:pt modelId="{BFC3FFD2-A854-42A0-8209-B2F72D51CC56}" type="sibTrans" cxnId="{A7265ED1-B5DB-4817-8BEA-99D8445B196D}">
      <dgm:prSet/>
      <dgm:spPr/>
      <dgm:t>
        <a:bodyPr/>
        <a:lstStyle/>
        <a:p>
          <a:endParaRPr lang="en-US"/>
        </a:p>
      </dgm:t>
    </dgm:pt>
    <dgm:pt modelId="{4A584B86-DB61-4B4F-89CF-9F072471D738}">
      <dgm:prSet phldr="0" custT="1"/>
      <dgm:spPr/>
      <dgm:t>
        <a:bodyPr/>
        <a:lstStyle/>
        <a:p>
          <a:pPr algn="l" rtl="0"/>
          <a:r>
            <a:rPr lang="en-US" sz="1000" dirty="0">
              <a:latin typeface="Calibri"/>
              <a:ea typeface="Calibri"/>
              <a:cs typeface="Calibri"/>
            </a:rPr>
            <a:t>Accident and Injury</a:t>
          </a:r>
        </a:p>
        <a:p>
          <a:pPr algn="l" rtl="0"/>
          <a:r>
            <a:rPr lang="en-US" sz="1000" dirty="0">
              <a:latin typeface="Calibri"/>
              <a:ea typeface="Calibri"/>
              <a:cs typeface="Calibri"/>
            </a:rPr>
            <a:t>Making mistakes</a:t>
          </a:r>
        </a:p>
      </dgm:t>
    </dgm:pt>
    <dgm:pt modelId="{3B5C36A4-7EBC-4C8A-B526-8FA6595E2380}" type="parTrans" cxnId="{38F604B7-FCED-42B5-AA72-CE7E5FB8BB8C}">
      <dgm:prSet/>
      <dgm:spPr/>
      <dgm:t>
        <a:bodyPr/>
        <a:lstStyle/>
        <a:p>
          <a:endParaRPr lang="en-GB"/>
        </a:p>
      </dgm:t>
    </dgm:pt>
    <dgm:pt modelId="{25CD84F2-5B5D-4C7C-B178-8E38DA289CA1}" type="sibTrans" cxnId="{38F604B7-FCED-42B5-AA72-CE7E5FB8BB8C}">
      <dgm:prSet/>
      <dgm:spPr/>
      <dgm:t>
        <a:bodyPr/>
        <a:lstStyle/>
        <a:p>
          <a:endParaRPr lang="en-GB"/>
        </a:p>
      </dgm:t>
    </dgm:pt>
    <dgm:pt modelId="{B19BE77D-3408-4653-823C-47B156B361EB}">
      <dgm:prSet phldr="0" custT="1"/>
      <dgm:spPr>
        <a:solidFill>
          <a:srgbClr val="003E2D"/>
        </a:solidFill>
      </dgm:spPr>
      <dgm:t>
        <a:bodyPr/>
        <a:lstStyle/>
        <a:p>
          <a:pPr algn="ctr" rtl="0"/>
          <a:r>
            <a:rPr lang="en-US" sz="1400" dirty="0">
              <a:solidFill>
                <a:schemeClr val="bg1"/>
              </a:solidFill>
              <a:latin typeface="Calibri"/>
              <a:ea typeface="Calibri"/>
              <a:cs typeface="Calibri"/>
            </a:rPr>
            <a:t>Insurance</a:t>
          </a:r>
        </a:p>
      </dgm:t>
    </dgm:pt>
    <dgm:pt modelId="{05C6678E-5731-423C-8BEF-EC8EBFE81320}" type="parTrans" cxnId="{1FAC6399-B7CB-4EF1-8EEC-D75986CF277C}">
      <dgm:prSet/>
      <dgm:spPr/>
      <dgm:t>
        <a:bodyPr/>
        <a:lstStyle/>
        <a:p>
          <a:endParaRPr lang="en-GB"/>
        </a:p>
      </dgm:t>
    </dgm:pt>
    <dgm:pt modelId="{C2B8F82E-F6D6-4DAB-850B-7CA17216285D}" type="sibTrans" cxnId="{1FAC6399-B7CB-4EF1-8EEC-D75986CF277C}">
      <dgm:prSet/>
      <dgm:spPr/>
      <dgm:t>
        <a:bodyPr/>
        <a:lstStyle/>
        <a:p>
          <a:endParaRPr lang="en-GB"/>
        </a:p>
      </dgm:t>
    </dgm:pt>
    <dgm:pt modelId="{6E37EF6A-BBB8-4A35-8D02-AB14574BE0E0}">
      <dgm:prSet phldr="0" custT="1"/>
      <dgm:spPr>
        <a:solidFill>
          <a:srgbClr val="003E2D"/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Calibri"/>
              <a:ea typeface="Calibri"/>
              <a:cs typeface="Calibri"/>
            </a:rPr>
            <a:t>Supervision</a:t>
          </a:r>
          <a:r>
            <a:rPr lang="en-US" sz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 </a:t>
          </a:r>
        </a:p>
      </dgm:t>
    </dgm:pt>
    <dgm:pt modelId="{DE38A1A3-591B-42F5-9414-580479EAA4D7}" type="parTrans" cxnId="{5F772DA7-E439-46EF-8651-2EFC8D89FFBA}">
      <dgm:prSet/>
      <dgm:spPr/>
      <dgm:t>
        <a:bodyPr/>
        <a:lstStyle/>
        <a:p>
          <a:endParaRPr lang="en-GB"/>
        </a:p>
      </dgm:t>
    </dgm:pt>
    <dgm:pt modelId="{A0A16FE3-F00D-4CE7-8924-C578B4704A3C}" type="sibTrans" cxnId="{5F772DA7-E439-46EF-8651-2EFC8D89FFBA}">
      <dgm:prSet/>
      <dgm:spPr/>
      <dgm:t>
        <a:bodyPr/>
        <a:lstStyle/>
        <a:p>
          <a:endParaRPr lang="en-GB"/>
        </a:p>
      </dgm:t>
    </dgm:pt>
    <dgm:pt modelId="{558C3199-977D-4CF1-8331-2079EA394789}" type="pres">
      <dgm:prSet presAssocID="{61B51C78-7BFF-4C9D-9FD8-AABFDE2B2CF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30B808AC-1048-4DD8-A666-637BBA68DF4A}" type="pres">
      <dgm:prSet presAssocID="{6E37EF6A-BBB8-4A35-8D02-AB14574BE0E0}" presName="composite" presStyleCnt="0"/>
      <dgm:spPr/>
    </dgm:pt>
    <dgm:pt modelId="{C44A53BE-E65D-4F7C-ACD0-141509EA8398}" type="pres">
      <dgm:prSet presAssocID="{6E37EF6A-BBB8-4A35-8D02-AB14574BE0E0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6B63010-737F-4028-A6FE-6F8D8396B635}" type="pres">
      <dgm:prSet presAssocID="{6E37EF6A-BBB8-4A35-8D02-AB14574BE0E0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8CB96826-E3BF-406D-A384-5D6A57F14987}" type="pres">
      <dgm:prSet presAssocID="{6E37EF6A-BBB8-4A35-8D02-AB14574BE0E0}" presName="Accent" presStyleLbl="parChTrans1D1" presStyleIdx="0" presStyleCnt="5"/>
      <dgm:spPr/>
    </dgm:pt>
    <dgm:pt modelId="{A3E6FD2B-76BE-4B7F-B457-7040F09CCC90}" type="pres">
      <dgm:prSet presAssocID="{A0A16FE3-F00D-4CE7-8924-C578B4704A3C}" presName="sibTrans" presStyleCnt="0"/>
      <dgm:spPr/>
    </dgm:pt>
    <dgm:pt modelId="{78CAFC96-4ECD-4561-B10C-872F1197A7C5}" type="pres">
      <dgm:prSet presAssocID="{BA55E074-1582-4E0B-8481-A0DC93CE2879}" presName="composite" presStyleCnt="0"/>
      <dgm:spPr/>
    </dgm:pt>
    <dgm:pt modelId="{36B78A79-84DA-419B-9D8A-1DEB0E4E21BE}" type="pres">
      <dgm:prSet presAssocID="{BA55E074-1582-4E0B-8481-A0DC93CE2879}" presName="FirstChild" presStyleLbl="revTx" presStyleIdx="1" presStyleCnt="5" custScaleX="92752" custScaleY="101328" custLinFactNeighborX="-1818" custLinFactNeighborY="-2947">
        <dgm:presLayoutVars>
          <dgm:chMax val="0"/>
          <dgm:chPref val="0"/>
          <dgm:bulletEnabled val="1"/>
        </dgm:presLayoutVars>
      </dgm:prSet>
      <dgm:spPr/>
    </dgm:pt>
    <dgm:pt modelId="{F7E66588-68C6-43FC-9A77-9C2DEAB2F872}" type="pres">
      <dgm:prSet presAssocID="{BA55E074-1582-4E0B-8481-A0DC93CE2879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1552A52E-0B38-4D79-BF66-705DF8E50D2B}" type="pres">
      <dgm:prSet presAssocID="{BA55E074-1582-4E0B-8481-A0DC93CE2879}" presName="Accent" presStyleLbl="parChTrans1D1" presStyleIdx="1" presStyleCnt="5"/>
      <dgm:spPr/>
    </dgm:pt>
    <dgm:pt modelId="{03DFB667-E28C-42A7-A9C9-78EB966F8421}" type="pres">
      <dgm:prSet presAssocID="{CDD6045F-D0C9-4D2E-8F91-839C37D5DA02}" presName="sibTrans" presStyleCnt="0"/>
      <dgm:spPr/>
    </dgm:pt>
    <dgm:pt modelId="{29F83E6A-64F5-4A42-8AE8-B083D852471E}" type="pres">
      <dgm:prSet presAssocID="{E766C158-FA64-4FB1-BCC9-7CD4B3E666C0}" presName="composite" presStyleCnt="0"/>
      <dgm:spPr/>
    </dgm:pt>
    <dgm:pt modelId="{B300D6E8-BB2E-4BB9-AE2F-CFC505D72B7F}" type="pres">
      <dgm:prSet presAssocID="{E766C158-FA64-4FB1-BCC9-7CD4B3E666C0}" presName="FirstChild" presStyleLbl="revTx" presStyleIdx="2" presStyleCnt="5" custLinFactNeighborY="809">
        <dgm:presLayoutVars>
          <dgm:chMax val="0"/>
          <dgm:chPref val="0"/>
          <dgm:bulletEnabled val="1"/>
        </dgm:presLayoutVars>
      </dgm:prSet>
      <dgm:spPr/>
    </dgm:pt>
    <dgm:pt modelId="{D479F221-EAB1-459B-944F-55241EDBC79D}" type="pres">
      <dgm:prSet presAssocID="{E766C158-FA64-4FB1-BCC9-7CD4B3E666C0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3041ACD8-628F-4B1A-9A16-382BA43EF46B}" type="pres">
      <dgm:prSet presAssocID="{E766C158-FA64-4FB1-BCC9-7CD4B3E666C0}" presName="Accent" presStyleLbl="parChTrans1D1" presStyleIdx="2" presStyleCnt="5"/>
      <dgm:spPr/>
    </dgm:pt>
    <dgm:pt modelId="{BE629314-5E37-4552-9B07-8ED9D68DF268}" type="pres">
      <dgm:prSet presAssocID="{B4E6F2C5-8D79-4A0A-8EA5-6FFDCF07B29B}" presName="sibTrans" presStyleCnt="0"/>
      <dgm:spPr/>
    </dgm:pt>
    <dgm:pt modelId="{66D39ABC-71ED-4506-A780-23E98A755384}" type="pres">
      <dgm:prSet presAssocID="{933DFDF7-ECB6-49C6-B517-53B85D602315}" presName="composite" presStyleCnt="0"/>
      <dgm:spPr/>
    </dgm:pt>
    <dgm:pt modelId="{0C156860-3A5A-4CCB-B94A-74170A0FE845}" type="pres">
      <dgm:prSet presAssocID="{933DFDF7-ECB6-49C6-B517-53B85D602315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4683344-77B4-46C1-BA3B-7E4A9AEAC2A5}" type="pres">
      <dgm:prSet presAssocID="{933DFDF7-ECB6-49C6-B517-53B85D602315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31B644B2-4F29-4D08-8015-5BC305D707EB}" type="pres">
      <dgm:prSet presAssocID="{933DFDF7-ECB6-49C6-B517-53B85D602315}" presName="Accent" presStyleLbl="parChTrans1D1" presStyleIdx="3" presStyleCnt="5"/>
      <dgm:spPr/>
    </dgm:pt>
    <dgm:pt modelId="{2B9136B9-C882-47E6-907D-D72F1917FE20}" type="pres">
      <dgm:prSet presAssocID="{4774E601-7C59-4620-B003-01B09713F4D5}" presName="sibTrans" presStyleCnt="0"/>
      <dgm:spPr/>
    </dgm:pt>
    <dgm:pt modelId="{086B818E-B822-4340-9CEC-A10D785D5852}" type="pres">
      <dgm:prSet presAssocID="{B19BE77D-3408-4653-823C-47B156B361EB}" presName="composite" presStyleCnt="0"/>
      <dgm:spPr/>
    </dgm:pt>
    <dgm:pt modelId="{7F00DFA5-E433-4C51-8006-52C819875EDA}" type="pres">
      <dgm:prSet presAssocID="{B19BE77D-3408-4653-823C-47B156B361EB}" presName="FirstChild" presStyleLbl="revTx" presStyleIdx="4" presStyleCnt="5" custScaleY="45317" custLinFactNeighborY="2477">
        <dgm:presLayoutVars>
          <dgm:chMax val="0"/>
          <dgm:chPref val="0"/>
          <dgm:bulletEnabled val="1"/>
        </dgm:presLayoutVars>
      </dgm:prSet>
      <dgm:spPr/>
    </dgm:pt>
    <dgm:pt modelId="{476CCE82-D942-4BC2-B80E-21D0057DA084}" type="pres">
      <dgm:prSet presAssocID="{B19BE77D-3408-4653-823C-47B156B361EB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C61ADF0D-E38E-460A-8BFD-496275C08E75}" type="pres">
      <dgm:prSet presAssocID="{B19BE77D-3408-4653-823C-47B156B361EB}" presName="Accent" presStyleLbl="parChTrans1D1" presStyleIdx="4" presStyleCnt="5"/>
      <dgm:spPr/>
    </dgm:pt>
  </dgm:ptLst>
  <dgm:cxnLst>
    <dgm:cxn modelId="{B7908B06-4DDB-4311-A403-29DBDC977328}" srcId="{61B51C78-7BFF-4C9D-9FD8-AABFDE2B2CF2}" destId="{BA55E074-1582-4E0B-8481-A0DC93CE2879}" srcOrd="1" destOrd="0" parTransId="{B52AEC14-DA24-40D4-BF59-ED59A5159B18}" sibTransId="{CDD6045F-D0C9-4D2E-8F91-839C37D5DA02}"/>
    <dgm:cxn modelId="{87C6CC0A-93B3-4EE4-905E-684216C9315B}" srcId="{BA55E074-1582-4E0B-8481-A0DC93CE2879}" destId="{E189B7D5-8366-45E7-BF5A-CCAC9A06E18D}" srcOrd="0" destOrd="0" parTransId="{882A35B4-2110-4DF7-A854-2E803B66503E}" sibTransId="{C03F459E-3ECF-4959-94BA-C5647C68DE9C}"/>
    <dgm:cxn modelId="{F5E9EF22-FCEE-4E44-9F5B-13A2A9532D95}" type="presOf" srcId="{E766C158-FA64-4FB1-BCC9-7CD4B3E666C0}" destId="{D479F221-EAB1-459B-944F-55241EDBC79D}" srcOrd="0" destOrd="0" presId="urn:microsoft.com/office/officeart/2011/layout/TabList"/>
    <dgm:cxn modelId="{0B42F323-FB60-45E0-AB88-E62AAD4E63A0}" srcId="{61B51C78-7BFF-4C9D-9FD8-AABFDE2B2CF2}" destId="{933DFDF7-ECB6-49C6-B517-53B85D602315}" srcOrd="3" destOrd="0" parTransId="{FDDE69F9-31D6-466D-8AE7-F187362735C0}" sibTransId="{4774E601-7C59-4620-B003-01B09713F4D5}"/>
    <dgm:cxn modelId="{B043ED24-638B-4F02-AF57-355F42E3963A}" type="presOf" srcId="{933DFDF7-ECB6-49C6-B517-53B85D602315}" destId="{74683344-77B4-46C1-BA3B-7E4A9AEAC2A5}" srcOrd="0" destOrd="0" presId="urn:microsoft.com/office/officeart/2011/layout/TabList"/>
    <dgm:cxn modelId="{1C4C4F66-1409-4226-B42A-66DB191ED594}" srcId="{61B51C78-7BFF-4C9D-9FD8-AABFDE2B2CF2}" destId="{E766C158-FA64-4FB1-BCC9-7CD4B3E666C0}" srcOrd="2" destOrd="0" parTransId="{B66DCCC1-D28F-4005-9E67-DF61188FBA83}" sibTransId="{B4E6F2C5-8D79-4A0A-8EA5-6FFDCF07B29B}"/>
    <dgm:cxn modelId="{CCB7FB8D-63C4-455F-9989-180A8DA5CA45}" srcId="{E766C158-FA64-4FB1-BCC9-7CD4B3E666C0}" destId="{520E34A7-B2EC-4599-A5D8-C810712BDE2C}" srcOrd="0" destOrd="0" parTransId="{E5F72E6E-B740-40E7-B76E-FCAF19E129F0}" sibTransId="{3BF5F2E9-8491-45F8-A1F2-F9125FAB6100}"/>
    <dgm:cxn modelId="{1FAC6399-B7CB-4EF1-8EEC-D75986CF277C}" srcId="{61B51C78-7BFF-4C9D-9FD8-AABFDE2B2CF2}" destId="{B19BE77D-3408-4653-823C-47B156B361EB}" srcOrd="4" destOrd="0" parTransId="{05C6678E-5731-423C-8BEF-EC8EBFE81320}" sibTransId="{C2B8F82E-F6D6-4DAB-850B-7CA17216285D}"/>
    <dgm:cxn modelId="{F7C5F99A-7B99-4D25-B550-16E77A8806BB}" type="presOf" srcId="{2981EEDE-DC09-447E-BAFB-BFE5F28230BD}" destId="{0C156860-3A5A-4CCB-B94A-74170A0FE845}" srcOrd="0" destOrd="0" presId="urn:microsoft.com/office/officeart/2011/layout/TabList"/>
    <dgm:cxn modelId="{5F772DA7-E439-46EF-8651-2EFC8D89FFBA}" srcId="{61B51C78-7BFF-4C9D-9FD8-AABFDE2B2CF2}" destId="{6E37EF6A-BBB8-4A35-8D02-AB14574BE0E0}" srcOrd="0" destOrd="0" parTransId="{DE38A1A3-591B-42F5-9414-580479EAA4D7}" sibTransId="{A0A16FE3-F00D-4CE7-8924-C578B4704A3C}"/>
    <dgm:cxn modelId="{38F604B7-FCED-42B5-AA72-CE7E5FB8BB8C}" srcId="{B19BE77D-3408-4653-823C-47B156B361EB}" destId="{4A584B86-DB61-4B4F-89CF-9F072471D738}" srcOrd="0" destOrd="0" parTransId="{3B5C36A4-7EBC-4C8A-B526-8FA6595E2380}" sibTransId="{25CD84F2-5B5D-4C7C-B178-8E38DA289CA1}"/>
    <dgm:cxn modelId="{DBD9F3C9-2A84-4A3B-8000-02B8A086D8B8}" type="presOf" srcId="{61B51C78-7BFF-4C9D-9FD8-AABFDE2B2CF2}" destId="{558C3199-977D-4CF1-8331-2079EA394789}" srcOrd="0" destOrd="0" presId="urn:microsoft.com/office/officeart/2011/layout/TabList"/>
    <dgm:cxn modelId="{A7265ED1-B5DB-4817-8BEA-99D8445B196D}" srcId="{933DFDF7-ECB6-49C6-B517-53B85D602315}" destId="{2981EEDE-DC09-447E-BAFB-BFE5F28230BD}" srcOrd="0" destOrd="0" parTransId="{F29D656D-CA5D-4F06-9C7E-55BD7612033A}" sibTransId="{BFC3FFD2-A854-42A0-8209-B2F72D51CC56}"/>
    <dgm:cxn modelId="{853C45D4-1408-4C54-AF83-BA57C2021804}" type="presOf" srcId="{4A584B86-DB61-4B4F-89CF-9F072471D738}" destId="{7F00DFA5-E433-4C51-8006-52C819875EDA}" srcOrd="0" destOrd="0" presId="urn:microsoft.com/office/officeart/2011/layout/TabList"/>
    <dgm:cxn modelId="{0B0721E4-ACFC-44F0-A9D5-73A455D32C2B}" type="presOf" srcId="{520E34A7-B2EC-4599-A5D8-C810712BDE2C}" destId="{B300D6E8-BB2E-4BB9-AE2F-CFC505D72B7F}" srcOrd="0" destOrd="0" presId="urn:microsoft.com/office/officeart/2011/layout/TabList"/>
    <dgm:cxn modelId="{9832DEEB-5FB0-460A-A05E-A1A3327A7141}" type="presOf" srcId="{E189B7D5-8366-45E7-BF5A-CCAC9A06E18D}" destId="{36B78A79-84DA-419B-9D8A-1DEB0E4E21BE}" srcOrd="0" destOrd="0" presId="urn:microsoft.com/office/officeart/2011/layout/TabList"/>
    <dgm:cxn modelId="{087C4DEE-36F2-4997-BC4A-A03100B52CD6}" type="presOf" srcId="{B19BE77D-3408-4653-823C-47B156B361EB}" destId="{476CCE82-D942-4BC2-B80E-21D0057DA084}" srcOrd="0" destOrd="0" presId="urn:microsoft.com/office/officeart/2011/layout/TabList"/>
    <dgm:cxn modelId="{5EFB4FEF-75E9-4E9D-86C9-5E9A30F81021}" type="presOf" srcId="{6E37EF6A-BBB8-4A35-8D02-AB14574BE0E0}" destId="{A6B63010-737F-4028-A6FE-6F8D8396B635}" srcOrd="0" destOrd="0" presId="urn:microsoft.com/office/officeart/2011/layout/TabList"/>
    <dgm:cxn modelId="{CE16FBFE-B807-479D-BA08-A7AEC77DEC4A}" type="presOf" srcId="{BA55E074-1582-4E0B-8481-A0DC93CE2879}" destId="{F7E66588-68C6-43FC-9A77-9C2DEAB2F872}" srcOrd="0" destOrd="0" presId="urn:microsoft.com/office/officeart/2011/layout/TabList"/>
    <dgm:cxn modelId="{F1BA4AD4-D370-41B0-8E30-53494107381C}" type="presParOf" srcId="{558C3199-977D-4CF1-8331-2079EA394789}" destId="{30B808AC-1048-4DD8-A666-637BBA68DF4A}" srcOrd="0" destOrd="0" presId="urn:microsoft.com/office/officeart/2011/layout/TabList"/>
    <dgm:cxn modelId="{E56EB2FA-A849-4E06-AF4D-96538B7A9FFB}" type="presParOf" srcId="{30B808AC-1048-4DD8-A666-637BBA68DF4A}" destId="{C44A53BE-E65D-4F7C-ACD0-141509EA8398}" srcOrd="0" destOrd="0" presId="urn:microsoft.com/office/officeart/2011/layout/TabList"/>
    <dgm:cxn modelId="{C7B9E7A7-6C32-4B96-AAFB-09C4A50B9F22}" type="presParOf" srcId="{30B808AC-1048-4DD8-A666-637BBA68DF4A}" destId="{A6B63010-737F-4028-A6FE-6F8D8396B635}" srcOrd="1" destOrd="0" presId="urn:microsoft.com/office/officeart/2011/layout/TabList"/>
    <dgm:cxn modelId="{B563004C-CE0E-4A08-A9F9-A1FE9558627C}" type="presParOf" srcId="{30B808AC-1048-4DD8-A666-637BBA68DF4A}" destId="{8CB96826-E3BF-406D-A384-5D6A57F14987}" srcOrd="2" destOrd="0" presId="urn:microsoft.com/office/officeart/2011/layout/TabList"/>
    <dgm:cxn modelId="{9BA4077D-3D49-4600-9557-0A664F3F6520}" type="presParOf" srcId="{558C3199-977D-4CF1-8331-2079EA394789}" destId="{A3E6FD2B-76BE-4B7F-B457-7040F09CCC90}" srcOrd="1" destOrd="0" presId="urn:microsoft.com/office/officeart/2011/layout/TabList"/>
    <dgm:cxn modelId="{65C10AA7-798D-4E39-8834-AE9F6A503F2F}" type="presParOf" srcId="{558C3199-977D-4CF1-8331-2079EA394789}" destId="{78CAFC96-4ECD-4561-B10C-872F1197A7C5}" srcOrd="2" destOrd="0" presId="urn:microsoft.com/office/officeart/2011/layout/TabList"/>
    <dgm:cxn modelId="{4A227F9F-87AF-4A6D-B362-D3DFE0C6BE38}" type="presParOf" srcId="{78CAFC96-4ECD-4561-B10C-872F1197A7C5}" destId="{36B78A79-84DA-419B-9D8A-1DEB0E4E21BE}" srcOrd="0" destOrd="0" presId="urn:microsoft.com/office/officeart/2011/layout/TabList"/>
    <dgm:cxn modelId="{8547EA3B-A44B-4460-A3FE-BC595A5BB487}" type="presParOf" srcId="{78CAFC96-4ECD-4561-B10C-872F1197A7C5}" destId="{F7E66588-68C6-43FC-9A77-9C2DEAB2F872}" srcOrd="1" destOrd="0" presId="urn:microsoft.com/office/officeart/2011/layout/TabList"/>
    <dgm:cxn modelId="{06E4FDE7-B98A-407A-8740-068E6B0BB0E5}" type="presParOf" srcId="{78CAFC96-4ECD-4561-B10C-872F1197A7C5}" destId="{1552A52E-0B38-4D79-BF66-705DF8E50D2B}" srcOrd="2" destOrd="0" presId="urn:microsoft.com/office/officeart/2011/layout/TabList"/>
    <dgm:cxn modelId="{A7CF778B-91C7-4DA5-8E20-9B9C7AC47D57}" type="presParOf" srcId="{558C3199-977D-4CF1-8331-2079EA394789}" destId="{03DFB667-E28C-42A7-A9C9-78EB966F8421}" srcOrd="3" destOrd="0" presId="urn:microsoft.com/office/officeart/2011/layout/TabList"/>
    <dgm:cxn modelId="{72A695C4-6F57-45B7-A3BE-D10DE3353611}" type="presParOf" srcId="{558C3199-977D-4CF1-8331-2079EA394789}" destId="{29F83E6A-64F5-4A42-8AE8-B083D852471E}" srcOrd="4" destOrd="0" presId="urn:microsoft.com/office/officeart/2011/layout/TabList"/>
    <dgm:cxn modelId="{E9F6432E-1ED5-42C5-9627-14BEB5B1319C}" type="presParOf" srcId="{29F83E6A-64F5-4A42-8AE8-B083D852471E}" destId="{B300D6E8-BB2E-4BB9-AE2F-CFC505D72B7F}" srcOrd="0" destOrd="0" presId="urn:microsoft.com/office/officeart/2011/layout/TabList"/>
    <dgm:cxn modelId="{86DF3B99-8571-4677-B371-26FE590F7637}" type="presParOf" srcId="{29F83E6A-64F5-4A42-8AE8-B083D852471E}" destId="{D479F221-EAB1-459B-944F-55241EDBC79D}" srcOrd="1" destOrd="0" presId="urn:microsoft.com/office/officeart/2011/layout/TabList"/>
    <dgm:cxn modelId="{144DF082-1629-4A6A-9592-1A90D8DD5D41}" type="presParOf" srcId="{29F83E6A-64F5-4A42-8AE8-B083D852471E}" destId="{3041ACD8-628F-4B1A-9A16-382BA43EF46B}" srcOrd="2" destOrd="0" presId="urn:microsoft.com/office/officeart/2011/layout/TabList"/>
    <dgm:cxn modelId="{C92A7949-93B0-4C56-8188-08D8D9CF3C89}" type="presParOf" srcId="{558C3199-977D-4CF1-8331-2079EA394789}" destId="{BE629314-5E37-4552-9B07-8ED9D68DF268}" srcOrd="5" destOrd="0" presId="urn:microsoft.com/office/officeart/2011/layout/TabList"/>
    <dgm:cxn modelId="{3862EFA0-8FB8-41A2-B483-1D4888B488BE}" type="presParOf" srcId="{558C3199-977D-4CF1-8331-2079EA394789}" destId="{66D39ABC-71ED-4506-A780-23E98A755384}" srcOrd="6" destOrd="0" presId="urn:microsoft.com/office/officeart/2011/layout/TabList"/>
    <dgm:cxn modelId="{B765BEFB-7FCF-4014-8D88-ADF2398D06EA}" type="presParOf" srcId="{66D39ABC-71ED-4506-A780-23E98A755384}" destId="{0C156860-3A5A-4CCB-B94A-74170A0FE845}" srcOrd="0" destOrd="0" presId="urn:microsoft.com/office/officeart/2011/layout/TabList"/>
    <dgm:cxn modelId="{C389F015-7298-447B-B2C9-B34B852BBF14}" type="presParOf" srcId="{66D39ABC-71ED-4506-A780-23E98A755384}" destId="{74683344-77B4-46C1-BA3B-7E4A9AEAC2A5}" srcOrd="1" destOrd="0" presId="urn:microsoft.com/office/officeart/2011/layout/TabList"/>
    <dgm:cxn modelId="{00D86DFF-A8F1-49FD-8CAC-540B7D22AC6A}" type="presParOf" srcId="{66D39ABC-71ED-4506-A780-23E98A755384}" destId="{31B644B2-4F29-4D08-8015-5BC305D707EB}" srcOrd="2" destOrd="0" presId="urn:microsoft.com/office/officeart/2011/layout/TabList"/>
    <dgm:cxn modelId="{EB577DAF-EACF-4F23-928A-36F9A6CAA6AD}" type="presParOf" srcId="{558C3199-977D-4CF1-8331-2079EA394789}" destId="{2B9136B9-C882-47E6-907D-D72F1917FE20}" srcOrd="7" destOrd="0" presId="urn:microsoft.com/office/officeart/2011/layout/TabList"/>
    <dgm:cxn modelId="{9BCF228D-4484-461D-92A8-B6379DB42123}" type="presParOf" srcId="{558C3199-977D-4CF1-8331-2079EA394789}" destId="{086B818E-B822-4340-9CEC-A10D785D5852}" srcOrd="8" destOrd="0" presId="urn:microsoft.com/office/officeart/2011/layout/TabList"/>
    <dgm:cxn modelId="{767C7F3E-F2E4-41F7-BF56-EE8E2663365A}" type="presParOf" srcId="{086B818E-B822-4340-9CEC-A10D785D5852}" destId="{7F00DFA5-E433-4C51-8006-52C819875EDA}" srcOrd="0" destOrd="0" presId="urn:microsoft.com/office/officeart/2011/layout/TabList"/>
    <dgm:cxn modelId="{F43482D5-AE70-4BF2-886C-91F4839174E3}" type="presParOf" srcId="{086B818E-B822-4340-9CEC-A10D785D5852}" destId="{476CCE82-D942-4BC2-B80E-21D0057DA084}" srcOrd="1" destOrd="0" presId="urn:microsoft.com/office/officeart/2011/layout/TabList"/>
    <dgm:cxn modelId="{388D9AB7-023B-41A8-893C-78749C73AC93}" type="presParOf" srcId="{086B818E-B822-4340-9CEC-A10D785D5852}" destId="{C61ADF0D-E38E-460A-8BFD-496275C08E75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30B32-E726-7D4B-B8BE-178BD00A985E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3FE71-E719-2D41-9A86-D2DA024CE635}">
      <dgm:prSet phldrT="[Text]"/>
      <dgm:spPr/>
      <dgm:t>
        <a:bodyPr/>
        <a:lstStyle/>
        <a:p>
          <a:r>
            <a:rPr lang="en-US"/>
            <a:t>Retrieval</a:t>
          </a:r>
        </a:p>
      </dgm:t>
    </dgm:pt>
    <dgm:pt modelId="{3B41A651-9D96-5441-AC7E-7BB7E0F36E9C}" type="parTrans" cxnId="{B2EF145D-F4FD-154A-805D-C8D055083B56}">
      <dgm:prSet/>
      <dgm:spPr/>
      <dgm:t>
        <a:bodyPr/>
        <a:lstStyle/>
        <a:p>
          <a:endParaRPr lang="en-US"/>
        </a:p>
      </dgm:t>
    </dgm:pt>
    <dgm:pt modelId="{A58BEF1F-F487-6C40-92FA-6479F7E1166D}" type="sibTrans" cxnId="{B2EF145D-F4FD-154A-805D-C8D055083B56}">
      <dgm:prSet/>
      <dgm:spPr/>
      <dgm:t>
        <a:bodyPr/>
        <a:lstStyle/>
        <a:p>
          <a:endParaRPr lang="en-US"/>
        </a:p>
      </dgm:t>
    </dgm:pt>
    <dgm:pt modelId="{8F026DDC-D51A-1143-9385-5267B2567796}">
      <dgm:prSet phldrT="[Text]"/>
      <dgm:spPr/>
      <dgm:t>
        <a:bodyPr/>
        <a:lstStyle/>
        <a:p>
          <a:r>
            <a:rPr lang="en-US"/>
            <a:t>Reflection</a:t>
          </a:r>
        </a:p>
      </dgm:t>
    </dgm:pt>
    <dgm:pt modelId="{44F54BCE-5BFD-B941-8460-F5ADC7332E54}" type="parTrans" cxnId="{BA0BA197-EA27-4C4A-8BCF-A051B3F01A0F}">
      <dgm:prSet/>
      <dgm:spPr/>
      <dgm:t>
        <a:bodyPr/>
        <a:lstStyle/>
        <a:p>
          <a:endParaRPr lang="en-US"/>
        </a:p>
      </dgm:t>
    </dgm:pt>
    <dgm:pt modelId="{762B3F3C-5C0B-9B4F-90C8-FC5720AC861F}" type="sibTrans" cxnId="{BA0BA197-EA27-4C4A-8BCF-A051B3F01A0F}">
      <dgm:prSet/>
      <dgm:spPr/>
      <dgm:t>
        <a:bodyPr/>
        <a:lstStyle/>
        <a:p>
          <a:endParaRPr lang="en-US"/>
        </a:p>
      </dgm:t>
    </dgm:pt>
    <dgm:pt modelId="{DC34520A-1201-9C44-94C7-D1D55083A82B}">
      <dgm:prSet phldrT="[Text]"/>
      <dgm:spPr/>
      <dgm:t>
        <a:bodyPr/>
        <a:lstStyle/>
        <a:p>
          <a:r>
            <a:rPr lang="en-US"/>
            <a:t>Linkage</a:t>
          </a:r>
        </a:p>
      </dgm:t>
    </dgm:pt>
    <dgm:pt modelId="{45DF5571-DFD3-E54B-8F6A-E7848A0BB025}" type="parTrans" cxnId="{D1EA1FD8-5B9E-5A48-A658-B424A45B36FA}">
      <dgm:prSet/>
      <dgm:spPr/>
      <dgm:t>
        <a:bodyPr/>
        <a:lstStyle/>
        <a:p>
          <a:endParaRPr lang="en-US"/>
        </a:p>
      </dgm:t>
    </dgm:pt>
    <dgm:pt modelId="{85E25370-636F-0646-A289-553EDE41AD7A}" type="sibTrans" cxnId="{D1EA1FD8-5B9E-5A48-A658-B424A45B36FA}">
      <dgm:prSet/>
      <dgm:spPr/>
      <dgm:t>
        <a:bodyPr/>
        <a:lstStyle/>
        <a:p>
          <a:endParaRPr lang="en-US"/>
        </a:p>
      </dgm:t>
    </dgm:pt>
    <dgm:pt modelId="{B7DBF5DF-ABDE-7542-AA03-601BF8008AC2}">
      <dgm:prSet phldrT="[Text]"/>
      <dgm:spPr/>
      <dgm:t>
        <a:bodyPr/>
        <a:lstStyle/>
        <a:p>
          <a:r>
            <a:rPr lang="en-US"/>
            <a:t>Professional Response</a:t>
          </a:r>
        </a:p>
      </dgm:t>
    </dgm:pt>
    <dgm:pt modelId="{9AAC382C-1D3A-CF4A-B682-BB39762FDFA6}" type="parTrans" cxnId="{E16DADA6-9022-CA43-906B-13ADD175963D}">
      <dgm:prSet/>
      <dgm:spPr/>
      <dgm:t>
        <a:bodyPr/>
        <a:lstStyle/>
        <a:p>
          <a:endParaRPr lang="en-US"/>
        </a:p>
      </dgm:t>
    </dgm:pt>
    <dgm:pt modelId="{48BAA8E7-9F44-1344-9827-C168B7CF8396}" type="sibTrans" cxnId="{E16DADA6-9022-CA43-906B-13ADD175963D}">
      <dgm:prSet/>
      <dgm:spPr/>
      <dgm:t>
        <a:bodyPr/>
        <a:lstStyle/>
        <a:p>
          <a:endParaRPr lang="en-US"/>
        </a:p>
      </dgm:t>
    </dgm:pt>
    <dgm:pt modelId="{B1BD3383-2F91-A344-AA2F-625FD172C536}">
      <dgm:prSet phldrT="[Text]"/>
      <dgm:spPr/>
      <dgm:t>
        <a:bodyPr/>
        <a:lstStyle/>
        <a:p>
          <a:pPr>
            <a:buNone/>
          </a:pPr>
          <a:r>
            <a:rPr lang="en-US"/>
            <a:t>Information gathering</a:t>
          </a:r>
        </a:p>
      </dgm:t>
    </dgm:pt>
    <dgm:pt modelId="{701EBC50-8F21-5347-8E5D-5F98490FD0BF}" type="parTrans" cxnId="{AE2CA079-B118-1141-8159-856E2CE3CFD7}">
      <dgm:prSet/>
      <dgm:spPr/>
      <dgm:t>
        <a:bodyPr/>
        <a:lstStyle/>
        <a:p>
          <a:endParaRPr lang="en-US"/>
        </a:p>
      </dgm:t>
    </dgm:pt>
    <dgm:pt modelId="{B97024D1-89D4-7A4C-9C2E-AA506A23FE9D}" type="sibTrans" cxnId="{AE2CA079-B118-1141-8159-856E2CE3CFD7}">
      <dgm:prSet/>
      <dgm:spPr/>
      <dgm:t>
        <a:bodyPr/>
        <a:lstStyle/>
        <a:p>
          <a:endParaRPr lang="en-US"/>
        </a:p>
      </dgm:t>
    </dgm:pt>
    <dgm:pt modelId="{5803E9BF-CED4-1A42-9AEA-EFECCE6E35C2}">
      <dgm:prSet phldrT="[Text]"/>
      <dgm:spPr/>
      <dgm:t>
        <a:bodyPr/>
        <a:lstStyle/>
        <a:p>
          <a:pPr>
            <a:buNone/>
          </a:pPr>
          <a:r>
            <a:rPr lang="en-US"/>
            <a:t>Exploration of self</a:t>
          </a:r>
        </a:p>
      </dgm:t>
    </dgm:pt>
    <dgm:pt modelId="{AA392164-3568-0C4F-8520-7D18CA0C21B5}" type="parTrans" cxnId="{6841AFFE-7A08-9947-914B-C86F750B04B5}">
      <dgm:prSet/>
      <dgm:spPr/>
      <dgm:t>
        <a:bodyPr/>
        <a:lstStyle/>
        <a:p>
          <a:endParaRPr lang="en-US"/>
        </a:p>
      </dgm:t>
    </dgm:pt>
    <dgm:pt modelId="{69550F25-2B58-F24F-9CD5-40EFC9558885}" type="sibTrans" cxnId="{6841AFFE-7A08-9947-914B-C86F750B04B5}">
      <dgm:prSet/>
      <dgm:spPr/>
      <dgm:t>
        <a:bodyPr/>
        <a:lstStyle/>
        <a:p>
          <a:endParaRPr lang="en-US"/>
        </a:p>
      </dgm:t>
    </dgm:pt>
    <dgm:pt modelId="{E611177D-A650-484D-A27F-CFE565CCB4C5}">
      <dgm:prSet phldrT="[Text]"/>
      <dgm:spPr/>
      <dgm:t>
        <a:bodyPr/>
        <a:lstStyle/>
        <a:p>
          <a:pPr>
            <a:buNone/>
          </a:pPr>
          <a:r>
            <a:rPr lang="en-US"/>
            <a:t>Conscious application of</a:t>
          </a:r>
        </a:p>
      </dgm:t>
    </dgm:pt>
    <dgm:pt modelId="{876D66BB-29FE-5243-8126-3379E674F257}" type="parTrans" cxnId="{2A957168-FC7A-C849-BAA1-8D3334BF72DE}">
      <dgm:prSet/>
      <dgm:spPr/>
      <dgm:t>
        <a:bodyPr/>
        <a:lstStyle/>
        <a:p>
          <a:endParaRPr lang="en-US"/>
        </a:p>
      </dgm:t>
    </dgm:pt>
    <dgm:pt modelId="{AD7D7ABF-820D-5644-904F-58A59FDC06F8}" type="sibTrans" cxnId="{2A957168-FC7A-C849-BAA1-8D3334BF72DE}">
      <dgm:prSet/>
      <dgm:spPr/>
      <dgm:t>
        <a:bodyPr/>
        <a:lstStyle/>
        <a:p>
          <a:endParaRPr lang="en-US"/>
        </a:p>
      </dgm:t>
    </dgm:pt>
    <dgm:pt modelId="{47BB232C-A7FD-2F4E-8D36-1897DBFEA44B}">
      <dgm:prSet phldrT="[Text]"/>
      <dgm:spPr/>
      <dgm:t>
        <a:bodyPr/>
        <a:lstStyle/>
        <a:p>
          <a:pPr>
            <a:buNone/>
          </a:pPr>
          <a:r>
            <a:rPr lang="en-US"/>
            <a:t>Using knowledge and</a:t>
          </a:r>
        </a:p>
      </dgm:t>
    </dgm:pt>
    <dgm:pt modelId="{A77E7D68-EE62-2245-92FE-2C169F01BBE4}" type="parTrans" cxnId="{DD75CF67-62A7-0E45-93F0-0C4EE7F1D775}">
      <dgm:prSet/>
      <dgm:spPr/>
      <dgm:t>
        <a:bodyPr/>
        <a:lstStyle/>
        <a:p>
          <a:endParaRPr lang="en-US"/>
        </a:p>
      </dgm:t>
    </dgm:pt>
    <dgm:pt modelId="{E384570F-A6F5-8D4B-A887-2DF47EBB9CE6}" type="sibTrans" cxnId="{DD75CF67-62A7-0E45-93F0-0C4EE7F1D775}">
      <dgm:prSet/>
      <dgm:spPr/>
      <dgm:t>
        <a:bodyPr/>
        <a:lstStyle/>
        <a:p>
          <a:endParaRPr lang="en-US"/>
        </a:p>
      </dgm:t>
    </dgm:pt>
    <dgm:pt modelId="{785FAEEC-07DF-4A9F-8495-FF30B839D21F}">
      <dgm:prSet phldrT="[Text]"/>
      <dgm:spPr/>
      <dgm:t>
        <a:bodyPr/>
        <a:lstStyle/>
        <a:p>
          <a:pPr>
            <a:buNone/>
          </a:pPr>
          <a:r>
            <a:rPr lang="en-US"/>
            <a:t>about a specific practice</a:t>
          </a:r>
        </a:p>
      </dgm:t>
    </dgm:pt>
    <dgm:pt modelId="{513EE096-6A5E-44A1-A2D6-EB96F480D932}" type="parTrans" cxnId="{7ED11357-588C-45BD-9695-C1E9E0BEED48}">
      <dgm:prSet/>
      <dgm:spPr/>
      <dgm:t>
        <a:bodyPr/>
        <a:lstStyle/>
        <a:p>
          <a:endParaRPr lang="en-US"/>
        </a:p>
      </dgm:t>
    </dgm:pt>
    <dgm:pt modelId="{99AFF5BD-5DBB-439D-BE90-46721215D547}" type="sibTrans" cxnId="{7ED11357-588C-45BD-9695-C1E9E0BEED48}">
      <dgm:prSet/>
      <dgm:spPr/>
      <dgm:t>
        <a:bodyPr/>
        <a:lstStyle/>
        <a:p>
          <a:endParaRPr lang="en-US"/>
        </a:p>
      </dgm:t>
    </dgm:pt>
    <dgm:pt modelId="{C249EBB0-2D12-4402-A014-01A554717A44}">
      <dgm:prSet phldrT="[Text]"/>
      <dgm:spPr/>
      <dgm:t>
        <a:bodyPr/>
        <a:lstStyle/>
        <a:p>
          <a:pPr>
            <a:buNone/>
          </a:pPr>
          <a:r>
            <a:rPr lang="en-US"/>
            <a:t>situation</a:t>
          </a:r>
        </a:p>
      </dgm:t>
    </dgm:pt>
    <dgm:pt modelId="{8D69D117-3C1B-472F-8ADA-3B2CADF6100B}" type="parTrans" cxnId="{5EFEDD06-B208-485C-BE10-B3C31D1DED36}">
      <dgm:prSet/>
      <dgm:spPr/>
      <dgm:t>
        <a:bodyPr/>
        <a:lstStyle/>
        <a:p>
          <a:endParaRPr lang="en-US"/>
        </a:p>
      </dgm:t>
    </dgm:pt>
    <dgm:pt modelId="{C9CE9D63-AF3A-41B5-9D1D-C7219F9E4797}" type="sibTrans" cxnId="{5EFEDD06-B208-485C-BE10-B3C31D1DED36}">
      <dgm:prSet/>
      <dgm:spPr/>
      <dgm:t>
        <a:bodyPr/>
        <a:lstStyle/>
        <a:p>
          <a:endParaRPr lang="en-US"/>
        </a:p>
      </dgm:t>
    </dgm:pt>
    <dgm:pt modelId="{882EB89F-89B2-4323-9600-E2A0F312A3DD}">
      <dgm:prSet phldrT="[Text]"/>
      <dgm:spPr/>
      <dgm:t>
        <a:bodyPr/>
        <a:lstStyle/>
        <a:p>
          <a:pPr>
            <a:buNone/>
          </a:pPr>
          <a:r>
            <a:rPr lang="en-US"/>
            <a:t>awareness and personal</a:t>
          </a:r>
        </a:p>
      </dgm:t>
    </dgm:pt>
    <dgm:pt modelId="{F0E29B35-5EFE-433D-AB21-74AA88106339}" type="parTrans" cxnId="{0760EC42-A3A2-41EC-8F24-49AB429714A0}">
      <dgm:prSet/>
      <dgm:spPr/>
      <dgm:t>
        <a:bodyPr/>
        <a:lstStyle/>
        <a:p>
          <a:endParaRPr lang="en-US"/>
        </a:p>
      </dgm:t>
    </dgm:pt>
    <dgm:pt modelId="{9CD8F34A-2FEB-44D9-BA33-97A15E5ACC4F}" type="sibTrans" cxnId="{0760EC42-A3A2-41EC-8F24-49AB429714A0}">
      <dgm:prSet/>
      <dgm:spPr/>
      <dgm:t>
        <a:bodyPr/>
        <a:lstStyle/>
        <a:p>
          <a:endParaRPr lang="en-US"/>
        </a:p>
      </dgm:t>
    </dgm:pt>
    <dgm:pt modelId="{45BD1EBC-8861-4F13-B733-C4466B5E0AF9}">
      <dgm:prSet phldrT="[Text]"/>
      <dgm:spPr/>
      <dgm:t>
        <a:bodyPr/>
        <a:lstStyle/>
        <a:p>
          <a:pPr>
            <a:buNone/>
          </a:pPr>
          <a:r>
            <a:rPr lang="en-US"/>
            <a:t>values, biases &amp;</a:t>
          </a:r>
        </a:p>
      </dgm:t>
    </dgm:pt>
    <dgm:pt modelId="{629E2021-653D-4A6F-BC3B-001578E58D9E}" type="parTrans" cxnId="{EE9F988D-6699-4B59-84B4-4B5EC09DE309}">
      <dgm:prSet/>
      <dgm:spPr/>
      <dgm:t>
        <a:bodyPr/>
        <a:lstStyle/>
        <a:p>
          <a:endParaRPr lang="en-US"/>
        </a:p>
      </dgm:t>
    </dgm:pt>
    <dgm:pt modelId="{9CAA0703-5814-406D-BE86-512165166BF1}" type="sibTrans" cxnId="{EE9F988D-6699-4B59-84B4-4B5EC09DE309}">
      <dgm:prSet/>
      <dgm:spPr/>
      <dgm:t>
        <a:bodyPr/>
        <a:lstStyle/>
        <a:p>
          <a:endParaRPr lang="en-US"/>
        </a:p>
      </dgm:t>
    </dgm:pt>
    <dgm:pt modelId="{408C6099-95AE-4108-82FA-15F5F99A4E59}">
      <dgm:prSet phldrT="[Text]"/>
      <dgm:spPr/>
      <dgm:t>
        <a:bodyPr/>
        <a:lstStyle/>
        <a:p>
          <a:pPr>
            <a:buNone/>
          </a:pPr>
          <a:r>
            <a:rPr lang="en-US"/>
            <a:t>assumptions</a:t>
          </a:r>
        </a:p>
      </dgm:t>
    </dgm:pt>
    <dgm:pt modelId="{EC555191-00ED-4A7A-ABB2-46577F1AA428}" type="parTrans" cxnId="{EA775993-2267-4CAC-B50A-2F68B19D5E21}">
      <dgm:prSet/>
      <dgm:spPr/>
      <dgm:t>
        <a:bodyPr/>
        <a:lstStyle/>
        <a:p>
          <a:endParaRPr lang="en-US"/>
        </a:p>
      </dgm:t>
    </dgm:pt>
    <dgm:pt modelId="{8E244151-92BD-4953-AD58-0CE559DB2106}" type="sibTrans" cxnId="{EA775993-2267-4CAC-B50A-2F68B19D5E21}">
      <dgm:prSet/>
      <dgm:spPr/>
      <dgm:t>
        <a:bodyPr/>
        <a:lstStyle/>
        <a:p>
          <a:endParaRPr lang="en-US"/>
        </a:p>
      </dgm:t>
    </dgm:pt>
    <dgm:pt modelId="{B3DE7160-5971-4CBC-881D-5D46B26F0FE3}">
      <dgm:prSet phldrT="[Text]"/>
      <dgm:spPr/>
      <dgm:t>
        <a:bodyPr/>
        <a:lstStyle/>
        <a:p>
          <a:pPr>
            <a:buNone/>
          </a:pPr>
          <a:r>
            <a:rPr lang="en-US"/>
            <a:t>theory to practice</a:t>
          </a:r>
        </a:p>
      </dgm:t>
    </dgm:pt>
    <dgm:pt modelId="{E3B8E45F-39E7-4A48-8470-18997E726B39}" type="parTrans" cxnId="{DC66FD9B-15ED-45B3-B83D-5518803655BF}">
      <dgm:prSet/>
      <dgm:spPr/>
      <dgm:t>
        <a:bodyPr/>
        <a:lstStyle/>
        <a:p>
          <a:endParaRPr lang="en-US"/>
        </a:p>
      </dgm:t>
    </dgm:pt>
    <dgm:pt modelId="{72C7EF76-6630-42B3-8033-66A15AFBFDB5}" type="sibTrans" cxnId="{DC66FD9B-15ED-45B3-B83D-5518803655BF}">
      <dgm:prSet/>
      <dgm:spPr/>
      <dgm:t>
        <a:bodyPr/>
        <a:lstStyle/>
        <a:p>
          <a:endParaRPr lang="en-US"/>
        </a:p>
      </dgm:t>
    </dgm:pt>
    <dgm:pt modelId="{3673EF06-DD4C-431E-BCC5-75904763A04B}">
      <dgm:prSet phldrT="[Text]"/>
      <dgm:spPr/>
      <dgm:t>
        <a:bodyPr/>
        <a:lstStyle/>
        <a:p>
          <a:pPr>
            <a:buNone/>
          </a:pPr>
          <a:r>
            <a:rPr lang="en-US"/>
            <a:t>insights to develop plans</a:t>
          </a:r>
        </a:p>
      </dgm:t>
    </dgm:pt>
    <dgm:pt modelId="{BE622759-A2EE-4E7E-B3C4-149A24D40AE7}" type="parTrans" cxnId="{3E335241-59AC-4BFC-A86A-3C6CCAD5A380}">
      <dgm:prSet/>
      <dgm:spPr/>
      <dgm:t>
        <a:bodyPr/>
        <a:lstStyle/>
        <a:p>
          <a:endParaRPr lang="en-US"/>
        </a:p>
      </dgm:t>
    </dgm:pt>
    <dgm:pt modelId="{D840E803-0C65-4C8C-A65C-1B09DF5A3CCF}" type="sibTrans" cxnId="{3E335241-59AC-4BFC-A86A-3C6CCAD5A380}">
      <dgm:prSet/>
      <dgm:spPr/>
      <dgm:t>
        <a:bodyPr/>
        <a:lstStyle/>
        <a:p>
          <a:endParaRPr lang="en-US"/>
        </a:p>
      </dgm:t>
    </dgm:pt>
    <dgm:pt modelId="{0AE007B6-3306-4F59-9F2A-8DC57B42AB56}">
      <dgm:prSet phldrT="[Text]"/>
      <dgm:spPr/>
      <dgm:t>
        <a:bodyPr/>
        <a:lstStyle/>
        <a:p>
          <a:pPr>
            <a:buNone/>
          </a:pPr>
          <a:r>
            <a:rPr lang="en-US"/>
            <a:t>and </a:t>
          </a:r>
          <a:r>
            <a:rPr lang="en-US" err="1"/>
            <a:t>behavioural</a:t>
          </a:r>
          <a:endParaRPr lang="en-US"/>
        </a:p>
      </dgm:t>
    </dgm:pt>
    <dgm:pt modelId="{5D8E4B01-A375-4B2B-91D4-19B65A949B36}" type="parTrans" cxnId="{2261914C-C605-49DF-87F0-484860D1FB6B}">
      <dgm:prSet/>
      <dgm:spPr/>
      <dgm:t>
        <a:bodyPr/>
        <a:lstStyle/>
        <a:p>
          <a:endParaRPr lang="en-US"/>
        </a:p>
      </dgm:t>
    </dgm:pt>
    <dgm:pt modelId="{9B5F5915-5787-4F1E-8192-785A9D2897A9}" type="sibTrans" cxnId="{2261914C-C605-49DF-87F0-484860D1FB6B}">
      <dgm:prSet/>
      <dgm:spPr/>
      <dgm:t>
        <a:bodyPr/>
        <a:lstStyle/>
        <a:p>
          <a:endParaRPr lang="en-US"/>
        </a:p>
      </dgm:t>
    </dgm:pt>
    <dgm:pt modelId="{B3870EAF-4972-420E-B897-139042EFC16F}">
      <dgm:prSet phldrT="[Text]"/>
      <dgm:spPr/>
      <dgm:t>
        <a:bodyPr/>
        <a:lstStyle/>
        <a:p>
          <a:pPr>
            <a:buNone/>
          </a:pPr>
          <a:r>
            <a:rPr lang="en-US"/>
            <a:t>responses to inform</a:t>
          </a:r>
        </a:p>
      </dgm:t>
    </dgm:pt>
    <dgm:pt modelId="{5DDC403C-4EC6-42D3-B907-A14EF051AEA5}" type="parTrans" cxnId="{D09D81E3-6516-49FF-A085-EA643C1A515E}">
      <dgm:prSet/>
      <dgm:spPr/>
      <dgm:t>
        <a:bodyPr/>
        <a:lstStyle/>
        <a:p>
          <a:endParaRPr lang="en-US"/>
        </a:p>
      </dgm:t>
    </dgm:pt>
    <dgm:pt modelId="{EF1C604A-8E00-42B8-BADE-0AD4FBAF3BBF}" type="sibTrans" cxnId="{D09D81E3-6516-49FF-A085-EA643C1A515E}">
      <dgm:prSet/>
      <dgm:spPr/>
      <dgm:t>
        <a:bodyPr/>
        <a:lstStyle/>
        <a:p>
          <a:endParaRPr lang="en-US"/>
        </a:p>
      </dgm:t>
    </dgm:pt>
    <dgm:pt modelId="{BFBEB213-A000-41B3-A28A-6C7984C237CA}">
      <dgm:prSet phldrT="[Text]"/>
      <dgm:spPr/>
      <dgm:t>
        <a:bodyPr/>
        <a:lstStyle/>
        <a:p>
          <a:pPr>
            <a:buNone/>
          </a:pPr>
          <a:r>
            <a:rPr lang="en-US"/>
            <a:t>future encounters</a:t>
          </a:r>
        </a:p>
      </dgm:t>
    </dgm:pt>
    <dgm:pt modelId="{575815DD-DCA2-43D5-9FB9-4EB3C1FDDD20}" type="parTrans" cxnId="{F220A2FB-1CC8-4448-ADF5-7398F04E3A97}">
      <dgm:prSet/>
      <dgm:spPr/>
      <dgm:t>
        <a:bodyPr/>
        <a:lstStyle/>
        <a:p>
          <a:endParaRPr lang="en-US"/>
        </a:p>
      </dgm:t>
    </dgm:pt>
    <dgm:pt modelId="{E4B08CBD-7C55-4315-B353-D7554D4D17BD}" type="sibTrans" cxnId="{F220A2FB-1CC8-4448-ADF5-7398F04E3A97}">
      <dgm:prSet/>
      <dgm:spPr/>
      <dgm:t>
        <a:bodyPr/>
        <a:lstStyle/>
        <a:p>
          <a:endParaRPr lang="en-US"/>
        </a:p>
      </dgm:t>
    </dgm:pt>
    <dgm:pt modelId="{807881B1-2A89-E84F-80B9-569FE740C431}" type="pres">
      <dgm:prSet presAssocID="{AAC30B32-E726-7D4B-B8BE-178BD00A985E}" presName="Name0" presStyleCnt="0">
        <dgm:presLayoutVars>
          <dgm:dir/>
          <dgm:animLvl val="lvl"/>
          <dgm:resizeHandles val="exact"/>
        </dgm:presLayoutVars>
      </dgm:prSet>
      <dgm:spPr/>
    </dgm:pt>
    <dgm:pt modelId="{78D44300-A5E1-954E-97A3-6E614935A807}" type="pres">
      <dgm:prSet presAssocID="{AAC30B32-E726-7D4B-B8BE-178BD00A985E}" presName="tSp" presStyleCnt="0"/>
      <dgm:spPr/>
    </dgm:pt>
    <dgm:pt modelId="{73E5C58F-42E4-FC4A-8ED1-AB0A92B75559}" type="pres">
      <dgm:prSet presAssocID="{AAC30B32-E726-7D4B-B8BE-178BD00A985E}" presName="bSp" presStyleCnt="0"/>
      <dgm:spPr/>
    </dgm:pt>
    <dgm:pt modelId="{DAAF6CC7-29C3-EF4D-8B23-EF9715374EE7}" type="pres">
      <dgm:prSet presAssocID="{AAC30B32-E726-7D4B-B8BE-178BD00A985E}" presName="process" presStyleCnt="0"/>
      <dgm:spPr/>
    </dgm:pt>
    <dgm:pt modelId="{6C357F91-F249-FB45-9DB2-B2E8EFEFCFC9}" type="pres">
      <dgm:prSet presAssocID="{BC83FE71-E719-2D41-9A86-D2DA024CE635}" presName="composite1" presStyleCnt="0"/>
      <dgm:spPr/>
    </dgm:pt>
    <dgm:pt modelId="{C0059826-3B03-F641-B226-7E289BA409A1}" type="pres">
      <dgm:prSet presAssocID="{BC83FE71-E719-2D41-9A86-D2DA024CE635}" presName="dummyNode1" presStyleLbl="node1" presStyleIdx="0" presStyleCnt="4"/>
      <dgm:spPr/>
    </dgm:pt>
    <dgm:pt modelId="{114EEA34-010B-F543-AE1E-D9B81505A00F}" type="pres">
      <dgm:prSet presAssocID="{BC83FE71-E719-2D41-9A86-D2DA024CE635}" presName="childNode1" presStyleLbl="bgAcc1" presStyleIdx="0" presStyleCnt="4">
        <dgm:presLayoutVars>
          <dgm:bulletEnabled val="1"/>
        </dgm:presLayoutVars>
      </dgm:prSet>
      <dgm:spPr/>
    </dgm:pt>
    <dgm:pt modelId="{8F91DFF0-E441-F54F-9409-4C7CC1AA87F1}" type="pres">
      <dgm:prSet presAssocID="{BC83FE71-E719-2D41-9A86-D2DA024CE635}" presName="childNode1tx" presStyleLbl="bgAcc1" presStyleIdx="0" presStyleCnt="4">
        <dgm:presLayoutVars>
          <dgm:bulletEnabled val="1"/>
        </dgm:presLayoutVars>
      </dgm:prSet>
      <dgm:spPr/>
    </dgm:pt>
    <dgm:pt modelId="{070E6265-436D-7E4E-B694-56F5097FB52F}" type="pres">
      <dgm:prSet presAssocID="{BC83FE71-E719-2D41-9A86-D2DA024CE635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D9B7E0D5-C2FB-C84F-A54D-2F9B3B5102E8}" type="pres">
      <dgm:prSet presAssocID="{BC83FE71-E719-2D41-9A86-D2DA024CE635}" presName="connSite1" presStyleCnt="0"/>
      <dgm:spPr/>
    </dgm:pt>
    <dgm:pt modelId="{A8AC6DF9-45E8-A947-B358-FFFFD3250CFC}" type="pres">
      <dgm:prSet presAssocID="{A58BEF1F-F487-6C40-92FA-6479F7E1166D}" presName="Name9" presStyleLbl="sibTrans2D1" presStyleIdx="0" presStyleCnt="3"/>
      <dgm:spPr/>
    </dgm:pt>
    <dgm:pt modelId="{9FBCB312-0EC9-C349-85CA-C791FD5B7CC6}" type="pres">
      <dgm:prSet presAssocID="{8F026DDC-D51A-1143-9385-5267B2567796}" presName="composite2" presStyleCnt="0"/>
      <dgm:spPr/>
    </dgm:pt>
    <dgm:pt modelId="{C8DAF79E-FE70-F147-9310-59942F47355B}" type="pres">
      <dgm:prSet presAssocID="{8F026DDC-D51A-1143-9385-5267B2567796}" presName="dummyNode2" presStyleLbl="node1" presStyleIdx="0" presStyleCnt="4"/>
      <dgm:spPr/>
    </dgm:pt>
    <dgm:pt modelId="{60FB0249-3D3C-6B4A-B6D1-AEF0AFFDE252}" type="pres">
      <dgm:prSet presAssocID="{8F026DDC-D51A-1143-9385-5267B2567796}" presName="childNode2" presStyleLbl="bgAcc1" presStyleIdx="1" presStyleCnt="4">
        <dgm:presLayoutVars>
          <dgm:bulletEnabled val="1"/>
        </dgm:presLayoutVars>
      </dgm:prSet>
      <dgm:spPr/>
    </dgm:pt>
    <dgm:pt modelId="{B6D4AFB5-B2F8-A444-BD35-D970A00F9754}" type="pres">
      <dgm:prSet presAssocID="{8F026DDC-D51A-1143-9385-5267B2567796}" presName="childNode2tx" presStyleLbl="bgAcc1" presStyleIdx="1" presStyleCnt="4">
        <dgm:presLayoutVars>
          <dgm:bulletEnabled val="1"/>
        </dgm:presLayoutVars>
      </dgm:prSet>
      <dgm:spPr/>
    </dgm:pt>
    <dgm:pt modelId="{198AF547-E39A-2642-B096-4EF8B774F510}" type="pres">
      <dgm:prSet presAssocID="{8F026DDC-D51A-1143-9385-5267B256779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F8A834C2-F313-FB46-9955-D691D1C4045D}" type="pres">
      <dgm:prSet presAssocID="{8F026DDC-D51A-1143-9385-5267B2567796}" presName="connSite2" presStyleCnt="0"/>
      <dgm:spPr/>
    </dgm:pt>
    <dgm:pt modelId="{51DCAE75-52BF-CB4F-B85A-EC20B8AB6806}" type="pres">
      <dgm:prSet presAssocID="{762B3F3C-5C0B-9B4F-90C8-FC5720AC861F}" presName="Name18" presStyleLbl="sibTrans2D1" presStyleIdx="1" presStyleCnt="3"/>
      <dgm:spPr/>
    </dgm:pt>
    <dgm:pt modelId="{EE180D29-CF48-9343-80C2-C4427EEAEC5D}" type="pres">
      <dgm:prSet presAssocID="{DC34520A-1201-9C44-94C7-D1D55083A82B}" presName="composite1" presStyleCnt="0"/>
      <dgm:spPr/>
    </dgm:pt>
    <dgm:pt modelId="{002A92CA-C6FF-1F4C-9A1C-FEACE272DB3A}" type="pres">
      <dgm:prSet presAssocID="{DC34520A-1201-9C44-94C7-D1D55083A82B}" presName="dummyNode1" presStyleLbl="node1" presStyleIdx="1" presStyleCnt="4"/>
      <dgm:spPr/>
    </dgm:pt>
    <dgm:pt modelId="{9C4EC0B7-E079-4D44-A6A1-FA5AFC7C6424}" type="pres">
      <dgm:prSet presAssocID="{DC34520A-1201-9C44-94C7-D1D55083A82B}" presName="childNode1" presStyleLbl="bgAcc1" presStyleIdx="2" presStyleCnt="4">
        <dgm:presLayoutVars>
          <dgm:bulletEnabled val="1"/>
        </dgm:presLayoutVars>
      </dgm:prSet>
      <dgm:spPr/>
    </dgm:pt>
    <dgm:pt modelId="{B60180FF-6702-7A4C-B61E-B2AADA33ED64}" type="pres">
      <dgm:prSet presAssocID="{DC34520A-1201-9C44-94C7-D1D55083A82B}" presName="childNode1tx" presStyleLbl="bgAcc1" presStyleIdx="2" presStyleCnt="4">
        <dgm:presLayoutVars>
          <dgm:bulletEnabled val="1"/>
        </dgm:presLayoutVars>
      </dgm:prSet>
      <dgm:spPr/>
    </dgm:pt>
    <dgm:pt modelId="{B79B8306-DDAA-714E-8DB3-03F86E8B9E7F}" type="pres">
      <dgm:prSet presAssocID="{DC34520A-1201-9C44-94C7-D1D55083A82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931B16F4-C64E-A94E-802C-DE9EB04CB688}" type="pres">
      <dgm:prSet presAssocID="{DC34520A-1201-9C44-94C7-D1D55083A82B}" presName="connSite1" presStyleCnt="0"/>
      <dgm:spPr/>
    </dgm:pt>
    <dgm:pt modelId="{5D1775AC-7F81-C842-9BE2-8EE2373CC8A2}" type="pres">
      <dgm:prSet presAssocID="{85E25370-636F-0646-A289-553EDE41AD7A}" presName="Name9" presStyleLbl="sibTrans2D1" presStyleIdx="2" presStyleCnt="3"/>
      <dgm:spPr/>
    </dgm:pt>
    <dgm:pt modelId="{3C5E47FE-CFD7-EB49-94EE-F3C19A8701C4}" type="pres">
      <dgm:prSet presAssocID="{B7DBF5DF-ABDE-7542-AA03-601BF8008AC2}" presName="composite2" presStyleCnt="0"/>
      <dgm:spPr/>
    </dgm:pt>
    <dgm:pt modelId="{EA294A9A-8C7A-3A43-8565-0442B6501E5C}" type="pres">
      <dgm:prSet presAssocID="{B7DBF5DF-ABDE-7542-AA03-601BF8008AC2}" presName="dummyNode2" presStyleLbl="node1" presStyleIdx="2" presStyleCnt="4"/>
      <dgm:spPr/>
    </dgm:pt>
    <dgm:pt modelId="{A267D1E7-8B43-E347-9969-086EE9BFD718}" type="pres">
      <dgm:prSet presAssocID="{B7DBF5DF-ABDE-7542-AA03-601BF8008AC2}" presName="childNode2" presStyleLbl="bgAcc1" presStyleIdx="3" presStyleCnt="4">
        <dgm:presLayoutVars>
          <dgm:bulletEnabled val="1"/>
        </dgm:presLayoutVars>
      </dgm:prSet>
      <dgm:spPr/>
    </dgm:pt>
    <dgm:pt modelId="{8A5D950F-AE46-044A-9BA6-FE5751A3E4C6}" type="pres">
      <dgm:prSet presAssocID="{B7DBF5DF-ABDE-7542-AA03-601BF8008AC2}" presName="childNode2tx" presStyleLbl="bgAcc1" presStyleIdx="3" presStyleCnt="4">
        <dgm:presLayoutVars>
          <dgm:bulletEnabled val="1"/>
        </dgm:presLayoutVars>
      </dgm:prSet>
      <dgm:spPr/>
    </dgm:pt>
    <dgm:pt modelId="{C2B2A9BF-1F54-054A-89D6-A1D228EA1055}" type="pres">
      <dgm:prSet presAssocID="{B7DBF5DF-ABDE-7542-AA03-601BF8008AC2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D7BC1336-4DFE-5740-A9E8-AC72CAF19547}" type="pres">
      <dgm:prSet presAssocID="{B7DBF5DF-ABDE-7542-AA03-601BF8008AC2}" presName="connSite2" presStyleCnt="0"/>
      <dgm:spPr/>
    </dgm:pt>
  </dgm:ptLst>
  <dgm:cxnLst>
    <dgm:cxn modelId="{5EFEDD06-B208-485C-BE10-B3C31D1DED36}" srcId="{BC83FE71-E719-2D41-9A86-D2DA024CE635}" destId="{C249EBB0-2D12-4402-A014-01A554717A44}" srcOrd="2" destOrd="0" parTransId="{8D69D117-3C1B-472F-8ADA-3B2CADF6100B}" sibTransId="{C9CE9D63-AF3A-41B5-9D1D-C7219F9E4797}"/>
    <dgm:cxn modelId="{6E4F130F-2A2B-4F35-A411-975F2319BD1C}" type="presOf" srcId="{0AE007B6-3306-4F59-9F2A-8DC57B42AB56}" destId="{A267D1E7-8B43-E347-9969-086EE9BFD718}" srcOrd="0" destOrd="2" presId="urn:microsoft.com/office/officeart/2005/8/layout/hProcess4"/>
    <dgm:cxn modelId="{BFFCCD18-E0A6-4201-813F-260D7EE3BDA3}" type="presOf" srcId="{785FAEEC-07DF-4A9F-8495-FF30B839D21F}" destId="{8F91DFF0-E441-F54F-9409-4C7CC1AA87F1}" srcOrd="1" destOrd="1" presId="urn:microsoft.com/office/officeart/2005/8/layout/hProcess4"/>
    <dgm:cxn modelId="{B2FFB61D-07F1-E84B-A773-24FC47CBBE26}" type="presOf" srcId="{85E25370-636F-0646-A289-553EDE41AD7A}" destId="{5D1775AC-7F81-C842-9BE2-8EE2373CC8A2}" srcOrd="0" destOrd="0" presId="urn:microsoft.com/office/officeart/2005/8/layout/hProcess4"/>
    <dgm:cxn modelId="{5C27AF1E-B01E-3C46-B796-BD9A6821ADF7}" type="presOf" srcId="{5803E9BF-CED4-1A42-9AEA-EFECCE6E35C2}" destId="{B6D4AFB5-B2F8-A444-BD35-D970A00F9754}" srcOrd="1" destOrd="0" presId="urn:microsoft.com/office/officeart/2005/8/layout/hProcess4"/>
    <dgm:cxn modelId="{862D1D22-95AE-0944-8826-84E9E243F129}" type="presOf" srcId="{8F026DDC-D51A-1143-9385-5267B2567796}" destId="{198AF547-E39A-2642-B096-4EF8B774F510}" srcOrd="0" destOrd="0" presId="urn:microsoft.com/office/officeart/2005/8/layout/hProcess4"/>
    <dgm:cxn modelId="{6DAF3622-96F1-9C4D-A5CD-C6D464D1A3C0}" type="presOf" srcId="{DC34520A-1201-9C44-94C7-D1D55083A82B}" destId="{B79B8306-DDAA-714E-8DB3-03F86E8B9E7F}" srcOrd="0" destOrd="0" presId="urn:microsoft.com/office/officeart/2005/8/layout/hProcess4"/>
    <dgm:cxn modelId="{0750A123-E473-43FC-9FCB-4EE0204680EE}" type="presOf" srcId="{BFBEB213-A000-41B3-A28A-6C7984C237CA}" destId="{A267D1E7-8B43-E347-9969-086EE9BFD718}" srcOrd="0" destOrd="4" presId="urn:microsoft.com/office/officeart/2005/8/layout/hProcess4"/>
    <dgm:cxn modelId="{EDE76833-F875-4F42-8920-F5B6EC3C14F3}" type="presOf" srcId="{408C6099-95AE-4108-82FA-15F5F99A4E59}" destId="{60FB0249-3D3C-6B4A-B6D1-AEF0AFFDE252}" srcOrd="0" destOrd="3" presId="urn:microsoft.com/office/officeart/2005/8/layout/hProcess4"/>
    <dgm:cxn modelId="{B2EF145D-F4FD-154A-805D-C8D055083B56}" srcId="{AAC30B32-E726-7D4B-B8BE-178BD00A985E}" destId="{BC83FE71-E719-2D41-9A86-D2DA024CE635}" srcOrd="0" destOrd="0" parTransId="{3B41A651-9D96-5441-AC7E-7BB7E0F36E9C}" sibTransId="{A58BEF1F-F487-6C40-92FA-6479F7E1166D}"/>
    <dgm:cxn modelId="{43CA0B5E-2FB3-E64C-82BF-4899453C5BB1}" type="presOf" srcId="{BC83FE71-E719-2D41-9A86-D2DA024CE635}" destId="{070E6265-436D-7E4E-B694-56F5097FB52F}" srcOrd="0" destOrd="0" presId="urn:microsoft.com/office/officeart/2005/8/layout/hProcess4"/>
    <dgm:cxn modelId="{3E335241-59AC-4BFC-A86A-3C6CCAD5A380}" srcId="{B7DBF5DF-ABDE-7542-AA03-601BF8008AC2}" destId="{3673EF06-DD4C-431E-BCC5-75904763A04B}" srcOrd="1" destOrd="0" parTransId="{BE622759-A2EE-4E7E-B3C4-149A24D40AE7}" sibTransId="{D840E803-0C65-4C8C-A65C-1B09DF5A3CCF}"/>
    <dgm:cxn modelId="{0760EC42-A3A2-41EC-8F24-49AB429714A0}" srcId="{8F026DDC-D51A-1143-9385-5267B2567796}" destId="{882EB89F-89B2-4323-9600-E2A0F312A3DD}" srcOrd="1" destOrd="0" parTransId="{F0E29B35-5EFE-433D-AB21-74AA88106339}" sibTransId="{9CD8F34A-2FEB-44D9-BA33-97A15E5ACC4F}"/>
    <dgm:cxn modelId="{DD75CF67-62A7-0E45-93F0-0C4EE7F1D775}" srcId="{B7DBF5DF-ABDE-7542-AA03-601BF8008AC2}" destId="{47BB232C-A7FD-2F4E-8D36-1897DBFEA44B}" srcOrd="0" destOrd="0" parTransId="{A77E7D68-EE62-2245-92FE-2C169F01BBE4}" sibTransId="{E384570F-A6F5-8D4B-A887-2DF47EBB9CE6}"/>
    <dgm:cxn modelId="{E96C6A68-E65A-434F-A89E-DA982A977612}" type="presOf" srcId="{3673EF06-DD4C-431E-BCC5-75904763A04B}" destId="{A267D1E7-8B43-E347-9969-086EE9BFD718}" srcOrd="0" destOrd="1" presId="urn:microsoft.com/office/officeart/2005/8/layout/hProcess4"/>
    <dgm:cxn modelId="{2A957168-FC7A-C849-BAA1-8D3334BF72DE}" srcId="{DC34520A-1201-9C44-94C7-D1D55083A82B}" destId="{E611177D-A650-484D-A27F-CFE565CCB4C5}" srcOrd="0" destOrd="0" parTransId="{876D66BB-29FE-5243-8126-3379E674F257}" sibTransId="{AD7D7ABF-820D-5644-904F-58A59FDC06F8}"/>
    <dgm:cxn modelId="{2261914C-C605-49DF-87F0-484860D1FB6B}" srcId="{B7DBF5DF-ABDE-7542-AA03-601BF8008AC2}" destId="{0AE007B6-3306-4F59-9F2A-8DC57B42AB56}" srcOrd="2" destOrd="0" parTransId="{5D8E4B01-A375-4B2B-91D4-19B65A949B36}" sibTransId="{9B5F5915-5787-4F1E-8192-785A9D2897A9}"/>
    <dgm:cxn modelId="{3E4E786D-7892-430A-A6BD-9A313D9C75A8}" type="presOf" srcId="{408C6099-95AE-4108-82FA-15F5F99A4E59}" destId="{B6D4AFB5-B2F8-A444-BD35-D970A00F9754}" srcOrd="1" destOrd="3" presId="urn:microsoft.com/office/officeart/2005/8/layout/hProcess4"/>
    <dgm:cxn modelId="{37A14173-FFFE-3A46-9D0F-4C8593F2572C}" type="presOf" srcId="{47BB232C-A7FD-2F4E-8D36-1897DBFEA44B}" destId="{A267D1E7-8B43-E347-9969-086EE9BFD718}" srcOrd="0" destOrd="0" presId="urn:microsoft.com/office/officeart/2005/8/layout/hProcess4"/>
    <dgm:cxn modelId="{DADAAD73-88D8-FC4D-8D66-F764BA797E92}" type="presOf" srcId="{E611177D-A650-484D-A27F-CFE565CCB4C5}" destId="{9C4EC0B7-E079-4D44-A6A1-FA5AFC7C6424}" srcOrd="0" destOrd="0" presId="urn:microsoft.com/office/officeart/2005/8/layout/hProcess4"/>
    <dgm:cxn modelId="{7ED11357-588C-45BD-9695-C1E9E0BEED48}" srcId="{BC83FE71-E719-2D41-9A86-D2DA024CE635}" destId="{785FAEEC-07DF-4A9F-8495-FF30B839D21F}" srcOrd="1" destOrd="0" parTransId="{513EE096-6A5E-44A1-A2D6-EB96F480D932}" sibTransId="{99AFF5BD-5DBB-439D-BE90-46721215D547}"/>
    <dgm:cxn modelId="{AE2CA079-B118-1141-8159-856E2CE3CFD7}" srcId="{BC83FE71-E719-2D41-9A86-D2DA024CE635}" destId="{B1BD3383-2F91-A344-AA2F-625FD172C536}" srcOrd="0" destOrd="0" parTransId="{701EBC50-8F21-5347-8E5D-5F98490FD0BF}" sibTransId="{B97024D1-89D4-7A4C-9C2E-AA506A23FE9D}"/>
    <dgm:cxn modelId="{EE9F988D-6699-4B59-84B4-4B5EC09DE309}" srcId="{8F026DDC-D51A-1143-9385-5267B2567796}" destId="{45BD1EBC-8861-4F13-B733-C4466B5E0AF9}" srcOrd="2" destOrd="0" parTransId="{629E2021-653D-4A6F-BC3B-001578E58D9E}" sibTransId="{9CAA0703-5814-406D-BE86-512165166BF1}"/>
    <dgm:cxn modelId="{C25D6E8E-0EAE-1A4D-B59F-227294BA9E0C}" type="presOf" srcId="{5803E9BF-CED4-1A42-9AEA-EFECCE6E35C2}" destId="{60FB0249-3D3C-6B4A-B6D1-AEF0AFFDE252}" srcOrd="0" destOrd="0" presId="urn:microsoft.com/office/officeart/2005/8/layout/hProcess4"/>
    <dgm:cxn modelId="{DF600690-CBAF-484F-A207-7617236410AE}" type="presOf" srcId="{B1BD3383-2F91-A344-AA2F-625FD172C536}" destId="{8F91DFF0-E441-F54F-9409-4C7CC1AA87F1}" srcOrd="1" destOrd="0" presId="urn:microsoft.com/office/officeart/2005/8/layout/hProcess4"/>
    <dgm:cxn modelId="{28EC8090-7676-43C8-AAAA-5386243F6C59}" type="presOf" srcId="{45BD1EBC-8861-4F13-B733-C4466B5E0AF9}" destId="{B6D4AFB5-B2F8-A444-BD35-D970A00F9754}" srcOrd="1" destOrd="2" presId="urn:microsoft.com/office/officeart/2005/8/layout/hProcess4"/>
    <dgm:cxn modelId="{EA775993-2267-4CAC-B50A-2F68B19D5E21}" srcId="{8F026DDC-D51A-1143-9385-5267B2567796}" destId="{408C6099-95AE-4108-82FA-15F5F99A4E59}" srcOrd="3" destOrd="0" parTransId="{EC555191-00ED-4A7A-ABB2-46577F1AA428}" sibTransId="{8E244151-92BD-4953-AD58-0CE559DB2106}"/>
    <dgm:cxn modelId="{BA0BA197-EA27-4C4A-8BCF-A051B3F01A0F}" srcId="{AAC30B32-E726-7D4B-B8BE-178BD00A985E}" destId="{8F026DDC-D51A-1143-9385-5267B2567796}" srcOrd="1" destOrd="0" parTransId="{44F54BCE-5BFD-B941-8460-F5ADC7332E54}" sibTransId="{762B3F3C-5C0B-9B4F-90C8-FC5720AC861F}"/>
    <dgm:cxn modelId="{0B5BE497-894D-734F-93F3-3FA67D137968}" type="presOf" srcId="{E611177D-A650-484D-A27F-CFE565CCB4C5}" destId="{B60180FF-6702-7A4C-B61E-B2AADA33ED64}" srcOrd="1" destOrd="0" presId="urn:microsoft.com/office/officeart/2005/8/layout/hProcess4"/>
    <dgm:cxn modelId="{52E63698-FE17-48FE-93FC-72A8F307F01A}" type="presOf" srcId="{B3870EAF-4972-420E-B897-139042EFC16F}" destId="{A267D1E7-8B43-E347-9969-086EE9BFD718}" srcOrd="0" destOrd="3" presId="urn:microsoft.com/office/officeart/2005/8/layout/hProcess4"/>
    <dgm:cxn modelId="{DC66FD9B-15ED-45B3-B83D-5518803655BF}" srcId="{DC34520A-1201-9C44-94C7-D1D55083A82B}" destId="{B3DE7160-5971-4CBC-881D-5D46B26F0FE3}" srcOrd="1" destOrd="0" parTransId="{E3B8E45F-39E7-4A48-8470-18997E726B39}" sibTransId="{72C7EF76-6630-42B3-8033-66A15AFBFDB5}"/>
    <dgm:cxn modelId="{1480789E-29A8-4B26-989F-74C3EE61C55E}" type="presOf" srcId="{882EB89F-89B2-4323-9600-E2A0F312A3DD}" destId="{B6D4AFB5-B2F8-A444-BD35-D970A00F9754}" srcOrd="1" destOrd="1" presId="urn:microsoft.com/office/officeart/2005/8/layout/hProcess4"/>
    <dgm:cxn modelId="{3F6490A1-D730-46B1-99E2-27F076572E31}" type="presOf" srcId="{3673EF06-DD4C-431E-BCC5-75904763A04B}" destId="{8A5D950F-AE46-044A-9BA6-FE5751A3E4C6}" srcOrd="1" destOrd="1" presId="urn:microsoft.com/office/officeart/2005/8/layout/hProcess4"/>
    <dgm:cxn modelId="{7C213AA5-CF23-46F8-90D3-C183FF07B30B}" type="presOf" srcId="{0AE007B6-3306-4F59-9F2A-8DC57B42AB56}" destId="{8A5D950F-AE46-044A-9BA6-FE5751A3E4C6}" srcOrd="1" destOrd="2" presId="urn:microsoft.com/office/officeart/2005/8/layout/hProcess4"/>
    <dgm:cxn modelId="{E16DADA6-9022-CA43-906B-13ADD175963D}" srcId="{AAC30B32-E726-7D4B-B8BE-178BD00A985E}" destId="{B7DBF5DF-ABDE-7542-AA03-601BF8008AC2}" srcOrd="3" destOrd="0" parTransId="{9AAC382C-1D3A-CF4A-B682-BB39762FDFA6}" sibTransId="{48BAA8E7-9F44-1344-9827-C168B7CF8396}"/>
    <dgm:cxn modelId="{412E37A7-56B4-41FC-8739-D0D29A454FEF}" type="presOf" srcId="{785FAEEC-07DF-4A9F-8495-FF30B839D21F}" destId="{114EEA34-010B-F543-AE1E-D9B81505A00F}" srcOrd="0" destOrd="1" presId="urn:microsoft.com/office/officeart/2005/8/layout/hProcess4"/>
    <dgm:cxn modelId="{E49EDAAE-9E4E-394C-9533-B652C1B8A000}" type="presOf" srcId="{B7DBF5DF-ABDE-7542-AA03-601BF8008AC2}" destId="{C2B2A9BF-1F54-054A-89D6-A1D228EA1055}" srcOrd="0" destOrd="0" presId="urn:microsoft.com/office/officeart/2005/8/layout/hProcess4"/>
    <dgm:cxn modelId="{BD5399AF-E544-634A-BE10-5B90CFC12A32}" type="presOf" srcId="{AAC30B32-E726-7D4B-B8BE-178BD00A985E}" destId="{807881B1-2A89-E84F-80B9-569FE740C431}" srcOrd="0" destOrd="0" presId="urn:microsoft.com/office/officeart/2005/8/layout/hProcess4"/>
    <dgm:cxn modelId="{34B723B2-9FBB-CC48-8006-810C2790F00B}" type="presOf" srcId="{A58BEF1F-F487-6C40-92FA-6479F7E1166D}" destId="{A8AC6DF9-45E8-A947-B358-FFFFD3250CFC}" srcOrd="0" destOrd="0" presId="urn:microsoft.com/office/officeart/2005/8/layout/hProcess4"/>
    <dgm:cxn modelId="{43A37CB9-EEEC-6244-9179-3D5544575016}" type="presOf" srcId="{762B3F3C-5C0B-9B4F-90C8-FC5720AC861F}" destId="{51DCAE75-52BF-CB4F-B85A-EC20B8AB6806}" srcOrd="0" destOrd="0" presId="urn:microsoft.com/office/officeart/2005/8/layout/hProcess4"/>
    <dgm:cxn modelId="{8D11A0C2-4371-486B-BAF4-2E41B506F6E1}" type="presOf" srcId="{C249EBB0-2D12-4402-A014-01A554717A44}" destId="{8F91DFF0-E441-F54F-9409-4C7CC1AA87F1}" srcOrd="1" destOrd="2" presId="urn:microsoft.com/office/officeart/2005/8/layout/hProcess4"/>
    <dgm:cxn modelId="{E07419D2-E2FB-4C2E-9459-FCB188AA3B6E}" type="presOf" srcId="{B3870EAF-4972-420E-B897-139042EFC16F}" destId="{8A5D950F-AE46-044A-9BA6-FE5751A3E4C6}" srcOrd="1" destOrd="3" presId="urn:microsoft.com/office/officeart/2005/8/layout/hProcess4"/>
    <dgm:cxn modelId="{970154D3-82D1-4C74-B664-F166D15AA3DB}" type="presOf" srcId="{BFBEB213-A000-41B3-A28A-6C7984C237CA}" destId="{8A5D950F-AE46-044A-9BA6-FE5751A3E4C6}" srcOrd="1" destOrd="4" presId="urn:microsoft.com/office/officeart/2005/8/layout/hProcess4"/>
    <dgm:cxn modelId="{D1EA1FD8-5B9E-5A48-A658-B424A45B36FA}" srcId="{AAC30B32-E726-7D4B-B8BE-178BD00A985E}" destId="{DC34520A-1201-9C44-94C7-D1D55083A82B}" srcOrd="2" destOrd="0" parTransId="{45DF5571-DFD3-E54B-8F6A-E7848A0BB025}" sibTransId="{85E25370-636F-0646-A289-553EDE41AD7A}"/>
    <dgm:cxn modelId="{E524C2D9-767B-4A34-991E-8BED95177885}" type="presOf" srcId="{C249EBB0-2D12-4402-A014-01A554717A44}" destId="{114EEA34-010B-F543-AE1E-D9B81505A00F}" srcOrd="0" destOrd="2" presId="urn:microsoft.com/office/officeart/2005/8/layout/hProcess4"/>
    <dgm:cxn modelId="{D09D81E3-6516-49FF-A085-EA643C1A515E}" srcId="{B7DBF5DF-ABDE-7542-AA03-601BF8008AC2}" destId="{B3870EAF-4972-420E-B897-139042EFC16F}" srcOrd="3" destOrd="0" parTransId="{5DDC403C-4EC6-42D3-B907-A14EF051AEA5}" sibTransId="{EF1C604A-8E00-42B8-BADE-0AD4FBAF3BBF}"/>
    <dgm:cxn modelId="{ECC8DDE7-C273-49F0-AA8A-D32A054D60CA}" type="presOf" srcId="{B3DE7160-5971-4CBC-881D-5D46B26F0FE3}" destId="{9C4EC0B7-E079-4D44-A6A1-FA5AFC7C6424}" srcOrd="0" destOrd="1" presId="urn:microsoft.com/office/officeart/2005/8/layout/hProcess4"/>
    <dgm:cxn modelId="{3BA685E9-2188-4263-9D73-0F9A25C956F8}" type="presOf" srcId="{882EB89F-89B2-4323-9600-E2A0F312A3DD}" destId="{60FB0249-3D3C-6B4A-B6D1-AEF0AFFDE252}" srcOrd="0" destOrd="1" presId="urn:microsoft.com/office/officeart/2005/8/layout/hProcess4"/>
    <dgm:cxn modelId="{4B1AF0EE-0E39-481A-AB30-51DC6C814BAA}" type="presOf" srcId="{B3DE7160-5971-4CBC-881D-5D46B26F0FE3}" destId="{B60180FF-6702-7A4C-B61E-B2AADA33ED64}" srcOrd="1" destOrd="1" presId="urn:microsoft.com/office/officeart/2005/8/layout/hProcess4"/>
    <dgm:cxn modelId="{2FB77EF5-3748-4355-8B7B-9A88E54A00E2}" type="presOf" srcId="{45BD1EBC-8861-4F13-B733-C4466B5E0AF9}" destId="{60FB0249-3D3C-6B4A-B6D1-AEF0AFFDE252}" srcOrd="0" destOrd="2" presId="urn:microsoft.com/office/officeart/2005/8/layout/hProcess4"/>
    <dgm:cxn modelId="{97E03FFB-C0D9-2E40-84D6-B3118795F49D}" type="presOf" srcId="{B1BD3383-2F91-A344-AA2F-625FD172C536}" destId="{114EEA34-010B-F543-AE1E-D9B81505A00F}" srcOrd="0" destOrd="0" presId="urn:microsoft.com/office/officeart/2005/8/layout/hProcess4"/>
    <dgm:cxn modelId="{F220A2FB-1CC8-4448-ADF5-7398F04E3A97}" srcId="{B7DBF5DF-ABDE-7542-AA03-601BF8008AC2}" destId="{BFBEB213-A000-41B3-A28A-6C7984C237CA}" srcOrd="4" destOrd="0" parTransId="{575815DD-DCA2-43D5-9FB9-4EB3C1FDDD20}" sibTransId="{E4B08CBD-7C55-4315-B353-D7554D4D17BD}"/>
    <dgm:cxn modelId="{6E4585FE-1479-EC4B-A8F4-82C5624EA069}" type="presOf" srcId="{47BB232C-A7FD-2F4E-8D36-1897DBFEA44B}" destId="{8A5D950F-AE46-044A-9BA6-FE5751A3E4C6}" srcOrd="1" destOrd="0" presId="urn:microsoft.com/office/officeart/2005/8/layout/hProcess4"/>
    <dgm:cxn modelId="{6841AFFE-7A08-9947-914B-C86F750B04B5}" srcId="{8F026DDC-D51A-1143-9385-5267B2567796}" destId="{5803E9BF-CED4-1A42-9AEA-EFECCE6E35C2}" srcOrd="0" destOrd="0" parTransId="{AA392164-3568-0C4F-8520-7D18CA0C21B5}" sibTransId="{69550F25-2B58-F24F-9CD5-40EFC9558885}"/>
    <dgm:cxn modelId="{0F932E9A-6AC0-AA46-BECF-1566994B05BC}" type="presParOf" srcId="{807881B1-2A89-E84F-80B9-569FE740C431}" destId="{78D44300-A5E1-954E-97A3-6E614935A807}" srcOrd="0" destOrd="0" presId="urn:microsoft.com/office/officeart/2005/8/layout/hProcess4"/>
    <dgm:cxn modelId="{A4F12D89-E180-5445-8562-C76F075110DC}" type="presParOf" srcId="{807881B1-2A89-E84F-80B9-569FE740C431}" destId="{73E5C58F-42E4-FC4A-8ED1-AB0A92B75559}" srcOrd="1" destOrd="0" presId="urn:microsoft.com/office/officeart/2005/8/layout/hProcess4"/>
    <dgm:cxn modelId="{BFEACBF2-07E1-C541-8FEF-38D1C86106EC}" type="presParOf" srcId="{807881B1-2A89-E84F-80B9-569FE740C431}" destId="{DAAF6CC7-29C3-EF4D-8B23-EF9715374EE7}" srcOrd="2" destOrd="0" presId="urn:microsoft.com/office/officeart/2005/8/layout/hProcess4"/>
    <dgm:cxn modelId="{1AE14C69-7FA3-A94C-A95B-A80AE0DB08D6}" type="presParOf" srcId="{DAAF6CC7-29C3-EF4D-8B23-EF9715374EE7}" destId="{6C357F91-F249-FB45-9DB2-B2E8EFEFCFC9}" srcOrd="0" destOrd="0" presId="urn:microsoft.com/office/officeart/2005/8/layout/hProcess4"/>
    <dgm:cxn modelId="{EE619C66-2481-0C46-9B46-E77B97DACA42}" type="presParOf" srcId="{6C357F91-F249-FB45-9DB2-B2E8EFEFCFC9}" destId="{C0059826-3B03-F641-B226-7E289BA409A1}" srcOrd="0" destOrd="0" presId="urn:microsoft.com/office/officeart/2005/8/layout/hProcess4"/>
    <dgm:cxn modelId="{E07183F0-6D7D-524C-AC41-546CAFC33F01}" type="presParOf" srcId="{6C357F91-F249-FB45-9DB2-B2E8EFEFCFC9}" destId="{114EEA34-010B-F543-AE1E-D9B81505A00F}" srcOrd="1" destOrd="0" presId="urn:microsoft.com/office/officeart/2005/8/layout/hProcess4"/>
    <dgm:cxn modelId="{2BE6B293-CC09-FF4A-A8DB-A51BE1823169}" type="presParOf" srcId="{6C357F91-F249-FB45-9DB2-B2E8EFEFCFC9}" destId="{8F91DFF0-E441-F54F-9409-4C7CC1AA87F1}" srcOrd="2" destOrd="0" presId="urn:microsoft.com/office/officeart/2005/8/layout/hProcess4"/>
    <dgm:cxn modelId="{C21D9FB7-9D2A-A44A-8008-A112725AEC16}" type="presParOf" srcId="{6C357F91-F249-FB45-9DB2-B2E8EFEFCFC9}" destId="{070E6265-436D-7E4E-B694-56F5097FB52F}" srcOrd="3" destOrd="0" presId="urn:microsoft.com/office/officeart/2005/8/layout/hProcess4"/>
    <dgm:cxn modelId="{9BCFC510-8A21-2543-982D-5591A4D2DEE6}" type="presParOf" srcId="{6C357F91-F249-FB45-9DB2-B2E8EFEFCFC9}" destId="{D9B7E0D5-C2FB-C84F-A54D-2F9B3B5102E8}" srcOrd="4" destOrd="0" presId="urn:microsoft.com/office/officeart/2005/8/layout/hProcess4"/>
    <dgm:cxn modelId="{8679B97A-6A9E-2645-966B-82E5740B20E3}" type="presParOf" srcId="{DAAF6CC7-29C3-EF4D-8B23-EF9715374EE7}" destId="{A8AC6DF9-45E8-A947-B358-FFFFD3250CFC}" srcOrd="1" destOrd="0" presId="urn:microsoft.com/office/officeart/2005/8/layout/hProcess4"/>
    <dgm:cxn modelId="{75B4E93F-B23C-4843-A8B5-13B715AABF59}" type="presParOf" srcId="{DAAF6CC7-29C3-EF4D-8B23-EF9715374EE7}" destId="{9FBCB312-0EC9-C349-85CA-C791FD5B7CC6}" srcOrd="2" destOrd="0" presId="urn:microsoft.com/office/officeart/2005/8/layout/hProcess4"/>
    <dgm:cxn modelId="{DB2F7E80-9FED-564D-8F88-06E6ED55054C}" type="presParOf" srcId="{9FBCB312-0EC9-C349-85CA-C791FD5B7CC6}" destId="{C8DAF79E-FE70-F147-9310-59942F47355B}" srcOrd="0" destOrd="0" presId="urn:microsoft.com/office/officeart/2005/8/layout/hProcess4"/>
    <dgm:cxn modelId="{E1C1964F-3F60-DC43-A47D-33F13FF26D94}" type="presParOf" srcId="{9FBCB312-0EC9-C349-85CA-C791FD5B7CC6}" destId="{60FB0249-3D3C-6B4A-B6D1-AEF0AFFDE252}" srcOrd="1" destOrd="0" presId="urn:microsoft.com/office/officeart/2005/8/layout/hProcess4"/>
    <dgm:cxn modelId="{1468A8F0-A4A5-8F4F-8DDC-7B4F600D703A}" type="presParOf" srcId="{9FBCB312-0EC9-C349-85CA-C791FD5B7CC6}" destId="{B6D4AFB5-B2F8-A444-BD35-D970A00F9754}" srcOrd="2" destOrd="0" presId="urn:microsoft.com/office/officeart/2005/8/layout/hProcess4"/>
    <dgm:cxn modelId="{D3594586-C912-7E44-8996-F3319FED991E}" type="presParOf" srcId="{9FBCB312-0EC9-C349-85CA-C791FD5B7CC6}" destId="{198AF547-E39A-2642-B096-4EF8B774F510}" srcOrd="3" destOrd="0" presId="urn:microsoft.com/office/officeart/2005/8/layout/hProcess4"/>
    <dgm:cxn modelId="{7C52629F-7C46-494D-87E9-61BC2110DA7D}" type="presParOf" srcId="{9FBCB312-0EC9-C349-85CA-C791FD5B7CC6}" destId="{F8A834C2-F313-FB46-9955-D691D1C4045D}" srcOrd="4" destOrd="0" presId="urn:microsoft.com/office/officeart/2005/8/layout/hProcess4"/>
    <dgm:cxn modelId="{C99240A4-E030-7948-9DE4-54BAC7569C88}" type="presParOf" srcId="{DAAF6CC7-29C3-EF4D-8B23-EF9715374EE7}" destId="{51DCAE75-52BF-CB4F-B85A-EC20B8AB6806}" srcOrd="3" destOrd="0" presId="urn:microsoft.com/office/officeart/2005/8/layout/hProcess4"/>
    <dgm:cxn modelId="{4B23266D-C4B3-B34B-A4BC-E988D9B59A79}" type="presParOf" srcId="{DAAF6CC7-29C3-EF4D-8B23-EF9715374EE7}" destId="{EE180D29-CF48-9343-80C2-C4427EEAEC5D}" srcOrd="4" destOrd="0" presId="urn:microsoft.com/office/officeart/2005/8/layout/hProcess4"/>
    <dgm:cxn modelId="{94B0E65C-3A4C-1A4B-B920-E866D6EB86C8}" type="presParOf" srcId="{EE180D29-CF48-9343-80C2-C4427EEAEC5D}" destId="{002A92CA-C6FF-1F4C-9A1C-FEACE272DB3A}" srcOrd="0" destOrd="0" presId="urn:microsoft.com/office/officeart/2005/8/layout/hProcess4"/>
    <dgm:cxn modelId="{4977F1B0-2121-0E40-BFCD-36DE964EBA4F}" type="presParOf" srcId="{EE180D29-CF48-9343-80C2-C4427EEAEC5D}" destId="{9C4EC0B7-E079-4D44-A6A1-FA5AFC7C6424}" srcOrd="1" destOrd="0" presId="urn:microsoft.com/office/officeart/2005/8/layout/hProcess4"/>
    <dgm:cxn modelId="{E833B534-3B06-F44B-974C-EB74C9F36912}" type="presParOf" srcId="{EE180D29-CF48-9343-80C2-C4427EEAEC5D}" destId="{B60180FF-6702-7A4C-B61E-B2AADA33ED64}" srcOrd="2" destOrd="0" presId="urn:microsoft.com/office/officeart/2005/8/layout/hProcess4"/>
    <dgm:cxn modelId="{135C75AA-763C-BE42-AFEE-863536E05DC1}" type="presParOf" srcId="{EE180D29-CF48-9343-80C2-C4427EEAEC5D}" destId="{B79B8306-DDAA-714E-8DB3-03F86E8B9E7F}" srcOrd="3" destOrd="0" presId="urn:microsoft.com/office/officeart/2005/8/layout/hProcess4"/>
    <dgm:cxn modelId="{43886584-11FD-9F48-841A-7C2723B71505}" type="presParOf" srcId="{EE180D29-CF48-9343-80C2-C4427EEAEC5D}" destId="{931B16F4-C64E-A94E-802C-DE9EB04CB688}" srcOrd="4" destOrd="0" presId="urn:microsoft.com/office/officeart/2005/8/layout/hProcess4"/>
    <dgm:cxn modelId="{ED7E59DD-B4CB-C344-A887-315A01FE02C9}" type="presParOf" srcId="{DAAF6CC7-29C3-EF4D-8B23-EF9715374EE7}" destId="{5D1775AC-7F81-C842-9BE2-8EE2373CC8A2}" srcOrd="5" destOrd="0" presId="urn:microsoft.com/office/officeart/2005/8/layout/hProcess4"/>
    <dgm:cxn modelId="{8BDAAC22-9B4A-6340-99EF-EDCE43E9D07E}" type="presParOf" srcId="{DAAF6CC7-29C3-EF4D-8B23-EF9715374EE7}" destId="{3C5E47FE-CFD7-EB49-94EE-F3C19A8701C4}" srcOrd="6" destOrd="0" presId="urn:microsoft.com/office/officeart/2005/8/layout/hProcess4"/>
    <dgm:cxn modelId="{B36ED14F-085F-9B42-A96F-934C81029B7F}" type="presParOf" srcId="{3C5E47FE-CFD7-EB49-94EE-F3C19A8701C4}" destId="{EA294A9A-8C7A-3A43-8565-0442B6501E5C}" srcOrd="0" destOrd="0" presId="urn:microsoft.com/office/officeart/2005/8/layout/hProcess4"/>
    <dgm:cxn modelId="{7EF87276-F992-E843-93C8-45A976D586D8}" type="presParOf" srcId="{3C5E47FE-CFD7-EB49-94EE-F3C19A8701C4}" destId="{A267D1E7-8B43-E347-9969-086EE9BFD718}" srcOrd="1" destOrd="0" presId="urn:microsoft.com/office/officeart/2005/8/layout/hProcess4"/>
    <dgm:cxn modelId="{342F0A2B-FC16-AC4C-B0D8-3A0AD88352C2}" type="presParOf" srcId="{3C5E47FE-CFD7-EB49-94EE-F3C19A8701C4}" destId="{8A5D950F-AE46-044A-9BA6-FE5751A3E4C6}" srcOrd="2" destOrd="0" presId="urn:microsoft.com/office/officeart/2005/8/layout/hProcess4"/>
    <dgm:cxn modelId="{0D97778E-0C64-2546-BCF4-F868527D4E62}" type="presParOf" srcId="{3C5E47FE-CFD7-EB49-94EE-F3C19A8701C4}" destId="{C2B2A9BF-1F54-054A-89D6-A1D228EA1055}" srcOrd="3" destOrd="0" presId="urn:microsoft.com/office/officeart/2005/8/layout/hProcess4"/>
    <dgm:cxn modelId="{4868D6BE-B756-4641-BC2A-408472669126}" type="presParOf" srcId="{3C5E47FE-CFD7-EB49-94EE-F3C19A8701C4}" destId="{D7BC1336-4DFE-5740-A9E8-AC72CAF1954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644B2-4F29-4D08-8015-5BC305D707EB}">
      <dsp:nvSpPr>
        <dsp:cNvPr id="0" name=""/>
        <dsp:cNvSpPr/>
      </dsp:nvSpPr>
      <dsp:spPr>
        <a:xfrm>
          <a:off x="0" y="3767631"/>
          <a:ext cx="4738914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1ACD8-628F-4B1A-9A16-382BA43EF46B}">
      <dsp:nvSpPr>
        <dsp:cNvPr id="0" name=""/>
        <dsp:cNvSpPr/>
      </dsp:nvSpPr>
      <dsp:spPr>
        <a:xfrm>
          <a:off x="0" y="3007393"/>
          <a:ext cx="4738914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9027B-EDD6-4C11-89EA-7A8E3BB20011}">
      <dsp:nvSpPr>
        <dsp:cNvPr id="0" name=""/>
        <dsp:cNvSpPr/>
      </dsp:nvSpPr>
      <dsp:spPr>
        <a:xfrm>
          <a:off x="0" y="2247155"/>
          <a:ext cx="4738914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2A52E-0B38-4D79-BF66-705DF8E50D2B}">
      <dsp:nvSpPr>
        <dsp:cNvPr id="0" name=""/>
        <dsp:cNvSpPr/>
      </dsp:nvSpPr>
      <dsp:spPr>
        <a:xfrm>
          <a:off x="0" y="1486917"/>
          <a:ext cx="4738914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99A3C-8DF5-4AC6-98C2-DF73F017AC0F}">
      <dsp:nvSpPr>
        <dsp:cNvPr id="0" name=""/>
        <dsp:cNvSpPr/>
      </dsp:nvSpPr>
      <dsp:spPr>
        <a:xfrm>
          <a:off x="0" y="726679"/>
          <a:ext cx="4738914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BD4DD-5FA4-409F-ABF1-9735DBD52AF3}">
      <dsp:nvSpPr>
        <dsp:cNvPr id="0" name=""/>
        <dsp:cNvSpPr/>
      </dsp:nvSpPr>
      <dsp:spPr>
        <a:xfrm>
          <a:off x="1232117" y="2642"/>
          <a:ext cx="3506796" cy="72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Program and Placement</a:t>
          </a:r>
          <a:r>
            <a:rPr lang="en-US" sz="1000" kern="1200" dirty="0"/>
            <a:t> Information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000" kern="1200" dirty="0"/>
            <a:t>Roles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000" kern="1200" dirty="0"/>
            <a:t>Purpose</a:t>
          </a:r>
        </a:p>
      </dsp:txBody>
      <dsp:txXfrm>
        <a:off x="1232117" y="2642"/>
        <a:ext cx="3506796" cy="724036"/>
      </dsp:txXfrm>
    </dsp:sp>
    <dsp:sp modelId="{F3079B8D-D2DC-4608-B03B-0990B3D4F307}">
      <dsp:nvSpPr>
        <dsp:cNvPr id="0" name=""/>
        <dsp:cNvSpPr/>
      </dsp:nvSpPr>
      <dsp:spPr>
        <a:xfrm>
          <a:off x="0" y="2642"/>
          <a:ext cx="1232117" cy="724036"/>
        </a:xfrm>
        <a:prstGeom prst="round2SameRect">
          <a:avLst>
            <a:gd name="adj1" fmla="val 16670"/>
            <a:gd name="adj2" fmla="val 0"/>
          </a:avLst>
        </a:prstGeom>
        <a:solidFill>
          <a:srgbClr val="003E2D"/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Overview</a:t>
          </a:r>
        </a:p>
      </dsp:txBody>
      <dsp:txXfrm>
        <a:off x="35351" y="37993"/>
        <a:ext cx="1161415" cy="688685"/>
      </dsp:txXfrm>
    </dsp:sp>
    <dsp:sp modelId="{36B78A79-84DA-419B-9D8A-1DEB0E4E21BE}">
      <dsp:nvSpPr>
        <dsp:cNvPr id="0" name=""/>
        <dsp:cNvSpPr/>
      </dsp:nvSpPr>
      <dsp:spPr>
        <a:xfrm>
          <a:off x="1221492" y="601040"/>
          <a:ext cx="3506796" cy="66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rgbClr val="053021"/>
              </a:solidFill>
              <a:latin typeface="Calibri"/>
              <a:ea typeface="Calibri"/>
              <a:cs typeface="Calibri"/>
            </a:rPr>
            <a:t>Student requirements (before and during placement)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rgbClr val="053021"/>
              </a:solidFill>
              <a:latin typeface="Calibri"/>
              <a:ea typeface="Calibri"/>
              <a:cs typeface="Calibri"/>
            </a:rPr>
            <a:t>Agency requirements</a:t>
          </a:r>
        </a:p>
      </dsp:txBody>
      <dsp:txXfrm>
        <a:off x="1221492" y="601040"/>
        <a:ext cx="3506796" cy="667814"/>
      </dsp:txXfrm>
    </dsp:sp>
    <dsp:sp modelId="{F7E66588-68C6-43FC-9A77-9C2DEAB2F872}">
      <dsp:nvSpPr>
        <dsp:cNvPr id="0" name=""/>
        <dsp:cNvSpPr/>
      </dsp:nvSpPr>
      <dsp:spPr>
        <a:xfrm>
          <a:off x="0" y="762880"/>
          <a:ext cx="1232117" cy="724036"/>
        </a:xfrm>
        <a:prstGeom prst="round2SameRect">
          <a:avLst>
            <a:gd name="adj1" fmla="val 16670"/>
            <a:gd name="adj2" fmla="val 0"/>
          </a:avLst>
        </a:prstGeom>
        <a:solidFill>
          <a:srgbClr val="003E2D"/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Placement </a:t>
          </a:r>
          <a:r>
            <a:rPr lang="en-US" sz="1400" kern="1200" dirty="0">
              <a:latin typeface="Calibri"/>
              <a:ea typeface="Calibri"/>
              <a:cs typeface="Calibri"/>
            </a:rPr>
            <a:t>requirements</a:t>
          </a:r>
          <a:endParaRPr lang="en-US" sz="1400" kern="1200" dirty="0">
            <a:latin typeface="Calibri Light"/>
            <a:ea typeface="Calibri Light"/>
            <a:cs typeface="Calibri Light"/>
          </a:endParaRPr>
        </a:p>
      </dsp:txBody>
      <dsp:txXfrm>
        <a:off x="35351" y="798231"/>
        <a:ext cx="1161415" cy="688685"/>
      </dsp:txXfrm>
    </dsp:sp>
    <dsp:sp modelId="{AEF45B41-5DDD-4208-9B66-20DDD95A6832}">
      <dsp:nvSpPr>
        <dsp:cNvPr id="0" name=""/>
        <dsp:cNvSpPr/>
      </dsp:nvSpPr>
      <dsp:spPr>
        <a:xfrm>
          <a:off x="1232117" y="1794335"/>
          <a:ext cx="3506796" cy="20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Learning Plan and Progress Review</a:t>
          </a:r>
        </a:p>
      </dsp:txBody>
      <dsp:txXfrm>
        <a:off x="1232117" y="1794335"/>
        <a:ext cx="3506796" cy="209695"/>
      </dsp:txXfrm>
    </dsp:sp>
    <dsp:sp modelId="{73AC1AF6-427F-4B55-933E-23D75F90E5CD}">
      <dsp:nvSpPr>
        <dsp:cNvPr id="0" name=""/>
        <dsp:cNvSpPr/>
      </dsp:nvSpPr>
      <dsp:spPr>
        <a:xfrm>
          <a:off x="0" y="1523118"/>
          <a:ext cx="1232117" cy="724036"/>
        </a:xfrm>
        <a:prstGeom prst="round2SameRect">
          <a:avLst>
            <a:gd name="adj1" fmla="val 16670"/>
            <a:gd name="adj2" fmla="val 0"/>
          </a:avLst>
        </a:prstGeom>
        <a:solidFill>
          <a:srgbClr val="003E2D"/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/>
            </a:rPr>
            <a:t>Learning Framework</a:t>
          </a:r>
        </a:p>
      </dsp:txBody>
      <dsp:txXfrm>
        <a:off x="35351" y="1558469"/>
        <a:ext cx="1161415" cy="688685"/>
      </dsp:txXfrm>
    </dsp:sp>
    <dsp:sp modelId="{B300D6E8-BB2E-4BB9-AE2F-CFC505D72B7F}">
      <dsp:nvSpPr>
        <dsp:cNvPr id="0" name=""/>
        <dsp:cNvSpPr/>
      </dsp:nvSpPr>
      <dsp:spPr>
        <a:xfrm>
          <a:off x="1232117" y="2275566"/>
          <a:ext cx="3506796" cy="72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>
              <a:latin typeface="+mn-lt"/>
            </a:rPr>
            <a:t>Template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>
              <a:latin typeface="+mn-lt"/>
            </a:rPr>
            <a:t>Purpose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>
              <a:latin typeface="+mn-lt"/>
            </a:rPr>
            <a:t>How to fill it out</a:t>
          </a:r>
        </a:p>
      </dsp:txBody>
      <dsp:txXfrm>
        <a:off x="1232117" y="2275566"/>
        <a:ext cx="3506796" cy="724036"/>
      </dsp:txXfrm>
    </dsp:sp>
    <dsp:sp modelId="{D479F221-EAB1-459B-944F-55241EDBC79D}">
      <dsp:nvSpPr>
        <dsp:cNvPr id="0" name=""/>
        <dsp:cNvSpPr/>
      </dsp:nvSpPr>
      <dsp:spPr>
        <a:xfrm>
          <a:off x="0" y="2283356"/>
          <a:ext cx="1232117" cy="724036"/>
        </a:xfrm>
        <a:prstGeom prst="round2SameRect">
          <a:avLst>
            <a:gd name="adj1" fmla="val 16670"/>
            <a:gd name="adj2" fmla="val 0"/>
          </a:avLst>
        </a:prstGeom>
        <a:solidFill>
          <a:srgbClr val="003E2D"/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Learning Plan</a:t>
          </a:r>
        </a:p>
      </dsp:txBody>
      <dsp:txXfrm>
        <a:off x="35351" y="2318707"/>
        <a:ext cx="1161415" cy="688685"/>
      </dsp:txXfrm>
    </dsp:sp>
    <dsp:sp modelId="{0C156860-3A5A-4CCB-B94A-74170A0FE845}">
      <dsp:nvSpPr>
        <dsp:cNvPr id="0" name=""/>
        <dsp:cNvSpPr/>
      </dsp:nvSpPr>
      <dsp:spPr>
        <a:xfrm>
          <a:off x="1232117" y="3043594"/>
          <a:ext cx="3506796" cy="72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+mn-lt"/>
            </a:rPr>
            <a:t>Template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50" kern="1200" dirty="0">
              <a:latin typeface="+mn-lt"/>
            </a:rPr>
            <a:t>Purpose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50" kern="1200" dirty="0">
              <a:latin typeface="+mn-lt"/>
            </a:rPr>
            <a:t>How to fill it out</a:t>
          </a:r>
        </a:p>
      </dsp:txBody>
      <dsp:txXfrm>
        <a:off x="1232117" y="3043594"/>
        <a:ext cx="3506796" cy="724036"/>
      </dsp:txXfrm>
    </dsp:sp>
    <dsp:sp modelId="{74683344-77B4-46C1-BA3B-7E4A9AEAC2A5}">
      <dsp:nvSpPr>
        <dsp:cNvPr id="0" name=""/>
        <dsp:cNvSpPr/>
      </dsp:nvSpPr>
      <dsp:spPr>
        <a:xfrm>
          <a:off x="0" y="3043594"/>
          <a:ext cx="1232117" cy="724036"/>
        </a:xfrm>
        <a:prstGeom prst="round2SameRect">
          <a:avLst>
            <a:gd name="adj1" fmla="val 16670"/>
            <a:gd name="adj2" fmla="val 0"/>
          </a:avLst>
        </a:prstGeom>
        <a:solidFill>
          <a:srgbClr val="003E2D"/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Progress Review</a:t>
          </a:r>
        </a:p>
      </dsp:txBody>
      <dsp:txXfrm>
        <a:off x="35351" y="3078945"/>
        <a:ext cx="1161415" cy="688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ADF0D-E38E-460A-8BFD-496275C08E75}">
      <dsp:nvSpPr>
        <dsp:cNvPr id="0" name=""/>
        <dsp:cNvSpPr/>
      </dsp:nvSpPr>
      <dsp:spPr>
        <a:xfrm>
          <a:off x="0" y="3769239"/>
          <a:ext cx="4738914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644B2-4F29-4D08-8015-5BC305D707EB}">
      <dsp:nvSpPr>
        <dsp:cNvPr id="0" name=""/>
        <dsp:cNvSpPr/>
      </dsp:nvSpPr>
      <dsp:spPr>
        <a:xfrm>
          <a:off x="0" y="3010290"/>
          <a:ext cx="4738914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1ACD8-628F-4B1A-9A16-382BA43EF46B}">
      <dsp:nvSpPr>
        <dsp:cNvPr id="0" name=""/>
        <dsp:cNvSpPr/>
      </dsp:nvSpPr>
      <dsp:spPr>
        <a:xfrm>
          <a:off x="0" y="2251340"/>
          <a:ext cx="4738914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2A52E-0B38-4D79-BF66-705DF8E50D2B}">
      <dsp:nvSpPr>
        <dsp:cNvPr id="0" name=""/>
        <dsp:cNvSpPr/>
      </dsp:nvSpPr>
      <dsp:spPr>
        <a:xfrm>
          <a:off x="0" y="1487592"/>
          <a:ext cx="4738914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96826-E3BF-406D-A384-5D6A57F14987}">
      <dsp:nvSpPr>
        <dsp:cNvPr id="0" name=""/>
        <dsp:cNvSpPr/>
      </dsp:nvSpPr>
      <dsp:spPr>
        <a:xfrm>
          <a:off x="0" y="723843"/>
          <a:ext cx="4738914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A53BE-E65D-4F7C-ACD0-141509EA8398}">
      <dsp:nvSpPr>
        <dsp:cNvPr id="0" name=""/>
        <dsp:cNvSpPr/>
      </dsp:nvSpPr>
      <dsp:spPr>
        <a:xfrm>
          <a:off x="1232117" y="1034"/>
          <a:ext cx="3506796" cy="722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63010-737F-4028-A6FE-6F8D8396B635}">
      <dsp:nvSpPr>
        <dsp:cNvPr id="0" name=""/>
        <dsp:cNvSpPr/>
      </dsp:nvSpPr>
      <dsp:spPr>
        <a:xfrm>
          <a:off x="0" y="1034"/>
          <a:ext cx="1232117" cy="722809"/>
        </a:xfrm>
        <a:prstGeom prst="round2SameRect">
          <a:avLst>
            <a:gd name="adj1" fmla="val 16670"/>
            <a:gd name="adj2" fmla="val 0"/>
          </a:avLst>
        </a:prstGeom>
        <a:solidFill>
          <a:srgbClr val="003E2D"/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Supervision</a:t>
          </a:r>
          <a:r>
            <a:rPr lang="en-US" sz="12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 </a:t>
          </a:r>
        </a:p>
      </dsp:txBody>
      <dsp:txXfrm>
        <a:off x="35291" y="36325"/>
        <a:ext cx="1161535" cy="687518"/>
      </dsp:txXfrm>
    </dsp:sp>
    <dsp:sp modelId="{36B78A79-84DA-419B-9D8A-1DEB0E4E21BE}">
      <dsp:nvSpPr>
        <dsp:cNvPr id="0" name=""/>
        <dsp:cNvSpPr/>
      </dsp:nvSpPr>
      <dsp:spPr>
        <a:xfrm>
          <a:off x="1295450" y="738682"/>
          <a:ext cx="3252623" cy="732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SharePoint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n-lt"/>
            </a:rPr>
            <a:t>Website – FI resources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+mn-lt"/>
            </a:rPr>
            <a:t>Additional resources</a:t>
          </a:r>
        </a:p>
      </dsp:txBody>
      <dsp:txXfrm>
        <a:off x="1295450" y="738682"/>
        <a:ext cx="3252623" cy="732407"/>
      </dsp:txXfrm>
    </dsp:sp>
    <dsp:sp modelId="{F7E66588-68C6-43FC-9A77-9C2DEAB2F872}">
      <dsp:nvSpPr>
        <dsp:cNvPr id="0" name=""/>
        <dsp:cNvSpPr/>
      </dsp:nvSpPr>
      <dsp:spPr>
        <a:xfrm>
          <a:off x="0" y="764783"/>
          <a:ext cx="1232117" cy="722809"/>
        </a:xfrm>
        <a:prstGeom prst="round2SameRect">
          <a:avLst>
            <a:gd name="adj1" fmla="val 16670"/>
            <a:gd name="adj2" fmla="val 0"/>
          </a:avLst>
        </a:prstGeom>
        <a:solidFill>
          <a:srgbClr val="003E2D"/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Technology</a:t>
          </a:r>
          <a:endParaRPr lang="en-US" sz="1100" kern="1200" dirty="0"/>
        </a:p>
      </dsp:txBody>
      <dsp:txXfrm>
        <a:off x="35291" y="800074"/>
        <a:ext cx="1161535" cy="687518"/>
      </dsp:txXfrm>
    </dsp:sp>
    <dsp:sp modelId="{B300D6E8-BB2E-4BB9-AE2F-CFC505D72B7F}">
      <dsp:nvSpPr>
        <dsp:cNvPr id="0" name=""/>
        <dsp:cNvSpPr/>
      </dsp:nvSpPr>
      <dsp:spPr>
        <a:xfrm>
          <a:off x="1232117" y="1534379"/>
          <a:ext cx="3506796" cy="722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Placement Days and Hours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Deviations, Illnesses, and Absences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Grading</a:t>
          </a:r>
        </a:p>
      </dsp:txBody>
      <dsp:txXfrm>
        <a:off x="1232117" y="1534379"/>
        <a:ext cx="3506796" cy="722809"/>
      </dsp:txXfrm>
    </dsp:sp>
    <dsp:sp modelId="{D479F221-EAB1-459B-944F-55241EDBC79D}">
      <dsp:nvSpPr>
        <dsp:cNvPr id="0" name=""/>
        <dsp:cNvSpPr/>
      </dsp:nvSpPr>
      <dsp:spPr>
        <a:xfrm>
          <a:off x="0" y="1528531"/>
          <a:ext cx="1232117" cy="722809"/>
        </a:xfrm>
        <a:prstGeom prst="round2SameRect">
          <a:avLst>
            <a:gd name="adj1" fmla="val 16670"/>
            <a:gd name="adj2" fmla="val 0"/>
          </a:avLst>
        </a:prstGeom>
        <a:solidFill>
          <a:srgbClr val="003E2D"/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/>
            </a:rPr>
            <a:t>Field </a:t>
          </a:r>
          <a:r>
            <a:rPr lang="en-US" sz="1600" kern="1200" dirty="0">
              <a:latin typeface="Calibri Light"/>
            </a:rPr>
            <a:t>Practice</a:t>
          </a:r>
          <a:r>
            <a:rPr lang="en-US" sz="1400" kern="1200" dirty="0">
              <a:latin typeface="Calibri Light"/>
            </a:rPr>
            <a:t> Days/Hours</a:t>
          </a:r>
          <a:endParaRPr lang="en-US" sz="1400" kern="1200" dirty="0"/>
        </a:p>
      </dsp:txBody>
      <dsp:txXfrm>
        <a:off x="35291" y="1563822"/>
        <a:ext cx="1161535" cy="687518"/>
      </dsp:txXfrm>
    </dsp:sp>
    <dsp:sp modelId="{0C156860-3A5A-4CCB-B94A-74170A0FE845}">
      <dsp:nvSpPr>
        <dsp:cNvPr id="0" name=""/>
        <dsp:cNvSpPr/>
      </dsp:nvSpPr>
      <dsp:spPr>
        <a:xfrm>
          <a:off x="1232117" y="2287481"/>
          <a:ext cx="3506796" cy="722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Student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Field Instructor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Faculty Field Liaison and Field Education Advisor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Field Education Coordinator</a:t>
          </a:r>
        </a:p>
      </dsp:txBody>
      <dsp:txXfrm>
        <a:off x="1232117" y="2287481"/>
        <a:ext cx="3506796" cy="722809"/>
      </dsp:txXfrm>
    </dsp:sp>
    <dsp:sp modelId="{74683344-77B4-46C1-BA3B-7E4A9AEAC2A5}">
      <dsp:nvSpPr>
        <dsp:cNvPr id="0" name=""/>
        <dsp:cNvSpPr/>
      </dsp:nvSpPr>
      <dsp:spPr>
        <a:xfrm>
          <a:off x="0" y="2287481"/>
          <a:ext cx="1232117" cy="722809"/>
        </a:xfrm>
        <a:prstGeom prst="round2SameRect">
          <a:avLst>
            <a:gd name="adj1" fmla="val 16670"/>
            <a:gd name="adj2" fmla="val 0"/>
          </a:avLst>
        </a:prstGeom>
        <a:solidFill>
          <a:srgbClr val="003E2D"/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Roles</a:t>
          </a:r>
          <a:r>
            <a:rPr lang="en-US" sz="1400" kern="1200" dirty="0"/>
            <a:t> and Responsibilities</a:t>
          </a:r>
        </a:p>
      </dsp:txBody>
      <dsp:txXfrm>
        <a:off x="35291" y="2322772"/>
        <a:ext cx="1161535" cy="687518"/>
      </dsp:txXfrm>
    </dsp:sp>
    <dsp:sp modelId="{7F00DFA5-E433-4C51-8006-52C819875EDA}">
      <dsp:nvSpPr>
        <dsp:cNvPr id="0" name=""/>
        <dsp:cNvSpPr/>
      </dsp:nvSpPr>
      <dsp:spPr>
        <a:xfrm>
          <a:off x="1232117" y="3261961"/>
          <a:ext cx="3506796" cy="327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/>
              <a:ea typeface="Calibri"/>
              <a:cs typeface="Calibri"/>
            </a:rPr>
            <a:t>Accident and Injury</a:t>
          </a:r>
        </a:p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/>
              <a:ea typeface="Calibri"/>
              <a:cs typeface="Calibri"/>
            </a:rPr>
            <a:t>Making mistakes</a:t>
          </a:r>
        </a:p>
      </dsp:txBody>
      <dsp:txXfrm>
        <a:off x="1232117" y="3261961"/>
        <a:ext cx="3506796" cy="327555"/>
      </dsp:txXfrm>
    </dsp:sp>
    <dsp:sp modelId="{476CCE82-D942-4BC2-B80E-21D0057DA084}">
      <dsp:nvSpPr>
        <dsp:cNvPr id="0" name=""/>
        <dsp:cNvSpPr/>
      </dsp:nvSpPr>
      <dsp:spPr>
        <a:xfrm>
          <a:off x="0" y="3046430"/>
          <a:ext cx="1232117" cy="722809"/>
        </a:xfrm>
        <a:prstGeom prst="round2SameRect">
          <a:avLst>
            <a:gd name="adj1" fmla="val 16670"/>
            <a:gd name="adj2" fmla="val 0"/>
          </a:avLst>
        </a:prstGeom>
        <a:solidFill>
          <a:srgbClr val="003E2D"/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Insurance</a:t>
          </a:r>
        </a:p>
      </dsp:txBody>
      <dsp:txXfrm>
        <a:off x="35291" y="3081721"/>
        <a:ext cx="1161535" cy="687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EEA34-010B-F543-AE1E-D9B81505A00F}">
      <dsp:nvSpPr>
        <dsp:cNvPr id="0" name=""/>
        <dsp:cNvSpPr/>
      </dsp:nvSpPr>
      <dsp:spPr>
        <a:xfrm>
          <a:off x="2508" y="1680126"/>
          <a:ext cx="1939489" cy="159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Information gathering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about a specific practice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situation</a:t>
          </a:r>
        </a:p>
      </dsp:txBody>
      <dsp:txXfrm>
        <a:off x="39321" y="1716939"/>
        <a:ext cx="1865863" cy="1183260"/>
      </dsp:txXfrm>
    </dsp:sp>
    <dsp:sp modelId="{A8AC6DF9-45E8-A947-B358-FFFFD3250CFC}">
      <dsp:nvSpPr>
        <dsp:cNvPr id="0" name=""/>
        <dsp:cNvSpPr/>
      </dsp:nvSpPr>
      <dsp:spPr>
        <a:xfrm>
          <a:off x="1094366" y="2068001"/>
          <a:ext cx="2128729" cy="2128729"/>
        </a:xfrm>
        <a:prstGeom prst="leftCircularArrow">
          <a:avLst>
            <a:gd name="adj1" fmla="val 3107"/>
            <a:gd name="adj2" fmla="val 381921"/>
            <a:gd name="adj3" fmla="val 2157432"/>
            <a:gd name="adj4" fmla="val 9024489"/>
            <a:gd name="adj5" fmla="val 36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0E6265-436D-7E4E-B694-56F5097FB52F}">
      <dsp:nvSpPr>
        <dsp:cNvPr id="0" name=""/>
        <dsp:cNvSpPr/>
      </dsp:nvSpPr>
      <dsp:spPr>
        <a:xfrm>
          <a:off x="433505" y="2937013"/>
          <a:ext cx="1723990" cy="685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Retrieval</a:t>
          </a:r>
        </a:p>
      </dsp:txBody>
      <dsp:txXfrm>
        <a:off x="453585" y="2957093"/>
        <a:ext cx="1683830" cy="645414"/>
      </dsp:txXfrm>
    </dsp:sp>
    <dsp:sp modelId="{60FB0249-3D3C-6B4A-B6D1-AEF0AFFDE252}">
      <dsp:nvSpPr>
        <dsp:cNvPr id="0" name=""/>
        <dsp:cNvSpPr/>
      </dsp:nvSpPr>
      <dsp:spPr>
        <a:xfrm>
          <a:off x="2472440" y="1680126"/>
          <a:ext cx="1939489" cy="159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Exploration of self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awareness and personal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values, biases &amp;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assumptions</a:t>
          </a:r>
        </a:p>
      </dsp:txBody>
      <dsp:txXfrm>
        <a:off x="2509253" y="2059726"/>
        <a:ext cx="1865863" cy="1183260"/>
      </dsp:txXfrm>
    </dsp:sp>
    <dsp:sp modelId="{51DCAE75-52BF-CB4F-B85A-EC20B8AB6806}">
      <dsp:nvSpPr>
        <dsp:cNvPr id="0" name=""/>
        <dsp:cNvSpPr/>
      </dsp:nvSpPr>
      <dsp:spPr>
        <a:xfrm>
          <a:off x="3548136" y="700473"/>
          <a:ext cx="2376553" cy="2376553"/>
        </a:xfrm>
        <a:prstGeom prst="circularArrow">
          <a:avLst>
            <a:gd name="adj1" fmla="val 2783"/>
            <a:gd name="adj2" fmla="val 339503"/>
            <a:gd name="adj3" fmla="val 19484987"/>
            <a:gd name="adj4" fmla="val 12575511"/>
            <a:gd name="adj5" fmla="val 324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8AF547-E39A-2642-B096-4EF8B774F510}">
      <dsp:nvSpPr>
        <dsp:cNvPr id="0" name=""/>
        <dsp:cNvSpPr/>
      </dsp:nvSpPr>
      <dsp:spPr>
        <a:xfrm>
          <a:off x="2903437" y="1337339"/>
          <a:ext cx="1723990" cy="685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Reflection</a:t>
          </a:r>
        </a:p>
      </dsp:txBody>
      <dsp:txXfrm>
        <a:off x="2923517" y="1357419"/>
        <a:ext cx="1683830" cy="645414"/>
      </dsp:txXfrm>
    </dsp:sp>
    <dsp:sp modelId="{9C4EC0B7-E079-4D44-A6A1-FA5AFC7C6424}">
      <dsp:nvSpPr>
        <dsp:cNvPr id="0" name=""/>
        <dsp:cNvSpPr/>
      </dsp:nvSpPr>
      <dsp:spPr>
        <a:xfrm>
          <a:off x="4942372" y="1680126"/>
          <a:ext cx="1939489" cy="159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Conscious application of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theory to practice</a:t>
          </a:r>
        </a:p>
      </dsp:txBody>
      <dsp:txXfrm>
        <a:off x="4979185" y="1716939"/>
        <a:ext cx="1865863" cy="1183260"/>
      </dsp:txXfrm>
    </dsp:sp>
    <dsp:sp modelId="{5D1775AC-7F81-C842-9BE2-8EE2373CC8A2}">
      <dsp:nvSpPr>
        <dsp:cNvPr id="0" name=""/>
        <dsp:cNvSpPr/>
      </dsp:nvSpPr>
      <dsp:spPr>
        <a:xfrm>
          <a:off x="6034231" y="2068001"/>
          <a:ext cx="2128729" cy="2128729"/>
        </a:xfrm>
        <a:prstGeom prst="leftCircularArrow">
          <a:avLst>
            <a:gd name="adj1" fmla="val 3107"/>
            <a:gd name="adj2" fmla="val 381921"/>
            <a:gd name="adj3" fmla="val 2157432"/>
            <a:gd name="adj4" fmla="val 9024489"/>
            <a:gd name="adj5" fmla="val 36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B8306-DDAA-714E-8DB3-03F86E8B9E7F}">
      <dsp:nvSpPr>
        <dsp:cNvPr id="0" name=""/>
        <dsp:cNvSpPr/>
      </dsp:nvSpPr>
      <dsp:spPr>
        <a:xfrm>
          <a:off x="5373370" y="2937013"/>
          <a:ext cx="1723990" cy="685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Linkage</a:t>
          </a:r>
        </a:p>
      </dsp:txBody>
      <dsp:txXfrm>
        <a:off x="5393450" y="2957093"/>
        <a:ext cx="1683830" cy="645414"/>
      </dsp:txXfrm>
    </dsp:sp>
    <dsp:sp modelId="{A267D1E7-8B43-E347-9969-086EE9BFD718}">
      <dsp:nvSpPr>
        <dsp:cNvPr id="0" name=""/>
        <dsp:cNvSpPr/>
      </dsp:nvSpPr>
      <dsp:spPr>
        <a:xfrm>
          <a:off x="7412304" y="1680126"/>
          <a:ext cx="1939489" cy="159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Using knowledge 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insights to develop plans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and </a:t>
          </a:r>
          <a:r>
            <a:rPr lang="en-US" sz="1400" kern="1200" err="1"/>
            <a:t>behavioural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responses to inform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future encounters</a:t>
          </a:r>
        </a:p>
      </dsp:txBody>
      <dsp:txXfrm>
        <a:off x="7449117" y="2059726"/>
        <a:ext cx="1865863" cy="1183260"/>
      </dsp:txXfrm>
    </dsp:sp>
    <dsp:sp modelId="{C2B2A9BF-1F54-054A-89D6-A1D228EA1055}">
      <dsp:nvSpPr>
        <dsp:cNvPr id="0" name=""/>
        <dsp:cNvSpPr/>
      </dsp:nvSpPr>
      <dsp:spPr>
        <a:xfrm>
          <a:off x="7843302" y="1337339"/>
          <a:ext cx="1723990" cy="685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Professional Response</a:t>
          </a:r>
        </a:p>
      </dsp:txBody>
      <dsp:txXfrm>
        <a:off x="7863382" y="1357419"/>
        <a:ext cx="1683830" cy="64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58C48F-11F6-4CF5-9749-3843E7DA191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6B43F4-D372-4FB9-BACF-19772AF9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0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BE4E05-B254-441C-AAFB-2E04A4EB7471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A6B331-A086-4BB8-821B-79000F24D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3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4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6A035-63B2-DD0E-46D5-E3F0530A3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193ED-A55B-A15A-D92D-34A72442CF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62D42-2525-0B11-FE8F-AD088B1D8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D5C38-F9D8-2BA5-C2EC-A709D22BC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F48E0-0221-2A76-9D34-97F5F859E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D0E02-E345-85FD-C6D3-7CA083BDD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EEDBD-D86D-62F8-DB8B-2F633322E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6FED3-F54A-C3F8-3246-B0A8A60AB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1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2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9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64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4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Personal land acknowledgment verbally, acknowledging the work of FPHL</a:t>
            </a:r>
          </a:p>
          <a:p>
            <a:r>
              <a:rPr lang="en-US">
                <a:ea typeface="Calibri"/>
                <a:cs typeface="Calibri"/>
              </a:rPr>
              <a:t>Mention practice objective- get comfortable with land acknowledgments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93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4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4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8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0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5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76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51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20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96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63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47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0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42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5DDDC-7393-6D3A-5A07-91FC968B6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2BA03-F12A-8591-B4C5-F3D6197E5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BFE63-1E68-FF1A-5872-0A6B2A909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DD9AA-58A2-DF61-0F4E-5893E0F4B0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791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3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1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572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07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62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267E9-8524-D688-3FFB-884DF3C91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8C611F-8587-FCF6-32E6-45E52C26B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CE07C-83F0-4DDB-CCE4-433F21D61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1C030-B41B-7FF4-FA7B-911A32D65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9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9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6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7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DA56-875D-C84A-9154-D3E243B3C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B54D7-1B3A-CE41-8661-265F91EF8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DE12A-6955-B64F-9FC7-5C11986E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BF17C-2161-B146-9E1D-F3C8F75A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86187-DB3B-2C48-88FD-D40897AB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2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C696-2D92-0740-B59A-3345D416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5356B-FB1A-BB4E-8216-C218C58BC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EB949-5D03-6746-8B37-D10B5FE0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D5C77-80DC-4A4F-A3CF-882DC819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D0B85-E3EC-C547-AA5D-005219BF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7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6AF31-0CA3-F148-A599-CBBAA1F8C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FDF26-8E00-B448-8D62-F31BAAF6C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6DE9-B011-0048-9800-CF6660BE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725AB-D299-2D4D-A2D8-7B47D4FE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14A3D-6BE7-6D4A-BB29-CB0D200F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8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Bullet Li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8989" y="2668699"/>
            <a:ext cx="11394024" cy="3437263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/>
              <a:t>Click to add bullet list</a:t>
            </a:r>
          </a:p>
          <a:p>
            <a:pPr lvl="1"/>
            <a:r>
              <a:rPr lang="en-CA"/>
              <a:t>Level 2</a:t>
            </a:r>
          </a:p>
          <a:p>
            <a:pPr lvl="2"/>
            <a:r>
              <a:rPr lang="en-CA"/>
              <a:t>Level 3</a:t>
            </a:r>
          </a:p>
          <a:p>
            <a:pPr lvl="3"/>
            <a:r>
              <a:rPr lang="en-CA"/>
              <a:t>Level 4</a:t>
            </a:r>
          </a:p>
          <a:p>
            <a:pPr lvl="4"/>
            <a:r>
              <a:rPr lang="en-CA"/>
              <a:t>Level 5</a:t>
            </a:r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/>
              <a:t>Click to add header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104984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Number Li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8989" y="2668699"/>
            <a:ext cx="11394024" cy="3437263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685783" indent="-6095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+mj-lt"/>
              <a:buAutoNum type="arabicParenR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1280128" indent="-548626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1767796" indent="-4876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2170122" indent="-402326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2523681" indent="-3657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/>
              <a:t>Click to add bullet list</a:t>
            </a:r>
          </a:p>
          <a:p>
            <a:pPr lvl="1"/>
            <a:r>
              <a:rPr lang="en-CA"/>
              <a:t>Level 2</a:t>
            </a:r>
          </a:p>
          <a:p>
            <a:pPr lvl="2"/>
            <a:r>
              <a:rPr lang="en-CA"/>
              <a:t>Level 3</a:t>
            </a:r>
          </a:p>
          <a:p>
            <a:pPr lvl="3"/>
            <a:r>
              <a:rPr lang="en-CA"/>
              <a:t>Level 4</a:t>
            </a:r>
          </a:p>
          <a:p>
            <a:pPr lvl="4"/>
            <a:r>
              <a:rPr lang="en-CA"/>
              <a:t>Level 5</a:t>
            </a:r>
            <a:endParaRPr lang="en-US"/>
          </a:p>
        </p:txBody>
      </p:sp>
      <p:sp>
        <p:nvSpPr>
          <p:cNvPr id="12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/>
              <a:t>Click to add header</a:t>
            </a:r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73031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66980" y="1162241"/>
            <a:ext cx="10660032" cy="164455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4267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/>
              <a:t>Section 00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980" y="3513941"/>
            <a:ext cx="10660032" cy="3649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70000"/>
              </a:lnSpc>
              <a:buNone/>
              <a:defRPr sz="2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751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Page - OPT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17615" y="1230279"/>
            <a:ext cx="8898951" cy="1838525"/>
          </a:xfrm>
          <a:prstGeom prst="rect">
            <a:avLst/>
          </a:prstGeom>
        </p:spPr>
        <p:txBody>
          <a:bodyPr lIns="182880" tIns="91440" rIns="182880" bIns="91440" anchor="t" anchorCtr="0"/>
          <a:lstStyle>
            <a:lvl1pPr marL="0" indent="0">
              <a:lnSpc>
                <a:spcPct val="90000"/>
              </a:lnSpc>
              <a:buNone/>
              <a:defRPr sz="1867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add text</a:t>
            </a:r>
          </a:p>
        </p:txBody>
      </p:sp>
      <p:sp>
        <p:nvSpPr>
          <p:cNvPr id="4" name="Title 17"/>
          <p:cNvSpPr>
            <a:spLocks noGrp="1"/>
          </p:cNvSpPr>
          <p:nvPr>
            <p:ph type="title" hasCustomPrompt="1"/>
          </p:nvPr>
        </p:nvSpPr>
        <p:spPr>
          <a:xfrm>
            <a:off x="1517615" y="500421"/>
            <a:ext cx="8898951" cy="567172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CA"/>
              <a:t>Click to add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9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 userDrawn="1">
            <p:ph type="pic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67" b="0" i="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Add section photo</a:t>
            </a:r>
          </a:p>
        </p:txBody>
      </p:sp>
      <p:pic>
        <p:nvPicPr>
          <p:cNvPr id="17" name="Picture 16" descr="TrentU_Ic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12" y="5676296"/>
            <a:ext cx="812800" cy="6096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6980" y="3722564"/>
            <a:ext cx="10660032" cy="5255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426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/>
              <a:t>Section 00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66980" y="4711824"/>
            <a:ext cx="10660032" cy="3649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70000"/>
              </a:lnSpc>
              <a:buNone/>
              <a:defRPr sz="2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6129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98989" y="2668699"/>
            <a:ext cx="5595411" cy="3437263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/>
              <a:t>Click to add bullet list</a:t>
            </a:r>
          </a:p>
          <a:p>
            <a:pPr lvl="1"/>
            <a:r>
              <a:rPr lang="en-CA"/>
              <a:t>Level 2</a:t>
            </a:r>
          </a:p>
          <a:p>
            <a:pPr lvl="2"/>
            <a:r>
              <a:rPr lang="en-CA"/>
              <a:t>Level 3</a:t>
            </a:r>
          </a:p>
          <a:p>
            <a:pPr lvl="3"/>
            <a:r>
              <a:rPr lang="en-CA"/>
              <a:t>Level 4</a:t>
            </a:r>
          </a:p>
          <a:p>
            <a:pPr lvl="4"/>
            <a:r>
              <a:rPr lang="en-CA"/>
              <a:t>Level 5</a:t>
            </a:r>
            <a:endParaRPr lang="en-US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/>
              <a:t>Click to add header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7603" y="2668699"/>
            <a:ext cx="5595411" cy="3437263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/>
              <a:t>Click to add bullet list</a:t>
            </a:r>
          </a:p>
          <a:p>
            <a:pPr lvl="1"/>
            <a:r>
              <a:rPr lang="en-CA"/>
              <a:t>Level 2</a:t>
            </a:r>
          </a:p>
          <a:p>
            <a:pPr lvl="2"/>
            <a:r>
              <a:rPr lang="en-CA"/>
              <a:t>Level 3</a:t>
            </a:r>
          </a:p>
          <a:p>
            <a:pPr lvl="3"/>
            <a:r>
              <a:rPr lang="en-CA"/>
              <a:t>Level 4</a:t>
            </a:r>
          </a:p>
          <a:p>
            <a:pPr lvl="4"/>
            <a:r>
              <a:rPr lang="en-CA"/>
              <a:t>Level 5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591092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8989" y="2587859"/>
            <a:ext cx="5595411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32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add header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98989" y="3111811"/>
            <a:ext cx="5595411" cy="2909299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/>
              <a:t>Click to add bullet list</a:t>
            </a:r>
          </a:p>
          <a:p>
            <a:pPr lvl="1"/>
            <a:r>
              <a:rPr lang="en-CA"/>
              <a:t>Level 2</a:t>
            </a:r>
          </a:p>
          <a:p>
            <a:pPr lvl="2"/>
            <a:r>
              <a:rPr lang="en-CA"/>
              <a:t>Level 3</a:t>
            </a:r>
          </a:p>
          <a:p>
            <a:pPr lvl="3"/>
            <a:r>
              <a:rPr lang="en-CA"/>
              <a:t>Level 4</a:t>
            </a:r>
          </a:p>
          <a:p>
            <a:pPr lvl="4"/>
            <a:r>
              <a:rPr lang="en-CA"/>
              <a:t>Level 5</a:t>
            </a:r>
            <a:endParaRPr lang="en-US"/>
          </a:p>
        </p:txBody>
      </p:sp>
      <p:sp>
        <p:nvSpPr>
          <p:cNvPr id="15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/>
              <a:t>Click to add header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7603" y="3111811"/>
            <a:ext cx="5595411" cy="2909299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/>
              <a:t>Click to add bullet list</a:t>
            </a:r>
          </a:p>
          <a:p>
            <a:pPr lvl="1"/>
            <a:r>
              <a:rPr lang="en-CA"/>
              <a:t>Level 2</a:t>
            </a:r>
          </a:p>
          <a:p>
            <a:pPr lvl="2"/>
            <a:r>
              <a:rPr lang="en-CA"/>
              <a:t>Level 3</a:t>
            </a:r>
          </a:p>
          <a:p>
            <a:pPr lvl="3"/>
            <a:r>
              <a:rPr lang="en-CA"/>
              <a:t>Level 4</a:t>
            </a:r>
          </a:p>
          <a:p>
            <a:pPr lvl="4"/>
            <a:r>
              <a:rPr lang="en-CA"/>
              <a:t>Level 5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197603" y="2587859"/>
            <a:ext cx="5595411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3200" b="1" i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add header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805879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6733" y="2587859"/>
            <a:ext cx="7026280" cy="3433251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/>
              <a:t>Click to add bullet list</a:t>
            </a:r>
          </a:p>
          <a:p>
            <a:pPr lvl="1"/>
            <a:r>
              <a:rPr lang="en-CA"/>
              <a:t>Level 2</a:t>
            </a:r>
          </a:p>
          <a:p>
            <a:pPr lvl="2"/>
            <a:r>
              <a:rPr lang="en-CA"/>
              <a:t>Level 3</a:t>
            </a:r>
          </a:p>
          <a:p>
            <a:pPr lvl="3"/>
            <a:r>
              <a:rPr lang="en-CA"/>
              <a:t>Level 4</a:t>
            </a:r>
          </a:p>
          <a:p>
            <a:pPr lvl="4"/>
            <a:r>
              <a:rPr lang="en-CA"/>
              <a:t>Level 5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8991" y="2587859"/>
            <a:ext cx="4221695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133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add sub header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98991" y="3111813"/>
            <a:ext cx="4221695" cy="2909297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32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9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add body text</a:t>
            </a:r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/>
              <a:t>Click to add header</a:t>
            </a:r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14058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C4A3-45BC-104F-997C-120C57C5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79B6-EED7-054D-AE1B-43B86F89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264A2-6E96-DD43-8BD7-E41774A5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054FC-D5AF-E947-B68B-C3D7FF0E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BE9D6-04B1-034A-BD3C-F145A03E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23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85147" y="1630276"/>
            <a:ext cx="3190556" cy="21507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67" b="0" i="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Add photo 1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98991" y="2074299"/>
            <a:ext cx="4221695" cy="685459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32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9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43870" y="1630276"/>
            <a:ext cx="3190556" cy="21507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67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Add photo 2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885147" y="3991884"/>
            <a:ext cx="3190556" cy="21507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67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Add photo 3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43870" y="3991884"/>
            <a:ext cx="3190556" cy="21507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67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Add photo 4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8991" y="1630275"/>
            <a:ext cx="4221695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133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add photo 1 title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98991" y="3203780"/>
            <a:ext cx="4221695" cy="685459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32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9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98991" y="2759757"/>
            <a:ext cx="4221695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133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add photo 2 title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98991" y="4333263"/>
            <a:ext cx="4221695" cy="685459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32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9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398991" y="3889239"/>
            <a:ext cx="4221695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133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add photo 3 title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398991" y="5464397"/>
            <a:ext cx="4221695" cy="685459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32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9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98991" y="5020374"/>
            <a:ext cx="4221695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133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add photo 4 title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599486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- OPT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17615" y="1230279"/>
            <a:ext cx="8898951" cy="1838525"/>
          </a:xfrm>
          <a:prstGeom prst="rect">
            <a:avLst/>
          </a:prstGeom>
        </p:spPr>
        <p:txBody>
          <a:bodyPr lIns="182880" tIns="91440" rIns="182880" bIns="91440" anchor="t" anchorCtr="0"/>
          <a:lstStyle>
            <a:lvl1pPr marL="0" indent="0">
              <a:lnSpc>
                <a:spcPct val="90000"/>
              </a:lnSpc>
              <a:buNone/>
              <a:defRPr sz="1867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/>
              <a:t>Click to add text</a:t>
            </a:r>
          </a:p>
        </p:txBody>
      </p:sp>
      <p:sp>
        <p:nvSpPr>
          <p:cNvPr id="6" name="Title 17"/>
          <p:cNvSpPr>
            <a:spLocks noGrp="1"/>
          </p:cNvSpPr>
          <p:nvPr>
            <p:ph type="title" hasCustomPrompt="1"/>
          </p:nvPr>
        </p:nvSpPr>
        <p:spPr>
          <a:xfrm>
            <a:off x="1517615" y="500421"/>
            <a:ext cx="8898951" cy="567172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CA"/>
              <a:t>Click to add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3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9EF3-97DE-4643-B8FE-73F4AF7E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9B4CE-241D-E048-9E59-F0939094C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FCBF6-EDBB-A447-99E9-20A7F097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A06AC-1A25-2A46-88E8-14492289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6CC67-50B5-6F4D-94F7-365F6D24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C88-4B42-5243-A38F-4D55B580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76699-26D9-4B4D-85AD-52A95A278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170D5-6074-7C42-9AD7-9D4D8772C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30D4E-F548-6940-8CAA-01EF657D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197CB-502B-C247-8698-48AAA762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D7030-1FDA-2042-99AE-2438EB5F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F4B7-83C2-E54B-AABA-A759C916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02B16-4126-0D4C-8219-D38A6698B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FD541-38ED-0D43-A98C-6C1D70D60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E3497-6C8E-024F-B754-3D154E3D3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53388-5D7E-2A42-B9D5-60FDD83F7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B40E2-EDD4-3E47-B27D-E82A3EE4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7C21D-827E-9D4F-885C-51D23403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FF4EB-3864-D94A-8AFE-66528438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7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5563-3B4F-CB45-A723-332EBDEF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CE29B-6811-AF4A-B829-BC4DA122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78CB5-8F1D-BF43-901F-93C8A33C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3EF03-9398-F049-AA39-9DB51F9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B0CA6-DE07-E844-87C8-0157CAA8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DF70D-CCB5-3443-8C9D-312AA74E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49DC7-4608-0A40-A1B6-A342A20F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52A7-553F-E443-B8B8-FB96F95F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FAA7-3D37-034F-8BE7-8589B69B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3E8D3-F844-244C-A5B0-48F0AF552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BFD14-F0E2-0344-AAE2-318239CB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9E659-48EA-E740-92F1-723EC6DA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A4CF0-5369-D340-8CC5-C377E5C4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18D0-03E6-0F45-8A7F-24BF03A1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F7513E-4FCE-EA44-A628-56DD8437F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0F7A8-AD75-004F-A04C-84996A4AA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85B67-4161-9841-B86D-A801C0E2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A9AC1-E21C-6E4F-93C1-F27E3531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7EB53-F022-344D-952B-0099FA8A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580B2-ED3B-974E-A9A9-23615C31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A24AE-2C6F-C648-9A47-6334B9EA4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C5B7B-62D7-BE4F-BD7E-FAAAE208F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2CDA8-AD47-8641-82D8-19A52C83B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5C22-62B2-1441-A3FC-B9A795774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8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avispeck@trent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socialwork/supervisors-hub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rive.google.com/drive/folders/1ARR0vUK-dbMFvjIAohOEJFJLzUw7OZi_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travispeck@trentu.ca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acomeau@trentu.c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970" y="1195754"/>
            <a:ext cx="9366738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Field Education Orientation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Field Instructors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2026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Travis Peck, MSW, RSW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Field Education Coordinator PTBO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705-748-1011 or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travispeck@trentu.ca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Avery Comeau, MSW, RSW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Field Education Coordinator DUR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705-740-1011 or acomeau@trentu.ca</a:t>
            </a:r>
          </a:p>
          <a:p>
            <a:pPr algn="ctr"/>
            <a:b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Department of Social Work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3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/>
              <a:t>Purpose:</a:t>
            </a:r>
          </a:p>
          <a:p>
            <a:r>
              <a:rPr lang="en-US" sz="2800"/>
              <a:t>Outlines our responsibilities to each other</a:t>
            </a:r>
          </a:p>
          <a:p>
            <a:r>
              <a:rPr lang="en-US" sz="2800"/>
              <a:t>Confirms our legal and insurance agreements (i.e. indemnification)</a:t>
            </a:r>
          </a:p>
          <a:p>
            <a:r>
              <a:rPr lang="en-US" sz="2800"/>
              <a:t>Confirms that Trent is responsible for providing all student insurance and submitting claims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 b="1"/>
              <a:t>Process:</a:t>
            </a:r>
          </a:p>
          <a:p>
            <a:r>
              <a:rPr lang="en-US" sz="2800"/>
              <a:t>Trent drafts the agreement using our standard template (or using your Affiliation Agreement if required by your governing structure)</a:t>
            </a:r>
          </a:p>
          <a:p>
            <a:r>
              <a:rPr lang="en-US" sz="2800"/>
              <a:t>Placement Agency signs it and returns it to Trent</a:t>
            </a:r>
          </a:p>
          <a:p>
            <a:r>
              <a:rPr lang="en-US" sz="2800"/>
              <a:t>Trent signs it</a:t>
            </a:r>
          </a:p>
          <a:p>
            <a:r>
              <a:rPr lang="en-US" sz="2800"/>
              <a:t>Trent forwards fully signed copy to you</a:t>
            </a:r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Affiliation Agreement (5-year validity period)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031D77-A4FD-42B7-9960-2E7AA3ED7C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2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6980" y="349441"/>
            <a:ext cx="10660032" cy="1644551"/>
          </a:xfrm>
        </p:spPr>
        <p:txBody>
          <a:bodyPr>
            <a:noAutofit/>
          </a:bodyPr>
          <a:lstStyle/>
          <a:p>
            <a:pPr algn="ctr"/>
            <a:br>
              <a:rPr lang="en-US" sz="6000"/>
            </a:br>
            <a:br>
              <a:rPr lang="en-US" sz="6000"/>
            </a:br>
            <a:br>
              <a:rPr lang="en-US" sz="6000"/>
            </a:br>
            <a:endParaRPr lang="en-US" sz="6000"/>
          </a:p>
        </p:txBody>
      </p:sp>
      <p:sp>
        <p:nvSpPr>
          <p:cNvPr id="3" name="Rectangle 2"/>
          <p:cNvSpPr/>
          <p:nvPr/>
        </p:nvSpPr>
        <p:spPr>
          <a:xfrm>
            <a:off x="1172666" y="663884"/>
            <a:ext cx="9397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/>
              <a:t>Pre-Placement Requirements Students</a:t>
            </a:r>
          </a:p>
        </p:txBody>
      </p:sp>
    </p:spTree>
    <p:extLst>
      <p:ext uri="{BB962C8B-B14F-4D97-AF65-F5344CB8AC3E}">
        <p14:creationId xmlns:p14="http://schemas.microsoft.com/office/powerpoint/2010/main" val="204550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800"/>
              <a:t>Attend orientation events</a:t>
            </a:r>
          </a:p>
          <a:p>
            <a:pPr marL="514350" indent="-514350">
              <a:buAutoNum type="arabicParenR"/>
            </a:pPr>
            <a:r>
              <a:rPr lang="en-US" sz="2800"/>
              <a:t>Interview with Placement Hosts</a:t>
            </a:r>
          </a:p>
          <a:p>
            <a:pPr marL="514350" indent="-514350">
              <a:buFont typeface="Arial"/>
              <a:buAutoNum type="arabicParenR"/>
            </a:pPr>
            <a:r>
              <a:rPr lang="en-US" sz="2800"/>
              <a:t>Complete trainings/workshops required by Trent</a:t>
            </a:r>
            <a:endParaRPr lang="en-US" sz="2533"/>
          </a:p>
          <a:p>
            <a:pPr marL="0" indent="0">
              <a:buNone/>
            </a:pPr>
            <a:endParaRPr lang="en-US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Student Requirements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031D77-A4FD-42B7-9960-2E7AA3ED7C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668699"/>
            <a:ext cx="11394024" cy="3472457"/>
          </a:xfrm>
        </p:spPr>
        <p:txBody>
          <a:bodyPr vert="horz" wrap="square" lIns="182880" tIns="91440" rIns="182880" bIns="91440" rtlCol="0" anchor="t">
            <a:noAutofit/>
          </a:bodyPr>
          <a:lstStyle/>
          <a:p>
            <a:pPr marL="0" indent="0">
              <a:buNone/>
            </a:pPr>
            <a:r>
              <a:rPr lang="en-US" sz="2250" u="sng" dirty="0"/>
              <a:t>Submit to the social work department</a:t>
            </a:r>
            <a:endParaRPr lang="en-US" u="sng" dirty="0"/>
          </a:p>
          <a:p>
            <a:pPr marL="342265" indent="-342900"/>
            <a:r>
              <a:rPr lang="en-US" sz="2250" dirty="0"/>
              <a:t>Health and Safety Awareness</a:t>
            </a:r>
          </a:p>
          <a:p>
            <a:pPr marL="342265" indent="-342900"/>
            <a:r>
              <a:rPr lang="en-US" sz="2000" dirty="0"/>
              <a:t>Workplace Hazardous Material Information System (WHMIS)</a:t>
            </a:r>
          </a:p>
          <a:p>
            <a:pPr marL="342265" indent="-342900"/>
            <a:r>
              <a:rPr lang="en-US" sz="2000" dirty="0"/>
              <a:t>Accessibility for Ontarians with Disabilities Act (AODA)</a:t>
            </a:r>
          </a:p>
          <a:p>
            <a:pPr marL="342265" indent="-342900"/>
            <a:r>
              <a:rPr lang="en-US" sz="2000" dirty="0"/>
              <a:t>Workplace Violence and Harassment</a:t>
            </a:r>
          </a:p>
          <a:p>
            <a:pPr marL="342265" indent="-342900"/>
            <a:r>
              <a:rPr lang="en-US" sz="2000" dirty="0"/>
              <a:t>Cybersecurity at Trent</a:t>
            </a:r>
          </a:p>
          <a:p>
            <a:pPr marL="342265" indent="-342900"/>
            <a:r>
              <a:rPr lang="en-US" sz="2000" b="1" dirty="0">
                <a:highlight>
                  <a:srgbClr val="FFFF00"/>
                </a:highlight>
              </a:rPr>
              <a:t>Students no longer submit a Police Check to the Department</a:t>
            </a:r>
            <a:endParaRPr lang="en-US" dirty="0"/>
          </a:p>
          <a:p>
            <a:pPr marL="340995" indent="-340995"/>
            <a:endParaRPr lang="en-US" sz="2000"/>
          </a:p>
          <a:p>
            <a:pPr marL="0" indent="0">
              <a:buNone/>
            </a:pPr>
            <a:r>
              <a:rPr lang="en-US" sz="2000" u="sng"/>
              <a:t>Students submit to their agency</a:t>
            </a:r>
          </a:p>
          <a:p>
            <a:pPr marL="340995" indent="-340995"/>
            <a:r>
              <a:rPr lang="en-US" sz="2000" dirty="0"/>
              <a:t>Agency directed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Student Training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24F8CE-315E-4B86-AAEF-9EF1BDCFF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800"/>
              <a:t>Indicate interest and confirm capacity to host placement to FEC</a:t>
            </a:r>
          </a:p>
          <a:p>
            <a:pPr marL="514350" indent="-514350">
              <a:buAutoNum type="arabicParenR"/>
            </a:pPr>
            <a:r>
              <a:rPr lang="en-US" sz="2800"/>
              <a:t>Interview student(s)</a:t>
            </a:r>
          </a:p>
          <a:p>
            <a:pPr marL="514350" indent="-514350">
              <a:buAutoNum type="arabicParenR"/>
            </a:pPr>
            <a:r>
              <a:rPr lang="en-US" sz="2800"/>
              <a:t>Confirm placement with students/FEC</a:t>
            </a:r>
          </a:p>
          <a:p>
            <a:pPr marL="514350" indent="-514350">
              <a:buAutoNum type="arabicParenR"/>
            </a:pPr>
            <a:r>
              <a:rPr lang="en-US" sz="2800"/>
              <a:t>Sign Affiliation Agreement (valid for 5 years) if required</a:t>
            </a:r>
          </a:p>
          <a:p>
            <a:pPr marL="514350" indent="-514350">
              <a:buAutoNum type="arabicParenR"/>
            </a:pPr>
            <a:endParaRPr lang="en-US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Agency Requirements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FD7098-C895-491F-A315-EFCFCCD20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6980" y="349441"/>
            <a:ext cx="10660032" cy="1644551"/>
          </a:xfrm>
        </p:spPr>
        <p:txBody>
          <a:bodyPr>
            <a:noAutofit/>
          </a:bodyPr>
          <a:lstStyle/>
          <a:p>
            <a:pPr algn="ctr"/>
            <a:r>
              <a:rPr lang="en-US" sz="6000"/>
              <a:t>Requirements during placement</a:t>
            </a:r>
          </a:p>
        </p:txBody>
      </p:sp>
    </p:spTree>
    <p:extLst>
      <p:ext uri="{BB962C8B-B14F-4D97-AF65-F5344CB8AC3E}">
        <p14:creationId xmlns:p14="http://schemas.microsoft.com/office/powerpoint/2010/main" val="168106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500" dirty="0"/>
              <a:t>Practicum</a:t>
            </a:r>
          </a:p>
          <a:p>
            <a:pPr marL="706755" lvl="1" indent="-304165"/>
            <a:r>
              <a:rPr lang="en-US" sz="2500" dirty="0"/>
              <a:t>January 21 to April 10 (contingent on 240 hours)</a:t>
            </a:r>
          </a:p>
          <a:p>
            <a:pPr marL="706755" lvl="1" indent="-304165"/>
            <a:r>
              <a:rPr lang="en-US" sz="2500" dirty="0"/>
              <a:t>With the matched Agency/Supervisor</a:t>
            </a:r>
          </a:p>
          <a:p>
            <a:pPr marL="706755" lvl="1" indent="-304165"/>
            <a:r>
              <a:rPr lang="en-US" sz="2500" dirty="0"/>
              <a:t>Wednesday, Thursday, Friday</a:t>
            </a:r>
          </a:p>
          <a:p>
            <a:pPr marL="706755" lvl="1" indent="-304165"/>
            <a:endParaRPr lang="en-US" sz="2500" dirty="0"/>
          </a:p>
          <a:p>
            <a:pPr marL="0" indent="0">
              <a:buNone/>
            </a:pPr>
            <a:r>
              <a:rPr lang="en-US" sz="3500" dirty="0"/>
              <a:t>Classroom-based Field Integration Seminars</a:t>
            </a:r>
          </a:p>
          <a:p>
            <a:pPr marL="706755" lvl="1" indent="-304165"/>
            <a:r>
              <a:rPr lang="en-US" sz="2500" dirty="0"/>
              <a:t>January 11 to April 10</a:t>
            </a:r>
          </a:p>
          <a:p>
            <a:pPr marL="706755" lvl="1" indent="-304165"/>
            <a:r>
              <a:rPr lang="en-US" sz="2500" dirty="0"/>
              <a:t>With student’s assigned Faculty Field Liaison</a:t>
            </a:r>
          </a:p>
          <a:p>
            <a:pPr marL="706755" lvl="1" indent="-304165"/>
            <a:endParaRPr lang="en-US" sz="2500" b="1" dirty="0"/>
          </a:p>
          <a:p>
            <a:pPr marL="340995" indent="-340995"/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Main activities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7ECC3E-3ED2-404A-9088-69D9BBD90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/>
              <a:t>Due within first two weeks:</a:t>
            </a:r>
          </a:p>
          <a:p>
            <a:pPr marL="340995" indent="-340995"/>
            <a:r>
              <a:rPr lang="en-US" sz="2800"/>
              <a:t>Safety Orientation Checklist*</a:t>
            </a:r>
            <a:endParaRPr lang="en-US"/>
          </a:p>
          <a:p>
            <a:pPr marL="340995" indent="-340995"/>
            <a:r>
              <a:rPr lang="en-US" sz="2800"/>
              <a:t>Due Diligence Checklist*</a:t>
            </a:r>
          </a:p>
          <a:p>
            <a:pPr marL="340995" indent="-340995"/>
            <a:r>
              <a:rPr lang="en-US" sz="2800"/>
              <a:t>Field Instructor Information Sheet*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/>
              <a:t>*FI input is required, but students take the lead. Student may be pulled from placement if not submitted by due date.</a:t>
            </a:r>
          </a:p>
          <a:p>
            <a:pPr marL="0" indent="0">
              <a:buNone/>
            </a:pPr>
            <a:endParaRPr lang="en-US" sz="2800" b="1"/>
          </a:p>
          <a:p>
            <a:pPr marL="0" indent="0">
              <a:buNone/>
            </a:pPr>
            <a:r>
              <a:rPr lang="en-US" sz="2800" b="1"/>
              <a:t>Throughout the year (based on FFL deadlines)</a:t>
            </a:r>
          </a:p>
          <a:p>
            <a:pPr marL="340995" indent="-340995"/>
            <a:r>
              <a:rPr lang="en-US" sz="2800"/>
              <a:t>Learning Plan</a:t>
            </a:r>
          </a:p>
          <a:p>
            <a:pPr marL="340995" indent="-340995"/>
            <a:r>
              <a:rPr lang="en-US" sz="2800"/>
              <a:t>Midterm Progress Review</a:t>
            </a:r>
          </a:p>
          <a:p>
            <a:pPr marL="340995" indent="-340995"/>
            <a:r>
              <a:rPr lang="en-US" sz="2800"/>
              <a:t>Final Progress Review</a:t>
            </a:r>
          </a:p>
          <a:p>
            <a:pPr marL="340995" indent="-340995"/>
            <a:r>
              <a:rPr lang="en-US" sz="2800"/>
              <a:t>Timesheet and Supervision record</a:t>
            </a:r>
          </a:p>
          <a:p>
            <a:pPr marL="0" indent="0">
              <a:buNone/>
            </a:pPr>
            <a:endParaRPr lang="en-US" sz="2800"/>
          </a:p>
          <a:p>
            <a:pPr marL="340995" indent="-340995"/>
            <a:endParaRPr lang="en-US" sz="28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12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Documents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7C5212-C320-4C99-ADFA-A2DB9412E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8828-504B-AAEB-8858-6C3FA722F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A5639F-F95E-48BD-8D28-EFC841166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69" y="360729"/>
            <a:ext cx="10660032" cy="164455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Learning Framework</a:t>
            </a:r>
          </a:p>
        </p:txBody>
      </p:sp>
    </p:spTree>
    <p:extLst>
      <p:ext uri="{BB962C8B-B14F-4D97-AF65-F5344CB8AC3E}">
        <p14:creationId xmlns:p14="http://schemas.microsoft.com/office/powerpoint/2010/main" val="638269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85DCE-28EB-6D0A-303A-A92F7C4E1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421CEF-1774-0F1A-7F99-6AD1C6916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69" y="264480"/>
            <a:ext cx="10660032" cy="7173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Learning Plan and Progress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89D49-B900-CA88-0C88-452957638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779"/>
            <a:ext cx="12192000" cy="57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5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3CC93E-0339-964A-8545-A2A9E960A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82090"/>
            <a:ext cx="6741042" cy="3967836"/>
          </a:xfrm>
        </p:spPr>
        <p:txBody>
          <a:bodyPr vert="horz" wrap="square" lIns="182880" tIns="91440" rIns="182880" bIns="91440" rtlCol="0" anchor="t">
            <a:noAutofit/>
          </a:bodyPr>
          <a:lstStyle/>
          <a:p>
            <a:pPr marL="255905" indent="-255905" algn="ctr">
              <a:buNone/>
            </a:pPr>
            <a:r>
              <a:rPr lang="en-CA" sz="1800" dirty="0">
                <a:solidFill>
                  <a:srgbClr val="0B2318"/>
                </a:solidFill>
              </a:rPr>
              <a:t>We respectfully acknowledge that Trent University, in Peterborough and Durham, is located on the treaty and traditional territory of the Mississauga (</a:t>
            </a:r>
            <a:r>
              <a:rPr lang="en-CA" sz="1800" dirty="0" err="1">
                <a:solidFill>
                  <a:srgbClr val="0B2318"/>
                </a:solidFill>
              </a:rPr>
              <a:t>MichiSaagiig</a:t>
            </a:r>
            <a:r>
              <a:rPr lang="en-CA" sz="1800" dirty="0">
                <a:solidFill>
                  <a:srgbClr val="0B2318"/>
                </a:solidFill>
              </a:rPr>
              <a:t>) </a:t>
            </a:r>
            <a:r>
              <a:rPr lang="en-CA" sz="1800" dirty="0" err="1">
                <a:solidFill>
                  <a:srgbClr val="0B2318"/>
                </a:solidFill>
              </a:rPr>
              <a:t>Anishnaabeg</a:t>
            </a:r>
            <a:r>
              <a:rPr lang="en-CA" sz="1800" dirty="0">
                <a:solidFill>
                  <a:srgbClr val="0B2318"/>
                </a:solidFill>
              </a:rPr>
              <a:t>, which includes Curve Lake First Nation, </a:t>
            </a:r>
            <a:r>
              <a:rPr lang="en-CA" sz="1800" dirty="0" err="1">
                <a:solidFill>
                  <a:srgbClr val="0B2318"/>
                </a:solidFill>
              </a:rPr>
              <a:t>Alderville</a:t>
            </a:r>
            <a:r>
              <a:rPr lang="en-CA" sz="1800" dirty="0">
                <a:solidFill>
                  <a:srgbClr val="0B2318"/>
                </a:solidFill>
              </a:rPr>
              <a:t> First Nation, Hiawatha First Nation, and the </a:t>
            </a:r>
            <a:r>
              <a:rPr lang="en-CA" sz="1800" dirty="0" err="1">
                <a:solidFill>
                  <a:srgbClr val="0B2318"/>
                </a:solidFill>
              </a:rPr>
              <a:t>Mississaugas</a:t>
            </a:r>
            <a:r>
              <a:rPr lang="en-CA" sz="1800" dirty="0">
                <a:solidFill>
                  <a:srgbClr val="0B2318"/>
                </a:solidFill>
              </a:rPr>
              <a:t> of Scugog Island First Nation. Specific to this region, Treaty 20 was signed in 1818, followed by the Williams Treaties in 1923.</a:t>
            </a:r>
            <a:endParaRPr lang="en-CA" sz="1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CA" sz="1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CA" sz="1800" dirty="0"/>
              <a:t>We offer our gratitude to First Peoples for their care for, and teachings about, our earth and our relations. </a:t>
            </a:r>
            <a:endParaRPr lang="en-US" sz="1800" dirty="0"/>
          </a:p>
          <a:p>
            <a:pPr marL="0" indent="0" algn="ctr">
              <a:buNone/>
            </a:pPr>
            <a:endParaRPr lang="en-CA" sz="1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CA" sz="1800" dirty="0"/>
              <a:t>May we honour those teachings.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CA" sz="1800" dirty="0">
              <a:solidFill>
                <a:srgbClr val="0B231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44" y="1679911"/>
            <a:ext cx="5937956" cy="4588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567" y="6365593"/>
            <a:ext cx="1138827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First Peoples House of Learning, 2021.                                                                        Image credit: https://www.anishinabek.ca/who-we-are-and-what-we-do/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7EBE3-E50C-489B-BCF3-D911B5AF3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3427" y="6366313"/>
            <a:ext cx="304800" cy="268943"/>
          </a:xfrm>
        </p:spPr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0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53F-CEC3-9A94-9E24-2B6DE67FB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Learning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46C40-5D19-5A4C-D45E-CE7D708E7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/>
              <a:t>Guides student’s learning and practice activities</a:t>
            </a:r>
          </a:p>
          <a:p>
            <a:r>
              <a:rPr lang="en-US" sz="3500"/>
              <a:t>Operationalizes the relationship between Field Instructor and Student</a:t>
            </a:r>
          </a:p>
          <a:p>
            <a:r>
              <a:rPr lang="en-US" sz="3500"/>
              <a:t>Defines supervision </a:t>
            </a:r>
          </a:p>
          <a:p>
            <a:r>
              <a:rPr lang="en-US" sz="3500"/>
              <a:t>Offers framework for evaluation</a:t>
            </a:r>
            <a:endParaRPr lang="en-US" sz="17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Purpose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7C5212-C320-4C99-ADFA-A2DB9412E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FIs collaboratively develop learning activities based on student and agency capacity</a:t>
            </a:r>
          </a:p>
          <a:p>
            <a:pPr lvl="1"/>
            <a:r>
              <a:rPr lang="en-US" dirty="0"/>
              <a:t>The LP is a living document and may change over time</a:t>
            </a:r>
          </a:p>
          <a:p>
            <a:r>
              <a:rPr lang="en-US" dirty="0"/>
              <a:t>Students can and should be engaging in placement activities before their learning plan has been signed by them/their FI/their FFL</a:t>
            </a:r>
          </a:p>
          <a:p>
            <a:r>
              <a:rPr lang="en-US" dirty="0"/>
              <a:t>Students are responsible for filling out the document and confirming that it is complete </a:t>
            </a:r>
          </a:p>
          <a:p>
            <a:r>
              <a:rPr lang="en-US" dirty="0"/>
              <a:t>FFL approves or declines the LP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Filling Out the Learning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BE50-1B0D-4B77-A451-22865C51E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61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92500" lnSpcReduction="10000"/>
          </a:bodyPr>
          <a:lstStyle/>
          <a:p>
            <a:pPr marL="340995" indent="-340995"/>
            <a:r>
              <a:rPr lang="en-US" sz="3500" dirty="0"/>
              <a:t>Students must complete their Learning Plan within the first two to four weeks of placement (FFL to provide specific deadline)</a:t>
            </a:r>
            <a:endParaRPr lang="en-US" dirty="0"/>
          </a:p>
          <a:p>
            <a:pPr marL="340995" indent="-340995"/>
            <a:r>
              <a:rPr lang="en-US" sz="3500" dirty="0"/>
              <a:t>Students are to sign the document and then let you know it’s ready</a:t>
            </a:r>
          </a:p>
          <a:p>
            <a:pPr marL="340995" indent="-340995"/>
            <a:r>
              <a:rPr lang="en-US" sz="3500" dirty="0"/>
              <a:t>FFLs then sign off on the Learning Plan indicating that the plan is generally thought of as being complete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Completion Timeline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EE91EB-2AAA-45DA-B2B2-0D859CAD6A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91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2418A-46C2-89B0-B5C1-4D128DDD3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/>
              <a:t>Professional Social Work Identity</a:t>
            </a:r>
          </a:p>
          <a:p>
            <a:pPr marL="514350" indent="-514350">
              <a:buAutoNum type="arabicPeriod"/>
            </a:pPr>
            <a:r>
              <a:rPr lang="en-US"/>
              <a:t>Reflective Practice</a:t>
            </a:r>
          </a:p>
          <a:p>
            <a:pPr marL="514350" indent="-514350">
              <a:buAutoNum type="arabicPeriod"/>
            </a:pPr>
            <a:r>
              <a:rPr lang="en-US"/>
              <a:t>Generalist Practice with Individuals, Families, Groups, and Communities </a:t>
            </a:r>
          </a:p>
          <a:p>
            <a:pPr marL="879475" lvl="1" indent="-514350">
              <a:buAutoNum type="arabicPeriod"/>
            </a:pPr>
            <a:r>
              <a:rPr lang="en-US"/>
              <a:t>Engagement, Interviewing, and Documentation</a:t>
            </a:r>
          </a:p>
          <a:p>
            <a:pPr marL="879475" lvl="1" indent="-514350">
              <a:buAutoNum type="arabicPeriod"/>
            </a:pPr>
            <a:r>
              <a:rPr lang="en-US"/>
              <a:t>Assessment and Intervention</a:t>
            </a:r>
          </a:p>
          <a:p>
            <a:pPr marL="879475" lvl="1" indent="-514350">
              <a:buAutoNum type="arabicPeriod"/>
            </a:pPr>
            <a:r>
              <a:rPr lang="en-US"/>
              <a:t>Closure</a:t>
            </a:r>
          </a:p>
          <a:p>
            <a:pPr marL="514350" indent="-514350">
              <a:buAutoNum type="arabicPeriod"/>
            </a:pPr>
            <a:r>
              <a:rPr lang="en-US" sz="2650"/>
              <a:t>Equity, Diversity, and Social Justice</a:t>
            </a:r>
          </a:p>
          <a:p>
            <a:pPr marL="514350" indent="-514350">
              <a:buAutoNum type="arabicPeriod"/>
            </a:pPr>
            <a:r>
              <a:rPr lang="en-US" sz="2650"/>
              <a:t>Indigenous Peoples and Communities</a:t>
            </a:r>
          </a:p>
          <a:p>
            <a:pPr marL="514350" indent="-514350">
              <a:buAutoNum type="arabicPeriod"/>
            </a:pPr>
            <a:r>
              <a:rPr lang="en-US" sz="2650"/>
              <a:t>Environmental Sustainability and Ecological Practice</a:t>
            </a:r>
          </a:p>
          <a:p>
            <a:pPr marL="514350" indent="-514350">
              <a:buAutoNum type="arabicPeriod"/>
            </a:pPr>
            <a:r>
              <a:rPr lang="en-US" sz="2650"/>
              <a:t>Policy</a:t>
            </a:r>
          </a:p>
          <a:p>
            <a:pPr marL="514350" indent="-514350">
              <a:buAutoNum type="arabicPeriod"/>
            </a:pPr>
            <a:r>
              <a:rPr lang="en-US"/>
              <a:t>Research</a:t>
            </a:r>
          </a:p>
          <a:p>
            <a:pPr marL="340995" indent="-340995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002FE-2943-C8FB-E246-7C279B3A8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8201F7-386A-8912-4192-98DB384A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Objectives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1ADBC3-8CAA-A0AF-F139-6B670B942F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8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ACAB06-AD8F-3EEF-FAB2-80D0B3E2D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45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A0B10-FA85-5270-3F89-F20DBFB9F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5D183-AC5C-87AA-7A2B-BB1CD7521D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29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69E872-4B1E-E5D2-3246-BD01243EF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" y="0"/>
            <a:ext cx="12171389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E3D40-C70B-6BC1-A1E7-9F459DEC2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977A2-10FE-B754-6A28-4B7D2FE42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52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574315-9186-2BD4-9216-B02E8A5D6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516D8-C3E7-36AD-ECFD-8E116BCB3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5DC99-FA54-DDA1-4438-AD564F114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3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BEE980-BF28-36FB-B694-E6BD4044E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42228-F739-4090-9660-614113F91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8CCE3-8C15-EF72-596E-E209FB836C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62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A1E297-1133-F53A-0023-6F3133B6B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AB3D9-D100-3B23-3A3D-539FB423C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4B2EC-EE79-4633-3F42-645E875464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4967" y="1523260"/>
            <a:ext cx="11394024" cy="844799"/>
          </a:xfrm>
        </p:spPr>
        <p:txBody>
          <a:bodyPr>
            <a:normAutofit/>
          </a:bodyPr>
          <a:lstStyle/>
          <a:p>
            <a:r>
              <a:rPr lang="en-US" sz="4000" dirty="0"/>
              <a:t>What will we cover today?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4944C41-4CE7-4BF6-9A24-3F5078A69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67862"/>
              </p:ext>
            </p:extLst>
          </p:nvPr>
        </p:nvGraphicFramePr>
        <p:xfrm>
          <a:off x="638629" y="2373918"/>
          <a:ext cx="4738914" cy="377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9792FAB5-D9FE-4C7A-A75B-85EF1091A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471994"/>
              </p:ext>
            </p:extLst>
          </p:nvPr>
        </p:nvGraphicFramePr>
        <p:xfrm>
          <a:off x="5765800" y="2368059"/>
          <a:ext cx="4738914" cy="377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D9E8A8-6DFE-4726-9D7B-4DB7FD866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F823C-6F8E-93F5-1168-84B85A4C234A}"/>
              </a:ext>
            </a:extLst>
          </p:cNvPr>
          <p:cNvSpPr txBox="1"/>
          <p:nvPr/>
        </p:nvSpPr>
        <p:spPr>
          <a:xfrm>
            <a:off x="6953943" y="2485022"/>
            <a:ext cx="339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rgbClr val="444444"/>
                </a:solidFill>
                <a:ea typeface="Calibri"/>
                <a:cs typeface="Calibri"/>
              </a:rPr>
              <a:t>Nature and requirements</a:t>
            </a:r>
          </a:p>
          <a:p>
            <a:pPr lvl="0"/>
            <a:r>
              <a:rPr lang="en-US" sz="1000" dirty="0">
                <a:solidFill>
                  <a:srgbClr val="444444"/>
                </a:solidFill>
                <a:ea typeface="Calibri"/>
                <a:cs typeface="Calibri"/>
              </a:rPr>
              <a:t>Social Work Supervision (Trent)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42380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9401A-EC2F-45F7-35DA-576056698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35A6D-D4C0-4A81-0A03-E80CBF454E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AA94D72-0253-D7D2-41D9-94F820793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63301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FECD2-B777-2D7B-515F-8D7394691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158FB-C532-62BA-EF3A-98FCE4ED4D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08B06A-F874-9143-0AC0-E3D3850B5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1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ECBC9-02CC-CA4D-FCD0-C2A8EDB4F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8F4D3-B4C9-8B13-E945-CBDB89BB4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62E67F-7283-727A-1EAF-2A6720024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72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8269" y="360729"/>
            <a:ext cx="10660032" cy="1644551"/>
          </a:xfrm>
        </p:spPr>
        <p:txBody>
          <a:bodyPr>
            <a:noAutofit/>
          </a:bodyPr>
          <a:lstStyle/>
          <a:p>
            <a:pPr algn="ctr"/>
            <a:r>
              <a:rPr lang="en-US" sz="6000"/>
              <a:t>Progress Review</a:t>
            </a:r>
          </a:p>
        </p:txBody>
      </p:sp>
    </p:spTree>
    <p:extLst>
      <p:ext uri="{BB962C8B-B14F-4D97-AF65-F5344CB8AC3E}">
        <p14:creationId xmlns:p14="http://schemas.microsoft.com/office/powerpoint/2010/main" val="1126762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A43BC-90E9-EB97-0E19-8EAA7917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A44962-B0CF-8C8A-776D-74BF95A65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85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/>
          </a:bodyPr>
          <a:lstStyle/>
          <a:p>
            <a:pPr marL="340995" indent="-340995"/>
            <a:r>
              <a:rPr lang="en-US" sz="2650"/>
              <a:t>Students should be assessed on the entire Practice Objective not just Learning Outcomes they have corresponding Learning Activities for.</a:t>
            </a:r>
            <a:endParaRPr lang="en-US"/>
          </a:p>
          <a:p>
            <a:pPr marL="340995" indent="-340995"/>
            <a:r>
              <a:rPr lang="en-US"/>
              <a:t>Students fill out their section first, and then confirm with FI it is ready for their input</a:t>
            </a:r>
          </a:p>
          <a:p>
            <a:pPr marL="340995" indent="-340995"/>
            <a:r>
              <a:rPr lang="en-US" sz="2650"/>
              <a:t>FIs fill out their section</a:t>
            </a:r>
          </a:p>
          <a:p>
            <a:pPr marL="340995" indent="-340995"/>
            <a:r>
              <a:rPr lang="en-US" sz="2650"/>
              <a:t>Students and FIs meet face to face (can be virtual) to discuss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8D4DE-3367-451D-B16E-7E318A81B8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Specific dates will be provided by the FFL and may vary based on start dates. Students to inform FIs of due dates.</a:t>
            </a:r>
          </a:p>
          <a:p>
            <a:pPr marL="0" indent="0">
              <a:buNone/>
            </a:pPr>
            <a:r>
              <a:rPr lang="en-US" sz="2800" dirty="0"/>
              <a:t>Generally around the midpoint (mid February) and a week or two before placement ends in late March/early April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F0B1-9205-427A-9640-81F90D800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8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402" y="191397"/>
            <a:ext cx="10660032" cy="1644551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Supervision</a:t>
            </a:r>
          </a:p>
        </p:txBody>
      </p:sp>
    </p:spTree>
    <p:extLst>
      <p:ext uri="{BB962C8B-B14F-4D97-AF65-F5344CB8AC3E}">
        <p14:creationId xmlns:p14="http://schemas.microsoft.com/office/powerpoint/2010/main" val="3640048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/>
              <a:t>1) FI/Agency provided</a:t>
            </a:r>
          </a:p>
          <a:p>
            <a:pPr lvl="1"/>
            <a:r>
              <a:rPr lang="en-US" sz="2533"/>
              <a:t>1 hour per week (counts towards hours)</a:t>
            </a:r>
          </a:p>
          <a:p>
            <a:pPr lvl="1"/>
            <a:r>
              <a:rPr lang="en-US" sz="2533"/>
              <a:t>Mostly one to one</a:t>
            </a:r>
          </a:p>
          <a:p>
            <a:pPr lvl="1"/>
            <a:r>
              <a:rPr lang="en-US" sz="2533"/>
              <a:t>Group supervision (if more than one Trent student)</a:t>
            </a:r>
          </a:p>
          <a:p>
            <a:pPr marL="402326" lvl="1" indent="0">
              <a:buNone/>
            </a:pPr>
            <a:endParaRPr lang="en-US" sz="2533"/>
          </a:p>
          <a:p>
            <a:pPr marL="0" indent="0">
              <a:buNone/>
            </a:pPr>
            <a:r>
              <a:rPr lang="en-US" sz="3500"/>
              <a:t>2) FEA</a:t>
            </a:r>
          </a:p>
          <a:p>
            <a:pPr lvl="1"/>
            <a:r>
              <a:rPr lang="en-US" sz="2533"/>
              <a:t>If Field Instructor does not have a Social Work Degree</a:t>
            </a:r>
          </a:p>
          <a:p>
            <a:pPr lvl="1"/>
            <a:r>
              <a:rPr lang="en-US" sz="2533"/>
              <a:t>FIs generally not involved in this supervision</a:t>
            </a:r>
          </a:p>
          <a:p>
            <a:pPr lvl="1"/>
            <a:r>
              <a:rPr lang="en-US" sz="2533"/>
              <a:t>Counts towards hours</a:t>
            </a:r>
          </a:p>
          <a:p>
            <a:endParaRPr lang="en-US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Supervision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0E6E1-FBC2-4467-BE87-11540DAC0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3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402" y="191397"/>
            <a:ext cx="10660032" cy="1644551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45173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6980" y="349441"/>
            <a:ext cx="10660032" cy="1644551"/>
          </a:xfrm>
        </p:spPr>
        <p:txBody>
          <a:bodyPr>
            <a:noAutofit/>
          </a:bodyPr>
          <a:lstStyle/>
          <a:p>
            <a:pPr algn="ctr"/>
            <a:br>
              <a:rPr lang="en-US" sz="6000"/>
            </a:br>
            <a:br>
              <a:rPr lang="en-US" sz="6000"/>
            </a:br>
            <a:br>
              <a:rPr lang="en-US" sz="6000"/>
            </a:br>
            <a:endParaRPr lang="en-US" sz="6000"/>
          </a:p>
        </p:txBody>
      </p:sp>
      <p:sp>
        <p:nvSpPr>
          <p:cNvPr id="3" name="Rectangle 2"/>
          <p:cNvSpPr/>
          <p:nvPr/>
        </p:nvSpPr>
        <p:spPr>
          <a:xfrm>
            <a:off x="1172666" y="663884"/>
            <a:ext cx="9397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/>
              <a:t>Program and Placement Overview</a:t>
            </a:r>
          </a:p>
        </p:txBody>
      </p:sp>
    </p:spTree>
    <p:extLst>
      <p:ext uri="{BB962C8B-B14F-4D97-AF65-F5344CB8AC3E}">
        <p14:creationId xmlns:p14="http://schemas.microsoft.com/office/powerpoint/2010/main" val="2730491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00C9E7-668F-4A6B-935E-C9D1D59A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85000" lnSpcReduction="20000"/>
          </a:bodyPr>
          <a:lstStyle/>
          <a:p>
            <a:pPr marL="340995" indent="-340995"/>
            <a:r>
              <a:rPr lang="en-US" dirty="0"/>
              <a:t>Will house the following documents:</a:t>
            </a:r>
          </a:p>
          <a:p>
            <a:pPr marL="706755" lvl="1" indent="-304165"/>
            <a:r>
              <a:rPr lang="en-US" dirty="0"/>
              <a:t>Learning Plan and Progress Review</a:t>
            </a:r>
          </a:p>
          <a:p>
            <a:pPr marL="706755" lvl="1" indent="-304165"/>
            <a:r>
              <a:rPr lang="en-US" dirty="0"/>
              <a:t>Student Timesheet and Supervision Record</a:t>
            </a:r>
          </a:p>
          <a:p>
            <a:pPr marL="706755" lvl="1" indent="-304165"/>
            <a:endParaRPr lang="en-US" dirty="0"/>
          </a:p>
          <a:p>
            <a:pPr marL="340995" indent="-340995"/>
            <a:r>
              <a:rPr lang="en-US" dirty="0"/>
              <a:t>Students and Field Instructors will only have access to the student’s folder</a:t>
            </a:r>
          </a:p>
          <a:p>
            <a:pPr marL="340995" indent="-340995"/>
            <a:r>
              <a:rPr lang="en-US" dirty="0"/>
              <a:t>Documents are shared, and updated in real-time</a:t>
            </a:r>
          </a:p>
          <a:p>
            <a:pPr marL="340995" indent="-340995"/>
            <a:r>
              <a:rPr lang="en-US" dirty="0"/>
              <a:t>Can complete documents offline/outside of SharePoint, provided students upload them to SharePoint regularly</a:t>
            </a:r>
          </a:p>
          <a:p>
            <a:pPr marL="340995" indent="-340995"/>
            <a:r>
              <a:rPr lang="en-US" dirty="0"/>
              <a:t>FIs will be provided with access by first day of placement</a:t>
            </a:r>
          </a:p>
          <a:p>
            <a:pPr marL="340995" indent="-340995"/>
            <a:r>
              <a:rPr lang="en-US" dirty="0"/>
              <a:t>Students are responsible for providing additional instructions to Field Instructors. The FEC is always available to answer questions.</a:t>
            </a:r>
          </a:p>
          <a:p>
            <a:pPr marL="340995" indent="-340995"/>
            <a:endParaRPr lang="en-US" dirty="0"/>
          </a:p>
          <a:p>
            <a:pPr marL="340995" indent="-34099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6332CE-8260-4E47-BCD6-C05FC24B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SharePoint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3D321-F93B-4BB5-9878-B26800C80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60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41EDD6-B42B-4A17-AA80-A114FED3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SharePoint Structure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E77D2DD-B7C8-4AD2-A10B-6E9B9AE18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86" y="2410482"/>
            <a:ext cx="8900730" cy="431590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529172-7419-4D3F-A4A3-344660FE2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62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3D4924-CDE0-4A6B-B475-540F5977A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/>
          </a:bodyPr>
          <a:lstStyle/>
          <a:p>
            <a:pPr marL="340995" indent="-340995"/>
            <a:r>
              <a:rPr lang="en-US" sz="2650" dirty="0"/>
              <a:t>A link will be sent to each student and FI by the FEC</a:t>
            </a:r>
            <a:endParaRPr lang="en-US" dirty="0"/>
          </a:p>
          <a:p>
            <a:pPr marL="340995" indent="-34099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88B14-76FF-4B88-80D5-0C869A75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SharePoint Access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701CA0-E6F4-431A-AE82-8293D9987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73" y="3301507"/>
            <a:ext cx="6154312" cy="305484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DFC0-A431-4822-A9C5-4301B245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88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3D4924-CDE0-4A6B-B475-540F5977A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92500"/>
          </a:bodyPr>
          <a:lstStyle/>
          <a:p>
            <a:pPr marL="0" indent="0">
              <a:buNone/>
            </a:pPr>
            <a:r>
              <a:rPr lang="en-US" sz="2650" u="sng"/>
              <a:t>Contains:</a:t>
            </a:r>
            <a:endParaRPr lang="en-US"/>
          </a:p>
          <a:p>
            <a:pPr marL="0" indent="0">
              <a:buNone/>
            </a:pPr>
            <a:r>
              <a:rPr lang="en-US" sz="2650"/>
              <a:t>Field Instructor resources</a:t>
            </a:r>
            <a:endParaRPr lang="en-US" sz="2650" u="sng"/>
          </a:p>
          <a:p>
            <a:pPr marL="457200" indent="-457200"/>
            <a:r>
              <a:rPr lang="en-US" sz="2650"/>
              <a:t>This slide deck</a:t>
            </a:r>
          </a:p>
          <a:p>
            <a:pPr marL="457200" indent="-457200"/>
            <a:r>
              <a:rPr lang="en-US" sz="2650"/>
              <a:t>Orientation Recording</a:t>
            </a:r>
          </a:p>
          <a:p>
            <a:pPr marL="457200" indent="-457200"/>
            <a:r>
              <a:rPr lang="en-US" sz="2650"/>
              <a:t>Access to CASWE Field Instructor Supervision Modules</a:t>
            </a:r>
          </a:p>
          <a:p>
            <a:pPr marL="457200" indent="-457200"/>
            <a:r>
              <a:rPr lang="en-US" sz="2650"/>
              <a:t>Placement Schedule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https://www.trentu.ca/socialwork/field-education/agencies-and-field-instructors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88B14-76FF-4B88-80D5-0C869A75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/>
              <a:t>Trent Social Work Website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EA452-6E1D-4885-BD72-41692C65B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19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656113"/>
            <a:ext cx="11394024" cy="3449849"/>
          </a:xfrm>
        </p:spPr>
        <p:txBody>
          <a:bodyPr vert="horz" wrap="square" lIns="182880" tIns="91440" rIns="182880" bIns="91440" rtlCol="0" anchor="t">
            <a:no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Carleton University Supervision Hub</a:t>
            </a:r>
            <a:r>
              <a:rPr lang="en-US" sz="3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</a:t>
            </a:r>
            <a:endParaRPr lang="en-US" sz="3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National Field Instructor Training Repository (2021) - Google Drive</a:t>
            </a:r>
            <a:endParaRPr lang="en-US" sz="3000" u="sng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/>
              <a:t>Field Instructor Handbook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/>
              <a:t>Marion Bogo Educating effective social workers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Additional Useful Resources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1B482-BAAA-46DC-AAD0-51629C5B4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02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656113"/>
            <a:ext cx="11394024" cy="3449849"/>
          </a:xfrm>
        </p:spPr>
        <p:txBody>
          <a:bodyPr>
            <a:noAutofit/>
          </a:bodyPr>
          <a:lstStyle/>
          <a:p>
            <a:r>
              <a:rPr lang="en-US" sz="2800"/>
              <a:t>Self paced virtual course</a:t>
            </a:r>
            <a:endParaRPr lang="en-US" sz="2533"/>
          </a:p>
          <a:p>
            <a:r>
              <a:rPr lang="en-US" sz="2533"/>
              <a:t>9 Modules</a:t>
            </a:r>
          </a:p>
          <a:p>
            <a:r>
              <a:rPr lang="en-US" sz="2533"/>
              <a:t>Sections open and close throughout the year (typically every two months)</a:t>
            </a:r>
          </a:p>
          <a:p>
            <a:pPr marL="0" indent="0">
              <a:buNone/>
            </a:pPr>
            <a:endParaRPr lang="en-US" sz="2533"/>
          </a:p>
          <a:p>
            <a:pPr marL="0" indent="0">
              <a:buNone/>
            </a:pPr>
            <a:r>
              <a:rPr lang="en-US" sz="2533"/>
              <a:t>To register visit https://education.caswe-acfts.ca/</a:t>
            </a:r>
          </a:p>
          <a:p>
            <a:r>
              <a:rPr lang="en-US" sz="2533"/>
              <a:t>Institution: Trent University</a:t>
            </a:r>
          </a:p>
          <a:p>
            <a:r>
              <a:rPr lang="en-US" sz="2533"/>
              <a:t>Verification Code: ON18</a:t>
            </a:r>
          </a:p>
          <a:p>
            <a:r>
              <a:rPr lang="en-US" sz="2533"/>
              <a:t>Field Coordinator Name: Travis Peck</a:t>
            </a:r>
          </a:p>
          <a:p>
            <a:r>
              <a:rPr lang="en-US" sz="2533"/>
              <a:t>Field Coordinator Email: travispeck@trentu.ca</a:t>
            </a:r>
            <a:endParaRPr lang="en-US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Canadian Association for Social Work Education (CASWE)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1B482-BAAA-46DC-AAD0-51629C5B4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4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402" y="191397"/>
            <a:ext cx="10660032" cy="1644551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Field Practicum Days/Hours</a:t>
            </a:r>
          </a:p>
        </p:txBody>
      </p:sp>
    </p:spTree>
    <p:extLst>
      <p:ext uri="{BB962C8B-B14F-4D97-AF65-F5344CB8AC3E}">
        <p14:creationId xmlns:p14="http://schemas.microsoft.com/office/powerpoint/2010/main" val="3820794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Field Hours and Days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8B3195-3097-49CC-A6CD-E2C637A2D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77500" lnSpcReduction="20000"/>
          </a:bodyPr>
          <a:lstStyle/>
          <a:p>
            <a:pPr marL="340995" indent="-340995"/>
            <a:r>
              <a:rPr lang="en-CA" sz="2650"/>
              <a:t>Starts January 21, ends April 10</a:t>
            </a:r>
            <a:endParaRPr lang="en-US" sz="2650"/>
          </a:p>
          <a:p>
            <a:pPr marL="340995" indent="-340995"/>
            <a:r>
              <a:rPr lang="en-CA" sz="2650"/>
              <a:t>Minimum* of 240 hours (students must complete minimum hours, even if it causes placement to be extended)</a:t>
            </a:r>
          </a:p>
          <a:p>
            <a:pPr marL="340995" indent="-340995"/>
            <a:r>
              <a:rPr lang="en-CA" sz="2650"/>
              <a:t>3 days a week: Wednesday, Thursday, and Friday</a:t>
            </a:r>
          </a:p>
          <a:p>
            <a:pPr marL="340995" indent="-340995"/>
            <a:r>
              <a:rPr lang="en-CA" sz="2650"/>
              <a:t>7 hours a day/21 hours a week</a:t>
            </a:r>
          </a:p>
          <a:p>
            <a:pPr marL="340995" indent="-340995"/>
            <a:endParaRPr lang="en-CA"/>
          </a:p>
          <a:p>
            <a:pPr marL="340995" indent="-340995"/>
            <a:r>
              <a:rPr lang="en-CA" sz="2650"/>
              <a:t>Days and daily hours are negotiable. Students must secure FFL approval to deviate from standard schedule.</a:t>
            </a:r>
          </a:p>
          <a:p>
            <a:pPr marL="340995" indent="-340995"/>
            <a:r>
              <a:rPr lang="en-CA" sz="2650"/>
              <a:t>Students may attend placement during evenings and weekends (should seek FFL approval).</a:t>
            </a:r>
          </a:p>
          <a:p>
            <a:pPr marL="340995" indent="-340995"/>
            <a:r>
              <a:rPr lang="en-CA" sz="2650"/>
              <a:t>If students have not attained minimum number of hours by April 10, and agency does not have capacity to continue providing activities/supervision, Trent will take over.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BE26C5-9037-4F9C-BE4E-C1280A08A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3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480788"/>
            <a:ext cx="11394024" cy="3875562"/>
          </a:xfrm>
        </p:spPr>
        <p:txBody>
          <a:bodyPr>
            <a:no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Students are not scheduled but are permitted to be in placement during reading week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Students are not permitted to be in placement when Trent is closed (i.e. holidays)</a:t>
            </a:r>
          </a:p>
          <a:p>
            <a:pPr marL="0" indent="0">
              <a:buNone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Reading week and holidays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7DEE92-A035-4E1A-AA5B-CEE141F13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7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636" y="2292555"/>
            <a:ext cx="11394024" cy="4347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>
                <a:latin typeface="Arial" panose="020B0604020202020204" pitchFamily="34" charset="0"/>
                <a:ea typeface="Tw Cen MT" panose="020B0602020104020603" pitchFamily="34" charset="0"/>
                <a:cs typeface="Arial" panose="020B0604020202020204" pitchFamily="34" charset="0"/>
              </a:rPr>
              <a:t>Occasionally, students may have unexpected absences from practicum</a:t>
            </a:r>
          </a:p>
          <a:p>
            <a:pPr lvl="1"/>
            <a:r>
              <a:rPr lang="en-US" sz="2800">
                <a:latin typeface="Arial" panose="020B0604020202020204" pitchFamily="34" charset="0"/>
                <a:ea typeface="Tw Cen MT" panose="020B0602020104020603" pitchFamily="34" charset="0"/>
                <a:cs typeface="Arial" panose="020B0604020202020204" pitchFamily="34" charset="0"/>
              </a:rPr>
              <a:t>Students are responsible for promptly notifying the Field Instructor in the event of an unavoidable absence </a:t>
            </a:r>
          </a:p>
          <a:p>
            <a:pPr lvl="2"/>
            <a:r>
              <a:rPr lang="en-US" sz="2533">
                <a:latin typeface="Arial" panose="020B0604020202020204" pitchFamily="34" charset="0"/>
                <a:ea typeface="Tw Cen MT" panose="020B0602020104020603" pitchFamily="34" charset="0"/>
                <a:cs typeface="Arial" panose="020B0604020202020204" pitchFamily="34" charset="0"/>
              </a:rPr>
              <a:t>Missed hours must be made up </a:t>
            </a:r>
          </a:p>
          <a:p>
            <a:pPr lvl="1"/>
            <a:r>
              <a:rPr lang="en-US" sz="2800">
                <a:latin typeface="Arial" panose="020B0604020202020204" pitchFamily="34" charset="0"/>
                <a:ea typeface="Tw Cen MT" panose="020B0602020104020603" pitchFamily="34" charset="0"/>
                <a:cs typeface="Arial" panose="020B0604020202020204" pitchFamily="34" charset="0"/>
              </a:rPr>
              <a:t>Students who are absent from their field education practicum without valid reasons may receive a failing grade in the course</a:t>
            </a:r>
          </a:p>
          <a:p>
            <a:pPr lvl="1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Students must notify their Field Instructor in advance if they require an accommodation to the field practicum schedule because of religious, spiritual, cultural, or medical reasons. </a:t>
            </a:r>
          </a:p>
          <a:p>
            <a:pPr lvl="1"/>
            <a:endParaRPr lang="en-US" sz="2800">
              <a:latin typeface="Arial" panose="020B0604020202020204" pitchFamily="34" charset="0"/>
              <a:ea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Illness and Absences from Practicum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69C9FC-395D-43D0-ABCE-C0C0E252E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6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3009" y="5051901"/>
            <a:ext cx="3681663" cy="131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340289"/>
            <a:ext cx="11584463" cy="4111607"/>
          </a:xfrm>
        </p:spPr>
        <p:txBody>
          <a:bodyPr vert="horz" wrap="square" lIns="182880" tIns="91440" rIns="182880" bIns="91440" rtlCol="0" anchor="t">
            <a:noAutofit/>
          </a:bodyPr>
          <a:lstStyle/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Combination of academic courses and 700 hours of supervised field practicum </a:t>
            </a:r>
            <a:endParaRPr lang="en-US" dirty="0"/>
          </a:p>
          <a:p>
            <a:pPr marL="1127125" lvl="1" indent="-457200">
              <a:buFont typeface="Courier New" panose="020B0604020202020204" pitchFamily="34" charset="0"/>
              <a:buChar char="o"/>
            </a:pPr>
            <a:r>
              <a:rPr lang="en-US" sz="2550" dirty="0"/>
              <a:t>240 in Winter third year and </a:t>
            </a:r>
          </a:p>
          <a:p>
            <a:pPr marL="1127125" lvl="1" indent="-457200">
              <a:buFont typeface="Courier New" panose="020B0604020202020204" pitchFamily="34" charset="0"/>
              <a:buChar char="o"/>
            </a:pPr>
            <a:r>
              <a:rPr lang="en-US" sz="2550" dirty="0"/>
              <a:t>460 Fall/Winter fourth year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Graduates are eligible to register with the Ontario College of Social Workers and Social Service Workers, and to be members of the Ontario Association of Social Workers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BSW Field Program Overview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49CAC-9A3F-40E9-BF6B-6FE12A842F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85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636" y="2292555"/>
            <a:ext cx="11394024" cy="4347157"/>
          </a:xfrm>
        </p:spPr>
        <p:txBody>
          <a:bodyPr vert="horz" wrap="square" lIns="182880" tIns="91440" rIns="182880" bIns="91440" rtlCol="0" anchor="t">
            <a:noAutofit/>
          </a:bodyPr>
          <a:lstStyle/>
          <a:p>
            <a:pPr marL="0" indent="0">
              <a:buNone/>
            </a:pPr>
            <a:endParaRPr lang="en-US" sz="2800">
              <a:latin typeface="Arial" panose="020B0604020202020204" pitchFamily="34" charset="0"/>
              <a:ea typeface="Tw Cen MT" panose="020B06020201040206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ea typeface="Tw Cen MT" panose="020B0602020104020603" pitchFamily="34" charset="0"/>
              </a:rPr>
              <a:t>It is the students’ responsibility to notify their Field Instructor and Faculty Field Liaison by email and keep them up-to-date about their estimated time of return </a:t>
            </a:r>
          </a:p>
          <a:p>
            <a:pPr marL="0" indent="0">
              <a:buNone/>
            </a:pPr>
            <a:endParaRPr lang="en-US" sz="2800">
              <a:latin typeface="Arial" panose="020B0604020202020204" pitchFamily="34" charset="0"/>
              <a:ea typeface="Tw Cen MT" panose="020B06020201040206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ea typeface="Tw Cen MT" panose="020B0602020104020603" pitchFamily="34" charset="0"/>
              </a:rPr>
              <a:t>Upon return, the student should develop a plan with the Field Instructor for covering the missed time and learning outcomes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Prolonged Absences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7F9FF4-5038-49D1-B3FB-EA4C43548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1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198" indent="0">
              <a:buNone/>
            </a:pPr>
            <a:r>
              <a:rPr lang="en-US" sz="2800"/>
              <a:t>Both seminar- and agency- based learning components are graded on a pass/fail basis</a:t>
            </a:r>
          </a:p>
          <a:p>
            <a:pPr marL="76198" indent="0">
              <a:buNone/>
            </a:pPr>
            <a:endParaRPr lang="en-US" sz="2800"/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/>
              <a:t>Students </a:t>
            </a:r>
            <a:r>
              <a:rPr lang="en-US" sz="2800" b="1"/>
              <a:t>must </a:t>
            </a:r>
            <a:r>
              <a:rPr lang="en-US" sz="2800"/>
              <a:t>complete all components of the seminar and agency based field practicum to achieve a pass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/>
              <a:t>FI evaluation is one component of grading scheme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Grading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61B7F3-CBD7-419F-89A3-C3C9785126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71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6002" y="168819"/>
            <a:ext cx="10660032" cy="1644551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Roles and Responsibilities</a:t>
            </a:r>
          </a:p>
        </p:txBody>
      </p:sp>
      <p:sp>
        <p:nvSpPr>
          <p:cNvPr id="3" name="Subtitle 5"/>
          <p:cNvSpPr>
            <a:spLocks noGrp="1"/>
          </p:cNvSpPr>
          <p:nvPr>
            <p:ph type="subTitle" idx="1"/>
          </p:nvPr>
        </p:nvSpPr>
        <p:spPr>
          <a:xfrm>
            <a:off x="282389" y="3005759"/>
            <a:ext cx="3032099" cy="1463508"/>
          </a:xfrm>
        </p:spPr>
        <p:txBody>
          <a:bodyPr>
            <a:normAutofit/>
          </a:bodyPr>
          <a:lstStyle/>
          <a:p>
            <a:pPr algn="l"/>
            <a:r>
              <a:rPr lang="en-US" sz="1800" b="0">
                <a:solidFill>
                  <a:schemeClr val="bg1"/>
                </a:solidFill>
              </a:rPr>
              <a:t>Student</a:t>
            </a:r>
          </a:p>
          <a:p>
            <a:pPr algn="l"/>
            <a:r>
              <a:rPr lang="en-US" sz="1800" b="0">
                <a:solidFill>
                  <a:schemeClr val="bg1"/>
                </a:solidFill>
              </a:rPr>
              <a:t>Field Instructor</a:t>
            </a:r>
          </a:p>
          <a:p>
            <a:pPr algn="l"/>
            <a:r>
              <a:rPr lang="en-US" sz="1800" b="0">
                <a:solidFill>
                  <a:schemeClr val="bg1"/>
                </a:solidFill>
              </a:rPr>
              <a:t>Faculty Field Liaison</a:t>
            </a:r>
          </a:p>
          <a:p>
            <a:pPr algn="l"/>
            <a:r>
              <a:rPr lang="en-US" sz="1800" b="0">
                <a:solidFill>
                  <a:schemeClr val="bg1"/>
                </a:solidFill>
              </a:rPr>
              <a:t>Field Education Coordinator</a:t>
            </a:r>
          </a:p>
        </p:txBody>
      </p:sp>
    </p:spTree>
    <p:extLst>
      <p:ext uri="{BB962C8B-B14F-4D97-AF65-F5344CB8AC3E}">
        <p14:creationId xmlns:p14="http://schemas.microsoft.com/office/powerpoint/2010/main" val="2011557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694" y="2471450"/>
            <a:ext cx="11394024" cy="4037522"/>
          </a:xfrm>
        </p:spPr>
        <p:txBody>
          <a:bodyPr>
            <a:noAutofit/>
          </a:bodyPr>
          <a:lstStyle/>
          <a:p>
            <a:pPr lvl="0"/>
            <a:r>
              <a:rPr lang="en-US" sz="2800"/>
              <a:t>Responsible for their own learning</a:t>
            </a:r>
          </a:p>
          <a:p>
            <a:pPr lvl="0"/>
            <a:r>
              <a:rPr lang="en-US" sz="2800"/>
              <a:t>Responsible for communicating appropriately with relevant collaborators regarding their progress; first to the Field Instructor, and second to the Faculty Field Liaison</a:t>
            </a:r>
          </a:p>
          <a:p>
            <a:pPr lvl="0"/>
            <a:r>
              <a:rPr lang="en-US" sz="2800"/>
              <a:t>Engage in meaningful learning and practice, striving for competency and ethical social work knowledge, values, and skills; </a:t>
            </a:r>
          </a:p>
          <a:p>
            <a:pPr lvl="0"/>
            <a:r>
              <a:rPr lang="en-US" sz="2800"/>
              <a:t>Attend supervision meetings prepared with an agenda</a:t>
            </a:r>
          </a:p>
          <a:p>
            <a:pPr lvl="0"/>
            <a:r>
              <a:rPr lang="en-US" sz="2800"/>
              <a:t>When needed, engage in professional conflict resolution</a:t>
            </a:r>
          </a:p>
          <a:p>
            <a:pPr lvl="0"/>
            <a:endParaRPr lang="en-US" sz="2800"/>
          </a:p>
          <a:p>
            <a:endParaRPr lang="en-US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Role of Student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D75EDE-E59F-477C-9A97-606EBF28B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1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345168"/>
            <a:ext cx="11394024" cy="4011182"/>
          </a:xfrm>
        </p:spPr>
        <p:txBody>
          <a:bodyPr vert="horz" wrap="square" lIns="182880" tIns="91440" rIns="182880" bIns="91440" rtlCol="0" anchor="t">
            <a:noAutofit/>
          </a:bodyPr>
          <a:lstStyle/>
          <a:p>
            <a:pPr marL="340995" lvl="0" indent="-340995"/>
            <a:r>
              <a:rPr lang="en-US" sz="2800" dirty="0"/>
              <a:t>Role model for competent and ethical social work practice</a:t>
            </a:r>
            <a:endParaRPr lang="en-US" dirty="0"/>
          </a:p>
          <a:p>
            <a:pPr marL="340995" lvl="0" indent="-340995"/>
            <a:r>
              <a:rPr lang="en-US" sz="2800" dirty="0"/>
              <a:t>Provide: 1-1.5 hours of supervision per week + ad hoc</a:t>
            </a:r>
          </a:p>
          <a:p>
            <a:pPr marL="340995" lvl="0" indent="-340995"/>
            <a:r>
              <a:rPr lang="en-US" sz="2800" dirty="0"/>
              <a:t>Develop learning opportunities/activities in collaboration with students</a:t>
            </a:r>
          </a:p>
          <a:p>
            <a:pPr marL="706755" lvl="1" indent="-340995">
              <a:buFont typeface="Courier New"/>
              <a:buChar char="o"/>
            </a:pPr>
            <a:r>
              <a:rPr lang="en-US" sz="2550" dirty="0"/>
              <a:t>Field Instructors are responsible for ensuring activities are feasible in their agency</a:t>
            </a:r>
          </a:p>
          <a:p>
            <a:pPr marL="340995" lvl="0" indent="-340995"/>
            <a:r>
              <a:rPr lang="en-US" sz="2800" dirty="0"/>
              <a:t>Observe students in practice and offer feedback</a:t>
            </a:r>
          </a:p>
          <a:p>
            <a:pPr marL="340995" lvl="0" indent="-340995"/>
            <a:r>
              <a:rPr lang="en-US" sz="2800" dirty="0"/>
              <a:t>Evaluate students’ performance</a:t>
            </a:r>
          </a:p>
          <a:p>
            <a:pPr marL="340995" lvl="0" indent="-340995"/>
            <a:r>
              <a:rPr lang="en-US" sz="2800" dirty="0"/>
              <a:t>Alert student and Faculty Field Liaison to any concerns/issues</a:t>
            </a:r>
          </a:p>
          <a:p>
            <a:pPr marL="0" indent="0" eaLnBrk="0" hangingPunct="0">
              <a:buNone/>
            </a:pPr>
            <a:endParaRPr lang="en-US" sz="2800"/>
          </a:p>
          <a:p>
            <a:pPr marL="0" lvl="0" indent="0">
              <a:buNone/>
            </a:pPr>
            <a:endParaRPr lang="en-US" sz="2800"/>
          </a:p>
          <a:p>
            <a:pPr marL="340995" lvl="0" indent="-340995"/>
            <a:endParaRPr lang="en-US" sz="2800"/>
          </a:p>
          <a:p>
            <a:pPr marL="340995" indent="-340995"/>
            <a:endParaRPr lang="en-US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Role of Field Instructors (FI)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76C870-8089-484F-8F23-8B3B2BCF4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552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3031" y="2297284"/>
            <a:ext cx="11394024" cy="4127641"/>
          </a:xfrm>
        </p:spPr>
        <p:txBody>
          <a:bodyPr>
            <a:noAutofit/>
          </a:bodyPr>
          <a:lstStyle/>
          <a:p>
            <a:pPr lvl="0"/>
            <a:r>
              <a:rPr lang="en-US" sz="2800"/>
              <a:t>Facilitates connections between student and Field Instructor</a:t>
            </a:r>
          </a:p>
          <a:p>
            <a:pPr lvl="0"/>
            <a:r>
              <a:rPr lang="en-US" sz="2800"/>
              <a:t>Contributes to and receives student learning plans</a:t>
            </a:r>
          </a:p>
          <a:p>
            <a:pPr lvl="0"/>
            <a:r>
              <a:rPr lang="en-US" sz="2800"/>
              <a:t>Reviews the mid-term and final progress reviews and submits the course credit</a:t>
            </a:r>
          </a:p>
          <a:p>
            <a:pPr lvl="0"/>
            <a:r>
              <a:rPr lang="en-US" sz="2800"/>
              <a:t>Consults and supports students and Field Instructors as needed</a:t>
            </a:r>
          </a:p>
          <a:p>
            <a:pPr lvl="0"/>
            <a:r>
              <a:rPr lang="en-US" sz="2800"/>
              <a:t>Conducts site visits (electronic or in person): typically around the mid-point of term</a:t>
            </a:r>
          </a:p>
          <a:p>
            <a:pPr lvl="0"/>
            <a:r>
              <a:rPr lang="en-US" sz="2800"/>
              <a:t>Assigns the final grade 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Role of Faculty Field Liaison (FFL)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E41004-57ED-4BD3-AE6F-D0D1BB766F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7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65269-0B54-DBAC-F833-73202FEDA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245EF4-CBB1-7927-5888-463AC3E9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31" y="2297284"/>
            <a:ext cx="11394024" cy="4127641"/>
          </a:xfrm>
        </p:spPr>
        <p:txBody>
          <a:bodyPr>
            <a:noAutofit/>
          </a:bodyPr>
          <a:lstStyle/>
          <a:p>
            <a:pPr lvl="0"/>
            <a:r>
              <a:rPr lang="en-US" sz="2800"/>
              <a:t>Provides one on one Social Work Supervision to students whose FI does not have a social work degree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40D469-E1DA-FF2D-3B5B-C3BF7DD0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Role of Field Education Advisor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A64497-7C92-0A6D-6559-1198A1EDD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081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668700"/>
            <a:ext cx="11394024" cy="3812256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Ensures adherence to CASWE accreditation standards and code of ethics; </a:t>
            </a:r>
            <a:endParaRPr lang="en-US" sz="280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Recruitment, selection and retention of field practice organizations;</a:t>
            </a:r>
            <a:endParaRPr lang="en-US" sz="280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Recruitment, selection and retention of field instructors;</a:t>
            </a:r>
            <a:endParaRPr lang="en-US" sz="280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Oversees and completes the practicum planning process and the placement of students; </a:t>
            </a:r>
            <a:endParaRPr lang="en-US" sz="280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Actively supports the practice-theory connection; </a:t>
            </a:r>
            <a:endParaRPr lang="en-US" sz="2800"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US" sz="2800" i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Role of Field Education Coordinator (FEC)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CA930-4192-4B38-BF6A-9646C77CD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64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310939"/>
            <a:ext cx="11394024" cy="3795024"/>
          </a:xfrm>
        </p:spPr>
        <p:txBody>
          <a:bodyPr>
            <a:noAutofit/>
          </a:bodyPr>
          <a:lstStyle/>
          <a:p>
            <a:r>
              <a:rPr lang="en-US" sz="2800" dirty="0"/>
              <a:t>Students may request an accommodation for placement.</a:t>
            </a:r>
          </a:p>
          <a:p>
            <a:pPr lvl="1"/>
            <a:r>
              <a:rPr lang="en-US" sz="2533" dirty="0"/>
              <a:t>This must be done through Student Accessibility Services (SAS). </a:t>
            </a:r>
          </a:p>
          <a:p>
            <a:pPr lvl="1"/>
            <a:r>
              <a:rPr lang="en-US" sz="2533" dirty="0"/>
              <a:t>Reduced course loads don’t equate to placement accommodations</a:t>
            </a:r>
          </a:p>
          <a:p>
            <a:pPr lvl="1"/>
            <a:endParaRPr lang="en-US" sz="2533" dirty="0"/>
          </a:p>
          <a:p>
            <a:pPr marL="0" indent="0">
              <a:buNone/>
            </a:pPr>
            <a:r>
              <a:rPr lang="en-US" sz="2800" dirty="0"/>
              <a:t>Examples:</a:t>
            </a:r>
          </a:p>
          <a:p>
            <a:r>
              <a:rPr lang="en-US" sz="2800" dirty="0"/>
              <a:t>Extended timeline (reduced days during the week)</a:t>
            </a:r>
          </a:p>
          <a:p>
            <a:r>
              <a:rPr lang="en-US" sz="2800" dirty="0"/>
              <a:t>Physical accommodations to space</a:t>
            </a:r>
          </a:p>
          <a:p>
            <a:r>
              <a:rPr lang="en-US" sz="2800" dirty="0"/>
              <a:t>Remote placements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Note: not all placements can provide particular accommodations. </a:t>
            </a:r>
          </a:p>
          <a:p>
            <a:pPr lvl="1"/>
            <a:endParaRPr lang="en-US" sz="2533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Accommodations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CAD0DF-3C61-4E00-96E1-EE2AB7B14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0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6002" y="168819"/>
            <a:ext cx="10660032" cy="1644551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16887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693F9B-FF00-F5BF-300D-9F4512AB3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5D2524-C94A-C593-5238-90849EA4F8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7BC23A-DC0B-84C2-67AC-35F500740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/>
              <a:t>Placement Team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6AE53-A311-4CA9-6B06-B83AB1F8F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diagram of a company&#10;&#10;AI-generated content may be incorrect.">
            <a:extLst>
              <a:ext uri="{FF2B5EF4-FFF2-40B4-BE49-F238E27FC236}">
                <a16:creationId xmlns:a16="http://schemas.microsoft.com/office/drawing/2014/main" id="{8170E385-8A3D-E1D2-ADC7-1A7683FAE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310939"/>
            <a:ext cx="11394024" cy="3795024"/>
          </a:xfrm>
        </p:spPr>
        <p:txBody>
          <a:bodyPr>
            <a:noAutofit/>
          </a:bodyPr>
          <a:lstStyle/>
          <a:p>
            <a:r>
              <a:rPr lang="en-US" sz="2800"/>
              <a:t>Workplace Accident and Injury</a:t>
            </a:r>
          </a:p>
          <a:p>
            <a:r>
              <a:rPr lang="en-US" sz="2800"/>
              <a:t>Errors and Omission</a:t>
            </a:r>
          </a:p>
          <a:p>
            <a:endParaRPr lang="en-US" sz="2800"/>
          </a:p>
          <a:p>
            <a:pPr marL="0" indent="0">
              <a:buNone/>
            </a:pPr>
            <a:r>
              <a:rPr lang="en-US" sz="2800"/>
              <a:t>Details:</a:t>
            </a:r>
          </a:p>
          <a:p>
            <a:r>
              <a:rPr lang="en-US" sz="2800"/>
              <a:t>Student’s coverage depends on what coverage the agency has</a:t>
            </a:r>
          </a:p>
          <a:p>
            <a:r>
              <a:rPr lang="en-US" sz="2800"/>
              <a:t>Requires a signed affiliation agreement + insurance letter</a:t>
            </a:r>
          </a:p>
          <a:p>
            <a:r>
              <a:rPr lang="en-US" sz="2800"/>
              <a:t>Trent must be notified as soon as possible if an incident occurs</a:t>
            </a:r>
          </a:p>
          <a:p>
            <a:r>
              <a:rPr lang="en-US" sz="2800"/>
              <a:t>Requires cooperation from Agency as Trent submits the claim</a:t>
            </a:r>
          </a:p>
          <a:p>
            <a:endParaRPr lang="en-US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The Ministry of Colleges and University provides: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70040B-ED07-4646-8E3E-530015F53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49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310939"/>
            <a:ext cx="11394024" cy="3795024"/>
          </a:xfrm>
        </p:spPr>
        <p:txBody>
          <a:bodyPr>
            <a:noAutofit/>
          </a:bodyPr>
          <a:lstStyle/>
          <a:p>
            <a:r>
              <a:rPr lang="en-US" sz="2800"/>
              <a:t>Claims are processed through The Ministry’s account (Trent acts as the liaison) NOT the agency’s</a:t>
            </a:r>
          </a:p>
          <a:p>
            <a:r>
              <a:rPr lang="en-US" sz="2800"/>
              <a:t>Agencies must report accidents/injuries to us as soon as possible</a:t>
            </a:r>
          </a:p>
          <a:p>
            <a:pPr lvl="1"/>
            <a:r>
              <a:rPr lang="en-US" sz="2533"/>
              <a:t>Even if students have done so</a:t>
            </a:r>
          </a:p>
          <a:p>
            <a:r>
              <a:rPr lang="en-US" sz="2800"/>
              <a:t>Trent has three days to report injuries to WSIB/insurance once we’re made aware</a:t>
            </a:r>
          </a:p>
          <a:p>
            <a:endParaRPr lang="en-US" sz="2800"/>
          </a:p>
          <a:p>
            <a:pPr marL="0" indent="0">
              <a:buNone/>
            </a:pPr>
            <a:r>
              <a:rPr lang="en-US" sz="2800" b="1"/>
              <a:t>Please email/contact both the students FFL and the FEC in the event of an injury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Claims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70040B-ED07-4646-8E3E-530015F53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10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916209-6250-6401-A2EC-AFCDF6A4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/>
          </a:bodyPr>
          <a:lstStyle/>
          <a:p>
            <a:pPr marL="340995" indent="-340995"/>
            <a:r>
              <a:rPr lang="en-US" sz="2650"/>
              <a:t>Interested in shaping Trent’s field practices and policies? Join the field advisory committee</a:t>
            </a:r>
          </a:p>
          <a:p>
            <a:pPr marL="340995" indent="-340995"/>
            <a:r>
              <a:rPr lang="en-US" sz="2650"/>
              <a:t>Meet on zoom once per semester for 2ish hours</a:t>
            </a:r>
          </a:p>
          <a:p>
            <a:pPr marL="340995" indent="-340995"/>
            <a:r>
              <a:rPr lang="en-US" sz="2650"/>
              <a:t>Some committee work outside of meetings on occasion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AA291-3002-DAEC-BD8A-C987C1AD0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62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D799B1-AF0E-1A21-4ABC-B858B8E4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Field Advisory Committee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4174C-A108-D3CA-8B9E-86C15D0AA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3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8B94-AC13-C95C-9862-28A60087F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F20BE5-B578-3233-CEF6-79CFA7C5AE5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71912" y="1643880"/>
            <a:ext cx="11259892" cy="846390"/>
          </a:xfrm>
        </p:spPr>
        <p:txBody>
          <a:bodyPr>
            <a:noAutofit/>
          </a:bodyPr>
          <a:lstStyle/>
          <a:p>
            <a:r>
              <a:rPr lang="en-US" sz="2800" dirty="0"/>
              <a:t>Please reach out to Travis Peck (</a:t>
            </a:r>
            <a:r>
              <a:rPr lang="en-US" sz="2800" dirty="0">
                <a:hlinkClick r:id="rId3"/>
              </a:rPr>
              <a:t>travispeck@trentu.ca</a:t>
            </a:r>
            <a:r>
              <a:rPr lang="en-US" sz="2800" dirty="0"/>
              <a:t>) or Avery Comeau (</a:t>
            </a:r>
            <a:r>
              <a:rPr lang="en-US" sz="2800" dirty="0">
                <a:hlinkClick r:id="rId4"/>
              </a:rPr>
              <a:t>acomeau@trentu.ca</a:t>
            </a:r>
            <a:r>
              <a:rPr lang="en-US" sz="2800" dirty="0"/>
              <a:t>) if you have any questions. </a:t>
            </a:r>
          </a:p>
          <a:p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B0B972-5614-E5E7-39DD-8C5D8181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971" y="722269"/>
            <a:ext cx="8898951" cy="567172"/>
          </a:xfrm>
        </p:spPr>
        <p:txBody>
          <a:bodyPr>
            <a:noAutofit/>
          </a:bodyPr>
          <a:lstStyle/>
          <a:p>
            <a:r>
              <a:rPr lang="en-US" sz="4000"/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410018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/>
          </a:bodyPr>
          <a:lstStyle/>
          <a:p>
            <a:pPr marL="75565" indent="0">
              <a:buNone/>
            </a:pPr>
            <a:r>
              <a:rPr lang="en-US" sz="2800" dirty="0"/>
              <a:t>To explore, develop, and refine a student’s praxis by:</a:t>
            </a:r>
            <a:endParaRPr lang="en-US" dirty="0"/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linking and applying theoretical knowledge to practice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learning through practice, reflection, and reflexivity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exploring new ways of doing, being, knowing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gaining first-hand knowledge of social service systems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honing skills (communication, professional, community, </a:t>
            </a:r>
            <a:r>
              <a:rPr lang="en-US" sz="2800" dirty="0" err="1"/>
              <a:t>etc</a:t>
            </a:r>
            <a:r>
              <a:rPr lang="en-US" sz="2800" dirty="0"/>
              <a:t>) 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refining their professional identity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32765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685165" indent="-608965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Purpose of Field Education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F9C62A-C1A3-486E-9F21-F205204BF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0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8">
            <a:extLst>
              <a:ext uri="{FF2B5EF4-FFF2-40B4-BE49-F238E27FC236}">
                <a16:creationId xmlns:a16="http://schemas.microsoft.com/office/drawing/2014/main" id="{3AD88894-90C6-DB4B-CA24-1DEA5B0758D6}"/>
              </a:ext>
            </a:extLst>
          </p:cNvPr>
          <p:cNvSpPr/>
          <p:nvPr/>
        </p:nvSpPr>
        <p:spPr>
          <a:xfrm rot="18925191">
            <a:off x="2393583" y="2180156"/>
            <a:ext cx="6800063" cy="6610166"/>
          </a:xfrm>
          <a:prstGeom prst="arc">
            <a:avLst/>
          </a:prstGeom>
          <a:noFill/>
          <a:ln w="57150">
            <a:solidFill>
              <a:srgbClr val="B5C0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8A3B-FC14-144C-AC26-DE3BCE97D7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942" y="1275149"/>
            <a:ext cx="4990353" cy="844799"/>
          </a:xfrm>
        </p:spPr>
        <p:txBody>
          <a:bodyPr/>
          <a:lstStyle/>
          <a:p>
            <a:pPr algn="ctr"/>
            <a:r>
              <a:rPr lang="en-US" sz="4000" u="sng">
                <a:solidFill>
                  <a:schemeClr val="tx1"/>
                </a:solidFill>
              </a:rPr>
              <a:t>Integration Loop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err="1"/>
              <a:t>Bogo</a:t>
            </a:r>
            <a:r>
              <a:rPr lang="en-US"/>
              <a:t> &amp; </a:t>
            </a:r>
            <a:r>
              <a:rPr lang="en-US" err="1"/>
              <a:t>Vayda</a:t>
            </a:r>
            <a:r>
              <a:rPr lang="en-US"/>
              <a:t> (1998)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70182" y="1665366"/>
          <a:ext cx="9569801" cy="495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EF493AB9-1B66-1069-82EC-608B0EF65532}"/>
              </a:ext>
            </a:extLst>
          </p:cNvPr>
          <p:cNvSpPr/>
          <p:nvPr/>
        </p:nvSpPr>
        <p:spPr>
          <a:xfrm rot="8265801">
            <a:off x="3337954" y="3069666"/>
            <a:ext cx="272400" cy="106790"/>
          </a:xfrm>
          <a:prstGeom prst="rightArrow">
            <a:avLst/>
          </a:prstGeom>
          <a:solidFill>
            <a:srgbClr val="B5C0E2"/>
          </a:solidFill>
          <a:ln w="3175">
            <a:solidFill>
              <a:srgbClr val="B5C0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1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lnSpcReduction="10000"/>
          </a:bodyPr>
          <a:lstStyle/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3600"/>
              <a:t>shape the next generation of Social Workers</a:t>
            </a:r>
            <a:endParaRPr lang="en-US"/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3600"/>
              <a:t>offload work (especially as placement progresses)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3600"/>
              <a:t>test out prospective future employees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3600"/>
              <a:t>hone supervision skills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3600"/>
              <a:t>counts towards the Continuing Competency Program if you’re a Registered Social Worker</a:t>
            </a:r>
          </a:p>
          <a:p>
            <a:pPr marL="75565" indent="0">
              <a:buNone/>
            </a:pPr>
            <a:endParaRPr lang="en-US" sz="3600"/>
          </a:p>
          <a:p>
            <a:pPr marL="532765" indent="-457200">
              <a:buFont typeface="Arial" panose="020B0604020202020204" pitchFamily="34" charset="0"/>
              <a:buChar char="•"/>
            </a:pPr>
            <a:endParaRPr lang="en-US"/>
          </a:p>
          <a:p>
            <a:pPr marL="75565" indent="0">
              <a:buNone/>
            </a:pPr>
            <a:endParaRPr lang="en-US"/>
          </a:p>
          <a:p>
            <a:pPr marL="75565" indent="0">
              <a:buNone/>
            </a:pPr>
            <a:endParaRPr lang="en-US"/>
          </a:p>
          <a:p>
            <a:pPr marL="75565" indent="0">
              <a:buNone/>
            </a:pPr>
            <a:endParaRPr lang="en-US"/>
          </a:p>
          <a:p>
            <a:pPr marL="685165" indent="-608965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Benefits to taking on BSW students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4B66DF-5553-44D0-961E-0D0B46C57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5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6b387d-18b0-4d7c-b64f-f4d8ebf52d6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2CEF640675CB4FA7326781C129D616" ma:contentTypeVersion="12" ma:contentTypeDescription="Create a new document." ma:contentTypeScope="" ma:versionID="a18ba16ef77eb0edd7d2f9eec513eb34">
  <xsd:schema xmlns:xsd="http://www.w3.org/2001/XMLSchema" xmlns:xs="http://www.w3.org/2001/XMLSchema" xmlns:p="http://schemas.microsoft.com/office/2006/metadata/properties" xmlns:ns2="db6b387d-18b0-4d7c-b64f-f4d8ebf52d6b" targetNamespace="http://schemas.microsoft.com/office/2006/metadata/properties" ma:root="true" ma:fieldsID="83005f4c36d4253f4f7567da57372141" ns2:_="">
    <xsd:import namespace="db6b387d-18b0-4d7c-b64f-f4d8ebf52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b387d-18b0-4d7c-b64f-f4d8ebf52d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b3b263f-decc-4103-be06-e60edd914a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E33C7B-483C-45F9-9BFC-2F394D461DC9}">
  <ds:schemaRefs>
    <ds:schemaRef ds:uri="02876133-c83d-4984-9ef7-61efc42714ce"/>
    <ds:schemaRef ds:uri="db6b387d-18b0-4d7c-b64f-f4d8ebf52d6b"/>
    <ds:schemaRef ds:uri="eaf16633-d2ce-483d-963a-4043250b84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5639AF-5678-4B72-9597-D404376EA78C}"/>
</file>

<file path=customXml/itemProps3.xml><?xml version="1.0" encoding="utf-8"?>
<ds:datastoreItem xmlns:ds="http://schemas.openxmlformats.org/officeDocument/2006/customXml" ds:itemID="{35715F6C-67DB-4762-A90C-B04834C06D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Trent.thmx</Template>
  <TotalTime>290</TotalTime>
  <Words>2367</Words>
  <Application>Microsoft Office PowerPoint</Application>
  <PresentationFormat>Widescreen</PresentationFormat>
  <Paragraphs>446</Paragraphs>
  <Slides>63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Courier New</vt:lpstr>
      <vt:lpstr>Symbol</vt:lpstr>
      <vt:lpstr>Times New Roman</vt:lpstr>
      <vt:lpstr>Tw Cen MT</vt:lpstr>
      <vt:lpstr>Office Theme</vt:lpstr>
      <vt:lpstr>PowerPoint Presentation</vt:lpstr>
      <vt:lpstr>PowerPoint Presentation</vt:lpstr>
      <vt:lpstr>What will we cover today?</vt:lpstr>
      <vt:lpstr>   </vt:lpstr>
      <vt:lpstr>BSW Field Program Overview</vt:lpstr>
      <vt:lpstr>Placement Team</vt:lpstr>
      <vt:lpstr>Purpose of Field Education</vt:lpstr>
      <vt:lpstr>Integration Loop</vt:lpstr>
      <vt:lpstr>Benefits to taking on BSW students</vt:lpstr>
      <vt:lpstr>Affiliation Agreement (5-year validity period)</vt:lpstr>
      <vt:lpstr>   </vt:lpstr>
      <vt:lpstr>Student Requirements</vt:lpstr>
      <vt:lpstr>Student Training</vt:lpstr>
      <vt:lpstr>Agency Requirements</vt:lpstr>
      <vt:lpstr>Requirements during placement</vt:lpstr>
      <vt:lpstr>Main activities</vt:lpstr>
      <vt:lpstr>Documents</vt:lpstr>
      <vt:lpstr>Learning Framework</vt:lpstr>
      <vt:lpstr>Learning Plan and Progress Review</vt:lpstr>
      <vt:lpstr>Learning Plan</vt:lpstr>
      <vt:lpstr>Purpose</vt:lpstr>
      <vt:lpstr>Filling Out the Learning Plan</vt:lpstr>
      <vt:lpstr>Completion Timeline</vt:lpstr>
      <vt:lpstr>Practice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Review</vt:lpstr>
      <vt:lpstr>PowerPoint Presentation</vt:lpstr>
      <vt:lpstr>Process</vt:lpstr>
      <vt:lpstr>Timeline</vt:lpstr>
      <vt:lpstr>Supervision</vt:lpstr>
      <vt:lpstr>Supervision</vt:lpstr>
      <vt:lpstr>Technology</vt:lpstr>
      <vt:lpstr>SharePoint</vt:lpstr>
      <vt:lpstr>SharePoint Structure</vt:lpstr>
      <vt:lpstr>SharePoint Access</vt:lpstr>
      <vt:lpstr>Trent Social Work Website</vt:lpstr>
      <vt:lpstr>Additional Useful Resources</vt:lpstr>
      <vt:lpstr>Canadian Association for Social Work Education (CASWE)</vt:lpstr>
      <vt:lpstr>Field Practicum Days/Hours</vt:lpstr>
      <vt:lpstr>Field Hours and Days</vt:lpstr>
      <vt:lpstr>Reading week and holidays</vt:lpstr>
      <vt:lpstr>Illness and Absences from Practicum</vt:lpstr>
      <vt:lpstr>Prolonged Absences</vt:lpstr>
      <vt:lpstr>Grading</vt:lpstr>
      <vt:lpstr>Roles and Responsibilities</vt:lpstr>
      <vt:lpstr>Role of Student</vt:lpstr>
      <vt:lpstr>Role of Field Instructors (FI)</vt:lpstr>
      <vt:lpstr>Role of Faculty Field Liaison (FFL)</vt:lpstr>
      <vt:lpstr>Role of Field Education Advisor</vt:lpstr>
      <vt:lpstr>Role of Field Education Coordinator (FEC)</vt:lpstr>
      <vt:lpstr>Accommodations</vt:lpstr>
      <vt:lpstr>Insurance</vt:lpstr>
      <vt:lpstr>The Ministry of Colleges and University provides:</vt:lpstr>
      <vt:lpstr>Claims </vt:lpstr>
      <vt:lpstr>Field Advisory Committee</vt:lpstr>
      <vt:lpstr>Thanks for joining us!</vt:lpstr>
    </vt:vector>
  </TitlesOfParts>
  <Company>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cclarke</dc:creator>
  <cp:lastModifiedBy>Travis Peck</cp:lastModifiedBy>
  <cp:revision>26</cp:revision>
  <cp:lastPrinted>2018-08-31T18:41:56Z</cp:lastPrinted>
  <dcterms:created xsi:type="dcterms:W3CDTF">2017-07-12T13:56:08Z</dcterms:created>
  <dcterms:modified xsi:type="dcterms:W3CDTF">2026-01-20T16:43:44Z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0x0101007E2CEF640675CB4FA7326781C129D616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