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81"/>
  </p:notesMasterIdLst>
  <p:handoutMasterIdLst>
    <p:handoutMasterId r:id="rId82"/>
  </p:handoutMasterIdLst>
  <p:sldIdLst>
    <p:sldId id="303" r:id="rId5"/>
    <p:sldId id="258" r:id="rId6"/>
    <p:sldId id="415" r:id="rId7"/>
    <p:sldId id="262" r:id="rId8"/>
    <p:sldId id="307" r:id="rId9"/>
    <p:sldId id="457" r:id="rId10"/>
    <p:sldId id="414" r:id="rId11"/>
    <p:sldId id="410" r:id="rId12"/>
    <p:sldId id="408" r:id="rId13"/>
    <p:sldId id="352" r:id="rId14"/>
    <p:sldId id="355" r:id="rId15"/>
    <p:sldId id="381" r:id="rId16"/>
    <p:sldId id="359" r:id="rId17"/>
    <p:sldId id="617" r:id="rId18"/>
    <p:sldId id="618" r:id="rId19"/>
    <p:sldId id="324" r:id="rId20"/>
    <p:sldId id="459" r:id="rId21"/>
    <p:sldId id="309" r:id="rId22"/>
    <p:sldId id="312" r:id="rId23"/>
    <p:sldId id="310" r:id="rId24"/>
    <p:sldId id="311" r:id="rId25"/>
    <p:sldId id="464" r:id="rId26"/>
    <p:sldId id="465" r:id="rId27"/>
    <p:sldId id="313" r:id="rId28"/>
    <p:sldId id="369" r:id="rId29"/>
    <p:sldId id="374" r:id="rId30"/>
    <p:sldId id="405" r:id="rId31"/>
    <p:sldId id="378" r:id="rId32"/>
    <p:sldId id="627" r:id="rId33"/>
    <p:sldId id="628" r:id="rId34"/>
    <p:sldId id="629" r:id="rId35"/>
    <p:sldId id="630" r:id="rId36"/>
    <p:sldId id="631" r:id="rId37"/>
    <p:sldId id="633" r:id="rId38"/>
    <p:sldId id="632" r:id="rId39"/>
    <p:sldId id="634" r:id="rId40"/>
    <p:sldId id="377" r:id="rId41"/>
    <p:sldId id="382" r:id="rId42"/>
    <p:sldId id="460" r:id="rId43"/>
    <p:sldId id="379" r:id="rId44"/>
    <p:sldId id="383" r:id="rId45"/>
    <p:sldId id="385" r:id="rId46"/>
    <p:sldId id="370" r:id="rId47"/>
    <p:sldId id="639" r:id="rId48"/>
    <p:sldId id="640" r:id="rId49"/>
    <p:sldId id="635" r:id="rId50"/>
    <p:sldId id="636" r:id="rId51"/>
    <p:sldId id="637" r:id="rId52"/>
    <p:sldId id="638" r:id="rId53"/>
    <p:sldId id="418" r:id="rId54"/>
    <p:sldId id="420" r:id="rId55"/>
    <p:sldId id="463" r:id="rId56"/>
    <p:sldId id="395" r:id="rId57"/>
    <p:sldId id="396" r:id="rId58"/>
    <p:sldId id="399" r:id="rId59"/>
    <p:sldId id="400" r:id="rId60"/>
    <p:sldId id="271" r:id="rId61"/>
    <p:sldId id="318" r:id="rId62"/>
    <p:sldId id="291" r:id="rId63"/>
    <p:sldId id="276" r:id="rId64"/>
    <p:sldId id="361" r:id="rId65"/>
    <p:sldId id="319" r:id="rId66"/>
    <p:sldId id="260" r:id="rId67"/>
    <p:sldId id="304" r:id="rId68"/>
    <p:sldId id="270" r:id="rId69"/>
    <p:sldId id="269" r:id="rId70"/>
    <p:sldId id="619" r:id="rId71"/>
    <p:sldId id="268" r:id="rId72"/>
    <p:sldId id="285" r:id="rId73"/>
    <p:sldId id="368" r:id="rId74"/>
    <p:sldId id="371" r:id="rId75"/>
    <p:sldId id="417" r:id="rId76"/>
    <p:sldId id="373" r:id="rId77"/>
    <p:sldId id="621" r:id="rId78"/>
    <p:sldId id="289" r:id="rId79"/>
    <p:sldId id="622" r:id="rId8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45ADB77-21B3-43F1-9144-C8439BEA7F5A}">
          <p14:sldIdLst>
            <p14:sldId id="303"/>
            <p14:sldId id="258"/>
            <p14:sldId id="415"/>
            <p14:sldId id="262"/>
            <p14:sldId id="307"/>
            <p14:sldId id="457"/>
            <p14:sldId id="414"/>
            <p14:sldId id="410"/>
            <p14:sldId id="408"/>
            <p14:sldId id="352"/>
            <p14:sldId id="355"/>
            <p14:sldId id="381"/>
            <p14:sldId id="359"/>
            <p14:sldId id="617"/>
            <p14:sldId id="618"/>
            <p14:sldId id="324"/>
            <p14:sldId id="459"/>
            <p14:sldId id="309"/>
            <p14:sldId id="312"/>
            <p14:sldId id="310"/>
            <p14:sldId id="311"/>
            <p14:sldId id="464"/>
            <p14:sldId id="465"/>
            <p14:sldId id="313"/>
            <p14:sldId id="369"/>
            <p14:sldId id="374"/>
            <p14:sldId id="405"/>
            <p14:sldId id="378"/>
            <p14:sldId id="627"/>
            <p14:sldId id="628"/>
            <p14:sldId id="629"/>
            <p14:sldId id="630"/>
            <p14:sldId id="631"/>
            <p14:sldId id="633"/>
            <p14:sldId id="632"/>
            <p14:sldId id="634"/>
            <p14:sldId id="377"/>
            <p14:sldId id="382"/>
            <p14:sldId id="460"/>
            <p14:sldId id="379"/>
            <p14:sldId id="383"/>
            <p14:sldId id="385"/>
            <p14:sldId id="370"/>
            <p14:sldId id="639"/>
            <p14:sldId id="640"/>
            <p14:sldId id="635"/>
            <p14:sldId id="636"/>
            <p14:sldId id="637"/>
            <p14:sldId id="638"/>
            <p14:sldId id="418"/>
            <p14:sldId id="420"/>
            <p14:sldId id="463"/>
            <p14:sldId id="395"/>
            <p14:sldId id="396"/>
            <p14:sldId id="399"/>
            <p14:sldId id="400"/>
            <p14:sldId id="271"/>
            <p14:sldId id="318"/>
            <p14:sldId id="291"/>
            <p14:sldId id="276"/>
            <p14:sldId id="361"/>
            <p14:sldId id="319"/>
            <p14:sldId id="260"/>
            <p14:sldId id="304"/>
            <p14:sldId id="270"/>
            <p14:sldId id="269"/>
            <p14:sldId id="619"/>
            <p14:sldId id="268"/>
            <p14:sldId id="285"/>
            <p14:sldId id="368"/>
            <p14:sldId id="371"/>
            <p14:sldId id="417"/>
            <p14:sldId id="373"/>
            <p14:sldId id="621"/>
            <p14:sldId id="289"/>
            <p14:sldId id="62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enda Allen" initials="BA" lastIdx="0" clrIdx="0">
    <p:extLst>
      <p:ext uri="{19B8F6BF-5375-455C-9EA6-DF929625EA0E}">
        <p15:presenceInfo xmlns:p15="http://schemas.microsoft.com/office/powerpoint/2012/main" userId="S-1-5-21-2388115525-2743630388-254879150-204643" providerId="AD"/>
      </p:ext>
    </p:extLst>
  </p:cmAuthor>
  <p:cmAuthor id="2" name="Travis Peck" initials="TP" lastIdx="2" clrIdx="1">
    <p:extLst>
      <p:ext uri="{19B8F6BF-5375-455C-9EA6-DF929625EA0E}">
        <p15:presenceInfo xmlns:p15="http://schemas.microsoft.com/office/powerpoint/2012/main" userId="S-1-5-21-2388115525-2743630388-254879150-254542" providerId="AD"/>
      </p:ext>
    </p:extLst>
  </p:cmAuthor>
  <p:cmAuthor id="3" name="Travis Peck" initials="TP [2]" lastIdx="1" clrIdx="2">
    <p:extLst>
      <p:ext uri="{19B8F6BF-5375-455C-9EA6-DF929625EA0E}">
        <p15:presenceInfo xmlns:p15="http://schemas.microsoft.com/office/powerpoint/2012/main" userId="S::travispeck@trentu.ca::8a0f63f9-5ca0-46b6-bd4a-51e57c0b69c8" providerId="AD"/>
      </p:ext>
    </p:extLst>
  </p:cmAuthor>
  <p:cmAuthor id="4" name="Laura McMaster" initials="LM" lastIdx="2" clrIdx="3">
    <p:extLst>
      <p:ext uri="{19B8F6BF-5375-455C-9EA6-DF929625EA0E}">
        <p15:presenceInfo xmlns:p15="http://schemas.microsoft.com/office/powerpoint/2012/main" userId="S::lauramcmaster@trentu.ca::45023e27-2d5c-4448-8fb3-f55fbae4eb2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E2D"/>
    <a:srgbClr val="2E75B6"/>
    <a:srgbClr val="4ABA46"/>
    <a:srgbClr val="50C8A7"/>
    <a:srgbClr val="55C3CF"/>
    <a:srgbClr val="DB6FD3"/>
    <a:srgbClr val="C0C9E4"/>
    <a:srgbClr val="9541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371E73-003C-4501-A038-A3E701DEFD4A}" v="34" dt="2026-09-14T13:29:43.2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49" autoAdjust="0"/>
    <p:restoredTop sz="77273" autoAdjust="0"/>
  </p:normalViewPr>
  <p:slideViewPr>
    <p:cSldViewPr snapToGrid="0">
      <p:cViewPr varScale="1">
        <p:scale>
          <a:sx n="85" d="100"/>
          <a:sy n="85" d="100"/>
        </p:scale>
        <p:origin x="1416" y="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25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presProps" Target="presProps.xml"/><Relationship Id="rId89" Type="http://schemas.microsoft.com/office/2015/10/relationships/revisionInfo" Target="revisionInfo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commentAuthors" Target="commentAuthors.xml"/><Relationship Id="rId88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notesMaster" Target="notesMasters/notesMaster1.xml"/><Relationship Id="rId86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tableStyles" Target="tableStyles.xml"/><Relationship Id="rId61" Type="http://schemas.openxmlformats.org/officeDocument/2006/relationships/slide" Target="slides/slide57.xml"/><Relationship Id="rId82" Type="http://schemas.openxmlformats.org/officeDocument/2006/relationships/handoutMaster" Target="handoutMasters/handoutMaster1.xml"/><Relationship Id="rId19" Type="http://schemas.openxmlformats.org/officeDocument/2006/relationships/slide" Target="slides/slide1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avis Peck" userId="8a0f63f9-5ca0-46b6-bd4a-51e57c0b69c8" providerId="ADAL" clId="{9562EBE1-CF8F-43C6-896B-1A1FC8F55FD6}"/>
    <pc:docChg chg="undo custSel addSld delSld modSld sldOrd modSection">
      <pc:chgData name="Travis Peck" userId="8a0f63f9-5ca0-46b6-bd4a-51e57c0b69c8" providerId="ADAL" clId="{9562EBE1-CF8F-43C6-896B-1A1FC8F55FD6}" dt="2026-09-14T13:29:36.091" v="1564" actId="20577"/>
      <pc:docMkLst>
        <pc:docMk/>
      </pc:docMkLst>
      <pc:sldChg chg="addSp delSp modSp mod">
        <pc:chgData name="Travis Peck" userId="8a0f63f9-5ca0-46b6-bd4a-51e57c0b69c8" providerId="ADAL" clId="{9562EBE1-CF8F-43C6-896B-1A1FC8F55FD6}" dt="2026-09-13T18:24:48.934" v="501" actId="404"/>
        <pc:sldMkLst>
          <pc:docMk/>
          <pc:sldMk cId="4171383255" sldId="258"/>
        </pc:sldMkLst>
        <pc:spChg chg="mod">
          <ac:chgData name="Travis Peck" userId="8a0f63f9-5ca0-46b6-bd4a-51e57c0b69c8" providerId="ADAL" clId="{9562EBE1-CF8F-43C6-896B-1A1FC8F55FD6}" dt="2026-08-26T18:12:46.325" v="27" actId="20577"/>
          <ac:spMkLst>
            <pc:docMk/>
            <pc:sldMk cId="4171383255" sldId="258"/>
            <ac:spMk id="4" creationId="{00000000-0000-0000-0000-000000000000}"/>
          </ac:spMkLst>
        </pc:spChg>
        <pc:graphicFrameChg chg="add del mod modGraphic">
          <ac:chgData name="Travis Peck" userId="8a0f63f9-5ca0-46b6-bd4a-51e57c0b69c8" providerId="ADAL" clId="{9562EBE1-CF8F-43C6-896B-1A1FC8F55FD6}" dt="2026-09-13T18:24:48.934" v="501" actId="404"/>
          <ac:graphicFrameMkLst>
            <pc:docMk/>
            <pc:sldMk cId="4171383255" sldId="258"/>
            <ac:graphicFrameMk id="29" creationId="{8A78A4BF-2187-9EE9-0731-BA3BA42522FD}"/>
          </ac:graphicFrameMkLst>
        </pc:graphicFrameChg>
        <pc:picChg chg="add del mod">
          <ac:chgData name="Travis Peck" userId="8a0f63f9-5ca0-46b6-bd4a-51e57c0b69c8" providerId="ADAL" clId="{9562EBE1-CF8F-43C6-896B-1A1FC8F55FD6}" dt="2026-08-26T18:16:18.371" v="356" actId="1076"/>
          <ac:picMkLst>
            <pc:docMk/>
            <pc:sldMk cId="4171383255" sldId="258"/>
            <ac:picMk id="3" creationId="{C7A10345-C58D-D3E8-C922-8BB8DD6F229B}"/>
          </ac:picMkLst>
        </pc:picChg>
        <pc:picChg chg="add mod">
          <ac:chgData name="Travis Peck" userId="8a0f63f9-5ca0-46b6-bd4a-51e57c0b69c8" providerId="ADAL" clId="{9562EBE1-CF8F-43C6-896B-1A1FC8F55FD6}" dt="2026-08-26T18:17:30.173" v="382" actId="1036"/>
          <ac:picMkLst>
            <pc:docMk/>
            <pc:sldMk cId="4171383255" sldId="258"/>
            <ac:picMk id="9" creationId="{B265DD2D-7013-7087-22F2-8ED60C148DCD}"/>
          </ac:picMkLst>
        </pc:picChg>
        <pc:picChg chg="add mod">
          <ac:chgData name="Travis Peck" userId="8a0f63f9-5ca0-46b6-bd4a-51e57c0b69c8" providerId="ADAL" clId="{9562EBE1-CF8F-43C6-896B-1A1FC8F55FD6}" dt="2026-08-26T18:17:34.065" v="384" actId="1076"/>
          <ac:picMkLst>
            <pc:docMk/>
            <pc:sldMk cId="4171383255" sldId="258"/>
            <ac:picMk id="11" creationId="{B86FCB5F-7CB7-9F3B-F8E3-68426670E5F4}"/>
          </ac:picMkLst>
        </pc:picChg>
        <pc:picChg chg="add mod">
          <ac:chgData name="Travis Peck" userId="8a0f63f9-5ca0-46b6-bd4a-51e57c0b69c8" providerId="ADAL" clId="{9562EBE1-CF8F-43C6-896B-1A1FC8F55FD6}" dt="2026-08-26T18:17:39.433" v="388" actId="1076"/>
          <ac:picMkLst>
            <pc:docMk/>
            <pc:sldMk cId="4171383255" sldId="258"/>
            <ac:picMk id="13" creationId="{C645A500-C5CD-8E01-0B25-8DE7D9CCCB1C}"/>
          </ac:picMkLst>
        </pc:picChg>
        <pc:picChg chg="add mod">
          <ac:chgData name="Travis Peck" userId="8a0f63f9-5ca0-46b6-bd4a-51e57c0b69c8" providerId="ADAL" clId="{9562EBE1-CF8F-43C6-896B-1A1FC8F55FD6}" dt="2026-08-26T18:17:49.780" v="391" actId="1076"/>
          <ac:picMkLst>
            <pc:docMk/>
            <pc:sldMk cId="4171383255" sldId="258"/>
            <ac:picMk id="15" creationId="{6997FE95-79C5-96B2-7FD4-EA9B9B098723}"/>
          </ac:picMkLst>
        </pc:picChg>
        <pc:picChg chg="mod">
          <ac:chgData name="Travis Peck" userId="8a0f63f9-5ca0-46b6-bd4a-51e57c0b69c8" providerId="ADAL" clId="{9562EBE1-CF8F-43C6-896B-1A1FC8F55FD6}" dt="2026-08-26T18:16:07.893" v="323" actId="1076"/>
          <ac:picMkLst>
            <pc:docMk/>
            <pc:sldMk cId="4171383255" sldId="258"/>
            <ac:picMk id="22" creationId="{D0CF9051-C1FC-D238-53ED-FE3058C346EE}"/>
          </ac:picMkLst>
        </pc:picChg>
        <pc:picChg chg="mod">
          <ac:chgData name="Travis Peck" userId="8a0f63f9-5ca0-46b6-bd4a-51e57c0b69c8" providerId="ADAL" clId="{9562EBE1-CF8F-43C6-896B-1A1FC8F55FD6}" dt="2026-08-26T18:16:22.746" v="359" actId="1076"/>
          <ac:picMkLst>
            <pc:docMk/>
            <pc:sldMk cId="4171383255" sldId="258"/>
            <ac:picMk id="26" creationId="{CA3A63B7-6746-C7DA-BA83-150ED8D6553A}"/>
          </ac:picMkLst>
        </pc:picChg>
      </pc:sldChg>
      <pc:sldChg chg="modSp mod">
        <pc:chgData name="Travis Peck" userId="8a0f63f9-5ca0-46b6-bd4a-51e57c0b69c8" providerId="ADAL" clId="{9562EBE1-CF8F-43C6-896B-1A1FC8F55FD6}" dt="2026-09-13T18:25:03.385" v="502" actId="113"/>
        <pc:sldMkLst>
          <pc:docMk/>
          <pc:sldMk cId="1632885594" sldId="262"/>
        </pc:sldMkLst>
        <pc:spChg chg="mod">
          <ac:chgData name="Travis Peck" userId="8a0f63f9-5ca0-46b6-bd4a-51e57c0b69c8" providerId="ADAL" clId="{9562EBE1-CF8F-43C6-896B-1A1FC8F55FD6}" dt="2026-09-13T18:25:03.385" v="502" actId="113"/>
          <ac:spMkLst>
            <pc:docMk/>
            <pc:sldMk cId="1632885594" sldId="262"/>
            <ac:spMk id="2" creationId="{00000000-0000-0000-0000-000000000000}"/>
          </ac:spMkLst>
        </pc:spChg>
      </pc:sldChg>
      <pc:sldChg chg="modSp mod">
        <pc:chgData name="Travis Peck" userId="8a0f63f9-5ca0-46b6-bd4a-51e57c0b69c8" providerId="ADAL" clId="{9562EBE1-CF8F-43C6-896B-1A1FC8F55FD6}" dt="2026-08-26T18:09:14.780" v="1" actId="20577"/>
        <pc:sldMkLst>
          <pc:docMk/>
          <pc:sldMk cId="1189234164" sldId="303"/>
        </pc:sldMkLst>
        <pc:spChg chg="mod">
          <ac:chgData name="Travis Peck" userId="8a0f63f9-5ca0-46b6-bd4a-51e57c0b69c8" providerId="ADAL" clId="{9562EBE1-CF8F-43C6-896B-1A1FC8F55FD6}" dt="2026-08-26T18:09:14.780" v="1" actId="20577"/>
          <ac:spMkLst>
            <pc:docMk/>
            <pc:sldMk cId="1189234164" sldId="303"/>
            <ac:spMk id="2" creationId="{00000000-0000-0000-0000-000000000000}"/>
          </ac:spMkLst>
        </pc:spChg>
      </pc:sldChg>
      <pc:sldChg chg="modSp mod">
        <pc:chgData name="Travis Peck" userId="8a0f63f9-5ca0-46b6-bd4a-51e57c0b69c8" providerId="ADAL" clId="{9562EBE1-CF8F-43C6-896B-1A1FC8F55FD6}" dt="2026-09-13T18:25:11.497" v="503" actId="113"/>
        <pc:sldMkLst>
          <pc:docMk/>
          <pc:sldMk cId="3368905530" sldId="307"/>
        </pc:sldMkLst>
        <pc:spChg chg="mod">
          <ac:chgData name="Travis Peck" userId="8a0f63f9-5ca0-46b6-bd4a-51e57c0b69c8" providerId="ADAL" clId="{9562EBE1-CF8F-43C6-896B-1A1FC8F55FD6}" dt="2026-09-13T18:25:11.497" v="503" actId="113"/>
          <ac:spMkLst>
            <pc:docMk/>
            <pc:sldMk cId="3368905530" sldId="307"/>
            <ac:spMk id="2" creationId="{00000000-0000-0000-0000-000000000000}"/>
          </ac:spMkLst>
        </pc:spChg>
      </pc:sldChg>
      <pc:sldChg chg="modSp mod">
        <pc:chgData name="Travis Peck" userId="8a0f63f9-5ca0-46b6-bd4a-51e57c0b69c8" providerId="ADAL" clId="{9562EBE1-CF8F-43C6-896B-1A1FC8F55FD6}" dt="2026-09-13T18:49:22.070" v="1520" actId="20577"/>
        <pc:sldMkLst>
          <pc:docMk/>
          <pc:sldMk cId="380563148" sldId="318"/>
        </pc:sldMkLst>
        <pc:spChg chg="mod">
          <ac:chgData name="Travis Peck" userId="8a0f63f9-5ca0-46b6-bd4a-51e57c0b69c8" providerId="ADAL" clId="{9562EBE1-CF8F-43C6-896B-1A1FC8F55FD6}" dt="2026-09-13T18:49:22.070" v="1520" actId="20577"/>
          <ac:spMkLst>
            <pc:docMk/>
            <pc:sldMk cId="380563148" sldId="318"/>
            <ac:spMk id="7" creationId="{E58B3195-3097-49CC-A6CD-E2C637A2D8B9}"/>
          </ac:spMkLst>
        </pc:spChg>
      </pc:sldChg>
      <pc:sldChg chg="modSp mod">
        <pc:chgData name="Travis Peck" userId="8a0f63f9-5ca0-46b6-bd4a-51e57c0b69c8" providerId="ADAL" clId="{9562EBE1-CF8F-43C6-896B-1A1FC8F55FD6}" dt="2026-09-13T18:49:46.295" v="1533" actId="20577"/>
        <pc:sldMkLst>
          <pc:docMk/>
          <pc:sldMk cId="1979071680" sldId="319"/>
        </pc:sldMkLst>
        <pc:spChg chg="mod">
          <ac:chgData name="Travis Peck" userId="8a0f63f9-5ca0-46b6-bd4a-51e57c0b69c8" providerId="ADAL" clId="{9562EBE1-CF8F-43C6-896B-1A1FC8F55FD6}" dt="2026-09-13T18:49:46.295" v="1533" actId="20577"/>
          <ac:spMkLst>
            <pc:docMk/>
            <pc:sldMk cId="1979071680" sldId="319"/>
            <ac:spMk id="2" creationId="{00000000-0000-0000-0000-000000000000}"/>
          </ac:spMkLst>
        </pc:spChg>
      </pc:sldChg>
      <pc:sldChg chg="modSp mod">
        <pc:chgData name="Travis Peck" userId="8a0f63f9-5ca0-46b6-bd4a-51e57c0b69c8" providerId="ADAL" clId="{9562EBE1-CF8F-43C6-896B-1A1FC8F55FD6}" dt="2026-09-13T18:25:30.255" v="509" actId="20577"/>
        <pc:sldMkLst>
          <pc:docMk/>
          <pc:sldMk cId="338009843" sldId="355"/>
        </pc:sldMkLst>
        <pc:spChg chg="mod">
          <ac:chgData name="Travis Peck" userId="8a0f63f9-5ca0-46b6-bd4a-51e57c0b69c8" providerId="ADAL" clId="{9562EBE1-CF8F-43C6-896B-1A1FC8F55FD6}" dt="2026-09-13T18:25:30.255" v="509" actId="20577"/>
          <ac:spMkLst>
            <pc:docMk/>
            <pc:sldMk cId="338009843" sldId="355"/>
            <ac:spMk id="2" creationId="{00000000-0000-0000-0000-000000000000}"/>
          </ac:spMkLst>
        </pc:spChg>
      </pc:sldChg>
      <pc:sldChg chg="modSp mod">
        <pc:chgData name="Travis Peck" userId="8a0f63f9-5ca0-46b6-bd4a-51e57c0b69c8" providerId="ADAL" clId="{9562EBE1-CF8F-43C6-896B-1A1FC8F55FD6}" dt="2026-09-13T18:49:38.551" v="1528" actId="20577"/>
        <pc:sldMkLst>
          <pc:docMk/>
          <pc:sldMk cId="2422501317" sldId="361"/>
        </pc:sldMkLst>
        <pc:spChg chg="mod">
          <ac:chgData name="Travis Peck" userId="8a0f63f9-5ca0-46b6-bd4a-51e57c0b69c8" providerId="ADAL" clId="{9562EBE1-CF8F-43C6-896B-1A1FC8F55FD6}" dt="2026-09-13T18:49:38.551" v="1528" actId="20577"/>
          <ac:spMkLst>
            <pc:docMk/>
            <pc:sldMk cId="2422501317" sldId="361"/>
            <ac:spMk id="2" creationId="{00000000-0000-0000-0000-000000000000}"/>
          </ac:spMkLst>
        </pc:spChg>
      </pc:sldChg>
      <pc:sldChg chg="modSp mod">
        <pc:chgData name="Travis Peck" userId="8a0f63f9-5ca0-46b6-bd4a-51e57c0b69c8" providerId="ADAL" clId="{9562EBE1-CF8F-43C6-896B-1A1FC8F55FD6}" dt="2026-09-13T18:33:04.571" v="592" actId="5793"/>
        <pc:sldMkLst>
          <pc:docMk/>
          <pc:sldMk cId="441193476" sldId="370"/>
        </pc:sldMkLst>
        <pc:spChg chg="mod">
          <ac:chgData name="Travis Peck" userId="8a0f63f9-5ca0-46b6-bd4a-51e57c0b69c8" providerId="ADAL" clId="{9562EBE1-CF8F-43C6-896B-1A1FC8F55FD6}" dt="2026-09-13T18:33:04.571" v="592" actId="5793"/>
          <ac:spMkLst>
            <pc:docMk/>
            <pc:sldMk cId="441193476" sldId="370"/>
            <ac:spMk id="2" creationId="{00000000-0000-0000-0000-000000000000}"/>
          </ac:spMkLst>
        </pc:spChg>
      </pc:sldChg>
      <pc:sldChg chg="modSp mod">
        <pc:chgData name="Travis Peck" userId="8a0f63f9-5ca0-46b6-bd4a-51e57c0b69c8" providerId="ADAL" clId="{9562EBE1-CF8F-43C6-896B-1A1FC8F55FD6}" dt="2026-09-13T18:29:03.582" v="555" actId="403"/>
        <pc:sldMkLst>
          <pc:docMk/>
          <pc:sldMk cId="686558436" sldId="383"/>
        </pc:sldMkLst>
        <pc:spChg chg="mod">
          <ac:chgData name="Travis Peck" userId="8a0f63f9-5ca0-46b6-bd4a-51e57c0b69c8" providerId="ADAL" clId="{9562EBE1-CF8F-43C6-896B-1A1FC8F55FD6}" dt="2026-09-13T18:29:03.582" v="555" actId="403"/>
          <ac:spMkLst>
            <pc:docMk/>
            <pc:sldMk cId="686558436" sldId="383"/>
            <ac:spMk id="2" creationId="{00000000-0000-0000-0000-000000000000}"/>
          </ac:spMkLst>
        </pc:spChg>
      </pc:sldChg>
      <pc:sldChg chg="modSp mod">
        <pc:chgData name="Travis Peck" userId="8a0f63f9-5ca0-46b6-bd4a-51e57c0b69c8" providerId="ADAL" clId="{9562EBE1-CF8F-43C6-896B-1A1FC8F55FD6}" dt="2026-09-13T18:47:48.435" v="1476" actId="20577"/>
        <pc:sldMkLst>
          <pc:docMk/>
          <pc:sldMk cId="3125988575" sldId="399"/>
        </pc:sldMkLst>
        <pc:spChg chg="mod">
          <ac:chgData name="Travis Peck" userId="8a0f63f9-5ca0-46b6-bd4a-51e57c0b69c8" providerId="ADAL" clId="{9562EBE1-CF8F-43C6-896B-1A1FC8F55FD6}" dt="2026-09-13T18:47:48.435" v="1476" actId="20577"/>
          <ac:spMkLst>
            <pc:docMk/>
            <pc:sldMk cId="3125988575" sldId="399"/>
            <ac:spMk id="2" creationId="{483D4924-CDE0-4A6B-B475-540F5977A2A4}"/>
          </ac:spMkLst>
        </pc:spChg>
      </pc:sldChg>
      <pc:sldChg chg="del">
        <pc:chgData name="Travis Peck" userId="8a0f63f9-5ca0-46b6-bd4a-51e57c0b69c8" providerId="ADAL" clId="{9562EBE1-CF8F-43C6-896B-1A1FC8F55FD6}" dt="2026-09-13T18:48:48.846" v="1477" actId="2696"/>
        <pc:sldMkLst>
          <pc:docMk/>
          <pc:sldMk cId="182884607" sldId="418"/>
        </pc:sldMkLst>
      </pc:sldChg>
      <pc:sldChg chg="add ord">
        <pc:chgData name="Travis Peck" userId="8a0f63f9-5ca0-46b6-bd4a-51e57c0b69c8" providerId="ADAL" clId="{9562EBE1-CF8F-43C6-896B-1A1FC8F55FD6}" dt="2026-09-13T18:48:55.721" v="1482"/>
        <pc:sldMkLst>
          <pc:docMk/>
          <pc:sldMk cId="687138140" sldId="418"/>
        </pc:sldMkLst>
      </pc:sldChg>
      <pc:sldChg chg="add">
        <pc:chgData name="Travis Peck" userId="8a0f63f9-5ca0-46b6-bd4a-51e57c0b69c8" providerId="ADAL" clId="{9562EBE1-CF8F-43C6-896B-1A1FC8F55FD6}" dt="2026-09-13T18:48:51.770" v="1478"/>
        <pc:sldMkLst>
          <pc:docMk/>
          <pc:sldMk cId="2715446264" sldId="420"/>
        </pc:sldMkLst>
      </pc:sldChg>
      <pc:sldChg chg="del">
        <pc:chgData name="Travis Peck" userId="8a0f63f9-5ca0-46b6-bd4a-51e57c0b69c8" providerId="ADAL" clId="{9562EBE1-CF8F-43C6-896B-1A1FC8F55FD6}" dt="2026-09-13T18:48:48.846" v="1477" actId="2696"/>
        <pc:sldMkLst>
          <pc:docMk/>
          <pc:sldMk cId="2938402583" sldId="420"/>
        </pc:sldMkLst>
      </pc:sldChg>
      <pc:sldChg chg="del">
        <pc:chgData name="Travis Peck" userId="8a0f63f9-5ca0-46b6-bd4a-51e57c0b69c8" providerId="ADAL" clId="{9562EBE1-CF8F-43C6-896B-1A1FC8F55FD6}" dt="2026-09-13T18:27:23.733" v="545" actId="47"/>
        <pc:sldMkLst>
          <pc:docMk/>
          <pc:sldMk cId="1786156105" sldId="461"/>
        </pc:sldMkLst>
      </pc:sldChg>
      <pc:sldChg chg="ord">
        <pc:chgData name="Travis Peck" userId="8a0f63f9-5ca0-46b6-bd4a-51e57c0b69c8" providerId="ADAL" clId="{9562EBE1-CF8F-43C6-896B-1A1FC8F55FD6}" dt="2026-09-13T18:48:53.607" v="1480"/>
        <pc:sldMkLst>
          <pc:docMk/>
          <pc:sldMk cId="2451738410" sldId="463"/>
        </pc:sldMkLst>
      </pc:sldChg>
      <pc:sldChg chg="modSp mod">
        <pc:chgData name="Travis Peck" userId="8a0f63f9-5ca0-46b6-bd4a-51e57c0b69c8" providerId="ADAL" clId="{9562EBE1-CF8F-43C6-896B-1A1FC8F55FD6}" dt="2026-09-13T18:26:52.600" v="544" actId="20577"/>
        <pc:sldMkLst>
          <pc:docMk/>
          <pc:sldMk cId="2222019270" sldId="617"/>
        </pc:sldMkLst>
        <pc:spChg chg="mod">
          <ac:chgData name="Travis Peck" userId="8a0f63f9-5ca0-46b6-bd4a-51e57c0b69c8" providerId="ADAL" clId="{9562EBE1-CF8F-43C6-896B-1A1FC8F55FD6}" dt="2026-09-13T18:26:52.600" v="544" actId="20577"/>
          <ac:spMkLst>
            <pc:docMk/>
            <pc:sldMk cId="2222019270" sldId="617"/>
            <ac:spMk id="2" creationId="{00000000-0000-0000-0000-000000000000}"/>
          </ac:spMkLst>
        </pc:spChg>
      </pc:sldChg>
      <pc:sldChg chg="modSp mod">
        <pc:chgData name="Travis Peck" userId="8a0f63f9-5ca0-46b6-bd4a-51e57c0b69c8" providerId="ADAL" clId="{9562EBE1-CF8F-43C6-896B-1A1FC8F55FD6}" dt="2026-09-14T13:29:36.091" v="1564" actId="20577"/>
        <pc:sldMkLst>
          <pc:docMk/>
          <pc:sldMk cId="3373513569" sldId="621"/>
        </pc:sldMkLst>
        <pc:spChg chg="mod">
          <ac:chgData name="Travis Peck" userId="8a0f63f9-5ca0-46b6-bd4a-51e57c0b69c8" providerId="ADAL" clId="{9562EBE1-CF8F-43C6-896B-1A1FC8F55FD6}" dt="2026-09-14T13:29:36.091" v="1564" actId="20577"/>
          <ac:spMkLst>
            <pc:docMk/>
            <pc:sldMk cId="3373513569" sldId="621"/>
            <ac:spMk id="2" creationId="{FB916209-6250-6401-A2EC-AFCDF6A44699}"/>
          </ac:spMkLst>
        </pc:spChg>
      </pc:sldChg>
      <pc:sldChg chg="add">
        <pc:chgData name="Travis Peck" userId="8a0f63f9-5ca0-46b6-bd4a-51e57c0b69c8" providerId="ADAL" clId="{9562EBE1-CF8F-43C6-896B-1A1FC8F55FD6}" dt="2026-09-13T18:28:01.037" v="546"/>
        <pc:sldMkLst>
          <pc:docMk/>
          <pc:sldMk cId="3313429243" sldId="627"/>
        </pc:sldMkLst>
      </pc:sldChg>
      <pc:sldChg chg="add">
        <pc:chgData name="Travis Peck" userId="8a0f63f9-5ca0-46b6-bd4a-51e57c0b69c8" providerId="ADAL" clId="{9562EBE1-CF8F-43C6-896B-1A1FC8F55FD6}" dt="2026-09-13T18:28:04.555" v="547"/>
        <pc:sldMkLst>
          <pc:docMk/>
          <pc:sldMk cId="2064652950" sldId="628"/>
        </pc:sldMkLst>
      </pc:sldChg>
      <pc:sldChg chg="add">
        <pc:chgData name="Travis Peck" userId="8a0f63f9-5ca0-46b6-bd4a-51e57c0b69c8" providerId="ADAL" clId="{9562EBE1-CF8F-43C6-896B-1A1FC8F55FD6}" dt="2026-09-13T18:28:09.615" v="548"/>
        <pc:sldMkLst>
          <pc:docMk/>
          <pc:sldMk cId="1319593231" sldId="629"/>
        </pc:sldMkLst>
      </pc:sldChg>
      <pc:sldChg chg="add">
        <pc:chgData name="Travis Peck" userId="8a0f63f9-5ca0-46b6-bd4a-51e57c0b69c8" providerId="ADAL" clId="{9562EBE1-CF8F-43C6-896B-1A1FC8F55FD6}" dt="2026-09-13T18:28:13.448" v="549"/>
        <pc:sldMkLst>
          <pc:docMk/>
          <pc:sldMk cId="725862838" sldId="630"/>
        </pc:sldMkLst>
      </pc:sldChg>
      <pc:sldChg chg="add">
        <pc:chgData name="Travis Peck" userId="8a0f63f9-5ca0-46b6-bd4a-51e57c0b69c8" providerId="ADAL" clId="{9562EBE1-CF8F-43C6-896B-1A1FC8F55FD6}" dt="2026-09-13T18:28:20.193" v="550"/>
        <pc:sldMkLst>
          <pc:docMk/>
          <pc:sldMk cId="414364429" sldId="631"/>
        </pc:sldMkLst>
      </pc:sldChg>
      <pc:sldChg chg="add">
        <pc:chgData name="Travis Peck" userId="8a0f63f9-5ca0-46b6-bd4a-51e57c0b69c8" providerId="ADAL" clId="{9562EBE1-CF8F-43C6-896B-1A1FC8F55FD6}" dt="2026-09-13T18:28:27.098" v="552"/>
        <pc:sldMkLst>
          <pc:docMk/>
          <pc:sldMk cId="3868741920" sldId="632"/>
        </pc:sldMkLst>
      </pc:sldChg>
      <pc:sldChg chg="add">
        <pc:chgData name="Travis Peck" userId="8a0f63f9-5ca0-46b6-bd4a-51e57c0b69c8" providerId="ADAL" clId="{9562EBE1-CF8F-43C6-896B-1A1FC8F55FD6}" dt="2026-09-13T18:28:23.260" v="551"/>
        <pc:sldMkLst>
          <pc:docMk/>
          <pc:sldMk cId="1163301808" sldId="633"/>
        </pc:sldMkLst>
      </pc:sldChg>
      <pc:sldChg chg="add">
        <pc:chgData name="Travis Peck" userId="8a0f63f9-5ca0-46b6-bd4a-51e57c0b69c8" providerId="ADAL" clId="{9562EBE1-CF8F-43C6-896B-1A1FC8F55FD6}" dt="2026-09-13T18:28:30.901" v="553"/>
        <pc:sldMkLst>
          <pc:docMk/>
          <pc:sldMk cId="3101272079" sldId="634"/>
        </pc:sldMkLst>
      </pc:sldChg>
      <pc:sldChg chg="modSp new mod">
        <pc:chgData name="Travis Peck" userId="8a0f63f9-5ca0-46b6-bd4a-51e57c0b69c8" providerId="ADAL" clId="{9562EBE1-CF8F-43C6-896B-1A1FC8F55FD6}" dt="2026-09-13T18:44:54.072" v="1349" actId="20577"/>
        <pc:sldMkLst>
          <pc:docMk/>
          <pc:sldMk cId="2689440499" sldId="635"/>
        </pc:sldMkLst>
        <pc:spChg chg="mod">
          <ac:chgData name="Travis Peck" userId="8a0f63f9-5ca0-46b6-bd4a-51e57c0b69c8" providerId="ADAL" clId="{9562EBE1-CF8F-43C6-896B-1A1FC8F55FD6}" dt="2026-09-13T18:44:54.072" v="1349" actId="20577"/>
          <ac:spMkLst>
            <pc:docMk/>
            <pc:sldMk cId="2689440499" sldId="635"/>
            <ac:spMk id="2" creationId="{91C66CEF-1784-1D86-402C-75D30AA578F3}"/>
          </ac:spMkLst>
        </pc:spChg>
        <pc:spChg chg="mod">
          <ac:chgData name="Travis Peck" userId="8a0f63f9-5ca0-46b6-bd4a-51e57c0b69c8" providerId="ADAL" clId="{9562EBE1-CF8F-43C6-896B-1A1FC8F55FD6}" dt="2026-09-13T18:33:16.232" v="608" actId="27636"/>
          <ac:spMkLst>
            <pc:docMk/>
            <pc:sldMk cId="2689440499" sldId="635"/>
            <ac:spMk id="4" creationId="{C112B9B2-B572-8B2D-E1CF-BDE28D000909}"/>
          </ac:spMkLst>
        </pc:spChg>
      </pc:sldChg>
      <pc:sldChg chg="modSp new mod">
        <pc:chgData name="Travis Peck" userId="8a0f63f9-5ca0-46b6-bd4a-51e57c0b69c8" providerId="ADAL" clId="{9562EBE1-CF8F-43C6-896B-1A1FC8F55FD6}" dt="2026-09-13T18:45:29.095" v="1364" actId="20577"/>
        <pc:sldMkLst>
          <pc:docMk/>
          <pc:sldMk cId="1762958040" sldId="636"/>
        </pc:sldMkLst>
        <pc:spChg chg="mod">
          <ac:chgData name="Travis Peck" userId="8a0f63f9-5ca0-46b6-bd4a-51e57c0b69c8" providerId="ADAL" clId="{9562EBE1-CF8F-43C6-896B-1A1FC8F55FD6}" dt="2026-09-13T18:45:26.726" v="1362" actId="21"/>
          <ac:spMkLst>
            <pc:docMk/>
            <pc:sldMk cId="1762958040" sldId="636"/>
            <ac:spMk id="2" creationId="{7D5CBA72-0387-6664-1E1C-8839D0F67CEE}"/>
          </ac:spMkLst>
        </pc:spChg>
        <pc:spChg chg="mod">
          <ac:chgData name="Travis Peck" userId="8a0f63f9-5ca0-46b6-bd4a-51e57c0b69c8" providerId="ADAL" clId="{9562EBE1-CF8F-43C6-896B-1A1FC8F55FD6}" dt="2026-09-13T18:45:01.910" v="1357" actId="20577"/>
          <ac:spMkLst>
            <pc:docMk/>
            <pc:sldMk cId="1762958040" sldId="636"/>
            <ac:spMk id="4" creationId="{DE020893-E634-C08E-7CCA-0B7CB2FEA96F}"/>
          </ac:spMkLst>
        </pc:spChg>
        <pc:spChg chg="mod">
          <ac:chgData name="Travis Peck" userId="8a0f63f9-5ca0-46b6-bd4a-51e57c0b69c8" providerId="ADAL" clId="{9562EBE1-CF8F-43C6-896B-1A1FC8F55FD6}" dt="2026-09-13T18:45:29.095" v="1364" actId="20577"/>
          <ac:spMkLst>
            <pc:docMk/>
            <pc:sldMk cId="1762958040" sldId="636"/>
            <ac:spMk id="5" creationId="{C9896B39-B6AF-F0CC-44AD-2783ED9C03B2}"/>
          </ac:spMkLst>
        </pc:spChg>
      </pc:sldChg>
      <pc:sldChg chg="modSp new mod">
        <pc:chgData name="Travis Peck" userId="8a0f63f9-5ca0-46b6-bd4a-51e57c0b69c8" providerId="ADAL" clId="{9562EBE1-CF8F-43C6-896B-1A1FC8F55FD6}" dt="2026-09-13T18:47:37.706" v="1474" actId="27636"/>
        <pc:sldMkLst>
          <pc:docMk/>
          <pc:sldMk cId="296181184" sldId="637"/>
        </pc:sldMkLst>
        <pc:spChg chg="mod">
          <ac:chgData name="Travis Peck" userId="8a0f63f9-5ca0-46b6-bd4a-51e57c0b69c8" providerId="ADAL" clId="{9562EBE1-CF8F-43C6-896B-1A1FC8F55FD6}" dt="2026-09-13T18:47:37.706" v="1474" actId="27636"/>
          <ac:spMkLst>
            <pc:docMk/>
            <pc:sldMk cId="296181184" sldId="637"/>
            <ac:spMk id="2" creationId="{8043A8A1-9167-6D49-DE9C-74444D87E3AB}"/>
          </ac:spMkLst>
        </pc:spChg>
        <pc:spChg chg="mod">
          <ac:chgData name="Travis Peck" userId="8a0f63f9-5ca0-46b6-bd4a-51e57c0b69c8" providerId="ADAL" clId="{9562EBE1-CF8F-43C6-896B-1A1FC8F55FD6}" dt="2026-09-13T18:46:00.174" v="1370" actId="27636"/>
          <ac:spMkLst>
            <pc:docMk/>
            <pc:sldMk cId="296181184" sldId="637"/>
            <ac:spMk id="4" creationId="{C67A8DD8-6357-1B1B-0A95-7B3F16310187}"/>
          </ac:spMkLst>
        </pc:spChg>
      </pc:sldChg>
      <pc:sldChg chg="modSp new mod">
        <pc:chgData name="Travis Peck" userId="8a0f63f9-5ca0-46b6-bd4a-51e57c0b69c8" providerId="ADAL" clId="{9562EBE1-CF8F-43C6-896B-1A1FC8F55FD6}" dt="2026-09-13T18:35:53.412" v="670" actId="255"/>
        <pc:sldMkLst>
          <pc:docMk/>
          <pc:sldMk cId="856952117" sldId="638"/>
        </pc:sldMkLst>
        <pc:spChg chg="mod">
          <ac:chgData name="Travis Peck" userId="8a0f63f9-5ca0-46b6-bd4a-51e57c0b69c8" providerId="ADAL" clId="{9562EBE1-CF8F-43C6-896B-1A1FC8F55FD6}" dt="2026-09-13T18:35:53.412" v="670" actId="255"/>
          <ac:spMkLst>
            <pc:docMk/>
            <pc:sldMk cId="856952117" sldId="638"/>
            <ac:spMk id="2" creationId="{361C9F48-7C13-44C4-705C-08F947486AD6}"/>
          </ac:spMkLst>
        </pc:spChg>
        <pc:spChg chg="mod">
          <ac:chgData name="Travis Peck" userId="8a0f63f9-5ca0-46b6-bd4a-51e57c0b69c8" providerId="ADAL" clId="{9562EBE1-CF8F-43C6-896B-1A1FC8F55FD6}" dt="2026-09-13T18:34:55.368" v="657" actId="20577"/>
          <ac:spMkLst>
            <pc:docMk/>
            <pc:sldMk cId="856952117" sldId="638"/>
            <ac:spMk id="4" creationId="{B4AAB4ED-71B9-947A-589A-2EDE03454140}"/>
          </ac:spMkLst>
        </pc:spChg>
      </pc:sldChg>
      <pc:sldChg chg="modSp new mod">
        <pc:chgData name="Travis Peck" userId="8a0f63f9-5ca0-46b6-bd4a-51e57c0b69c8" providerId="ADAL" clId="{9562EBE1-CF8F-43C6-896B-1A1FC8F55FD6}" dt="2026-09-13T18:37:56.469" v="919" actId="20577"/>
        <pc:sldMkLst>
          <pc:docMk/>
          <pc:sldMk cId="1497593914" sldId="639"/>
        </pc:sldMkLst>
        <pc:spChg chg="mod">
          <ac:chgData name="Travis Peck" userId="8a0f63f9-5ca0-46b6-bd4a-51e57c0b69c8" providerId="ADAL" clId="{9562EBE1-CF8F-43C6-896B-1A1FC8F55FD6}" dt="2026-09-13T18:37:56.469" v="919" actId="20577"/>
          <ac:spMkLst>
            <pc:docMk/>
            <pc:sldMk cId="1497593914" sldId="639"/>
            <ac:spMk id="2" creationId="{E77B0747-5F90-608D-BE10-7AE194B2EFD3}"/>
          </ac:spMkLst>
        </pc:spChg>
        <pc:spChg chg="mod">
          <ac:chgData name="Travis Peck" userId="8a0f63f9-5ca0-46b6-bd4a-51e57c0b69c8" providerId="ADAL" clId="{9562EBE1-CF8F-43C6-896B-1A1FC8F55FD6}" dt="2026-09-13T18:36:45.224" v="679" actId="20577"/>
          <ac:spMkLst>
            <pc:docMk/>
            <pc:sldMk cId="1497593914" sldId="639"/>
            <ac:spMk id="4" creationId="{DC5BEAFB-1CC8-0EBE-174D-05C9B21788F4}"/>
          </ac:spMkLst>
        </pc:spChg>
      </pc:sldChg>
      <pc:sldChg chg="modSp new mod">
        <pc:chgData name="Travis Peck" userId="8a0f63f9-5ca0-46b6-bd4a-51e57c0b69c8" providerId="ADAL" clId="{9562EBE1-CF8F-43C6-896B-1A1FC8F55FD6}" dt="2026-09-13T18:42:11.148" v="1102" actId="27636"/>
        <pc:sldMkLst>
          <pc:docMk/>
          <pc:sldMk cId="1403577874" sldId="640"/>
        </pc:sldMkLst>
        <pc:spChg chg="mod">
          <ac:chgData name="Travis Peck" userId="8a0f63f9-5ca0-46b6-bd4a-51e57c0b69c8" providerId="ADAL" clId="{9562EBE1-CF8F-43C6-896B-1A1FC8F55FD6}" dt="2026-09-13T18:42:11.148" v="1102" actId="27636"/>
          <ac:spMkLst>
            <pc:docMk/>
            <pc:sldMk cId="1403577874" sldId="640"/>
            <ac:spMk id="2" creationId="{20F802B6-096D-18E0-C17B-1A5A2BF8DC52}"/>
          </ac:spMkLst>
        </pc:spChg>
        <pc:spChg chg="mod">
          <ac:chgData name="Travis Peck" userId="8a0f63f9-5ca0-46b6-bd4a-51e57c0b69c8" providerId="ADAL" clId="{9562EBE1-CF8F-43C6-896B-1A1FC8F55FD6}" dt="2026-09-13T18:38:21.296" v="988" actId="27636"/>
          <ac:spMkLst>
            <pc:docMk/>
            <pc:sldMk cId="1403577874" sldId="640"/>
            <ac:spMk id="4" creationId="{142BDEF1-508D-B0DC-E1A8-77268D25488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C30B32-E726-7D4B-B8BE-178BD00A985E}" type="doc">
      <dgm:prSet loTypeId="urn:microsoft.com/office/officeart/2005/8/layout/hProcess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83FE71-E719-2D41-9A86-D2DA024CE635}">
      <dgm:prSet phldrT="[Text]"/>
      <dgm:spPr/>
      <dgm:t>
        <a:bodyPr/>
        <a:lstStyle/>
        <a:p>
          <a:r>
            <a:rPr lang="en-US"/>
            <a:t>Retrieval</a:t>
          </a:r>
        </a:p>
      </dgm:t>
    </dgm:pt>
    <dgm:pt modelId="{3B41A651-9D96-5441-AC7E-7BB7E0F36E9C}" type="parTrans" cxnId="{B2EF145D-F4FD-154A-805D-C8D055083B56}">
      <dgm:prSet/>
      <dgm:spPr/>
      <dgm:t>
        <a:bodyPr/>
        <a:lstStyle/>
        <a:p>
          <a:endParaRPr lang="en-US"/>
        </a:p>
      </dgm:t>
    </dgm:pt>
    <dgm:pt modelId="{A58BEF1F-F487-6C40-92FA-6479F7E1166D}" type="sibTrans" cxnId="{B2EF145D-F4FD-154A-805D-C8D055083B56}">
      <dgm:prSet/>
      <dgm:spPr/>
      <dgm:t>
        <a:bodyPr/>
        <a:lstStyle/>
        <a:p>
          <a:endParaRPr lang="en-US"/>
        </a:p>
      </dgm:t>
    </dgm:pt>
    <dgm:pt modelId="{8F026DDC-D51A-1143-9385-5267B2567796}">
      <dgm:prSet phldrT="[Text]"/>
      <dgm:spPr/>
      <dgm:t>
        <a:bodyPr/>
        <a:lstStyle/>
        <a:p>
          <a:r>
            <a:rPr lang="en-US"/>
            <a:t>Reflection</a:t>
          </a:r>
        </a:p>
      </dgm:t>
    </dgm:pt>
    <dgm:pt modelId="{44F54BCE-5BFD-B941-8460-F5ADC7332E54}" type="parTrans" cxnId="{BA0BA197-EA27-4C4A-8BCF-A051B3F01A0F}">
      <dgm:prSet/>
      <dgm:spPr/>
      <dgm:t>
        <a:bodyPr/>
        <a:lstStyle/>
        <a:p>
          <a:endParaRPr lang="en-US"/>
        </a:p>
      </dgm:t>
    </dgm:pt>
    <dgm:pt modelId="{762B3F3C-5C0B-9B4F-90C8-FC5720AC861F}" type="sibTrans" cxnId="{BA0BA197-EA27-4C4A-8BCF-A051B3F01A0F}">
      <dgm:prSet/>
      <dgm:spPr/>
      <dgm:t>
        <a:bodyPr/>
        <a:lstStyle/>
        <a:p>
          <a:endParaRPr lang="en-US"/>
        </a:p>
      </dgm:t>
    </dgm:pt>
    <dgm:pt modelId="{DC34520A-1201-9C44-94C7-D1D55083A82B}">
      <dgm:prSet phldrT="[Text]"/>
      <dgm:spPr/>
      <dgm:t>
        <a:bodyPr/>
        <a:lstStyle/>
        <a:p>
          <a:r>
            <a:rPr lang="en-US"/>
            <a:t>Linkage</a:t>
          </a:r>
        </a:p>
      </dgm:t>
    </dgm:pt>
    <dgm:pt modelId="{45DF5571-DFD3-E54B-8F6A-E7848A0BB025}" type="parTrans" cxnId="{D1EA1FD8-5B9E-5A48-A658-B424A45B36FA}">
      <dgm:prSet/>
      <dgm:spPr/>
      <dgm:t>
        <a:bodyPr/>
        <a:lstStyle/>
        <a:p>
          <a:endParaRPr lang="en-US"/>
        </a:p>
      </dgm:t>
    </dgm:pt>
    <dgm:pt modelId="{85E25370-636F-0646-A289-553EDE41AD7A}" type="sibTrans" cxnId="{D1EA1FD8-5B9E-5A48-A658-B424A45B36FA}">
      <dgm:prSet/>
      <dgm:spPr/>
      <dgm:t>
        <a:bodyPr/>
        <a:lstStyle/>
        <a:p>
          <a:endParaRPr lang="en-US"/>
        </a:p>
      </dgm:t>
    </dgm:pt>
    <dgm:pt modelId="{B7DBF5DF-ABDE-7542-AA03-601BF8008AC2}">
      <dgm:prSet phldrT="[Text]"/>
      <dgm:spPr/>
      <dgm:t>
        <a:bodyPr/>
        <a:lstStyle/>
        <a:p>
          <a:r>
            <a:rPr lang="en-US"/>
            <a:t>Professional Response</a:t>
          </a:r>
        </a:p>
      </dgm:t>
    </dgm:pt>
    <dgm:pt modelId="{9AAC382C-1D3A-CF4A-B682-BB39762FDFA6}" type="parTrans" cxnId="{E16DADA6-9022-CA43-906B-13ADD175963D}">
      <dgm:prSet/>
      <dgm:spPr/>
      <dgm:t>
        <a:bodyPr/>
        <a:lstStyle/>
        <a:p>
          <a:endParaRPr lang="en-US"/>
        </a:p>
      </dgm:t>
    </dgm:pt>
    <dgm:pt modelId="{48BAA8E7-9F44-1344-9827-C168B7CF8396}" type="sibTrans" cxnId="{E16DADA6-9022-CA43-906B-13ADD175963D}">
      <dgm:prSet/>
      <dgm:spPr/>
      <dgm:t>
        <a:bodyPr/>
        <a:lstStyle/>
        <a:p>
          <a:endParaRPr lang="en-US"/>
        </a:p>
      </dgm:t>
    </dgm:pt>
    <dgm:pt modelId="{B1BD3383-2F91-A344-AA2F-625FD172C536}">
      <dgm:prSet phldrT="[Text]"/>
      <dgm:spPr/>
      <dgm:t>
        <a:bodyPr/>
        <a:lstStyle/>
        <a:p>
          <a:pPr>
            <a:buNone/>
          </a:pPr>
          <a:r>
            <a:rPr lang="en-US" dirty="0"/>
            <a:t>Information gathering</a:t>
          </a:r>
        </a:p>
      </dgm:t>
    </dgm:pt>
    <dgm:pt modelId="{701EBC50-8F21-5347-8E5D-5F98490FD0BF}" type="parTrans" cxnId="{AE2CA079-B118-1141-8159-856E2CE3CFD7}">
      <dgm:prSet/>
      <dgm:spPr/>
      <dgm:t>
        <a:bodyPr/>
        <a:lstStyle/>
        <a:p>
          <a:endParaRPr lang="en-US"/>
        </a:p>
      </dgm:t>
    </dgm:pt>
    <dgm:pt modelId="{B97024D1-89D4-7A4C-9C2E-AA506A23FE9D}" type="sibTrans" cxnId="{AE2CA079-B118-1141-8159-856E2CE3CFD7}">
      <dgm:prSet/>
      <dgm:spPr/>
      <dgm:t>
        <a:bodyPr/>
        <a:lstStyle/>
        <a:p>
          <a:endParaRPr lang="en-US"/>
        </a:p>
      </dgm:t>
    </dgm:pt>
    <dgm:pt modelId="{5803E9BF-CED4-1A42-9AEA-EFECCE6E35C2}">
      <dgm:prSet phldrT="[Text]"/>
      <dgm:spPr/>
      <dgm:t>
        <a:bodyPr/>
        <a:lstStyle/>
        <a:p>
          <a:pPr>
            <a:buNone/>
          </a:pPr>
          <a:r>
            <a:rPr lang="en-US"/>
            <a:t>Exploration of self</a:t>
          </a:r>
        </a:p>
      </dgm:t>
    </dgm:pt>
    <dgm:pt modelId="{AA392164-3568-0C4F-8520-7D18CA0C21B5}" type="parTrans" cxnId="{6841AFFE-7A08-9947-914B-C86F750B04B5}">
      <dgm:prSet/>
      <dgm:spPr/>
      <dgm:t>
        <a:bodyPr/>
        <a:lstStyle/>
        <a:p>
          <a:endParaRPr lang="en-US"/>
        </a:p>
      </dgm:t>
    </dgm:pt>
    <dgm:pt modelId="{69550F25-2B58-F24F-9CD5-40EFC9558885}" type="sibTrans" cxnId="{6841AFFE-7A08-9947-914B-C86F750B04B5}">
      <dgm:prSet/>
      <dgm:spPr/>
      <dgm:t>
        <a:bodyPr/>
        <a:lstStyle/>
        <a:p>
          <a:endParaRPr lang="en-US"/>
        </a:p>
      </dgm:t>
    </dgm:pt>
    <dgm:pt modelId="{E611177D-A650-484D-A27F-CFE565CCB4C5}">
      <dgm:prSet phldrT="[Text]"/>
      <dgm:spPr/>
      <dgm:t>
        <a:bodyPr/>
        <a:lstStyle/>
        <a:p>
          <a:pPr>
            <a:buNone/>
          </a:pPr>
          <a:r>
            <a:rPr lang="en-US"/>
            <a:t>Conscious application of</a:t>
          </a:r>
        </a:p>
      </dgm:t>
    </dgm:pt>
    <dgm:pt modelId="{876D66BB-29FE-5243-8126-3379E674F257}" type="parTrans" cxnId="{2A957168-FC7A-C849-BAA1-8D3334BF72DE}">
      <dgm:prSet/>
      <dgm:spPr/>
      <dgm:t>
        <a:bodyPr/>
        <a:lstStyle/>
        <a:p>
          <a:endParaRPr lang="en-US"/>
        </a:p>
      </dgm:t>
    </dgm:pt>
    <dgm:pt modelId="{AD7D7ABF-820D-5644-904F-58A59FDC06F8}" type="sibTrans" cxnId="{2A957168-FC7A-C849-BAA1-8D3334BF72DE}">
      <dgm:prSet/>
      <dgm:spPr/>
      <dgm:t>
        <a:bodyPr/>
        <a:lstStyle/>
        <a:p>
          <a:endParaRPr lang="en-US"/>
        </a:p>
      </dgm:t>
    </dgm:pt>
    <dgm:pt modelId="{47BB232C-A7FD-2F4E-8D36-1897DBFEA44B}">
      <dgm:prSet phldrT="[Text]"/>
      <dgm:spPr/>
      <dgm:t>
        <a:bodyPr/>
        <a:lstStyle/>
        <a:p>
          <a:pPr>
            <a:buNone/>
          </a:pPr>
          <a:r>
            <a:rPr lang="en-US"/>
            <a:t>Using knowledge and</a:t>
          </a:r>
        </a:p>
      </dgm:t>
    </dgm:pt>
    <dgm:pt modelId="{A77E7D68-EE62-2245-92FE-2C169F01BBE4}" type="parTrans" cxnId="{DD75CF67-62A7-0E45-93F0-0C4EE7F1D775}">
      <dgm:prSet/>
      <dgm:spPr/>
      <dgm:t>
        <a:bodyPr/>
        <a:lstStyle/>
        <a:p>
          <a:endParaRPr lang="en-US"/>
        </a:p>
      </dgm:t>
    </dgm:pt>
    <dgm:pt modelId="{E384570F-A6F5-8D4B-A887-2DF47EBB9CE6}" type="sibTrans" cxnId="{DD75CF67-62A7-0E45-93F0-0C4EE7F1D775}">
      <dgm:prSet/>
      <dgm:spPr/>
      <dgm:t>
        <a:bodyPr/>
        <a:lstStyle/>
        <a:p>
          <a:endParaRPr lang="en-US"/>
        </a:p>
      </dgm:t>
    </dgm:pt>
    <dgm:pt modelId="{785FAEEC-07DF-4A9F-8495-FF30B839D21F}">
      <dgm:prSet phldrT="[Text]"/>
      <dgm:spPr/>
      <dgm:t>
        <a:bodyPr/>
        <a:lstStyle/>
        <a:p>
          <a:pPr>
            <a:buNone/>
          </a:pPr>
          <a:r>
            <a:rPr lang="en-US"/>
            <a:t>about a specific practice</a:t>
          </a:r>
        </a:p>
      </dgm:t>
    </dgm:pt>
    <dgm:pt modelId="{513EE096-6A5E-44A1-A2D6-EB96F480D932}" type="parTrans" cxnId="{7ED11357-588C-45BD-9695-C1E9E0BEED48}">
      <dgm:prSet/>
      <dgm:spPr/>
      <dgm:t>
        <a:bodyPr/>
        <a:lstStyle/>
        <a:p>
          <a:endParaRPr lang="en-US"/>
        </a:p>
      </dgm:t>
    </dgm:pt>
    <dgm:pt modelId="{99AFF5BD-5DBB-439D-BE90-46721215D547}" type="sibTrans" cxnId="{7ED11357-588C-45BD-9695-C1E9E0BEED48}">
      <dgm:prSet/>
      <dgm:spPr/>
      <dgm:t>
        <a:bodyPr/>
        <a:lstStyle/>
        <a:p>
          <a:endParaRPr lang="en-US"/>
        </a:p>
      </dgm:t>
    </dgm:pt>
    <dgm:pt modelId="{C249EBB0-2D12-4402-A014-01A554717A44}">
      <dgm:prSet phldrT="[Text]"/>
      <dgm:spPr/>
      <dgm:t>
        <a:bodyPr/>
        <a:lstStyle/>
        <a:p>
          <a:pPr>
            <a:buNone/>
          </a:pPr>
          <a:r>
            <a:rPr lang="en-US"/>
            <a:t>situation</a:t>
          </a:r>
        </a:p>
      </dgm:t>
    </dgm:pt>
    <dgm:pt modelId="{8D69D117-3C1B-472F-8ADA-3B2CADF6100B}" type="parTrans" cxnId="{5EFEDD06-B208-485C-BE10-B3C31D1DED36}">
      <dgm:prSet/>
      <dgm:spPr/>
      <dgm:t>
        <a:bodyPr/>
        <a:lstStyle/>
        <a:p>
          <a:endParaRPr lang="en-US"/>
        </a:p>
      </dgm:t>
    </dgm:pt>
    <dgm:pt modelId="{C9CE9D63-AF3A-41B5-9D1D-C7219F9E4797}" type="sibTrans" cxnId="{5EFEDD06-B208-485C-BE10-B3C31D1DED36}">
      <dgm:prSet/>
      <dgm:spPr/>
      <dgm:t>
        <a:bodyPr/>
        <a:lstStyle/>
        <a:p>
          <a:endParaRPr lang="en-US"/>
        </a:p>
      </dgm:t>
    </dgm:pt>
    <dgm:pt modelId="{882EB89F-89B2-4323-9600-E2A0F312A3DD}">
      <dgm:prSet phldrT="[Text]"/>
      <dgm:spPr/>
      <dgm:t>
        <a:bodyPr/>
        <a:lstStyle/>
        <a:p>
          <a:pPr>
            <a:buNone/>
          </a:pPr>
          <a:r>
            <a:rPr lang="en-US"/>
            <a:t>awareness and personal</a:t>
          </a:r>
        </a:p>
      </dgm:t>
    </dgm:pt>
    <dgm:pt modelId="{F0E29B35-5EFE-433D-AB21-74AA88106339}" type="parTrans" cxnId="{0760EC42-A3A2-41EC-8F24-49AB429714A0}">
      <dgm:prSet/>
      <dgm:spPr/>
      <dgm:t>
        <a:bodyPr/>
        <a:lstStyle/>
        <a:p>
          <a:endParaRPr lang="en-US"/>
        </a:p>
      </dgm:t>
    </dgm:pt>
    <dgm:pt modelId="{9CD8F34A-2FEB-44D9-BA33-97A15E5ACC4F}" type="sibTrans" cxnId="{0760EC42-A3A2-41EC-8F24-49AB429714A0}">
      <dgm:prSet/>
      <dgm:spPr/>
      <dgm:t>
        <a:bodyPr/>
        <a:lstStyle/>
        <a:p>
          <a:endParaRPr lang="en-US"/>
        </a:p>
      </dgm:t>
    </dgm:pt>
    <dgm:pt modelId="{45BD1EBC-8861-4F13-B733-C4466B5E0AF9}">
      <dgm:prSet phldrT="[Text]"/>
      <dgm:spPr/>
      <dgm:t>
        <a:bodyPr/>
        <a:lstStyle/>
        <a:p>
          <a:pPr>
            <a:buNone/>
          </a:pPr>
          <a:r>
            <a:rPr lang="en-US"/>
            <a:t>values, biases &amp;</a:t>
          </a:r>
        </a:p>
      </dgm:t>
    </dgm:pt>
    <dgm:pt modelId="{629E2021-653D-4A6F-BC3B-001578E58D9E}" type="parTrans" cxnId="{EE9F988D-6699-4B59-84B4-4B5EC09DE309}">
      <dgm:prSet/>
      <dgm:spPr/>
      <dgm:t>
        <a:bodyPr/>
        <a:lstStyle/>
        <a:p>
          <a:endParaRPr lang="en-US"/>
        </a:p>
      </dgm:t>
    </dgm:pt>
    <dgm:pt modelId="{9CAA0703-5814-406D-BE86-512165166BF1}" type="sibTrans" cxnId="{EE9F988D-6699-4B59-84B4-4B5EC09DE309}">
      <dgm:prSet/>
      <dgm:spPr/>
      <dgm:t>
        <a:bodyPr/>
        <a:lstStyle/>
        <a:p>
          <a:endParaRPr lang="en-US"/>
        </a:p>
      </dgm:t>
    </dgm:pt>
    <dgm:pt modelId="{408C6099-95AE-4108-82FA-15F5F99A4E59}">
      <dgm:prSet phldrT="[Text]"/>
      <dgm:spPr/>
      <dgm:t>
        <a:bodyPr/>
        <a:lstStyle/>
        <a:p>
          <a:pPr>
            <a:buNone/>
          </a:pPr>
          <a:r>
            <a:rPr lang="en-US"/>
            <a:t>assumptions</a:t>
          </a:r>
        </a:p>
      </dgm:t>
    </dgm:pt>
    <dgm:pt modelId="{EC555191-00ED-4A7A-ABB2-46577F1AA428}" type="parTrans" cxnId="{EA775993-2267-4CAC-B50A-2F68B19D5E21}">
      <dgm:prSet/>
      <dgm:spPr/>
      <dgm:t>
        <a:bodyPr/>
        <a:lstStyle/>
        <a:p>
          <a:endParaRPr lang="en-US"/>
        </a:p>
      </dgm:t>
    </dgm:pt>
    <dgm:pt modelId="{8E244151-92BD-4953-AD58-0CE559DB2106}" type="sibTrans" cxnId="{EA775993-2267-4CAC-B50A-2F68B19D5E21}">
      <dgm:prSet/>
      <dgm:spPr/>
      <dgm:t>
        <a:bodyPr/>
        <a:lstStyle/>
        <a:p>
          <a:endParaRPr lang="en-US"/>
        </a:p>
      </dgm:t>
    </dgm:pt>
    <dgm:pt modelId="{B3DE7160-5971-4CBC-881D-5D46B26F0FE3}">
      <dgm:prSet phldrT="[Text]"/>
      <dgm:spPr/>
      <dgm:t>
        <a:bodyPr/>
        <a:lstStyle/>
        <a:p>
          <a:pPr>
            <a:buNone/>
          </a:pPr>
          <a:r>
            <a:rPr lang="en-US"/>
            <a:t>theory to practice</a:t>
          </a:r>
        </a:p>
      </dgm:t>
    </dgm:pt>
    <dgm:pt modelId="{E3B8E45F-39E7-4A48-8470-18997E726B39}" type="parTrans" cxnId="{DC66FD9B-15ED-45B3-B83D-5518803655BF}">
      <dgm:prSet/>
      <dgm:spPr/>
      <dgm:t>
        <a:bodyPr/>
        <a:lstStyle/>
        <a:p>
          <a:endParaRPr lang="en-US"/>
        </a:p>
      </dgm:t>
    </dgm:pt>
    <dgm:pt modelId="{72C7EF76-6630-42B3-8033-66A15AFBFDB5}" type="sibTrans" cxnId="{DC66FD9B-15ED-45B3-B83D-5518803655BF}">
      <dgm:prSet/>
      <dgm:spPr/>
      <dgm:t>
        <a:bodyPr/>
        <a:lstStyle/>
        <a:p>
          <a:endParaRPr lang="en-US"/>
        </a:p>
      </dgm:t>
    </dgm:pt>
    <dgm:pt modelId="{3673EF06-DD4C-431E-BCC5-75904763A04B}">
      <dgm:prSet phldrT="[Text]"/>
      <dgm:spPr/>
      <dgm:t>
        <a:bodyPr/>
        <a:lstStyle/>
        <a:p>
          <a:pPr>
            <a:buNone/>
          </a:pPr>
          <a:r>
            <a:rPr lang="en-US"/>
            <a:t>insights to develop plans</a:t>
          </a:r>
        </a:p>
      </dgm:t>
    </dgm:pt>
    <dgm:pt modelId="{BE622759-A2EE-4E7E-B3C4-149A24D40AE7}" type="parTrans" cxnId="{3E335241-59AC-4BFC-A86A-3C6CCAD5A380}">
      <dgm:prSet/>
      <dgm:spPr/>
      <dgm:t>
        <a:bodyPr/>
        <a:lstStyle/>
        <a:p>
          <a:endParaRPr lang="en-US"/>
        </a:p>
      </dgm:t>
    </dgm:pt>
    <dgm:pt modelId="{D840E803-0C65-4C8C-A65C-1B09DF5A3CCF}" type="sibTrans" cxnId="{3E335241-59AC-4BFC-A86A-3C6CCAD5A380}">
      <dgm:prSet/>
      <dgm:spPr/>
      <dgm:t>
        <a:bodyPr/>
        <a:lstStyle/>
        <a:p>
          <a:endParaRPr lang="en-US"/>
        </a:p>
      </dgm:t>
    </dgm:pt>
    <dgm:pt modelId="{0AE007B6-3306-4F59-9F2A-8DC57B42AB56}">
      <dgm:prSet phldrT="[Text]"/>
      <dgm:spPr/>
      <dgm:t>
        <a:bodyPr/>
        <a:lstStyle/>
        <a:p>
          <a:pPr>
            <a:buNone/>
          </a:pPr>
          <a:r>
            <a:rPr lang="en-US"/>
            <a:t>and </a:t>
          </a:r>
          <a:r>
            <a:rPr lang="en-US" err="1"/>
            <a:t>behavioural</a:t>
          </a:r>
          <a:endParaRPr lang="en-US"/>
        </a:p>
      </dgm:t>
    </dgm:pt>
    <dgm:pt modelId="{5D8E4B01-A375-4B2B-91D4-19B65A949B36}" type="parTrans" cxnId="{2261914C-C605-49DF-87F0-484860D1FB6B}">
      <dgm:prSet/>
      <dgm:spPr/>
      <dgm:t>
        <a:bodyPr/>
        <a:lstStyle/>
        <a:p>
          <a:endParaRPr lang="en-US"/>
        </a:p>
      </dgm:t>
    </dgm:pt>
    <dgm:pt modelId="{9B5F5915-5787-4F1E-8192-785A9D2897A9}" type="sibTrans" cxnId="{2261914C-C605-49DF-87F0-484860D1FB6B}">
      <dgm:prSet/>
      <dgm:spPr/>
      <dgm:t>
        <a:bodyPr/>
        <a:lstStyle/>
        <a:p>
          <a:endParaRPr lang="en-US"/>
        </a:p>
      </dgm:t>
    </dgm:pt>
    <dgm:pt modelId="{B3870EAF-4972-420E-B897-139042EFC16F}">
      <dgm:prSet phldrT="[Text]"/>
      <dgm:spPr/>
      <dgm:t>
        <a:bodyPr/>
        <a:lstStyle/>
        <a:p>
          <a:pPr>
            <a:buNone/>
          </a:pPr>
          <a:r>
            <a:rPr lang="en-US"/>
            <a:t>responses to inform</a:t>
          </a:r>
        </a:p>
      </dgm:t>
    </dgm:pt>
    <dgm:pt modelId="{5DDC403C-4EC6-42D3-B907-A14EF051AEA5}" type="parTrans" cxnId="{D09D81E3-6516-49FF-A085-EA643C1A515E}">
      <dgm:prSet/>
      <dgm:spPr/>
      <dgm:t>
        <a:bodyPr/>
        <a:lstStyle/>
        <a:p>
          <a:endParaRPr lang="en-US"/>
        </a:p>
      </dgm:t>
    </dgm:pt>
    <dgm:pt modelId="{EF1C604A-8E00-42B8-BADE-0AD4FBAF3BBF}" type="sibTrans" cxnId="{D09D81E3-6516-49FF-A085-EA643C1A515E}">
      <dgm:prSet/>
      <dgm:spPr/>
      <dgm:t>
        <a:bodyPr/>
        <a:lstStyle/>
        <a:p>
          <a:endParaRPr lang="en-US"/>
        </a:p>
      </dgm:t>
    </dgm:pt>
    <dgm:pt modelId="{BFBEB213-A000-41B3-A28A-6C7984C237CA}">
      <dgm:prSet phldrT="[Text]"/>
      <dgm:spPr/>
      <dgm:t>
        <a:bodyPr/>
        <a:lstStyle/>
        <a:p>
          <a:pPr>
            <a:buNone/>
          </a:pPr>
          <a:r>
            <a:rPr lang="en-US"/>
            <a:t>future encounters</a:t>
          </a:r>
        </a:p>
      </dgm:t>
    </dgm:pt>
    <dgm:pt modelId="{575815DD-DCA2-43D5-9FB9-4EB3C1FDDD20}" type="parTrans" cxnId="{F220A2FB-1CC8-4448-ADF5-7398F04E3A97}">
      <dgm:prSet/>
      <dgm:spPr/>
      <dgm:t>
        <a:bodyPr/>
        <a:lstStyle/>
        <a:p>
          <a:endParaRPr lang="en-US"/>
        </a:p>
      </dgm:t>
    </dgm:pt>
    <dgm:pt modelId="{E4B08CBD-7C55-4315-B353-D7554D4D17BD}" type="sibTrans" cxnId="{F220A2FB-1CC8-4448-ADF5-7398F04E3A97}">
      <dgm:prSet/>
      <dgm:spPr/>
      <dgm:t>
        <a:bodyPr/>
        <a:lstStyle/>
        <a:p>
          <a:endParaRPr lang="en-US"/>
        </a:p>
      </dgm:t>
    </dgm:pt>
    <dgm:pt modelId="{807881B1-2A89-E84F-80B9-569FE740C431}" type="pres">
      <dgm:prSet presAssocID="{AAC30B32-E726-7D4B-B8BE-178BD00A985E}" presName="Name0" presStyleCnt="0">
        <dgm:presLayoutVars>
          <dgm:dir/>
          <dgm:animLvl val="lvl"/>
          <dgm:resizeHandles val="exact"/>
        </dgm:presLayoutVars>
      </dgm:prSet>
      <dgm:spPr/>
    </dgm:pt>
    <dgm:pt modelId="{78D44300-A5E1-954E-97A3-6E614935A807}" type="pres">
      <dgm:prSet presAssocID="{AAC30B32-E726-7D4B-B8BE-178BD00A985E}" presName="tSp" presStyleCnt="0"/>
      <dgm:spPr/>
    </dgm:pt>
    <dgm:pt modelId="{73E5C58F-42E4-FC4A-8ED1-AB0A92B75559}" type="pres">
      <dgm:prSet presAssocID="{AAC30B32-E726-7D4B-B8BE-178BD00A985E}" presName="bSp" presStyleCnt="0"/>
      <dgm:spPr/>
    </dgm:pt>
    <dgm:pt modelId="{DAAF6CC7-29C3-EF4D-8B23-EF9715374EE7}" type="pres">
      <dgm:prSet presAssocID="{AAC30B32-E726-7D4B-B8BE-178BD00A985E}" presName="process" presStyleCnt="0"/>
      <dgm:spPr/>
    </dgm:pt>
    <dgm:pt modelId="{6C357F91-F249-FB45-9DB2-B2E8EFEFCFC9}" type="pres">
      <dgm:prSet presAssocID="{BC83FE71-E719-2D41-9A86-D2DA024CE635}" presName="composite1" presStyleCnt="0"/>
      <dgm:spPr/>
    </dgm:pt>
    <dgm:pt modelId="{C0059826-3B03-F641-B226-7E289BA409A1}" type="pres">
      <dgm:prSet presAssocID="{BC83FE71-E719-2D41-9A86-D2DA024CE635}" presName="dummyNode1" presStyleLbl="node1" presStyleIdx="0" presStyleCnt="4"/>
      <dgm:spPr/>
    </dgm:pt>
    <dgm:pt modelId="{114EEA34-010B-F543-AE1E-D9B81505A00F}" type="pres">
      <dgm:prSet presAssocID="{BC83FE71-E719-2D41-9A86-D2DA024CE635}" presName="childNode1" presStyleLbl="bgAcc1" presStyleIdx="0" presStyleCnt="4">
        <dgm:presLayoutVars>
          <dgm:bulletEnabled val="1"/>
        </dgm:presLayoutVars>
      </dgm:prSet>
      <dgm:spPr/>
    </dgm:pt>
    <dgm:pt modelId="{8F91DFF0-E441-F54F-9409-4C7CC1AA87F1}" type="pres">
      <dgm:prSet presAssocID="{BC83FE71-E719-2D41-9A86-D2DA024CE635}" presName="childNode1tx" presStyleLbl="bgAcc1" presStyleIdx="0" presStyleCnt="4">
        <dgm:presLayoutVars>
          <dgm:bulletEnabled val="1"/>
        </dgm:presLayoutVars>
      </dgm:prSet>
      <dgm:spPr/>
    </dgm:pt>
    <dgm:pt modelId="{070E6265-436D-7E4E-B694-56F5097FB52F}" type="pres">
      <dgm:prSet presAssocID="{BC83FE71-E719-2D41-9A86-D2DA024CE635}" presName="parentNode1" presStyleLbl="node1" presStyleIdx="0" presStyleCnt="4">
        <dgm:presLayoutVars>
          <dgm:chMax val="1"/>
          <dgm:bulletEnabled val="1"/>
        </dgm:presLayoutVars>
      </dgm:prSet>
      <dgm:spPr/>
    </dgm:pt>
    <dgm:pt modelId="{D9B7E0D5-C2FB-C84F-A54D-2F9B3B5102E8}" type="pres">
      <dgm:prSet presAssocID="{BC83FE71-E719-2D41-9A86-D2DA024CE635}" presName="connSite1" presStyleCnt="0"/>
      <dgm:spPr/>
    </dgm:pt>
    <dgm:pt modelId="{A8AC6DF9-45E8-A947-B358-FFFFD3250CFC}" type="pres">
      <dgm:prSet presAssocID="{A58BEF1F-F487-6C40-92FA-6479F7E1166D}" presName="Name9" presStyleLbl="sibTrans2D1" presStyleIdx="0" presStyleCnt="3"/>
      <dgm:spPr/>
    </dgm:pt>
    <dgm:pt modelId="{9FBCB312-0EC9-C349-85CA-C791FD5B7CC6}" type="pres">
      <dgm:prSet presAssocID="{8F026DDC-D51A-1143-9385-5267B2567796}" presName="composite2" presStyleCnt="0"/>
      <dgm:spPr/>
    </dgm:pt>
    <dgm:pt modelId="{C8DAF79E-FE70-F147-9310-59942F47355B}" type="pres">
      <dgm:prSet presAssocID="{8F026DDC-D51A-1143-9385-5267B2567796}" presName="dummyNode2" presStyleLbl="node1" presStyleIdx="0" presStyleCnt="4"/>
      <dgm:spPr/>
    </dgm:pt>
    <dgm:pt modelId="{60FB0249-3D3C-6B4A-B6D1-AEF0AFFDE252}" type="pres">
      <dgm:prSet presAssocID="{8F026DDC-D51A-1143-9385-5267B2567796}" presName="childNode2" presStyleLbl="bgAcc1" presStyleIdx="1" presStyleCnt="4">
        <dgm:presLayoutVars>
          <dgm:bulletEnabled val="1"/>
        </dgm:presLayoutVars>
      </dgm:prSet>
      <dgm:spPr/>
    </dgm:pt>
    <dgm:pt modelId="{B6D4AFB5-B2F8-A444-BD35-D970A00F9754}" type="pres">
      <dgm:prSet presAssocID="{8F026DDC-D51A-1143-9385-5267B2567796}" presName="childNode2tx" presStyleLbl="bgAcc1" presStyleIdx="1" presStyleCnt="4">
        <dgm:presLayoutVars>
          <dgm:bulletEnabled val="1"/>
        </dgm:presLayoutVars>
      </dgm:prSet>
      <dgm:spPr/>
    </dgm:pt>
    <dgm:pt modelId="{198AF547-E39A-2642-B096-4EF8B774F510}" type="pres">
      <dgm:prSet presAssocID="{8F026DDC-D51A-1143-9385-5267B2567796}" presName="parentNode2" presStyleLbl="node1" presStyleIdx="1" presStyleCnt="4">
        <dgm:presLayoutVars>
          <dgm:chMax val="0"/>
          <dgm:bulletEnabled val="1"/>
        </dgm:presLayoutVars>
      </dgm:prSet>
      <dgm:spPr/>
    </dgm:pt>
    <dgm:pt modelId="{F8A834C2-F313-FB46-9955-D691D1C4045D}" type="pres">
      <dgm:prSet presAssocID="{8F026DDC-D51A-1143-9385-5267B2567796}" presName="connSite2" presStyleCnt="0"/>
      <dgm:spPr/>
    </dgm:pt>
    <dgm:pt modelId="{51DCAE75-52BF-CB4F-B85A-EC20B8AB6806}" type="pres">
      <dgm:prSet presAssocID="{762B3F3C-5C0B-9B4F-90C8-FC5720AC861F}" presName="Name18" presStyleLbl="sibTrans2D1" presStyleIdx="1" presStyleCnt="3"/>
      <dgm:spPr/>
    </dgm:pt>
    <dgm:pt modelId="{EE180D29-CF48-9343-80C2-C4427EEAEC5D}" type="pres">
      <dgm:prSet presAssocID="{DC34520A-1201-9C44-94C7-D1D55083A82B}" presName="composite1" presStyleCnt="0"/>
      <dgm:spPr/>
    </dgm:pt>
    <dgm:pt modelId="{002A92CA-C6FF-1F4C-9A1C-FEACE272DB3A}" type="pres">
      <dgm:prSet presAssocID="{DC34520A-1201-9C44-94C7-D1D55083A82B}" presName="dummyNode1" presStyleLbl="node1" presStyleIdx="1" presStyleCnt="4"/>
      <dgm:spPr/>
    </dgm:pt>
    <dgm:pt modelId="{9C4EC0B7-E079-4D44-A6A1-FA5AFC7C6424}" type="pres">
      <dgm:prSet presAssocID="{DC34520A-1201-9C44-94C7-D1D55083A82B}" presName="childNode1" presStyleLbl="bgAcc1" presStyleIdx="2" presStyleCnt="4">
        <dgm:presLayoutVars>
          <dgm:bulletEnabled val="1"/>
        </dgm:presLayoutVars>
      </dgm:prSet>
      <dgm:spPr/>
    </dgm:pt>
    <dgm:pt modelId="{B60180FF-6702-7A4C-B61E-B2AADA33ED64}" type="pres">
      <dgm:prSet presAssocID="{DC34520A-1201-9C44-94C7-D1D55083A82B}" presName="childNode1tx" presStyleLbl="bgAcc1" presStyleIdx="2" presStyleCnt="4">
        <dgm:presLayoutVars>
          <dgm:bulletEnabled val="1"/>
        </dgm:presLayoutVars>
      </dgm:prSet>
      <dgm:spPr/>
    </dgm:pt>
    <dgm:pt modelId="{B79B8306-DDAA-714E-8DB3-03F86E8B9E7F}" type="pres">
      <dgm:prSet presAssocID="{DC34520A-1201-9C44-94C7-D1D55083A82B}" presName="parentNode1" presStyleLbl="node1" presStyleIdx="2" presStyleCnt="4">
        <dgm:presLayoutVars>
          <dgm:chMax val="1"/>
          <dgm:bulletEnabled val="1"/>
        </dgm:presLayoutVars>
      </dgm:prSet>
      <dgm:spPr/>
    </dgm:pt>
    <dgm:pt modelId="{931B16F4-C64E-A94E-802C-DE9EB04CB688}" type="pres">
      <dgm:prSet presAssocID="{DC34520A-1201-9C44-94C7-D1D55083A82B}" presName="connSite1" presStyleCnt="0"/>
      <dgm:spPr/>
    </dgm:pt>
    <dgm:pt modelId="{5D1775AC-7F81-C842-9BE2-8EE2373CC8A2}" type="pres">
      <dgm:prSet presAssocID="{85E25370-636F-0646-A289-553EDE41AD7A}" presName="Name9" presStyleLbl="sibTrans2D1" presStyleIdx="2" presStyleCnt="3"/>
      <dgm:spPr/>
    </dgm:pt>
    <dgm:pt modelId="{3C5E47FE-CFD7-EB49-94EE-F3C19A8701C4}" type="pres">
      <dgm:prSet presAssocID="{B7DBF5DF-ABDE-7542-AA03-601BF8008AC2}" presName="composite2" presStyleCnt="0"/>
      <dgm:spPr/>
    </dgm:pt>
    <dgm:pt modelId="{EA294A9A-8C7A-3A43-8565-0442B6501E5C}" type="pres">
      <dgm:prSet presAssocID="{B7DBF5DF-ABDE-7542-AA03-601BF8008AC2}" presName="dummyNode2" presStyleLbl="node1" presStyleIdx="2" presStyleCnt="4"/>
      <dgm:spPr/>
    </dgm:pt>
    <dgm:pt modelId="{A267D1E7-8B43-E347-9969-086EE9BFD718}" type="pres">
      <dgm:prSet presAssocID="{B7DBF5DF-ABDE-7542-AA03-601BF8008AC2}" presName="childNode2" presStyleLbl="bgAcc1" presStyleIdx="3" presStyleCnt="4">
        <dgm:presLayoutVars>
          <dgm:bulletEnabled val="1"/>
        </dgm:presLayoutVars>
      </dgm:prSet>
      <dgm:spPr/>
    </dgm:pt>
    <dgm:pt modelId="{8A5D950F-AE46-044A-9BA6-FE5751A3E4C6}" type="pres">
      <dgm:prSet presAssocID="{B7DBF5DF-ABDE-7542-AA03-601BF8008AC2}" presName="childNode2tx" presStyleLbl="bgAcc1" presStyleIdx="3" presStyleCnt="4">
        <dgm:presLayoutVars>
          <dgm:bulletEnabled val="1"/>
        </dgm:presLayoutVars>
      </dgm:prSet>
      <dgm:spPr/>
    </dgm:pt>
    <dgm:pt modelId="{C2B2A9BF-1F54-054A-89D6-A1D228EA1055}" type="pres">
      <dgm:prSet presAssocID="{B7DBF5DF-ABDE-7542-AA03-601BF8008AC2}" presName="parentNode2" presStyleLbl="node1" presStyleIdx="3" presStyleCnt="4">
        <dgm:presLayoutVars>
          <dgm:chMax val="0"/>
          <dgm:bulletEnabled val="1"/>
        </dgm:presLayoutVars>
      </dgm:prSet>
      <dgm:spPr/>
    </dgm:pt>
    <dgm:pt modelId="{D7BC1336-4DFE-5740-A9E8-AC72CAF19547}" type="pres">
      <dgm:prSet presAssocID="{B7DBF5DF-ABDE-7542-AA03-601BF8008AC2}" presName="connSite2" presStyleCnt="0"/>
      <dgm:spPr/>
    </dgm:pt>
  </dgm:ptLst>
  <dgm:cxnLst>
    <dgm:cxn modelId="{5EFEDD06-B208-485C-BE10-B3C31D1DED36}" srcId="{BC83FE71-E719-2D41-9A86-D2DA024CE635}" destId="{C249EBB0-2D12-4402-A014-01A554717A44}" srcOrd="2" destOrd="0" parTransId="{8D69D117-3C1B-472F-8ADA-3B2CADF6100B}" sibTransId="{C9CE9D63-AF3A-41B5-9D1D-C7219F9E4797}"/>
    <dgm:cxn modelId="{6E4F130F-2A2B-4F35-A411-975F2319BD1C}" type="presOf" srcId="{0AE007B6-3306-4F59-9F2A-8DC57B42AB56}" destId="{A267D1E7-8B43-E347-9969-086EE9BFD718}" srcOrd="0" destOrd="2" presId="urn:microsoft.com/office/officeart/2005/8/layout/hProcess4"/>
    <dgm:cxn modelId="{BFFCCD18-E0A6-4201-813F-260D7EE3BDA3}" type="presOf" srcId="{785FAEEC-07DF-4A9F-8495-FF30B839D21F}" destId="{8F91DFF0-E441-F54F-9409-4C7CC1AA87F1}" srcOrd="1" destOrd="1" presId="urn:microsoft.com/office/officeart/2005/8/layout/hProcess4"/>
    <dgm:cxn modelId="{B2FFB61D-07F1-E84B-A773-24FC47CBBE26}" type="presOf" srcId="{85E25370-636F-0646-A289-553EDE41AD7A}" destId="{5D1775AC-7F81-C842-9BE2-8EE2373CC8A2}" srcOrd="0" destOrd="0" presId="urn:microsoft.com/office/officeart/2005/8/layout/hProcess4"/>
    <dgm:cxn modelId="{5C27AF1E-B01E-3C46-B796-BD9A6821ADF7}" type="presOf" srcId="{5803E9BF-CED4-1A42-9AEA-EFECCE6E35C2}" destId="{B6D4AFB5-B2F8-A444-BD35-D970A00F9754}" srcOrd="1" destOrd="0" presId="urn:microsoft.com/office/officeart/2005/8/layout/hProcess4"/>
    <dgm:cxn modelId="{862D1D22-95AE-0944-8826-84E9E243F129}" type="presOf" srcId="{8F026DDC-D51A-1143-9385-5267B2567796}" destId="{198AF547-E39A-2642-B096-4EF8B774F510}" srcOrd="0" destOrd="0" presId="urn:microsoft.com/office/officeart/2005/8/layout/hProcess4"/>
    <dgm:cxn modelId="{6DAF3622-96F1-9C4D-A5CD-C6D464D1A3C0}" type="presOf" srcId="{DC34520A-1201-9C44-94C7-D1D55083A82B}" destId="{B79B8306-DDAA-714E-8DB3-03F86E8B9E7F}" srcOrd="0" destOrd="0" presId="urn:microsoft.com/office/officeart/2005/8/layout/hProcess4"/>
    <dgm:cxn modelId="{0750A123-E473-43FC-9FCB-4EE0204680EE}" type="presOf" srcId="{BFBEB213-A000-41B3-A28A-6C7984C237CA}" destId="{A267D1E7-8B43-E347-9969-086EE9BFD718}" srcOrd="0" destOrd="4" presId="urn:microsoft.com/office/officeart/2005/8/layout/hProcess4"/>
    <dgm:cxn modelId="{EDE76833-F875-4F42-8920-F5B6EC3C14F3}" type="presOf" srcId="{408C6099-95AE-4108-82FA-15F5F99A4E59}" destId="{60FB0249-3D3C-6B4A-B6D1-AEF0AFFDE252}" srcOrd="0" destOrd="3" presId="urn:microsoft.com/office/officeart/2005/8/layout/hProcess4"/>
    <dgm:cxn modelId="{B2EF145D-F4FD-154A-805D-C8D055083B56}" srcId="{AAC30B32-E726-7D4B-B8BE-178BD00A985E}" destId="{BC83FE71-E719-2D41-9A86-D2DA024CE635}" srcOrd="0" destOrd="0" parTransId="{3B41A651-9D96-5441-AC7E-7BB7E0F36E9C}" sibTransId="{A58BEF1F-F487-6C40-92FA-6479F7E1166D}"/>
    <dgm:cxn modelId="{43CA0B5E-2FB3-E64C-82BF-4899453C5BB1}" type="presOf" srcId="{BC83FE71-E719-2D41-9A86-D2DA024CE635}" destId="{070E6265-436D-7E4E-B694-56F5097FB52F}" srcOrd="0" destOrd="0" presId="urn:microsoft.com/office/officeart/2005/8/layout/hProcess4"/>
    <dgm:cxn modelId="{3E335241-59AC-4BFC-A86A-3C6CCAD5A380}" srcId="{B7DBF5DF-ABDE-7542-AA03-601BF8008AC2}" destId="{3673EF06-DD4C-431E-BCC5-75904763A04B}" srcOrd="1" destOrd="0" parTransId="{BE622759-A2EE-4E7E-B3C4-149A24D40AE7}" sibTransId="{D840E803-0C65-4C8C-A65C-1B09DF5A3CCF}"/>
    <dgm:cxn modelId="{0760EC42-A3A2-41EC-8F24-49AB429714A0}" srcId="{8F026DDC-D51A-1143-9385-5267B2567796}" destId="{882EB89F-89B2-4323-9600-E2A0F312A3DD}" srcOrd="1" destOrd="0" parTransId="{F0E29B35-5EFE-433D-AB21-74AA88106339}" sibTransId="{9CD8F34A-2FEB-44D9-BA33-97A15E5ACC4F}"/>
    <dgm:cxn modelId="{DD75CF67-62A7-0E45-93F0-0C4EE7F1D775}" srcId="{B7DBF5DF-ABDE-7542-AA03-601BF8008AC2}" destId="{47BB232C-A7FD-2F4E-8D36-1897DBFEA44B}" srcOrd="0" destOrd="0" parTransId="{A77E7D68-EE62-2245-92FE-2C169F01BBE4}" sibTransId="{E384570F-A6F5-8D4B-A887-2DF47EBB9CE6}"/>
    <dgm:cxn modelId="{E96C6A68-E65A-434F-A89E-DA982A977612}" type="presOf" srcId="{3673EF06-DD4C-431E-BCC5-75904763A04B}" destId="{A267D1E7-8B43-E347-9969-086EE9BFD718}" srcOrd="0" destOrd="1" presId="urn:microsoft.com/office/officeart/2005/8/layout/hProcess4"/>
    <dgm:cxn modelId="{2A957168-FC7A-C849-BAA1-8D3334BF72DE}" srcId="{DC34520A-1201-9C44-94C7-D1D55083A82B}" destId="{E611177D-A650-484D-A27F-CFE565CCB4C5}" srcOrd="0" destOrd="0" parTransId="{876D66BB-29FE-5243-8126-3379E674F257}" sibTransId="{AD7D7ABF-820D-5644-904F-58A59FDC06F8}"/>
    <dgm:cxn modelId="{2261914C-C605-49DF-87F0-484860D1FB6B}" srcId="{B7DBF5DF-ABDE-7542-AA03-601BF8008AC2}" destId="{0AE007B6-3306-4F59-9F2A-8DC57B42AB56}" srcOrd="2" destOrd="0" parTransId="{5D8E4B01-A375-4B2B-91D4-19B65A949B36}" sibTransId="{9B5F5915-5787-4F1E-8192-785A9D2897A9}"/>
    <dgm:cxn modelId="{3E4E786D-7892-430A-A6BD-9A313D9C75A8}" type="presOf" srcId="{408C6099-95AE-4108-82FA-15F5F99A4E59}" destId="{B6D4AFB5-B2F8-A444-BD35-D970A00F9754}" srcOrd="1" destOrd="3" presId="urn:microsoft.com/office/officeart/2005/8/layout/hProcess4"/>
    <dgm:cxn modelId="{37A14173-FFFE-3A46-9D0F-4C8593F2572C}" type="presOf" srcId="{47BB232C-A7FD-2F4E-8D36-1897DBFEA44B}" destId="{A267D1E7-8B43-E347-9969-086EE9BFD718}" srcOrd="0" destOrd="0" presId="urn:microsoft.com/office/officeart/2005/8/layout/hProcess4"/>
    <dgm:cxn modelId="{DADAAD73-88D8-FC4D-8D66-F764BA797E92}" type="presOf" srcId="{E611177D-A650-484D-A27F-CFE565CCB4C5}" destId="{9C4EC0B7-E079-4D44-A6A1-FA5AFC7C6424}" srcOrd="0" destOrd="0" presId="urn:microsoft.com/office/officeart/2005/8/layout/hProcess4"/>
    <dgm:cxn modelId="{7ED11357-588C-45BD-9695-C1E9E0BEED48}" srcId="{BC83FE71-E719-2D41-9A86-D2DA024CE635}" destId="{785FAEEC-07DF-4A9F-8495-FF30B839D21F}" srcOrd="1" destOrd="0" parTransId="{513EE096-6A5E-44A1-A2D6-EB96F480D932}" sibTransId="{99AFF5BD-5DBB-439D-BE90-46721215D547}"/>
    <dgm:cxn modelId="{AE2CA079-B118-1141-8159-856E2CE3CFD7}" srcId="{BC83FE71-E719-2D41-9A86-D2DA024CE635}" destId="{B1BD3383-2F91-A344-AA2F-625FD172C536}" srcOrd="0" destOrd="0" parTransId="{701EBC50-8F21-5347-8E5D-5F98490FD0BF}" sibTransId="{B97024D1-89D4-7A4C-9C2E-AA506A23FE9D}"/>
    <dgm:cxn modelId="{EE9F988D-6699-4B59-84B4-4B5EC09DE309}" srcId="{8F026DDC-D51A-1143-9385-5267B2567796}" destId="{45BD1EBC-8861-4F13-B733-C4466B5E0AF9}" srcOrd="2" destOrd="0" parTransId="{629E2021-653D-4A6F-BC3B-001578E58D9E}" sibTransId="{9CAA0703-5814-406D-BE86-512165166BF1}"/>
    <dgm:cxn modelId="{C25D6E8E-0EAE-1A4D-B59F-227294BA9E0C}" type="presOf" srcId="{5803E9BF-CED4-1A42-9AEA-EFECCE6E35C2}" destId="{60FB0249-3D3C-6B4A-B6D1-AEF0AFFDE252}" srcOrd="0" destOrd="0" presId="urn:microsoft.com/office/officeart/2005/8/layout/hProcess4"/>
    <dgm:cxn modelId="{DF600690-CBAF-484F-A207-7617236410AE}" type="presOf" srcId="{B1BD3383-2F91-A344-AA2F-625FD172C536}" destId="{8F91DFF0-E441-F54F-9409-4C7CC1AA87F1}" srcOrd="1" destOrd="0" presId="urn:microsoft.com/office/officeart/2005/8/layout/hProcess4"/>
    <dgm:cxn modelId="{28EC8090-7676-43C8-AAAA-5386243F6C59}" type="presOf" srcId="{45BD1EBC-8861-4F13-B733-C4466B5E0AF9}" destId="{B6D4AFB5-B2F8-A444-BD35-D970A00F9754}" srcOrd="1" destOrd="2" presId="urn:microsoft.com/office/officeart/2005/8/layout/hProcess4"/>
    <dgm:cxn modelId="{EA775993-2267-4CAC-B50A-2F68B19D5E21}" srcId="{8F026DDC-D51A-1143-9385-5267B2567796}" destId="{408C6099-95AE-4108-82FA-15F5F99A4E59}" srcOrd="3" destOrd="0" parTransId="{EC555191-00ED-4A7A-ABB2-46577F1AA428}" sibTransId="{8E244151-92BD-4953-AD58-0CE559DB2106}"/>
    <dgm:cxn modelId="{BA0BA197-EA27-4C4A-8BCF-A051B3F01A0F}" srcId="{AAC30B32-E726-7D4B-B8BE-178BD00A985E}" destId="{8F026DDC-D51A-1143-9385-5267B2567796}" srcOrd="1" destOrd="0" parTransId="{44F54BCE-5BFD-B941-8460-F5ADC7332E54}" sibTransId="{762B3F3C-5C0B-9B4F-90C8-FC5720AC861F}"/>
    <dgm:cxn modelId="{0B5BE497-894D-734F-93F3-3FA67D137968}" type="presOf" srcId="{E611177D-A650-484D-A27F-CFE565CCB4C5}" destId="{B60180FF-6702-7A4C-B61E-B2AADA33ED64}" srcOrd="1" destOrd="0" presId="urn:microsoft.com/office/officeart/2005/8/layout/hProcess4"/>
    <dgm:cxn modelId="{52E63698-FE17-48FE-93FC-72A8F307F01A}" type="presOf" srcId="{B3870EAF-4972-420E-B897-139042EFC16F}" destId="{A267D1E7-8B43-E347-9969-086EE9BFD718}" srcOrd="0" destOrd="3" presId="urn:microsoft.com/office/officeart/2005/8/layout/hProcess4"/>
    <dgm:cxn modelId="{DC66FD9B-15ED-45B3-B83D-5518803655BF}" srcId="{DC34520A-1201-9C44-94C7-D1D55083A82B}" destId="{B3DE7160-5971-4CBC-881D-5D46B26F0FE3}" srcOrd="1" destOrd="0" parTransId="{E3B8E45F-39E7-4A48-8470-18997E726B39}" sibTransId="{72C7EF76-6630-42B3-8033-66A15AFBFDB5}"/>
    <dgm:cxn modelId="{1480789E-29A8-4B26-989F-74C3EE61C55E}" type="presOf" srcId="{882EB89F-89B2-4323-9600-E2A0F312A3DD}" destId="{B6D4AFB5-B2F8-A444-BD35-D970A00F9754}" srcOrd="1" destOrd="1" presId="urn:microsoft.com/office/officeart/2005/8/layout/hProcess4"/>
    <dgm:cxn modelId="{3F6490A1-D730-46B1-99E2-27F076572E31}" type="presOf" srcId="{3673EF06-DD4C-431E-BCC5-75904763A04B}" destId="{8A5D950F-AE46-044A-9BA6-FE5751A3E4C6}" srcOrd="1" destOrd="1" presId="urn:microsoft.com/office/officeart/2005/8/layout/hProcess4"/>
    <dgm:cxn modelId="{7C213AA5-CF23-46F8-90D3-C183FF07B30B}" type="presOf" srcId="{0AE007B6-3306-4F59-9F2A-8DC57B42AB56}" destId="{8A5D950F-AE46-044A-9BA6-FE5751A3E4C6}" srcOrd="1" destOrd="2" presId="urn:microsoft.com/office/officeart/2005/8/layout/hProcess4"/>
    <dgm:cxn modelId="{E16DADA6-9022-CA43-906B-13ADD175963D}" srcId="{AAC30B32-E726-7D4B-B8BE-178BD00A985E}" destId="{B7DBF5DF-ABDE-7542-AA03-601BF8008AC2}" srcOrd="3" destOrd="0" parTransId="{9AAC382C-1D3A-CF4A-B682-BB39762FDFA6}" sibTransId="{48BAA8E7-9F44-1344-9827-C168B7CF8396}"/>
    <dgm:cxn modelId="{412E37A7-56B4-41FC-8739-D0D29A454FEF}" type="presOf" srcId="{785FAEEC-07DF-4A9F-8495-FF30B839D21F}" destId="{114EEA34-010B-F543-AE1E-D9B81505A00F}" srcOrd="0" destOrd="1" presId="urn:microsoft.com/office/officeart/2005/8/layout/hProcess4"/>
    <dgm:cxn modelId="{E49EDAAE-9E4E-394C-9533-B652C1B8A000}" type="presOf" srcId="{B7DBF5DF-ABDE-7542-AA03-601BF8008AC2}" destId="{C2B2A9BF-1F54-054A-89D6-A1D228EA1055}" srcOrd="0" destOrd="0" presId="urn:microsoft.com/office/officeart/2005/8/layout/hProcess4"/>
    <dgm:cxn modelId="{BD5399AF-E544-634A-BE10-5B90CFC12A32}" type="presOf" srcId="{AAC30B32-E726-7D4B-B8BE-178BD00A985E}" destId="{807881B1-2A89-E84F-80B9-569FE740C431}" srcOrd="0" destOrd="0" presId="urn:microsoft.com/office/officeart/2005/8/layout/hProcess4"/>
    <dgm:cxn modelId="{34B723B2-9FBB-CC48-8006-810C2790F00B}" type="presOf" srcId="{A58BEF1F-F487-6C40-92FA-6479F7E1166D}" destId="{A8AC6DF9-45E8-A947-B358-FFFFD3250CFC}" srcOrd="0" destOrd="0" presId="urn:microsoft.com/office/officeart/2005/8/layout/hProcess4"/>
    <dgm:cxn modelId="{43A37CB9-EEEC-6244-9179-3D5544575016}" type="presOf" srcId="{762B3F3C-5C0B-9B4F-90C8-FC5720AC861F}" destId="{51DCAE75-52BF-CB4F-B85A-EC20B8AB6806}" srcOrd="0" destOrd="0" presId="urn:microsoft.com/office/officeart/2005/8/layout/hProcess4"/>
    <dgm:cxn modelId="{8D11A0C2-4371-486B-BAF4-2E41B506F6E1}" type="presOf" srcId="{C249EBB0-2D12-4402-A014-01A554717A44}" destId="{8F91DFF0-E441-F54F-9409-4C7CC1AA87F1}" srcOrd="1" destOrd="2" presId="urn:microsoft.com/office/officeart/2005/8/layout/hProcess4"/>
    <dgm:cxn modelId="{E07419D2-E2FB-4C2E-9459-FCB188AA3B6E}" type="presOf" srcId="{B3870EAF-4972-420E-B897-139042EFC16F}" destId="{8A5D950F-AE46-044A-9BA6-FE5751A3E4C6}" srcOrd="1" destOrd="3" presId="urn:microsoft.com/office/officeart/2005/8/layout/hProcess4"/>
    <dgm:cxn modelId="{970154D3-82D1-4C74-B664-F166D15AA3DB}" type="presOf" srcId="{BFBEB213-A000-41B3-A28A-6C7984C237CA}" destId="{8A5D950F-AE46-044A-9BA6-FE5751A3E4C6}" srcOrd="1" destOrd="4" presId="urn:microsoft.com/office/officeart/2005/8/layout/hProcess4"/>
    <dgm:cxn modelId="{D1EA1FD8-5B9E-5A48-A658-B424A45B36FA}" srcId="{AAC30B32-E726-7D4B-B8BE-178BD00A985E}" destId="{DC34520A-1201-9C44-94C7-D1D55083A82B}" srcOrd="2" destOrd="0" parTransId="{45DF5571-DFD3-E54B-8F6A-E7848A0BB025}" sibTransId="{85E25370-636F-0646-A289-553EDE41AD7A}"/>
    <dgm:cxn modelId="{E524C2D9-767B-4A34-991E-8BED95177885}" type="presOf" srcId="{C249EBB0-2D12-4402-A014-01A554717A44}" destId="{114EEA34-010B-F543-AE1E-D9B81505A00F}" srcOrd="0" destOrd="2" presId="urn:microsoft.com/office/officeart/2005/8/layout/hProcess4"/>
    <dgm:cxn modelId="{D09D81E3-6516-49FF-A085-EA643C1A515E}" srcId="{B7DBF5DF-ABDE-7542-AA03-601BF8008AC2}" destId="{B3870EAF-4972-420E-B897-139042EFC16F}" srcOrd="3" destOrd="0" parTransId="{5DDC403C-4EC6-42D3-B907-A14EF051AEA5}" sibTransId="{EF1C604A-8E00-42B8-BADE-0AD4FBAF3BBF}"/>
    <dgm:cxn modelId="{ECC8DDE7-C273-49F0-AA8A-D32A054D60CA}" type="presOf" srcId="{B3DE7160-5971-4CBC-881D-5D46B26F0FE3}" destId="{9C4EC0B7-E079-4D44-A6A1-FA5AFC7C6424}" srcOrd="0" destOrd="1" presId="urn:microsoft.com/office/officeart/2005/8/layout/hProcess4"/>
    <dgm:cxn modelId="{3BA685E9-2188-4263-9D73-0F9A25C956F8}" type="presOf" srcId="{882EB89F-89B2-4323-9600-E2A0F312A3DD}" destId="{60FB0249-3D3C-6B4A-B6D1-AEF0AFFDE252}" srcOrd="0" destOrd="1" presId="urn:microsoft.com/office/officeart/2005/8/layout/hProcess4"/>
    <dgm:cxn modelId="{4B1AF0EE-0E39-481A-AB30-51DC6C814BAA}" type="presOf" srcId="{B3DE7160-5971-4CBC-881D-5D46B26F0FE3}" destId="{B60180FF-6702-7A4C-B61E-B2AADA33ED64}" srcOrd="1" destOrd="1" presId="urn:microsoft.com/office/officeart/2005/8/layout/hProcess4"/>
    <dgm:cxn modelId="{2FB77EF5-3748-4355-8B7B-9A88E54A00E2}" type="presOf" srcId="{45BD1EBC-8861-4F13-B733-C4466B5E0AF9}" destId="{60FB0249-3D3C-6B4A-B6D1-AEF0AFFDE252}" srcOrd="0" destOrd="2" presId="urn:microsoft.com/office/officeart/2005/8/layout/hProcess4"/>
    <dgm:cxn modelId="{97E03FFB-C0D9-2E40-84D6-B3118795F49D}" type="presOf" srcId="{B1BD3383-2F91-A344-AA2F-625FD172C536}" destId="{114EEA34-010B-F543-AE1E-D9B81505A00F}" srcOrd="0" destOrd="0" presId="urn:microsoft.com/office/officeart/2005/8/layout/hProcess4"/>
    <dgm:cxn modelId="{F220A2FB-1CC8-4448-ADF5-7398F04E3A97}" srcId="{B7DBF5DF-ABDE-7542-AA03-601BF8008AC2}" destId="{BFBEB213-A000-41B3-A28A-6C7984C237CA}" srcOrd="4" destOrd="0" parTransId="{575815DD-DCA2-43D5-9FB9-4EB3C1FDDD20}" sibTransId="{E4B08CBD-7C55-4315-B353-D7554D4D17BD}"/>
    <dgm:cxn modelId="{6E4585FE-1479-EC4B-A8F4-82C5624EA069}" type="presOf" srcId="{47BB232C-A7FD-2F4E-8D36-1897DBFEA44B}" destId="{8A5D950F-AE46-044A-9BA6-FE5751A3E4C6}" srcOrd="1" destOrd="0" presId="urn:microsoft.com/office/officeart/2005/8/layout/hProcess4"/>
    <dgm:cxn modelId="{6841AFFE-7A08-9947-914B-C86F750B04B5}" srcId="{8F026DDC-D51A-1143-9385-5267B2567796}" destId="{5803E9BF-CED4-1A42-9AEA-EFECCE6E35C2}" srcOrd="0" destOrd="0" parTransId="{AA392164-3568-0C4F-8520-7D18CA0C21B5}" sibTransId="{69550F25-2B58-F24F-9CD5-40EFC9558885}"/>
    <dgm:cxn modelId="{0F932E9A-6AC0-AA46-BECF-1566994B05BC}" type="presParOf" srcId="{807881B1-2A89-E84F-80B9-569FE740C431}" destId="{78D44300-A5E1-954E-97A3-6E614935A807}" srcOrd="0" destOrd="0" presId="urn:microsoft.com/office/officeart/2005/8/layout/hProcess4"/>
    <dgm:cxn modelId="{A4F12D89-E180-5445-8562-C76F075110DC}" type="presParOf" srcId="{807881B1-2A89-E84F-80B9-569FE740C431}" destId="{73E5C58F-42E4-FC4A-8ED1-AB0A92B75559}" srcOrd="1" destOrd="0" presId="urn:microsoft.com/office/officeart/2005/8/layout/hProcess4"/>
    <dgm:cxn modelId="{BFEACBF2-07E1-C541-8FEF-38D1C86106EC}" type="presParOf" srcId="{807881B1-2A89-E84F-80B9-569FE740C431}" destId="{DAAF6CC7-29C3-EF4D-8B23-EF9715374EE7}" srcOrd="2" destOrd="0" presId="urn:microsoft.com/office/officeart/2005/8/layout/hProcess4"/>
    <dgm:cxn modelId="{1AE14C69-7FA3-A94C-A95B-A80AE0DB08D6}" type="presParOf" srcId="{DAAF6CC7-29C3-EF4D-8B23-EF9715374EE7}" destId="{6C357F91-F249-FB45-9DB2-B2E8EFEFCFC9}" srcOrd="0" destOrd="0" presId="urn:microsoft.com/office/officeart/2005/8/layout/hProcess4"/>
    <dgm:cxn modelId="{EE619C66-2481-0C46-9B46-E77B97DACA42}" type="presParOf" srcId="{6C357F91-F249-FB45-9DB2-B2E8EFEFCFC9}" destId="{C0059826-3B03-F641-B226-7E289BA409A1}" srcOrd="0" destOrd="0" presId="urn:microsoft.com/office/officeart/2005/8/layout/hProcess4"/>
    <dgm:cxn modelId="{E07183F0-6D7D-524C-AC41-546CAFC33F01}" type="presParOf" srcId="{6C357F91-F249-FB45-9DB2-B2E8EFEFCFC9}" destId="{114EEA34-010B-F543-AE1E-D9B81505A00F}" srcOrd="1" destOrd="0" presId="urn:microsoft.com/office/officeart/2005/8/layout/hProcess4"/>
    <dgm:cxn modelId="{2BE6B293-CC09-FF4A-A8DB-A51BE1823169}" type="presParOf" srcId="{6C357F91-F249-FB45-9DB2-B2E8EFEFCFC9}" destId="{8F91DFF0-E441-F54F-9409-4C7CC1AA87F1}" srcOrd="2" destOrd="0" presId="urn:microsoft.com/office/officeart/2005/8/layout/hProcess4"/>
    <dgm:cxn modelId="{C21D9FB7-9D2A-A44A-8008-A112725AEC16}" type="presParOf" srcId="{6C357F91-F249-FB45-9DB2-B2E8EFEFCFC9}" destId="{070E6265-436D-7E4E-B694-56F5097FB52F}" srcOrd="3" destOrd="0" presId="urn:microsoft.com/office/officeart/2005/8/layout/hProcess4"/>
    <dgm:cxn modelId="{9BCFC510-8A21-2543-982D-5591A4D2DEE6}" type="presParOf" srcId="{6C357F91-F249-FB45-9DB2-B2E8EFEFCFC9}" destId="{D9B7E0D5-C2FB-C84F-A54D-2F9B3B5102E8}" srcOrd="4" destOrd="0" presId="urn:microsoft.com/office/officeart/2005/8/layout/hProcess4"/>
    <dgm:cxn modelId="{8679B97A-6A9E-2645-966B-82E5740B20E3}" type="presParOf" srcId="{DAAF6CC7-29C3-EF4D-8B23-EF9715374EE7}" destId="{A8AC6DF9-45E8-A947-B358-FFFFD3250CFC}" srcOrd="1" destOrd="0" presId="urn:microsoft.com/office/officeart/2005/8/layout/hProcess4"/>
    <dgm:cxn modelId="{75B4E93F-B23C-4843-A8B5-13B715AABF59}" type="presParOf" srcId="{DAAF6CC7-29C3-EF4D-8B23-EF9715374EE7}" destId="{9FBCB312-0EC9-C349-85CA-C791FD5B7CC6}" srcOrd="2" destOrd="0" presId="urn:microsoft.com/office/officeart/2005/8/layout/hProcess4"/>
    <dgm:cxn modelId="{DB2F7E80-9FED-564D-8F88-06E6ED55054C}" type="presParOf" srcId="{9FBCB312-0EC9-C349-85CA-C791FD5B7CC6}" destId="{C8DAF79E-FE70-F147-9310-59942F47355B}" srcOrd="0" destOrd="0" presId="urn:microsoft.com/office/officeart/2005/8/layout/hProcess4"/>
    <dgm:cxn modelId="{E1C1964F-3F60-DC43-A47D-33F13FF26D94}" type="presParOf" srcId="{9FBCB312-0EC9-C349-85CA-C791FD5B7CC6}" destId="{60FB0249-3D3C-6B4A-B6D1-AEF0AFFDE252}" srcOrd="1" destOrd="0" presId="urn:microsoft.com/office/officeart/2005/8/layout/hProcess4"/>
    <dgm:cxn modelId="{1468A8F0-A4A5-8F4F-8DDC-7B4F600D703A}" type="presParOf" srcId="{9FBCB312-0EC9-C349-85CA-C791FD5B7CC6}" destId="{B6D4AFB5-B2F8-A444-BD35-D970A00F9754}" srcOrd="2" destOrd="0" presId="urn:microsoft.com/office/officeart/2005/8/layout/hProcess4"/>
    <dgm:cxn modelId="{D3594586-C912-7E44-8996-F3319FED991E}" type="presParOf" srcId="{9FBCB312-0EC9-C349-85CA-C791FD5B7CC6}" destId="{198AF547-E39A-2642-B096-4EF8B774F510}" srcOrd="3" destOrd="0" presId="urn:microsoft.com/office/officeart/2005/8/layout/hProcess4"/>
    <dgm:cxn modelId="{7C52629F-7C46-494D-87E9-61BC2110DA7D}" type="presParOf" srcId="{9FBCB312-0EC9-C349-85CA-C791FD5B7CC6}" destId="{F8A834C2-F313-FB46-9955-D691D1C4045D}" srcOrd="4" destOrd="0" presId="urn:microsoft.com/office/officeart/2005/8/layout/hProcess4"/>
    <dgm:cxn modelId="{C99240A4-E030-7948-9DE4-54BAC7569C88}" type="presParOf" srcId="{DAAF6CC7-29C3-EF4D-8B23-EF9715374EE7}" destId="{51DCAE75-52BF-CB4F-B85A-EC20B8AB6806}" srcOrd="3" destOrd="0" presId="urn:microsoft.com/office/officeart/2005/8/layout/hProcess4"/>
    <dgm:cxn modelId="{4B23266D-C4B3-B34B-A4BC-E988D9B59A79}" type="presParOf" srcId="{DAAF6CC7-29C3-EF4D-8B23-EF9715374EE7}" destId="{EE180D29-CF48-9343-80C2-C4427EEAEC5D}" srcOrd="4" destOrd="0" presId="urn:microsoft.com/office/officeart/2005/8/layout/hProcess4"/>
    <dgm:cxn modelId="{94B0E65C-3A4C-1A4B-B920-E866D6EB86C8}" type="presParOf" srcId="{EE180D29-CF48-9343-80C2-C4427EEAEC5D}" destId="{002A92CA-C6FF-1F4C-9A1C-FEACE272DB3A}" srcOrd="0" destOrd="0" presId="urn:microsoft.com/office/officeart/2005/8/layout/hProcess4"/>
    <dgm:cxn modelId="{4977F1B0-2121-0E40-BFCD-36DE964EBA4F}" type="presParOf" srcId="{EE180D29-CF48-9343-80C2-C4427EEAEC5D}" destId="{9C4EC0B7-E079-4D44-A6A1-FA5AFC7C6424}" srcOrd="1" destOrd="0" presId="urn:microsoft.com/office/officeart/2005/8/layout/hProcess4"/>
    <dgm:cxn modelId="{E833B534-3B06-F44B-974C-EB74C9F36912}" type="presParOf" srcId="{EE180D29-CF48-9343-80C2-C4427EEAEC5D}" destId="{B60180FF-6702-7A4C-B61E-B2AADA33ED64}" srcOrd="2" destOrd="0" presId="urn:microsoft.com/office/officeart/2005/8/layout/hProcess4"/>
    <dgm:cxn modelId="{135C75AA-763C-BE42-AFEE-863536E05DC1}" type="presParOf" srcId="{EE180D29-CF48-9343-80C2-C4427EEAEC5D}" destId="{B79B8306-DDAA-714E-8DB3-03F86E8B9E7F}" srcOrd="3" destOrd="0" presId="urn:microsoft.com/office/officeart/2005/8/layout/hProcess4"/>
    <dgm:cxn modelId="{43886584-11FD-9F48-841A-7C2723B71505}" type="presParOf" srcId="{EE180D29-CF48-9343-80C2-C4427EEAEC5D}" destId="{931B16F4-C64E-A94E-802C-DE9EB04CB688}" srcOrd="4" destOrd="0" presId="urn:microsoft.com/office/officeart/2005/8/layout/hProcess4"/>
    <dgm:cxn modelId="{ED7E59DD-B4CB-C344-A887-315A01FE02C9}" type="presParOf" srcId="{DAAF6CC7-29C3-EF4D-8B23-EF9715374EE7}" destId="{5D1775AC-7F81-C842-9BE2-8EE2373CC8A2}" srcOrd="5" destOrd="0" presId="urn:microsoft.com/office/officeart/2005/8/layout/hProcess4"/>
    <dgm:cxn modelId="{8BDAAC22-9B4A-6340-99EF-EDCE43E9D07E}" type="presParOf" srcId="{DAAF6CC7-29C3-EF4D-8B23-EF9715374EE7}" destId="{3C5E47FE-CFD7-EB49-94EE-F3C19A8701C4}" srcOrd="6" destOrd="0" presId="urn:microsoft.com/office/officeart/2005/8/layout/hProcess4"/>
    <dgm:cxn modelId="{B36ED14F-085F-9B42-A96F-934C81029B7F}" type="presParOf" srcId="{3C5E47FE-CFD7-EB49-94EE-F3C19A8701C4}" destId="{EA294A9A-8C7A-3A43-8565-0442B6501E5C}" srcOrd="0" destOrd="0" presId="urn:microsoft.com/office/officeart/2005/8/layout/hProcess4"/>
    <dgm:cxn modelId="{7EF87276-F992-E843-93C8-45A976D586D8}" type="presParOf" srcId="{3C5E47FE-CFD7-EB49-94EE-F3C19A8701C4}" destId="{A267D1E7-8B43-E347-9969-086EE9BFD718}" srcOrd="1" destOrd="0" presId="urn:microsoft.com/office/officeart/2005/8/layout/hProcess4"/>
    <dgm:cxn modelId="{342F0A2B-FC16-AC4C-B0D8-3A0AD88352C2}" type="presParOf" srcId="{3C5E47FE-CFD7-EB49-94EE-F3C19A8701C4}" destId="{8A5D950F-AE46-044A-9BA6-FE5751A3E4C6}" srcOrd="2" destOrd="0" presId="urn:microsoft.com/office/officeart/2005/8/layout/hProcess4"/>
    <dgm:cxn modelId="{0D97778E-0C64-2546-BCF4-F868527D4E62}" type="presParOf" srcId="{3C5E47FE-CFD7-EB49-94EE-F3C19A8701C4}" destId="{C2B2A9BF-1F54-054A-89D6-A1D228EA1055}" srcOrd="3" destOrd="0" presId="urn:microsoft.com/office/officeart/2005/8/layout/hProcess4"/>
    <dgm:cxn modelId="{4868D6BE-B756-4641-BC2A-408472669126}" type="presParOf" srcId="{3C5E47FE-CFD7-EB49-94EE-F3C19A8701C4}" destId="{D7BC1336-4DFE-5740-A9E8-AC72CAF19547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4EEA34-010B-F543-AE1E-D9B81505A00F}">
      <dsp:nvSpPr>
        <dsp:cNvPr id="0" name=""/>
        <dsp:cNvSpPr/>
      </dsp:nvSpPr>
      <dsp:spPr>
        <a:xfrm>
          <a:off x="2508" y="1680126"/>
          <a:ext cx="1939489" cy="15996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 dirty="0"/>
            <a:t>Information gathering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/>
            <a:t>about a specific practice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/>
            <a:t>situation</a:t>
          </a:r>
        </a:p>
      </dsp:txBody>
      <dsp:txXfrm>
        <a:off x="39321" y="1716939"/>
        <a:ext cx="1865863" cy="1183260"/>
      </dsp:txXfrm>
    </dsp:sp>
    <dsp:sp modelId="{A8AC6DF9-45E8-A947-B358-FFFFD3250CFC}">
      <dsp:nvSpPr>
        <dsp:cNvPr id="0" name=""/>
        <dsp:cNvSpPr/>
      </dsp:nvSpPr>
      <dsp:spPr>
        <a:xfrm>
          <a:off x="1094366" y="2068001"/>
          <a:ext cx="2128729" cy="2128729"/>
        </a:xfrm>
        <a:prstGeom prst="leftCircularArrow">
          <a:avLst>
            <a:gd name="adj1" fmla="val 3107"/>
            <a:gd name="adj2" fmla="val 381921"/>
            <a:gd name="adj3" fmla="val 2157432"/>
            <a:gd name="adj4" fmla="val 9024489"/>
            <a:gd name="adj5" fmla="val 3625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0E6265-436D-7E4E-B694-56F5097FB52F}">
      <dsp:nvSpPr>
        <dsp:cNvPr id="0" name=""/>
        <dsp:cNvSpPr/>
      </dsp:nvSpPr>
      <dsp:spPr>
        <a:xfrm>
          <a:off x="433505" y="2937013"/>
          <a:ext cx="1723990" cy="6855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Retrieval</a:t>
          </a:r>
        </a:p>
      </dsp:txBody>
      <dsp:txXfrm>
        <a:off x="453585" y="2957093"/>
        <a:ext cx="1683830" cy="645414"/>
      </dsp:txXfrm>
    </dsp:sp>
    <dsp:sp modelId="{60FB0249-3D3C-6B4A-B6D1-AEF0AFFDE252}">
      <dsp:nvSpPr>
        <dsp:cNvPr id="0" name=""/>
        <dsp:cNvSpPr/>
      </dsp:nvSpPr>
      <dsp:spPr>
        <a:xfrm>
          <a:off x="2472440" y="1680126"/>
          <a:ext cx="1939489" cy="15996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/>
            <a:t>Exploration of self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/>
            <a:t>awareness and personal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/>
            <a:t>values, biases &amp;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/>
            <a:t>assumptions</a:t>
          </a:r>
        </a:p>
      </dsp:txBody>
      <dsp:txXfrm>
        <a:off x="2509253" y="2059726"/>
        <a:ext cx="1865863" cy="1183260"/>
      </dsp:txXfrm>
    </dsp:sp>
    <dsp:sp modelId="{51DCAE75-52BF-CB4F-B85A-EC20B8AB6806}">
      <dsp:nvSpPr>
        <dsp:cNvPr id="0" name=""/>
        <dsp:cNvSpPr/>
      </dsp:nvSpPr>
      <dsp:spPr>
        <a:xfrm>
          <a:off x="3548136" y="700473"/>
          <a:ext cx="2376553" cy="2376553"/>
        </a:xfrm>
        <a:prstGeom prst="circularArrow">
          <a:avLst>
            <a:gd name="adj1" fmla="val 2783"/>
            <a:gd name="adj2" fmla="val 339503"/>
            <a:gd name="adj3" fmla="val 19484987"/>
            <a:gd name="adj4" fmla="val 12575511"/>
            <a:gd name="adj5" fmla="val 3247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8AF547-E39A-2642-B096-4EF8B774F510}">
      <dsp:nvSpPr>
        <dsp:cNvPr id="0" name=""/>
        <dsp:cNvSpPr/>
      </dsp:nvSpPr>
      <dsp:spPr>
        <a:xfrm>
          <a:off x="2903437" y="1337339"/>
          <a:ext cx="1723990" cy="6855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Reflection</a:t>
          </a:r>
        </a:p>
      </dsp:txBody>
      <dsp:txXfrm>
        <a:off x="2923517" y="1357419"/>
        <a:ext cx="1683830" cy="645414"/>
      </dsp:txXfrm>
    </dsp:sp>
    <dsp:sp modelId="{9C4EC0B7-E079-4D44-A6A1-FA5AFC7C6424}">
      <dsp:nvSpPr>
        <dsp:cNvPr id="0" name=""/>
        <dsp:cNvSpPr/>
      </dsp:nvSpPr>
      <dsp:spPr>
        <a:xfrm>
          <a:off x="4942372" y="1680126"/>
          <a:ext cx="1939489" cy="15996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/>
            <a:t>Conscious application of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/>
            <a:t>theory to practice</a:t>
          </a:r>
        </a:p>
      </dsp:txBody>
      <dsp:txXfrm>
        <a:off x="4979185" y="1716939"/>
        <a:ext cx="1865863" cy="1183260"/>
      </dsp:txXfrm>
    </dsp:sp>
    <dsp:sp modelId="{5D1775AC-7F81-C842-9BE2-8EE2373CC8A2}">
      <dsp:nvSpPr>
        <dsp:cNvPr id="0" name=""/>
        <dsp:cNvSpPr/>
      </dsp:nvSpPr>
      <dsp:spPr>
        <a:xfrm>
          <a:off x="6034231" y="2068001"/>
          <a:ext cx="2128729" cy="2128729"/>
        </a:xfrm>
        <a:prstGeom prst="leftCircularArrow">
          <a:avLst>
            <a:gd name="adj1" fmla="val 3107"/>
            <a:gd name="adj2" fmla="val 381921"/>
            <a:gd name="adj3" fmla="val 2157432"/>
            <a:gd name="adj4" fmla="val 9024489"/>
            <a:gd name="adj5" fmla="val 3625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79B8306-DDAA-714E-8DB3-03F86E8B9E7F}">
      <dsp:nvSpPr>
        <dsp:cNvPr id="0" name=""/>
        <dsp:cNvSpPr/>
      </dsp:nvSpPr>
      <dsp:spPr>
        <a:xfrm>
          <a:off x="5373370" y="2937013"/>
          <a:ext cx="1723990" cy="6855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Linkage</a:t>
          </a:r>
        </a:p>
      </dsp:txBody>
      <dsp:txXfrm>
        <a:off x="5393450" y="2957093"/>
        <a:ext cx="1683830" cy="645414"/>
      </dsp:txXfrm>
    </dsp:sp>
    <dsp:sp modelId="{A267D1E7-8B43-E347-9969-086EE9BFD718}">
      <dsp:nvSpPr>
        <dsp:cNvPr id="0" name=""/>
        <dsp:cNvSpPr/>
      </dsp:nvSpPr>
      <dsp:spPr>
        <a:xfrm>
          <a:off x="7412304" y="1680126"/>
          <a:ext cx="1939489" cy="15996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/>
            <a:t>Using knowledge and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/>
            <a:t>insights to develop plans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/>
            <a:t>and </a:t>
          </a:r>
          <a:r>
            <a:rPr lang="en-US" sz="1400" kern="1200" err="1"/>
            <a:t>behavioural</a:t>
          </a:r>
          <a:endParaRPr lang="en-US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/>
            <a:t>responses to inform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/>
            <a:t>future encounters</a:t>
          </a:r>
        </a:p>
      </dsp:txBody>
      <dsp:txXfrm>
        <a:off x="7449117" y="2059726"/>
        <a:ext cx="1865863" cy="1183260"/>
      </dsp:txXfrm>
    </dsp:sp>
    <dsp:sp modelId="{C2B2A9BF-1F54-054A-89D6-A1D228EA1055}">
      <dsp:nvSpPr>
        <dsp:cNvPr id="0" name=""/>
        <dsp:cNvSpPr/>
      </dsp:nvSpPr>
      <dsp:spPr>
        <a:xfrm>
          <a:off x="7843302" y="1337339"/>
          <a:ext cx="1723990" cy="6855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Professional Response</a:t>
          </a:r>
        </a:p>
      </dsp:txBody>
      <dsp:txXfrm>
        <a:off x="7863382" y="1357419"/>
        <a:ext cx="1683830" cy="6454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758C48F-11F6-4CF5-9749-3843E7DA191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16B43F4-D372-4FB9-BACF-19772AF93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7809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3BE4E05-B254-441C-AAFB-2E04A4EB747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2A6B331-A086-4BB8-821B-79000F24D5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105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037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265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295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596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542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108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7637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7797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0176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3042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46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8656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68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36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1016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843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8219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2842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8219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1988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0274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0136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8025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295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0363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3904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5262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6642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4496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6341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4606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6059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9768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0512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82099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6496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02837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14720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91052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84203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5DDDC-7393-6D3A-5A07-91FC968B6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02BA03-F12A-8591-B4C5-F3D6197E53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BBFE63-1E68-FF1A-5872-0A6B2A9092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6DD9AA-58A2-DF61-0F4E-5893E0F4B0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57915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1333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17112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6744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5723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4071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44624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33216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267E9-8524-D688-3FFB-884DF3C91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8C611F-8587-FCF6-32E6-45E52C26BF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8CE07C-83F0-4DDB-CCE4-433F21D61D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1C030-B41B-7FF4-FA7B-911A32D65E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6B331-A086-4BB8-821B-79000F24D574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213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9DA56-875D-C84A-9154-D3E243B3C6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7B54D7-1B3A-CE41-8661-265F91EF8F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DE12A-6955-B64F-9FC7-5C11986EE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BF17C-2161-B146-9E1D-F3C8F75A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86187-DB3B-2C48-88FD-D40897ABF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4C1C0-C1F8-CD44-A702-585A54CE8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823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BC4A3-45BC-104F-997C-120C57C56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779B6-EED7-054D-AE1B-43B86F89A0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264A2-6E96-DD43-8BD7-E41774A53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0054FC-D5AF-E947-B68B-C3D7FF0EB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BE9D6-04B1-034A-BD3C-F145A03E9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4C1C0-C1F8-CD44-A702-585A54CE8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423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99EF3-97DE-4643-B8FE-73F4AF7ED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F9B4CE-241D-E048-9E59-F0939094C8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2FCBF6-EDBB-A447-99E9-20A7F0976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A06AC-1A25-2A46-88E8-144922891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B6CC67-50B5-6F4D-94F7-365F6D243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4C1C0-C1F8-CD44-A702-585A54CE8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23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3DC88-4B42-5243-A38F-4D55B5804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76699-26D9-4B4D-85AD-52A95A2782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5170D5-6074-7C42-9AD7-9D4D8772C7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030D4E-F548-6940-8CAA-01EF657D6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4197CB-502B-C247-8698-48AAA762F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7D7030-1FDA-2042-99AE-2438EB5F6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4C1C0-C1F8-CD44-A702-585A54CE8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240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CF4B7-83C2-E54B-AABA-A759C9165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D02B16-4126-0D4C-8219-D38A6698B4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CFD541-38ED-0D43-A98C-6C1D70D607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2E3497-6C8E-024F-B754-3D154E3D3B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D53388-5D7E-2A42-B9D5-60FDD83F7A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B40E2-EDD4-3E47-B27D-E82A3EE44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77C21D-827E-9D4F-885C-51D234030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5FF4EB-3864-D94A-8AFE-665284389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4C1C0-C1F8-CD44-A702-585A54CE8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974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45563-3B4F-CB45-A723-332EBDEF1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3CE29B-6811-AF4A-B829-BC4DA1228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678CB5-8F1D-BF43-901F-93C8A33C7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43EF03-9398-F049-AA39-9DB51F966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4C1C0-C1F8-CD44-A702-585A54CE8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886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1B0CA6-DE07-E844-87C8-0157CAA87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8DF70D-CCB5-3443-8C9D-312AA74E0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949DC7-4608-0A40-A1B6-A342A20F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4C1C0-C1F8-CD44-A702-585A54CE8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082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752A7-553F-E443-B8B8-FB96F95F8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8FAA7-3D37-034F-8BE7-8589B69B6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03E8D3-F844-244C-A5B0-48F0AF5521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6BFD14-F0E2-0344-AAE2-318239CB2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59E659-48EA-E740-92F1-723EC6DA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1A4CF0-5369-D340-8CC5-C377E5C41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4C1C0-C1F8-CD44-A702-585A54CE8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311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B18D0-03E6-0F45-8A7F-24BF03A16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F7513E-4FCE-EA44-A628-56DD8437F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0F7A8-AD75-004F-A04C-84996A4AA4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885B67-4161-9841-B86D-A801C0E28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4A9AC1-E21C-6E4F-93C1-F27E35312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27EB53-F022-344D-952B-0099FA8A3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4C1C0-C1F8-CD44-A702-585A54CE8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045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5C696-2D92-0740-B59A-3345D4167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05356B-FB1A-BB4E-8216-C218C58BC4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BEB949-5D03-6746-8B37-D10B5FE08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D5C77-80DC-4A4F-A3CF-882DC819B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D0B85-E3EC-C547-AA5D-005219BF1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4C1C0-C1F8-CD44-A702-585A54CE8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073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66AF31-0CA3-F148-A599-CBBAA1F8C4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1FDF26-8E00-B448-8D62-F31BAAF6C6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516DE9-B011-0048-9800-CF6660BE3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725AB-D299-2D4D-A2D8-7B47D4FE6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914A3D-6BE7-6D4A-BB29-CB0D200FC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4C1C0-C1F8-CD44-A702-585A54CE8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803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and Bullet Lis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8989" y="2668699"/>
            <a:ext cx="11394024" cy="3437263"/>
          </a:xfrm>
          <a:prstGeom prst="rect">
            <a:avLst/>
          </a:prstGeom>
        </p:spPr>
        <p:txBody>
          <a:bodyPr wrap="square" lIns="182880" tIns="91440" rIns="182880" bIns="91440"/>
          <a:lstStyle>
            <a:lvl1pPr marL="341367" indent="-34136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647E"/>
              </a:buClr>
              <a:buFont typeface="Arial"/>
              <a:buChar char="•"/>
              <a:defRPr sz="2667">
                <a:solidFill>
                  <a:srgbClr val="053021"/>
                </a:solidFill>
                <a:latin typeface="Arial"/>
                <a:cs typeface="Arial"/>
              </a:defRPr>
            </a:lvl1pPr>
            <a:lvl2pPr marL="707118" indent="-304792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400" baseline="0">
                <a:solidFill>
                  <a:srgbClr val="053021"/>
                </a:solidFill>
                <a:latin typeface="Arial"/>
                <a:cs typeface="Arial"/>
              </a:defRPr>
            </a:lvl2pPr>
            <a:lvl3pPr marL="999719" indent="-268217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133">
                <a:solidFill>
                  <a:srgbClr val="053021"/>
                </a:solidFill>
                <a:latin typeface="Arial"/>
                <a:cs typeface="Arial"/>
              </a:defRPr>
            </a:lvl3pPr>
            <a:lvl4pPr marL="1316703" indent="-268217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1867" baseline="0">
                <a:solidFill>
                  <a:srgbClr val="053021"/>
                </a:solidFill>
                <a:latin typeface="Arial"/>
                <a:cs typeface="Arial"/>
              </a:defRPr>
            </a:lvl4pPr>
            <a:lvl5pPr marL="1548345" indent="-219451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1867">
                <a:solidFill>
                  <a:srgbClr val="05302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CA" dirty="0"/>
              <a:t>Click to add bullet list</a:t>
            </a:r>
          </a:p>
          <a:p>
            <a:pPr lvl="1"/>
            <a:r>
              <a:rPr lang="en-CA" dirty="0"/>
              <a:t>Level 2</a:t>
            </a:r>
          </a:p>
          <a:p>
            <a:pPr lvl="2"/>
            <a:r>
              <a:rPr lang="en-CA" dirty="0"/>
              <a:t>Level 3</a:t>
            </a:r>
          </a:p>
          <a:p>
            <a:pPr lvl="3"/>
            <a:r>
              <a:rPr lang="en-CA" dirty="0"/>
              <a:t>Level 4</a:t>
            </a:r>
          </a:p>
          <a:p>
            <a:pPr lvl="4"/>
            <a:r>
              <a:rPr lang="en-CA" dirty="0"/>
              <a:t>Level 5</a:t>
            </a:r>
            <a:endParaRPr lang="en-US" dirty="0"/>
          </a:p>
        </p:txBody>
      </p:sp>
      <p:sp>
        <p:nvSpPr>
          <p:cNvPr id="9" name="Oval 8"/>
          <p:cNvSpPr/>
          <p:nvPr userDrawn="1"/>
        </p:nvSpPr>
        <p:spPr>
          <a:xfrm>
            <a:off x="11494191" y="6356348"/>
            <a:ext cx="304800" cy="304800"/>
          </a:xfrm>
          <a:prstGeom prst="ellipse">
            <a:avLst/>
          </a:prstGeom>
          <a:solidFill>
            <a:srgbClr val="0530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09585"/>
            <a:endParaRPr lang="en-US" sz="12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>
          <a:xfrm>
            <a:off x="11494191" y="6366313"/>
            <a:ext cx="304800" cy="268943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1200" b="1" i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defTabSz="609585"/>
            <a:fld id="{A21E8A3B-FC14-144C-AC26-DE3BCE97D7C1}" type="slidenum">
              <a:rPr lang="en-US" smtClean="0"/>
              <a:pPr defTabSz="609585"/>
              <a:t>‹#›</a:t>
            </a:fld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 hasCustomPrompt="1"/>
          </p:nvPr>
        </p:nvSpPr>
        <p:spPr>
          <a:xfrm>
            <a:off x="398989" y="1635989"/>
            <a:ext cx="11394024" cy="844799"/>
          </a:xfrm>
          <a:prstGeom prst="rect">
            <a:avLst/>
          </a:prstGeom>
        </p:spPr>
        <p:txBody>
          <a:bodyPr vert="horz" lIns="182880" tIns="91440" rIns="182880" bIns="91440"/>
          <a:lstStyle>
            <a:lvl1pPr algn="l">
              <a:lnSpc>
                <a:spcPct val="80000"/>
              </a:lnSpc>
              <a:defRPr sz="3733" b="1" i="0">
                <a:solidFill>
                  <a:srgbClr val="053021"/>
                </a:solidFill>
                <a:latin typeface="Arial"/>
                <a:cs typeface="Arial"/>
              </a:defRPr>
            </a:lvl1pPr>
          </a:lstStyle>
          <a:p>
            <a:r>
              <a:rPr lang="en-CA" dirty="0"/>
              <a:t>Click to add header</a:t>
            </a:r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7408279" y="6356350"/>
            <a:ext cx="3956416" cy="268943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r">
              <a:buNone/>
              <a:defRPr sz="1200" b="0" i="0">
                <a:solidFill>
                  <a:srgbClr val="40647E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Click to add footer</a:t>
            </a:r>
          </a:p>
        </p:txBody>
      </p:sp>
    </p:spTree>
    <p:extLst>
      <p:ext uri="{BB962C8B-B14F-4D97-AF65-F5344CB8AC3E}">
        <p14:creationId xmlns:p14="http://schemas.microsoft.com/office/powerpoint/2010/main" val="10498411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and Number Lis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8989" y="2668699"/>
            <a:ext cx="11394024" cy="3437263"/>
          </a:xfrm>
          <a:prstGeom prst="rect">
            <a:avLst/>
          </a:prstGeom>
        </p:spPr>
        <p:txBody>
          <a:bodyPr wrap="square" lIns="182880" tIns="91440" rIns="182880" bIns="91440"/>
          <a:lstStyle>
            <a:lvl1pPr marL="685783" indent="-60958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647E"/>
              </a:buClr>
              <a:buFont typeface="+mj-lt"/>
              <a:buAutoNum type="arabicParenR"/>
              <a:defRPr sz="2667">
                <a:solidFill>
                  <a:srgbClr val="053021"/>
                </a:solidFill>
                <a:latin typeface="Arial"/>
                <a:cs typeface="Arial"/>
              </a:defRPr>
            </a:lvl1pPr>
            <a:lvl2pPr marL="1280128" indent="-548626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+mj-lt"/>
              <a:buAutoNum type="alphaLcParenR"/>
              <a:defRPr sz="2400" baseline="0">
                <a:solidFill>
                  <a:srgbClr val="053021"/>
                </a:solidFill>
                <a:latin typeface="Arial"/>
                <a:cs typeface="Arial"/>
              </a:defRPr>
            </a:lvl2pPr>
            <a:lvl3pPr marL="1767796" indent="-487668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+mj-lt"/>
              <a:buAutoNum type="alphaLcParenR"/>
              <a:defRPr sz="2133">
                <a:solidFill>
                  <a:srgbClr val="053021"/>
                </a:solidFill>
                <a:latin typeface="Arial"/>
                <a:cs typeface="Arial"/>
              </a:defRPr>
            </a:lvl3pPr>
            <a:lvl4pPr marL="2170122" indent="-402326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+mj-lt"/>
              <a:buAutoNum type="alphaLcParenR"/>
              <a:defRPr sz="1867" baseline="0">
                <a:solidFill>
                  <a:srgbClr val="053021"/>
                </a:solidFill>
                <a:latin typeface="Arial"/>
                <a:cs typeface="Arial"/>
              </a:defRPr>
            </a:lvl4pPr>
            <a:lvl5pPr marL="2523681" indent="-365751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+mj-lt"/>
              <a:buAutoNum type="alphaLcParenR"/>
              <a:defRPr sz="1867">
                <a:solidFill>
                  <a:srgbClr val="05302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CA" dirty="0"/>
              <a:t>Click to add bullet list</a:t>
            </a:r>
          </a:p>
          <a:p>
            <a:pPr lvl="1"/>
            <a:r>
              <a:rPr lang="en-CA" dirty="0"/>
              <a:t>Level 2</a:t>
            </a:r>
          </a:p>
          <a:p>
            <a:pPr lvl="2"/>
            <a:r>
              <a:rPr lang="en-CA" dirty="0"/>
              <a:t>Level 3</a:t>
            </a:r>
          </a:p>
          <a:p>
            <a:pPr lvl="3"/>
            <a:r>
              <a:rPr lang="en-CA" dirty="0"/>
              <a:t>Level 4</a:t>
            </a:r>
          </a:p>
          <a:p>
            <a:pPr lvl="4"/>
            <a:r>
              <a:rPr lang="en-CA" dirty="0"/>
              <a:t>Level 5</a:t>
            </a:r>
            <a:endParaRPr lang="en-US" dirty="0"/>
          </a:p>
        </p:txBody>
      </p:sp>
      <p:sp>
        <p:nvSpPr>
          <p:cNvPr id="12" name="Title 17"/>
          <p:cNvSpPr>
            <a:spLocks noGrp="1"/>
          </p:cNvSpPr>
          <p:nvPr>
            <p:ph type="title" hasCustomPrompt="1"/>
          </p:nvPr>
        </p:nvSpPr>
        <p:spPr>
          <a:xfrm>
            <a:off x="398989" y="1635989"/>
            <a:ext cx="11394024" cy="844799"/>
          </a:xfrm>
          <a:prstGeom prst="rect">
            <a:avLst/>
          </a:prstGeom>
        </p:spPr>
        <p:txBody>
          <a:bodyPr vert="horz" lIns="182880" tIns="91440" rIns="182880" bIns="91440"/>
          <a:lstStyle>
            <a:lvl1pPr algn="l">
              <a:lnSpc>
                <a:spcPct val="80000"/>
              </a:lnSpc>
              <a:defRPr sz="3733" b="1" i="0">
                <a:solidFill>
                  <a:srgbClr val="053021"/>
                </a:solidFill>
                <a:latin typeface="Arial"/>
                <a:cs typeface="Arial"/>
              </a:defRPr>
            </a:lvl1pPr>
          </a:lstStyle>
          <a:p>
            <a:r>
              <a:rPr lang="en-CA" dirty="0"/>
              <a:t>Click to add header</a:t>
            </a:r>
            <a:endParaRPr lang="en-US" dirty="0"/>
          </a:p>
        </p:txBody>
      </p:sp>
      <p:sp>
        <p:nvSpPr>
          <p:cNvPr id="10" name="Oval 9"/>
          <p:cNvSpPr/>
          <p:nvPr userDrawn="1"/>
        </p:nvSpPr>
        <p:spPr>
          <a:xfrm>
            <a:off x="11494191" y="6356348"/>
            <a:ext cx="304800" cy="304800"/>
          </a:xfrm>
          <a:prstGeom prst="ellipse">
            <a:avLst/>
          </a:prstGeom>
          <a:solidFill>
            <a:srgbClr val="0530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09585"/>
            <a:endParaRPr lang="en-US" sz="12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Slide Number Placeholder 9"/>
          <p:cNvSpPr>
            <a:spLocks noGrp="1"/>
          </p:cNvSpPr>
          <p:nvPr>
            <p:ph type="sldNum" sz="quarter" idx="10"/>
          </p:nvPr>
        </p:nvSpPr>
        <p:spPr>
          <a:xfrm>
            <a:off x="11494191" y="6366313"/>
            <a:ext cx="304800" cy="268943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1200" b="1" i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defTabSz="609585"/>
            <a:fld id="{A21E8A3B-FC14-144C-AC26-DE3BCE97D7C1}" type="slidenum">
              <a:rPr lang="en-US" smtClean="0"/>
              <a:pPr defTabSz="609585"/>
              <a:t>‹#›</a:t>
            </a:fld>
            <a:endParaRPr lang="en-US" dirty="0"/>
          </a:p>
        </p:txBody>
      </p:sp>
      <p:sp>
        <p:nvSpPr>
          <p:cNvPr id="13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7408279" y="6356350"/>
            <a:ext cx="3956416" cy="268943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r">
              <a:buNone/>
              <a:defRPr sz="1200" b="0" i="0">
                <a:solidFill>
                  <a:srgbClr val="40647E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Click to add footer</a:t>
            </a:r>
          </a:p>
        </p:txBody>
      </p:sp>
    </p:spTree>
    <p:extLst>
      <p:ext uri="{BB962C8B-B14F-4D97-AF65-F5344CB8AC3E}">
        <p14:creationId xmlns:p14="http://schemas.microsoft.com/office/powerpoint/2010/main" val="730318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Cov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766980" y="1162241"/>
            <a:ext cx="10660032" cy="1644551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lnSpc>
                <a:spcPct val="90000"/>
              </a:lnSpc>
              <a:defRPr sz="4267" b="1" i="0">
                <a:solidFill>
                  <a:srgbClr val="053021"/>
                </a:solidFill>
                <a:latin typeface="Arial"/>
                <a:cs typeface="Arial"/>
              </a:defRPr>
            </a:lvl1pPr>
          </a:lstStyle>
          <a:p>
            <a:r>
              <a:rPr lang="en-CA" dirty="0"/>
              <a:t>Section 00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6980" y="3513941"/>
            <a:ext cx="10660032" cy="3649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lnSpc>
                <a:spcPct val="70000"/>
              </a:lnSpc>
              <a:buNone/>
              <a:defRPr sz="2400" b="1" i="0" baseline="0">
                <a:solidFill>
                  <a:srgbClr val="FFFFFF"/>
                </a:solidFill>
                <a:latin typeface="Arial"/>
                <a:cs typeface="Arial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add section title</a:t>
            </a:r>
          </a:p>
        </p:txBody>
      </p:sp>
    </p:spTree>
    <p:extLst>
      <p:ext uri="{BB962C8B-B14F-4D97-AF65-F5344CB8AC3E}">
        <p14:creationId xmlns:p14="http://schemas.microsoft.com/office/powerpoint/2010/main" val="687751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 Page - OPT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517615" y="1230279"/>
            <a:ext cx="8898951" cy="1838525"/>
          </a:xfrm>
          <a:prstGeom prst="rect">
            <a:avLst/>
          </a:prstGeom>
        </p:spPr>
        <p:txBody>
          <a:bodyPr lIns="182880" tIns="91440" rIns="182880" bIns="91440" anchor="t" anchorCtr="0"/>
          <a:lstStyle>
            <a:lvl1pPr marL="0" indent="0">
              <a:lnSpc>
                <a:spcPct val="90000"/>
              </a:lnSpc>
              <a:buNone/>
              <a:defRPr sz="1867" b="1" i="0" baseline="0">
                <a:solidFill>
                  <a:srgbClr val="FFFFFF"/>
                </a:solidFill>
                <a:latin typeface="Arial"/>
                <a:cs typeface="Arial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CA" dirty="0"/>
              <a:t>Click to add text</a:t>
            </a:r>
          </a:p>
        </p:txBody>
      </p:sp>
      <p:sp>
        <p:nvSpPr>
          <p:cNvPr id="4" name="Title 17"/>
          <p:cNvSpPr>
            <a:spLocks noGrp="1"/>
          </p:cNvSpPr>
          <p:nvPr>
            <p:ph type="title" hasCustomPrompt="1"/>
          </p:nvPr>
        </p:nvSpPr>
        <p:spPr>
          <a:xfrm>
            <a:off x="1517615" y="500421"/>
            <a:ext cx="8898951" cy="567172"/>
          </a:xfrm>
          <a:prstGeom prst="rect">
            <a:avLst/>
          </a:prstGeom>
        </p:spPr>
        <p:txBody>
          <a:bodyPr vert="horz" lIns="182880" tIns="91440" rIns="182880" bIns="91440"/>
          <a:lstStyle>
            <a:lvl1pPr algn="l">
              <a:lnSpc>
                <a:spcPct val="80000"/>
              </a:lnSpc>
              <a:defRPr sz="3200" b="1" i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CA" dirty="0"/>
              <a:t>Click to add 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592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Cover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 userDrawn="1">
            <p:ph type="pic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1867" b="0" i="0" baseline="0">
                <a:solidFill>
                  <a:srgbClr val="053021"/>
                </a:solidFill>
                <a:latin typeface="Arial"/>
                <a:cs typeface="Arial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dirty="0"/>
              <a:t>Add section photo</a:t>
            </a:r>
          </a:p>
        </p:txBody>
      </p:sp>
      <p:pic>
        <p:nvPicPr>
          <p:cNvPr id="17" name="Picture 16" descr="TrentU_Icon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212" y="5676296"/>
            <a:ext cx="812800" cy="6096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766980" y="3722564"/>
            <a:ext cx="10660032" cy="525537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lnSpc>
                <a:spcPct val="90000"/>
              </a:lnSpc>
              <a:defRPr sz="4267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CA" dirty="0"/>
              <a:t>Section 00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766980" y="4711824"/>
            <a:ext cx="10660032" cy="36492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lnSpc>
                <a:spcPct val="70000"/>
              </a:lnSpc>
              <a:buNone/>
              <a:defRPr sz="2400" b="1" i="0" baseline="0">
                <a:solidFill>
                  <a:srgbClr val="FFFFFF"/>
                </a:solidFill>
                <a:latin typeface="Arial"/>
                <a:cs typeface="Arial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add section title</a:t>
            </a:r>
          </a:p>
        </p:txBody>
      </p:sp>
    </p:spTree>
    <p:extLst>
      <p:ext uri="{BB962C8B-B14F-4D97-AF65-F5344CB8AC3E}">
        <p14:creationId xmlns:p14="http://schemas.microsoft.com/office/powerpoint/2010/main" val="35612949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2" hasCustomPrompt="1"/>
          </p:nvPr>
        </p:nvSpPr>
        <p:spPr>
          <a:xfrm>
            <a:off x="398989" y="2668699"/>
            <a:ext cx="5595411" cy="3437263"/>
          </a:xfrm>
          <a:prstGeom prst="rect">
            <a:avLst/>
          </a:prstGeom>
        </p:spPr>
        <p:txBody>
          <a:bodyPr wrap="square" lIns="182880" tIns="91440" rIns="182880" bIns="91440"/>
          <a:lstStyle>
            <a:lvl1pPr marL="341367" indent="-34136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647E"/>
              </a:buClr>
              <a:buFont typeface="Arial"/>
              <a:buChar char="•"/>
              <a:defRPr sz="2667">
                <a:solidFill>
                  <a:srgbClr val="053021"/>
                </a:solidFill>
                <a:latin typeface="Arial"/>
                <a:cs typeface="Arial"/>
              </a:defRPr>
            </a:lvl1pPr>
            <a:lvl2pPr marL="707118" indent="-304792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400" baseline="0">
                <a:solidFill>
                  <a:srgbClr val="053021"/>
                </a:solidFill>
                <a:latin typeface="Arial"/>
                <a:cs typeface="Arial"/>
              </a:defRPr>
            </a:lvl2pPr>
            <a:lvl3pPr marL="999719" indent="-268217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133">
                <a:solidFill>
                  <a:srgbClr val="053021"/>
                </a:solidFill>
                <a:latin typeface="Arial"/>
                <a:cs typeface="Arial"/>
              </a:defRPr>
            </a:lvl3pPr>
            <a:lvl4pPr marL="1316703" indent="-268217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1867" baseline="0">
                <a:solidFill>
                  <a:srgbClr val="053021"/>
                </a:solidFill>
                <a:latin typeface="Arial"/>
                <a:cs typeface="Arial"/>
              </a:defRPr>
            </a:lvl4pPr>
            <a:lvl5pPr marL="1548345" indent="-219451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1867">
                <a:solidFill>
                  <a:srgbClr val="05302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CA" dirty="0"/>
              <a:t>Click to add bullet list</a:t>
            </a:r>
          </a:p>
          <a:p>
            <a:pPr lvl="1"/>
            <a:r>
              <a:rPr lang="en-CA" dirty="0"/>
              <a:t>Level 2</a:t>
            </a:r>
          </a:p>
          <a:p>
            <a:pPr lvl="2"/>
            <a:r>
              <a:rPr lang="en-CA" dirty="0"/>
              <a:t>Level 3</a:t>
            </a:r>
          </a:p>
          <a:p>
            <a:pPr lvl="3"/>
            <a:r>
              <a:rPr lang="en-CA" dirty="0"/>
              <a:t>Level 4</a:t>
            </a:r>
          </a:p>
          <a:p>
            <a:pPr lvl="4"/>
            <a:r>
              <a:rPr lang="en-CA" dirty="0"/>
              <a:t>Level 5</a:t>
            </a:r>
            <a:endParaRPr lang="en-US" dirty="0"/>
          </a:p>
        </p:txBody>
      </p:sp>
      <p:sp>
        <p:nvSpPr>
          <p:cNvPr id="13" name="Title 17"/>
          <p:cNvSpPr>
            <a:spLocks noGrp="1"/>
          </p:cNvSpPr>
          <p:nvPr>
            <p:ph type="title" hasCustomPrompt="1"/>
          </p:nvPr>
        </p:nvSpPr>
        <p:spPr>
          <a:xfrm>
            <a:off x="398989" y="1635989"/>
            <a:ext cx="11394024" cy="844799"/>
          </a:xfrm>
          <a:prstGeom prst="rect">
            <a:avLst/>
          </a:prstGeom>
        </p:spPr>
        <p:txBody>
          <a:bodyPr vert="horz" lIns="182880" tIns="91440" rIns="182880" bIns="91440"/>
          <a:lstStyle>
            <a:lvl1pPr algn="l">
              <a:lnSpc>
                <a:spcPct val="80000"/>
              </a:lnSpc>
              <a:defRPr sz="3733" b="1" i="0">
                <a:solidFill>
                  <a:srgbClr val="053021"/>
                </a:solidFill>
                <a:latin typeface="Arial"/>
                <a:cs typeface="Arial"/>
              </a:defRPr>
            </a:lvl1pPr>
          </a:lstStyle>
          <a:p>
            <a:r>
              <a:rPr lang="en-CA" dirty="0"/>
              <a:t>Click to add header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97603" y="2668699"/>
            <a:ext cx="5595411" cy="3437263"/>
          </a:xfrm>
          <a:prstGeom prst="rect">
            <a:avLst/>
          </a:prstGeom>
        </p:spPr>
        <p:txBody>
          <a:bodyPr wrap="square" lIns="182880" tIns="91440" rIns="182880" bIns="91440"/>
          <a:lstStyle>
            <a:lvl1pPr marL="341367" indent="-34136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647E"/>
              </a:buClr>
              <a:buFont typeface="Arial"/>
              <a:buChar char="•"/>
              <a:defRPr sz="2667">
                <a:solidFill>
                  <a:srgbClr val="053021"/>
                </a:solidFill>
                <a:latin typeface="Arial"/>
                <a:cs typeface="Arial"/>
              </a:defRPr>
            </a:lvl1pPr>
            <a:lvl2pPr marL="707118" indent="-304792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400" baseline="0">
                <a:solidFill>
                  <a:srgbClr val="053021"/>
                </a:solidFill>
                <a:latin typeface="Arial"/>
                <a:cs typeface="Arial"/>
              </a:defRPr>
            </a:lvl2pPr>
            <a:lvl3pPr marL="999719" indent="-268217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133">
                <a:solidFill>
                  <a:srgbClr val="053021"/>
                </a:solidFill>
                <a:latin typeface="Arial"/>
                <a:cs typeface="Arial"/>
              </a:defRPr>
            </a:lvl3pPr>
            <a:lvl4pPr marL="1316703" indent="-268217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1867" baseline="0">
                <a:solidFill>
                  <a:srgbClr val="053021"/>
                </a:solidFill>
                <a:latin typeface="Arial"/>
                <a:cs typeface="Arial"/>
              </a:defRPr>
            </a:lvl4pPr>
            <a:lvl5pPr marL="1548345" indent="-219451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1867">
                <a:solidFill>
                  <a:srgbClr val="05302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CA" dirty="0"/>
              <a:t>Click to add bullet list</a:t>
            </a:r>
          </a:p>
          <a:p>
            <a:pPr lvl="1"/>
            <a:r>
              <a:rPr lang="en-CA" dirty="0"/>
              <a:t>Level 2</a:t>
            </a:r>
          </a:p>
          <a:p>
            <a:pPr lvl="2"/>
            <a:r>
              <a:rPr lang="en-CA" dirty="0"/>
              <a:t>Level 3</a:t>
            </a:r>
          </a:p>
          <a:p>
            <a:pPr lvl="3"/>
            <a:r>
              <a:rPr lang="en-CA" dirty="0"/>
              <a:t>Level 4</a:t>
            </a:r>
          </a:p>
          <a:p>
            <a:pPr lvl="4"/>
            <a:r>
              <a:rPr lang="en-CA" dirty="0"/>
              <a:t>Level 5</a:t>
            </a:r>
            <a:endParaRPr lang="en-US" dirty="0"/>
          </a:p>
        </p:txBody>
      </p:sp>
      <p:sp>
        <p:nvSpPr>
          <p:cNvPr id="12" name="Oval 11"/>
          <p:cNvSpPr/>
          <p:nvPr userDrawn="1"/>
        </p:nvSpPr>
        <p:spPr>
          <a:xfrm>
            <a:off x="11494191" y="6356348"/>
            <a:ext cx="304800" cy="304800"/>
          </a:xfrm>
          <a:prstGeom prst="ellipse">
            <a:avLst/>
          </a:prstGeom>
          <a:solidFill>
            <a:srgbClr val="0530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09585"/>
            <a:endParaRPr lang="en-US" sz="12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5" name="Slide Number Placeholder 9"/>
          <p:cNvSpPr>
            <a:spLocks noGrp="1"/>
          </p:cNvSpPr>
          <p:nvPr>
            <p:ph type="sldNum" sz="quarter" idx="10"/>
          </p:nvPr>
        </p:nvSpPr>
        <p:spPr>
          <a:xfrm>
            <a:off x="11494191" y="6366313"/>
            <a:ext cx="304800" cy="268943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1200" b="1" i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defTabSz="609585"/>
            <a:fld id="{A21E8A3B-FC14-144C-AC26-DE3BCE97D7C1}" type="slidenum">
              <a:rPr lang="en-US" smtClean="0"/>
              <a:pPr defTabSz="609585"/>
              <a:t>‹#›</a:t>
            </a:fld>
            <a:endParaRPr lang="en-US" dirty="0"/>
          </a:p>
        </p:txBody>
      </p:sp>
      <p:sp>
        <p:nvSpPr>
          <p:cNvPr id="16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7408279" y="6356350"/>
            <a:ext cx="3956416" cy="268943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r">
              <a:buNone/>
              <a:defRPr sz="1200" b="0" i="0">
                <a:solidFill>
                  <a:srgbClr val="40647E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Click to add footer</a:t>
            </a:r>
          </a:p>
        </p:txBody>
      </p:sp>
    </p:spTree>
    <p:extLst>
      <p:ext uri="{BB962C8B-B14F-4D97-AF65-F5344CB8AC3E}">
        <p14:creationId xmlns:p14="http://schemas.microsoft.com/office/powerpoint/2010/main" val="5910920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8989" y="2587859"/>
            <a:ext cx="5595411" cy="444023"/>
          </a:xfrm>
          <a:prstGeom prst="rect">
            <a:avLst/>
          </a:prstGeom>
        </p:spPr>
        <p:txBody>
          <a:bodyPr lIns="182880" tIns="91440" rIns="182880" bIns="91440" anchor="ctr" anchorCtr="0"/>
          <a:lstStyle>
            <a:lvl1pPr marL="0" indent="0">
              <a:buNone/>
              <a:defRPr sz="3200" b="1" i="0" baseline="0">
                <a:solidFill>
                  <a:srgbClr val="40647E"/>
                </a:solidFill>
                <a:latin typeface="Arial"/>
                <a:cs typeface="Arial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CA" dirty="0"/>
              <a:t>Click to add header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2" hasCustomPrompt="1"/>
          </p:nvPr>
        </p:nvSpPr>
        <p:spPr>
          <a:xfrm>
            <a:off x="398989" y="3111811"/>
            <a:ext cx="5595411" cy="2909299"/>
          </a:xfrm>
          <a:prstGeom prst="rect">
            <a:avLst/>
          </a:prstGeom>
        </p:spPr>
        <p:txBody>
          <a:bodyPr wrap="square" lIns="182880" tIns="91440" rIns="182880" bIns="91440"/>
          <a:lstStyle>
            <a:lvl1pPr marL="341367" indent="-34136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647E"/>
              </a:buClr>
              <a:buFont typeface="Arial"/>
              <a:buChar char="•"/>
              <a:defRPr sz="2667">
                <a:solidFill>
                  <a:srgbClr val="053021"/>
                </a:solidFill>
                <a:latin typeface="Arial"/>
                <a:cs typeface="Arial"/>
              </a:defRPr>
            </a:lvl1pPr>
            <a:lvl2pPr marL="707118" indent="-304792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400" baseline="0">
                <a:solidFill>
                  <a:srgbClr val="053021"/>
                </a:solidFill>
                <a:latin typeface="Arial"/>
                <a:cs typeface="Arial"/>
              </a:defRPr>
            </a:lvl2pPr>
            <a:lvl3pPr marL="999719" indent="-268217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133">
                <a:solidFill>
                  <a:srgbClr val="053021"/>
                </a:solidFill>
                <a:latin typeface="Arial"/>
                <a:cs typeface="Arial"/>
              </a:defRPr>
            </a:lvl3pPr>
            <a:lvl4pPr marL="1316703" indent="-268217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1867" baseline="0">
                <a:solidFill>
                  <a:srgbClr val="053021"/>
                </a:solidFill>
                <a:latin typeface="Arial"/>
                <a:cs typeface="Arial"/>
              </a:defRPr>
            </a:lvl4pPr>
            <a:lvl5pPr marL="1548345" indent="-219451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1867">
                <a:solidFill>
                  <a:srgbClr val="05302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CA" dirty="0"/>
              <a:t>Click to add bullet list</a:t>
            </a:r>
          </a:p>
          <a:p>
            <a:pPr lvl="1"/>
            <a:r>
              <a:rPr lang="en-CA" dirty="0"/>
              <a:t>Level 2</a:t>
            </a:r>
          </a:p>
          <a:p>
            <a:pPr lvl="2"/>
            <a:r>
              <a:rPr lang="en-CA" dirty="0"/>
              <a:t>Level 3</a:t>
            </a:r>
          </a:p>
          <a:p>
            <a:pPr lvl="3"/>
            <a:r>
              <a:rPr lang="en-CA" dirty="0"/>
              <a:t>Level 4</a:t>
            </a:r>
          </a:p>
          <a:p>
            <a:pPr lvl="4"/>
            <a:r>
              <a:rPr lang="en-CA" dirty="0"/>
              <a:t>Level 5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 hasCustomPrompt="1"/>
          </p:nvPr>
        </p:nvSpPr>
        <p:spPr>
          <a:xfrm>
            <a:off x="398989" y="1635989"/>
            <a:ext cx="11394024" cy="844799"/>
          </a:xfrm>
          <a:prstGeom prst="rect">
            <a:avLst/>
          </a:prstGeom>
        </p:spPr>
        <p:txBody>
          <a:bodyPr vert="horz" lIns="182880" tIns="91440" rIns="182880" bIns="91440"/>
          <a:lstStyle>
            <a:lvl1pPr algn="l">
              <a:lnSpc>
                <a:spcPct val="80000"/>
              </a:lnSpc>
              <a:defRPr sz="3733" b="1" i="0">
                <a:solidFill>
                  <a:srgbClr val="053021"/>
                </a:solidFill>
                <a:latin typeface="Arial"/>
                <a:cs typeface="Arial"/>
              </a:defRPr>
            </a:lvl1pPr>
          </a:lstStyle>
          <a:p>
            <a:r>
              <a:rPr lang="en-CA" dirty="0"/>
              <a:t>Click to add header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197603" y="3111811"/>
            <a:ext cx="5595411" cy="2909299"/>
          </a:xfrm>
          <a:prstGeom prst="rect">
            <a:avLst/>
          </a:prstGeom>
        </p:spPr>
        <p:txBody>
          <a:bodyPr wrap="square" lIns="182880" tIns="91440" rIns="182880" bIns="91440"/>
          <a:lstStyle>
            <a:lvl1pPr marL="341367" indent="-34136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647E"/>
              </a:buClr>
              <a:buFont typeface="Arial"/>
              <a:buChar char="•"/>
              <a:defRPr sz="2667">
                <a:solidFill>
                  <a:srgbClr val="053021"/>
                </a:solidFill>
                <a:latin typeface="Arial"/>
                <a:cs typeface="Arial"/>
              </a:defRPr>
            </a:lvl1pPr>
            <a:lvl2pPr marL="707118" indent="-304792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400" baseline="0">
                <a:solidFill>
                  <a:srgbClr val="053021"/>
                </a:solidFill>
                <a:latin typeface="Arial"/>
                <a:cs typeface="Arial"/>
              </a:defRPr>
            </a:lvl2pPr>
            <a:lvl3pPr marL="999719" indent="-268217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133">
                <a:solidFill>
                  <a:srgbClr val="053021"/>
                </a:solidFill>
                <a:latin typeface="Arial"/>
                <a:cs typeface="Arial"/>
              </a:defRPr>
            </a:lvl3pPr>
            <a:lvl4pPr marL="1316703" indent="-268217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1867" baseline="0">
                <a:solidFill>
                  <a:srgbClr val="053021"/>
                </a:solidFill>
                <a:latin typeface="Arial"/>
                <a:cs typeface="Arial"/>
              </a:defRPr>
            </a:lvl4pPr>
            <a:lvl5pPr marL="1548345" indent="-219451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1867">
                <a:solidFill>
                  <a:srgbClr val="05302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CA" dirty="0"/>
              <a:t>Click to add bullet list</a:t>
            </a:r>
          </a:p>
          <a:p>
            <a:pPr lvl="1"/>
            <a:r>
              <a:rPr lang="en-CA" dirty="0"/>
              <a:t>Level 2</a:t>
            </a:r>
          </a:p>
          <a:p>
            <a:pPr lvl="2"/>
            <a:r>
              <a:rPr lang="en-CA" dirty="0"/>
              <a:t>Level 3</a:t>
            </a:r>
          </a:p>
          <a:p>
            <a:pPr lvl="3"/>
            <a:r>
              <a:rPr lang="en-CA" dirty="0"/>
              <a:t>Level 4</a:t>
            </a:r>
          </a:p>
          <a:p>
            <a:pPr lvl="4"/>
            <a:r>
              <a:rPr lang="en-CA" dirty="0"/>
              <a:t>Level 5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6197603" y="2587859"/>
            <a:ext cx="5595411" cy="444023"/>
          </a:xfrm>
          <a:prstGeom prst="rect">
            <a:avLst/>
          </a:prstGeom>
        </p:spPr>
        <p:txBody>
          <a:bodyPr lIns="182880" tIns="91440" rIns="182880" bIns="91440" anchor="ctr" anchorCtr="0"/>
          <a:lstStyle>
            <a:lvl1pPr marL="0" indent="0">
              <a:buNone/>
              <a:defRPr sz="3200" b="1" i="0">
                <a:solidFill>
                  <a:srgbClr val="40647E"/>
                </a:solidFill>
                <a:latin typeface="Arial"/>
                <a:cs typeface="Arial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CA" dirty="0"/>
              <a:t>Click to add header</a:t>
            </a:r>
          </a:p>
        </p:txBody>
      </p:sp>
      <p:sp>
        <p:nvSpPr>
          <p:cNvPr id="14" name="Oval 13"/>
          <p:cNvSpPr/>
          <p:nvPr userDrawn="1"/>
        </p:nvSpPr>
        <p:spPr>
          <a:xfrm>
            <a:off x="11494191" y="6356348"/>
            <a:ext cx="304800" cy="304800"/>
          </a:xfrm>
          <a:prstGeom prst="ellipse">
            <a:avLst/>
          </a:prstGeom>
          <a:solidFill>
            <a:srgbClr val="0530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09585"/>
            <a:endParaRPr lang="en-US" sz="12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7" name="Slide Number Placeholder 9"/>
          <p:cNvSpPr>
            <a:spLocks noGrp="1"/>
          </p:cNvSpPr>
          <p:nvPr>
            <p:ph type="sldNum" sz="quarter" idx="10"/>
          </p:nvPr>
        </p:nvSpPr>
        <p:spPr>
          <a:xfrm>
            <a:off x="11494191" y="6366313"/>
            <a:ext cx="304800" cy="268943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1200" b="1" i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defTabSz="609585"/>
            <a:fld id="{A21E8A3B-FC14-144C-AC26-DE3BCE97D7C1}" type="slidenum">
              <a:rPr lang="en-US" smtClean="0"/>
              <a:pPr defTabSz="609585"/>
              <a:t>‹#›</a:t>
            </a:fld>
            <a:endParaRPr lang="en-US" dirty="0"/>
          </a:p>
        </p:txBody>
      </p:sp>
      <p:sp>
        <p:nvSpPr>
          <p:cNvPr id="19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7408279" y="6356350"/>
            <a:ext cx="3956416" cy="268943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r">
              <a:buNone/>
              <a:defRPr sz="1200" b="0" i="0">
                <a:solidFill>
                  <a:srgbClr val="40647E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Click to add footer</a:t>
            </a:r>
          </a:p>
        </p:txBody>
      </p:sp>
    </p:spTree>
    <p:extLst>
      <p:ext uri="{BB962C8B-B14F-4D97-AF65-F5344CB8AC3E}">
        <p14:creationId xmlns:p14="http://schemas.microsoft.com/office/powerpoint/2010/main" val="8058794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xe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766733" y="2587859"/>
            <a:ext cx="7026280" cy="3433251"/>
          </a:xfrm>
          <a:prstGeom prst="rect">
            <a:avLst/>
          </a:prstGeom>
        </p:spPr>
        <p:txBody>
          <a:bodyPr wrap="square" lIns="182880" tIns="91440" rIns="182880" bIns="91440"/>
          <a:lstStyle>
            <a:lvl1pPr marL="341367" indent="-34136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647E"/>
              </a:buClr>
              <a:buFont typeface="Arial"/>
              <a:buChar char="•"/>
              <a:defRPr sz="2667">
                <a:solidFill>
                  <a:srgbClr val="053021"/>
                </a:solidFill>
                <a:latin typeface="Arial"/>
                <a:cs typeface="Arial"/>
              </a:defRPr>
            </a:lvl1pPr>
            <a:lvl2pPr marL="707118" indent="-304792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400" baseline="0">
                <a:solidFill>
                  <a:srgbClr val="053021"/>
                </a:solidFill>
                <a:latin typeface="Arial"/>
                <a:cs typeface="Arial"/>
              </a:defRPr>
            </a:lvl2pPr>
            <a:lvl3pPr marL="999719" indent="-268217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133">
                <a:solidFill>
                  <a:srgbClr val="053021"/>
                </a:solidFill>
                <a:latin typeface="Arial"/>
                <a:cs typeface="Arial"/>
              </a:defRPr>
            </a:lvl3pPr>
            <a:lvl4pPr marL="1316703" indent="-268217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1867" baseline="0">
                <a:solidFill>
                  <a:srgbClr val="053021"/>
                </a:solidFill>
                <a:latin typeface="Arial"/>
                <a:cs typeface="Arial"/>
              </a:defRPr>
            </a:lvl4pPr>
            <a:lvl5pPr marL="1548345" indent="-219451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1867">
                <a:solidFill>
                  <a:srgbClr val="05302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CA" dirty="0"/>
              <a:t>Click to add bullet list</a:t>
            </a:r>
          </a:p>
          <a:p>
            <a:pPr lvl="1"/>
            <a:r>
              <a:rPr lang="en-CA" dirty="0"/>
              <a:t>Level 2</a:t>
            </a:r>
          </a:p>
          <a:p>
            <a:pPr lvl="2"/>
            <a:r>
              <a:rPr lang="en-CA" dirty="0"/>
              <a:t>Level 3</a:t>
            </a:r>
          </a:p>
          <a:p>
            <a:pPr lvl="3"/>
            <a:r>
              <a:rPr lang="en-CA" dirty="0"/>
              <a:t>Level 4</a:t>
            </a:r>
          </a:p>
          <a:p>
            <a:pPr lvl="4"/>
            <a:r>
              <a:rPr lang="en-CA" dirty="0"/>
              <a:t>Level 5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8991" y="2587859"/>
            <a:ext cx="4221695" cy="444023"/>
          </a:xfrm>
          <a:prstGeom prst="rect">
            <a:avLst/>
          </a:prstGeom>
        </p:spPr>
        <p:txBody>
          <a:bodyPr lIns="182880" tIns="91440" rIns="182880" bIns="91440" anchor="ctr" anchorCtr="0"/>
          <a:lstStyle>
            <a:lvl1pPr marL="0" indent="0">
              <a:buNone/>
              <a:defRPr sz="2133" b="1" i="0" baseline="0">
                <a:solidFill>
                  <a:srgbClr val="40647E"/>
                </a:solidFill>
                <a:latin typeface="Arial"/>
                <a:cs typeface="Arial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CA" dirty="0"/>
              <a:t>Click to add sub header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 hasCustomPrompt="1"/>
          </p:nvPr>
        </p:nvSpPr>
        <p:spPr>
          <a:xfrm>
            <a:off x="398991" y="3111813"/>
            <a:ext cx="4221695" cy="2909297"/>
          </a:xfrm>
          <a:prstGeom prst="rect">
            <a:avLst/>
          </a:prstGeom>
        </p:spPr>
        <p:txBody>
          <a:bodyPr wrap="square" lIns="182880" tIns="91440" rIns="182880" bIns="91440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647E"/>
              </a:buClr>
              <a:buFont typeface="Arial"/>
              <a:buNone/>
              <a:defRPr sz="1867" baseline="0">
                <a:solidFill>
                  <a:srgbClr val="053021"/>
                </a:solidFill>
                <a:latin typeface="Arial"/>
                <a:cs typeface="Arial"/>
              </a:defRPr>
            </a:lvl1pPr>
            <a:lvl2pPr marL="707118" indent="-304792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3200" baseline="0">
                <a:solidFill>
                  <a:srgbClr val="053021"/>
                </a:solidFill>
                <a:latin typeface="Arial"/>
                <a:cs typeface="Arial"/>
              </a:defRPr>
            </a:lvl2pPr>
            <a:lvl3pPr marL="999719" indent="-268217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933">
                <a:solidFill>
                  <a:srgbClr val="053021"/>
                </a:solidFill>
                <a:latin typeface="Arial"/>
                <a:cs typeface="Arial"/>
              </a:defRPr>
            </a:lvl3pPr>
            <a:lvl4pPr marL="1316703" indent="-268217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400" baseline="0">
                <a:solidFill>
                  <a:srgbClr val="053021"/>
                </a:solidFill>
                <a:latin typeface="Arial"/>
                <a:cs typeface="Arial"/>
              </a:defRPr>
            </a:lvl4pPr>
            <a:lvl5pPr marL="1548345" indent="-219451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133">
                <a:solidFill>
                  <a:srgbClr val="05302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add body text</a:t>
            </a:r>
          </a:p>
        </p:txBody>
      </p:sp>
      <p:sp>
        <p:nvSpPr>
          <p:cNvPr id="16" name="Title 17"/>
          <p:cNvSpPr>
            <a:spLocks noGrp="1"/>
          </p:cNvSpPr>
          <p:nvPr>
            <p:ph type="title" hasCustomPrompt="1"/>
          </p:nvPr>
        </p:nvSpPr>
        <p:spPr>
          <a:xfrm>
            <a:off x="398989" y="1635989"/>
            <a:ext cx="11394024" cy="844799"/>
          </a:xfrm>
          <a:prstGeom prst="rect">
            <a:avLst/>
          </a:prstGeom>
        </p:spPr>
        <p:txBody>
          <a:bodyPr vert="horz" lIns="182880" tIns="91440" rIns="182880" bIns="91440"/>
          <a:lstStyle>
            <a:lvl1pPr algn="l">
              <a:lnSpc>
                <a:spcPct val="80000"/>
              </a:lnSpc>
              <a:defRPr sz="3733" b="1" i="0">
                <a:solidFill>
                  <a:srgbClr val="053021"/>
                </a:solidFill>
                <a:latin typeface="Arial"/>
                <a:cs typeface="Arial"/>
              </a:defRPr>
            </a:lvl1pPr>
          </a:lstStyle>
          <a:p>
            <a:r>
              <a:rPr lang="en-CA" dirty="0"/>
              <a:t>Click to add header</a:t>
            </a:r>
            <a:endParaRPr lang="en-US" dirty="0"/>
          </a:p>
        </p:txBody>
      </p:sp>
      <p:sp>
        <p:nvSpPr>
          <p:cNvPr id="10" name="Oval 9"/>
          <p:cNvSpPr/>
          <p:nvPr userDrawn="1"/>
        </p:nvSpPr>
        <p:spPr>
          <a:xfrm>
            <a:off x="11494191" y="6356348"/>
            <a:ext cx="304800" cy="304800"/>
          </a:xfrm>
          <a:prstGeom prst="ellipse">
            <a:avLst/>
          </a:prstGeom>
          <a:solidFill>
            <a:srgbClr val="0530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09585"/>
            <a:endParaRPr lang="en-US" sz="12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Slide Number Placeholder 9"/>
          <p:cNvSpPr>
            <a:spLocks noGrp="1"/>
          </p:cNvSpPr>
          <p:nvPr>
            <p:ph type="sldNum" sz="quarter" idx="10"/>
          </p:nvPr>
        </p:nvSpPr>
        <p:spPr>
          <a:xfrm>
            <a:off x="11494191" y="6366313"/>
            <a:ext cx="304800" cy="268943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1200" b="1" i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defTabSz="609585"/>
            <a:fld id="{A21E8A3B-FC14-144C-AC26-DE3BCE97D7C1}" type="slidenum">
              <a:rPr lang="en-US" smtClean="0"/>
              <a:pPr defTabSz="609585"/>
              <a:t>‹#›</a:t>
            </a:fld>
            <a:endParaRPr lang="en-US" dirty="0"/>
          </a:p>
        </p:txBody>
      </p:sp>
      <p:sp>
        <p:nvSpPr>
          <p:cNvPr id="17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7408279" y="6356350"/>
            <a:ext cx="3956416" cy="268943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r">
              <a:buNone/>
              <a:defRPr sz="1200" b="0" i="0">
                <a:solidFill>
                  <a:srgbClr val="40647E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Click to add footer</a:t>
            </a:r>
          </a:p>
        </p:txBody>
      </p:sp>
    </p:spTree>
    <p:extLst>
      <p:ext uri="{BB962C8B-B14F-4D97-AF65-F5344CB8AC3E}">
        <p14:creationId xmlns:p14="http://schemas.microsoft.com/office/powerpoint/2010/main" val="14058394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s with Caption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885147" y="1630276"/>
            <a:ext cx="3190556" cy="21507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1867" b="0" i="0" baseline="0">
                <a:solidFill>
                  <a:srgbClr val="053021"/>
                </a:solidFill>
                <a:latin typeface="Arial"/>
                <a:cs typeface="Arial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dirty="0"/>
              <a:t>Add photo 1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2" hasCustomPrompt="1"/>
          </p:nvPr>
        </p:nvSpPr>
        <p:spPr>
          <a:xfrm>
            <a:off x="398991" y="2074299"/>
            <a:ext cx="4221695" cy="685459"/>
          </a:xfrm>
          <a:prstGeom prst="rect">
            <a:avLst/>
          </a:prstGeom>
        </p:spPr>
        <p:txBody>
          <a:bodyPr wrap="square" lIns="182880" tIns="0" rIns="182880" bIns="91440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647E"/>
              </a:buClr>
              <a:buFont typeface="Arial"/>
              <a:buNone/>
              <a:defRPr sz="1867" baseline="0">
                <a:solidFill>
                  <a:srgbClr val="053021"/>
                </a:solidFill>
                <a:latin typeface="Arial"/>
                <a:cs typeface="Arial"/>
              </a:defRPr>
            </a:lvl1pPr>
            <a:lvl2pPr marL="707118" indent="-304792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3200" baseline="0">
                <a:solidFill>
                  <a:srgbClr val="053021"/>
                </a:solidFill>
                <a:latin typeface="Arial"/>
                <a:cs typeface="Arial"/>
              </a:defRPr>
            </a:lvl2pPr>
            <a:lvl3pPr marL="999719" indent="-268217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933">
                <a:solidFill>
                  <a:srgbClr val="053021"/>
                </a:solidFill>
                <a:latin typeface="Arial"/>
                <a:cs typeface="Arial"/>
              </a:defRPr>
            </a:lvl3pPr>
            <a:lvl4pPr marL="1316703" indent="-268217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400" baseline="0">
                <a:solidFill>
                  <a:srgbClr val="053021"/>
                </a:solidFill>
                <a:latin typeface="Arial"/>
                <a:cs typeface="Arial"/>
              </a:defRPr>
            </a:lvl4pPr>
            <a:lvl5pPr marL="1548345" indent="-219451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133">
                <a:solidFill>
                  <a:srgbClr val="05302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add description</a:t>
            </a:r>
          </a:p>
        </p:txBody>
      </p:sp>
      <p:sp>
        <p:nvSpPr>
          <p:cNvPr id="1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8243870" y="1630276"/>
            <a:ext cx="3190556" cy="21507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1867" b="0" i="0">
                <a:solidFill>
                  <a:srgbClr val="053021"/>
                </a:solidFill>
                <a:latin typeface="Arial"/>
                <a:cs typeface="Arial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dirty="0"/>
              <a:t>Add photo 2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4885147" y="3991884"/>
            <a:ext cx="3190556" cy="21507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1867" b="0" i="0">
                <a:solidFill>
                  <a:srgbClr val="053021"/>
                </a:solidFill>
                <a:latin typeface="Arial"/>
                <a:cs typeface="Arial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dirty="0"/>
              <a:t>Add photo 3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8243870" y="3991884"/>
            <a:ext cx="3190556" cy="21507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1867" b="0" i="0">
                <a:solidFill>
                  <a:srgbClr val="053021"/>
                </a:solidFill>
                <a:latin typeface="Arial"/>
                <a:cs typeface="Arial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dirty="0"/>
              <a:t>Add photo 4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8991" y="1630275"/>
            <a:ext cx="4221695" cy="444023"/>
          </a:xfrm>
          <a:prstGeom prst="rect">
            <a:avLst/>
          </a:prstGeom>
        </p:spPr>
        <p:txBody>
          <a:bodyPr lIns="182880" tIns="91440" rIns="182880" bIns="91440" anchor="ctr" anchorCtr="0"/>
          <a:lstStyle>
            <a:lvl1pPr marL="0" indent="0">
              <a:buNone/>
              <a:defRPr sz="2133" b="1" i="0" baseline="0">
                <a:solidFill>
                  <a:srgbClr val="40647E"/>
                </a:solidFill>
                <a:latin typeface="Arial"/>
                <a:cs typeface="Arial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CA" dirty="0"/>
              <a:t>Click to add photo 1 title</a:t>
            </a:r>
          </a:p>
        </p:txBody>
      </p:sp>
      <p:sp>
        <p:nvSpPr>
          <p:cNvPr id="32" name="Content Placeholder 2"/>
          <p:cNvSpPr>
            <a:spLocks noGrp="1"/>
          </p:cNvSpPr>
          <p:nvPr>
            <p:ph idx="18" hasCustomPrompt="1"/>
          </p:nvPr>
        </p:nvSpPr>
        <p:spPr>
          <a:xfrm>
            <a:off x="398991" y="3203780"/>
            <a:ext cx="4221695" cy="685459"/>
          </a:xfrm>
          <a:prstGeom prst="rect">
            <a:avLst/>
          </a:prstGeom>
        </p:spPr>
        <p:txBody>
          <a:bodyPr wrap="square" lIns="182880" tIns="0" rIns="182880" bIns="91440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647E"/>
              </a:buClr>
              <a:buFont typeface="Arial"/>
              <a:buNone/>
              <a:defRPr sz="1867" baseline="0">
                <a:solidFill>
                  <a:srgbClr val="053021"/>
                </a:solidFill>
                <a:latin typeface="Arial"/>
                <a:cs typeface="Arial"/>
              </a:defRPr>
            </a:lvl1pPr>
            <a:lvl2pPr marL="707118" indent="-304792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3200" baseline="0">
                <a:solidFill>
                  <a:srgbClr val="053021"/>
                </a:solidFill>
                <a:latin typeface="Arial"/>
                <a:cs typeface="Arial"/>
              </a:defRPr>
            </a:lvl2pPr>
            <a:lvl3pPr marL="999719" indent="-268217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933">
                <a:solidFill>
                  <a:srgbClr val="053021"/>
                </a:solidFill>
                <a:latin typeface="Arial"/>
                <a:cs typeface="Arial"/>
              </a:defRPr>
            </a:lvl3pPr>
            <a:lvl4pPr marL="1316703" indent="-268217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400" baseline="0">
                <a:solidFill>
                  <a:srgbClr val="053021"/>
                </a:solidFill>
                <a:latin typeface="Arial"/>
                <a:cs typeface="Arial"/>
              </a:defRPr>
            </a:lvl4pPr>
            <a:lvl5pPr marL="1548345" indent="-219451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133">
                <a:solidFill>
                  <a:srgbClr val="05302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add description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398991" y="2759757"/>
            <a:ext cx="4221695" cy="444023"/>
          </a:xfrm>
          <a:prstGeom prst="rect">
            <a:avLst/>
          </a:prstGeom>
        </p:spPr>
        <p:txBody>
          <a:bodyPr lIns="182880" tIns="91440" rIns="182880" bIns="91440" anchor="ctr" anchorCtr="0"/>
          <a:lstStyle>
            <a:lvl1pPr marL="0" indent="0">
              <a:buNone/>
              <a:defRPr sz="2133" b="1" i="0" baseline="0">
                <a:solidFill>
                  <a:srgbClr val="40647E"/>
                </a:solidFill>
                <a:latin typeface="Arial"/>
                <a:cs typeface="Arial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CA" dirty="0"/>
              <a:t>Click to add photo 2 title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20" hasCustomPrompt="1"/>
          </p:nvPr>
        </p:nvSpPr>
        <p:spPr>
          <a:xfrm>
            <a:off x="398991" y="4333263"/>
            <a:ext cx="4221695" cy="685459"/>
          </a:xfrm>
          <a:prstGeom prst="rect">
            <a:avLst/>
          </a:prstGeom>
        </p:spPr>
        <p:txBody>
          <a:bodyPr wrap="square" lIns="182880" tIns="0" rIns="182880" bIns="91440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647E"/>
              </a:buClr>
              <a:buFont typeface="Arial"/>
              <a:buNone/>
              <a:defRPr sz="1867" baseline="0">
                <a:solidFill>
                  <a:srgbClr val="053021"/>
                </a:solidFill>
                <a:latin typeface="Arial"/>
                <a:cs typeface="Arial"/>
              </a:defRPr>
            </a:lvl1pPr>
            <a:lvl2pPr marL="707118" indent="-304792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3200" baseline="0">
                <a:solidFill>
                  <a:srgbClr val="053021"/>
                </a:solidFill>
                <a:latin typeface="Arial"/>
                <a:cs typeface="Arial"/>
              </a:defRPr>
            </a:lvl2pPr>
            <a:lvl3pPr marL="999719" indent="-268217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933">
                <a:solidFill>
                  <a:srgbClr val="053021"/>
                </a:solidFill>
                <a:latin typeface="Arial"/>
                <a:cs typeface="Arial"/>
              </a:defRPr>
            </a:lvl3pPr>
            <a:lvl4pPr marL="1316703" indent="-268217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400" baseline="0">
                <a:solidFill>
                  <a:srgbClr val="053021"/>
                </a:solidFill>
                <a:latin typeface="Arial"/>
                <a:cs typeface="Arial"/>
              </a:defRPr>
            </a:lvl4pPr>
            <a:lvl5pPr marL="1548345" indent="-219451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133">
                <a:solidFill>
                  <a:srgbClr val="05302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add description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398991" y="3889239"/>
            <a:ext cx="4221695" cy="444023"/>
          </a:xfrm>
          <a:prstGeom prst="rect">
            <a:avLst/>
          </a:prstGeom>
        </p:spPr>
        <p:txBody>
          <a:bodyPr lIns="182880" tIns="91440" rIns="182880" bIns="91440" anchor="ctr" anchorCtr="0"/>
          <a:lstStyle>
            <a:lvl1pPr marL="0" indent="0">
              <a:buNone/>
              <a:defRPr sz="2133" b="1" i="0" baseline="0">
                <a:solidFill>
                  <a:srgbClr val="40647E"/>
                </a:solidFill>
                <a:latin typeface="Arial"/>
                <a:cs typeface="Arial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CA" dirty="0"/>
              <a:t>Click to add photo 3 title</a:t>
            </a:r>
          </a:p>
        </p:txBody>
      </p:sp>
      <p:sp>
        <p:nvSpPr>
          <p:cNvPr id="36" name="Content Placeholder 2"/>
          <p:cNvSpPr>
            <a:spLocks noGrp="1"/>
          </p:cNvSpPr>
          <p:nvPr>
            <p:ph idx="22" hasCustomPrompt="1"/>
          </p:nvPr>
        </p:nvSpPr>
        <p:spPr>
          <a:xfrm>
            <a:off x="398991" y="5464397"/>
            <a:ext cx="4221695" cy="685459"/>
          </a:xfrm>
          <a:prstGeom prst="rect">
            <a:avLst/>
          </a:prstGeom>
        </p:spPr>
        <p:txBody>
          <a:bodyPr wrap="square" lIns="182880" tIns="0" rIns="182880" bIns="91440"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647E"/>
              </a:buClr>
              <a:buFont typeface="Arial"/>
              <a:buNone/>
              <a:defRPr sz="1867" baseline="0">
                <a:solidFill>
                  <a:srgbClr val="053021"/>
                </a:solidFill>
                <a:latin typeface="Arial"/>
                <a:cs typeface="Arial"/>
              </a:defRPr>
            </a:lvl1pPr>
            <a:lvl2pPr marL="707118" indent="-304792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3200" baseline="0">
                <a:solidFill>
                  <a:srgbClr val="053021"/>
                </a:solidFill>
                <a:latin typeface="Arial"/>
                <a:cs typeface="Arial"/>
              </a:defRPr>
            </a:lvl2pPr>
            <a:lvl3pPr marL="999719" indent="-268217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933">
                <a:solidFill>
                  <a:srgbClr val="053021"/>
                </a:solidFill>
                <a:latin typeface="Arial"/>
                <a:cs typeface="Arial"/>
              </a:defRPr>
            </a:lvl3pPr>
            <a:lvl4pPr marL="1316703" indent="-268217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400" baseline="0">
                <a:solidFill>
                  <a:srgbClr val="053021"/>
                </a:solidFill>
                <a:latin typeface="Arial"/>
                <a:cs typeface="Arial"/>
              </a:defRPr>
            </a:lvl4pPr>
            <a:lvl5pPr marL="1548345" indent="-219451">
              <a:lnSpc>
                <a:spcPct val="100000"/>
              </a:lnSpc>
              <a:spcBef>
                <a:spcPts val="0"/>
              </a:spcBef>
              <a:buClr>
                <a:srgbClr val="40647E"/>
              </a:buClr>
              <a:buFont typeface="Arial"/>
              <a:buChar char="•"/>
              <a:defRPr sz="2133">
                <a:solidFill>
                  <a:srgbClr val="05302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add description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398991" y="5020374"/>
            <a:ext cx="4221695" cy="444023"/>
          </a:xfrm>
          <a:prstGeom prst="rect">
            <a:avLst/>
          </a:prstGeom>
        </p:spPr>
        <p:txBody>
          <a:bodyPr lIns="182880" tIns="91440" rIns="182880" bIns="91440" anchor="ctr" anchorCtr="0"/>
          <a:lstStyle>
            <a:lvl1pPr marL="0" indent="0">
              <a:buNone/>
              <a:defRPr sz="2133" b="1" i="0" baseline="0">
                <a:solidFill>
                  <a:srgbClr val="40647E"/>
                </a:solidFill>
                <a:latin typeface="Arial"/>
                <a:cs typeface="Arial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CA" dirty="0"/>
              <a:t>Click to add photo 4 title</a:t>
            </a:r>
          </a:p>
        </p:txBody>
      </p:sp>
      <p:sp>
        <p:nvSpPr>
          <p:cNvPr id="18" name="Oval 17"/>
          <p:cNvSpPr/>
          <p:nvPr userDrawn="1"/>
        </p:nvSpPr>
        <p:spPr>
          <a:xfrm>
            <a:off x="11494191" y="6356348"/>
            <a:ext cx="304800" cy="304800"/>
          </a:xfrm>
          <a:prstGeom prst="ellipse">
            <a:avLst/>
          </a:prstGeom>
          <a:solidFill>
            <a:srgbClr val="0530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09585"/>
            <a:endParaRPr lang="en-US" sz="12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2" name="Slide Number Placeholder 9"/>
          <p:cNvSpPr>
            <a:spLocks noGrp="1"/>
          </p:cNvSpPr>
          <p:nvPr>
            <p:ph type="sldNum" sz="quarter" idx="10"/>
          </p:nvPr>
        </p:nvSpPr>
        <p:spPr>
          <a:xfrm>
            <a:off x="11494191" y="6366313"/>
            <a:ext cx="304800" cy="268943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1200" b="1" i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defTabSz="609585"/>
            <a:fld id="{A21E8A3B-FC14-144C-AC26-DE3BCE97D7C1}" type="slidenum">
              <a:rPr lang="en-US" smtClean="0"/>
              <a:pPr defTabSz="609585"/>
              <a:t>‹#›</a:t>
            </a:fld>
            <a:endParaRPr lang="en-US" dirty="0"/>
          </a:p>
        </p:txBody>
      </p:sp>
      <p:sp>
        <p:nvSpPr>
          <p:cNvPr id="24" name="Text Placehold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7408279" y="6356350"/>
            <a:ext cx="3956416" cy="268943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marL="0" indent="0" algn="r">
              <a:buNone/>
              <a:defRPr sz="1200" b="0" i="0">
                <a:solidFill>
                  <a:srgbClr val="40647E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Click to add footer</a:t>
            </a:r>
          </a:p>
        </p:txBody>
      </p:sp>
    </p:spTree>
    <p:extLst>
      <p:ext uri="{BB962C8B-B14F-4D97-AF65-F5344CB8AC3E}">
        <p14:creationId xmlns:p14="http://schemas.microsoft.com/office/powerpoint/2010/main" val="599486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Page - OPT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517615" y="1230279"/>
            <a:ext cx="8898951" cy="1838525"/>
          </a:xfrm>
          <a:prstGeom prst="rect">
            <a:avLst/>
          </a:prstGeom>
        </p:spPr>
        <p:txBody>
          <a:bodyPr lIns="182880" tIns="91440" rIns="182880" bIns="91440" anchor="t" anchorCtr="0"/>
          <a:lstStyle>
            <a:lvl1pPr marL="0" indent="0">
              <a:lnSpc>
                <a:spcPct val="90000"/>
              </a:lnSpc>
              <a:buNone/>
              <a:defRPr sz="1867" b="1" i="0" baseline="0">
                <a:solidFill>
                  <a:srgbClr val="FFFFFF"/>
                </a:solidFill>
                <a:latin typeface="Arial"/>
                <a:cs typeface="Arial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CA" dirty="0"/>
              <a:t>Click to add text</a:t>
            </a:r>
          </a:p>
        </p:txBody>
      </p:sp>
      <p:sp>
        <p:nvSpPr>
          <p:cNvPr id="6" name="Title 17"/>
          <p:cNvSpPr>
            <a:spLocks noGrp="1"/>
          </p:cNvSpPr>
          <p:nvPr>
            <p:ph type="title" hasCustomPrompt="1"/>
          </p:nvPr>
        </p:nvSpPr>
        <p:spPr>
          <a:xfrm>
            <a:off x="1517615" y="500421"/>
            <a:ext cx="8898951" cy="567172"/>
          </a:xfrm>
          <a:prstGeom prst="rect">
            <a:avLst/>
          </a:prstGeom>
        </p:spPr>
        <p:txBody>
          <a:bodyPr vert="horz" lIns="182880" tIns="91440" rIns="182880" bIns="91440"/>
          <a:lstStyle>
            <a:lvl1pPr algn="l">
              <a:lnSpc>
                <a:spcPct val="80000"/>
              </a:lnSpc>
              <a:defRPr sz="3200" b="1" i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CA" dirty="0"/>
              <a:t>Click to add 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933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8580B2-ED3B-974E-A9A9-23615C318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4A24AE-2C6F-C648-9A47-6334B9EA4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4C5B7B-62D7-BE4F-BD7E-FAAAE208F3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2CDA8-AD47-8641-82D8-19A52C83BE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3E5C22-62B2-1441-A3FC-B9A795774B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74C1C0-C1F8-CD44-A702-585A54CE8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785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1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ravispeck@trentu.c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ubmed/12480619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socialwork.utoronto.ca/practicum/for-current-field-instructors/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ion.caswe-acfts.ca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carleton.ca/socialwork/supervisors-hub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drive.google.com/drive/folders/1ARR0vUK-dbMFvjIAohOEJFJLzUw7OZi_" TargetMode="Externa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hyperlink" Target="https://trentu.zoom.us/meeting/register/AuLSDJ2YRxO878C3YzLJzw" TargetMode="External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mailto:travispeck@trentu.ca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5.xml"/><Relationship Id="rId4" Type="http://schemas.openxmlformats.org/officeDocument/2006/relationships/hyperlink" Target="mailto:acomeau@trentu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1970" y="1195754"/>
            <a:ext cx="9366738" cy="57861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Field Education Orientation </a:t>
            </a:r>
          </a:p>
          <a:p>
            <a:pPr algn="ctr"/>
            <a:r>
              <a:rPr lang="en-US" sz="3200" b="1" dirty="0">
                <a:solidFill>
                  <a:srgbClr val="000000"/>
                </a:solidFill>
                <a:latin typeface="Arial"/>
                <a:cs typeface="Arial"/>
              </a:rPr>
              <a:t>Field Instructors</a:t>
            </a:r>
            <a:endParaRPr lang="en-US" sz="3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Welcome</a:t>
            </a:r>
          </a:p>
          <a:p>
            <a:pPr algn="ctr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September 2026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Travis Peck, MSW, RSW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Field Education Coordinator PTBO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705-748-1011 or </a:t>
            </a:r>
            <a:r>
              <a:rPr lang="en-US" sz="1600" dirty="0">
                <a:solidFill>
                  <a:schemeClr val="bg1"/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travispeck@trentu.ca</a:t>
            </a: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Avery Comeau, MSW, RSW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Field Education Coordinator DUR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705-740-1011 or acomeau@trentu.ca</a:t>
            </a:r>
          </a:p>
          <a:p>
            <a:pPr algn="ctr"/>
            <a:b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Department of Social Work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234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4967" y="1440485"/>
            <a:ext cx="11394024" cy="844799"/>
          </a:xfrm>
        </p:spPr>
        <p:txBody>
          <a:bodyPr/>
          <a:lstStyle/>
          <a:p>
            <a:pPr algn="ctr"/>
            <a:r>
              <a:rPr lang="en-US" sz="3700" dirty="0"/>
              <a:t>Trent Team</a:t>
            </a:r>
          </a:p>
        </p:txBody>
      </p:sp>
      <p:graphicFrame>
        <p:nvGraphicFramePr>
          <p:cNvPr id="29" name="Table 29">
            <a:extLst>
              <a:ext uri="{FF2B5EF4-FFF2-40B4-BE49-F238E27FC236}">
                <a16:creationId xmlns:a16="http://schemas.microsoft.com/office/drawing/2014/main" id="{8A78A4BF-2187-9EE9-0731-BA3BA42522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51040"/>
              </p:ext>
            </p:extLst>
          </p:nvPr>
        </p:nvGraphicFramePr>
        <p:xfrm>
          <a:off x="393009" y="2285284"/>
          <a:ext cx="11101182" cy="47365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1823">
                  <a:extLst>
                    <a:ext uri="{9D8B030D-6E8A-4147-A177-3AD203B41FA5}">
                      <a16:colId xmlns:a16="http://schemas.microsoft.com/office/drawing/2014/main" val="2680020469"/>
                    </a:ext>
                  </a:extLst>
                </a:gridCol>
                <a:gridCol w="1800406">
                  <a:extLst>
                    <a:ext uri="{9D8B030D-6E8A-4147-A177-3AD203B41FA5}">
                      <a16:colId xmlns:a16="http://schemas.microsoft.com/office/drawing/2014/main" val="1963126402"/>
                    </a:ext>
                  </a:extLst>
                </a:gridCol>
                <a:gridCol w="1609744">
                  <a:extLst>
                    <a:ext uri="{9D8B030D-6E8A-4147-A177-3AD203B41FA5}">
                      <a16:colId xmlns:a16="http://schemas.microsoft.com/office/drawing/2014/main" val="2090456818"/>
                    </a:ext>
                  </a:extLst>
                </a:gridCol>
                <a:gridCol w="1615251">
                  <a:extLst>
                    <a:ext uri="{9D8B030D-6E8A-4147-A177-3AD203B41FA5}">
                      <a16:colId xmlns:a16="http://schemas.microsoft.com/office/drawing/2014/main" val="1212060322"/>
                    </a:ext>
                  </a:extLst>
                </a:gridCol>
                <a:gridCol w="1447986">
                  <a:extLst>
                    <a:ext uri="{9D8B030D-6E8A-4147-A177-3AD203B41FA5}">
                      <a16:colId xmlns:a16="http://schemas.microsoft.com/office/drawing/2014/main" val="1592067792"/>
                    </a:ext>
                  </a:extLst>
                </a:gridCol>
                <a:gridCol w="1447986">
                  <a:extLst>
                    <a:ext uri="{9D8B030D-6E8A-4147-A177-3AD203B41FA5}">
                      <a16:colId xmlns:a16="http://schemas.microsoft.com/office/drawing/2014/main" val="3686443203"/>
                    </a:ext>
                  </a:extLst>
                </a:gridCol>
                <a:gridCol w="1447986">
                  <a:extLst>
                    <a:ext uri="{9D8B030D-6E8A-4147-A177-3AD203B41FA5}">
                      <a16:colId xmlns:a16="http://schemas.microsoft.com/office/drawing/2014/main" val="2317472360"/>
                    </a:ext>
                  </a:extLst>
                </a:gridCol>
              </a:tblGrid>
              <a:tr h="7718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Dr. Else Marie Knudsen (she/her)</a:t>
                      </a: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Avery Comeau</a:t>
                      </a: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(he/him)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Travis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Peck (he/him)</a:t>
                      </a:r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Dr. Renee </a:t>
                      </a:r>
                    </a:p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Sloos (she/her)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Ronda Monahan (she/her)</a:t>
                      </a:r>
                    </a:p>
                    <a:p>
                      <a:pPr algn="ctr"/>
                      <a:endParaRPr 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Dr. Sasan Issari (he/him)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Dr. Donna Richards (she/her)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4289311"/>
                  </a:ext>
                </a:extLst>
              </a:tr>
              <a:tr h="1586734">
                <a:tc>
                  <a:txBody>
                    <a:bodyPr/>
                    <a:lstStyle/>
                    <a:p>
                      <a:pPr algn="ctr"/>
                      <a:endParaRPr lang="en-US" b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7963033"/>
                  </a:ext>
                </a:extLst>
              </a:tr>
              <a:tr h="9805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Director and Faculty Member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Durham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PTBO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FFL PTBO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FFL PTBO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FFL Durham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FFL Durham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8946170"/>
                  </a:ext>
                </a:extLst>
              </a:tr>
              <a:tr h="9805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elsemarieknudsen@trentu.ca</a:t>
                      </a:r>
                      <a:endParaRPr lang="en-U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acomeau@trentu.ca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travismpeck@trentu.ca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rsloos@trentu.ca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rondamonahan@trentu.ca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sasanissari@trentu.ca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>
                          <a:effectLst/>
                        </a:rPr>
                        <a:t>donnarichards@trentu.ca</a:t>
                      </a:r>
                      <a:endParaRPr lang="en-U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3086698"/>
                  </a:ext>
                </a:extLst>
              </a:tr>
            </a:tbl>
          </a:graphicData>
        </a:graphic>
      </p:graphicFrame>
      <p:pic>
        <p:nvPicPr>
          <p:cNvPr id="22" name="Graphic 21" descr="Captain female outline">
            <a:extLst>
              <a:ext uri="{FF2B5EF4-FFF2-40B4-BE49-F238E27FC236}">
                <a16:creationId xmlns:a16="http://schemas.microsoft.com/office/drawing/2014/main" id="{D0CF9051-C1FC-D238-53ED-FE3058C346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4389" y="3300219"/>
            <a:ext cx="1371600" cy="1371600"/>
          </a:xfrm>
          <a:prstGeom prst="rect">
            <a:avLst/>
          </a:prstGeom>
        </p:spPr>
      </p:pic>
      <p:pic>
        <p:nvPicPr>
          <p:cNvPr id="26" name="Graphic 25" descr="Programmer male outline">
            <a:extLst>
              <a:ext uri="{FF2B5EF4-FFF2-40B4-BE49-F238E27FC236}">
                <a16:creationId xmlns:a16="http://schemas.microsoft.com/office/drawing/2014/main" id="{CA3A63B7-6746-C7DA-BA83-150ED8D655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29371" y="3300219"/>
            <a:ext cx="1371600" cy="1371600"/>
          </a:xfrm>
          <a:prstGeom prst="rect">
            <a:avLst/>
          </a:prstGeom>
        </p:spPr>
      </p:pic>
      <p:sp>
        <p:nvSpPr>
          <p:cNvPr id="2" name="Slide Number Placeholder 8">
            <a:extLst>
              <a:ext uri="{FF2B5EF4-FFF2-40B4-BE49-F238E27FC236}">
                <a16:creationId xmlns:a16="http://schemas.microsoft.com/office/drawing/2014/main" id="{DA0C7EF3-0E07-AB28-8D9C-757BDFC26B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94191" y="6366313"/>
            <a:ext cx="304800" cy="268943"/>
          </a:xfrm>
        </p:spPr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2</a:t>
            </a:fld>
            <a:endParaRPr lang="en-US"/>
          </a:p>
        </p:txBody>
      </p:sp>
      <p:pic>
        <p:nvPicPr>
          <p:cNvPr id="3" name="Graphic 2" descr="Programmer male outline">
            <a:extLst>
              <a:ext uri="{FF2B5EF4-FFF2-40B4-BE49-F238E27FC236}">
                <a16:creationId xmlns:a16="http://schemas.microsoft.com/office/drawing/2014/main" id="{C7A10345-C58D-D3E8-C922-8BB8DD6F22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51880" y="3300219"/>
            <a:ext cx="1371600" cy="1371600"/>
          </a:xfrm>
          <a:prstGeom prst="rect">
            <a:avLst/>
          </a:prstGeom>
        </p:spPr>
      </p:pic>
      <p:pic>
        <p:nvPicPr>
          <p:cNvPr id="9" name="Graphic 8" descr="Classroom outline">
            <a:extLst>
              <a:ext uri="{FF2B5EF4-FFF2-40B4-BE49-F238E27FC236}">
                <a16:creationId xmlns:a16="http://schemas.microsoft.com/office/drawing/2014/main" id="{B265DD2D-7013-7087-22F2-8ED60C148D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58868" y="3372957"/>
            <a:ext cx="1261478" cy="1261478"/>
          </a:xfrm>
          <a:prstGeom prst="rect">
            <a:avLst/>
          </a:prstGeom>
        </p:spPr>
      </p:pic>
      <p:pic>
        <p:nvPicPr>
          <p:cNvPr id="11" name="Graphic 10" descr="Classroom outline">
            <a:extLst>
              <a:ext uri="{FF2B5EF4-FFF2-40B4-BE49-F238E27FC236}">
                <a16:creationId xmlns:a16="http://schemas.microsoft.com/office/drawing/2014/main" id="{B86FCB5F-7CB7-9F3B-F8E3-68426670E5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36103" y="3410341"/>
            <a:ext cx="1261478" cy="1261478"/>
          </a:xfrm>
          <a:prstGeom prst="rect">
            <a:avLst/>
          </a:prstGeom>
        </p:spPr>
      </p:pic>
      <p:pic>
        <p:nvPicPr>
          <p:cNvPr id="13" name="Graphic 12" descr="Classroom outline">
            <a:extLst>
              <a:ext uri="{FF2B5EF4-FFF2-40B4-BE49-F238E27FC236}">
                <a16:creationId xmlns:a16="http://schemas.microsoft.com/office/drawing/2014/main" id="{C645A500-C5CD-8E01-0B25-8DE7D9CCCB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21765" y="3429000"/>
            <a:ext cx="1261478" cy="1261478"/>
          </a:xfrm>
          <a:prstGeom prst="rect">
            <a:avLst/>
          </a:prstGeom>
        </p:spPr>
      </p:pic>
      <p:pic>
        <p:nvPicPr>
          <p:cNvPr id="15" name="Graphic 14" descr="Classroom outline">
            <a:extLst>
              <a:ext uri="{FF2B5EF4-FFF2-40B4-BE49-F238E27FC236}">
                <a16:creationId xmlns:a16="http://schemas.microsoft.com/office/drawing/2014/main" id="{6997FE95-79C5-96B2-7FD4-EA9B9B0987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74745" y="3429000"/>
            <a:ext cx="1261478" cy="126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383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6980" y="349441"/>
            <a:ext cx="10660032" cy="1644551"/>
          </a:xfrm>
        </p:spPr>
        <p:txBody>
          <a:bodyPr>
            <a:noAutofit/>
          </a:bodyPr>
          <a:lstStyle/>
          <a:p>
            <a:pPr algn="ctr"/>
            <a:br>
              <a:rPr lang="en-US" sz="6000" dirty="0"/>
            </a:br>
            <a:br>
              <a:rPr lang="en-US" sz="6000" dirty="0"/>
            </a:br>
            <a:br>
              <a:rPr lang="en-US" sz="6000" dirty="0"/>
            </a:br>
            <a:endParaRPr lang="en-US" sz="6000" dirty="0"/>
          </a:p>
        </p:txBody>
      </p:sp>
      <p:sp>
        <p:nvSpPr>
          <p:cNvPr id="3" name="Rectangle 2"/>
          <p:cNvSpPr/>
          <p:nvPr/>
        </p:nvSpPr>
        <p:spPr>
          <a:xfrm>
            <a:off x="1172666" y="663884"/>
            <a:ext cx="93973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/>
              <a:t>Program and Placement Overview</a:t>
            </a:r>
          </a:p>
        </p:txBody>
      </p:sp>
    </p:spTree>
    <p:extLst>
      <p:ext uri="{BB962C8B-B14F-4D97-AF65-F5344CB8AC3E}">
        <p14:creationId xmlns:p14="http://schemas.microsoft.com/office/powerpoint/2010/main" val="2730491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43009" y="5051901"/>
            <a:ext cx="3681663" cy="13144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8989" y="2340289"/>
            <a:ext cx="11584463" cy="4111607"/>
          </a:xfrm>
        </p:spPr>
        <p:txBody>
          <a:bodyPr>
            <a:noAutofit/>
          </a:bodyPr>
          <a:lstStyle/>
          <a:p>
            <a:pPr marL="533398" indent="-457200">
              <a:buFont typeface="Arial" panose="020B0604020202020204" pitchFamily="34" charset="0"/>
              <a:buChar char="•"/>
            </a:pPr>
            <a:r>
              <a:rPr lang="en-US" sz="2800" dirty="0"/>
              <a:t>Combination of courses and 700 hours of supervised field practicum (240 in Winter third year and </a:t>
            </a:r>
            <a:r>
              <a:rPr lang="en-US" sz="2800" b="1" dirty="0"/>
              <a:t>460 Fall/Winter fourth year</a:t>
            </a:r>
            <a:r>
              <a:rPr lang="en-US" sz="2800" dirty="0"/>
              <a:t>)</a:t>
            </a:r>
          </a:p>
          <a:p>
            <a:pPr marL="533398" indent="-457200">
              <a:buFont typeface="Arial" panose="020B0604020202020204" pitchFamily="34" charset="0"/>
              <a:buChar char="•"/>
            </a:pPr>
            <a:r>
              <a:rPr lang="en-US" sz="2800" dirty="0"/>
              <a:t>Graduates are eligible to register with the Ontario College of Social Workers and Social Service Service Workers, and to be members of the Ontario Association of Social Workers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BSW Field Program Overview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949CAC-9A3F-40E9-BF6B-6FE12A842F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885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wrap="square" lIns="182880" tIns="91440" rIns="182880" bIns="91440" rtlCol="0" anchor="t">
            <a:normAutofit/>
          </a:bodyPr>
          <a:lstStyle/>
          <a:p>
            <a:pPr marL="75565" indent="0">
              <a:buNone/>
            </a:pPr>
            <a:r>
              <a:rPr lang="en-US" sz="2800" b="1" dirty="0"/>
              <a:t>Theory-Practice Integration</a:t>
            </a:r>
            <a:endParaRPr lang="en-US" b="1" dirty="0"/>
          </a:p>
          <a:p>
            <a:pPr marL="532765" indent="-457200">
              <a:buFont typeface="Arial" panose="020B0604020202020204" pitchFamily="34" charset="0"/>
              <a:buChar char="•"/>
            </a:pPr>
            <a:r>
              <a:rPr lang="en-US" sz="2800" dirty="0"/>
              <a:t>learn through practice, reflection, and reflexivity</a:t>
            </a:r>
          </a:p>
          <a:p>
            <a:pPr marL="532765" indent="-457200">
              <a:buFont typeface="Arial" panose="020B0604020202020204" pitchFamily="34" charset="0"/>
              <a:buChar char="•"/>
            </a:pPr>
            <a:r>
              <a:rPr lang="en-US" sz="2800" dirty="0"/>
              <a:t>explore new ways of doing, being, knowing</a:t>
            </a:r>
          </a:p>
          <a:p>
            <a:pPr marL="532765" indent="-457200">
              <a:buFont typeface="Arial" panose="020B0604020202020204" pitchFamily="34" charset="0"/>
              <a:buChar char="•"/>
            </a:pPr>
            <a:r>
              <a:rPr lang="en-US" sz="2800" dirty="0"/>
              <a:t>link and apply theoretical knowledge to practice</a:t>
            </a:r>
          </a:p>
          <a:p>
            <a:pPr marL="532765" indent="-457200">
              <a:buFont typeface="Arial" panose="020B0604020202020204" pitchFamily="34" charset="0"/>
              <a:buChar char="•"/>
            </a:pPr>
            <a:r>
              <a:rPr lang="en-US" sz="2800" dirty="0"/>
              <a:t>gain first-hand knowledge of social service systems</a:t>
            </a:r>
          </a:p>
          <a:p>
            <a:pPr marL="532765" indent="-457200">
              <a:buFont typeface="Arial" panose="020B0604020202020204" pitchFamily="34" charset="0"/>
              <a:buChar char="•"/>
            </a:pPr>
            <a:r>
              <a:rPr lang="en-US" sz="2800" dirty="0"/>
              <a:t>hone skills (communication, professional, community, </a:t>
            </a:r>
            <a:r>
              <a:rPr lang="en-US" sz="2800" dirty="0" err="1"/>
              <a:t>etc</a:t>
            </a:r>
            <a:r>
              <a:rPr lang="en-US" sz="2800" dirty="0"/>
              <a:t>) </a:t>
            </a:r>
          </a:p>
          <a:p>
            <a:pPr marL="532765" indent="-457200">
              <a:buFont typeface="Arial" panose="020B0604020202020204" pitchFamily="34" charset="0"/>
              <a:buChar char="•"/>
            </a:pPr>
            <a:r>
              <a:rPr lang="en-US" sz="2800" dirty="0"/>
              <a:t>refine their professional identity</a:t>
            </a:r>
          </a:p>
          <a:p>
            <a:pPr marL="532765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532765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685165" indent="-608965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Purpose of Field Education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2F9C62A-C1A3-486E-9F21-F205204BF8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905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rc 8">
            <a:extLst>
              <a:ext uri="{FF2B5EF4-FFF2-40B4-BE49-F238E27FC236}">
                <a16:creationId xmlns:a16="http://schemas.microsoft.com/office/drawing/2014/main" id="{3AD88894-90C6-DB4B-CA24-1DEA5B0758D6}"/>
              </a:ext>
            </a:extLst>
          </p:cNvPr>
          <p:cNvSpPr/>
          <p:nvPr/>
        </p:nvSpPr>
        <p:spPr>
          <a:xfrm rot="18925191">
            <a:off x="2393583" y="2180156"/>
            <a:ext cx="6800063" cy="6610166"/>
          </a:xfrm>
          <a:prstGeom prst="arc">
            <a:avLst/>
          </a:prstGeom>
          <a:noFill/>
          <a:ln w="57150">
            <a:solidFill>
              <a:srgbClr val="B5C0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1E8A3B-FC14-144C-AC26-DE3BCE97D7C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70942" y="1275149"/>
            <a:ext cx="4990353" cy="844799"/>
          </a:xfrm>
        </p:spPr>
        <p:txBody>
          <a:bodyPr/>
          <a:lstStyle/>
          <a:p>
            <a:pPr algn="ctr"/>
            <a:r>
              <a:rPr lang="en-US" sz="4000" u="sng">
                <a:solidFill>
                  <a:schemeClr val="tx1"/>
                </a:solidFill>
              </a:rPr>
              <a:t>Integration Loop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err="1"/>
              <a:t>Bogo</a:t>
            </a:r>
            <a:r>
              <a:rPr lang="en-US"/>
              <a:t> &amp; </a:t>
            </a:r>
            <a:r>
              <a:rPr lang="en-US" err="1"/>
              <a:t>Vayda</a:t>
            </a:r>
            <a:r>
              <a:rPr lang="en-US"/>
              <a:t> (1998)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1570182" y="1665366"/>
          <a:ext cx="9569801" cy="49599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Arrow: Right 9">
            <a:extLst>
              <a:ext uri="{FF2B5EF4-FFF2-40B4-BE49-F238E27FC236}">
                <a16:creationId xmlns:a16="http://schemas.microsoft.com/office/drawing/2014/main" id="{EF493AB9-1B66-1069-82EC-608B0EF65532}"/>
              </a:ext>
            </a:extLst>
          </p:cNvPr>
          <p:cNvSpPr/>
          <p:nvPr/>
        </p:nvSpPr>
        <p:spPr>
          <a:xfrm rot="8265801">
            <a:off x="3337954" y="3069666"/>
            <a:ext cx="272400" cy="106790"/>
          </a:xfrm>
          <a:prstGeom prst="rightArrow">
            <a:avLst/>
          </a:prstGeom>
          <a:solidFill>
            <a:srgbClr val="B5C0E2"/>
          </a:solidFill>
          <a:ln w="3175">
            <a:solidFill>
              <a:srgbClr val="B5C0E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215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wrap="square" lIns="182880" tIns="91440" rIns="182880" bIns="91440" rtlCol="0" anchor="t">
            <a:normAutofit lnSpcReduction="10000"/>
          </a:bodyPr>
          <a:lstStyle/>
          <a:p>
            <a:pPr marL="532765" indent="-457200">
              <a:buFont typeface="Arial" panose="020B0604020202020204" pitchFamily="34" charset="0"/>
              <a:buChar char="•"/>
            </a:pPr>
            <a:r>
              <a:rPr lang="en-US" sz="3600" dirty="0"/>
              <a:t>shape the next generation of Social Workers</a:t>
            </a:r>
            <a:endParaRPr lang="en-US" dirty="0"/>
          </a:p>
          <a:p>
            <a:pPr marL="532765" indent="-457200">
              <a:buFont typeface="Arial" panose="020B0604020202020204" pitchFamily="34" charset="0"/>
              <a:buChar char="•"/>
            </a:pPr>
            <a:r>
              <a:rPr lang="en-US" sz="3600" dirty="0"/>
              <a:t>offload work (especially as placement progresses)</a:t>
            </a:r>
          </a:p>
          <a:p>
            <a:pPr marL="532765" indent="-457200">
              <a:buFont typeface="Arial" panose="020B0604020202020204" pitchFamily="34" charset="0"/>
              <a:buChar char="•"/>
            </a:pPr>
            <a:r>
              <a:rPr lang="en-US" sz="3600" dirty="0"/>
              <a:t>test out prospective future employees</a:t>
            </a:r>
          </a:p>
          <a:p>
            <a:pPr marL="532765" indent="-457200">
              <a:buFont typeface="Arial" panose="020B0604020202020204" pitchFamily="34" charset="0"/>
              <a:buChar char="•"/>
            </a:pPr>
            <a:r>
              <a:rPr lang="en-US" sz="3600" dirty="0"/>
              <a:t>hone Supervision skills</a:t>
            </a:r>
          </a:p>
          <a:p>
            <a:pPr marL="532765" indent="-457200">
              <a:buFont typeface="Arial" panose="020B0604020202020204" pitchFamily="34" charset="0"/>
              <a:buChar char="•"/>
            </a:pPr>
            <a:r>
              <a:rPr lang="en-US" sz="3600" dirty="0"/>
              <a:t>counts towards the Continuing Competency Program if you’re a Registered Social Worker</a:t>
            </a:r>
          </a:p>
          <a:p>
            <a:pPr marL="75565" indent="0">
              <a:buNone/>
            </a:pPr>
            <a:endParaRPr lang="en-US" sz="3600" dirty="0"/>
          </a:p>
          <a:p>
            <a:pPr marL="532765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75565" indent="0">
              <a:buNone/>
            </a:pPr>
            <a:endParaRPr lang="en-US" dirty="0"/>
          </a:p>
          <a:p>
            <a:pPr marL="75565" indent="0">
              <a:buNone/>
            </a:pPr>
            <a:endParaRPr lang="en-US" dirty="0"/>
          </a:p>
          <a:p>
            <a:pPr marL="75565" indent="0">
              <a:buNone/>
            </a:pPr>
            <a:endParaRPr lang="en-US" dirty="0"/>
          </a:p>
          <a:p>
            <a:pPr marL="685165" indent="-608965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Benefits to taking on BSW students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84B66DF-5553-44D0-961E-0D0B46C571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355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800" b="1" dirty="0"/>
              <a:t>Purpose:</a:t>
            </a:r>
          </a:p>
          <a:p>
            <a:r>
              <a:rPr lang="en-US" sz="2800" dirty="0"/>
              <a:t>Outlines our responsibilities to each other</a:t>
            </a:r>
          </a:p>
          <a:p>
            <a:r>
              <a:rPr lang="en-US" sz="2800" dirty="0"/>
              <a:t>Confirms our legal and insurance agreements (i.e. indemnification)</a:t>
            </a:r>
          </a:p>
          <a:p>
            <a:r>
              <a:rPr lang="en-US" sz="2800" dirty="0"/>
              <a:t>Confirms that Trent is responsible for providing all student insurance and submitting claims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b="1" dirty="0"/>
              <a:t>Process:</a:t>
            </a:r>
          </a:p>
          <a:p>
            <a:r>
              <a:rPr lang="en-US" sz="2800" dirty="0"/>
              <a:t>Trent drafts the agreement using our standard template (or using your Affiliation Agreement if required by your governing structure)</a:t>
            </a:r>
          </a:p>
          <a:p>
            <a:r>
              <a:rPr lang="en-US" sz="2800" dirty="0"/>
              <a:t>Placement Agency signs it and returns it to Trent</a:t>
            </a:r>
          </a:p>
          <a:p>
            <a:r>
              <a:rPr lang="en-US" sz="2800" dirty="0"/>
              <a:t>Trent signs it</a:t>
            </a:r>
          </a:p>
          <a:p>
            <a:r>
              <a:rPr lang="en-US" sz="2800" dirty="0"/>
              <a:t>Trent forwards fully signed copy to you</a:t>
            </a:r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Affiliation Agreement (5-year validity period)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7031D77-A4FD-42B7-9960-2E7AA3ED7C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020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6980" y="349441"/>
            <a:ext cx="10660032" cy="1644551"/>
          </a:xfrm>
        </p:spPr>
        <p:txBody>
          <a:bodyPr>
            <a:noAutofit/>
          </a:bodyPr>
          <a:lstStyle/>
          <a:p>
            <a:pPr algn="ctr"/>
            <a:br>
              <a:rPr lang="en-US" sz="6000" dirty="0"/>
            </a:br>
            <a:br>
              <a:rPr lang="en-US" sz="6000" dirty="0"/>
            </a:br>
            <a:br>
              <a:rPr lang="en-US" sz="6000" dirty="0"/>
            </a:br>
            <a:endParaRPr lang="en-US" sz="6000" dirty="0"/>
          </a:p>
        </p:txBody>
      </p:sp>
      <p:sp>
        <p:nvSpPr>
          <p:cNvPr id="3" name="Rectangle 2"/>
          <p:cNvSpPr/>
          <p:nvPr/>
        </p:nvSpPr>
        <p:spPr>
          <a:xfrm>
            <a:off x="1172666" y="663884"/>
            <a:ext cx="93973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/>
              <a:t>Pre-Placement Requirements Students</a:t>
            </a:r>
          </a:p>
        </p:txBody>
      </p:sp>
    </p:spTree>
    <p:extLst>
      <p:ext uri="{BB962C8B-B14F-4D97-AF65-F5344CB8AC3E}">
        <p14:creationId xmlns:p14="http://schemas.microsoft.com/office/powerpoint/2010/main" val="2045507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US" sz="2800" dirty="0"/>
              <a:t>Attend orientation events</a:t>
            </a:r>
          </a:p>
          <a:p>
            <a:pPr marL="514350" indent="-514350">
              <a:buAutoNum type="arabicParenR"/>
            </a:pPr>
            <a:r>
              <a:rPr lang="en-US" sz="2800" dirty="0"/>
              <a:t>Interview with Placement Hosts</a:t>
            </a:r>
          </a:p>
          <a:p>
            <a:pPr marL="514350" indent="-514350">
              <a:buFont typeface="Arial"/>
              <a:buAutoNum type="arabicParenR"/>
            </a:pPr>
            <a:r>
              <a:rPr lang="en-US" sz="2800" dirty="0"/>
              <a:t>Complete trainings/workshops required by Trent</a:t>
            </a:r>
            <a:endParaRPr lang="en-US" sz="2533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Student Requirements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7031D77-A4FD-42B7-9960-2E7AA3ED7C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67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8989" y="2668699"/>
            <a:ext cx="11394024" cy="3472457"/>
          </a:xfrm>
        </p:spPr>
        <p:txBody>
          <a:bodyPr vert="horz" wrap="square" lIns="182880" tIns="91440" rIns="182880" bIns="91440" rtlCol="0" anchor="t">
            <a:noAutofit/>
          </a:bodyPr>
          <a:lstStyle/>
          <a:p>
            <a:pPr marL="0" indent="-626">
              <a:buNone/>
            </a:pPr>
            <a:r>
              <a:rPr lang="en-US" sz="2800" dirty="0"/>
              <a:t>Submit to the department:</a:t>
            </a:r>
          </a:p>
          <a:p>
            <a:pPr marL="342274" indent="-342900"/>
            <a:r>
              <a:rPr lang="en-US" sz="2800" dirty="0"/>
              <a:t>Health and Safety Awareness</a:t>
            </a:r>
          </a:p>
          <a:p>
            <a:pPr marL="342274" indent="-342900"/>
            <a:r>
              <a:rPr lang="en-US" sz="2800" dirty="0"/>
              <a:t>Workplace Hazardous Material Information System (WHMIS)</a:t>
            </a:r>
          </a:p>
          <a:p>
            <a:pPr marL="342274" indent="-342900"/>
            <a:r>
              <a:rPr lang="en-US" sz="2800" dirty="0"/>
              <a:t>Accessibility for Ontarians with Disabilities Act (AODA)</a:t>
            </a:r>
          </a:p>
          <a:p>
            <a:pPr marL="342274" indent="-342900"/>
            <a:r>
              <a:rPr lang="en-US" sz="2800" dirty="0"/>
              <a:t>Workplace Violence and Harassment</a:t>
            </a:r>
          </a:p>
          <a:p>
            <a:pPr marL="342274" indent="-342900"/>
            <a:r>
              <a:rPr lang="en-US" sz="2800" dirty="0"/>
              <a:t>Cybersecurity at Trent</a:t>
            </a:r>
          </a:p>
          <a:p>
            <a:pPr marL="365125" lvl="1" indent="0">
              <a:buNone/>
            </a:pPr>
            <a:endParaRPr lang="en-US" sz="2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Student Training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B24F8CE-315E-4B86-AAEF-9EF1BDCFF5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09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US" sz="2800" dirty="0"/>
              <a:t>Indicate interest and confirm capacity to host placement to FEC</a:t>
            </a:r>
          </a:p>
          <a:p>
            <a:pPr marL="514350" indent="-514350">
              <a:buAutoNum type="arabicParenR"/>
            </a:pPr>
            <a:r>
              <a:rPr lang="en-US" sz="2800" dirty="0"/>
              <a:t>Interview student(s)</a:t>
            </a:r>
          </a:p>
          <a:p>
            <a:pPr marL="514350" indent="-514350">
              <a:buAutoNum type="arabicParenR"/>
            </a:pPr>
            <a:r>
              <a:rPr lang="en-US" sz="2800" dirty="0"/>
              <a:t>Confirm placement with students/FEC</a:t>
            </a:r>
          </a:p>
          <a:p>
            <a:pPr marL="514350" indent="-514350">
              <a:buAutoNum type="arabicParenR"/>
            </a:pPr>
            <a:r>
              <a:rPr lang="en-US" sz="2800" dirty="0"/>
              <a:t>Sign Affiliation Agreement (valid for 5 years) if required</a:t>
            </a:r>
          </a:p>
          <a:p>
            <a:pPr marL="514350" indent="-514350">
              <a:buAutoNum type="arabicParenR"/>
            </a:pPr>
            <a:endParaRPr lang="en-US" sz="2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Agency Requirements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EFD7098-C895-491F-A315-EFCFCCD20E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546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6980" y="349441"/>
            <a:ext cx="10660032" cy="1644551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Requirements during placement</a:t>
            </a:r>
          </a:p>
        </p:txBody>
      </p:sp>
    </p:spTree>
    <p:extLst>
      <p:ext uri="{BB962C8B-B14F-4D97-AF65-F5344CB8AC3E}">
        <p14:creationId xmlns:p14="http://schemas.microsoft.com/office/powerpoint/2010/main" val="1681066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wrap="square" lIns="182880" tIns="91440" rIns="182880" bIns="9144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3500" dirty="0"/>
              <a:t>Practicum</a:t>
            </a:r>
          </a:p>
          <a:p>
            <a:pPr marL="706755" lvl="1" indent="-304165"/>
            <a:r>
              <a:rPr lang="en-US" sz="2500" dirty="0"/>
              <a:t>September 16, 2026 to April 02 2027 (contingent on 460 hours)</a:t>
            </a:r>
          </a:p>
          <a:p>
            <a:pPr marL="706755" lvl="1" indent="-304165"/>
            <a:r>
              <a:rPr lang="en-US" sz="2500" dirty="0"/>
              <a:t>Will obtain 478 hours if go in every scheduled placement day</a:t>
            </a:r>
          </a:p>
          <a:p>
            <a:pPr marL="706755" lvl="1" indent="-304165"/>
            <a:r>
              <a:rPr lang="en-US" sz="2533" dirty="0"/>
              <a:t>With the matched Agency/Supervisor</a:t>
            </a:r>
          </a:p>
          <a:p>
            <a:pPr marL="706755" lvl="1" indent="-304165"/>
            <a:r>
              <a:rPr lang="en-US" sz="2500" dirty="0"/>
              <a:t>Wednesday, Thursday, Friday</a:t>
            </a:r>
          </a:p>
          <a:p>
            <a:pPr marL="706755" lvl="1" indent="-304165"/>
            <a:endParaRPr lang="en-US" sz="2500" dirty="0"/>
          </a:p>
          <a:p>
            <a:pPr marL="0" indent="0">
              <a:buNone/>
            </a:pPr>
            <a:r>
              <a:rPr lang="en-US" sz="3500" dirty="0"/>
              <a:t>Classroom based Field Integration Seminars</a:t>
            </a:r>
          </a:p>
          <a:p>
            <a:pPr marL="706755" lvl="1" indent="-304165"/>
            <a:r>
              <a:rPr lang="en-US" sz="2500" dirty="0"/>
              <a:t>September 14/15, 2026 to April 2027</a:t>
            </a:r>
          </a:p>
          <a:p>
            <a:pPr marL="706755" lvl="1" indent="-304165"/>
            <a:r>
              <a:rPr lang="en-US" sz="2533" dirty="0"/>
              <a:t>With student’s assigned Faculty Field Liaison</a:t>
            </a:r>
          </a:p>
          <a:p>
            <a:pPr marL="706755" lvl="1" indent="-304165"/>
            <a:endParaRPr lang="en-US" sz="2500" b="1" dirty="0"/>
          </a:p>
          <a:p>
            <a:pPr marL="340995" indent="-340995"/>
            <a:endParaRPr lang="en-US" sz="2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Main activities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47ECC3E-3ED2-404A-9088-69D9BBD90B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019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wrap="square" lIns="182880" tIns="91440" rIns="182880" bIns="91440" rtlCol="0" anchor="t">
            <a:normAutofit fontScale="77500" lnSpcReduction="20000"/>
          </a:bodyPr>
          <a:lstStyle/>
          <a:p>
            <a:pPr marL="0" indent="0">
              <a:buNone/>
            </a:pPr>
            <a:r>
              <a:rPr lang="en-US" sz="2800" b="1" dirty="0"/>
              <a:t>Due within first two weeks:</a:t>
            </a:r>
          </a:p>
          <a:p>
            <a:pPr marL="340995" indent="-340995"/>
            <a:r>
              <a:rPr lang="en-US" sz="2800" dirty="0"/>
              <a:t>Safety Orientation Checklist*</a:t>
            </a:r>
            <a:endParaRPr lang="en-US" dirty="0"/>
          </a:p>
          <a:p>
            <a:pPr marL="340995" indent="-340995"/>
            <a:r>
              <a:rPr lang="en-US" sz="2800" dirty="0"/>
              <a:t>Due Diligence Checklist*</a:t>
            </a:r>
          </a:p>
          <a:p>
            <a:pPr marL="340995" indent="-340995"/>
            <a:r>
              <a:rPr lang="en-US" sz="2800" dirty="0"/>
              <a:t>Field Instructor Information Sheet*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*FI input is required. Student may be pulled from placement if not returned.</a:t>
            </a:r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Throughout the year (based on FFL deadlines)</a:t>
            </a:r>
          </a:p>
          <a:p>
            <a:pPr marL="340995" indent="-340995"/>
            <a:r>
              <a:rPr lang="en-US" sz="2800" dirty="0"/>
              <a:t>Learning Plan</a:t>
            </a:r>
          </a:p>
          <a:p>
            <a:pPr marL="340995" indent="-340995"/>
            <a:r>
              <a:rPr lang="en-US" sz="2800" dirty="0"/>
              <a:t>Midterm Progress Review</a:t>
            </a:r>
          </a:p>
          <a:p>
            <a:pPr marL="340995" indent="-340995"/>
            <a:r>
              <a:rPr lang="en-US" sz="2800" dirty="0"/>
              <a:t>Final Progress Review</a:t>
            </a:r>
          </a:p>
          <a:p>
            <a:pPr marL="340995" indent="-340995"/>
            <a:r>
              <a:rPr lang="en-US" sz="2800" dirty="0"/>
              <a:t>Timesheet and Supervision record</a:t>
            </a:r>
          </a:p>
          <a:p>
            <a:pPr marL="0" indent="0">
              <a:buNone/>
            </a:pPr>
            <a:endParaRPr lang="en-US" sz="2800" dirty="0"/>
          </a:p>
          <a:p>
            <a:pPr marL="340995" indent="-340995"/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Documents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87C5212-C320-4C99-ADFA-A2DB9412E3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951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78269" y="360729"/>
            <a:ext cx="10660032" cy="1644551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Field Education Practice </a:t>
            </a:r>
            <a:br>
              <a:rPr lang="en-US" sz="6000" dirty="0"/>
            </a:br>
            <a:r>
              <a:rPr lang="en-US" sz="6000" dirty="0"/>
              <a:t>Learning Objectives</a:t>
            </a:r>
          </a:p>
        </p:txBody>
      </p:sp>
    </p:spTree>
    <p:extLst>
      <p:ext uri="{BB962C8B-B14F-4D97-AF65-F5344CB8AC3E}">
        <p14:creationId xmlns:p14="http://schemas.microsoft.com/office/powerpoint/2010/main" val="147380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292418A-46C2-89B0-B5C1-4D128DDD3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182880" tIns="91440" rIns="182880" bIns="91440" rtlCol="0" anchor="t"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/>
              <a:t>Professional Social Work Identity</a:t>
            </a:r>
          </a:p>
          <a:p>
            <a:pPr marL="514350" indent="-514350">
              <a:buAutoNum type="arabicPeriod"/>
            </a:pPr>
            <a:r>
              <a:rPr lang="en-US" dirty="0"/>
              <a:t>Reflective Practice</a:t>
            </a:r>
          </a:p>
          <a:p>
            <a:pPr marL="514350" indent="-514350">
              <a:buAutoNum type="arabicPeriod"/>
            </a:pPr>
            <a:r>
              <a:rPr lang="en-US" dirty="0"/>
              <a:t>Generalist Practice with Individuals, Families, Groups, and Communities </a:t>
            </a:r>
          </a:p>
          <a:p>
            <a:pPr marL="879475" lvl="1" indent="-514350">
              <a:buAutoNum type="arabicPeriod"/>
            </a:pPr>
            <a:r>
              <a:rPr lang="en-US" dirty="0"/>
              <a:t>Engagement, Interviewing, and Documentation</a:t>
            </a:r>
          </a:p>
          <a:p>
            <a:pPr marL="879475" lvl="1" indent="-514350">
              <a:buAutoNum type="arabicPeriod"/>
            </a:pPr>
            <a:r>
              <a:rPr lang="en-US" dirty="0"/>
              <a:t>Assessment and Intervention</a:t>
            </a:r>
          </a:p>
          <a:p>
            <a:pPr marL="879475" lvl="1" indent="-514350">
              <a:buAutoNum type="arabicPeriod"/>
            </a:pPr>
            <a:r>
              <a:rPr lang="en-US" dirty="0"/>
              <a:t>Closure</a:t>
            </a:r>
          </a:p>
          <a:p>
            <a:pPr marL="514350" indent="-514350">
              <a:buAutoNum type="arabicPeriod"/>
            </a:pPr>
            <a:r>
              <a:rPr lang="en-US" sz="2650" dirty="0"/>
              <a:t>Equity, Diversity, and Social Justice</a:t>
            </a:r>
          </a:p>
          <a:p>
            <a:pPr marL="514350" indent="-514350">
              <a:buAutoNum type="arabicPeriod"/>
            </a:pPr>
            <a:r>
              <a:rPr lang="en-US" sz="2650" dirty="0"/>
              <a:t>Indigenous Peoples and Communities</a:t>
            </a:r>
          </a:p>
          <a:p>
            <a:pPr marL="514350" indent="-514350">
              <a:buAutoNum type="arabicPeriod"/>
            </a:pPr>
            <a:r>
              <a:rPr lang="en-US" sz="2650" dirty="0"/>
              <a:t>Environmental Sustainability and Ecological Practice</a:t>
            </a:r>
          </a:p>
          <a:p>
            <a:pPr marL="514350" indent="-514350">
              <a:buAutoNum type="arabicPeriod"/>
            </a:pPr>
            <a:r>
              <a:rPr lang="en-US" sz="2650" dirty="0"/>
              <a:t>Policy</a:t>
            </a:r>
          </a:p>
          <a:p>
            <a:pPr marL="514350" indent="-514350">
              <a:buAutoNum type="arabicPeriod"/>
            </a:pPr>
            <a:r>
              <a:rPr lang="en-US" dirty="0"/>
              <a:t>Research</a:t>
            </a:r>
          </a:p>
          <a:p>
            <a:pPr marL="340995" indent="-340995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3002FE-2943-C8FB-E246-7C279B3A82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17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A8201F7-386A-8912-4192-98DB384A3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Objectives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C1ADBC3-8CAA-A0AF-F139-6B670B942F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1879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256" y="3199725"/>
            <a:ext cx="3072346" cy="3435531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6198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Developed to be consistent with social work core values and the ethics of the social work profession: </a:t>
            </a:r>
          </a:p>
          <a:p>
            <a:pPr marL="76198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533398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Engaging with service users</a:t>
            </a:r>
          </a:p>
          <a:p>
            <a:pPr marL="533398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Consent</a:t>
            </a:r>
          </a:p>
          <a:p>
            <a:pPr marL="533398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Ethical dilemmas</a:t>
            </a:r>
          </a:p>
          <a:p>
            <a:pPr marL="76198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  <a:p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76198"/>
            <a:r>
              <a:rPr lang="en-US" sz="4000" dirty="0"/>
              <a:t>Practice Objective 1: Professional Social Work Identity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863DBD-DC7B-474B-984F-527355C083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364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052" y="3589957"/>
            <a:ext cx="4620454" cy="3045299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8989" y="2635859"/>
            <a:ext cx="11394024" cy="3437263"/>
          </a:xfrm>
        </p:spPr>
        <p:txBody>
          <a:bodyPr>
            <a:normAutofit/>
          </a:bodyPr>
          <a:lstStyle/>
          <a:p>
            <a:pPr marL="76198" indent="0">
              <a:buNone/>
            </a:pPr>
            <a:r>
              <a:rPr lang="en-US" sz="2800" dirty="0"/>
              <a:t>Social Work students are expected to practice reflectively and apply methods of critical thinking and inquiry into social work practice.  </a:t>
            </a:r>
          </a:p>
          <a:p>
            <a:pPr marL="76198" indent="0">
              <a:buNone/>
            </a:pPr>
            <a:endParaRPr lang="en-US" sz="2800" dirty="0"/>
          </a:p>
          <a:p>
            <a:pPr marL="533398" indent="-457200">
              <a:buFont typeface="Arial" panose="020B0604020202020204" pitchFamily="34" charset="0"/>
              <a:buChar char="•"/>
            </a:pPr>
            <a:r>
              <a:rPr lang="en-US" sz="2800" dirty="0"/>
              <a:t>Personal judgement/bias</a:t>
            </a:r>
          </a:p>
          <a:p>
            <a:pPr marL="533398" indent="-457200">
              <a:buFont typeface="Arial" panose="020B0604020202020204" pitchFamily="34" charset="0"/>
              <a:buChar char="•"/>
            </a:pPr>
            <a:r>
              <a:rPr lang="en-US" sz="2800" dirty="0"/>
              <a:t>Use of self</a:t>
            </a:r>
          </a:p>
          <a:p>
            <a:pPr marL="533398" indent="-457200">
              <a:buFont typeface="Arial" panose="020B0604020202020204" pitchFamily="34" charset="0"/>
              <a:buChar char="•"/>
            </a:pPr>
            <a:r>
              <a:rPr lang="en-US" sz="2800" dirty="0"/>
              <a:t>Self-care</a:t>
            </a:r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76198"/>
            <a:r>
              <a:rPr lang="en-US" sz="4000" dirty="0"/>
              <a:t>Practice Objective 2:  Reflective Practice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74DA2E-621F-4C33-BD7F-B17ECB5839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0861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048" y="3254729"/>
            <a:ext cx="3553463" cy="3370564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/>
          </a:p>
          <a:p>
            <a:pPr marL="533398" indent="-457200">
              <a:buFont typeface="Arial" panose="020B0604020202020204" pitchFamily="34" charset="0"/>
              <a:buChar char="•"/>
            </a:pPr>
            <a:r>
              <a:rPr lang="en-US" sz="2800" dirty="0"/>
              <a:t>Develop relationship with service users</a:t>
            </a:r>
          </a:p>
          <a:p>
            <a:pPr marL="533398" indent="-457200">
              <a:buFont typeface="Arial" panose="020B0604020202020204" pitchFamily="34" charset="0"/>
              <a:buChar char="•"/>
            </a:pPr>
            <a:r>
              <a:rPr lang="en-US" sz="2800" dirty="0"/>
              <a:t>Assessments</a:t>
            </a:r>
          </a:p>
          <a:p>
            <a:pPr marL="533398" indent="-457200">
              <a:buFont typeface="Arial" panose="020B0604020202020204" pitchFamily="34" charset="0"/>
              <a:buChar char="•"/>
            </a:pPr>
            <a:r>
              <a:rPr lang="en-US" sz="2800" dirty="0"/>
              <a:t>Intervention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76198"/>
            <a:r>
              <a:rPr lang="en-US" sz="4000" dirty="0"/>
              <a:t>Practice Objective 3: Engagement with Individuals, Families, Groups, and Communities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50DB77-A68F-44BA-B3A8-54FED816E1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1234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wrap="square" lIns="182880" tIns="91440" rIns="182880" bIns="91440" rtlCol="0" anchor="t">
            <a:noAutofit/>
          </a:bodyPr>
          <a:lstStyle/>
          <a:p>
            <a:pPr marL="75565" indent="0">
              <a:buNone/>
            </a:pPr>
            <a:r>
              <a:rPr lang="en-US" sz="2800" dirty="0"/>
              <a:t>Students demonstrate knowledge about the ability to provide effective service to individual service users whose identities encompass and intersect a range of social positions</a:t>
            </a:r>
            <a:endParaRPr lang="en-US"/>
          </a:p>
          <a:p>
            <a:pPr marL="75565" indent="0">
              <a:buNone/>
            </a:pPr>
            <a:endParaRPr lang="en-US" sz="2800" dirty="0"/>
          </a:p>
          <a:p>
            <a:pPr marL="532765" indent="-457200">
              <a:buFont typeface="Arial" panose="020B0604020202020204" pitchFamily="34" charset="0"/>
              <a:buChar char="•"/>
            </a:pPr>
            <a:r>
              <a:rPr lang="en-US" sz="2800" dirty="0"/>
              <a:t>Impacts of marginalization</a:t>
            </a:r>
          </a:p>
          <a:p>
            <a:pPr marL="532765" indent="-457200">
              <a:buFont typeface="Arial" panose="020B0604020202020204" pitchFamily="34" charset="0"/>
              <a:buChar char="•"/>
            </a:pPr>
            <a:r>
              <a:rPr lang="en-US" sz="2800" dirty="0"/>
              <a:t>History of service provision</a:t>
            </a:r>
          </a:p>
          <a:p>
            <a:pPr marL="532765" indent="-457200">
              <a:buFont typeface="Arial" panose="020B0604020202020204" pitchFamily="34" charset="0"/>
              <a:buChar char="•"/>
            </a:pPr>
            <a:r>
              <a:rPr lang="en-US" sz="2800" dirty="0"/>
              <a:t>Colonialism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75565"/>
            <a:r>
              <a:rPr lang="en-US" sz="4000" dirty="0"/>
              <a:t>Practice Objective 4: Equity, Diversity, and Social Justice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2703" y="4102768"/>
            <a:ext cx="3981991" cy="2253581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437D3E-073B-4FCC-8EBF-6461735500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9986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1011" y="2476219"/>
            <a:ext cx="7743109" cy="3745454"/>
          </a:xfrm>
        </p:spPr>
        <p:txBody>
          <a:bodyPr vert="horz" wrap="square" lIns="182880" tIns="91440" rIns="182880" bIns="91440" rtlCol="0" anchor="t">
            <a:normAutofit fontScale="92500" lnSpcReduction="20000"/>
          </a:bodyPr>
          <a:lstStyle/>
          <a:p>
            <a:pPr marL="75565" indent="0">
              <a:buNone/>
            </a:pPr>
            <a:r>
              <a:rPr lang="en-US" sz="2800" dirty="0"/>
              <a:t>Social workers demonstrate respect and understanding that Indigenous Peoples have treaty, constitutional, human, and self-governance rights.</a:t>
            </a:r>
            <a:endParaRPr lang="en-US" dirty="0"/>
          </a:p>
          <a:p>
            <a:pPr marL="532765" indent="-457200">
              <a:buFont typeface="Arial"/>
              <a:buChar char="•"/>
            </a:pPr>
            <a:r>
              <a:rPr lang="en-US" sz="2800" dirty="0"/>
              <a:t>History of colonization</a:t>
            </a:r>
          </a:p>
          <a:p>
            <a:pPr marL="532765" indent="-457200">
              <a:buFont typeface="Arial"/>
              <a:buChar char="•"/>
            </a:pPr>
            <a:r>
              <a:rPr lang="en-US" sz="2800" dirty="0"/>
              <a:t>Understanding of current impacts of </a:t>
            </a:r>
          </a:p>
          <a:p>
            <a:pPr marL="75565" indent="0">
              <a:buNone/>
            </a:pPr>
            <a:r>
              <a:rPr lang="en-US" sz="2800" dirty="0"/>
              <a:t>colonization, residential schools and 60s scoop</a:t>
            </a:r>
          </a:p>
          <a:p>
            <a:pPr marL="532765" indent="-457200">
              <a:buFont typeface="Arial"/>
              <a:buChar char="•"/>
            </a:pPr>
            <a:r>
              <a:rPr lang="en-US" sz="2800" dirty="0"/>
              <a:t>Understanding the historical and current day </a:t>
            </a:r>
          </a:p>
          <a:p>
            <a:pPr marL="75565" indent="0">
              <a:buNone/>
            </a:pPr>
            <a:r>
              <a:rPr lang="en-US" sz="2800" dirty="0"/>
              <a:t>roles of social workers and their impact on </a:t>
            </a:r>
          </a:p>
          <a:p>
            <a:pPr marL="75565" indent="0">
              <a:buNone/>
            </a:pPr>
            <a:r>
              <a:rPr lang="en-US" sz="2800" dirty="0"/>
              <a:t>Indigenous communities and peoples</a:t>
            </a:r>
            <a:endParaRPr lang="en-US" dirty="0"/>
          </a:p>
          <a:p>
            <a:pPr marL="532765" indent="-457200">
              <a:buFont typeface="Arial" panose="020B0604020202020204" pitchFamily="34" charset="0"/>
              <a:buChar char="•"/>
            </a:pPr>
            <a:endParaRPr lang="en-US" sz="2800"/>
          </a:p>
          <a:p>
            <a:pPr marL="75565" indent="0">
              <a:buNone/>
            </a:pPr>
            <a:endParaRPr lang="en-US" sz="2800"/>
          </a:p>
          <a:p>
            <a:pPr marL="75565" indent="0">
              <a:buNone/>
            </a:pPr>
            <a:endParaRPr lang="en-US" sz="280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8989" y="1525153"/>
            <a:ext cx="11394024" cy="844799"/>
          </a:xfrm>
        </p:spPr>
        <p:txBody>
          <a:bodyPr>
            <a:noAutofit/>
          </a:bodyPr>
          <a:lstStyle/>
          <a:p>
            <a:pPr marL="75565" algn="ctr"/>
            <a:r>
              <a:rPr lang="en-US" sz="4000"/>
              <a:t>Practice Objective 5: Indigenous Peoples and Communities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9F8B9F-43A1-4841-91A7-2CC0C3837F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22</a:t>
            </a:fld>
            <a:endParaRPr lang="en-US"/>
          </a:p>
        </p:txBody>
      </p:sp>
      <p:pic>
        <p:nvPicPr>
          <p:cNvPr id="5" name="Picture 4" descr="What does Truth and Reconciliation mean ...">
            <a:extLst>
              <a:ext uri="{FF2B5EF4-FFF2-40B4-BE49-F238E27FC236}">
                <a16:creationId xmlns:a16="http://schemas.microsoft.com/office/drawing/2014/main" id="{FE06F442-E160-9603-3297-8436223DC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6028" y="2472260"/>
            <a:ext cx="2717234" cy="266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402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1011" y="2476219"/>
            <a:ext cx="7730161" cy="3890138"/>
          </a:xfrm>
        </p:spPr>
        <p:txBody>
          <a:bodyPr vert="horz" wrap="square" lIns="182880" tIns="91440" rIns="182880" bIns="91440" rtlCol="0" anchor="t">
            <a:normAutofit/>
          </a:bodyPr>
          <a:lstStyle/>
          <a:p>
            <a:pPr marL="75565" indent="0">
              <a:buNone/>
            </a:pPr>
            <a:r>
              <a:rPr lang="en-US" sz="2800" dirty="0"/>
              <a:t>Understand the need to create ecologically sustainable communities, economies and natural and built environments, in which all life forms and eco-systems can survive and thrive</a:t>
            </a:r>
            <a:endParaRPr lang="en-US" dirty="0"/>
          </a:p>
          <a:p>
            <a:pPr marL="532765" indent="-457200">
              <a:buFont typeface="Arial"/>
              <a:buChar char="•"/>
            </a:pPr>
            <a:r>
              <a:rPr lang="en-US" sz="2800" dirty="0"/>
              <a:t>Identify and challenge environmental injustice and racism</a:t>
            </a:r>
          </a:p>
          <a:p>
            <a:pPr marL="532765" indent="-457200">
              <a:buFont typeface="Arial"/>
              <a:buChar char="•"/>
            </a:pPr>
            <a:r>
              <a:rPr lang="en-US" sz="2800" dirty="0"/>
              <a:t>Environmental sustainability</a:t>
            </a:r>
          </a:p>
          <a:p>
            <a:pPr marL="532765" indent="-457200">
              <a:buFont typeface="Arial"/>
              <a:buChar char="•"/>
            </a:pPr>
            <a:r>
              <a:rPr lang="en-US" sz="2800" dirty="0"/>
              <a:t>Advocacy for political policy change</a:t>
            </a:r>
          </a:p>
          <a:p>
            <a:pPr marL="532765" indent="-457200">
              <a:buFont typeface="Arial" panose="020B0604020202020204" pitchFamily="34" charset="0"/>
              <a:buChar char="•"/>
            </a:pPr>
            <a:endParaRPr lang="en-US" sz="2800"/>
          </a:p>
          <a:p>
            <a:pPr marL="75565" indent="0">
              <a:buNone/>
            </a:pPr>
            <a:endParaRPr lang="en-US" sz="2800"/>
          </a:p>
          <a:p>
            <a:pPr marL="75565" indent="0">
              <a:buNone/>
            </a:pPr>
            <a:endParaRPr lang="en-US" sz="280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8989" y="1525153"/>
            <a:ext cx="11394024" cy="844799"/>
          </a:xfrm>
        </p:spPr>
        <p:txBody>
          <a:bodyPr>
            <a:noAutofit/>
          </a:bodyPr>
          <a:lstStyle/>
          <a:p>
            <a:pPr marL="75565" algn="ctr"/>
            <a:r>
              <a:rPr lang="en-US" sz="4000" dirty="0"/>
              <a:t>Practice Objective 6: Environmental </a:t>
            </a:r>
            <a:r>
              <a:rPr lang="en-US" sz="4000"/>
              <a:t>Sustainability and Ecological Practice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9F8B9F-43A1-4841-91A7-2CC0C3837F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23</a:t>
            </a:fld>
            <a:endParaRPr lang="en-US"/>
          </a:p>
        </p:txBody>
      </p:sp>
      <p:pic>
        <p:nvPicPr>
          <p:cNvPr id="5" name="Picture 4" descr="Green Social Worker ...">
            <a:extLst>
              <a:ext uri="{FF2B5EF4-FFF2-40B4-BE49-F238E27FC236}">
                <a16:creationId xmlns:a16="http://schemas.microsoft.com/office/drawing/2014/main" id="{0810AF03-1428-C337-13F7-6D6ED778B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7963" y="3161257"/>
            <a:ext cx="3974403" cy="2174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2510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6198" indent="0">
              <a:buNone/>
            </a:pPr>
            <a:r>
              <a:rPr lang="en-US" sz="2800" dirty="0"/>
              <a:t>How do social policies influence the services provided by the agency?</a:t>
            </a:r>
          </a:p>
          <a:p>
            <a:pPr marL="76198" indent="0">
              <a:buNone/>
            </a:pPr>
            <a:endParaRPr lang="en-US" sz="2800" dirty="0"/>
          </a:p>
          <a:p>
            <a:pPr marL="533398" indent="-457200">
              <a:buFont typeface="Arial" panose="020B0604020202020204" pitchFamily="34" charset="0"/>
              <a:buChar char="•"/>
            </a:pPr>
            <a:r>
              <a:rPr lang="en-US" sz="2800" dirty="0"/>
              <a:t>Funding models</a:t>
            </a:r>
          </a:p>
          <a:p>
            <a:pPr marL="533398" indent="-457200">
              <a:buFont typeface="Arial" panose="020B0604020202020204" pitchFamily="34" charset="0"/>
              <a:buChar char="•"/>
            </a:pPr>
            <a:r>
              <a:rPr lang="en-US" sz="2800" dirty="0"/>
              <a:t>Advocacy inside and outside of the agency</a:t>
            </a:r>
          </a:p>
          <a:p>
            <a:pPr marL="533398" indent="-457200">
              <a:buFont typeface="Arial" panose="020B0604020202020204" pitchFamily="34" charset="0"/>
              <a:buChar char="•"/>
            </a:pPr>
            <a:r>
              <a:rPr lang="en-US" sz="2800" dirty="0"/>
              <a:t>Governmental and organizational policies</a:t>
            </a:r>
          </a:p>
          <a:p>
            <a:pPr marL="76198" indent="0">
              <a:buNone/>
            </a:pP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75565"/>
            <a:r>
              <a:rPr lang="en-US" sz="4000" dirty="0"/>
              <a:t>Practice Objective 7: Policy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893" y="3521276"/>
            <a:ext cx="3098802" cy="2835074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9F8B9F-43A1-4841-91A7-2CC0C3837F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8112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6198" indent="0">
              <a:buNone/>
            </a:pPr>
            <a:endParaRPr lang="en-US" sz="2800" dirty="0"/>
          </a:p>
          <a:p>
            <a:pPr marL="76198" indent="0">
              <a:buNone/>
            </a:pP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75565"/>
            <a:r>
              <a:rPr lang="en-US" sz="4000" dirty="0"/>
              <a:t>Practice Objective 8: Research</a:t>
            </a:r>
            <a:endParaRPr lang="en-US" dirty="0"/>
          </a:p>
        </p:txBody>
      </p:sp>
      <p:pic>
        <p:nvPicPr>
          <p:cNvPr id="8" name="Picture 7" descr="A picture containing diagram&#10;&#10;Description automatically generated">
            <a:extLst>
              <a:ext uri="{FF2B5EF4-FFF2-40B4-BE49-F238E27FC236}">
                <a16:creationId xmlns:a16="http://schemas.microsoft.com/office/drawing/2014/main" id="{CACDD3FE-33C1-4632-974D-40B8EAE39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438" y="2873828"/>
            <a:ext cx="3690257" cy="28847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9247" y="2786231"/>
            <a:ext cx="6709032" cy="40626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dirty="0">
                <a:solidFill>
                  <a:srgbClr val="053021"/>
                </a:solidFill>
                <a:latin typeface="Arial"/>
                <a:cs typeface="Arial"/>
              </a:rPr>
              <a:t>Students understand how various forms of research contribute to a holistic understanding or service users’ experiences</a:t>
            </a:r>
          </a:p>
          <a:p>
            <a:endParaRPr lang="en-US" sz="2400" dirty="0">
              <a:solidFill>
                <a:srgbClr val="053021"/>
              </a:solidFill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53021"/>
                </a:solidFill>
                <a:latin typeface="Arial"/>
                <a:cs typeface="Arial"/>
              </a:rPr>
              <a:t>What types of research does the Placement Agency Conduct?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53021"/>
                </a:solidFill>
                <a:latin typeface="Arial"/>
                <a:cs typeface="Arial"/>
              </a:rPr>
              <a:t>What purpose does this research serve?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53021"/>
                </a:solidFill>
                <a:latin typeface="Arial"/>
                <a:cs typeface="Arial"/>
              </a:rPr>
              <a:t>Who’s voices are counted?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53021"/>
                </a:solidFill>
                <a:latin typeface="Arial"/>
                <a:cs typeface="Arial"/>
              </a:rPr>
              <a:t>How does research inform policy and vice versa?</a:t>
            </a:r>
          </a:p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A8A4A3F-4E48-4066-B3DB-628B0316BE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5533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78269" y="360729"/>
            <a:ext cx="10660032" cy="1644551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Learning Plan</a:t>
            </a:r>
          </a:p>
        </p:txBody>
      </p:sp>
    </p:spTree>
    <p:extLst>
      <p:ext uri="{BB962C8B-B14F-4D97-AF65-F5344CB8AC3E}">
        <p14:creationId xmlns:p14="http://schemas.microsoft.com/office/powerpoint/2010/main" val="15570129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500" dirty="0"/>
              <a:t>Guides student’s learning and practice activities</a:t>
            </a:r>
          </a:p>
          <a:p>
            <a:r>
              <a:rPr lang="en-US" sz="3500" dirty="0"/>
              <a:t>Operationalizes the relationship between Field Instructor and Student</a:t>
            </a:r>
          </a:p>
          <a:p>
            <a:r>
              <a:rPr lang="en-US" sz="3500" dirty="0"/>
              <a:t>Defines supervision </a:t>
            </a:r>
          </a:p>
          <a:p>
            <a:r>
              <a:rPr lang="en-US" sz="3500" dirty="0"/>
              <a:t>Offers framework for evaluation</a:t>
            </a:r>
            <a:endParaRPr lang="en-US" sz="17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Purpose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87C5212-C320-4C99-ADFA-A2DB9412E3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563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FIs collaboratively develop learning activities based on student and agency capacity</a:t>
            </a:r>
          </a:p>
          <a:p>
            <a:pPr lvl="1"/>
            <a:r>
              <a:rPr lang="en-US" dirty="0"/>
              <a:t>The LP is a living document and may change over time</a:t>
            </a:r>
          </a:p>
          <a:p>
            <a:r>
              <a:rPr lang="en-US" dirty="0"/>
              <a:t>Students are responsible for filling out the document and confirming that it is complete </a:t>
            </a:r>
          </a:p>
          <a:p>
            <a:r>
              <a:rPr lang="en-US" dirty="0"/>
              <a:t>FFL approves or declines the LP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Filling Out the Learning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24BE50-1B0D-4B77-A451-22865C51EA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9613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8ACAB06-AD8F-3EEF-FAB2-80D0B3E2D4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2450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A0B10-FA85-5270-3F89-F20DBFB9FC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29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65D183-AC5C-87AA-7A2B-BB1CD7521D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4292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069E872-4B1E-E5D2-3246-BD01243EF6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0" y="0"/>
            <a:ext cx="12171389" cy="68580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AE3D40-C70B-6BC1-A1E7-9F459DEC21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30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A977A2-10FE-B754-6A28-4B7D2FE42F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6529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6574315-9186-2BD4-9216-B02E8A5D60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5516D8-C3E7-36AD-ECFD-8E116BCB3A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31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75DC99-FA54-DDA1-4438-AD564F114ED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5932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EBEE980-BF28-36FB-B694-E6BD4044EC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042228-F739-4090-9660-614113F91A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32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28CCE3-8C15-EF72-596E-E209FB836C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862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EA1E297-1133-F53A-0023-6F3133B6BB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EAB3D9-D100-3B23-3A3D-539FB423CF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33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F4B2EC-EE79-4633-3F42-645E875464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644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09401A-EC2F-45F7-35DA-5760566986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34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D35A6D-D4C0-4A81-0A03-E80CBF454E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1AA94D72-0253-D7D2-41D9-94F8207931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633018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4FECD2-B777-2D7B-515F-8D73946911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35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9158FB-C532-62BA-EF3A-98FCE4ED4D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B08B06A-F874-9143-0AC0-E3D3850B54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7419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FECBC9-02CC-CA4D-FCD0-C2A8EDB4F5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36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58F4D3-B4C9-8B13-E945-CBDB89BB4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62E67F-7283-727A-1EAF-2A6720024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2720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500" dirty="0"/>
              <a:t>Students must complete their Learning Plan within the first four to six weeks of placement</a:t>
            </a:r>
          </a:p>
          <a:p>
            <a:r>
              <a:rPr lang="en-US" sz="3500" dirty="0"/>
              <a:t>Students are to sign the document and then let you know it’s ready</a:t>
            </a:r>
          </a:p>
          <a:p>
            <a:r>
              <a:rPr lang="en-US" sz="3500" dirty="0"/>
              <a:t>FFLs then sign off on the Learning Plan indicating that the plan is generally thought of as being complete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Completion Timeline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CEE91EB-2AAA-45DA-B2B2-0D859CAD6A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8913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78269" y="360729"/>
            <a:ext cx="10660032" cy="1644551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Progress Review</a:t>
            </a:r>
          </a:p>
        </p:txBody>
      </p:sp>
    </p:spTree>
    <p:extLst>
      <p:ext uri="{BB962C8B-B14F-4D97-AF65-F5344CB8AC3E}">
        <p14:creationId xmlns:p14="http://schemas.microsoft.com/office/powerpoint/2010/main" val="11267628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DA43BC-90E9-EB97-0E19-8EAA79178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74C1C0-C1F8-CD44-A702-585A54CE8B40}" type="slidenum">
              <a:rPr lang="en-US" smtClean="0"/>
              <a:t>39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A44962-B0CF-8C8A-776D-74BF95A65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"/>
            <a:ext cx="12192000" cy="685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4853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wrap="square" lIns="182880" tIns="91440" rIns="182880" bIns="91440" rtlCol="0" anchor="t">
            <a:normAutofit/>
          </a:bodyPr>
          <a:lstStyle/>
          <a:p>
            <a:pPr marL="340995" indent="-340995"/>
            <a:r>
              <a:rPr lang="en-US" sz="2650" dirty="0"/>
              <a:t>Students should be assessed on the entire Practice Objective not just Learning Outcomes they have corresponding Learning Activities for.</a:t>
            </a:r>
            <a:endParaRPr lang="en-US" dirty="0"/>
          </a:p>
          <a:p>
            <a:pPr marL="340995" indent="-340995"/>
            <a:r>
              <a:rPr lang="en-US" dirty="0"/>
              <a:t>Students fill out their section first, and then confirm with FI it is ready for their input</a:t>
            </a:r>
          </a:p>
          <a:p>
            <a:pPr marL="340995" indent="-340995"/>
            <a:r>
              <a:rPr lang="en-US" sz="2650" dirty="0"/>
              <a:t>FIs fill out their section</a:t>
            </a:r>
          </a:p>
          <a:p>
            <a:pPr marL="340995" indent="-340995"/>
            <a:r>
              <a:rPr lang="en-US" sz="2650" dirty="0"/>
              <a:t>Students and FIs meet face to face (can be virtual) to discuss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Process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8D4DE-3367-451D-B16E-7E318A81B8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0477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Specific dates will be provided by the FFL and may vary based on start dates. Students to inform FIs of due dates.</a:t>
            </a:r>
          </a:p>
          <a:p>
            <a:pPr marL="0" indent="0">
              <a:buNone/>
            </a:pPr>
            <a:r>
              <a:rPr lang="en-US" sz="3600" dirty="0"/>
              <a:t>Generally before December 31</a:t>
            </a:r>
            <a:r>
              <a:rPr lang="en-US" sz="3600" baseline="30000" dirty="0"/>
              <a:t>st</a:t>
            </a:r>
            <a:r>
              <a:rPr lang="en-US" sz="3600" dirty="0"/>
              <a:t> and a week or two before placement ends in late March/early April</a:t>
            </a:r>
            <a:endParaRPr lang="en-US" sz="2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FFF0B1-9205-427A-9640-81F90D800A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5584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44402" y="191397"/>
            <a:ext cx="10660032" cy="1644551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Supervision</a:t>
            </a:r>
          </a:p>
        </p:txBody>
      </p:sp>
    </p:spTree>
    <p:extLst>
      <p:ext uri="{BB962C8B-B14F-4D97-AF65-F5344CB8AC3E}">
        <p14:creationId xmlns:p14="http://schemas.microsoft.com/office/powerpoint/2010/main" val="36400487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500" dirty="0"/>
              <a:t>1) FI/Agency provided</a:t>
            </a:r>
          </a:p>
          <a:p>
            <a:pPr lvl="1"/>
            <a:r>
              <a:rPr lang="en-US" sz="2533" dirty="0"/>
              <a:t>1 hour per week (counts towards hours)</a:t>
            </a:r>
          </a:p>
          <a:p>
            <a:pPr lvl="1"/>
            <a:r>
              <a:rPr lang="en-US" sz="2533" dirty="0"/>
              <a:t>Mostly one to one</a:t>
            </a:r>
          </a:p>
          <a:p>
            <a:pPr lvl="1"/>
            <a:r>
              <a:rPr lang="en-US" sz="2533" dirty="0"/>
              <a:t>Group supervision (if more than one Trent student)</a:t>
            </a:r>
          </a:p>
          <a:p>
            <a:pPr marL="402326" lvl="1" indent="0">
              <a:buNone/>
            </a:pPr>
            <a:endParaRPr lang="en-US" sz="2533" dirty="0"/>
          </a:p>
          <a:p>
            <a:pPr marL="0" indent="0">
              <a:buNone/>
            </a:pPr>
            <a:r>
              <a:rPr lang="en-US" sz="3500" dirty="0"/>
              <a:t>2) FEA</a:t>
            </a:r>
          </a:p>
          <a:p>
            <a:pPr lvl="1"/>
            <a:r>
              <a:rPr lang="en-US" sz="2533" dirty="0"/>
              <a:t>If Field Instructor does not have a Social Work Degree</a:t>
            </a:r>
          </a:p>
          <a:p>
            <a:pPr lvl="1"/>
            <a:r>
              <a:rPr lang="en-US" sz="2533" dirty="0"/>
              <a:t>FIs generally not involved in this supervision</a:t>
            </a:r>
          </a:p>
          <a:p>
            <a:pPr lvl="1"/>
            <a:r>
              <a:rPr lang="en-US" sz="2533" dirty="0"/>
              <a:t>Counts towards hours</a:t>
            </a:r>
          </a:p>
          <a:p>
            <a:endParaRPr lang="en-US" sz="2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Supervision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350E6E1-FBC2-4467-BE87-11540DAC03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1934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77B0747-5F90-608D-BE10-7AE194B2E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CA" dirty="0"/>
              <a:t>Student’s practice skills</a:t>
            </a:r>
          </a:p>
          <a:p>
            <a:pPr lvl="0" fontAlgn="base"/>
            <a:r>
              <a:rPr lang="en-CA" dirty="0"/>
              <a:t>Learning activities/opportunities</a:t>
            </a:r>
          </a:p>
          <a:p>
            <a:pPr lvl="0" fontAlgn="base"/>
            <a:r>
              <a:rPr lang="en-CA" dirty="0"/>
              <a:t>Check ins about time/hours</a:t>
            </a:r>
          </a:p>
          <a:p>
            <a:pPr lvl="0" fontAlgn="base"/>
            <a:r>
              <a:rPr lang="en-CA" dirty="0"/>
              <a:t>Personal and Professional wellbeing, balance, boundaries</a:t>
            </a:r>
          </a:p>
          <a:p>
            <a:pPr lvl="0" fontAlgn="base"/>
            <a:r>
              <a:rPr lang="en-CA" dirty="0"/>
              <a:t>Consultation regarding service users</a:t>
            </a:r>
          </a:p>
          <a:p>
            <a:pPr lvl="0" fontAlgn="base"/>
            <a:r>
              <a:rPr lang="en-CA" dirty="0"/>
              <a:t>Ongoing performance issues</a:t>
            </a:r>
          </a:p>
          <a:p>
            <a:pPr lvl="0" fontAlgn="base"/>
            <a:r>
              <a:rPr lang="en-CA" dirty="0"/>
              <a:t>Strengths, challenges, areas for growth, and strategies for change</a:t>
            </a:r>
          </a:p>
          <a:p>
            <a:pPr lvl="0" fontAlgn="base"/>
            <a:r>
              <a:rPr lang="en-CA" dirty="0"/>
              <a:t>Development of personal and professional social work identities</a:t>
            </a:r>
          </a:p>
          <a:p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C814D7-2D05-FBCE-E380-71E494C90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44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C5BEAFB-1CC8-0EBE-174D-05C9B2178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What could be discussed during field instruction sessions? 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3206A-8BD3-F7FD-CE5B-9DC5404425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75939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F802B6-096D-18E0-C17B-1A5A2BF8D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fontAlgn="base"/>
            <a:r>
              <a:rPr lang="en-CA" sz="2000" b="1" dirty="0"/>
              <a:t>Availability</a:t>
            </a:r>
            <a:r>
              <a:rPr lang="en-CA" sz="2000" dirty="0"/>
              <a:t> – Regular and uninterrupted field instruction sessions </a:t>
            </a:r>
          </a:p>
          <a:p>
            <a:pPr fontAlgn="base"/>
            <a:r>
              <a:rPr lang="en-CA" sz="2000" b="1" dirty="0"/>
              <a:t>Support </a:t>
            </a:r>
            <a:r>
              <a:rPr lang="en-CA" sz="2000" dirty="0"/>
              <a:t>– warmth, genuineness, understanding, openness, empathy, sensitivity</a:t>
            </a:r>
          </a:p>
          <a:p>
            <a:pPr fontAlgn="base"/>
            <a:r>
              <a:rPr lang="en-CA" sz="2000" b="1" dirty="0"/>
              <a:t>Structure</a:t>
            </a:r>
            <a:r>
              <a:rPr lang="en-CA" sz="2000" dirty="0"/>
              <a:t> – Timely selection of appropriate and diverse learning opportunities, and clarification of roles and expectations </a:t>
            </a:r>
          </a:p>
          <a:p>
            <a:pPr fontAlgn="base"/>
            <a:r>
              <a:rPr lang="en-CA" sz="2000" b="1" dirty="0"/>
              <a:t>Promoting student autonomy</a:t>
            </a:r>
            <a:r>
              <a:rPr lang="en-CA" sz="2000" dirty="0"/>
              <a:t> – Encouraging active student participation, increasing independence in learning</a:t>
            </a:r>
          </a:p>
          <a:p>
            <a:pPr fontAlgn="base"/>
            <a:r>
              <a:rPr lang="en-CA" sz="2000" b="1" dirty="0"/>
              <a:t>Feedback and Evaluation</a:t>
            </a:r>
            <a:r>
              <a:rPr lang="en-CA" sz="2000" dirty="0"/>
              <a:t> – Ongoing formal and informal feedback about the student’s learning and performance. Communicating clear expectations, observing the student and providing supportive and specific, critically constructive feedback, encouraging student’s self reflection</a:t>
            </a:r>
          </a:p>
          <a:p>
            <a:pPr fontAlgn="base"/>
            <a:r>
              <a:rPr lang="en-CA" sz="2000" b="1" dirty="0"/>
              <a:t>Linkage of Theory and Practice</a:t>
            </a:r>
            <a:r>
              <a:rPr lang="en-CA" sz="2000" dirty="0"/>
              <a:t> – Providing explanations to help clarify practice issues and interventions, and making connections between current learning, classroom learning, and field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008697-B390-C22F-1E65-0BB653DA45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45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42BDEF1-508D-B0DC-E1A8-77268D254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What can help make supervision effective?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2824C9-24C4-7719-219A-DD3A59B570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35778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1C66CEF-1784-1D86-402C-75D30AA57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 fontAlgn="base"/>
            <a:r>
              <a:rPr lang="en-CA" b="1" dirty="0"/>
              <a:t>Direct teaching </a:t>
            </a:r>
            <a:r>
              <a:rPr lang="en-CA" dirty="0"/>
              <a:t>– exploration of theories, skills, agency/field context</a:t>
            </a:r>
          </a:p>
          <a:p>
            <a:pPr lvl="0" fontAlgn="base"/>
            <a:r>
              <a:rPr lang="en-CA" b="1" dirty="0"/>
              <a:t>Information giving </a:t>
            </a:r>
            <a:r>
              <a:rPr lang="en-CA" dirty="0"/>
              <a:t>– explaining procedures, content, and resources</a:t>
            </a:r>
          </a:p>
          <a:p>
            <a:pPr lvl="0" fontAlgn="base"/>
            <a:r>
              <a:rPr lang="en-CA" b="1" dirty="0"/>
              <a:t>Modelling</a:t>
            </a:r>
            <a:r>
              <a:rPr lang="en-CA" dirty="0"/>
              <a:t> – student observing and modeling your practice (shadowing)</a:t>
            </a:r>
          </a:p>
          <a:p>
            <a:pPr lvl="0" fontAlgn="base"/>
            <a:r>
              <a:rPr lang="en-CA" b="1" dirty="0"/>
              <a:t>Monitoring </a:t>
            </a:r>
            <a:r>
              <a:rPr lang="en-CA" dirty="0"/>
              <a:t>– observing the student; encouraging critical reflection on and discussion of their thinking, plans, and outcomes related to learning activities</a:t>
            </a:r>
          </a:p>
          <a:p>
            <a:pPr lvl="0" fontAlgn="base"/>
            <a:r>
              <a:rPr lang="en-CA" b="1" dirty="0"/>
              <a:t>Providing feedback </a:t>
            </a:r>
            <a:r>
              <a:rPr lang="en-CA" dirty="0"/>
              <a:t>– commenting on logs, documentation, analysis, and interventions</a:t>
            </a:r>
          </a:p>
          <a:p>
            <a:pPr lvl="0" fontAlgn="base"/>
            <a:r>
              <a:rPr lang="en-CA" b="1" dirty="0"/>
              <a:t>Student self-reflection </a:t>
            </a:r>
            <a:r>
              <a:rPr lang="en-CA" dirty="0"/>
              <a:t>– on feedback from Field Instructor and service users</a:t>
            </a:r>
          </a:p>
          <a:p>
            <a:pPr lvl="0" fontAlgn="base"/>
            <a:r>
              <a:rPr lang="en-CA" b="1" dirty="0"/>
              <a:t>Evaluation</a:t>
            </a:r>
            <a:r>
              <a:rPr lang="en-CA" dirty="0"/>
              <a:t> – assessing and providing feedback on the student’s performance by completing the midterm and final progress review</a:t>
            </a:r>
          </a:p>
          <a:p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B1E811-DF8B-4283-24DB-6033C2F9E0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46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112B9B2-B572-8B2D-E1CF-BDE28D000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Methods of providing field supervision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E8EB7-B5C7-400E-60E8-2E5E0C9417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94404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D5CBA72-0387-6664-1E1C-8839D0F67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fontAlgn="base">
              <a:buNone/>
            </a:pPr>
            <a:r>
              <a:rPr lang="en-CA" b="1" dirty="0"/>
              <a:t>Feedback</a:t>
            </a:r>
          </a:p>
          <a:p>
            <a:pPr lvl="0" fontAlgn="base"/>
            <a:r>
              <a:rPr lang="en-CA" dirty="0"/>
              <a:t>provides objective information and insight about their actual performance and how it relates to performance expectations, as well as the consequences of their actions</a:t>
            </a:r>
          </a:p>
          <a:p>
            <a:pPr lvl="0" fontAlgn="base"/>
            <a:r>
              <a:rPr lang="en-CA" dirty="0"/>
              <a:t>is formative – pointing students in the direction of improving professional performance and moving toward goal achievement</a:t>
            </a:r>
          </a:p>
          <a:p>
            <a:pPr lvl="0" fontAlgn="base"/>
            <a:r>
              <a:rPr lang="en-CA" dirty="0"/>
              <a:t>encourages reflective and self-evaluative practice</a:t>
            </a:r>
          </a:p>
          <a:p>
            <a:pPr fontAlgn="base"/>
            <a:endParaRPr lang="en-CA" b="1" dirty="0"/>
          </a:p>
          <a:p>
            <a:pPr marL="0" indent="0" fontAlgn="base">
              <a:buNone/>
            </a:pPr>
            <a:r>
              <a:rPr lang="en-CA" b="1" dirty="0"/>
              <a:t>Evaluation</a:t>
            </a:r>
          </a:p>
          <a:p>
            <a:pPr lvl="0" fontAlgn="base"/>
            <a:r>
              <a:rPr lang="en-CA" dirty="0"/>
              <a:t>is summative – presents an assessment about how well a student has performed and / or met a given goal or learning objective </a:t>
            </a:r>
          </a:p>
          <a:p>
            <a:pPr lvl="0" fontAlgn="base"/>
            <a:r>
              <a:rPr lang="en-CA" dirty="0"/>
              <a:t>usually follows feedback and a period of efforts at improving performance in given skills or learning objectives, within a set time-frame</a:t>
            </a:r>
          </a:p>
          <a:p>
            <a:pPr lvl="0" fontAlgn="base"/>
            <a:r>
              <a:rPr lang="en-CA" dirty="0"/>
              <a:t>is individualized, collaborative, interactive, on-going, reflective, clear, constructive, and based on realistic and achievable expectations.                         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74861F-0641-EF3A-05F8-658204DBE5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47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E020893-E634-C08E-7CCA-0B7CB2FEA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Evaluation and feedback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896B39-B6AF-F0CC-44AD-2783ED9C03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CA" dirty="0"/>
              <a:t>(Adapted from: Branch &amp; Paranjape, 2002)</a:t>
            </a:r>
          </a:p>
        </p:txBody>
      </p:sp>
    </p:spTree>
    <p:extLst>
      <p:ext uri="{BB962C8B-B14F-4D97-AF65-F5344CB8AC3E}">
        <p14:creationId xmlns:p14="http://schemas.microsoft.com/office/powerpoint/2010/main" val="17629580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043A8A1-9167-6D49-DE9C-74444D87E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en-CA" dirty="0"/>
              <a:t>FI role involves imparting knowledge and facilitating learning while at the same time ensuring students meet the expectations. </a:t>
            </a:r>
          </a:p>
          <a:p>
            <a:pPr fontAlgn="base"/>
            <a:r>
              <a:rPr lang="en-CA" dirty="0"/>
              <a:t>Students should be accountable to you and your agency.</a:t>
            </a:r>
          </a:p>
          <a:p>
            <a:pPr fontAlgn="base"/>
            <a:r>
              <a:rPr lang="en-CA" dirty="0"/>
              <a:t>May require students to provide additional documentation and to assign readings or other resources. </a:t>
            </a:r>
          </a:p>
          <a:p>
            <a:pPr fontAlgn="base"/>
            <a:r>
              <a:rPr lang="en-CA" dirty="0"/>
              <a:t>FIs negotiate the approaches, activities, and learning opportunities to facilitate students’ achievement of learning outcomes.</a:t>
            </a:r>
          </a:p>
          <a:p>
            <a:pPr fontAlgn="base"/>
            <a:r>
              <a:rPr lang="en-CA" dirty="0"/>
              <a:t>Be clear with students about the negotiable and non-negotiable aspects of the field placement (including roles, responsibilities, and accountability)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26F155-74F2-01BA-0374-9DECE174D9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48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7A8DD8-6357-1B1B-0A95-7B3F16310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Balancing teaching and accountability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3DD7B7-8CF3-56F2-EE46-751B88591B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1811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61C9F48-7C13-44C4-705C-08F947486A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/>
            <a:r>
              <a:rPr lang="en-CA" sz="1800" dirty="0"/>
              <a:t>Branch, W.T. &amp; Paranjape, A. (2002). Feedback and reflection: teaching methods for clinical settings. </a:t>
            </a:r>
            <a:r>
              <a:rPr lang="en-CA" sz="1800" i="1" dirty="0"/>
              <a:t>Academic Medicine, Vol. 77</a:t>
            </a:r>
            <a:r>
              <a:rPr lang="en-CA" sz="1800" dirty="0"/>
              <a:t>(12), 1185-1188. Retrieved from: </a:t>
            </a:r>
            <a:r>
              <a:rPr lang="en-CA" sz="1800" u="sng" dirty="0">
                <a:hlinkClick r:id="rId3"/>
              </a:rPr>
              <a:t>https://www.ncbi.nlm.nih.gov/pubmed/12480619</a:t>
            </a:r>
            <a:endParaRPr lang="en-CA" sz="1800" dirty="0"/>
          </a:p>
          <a:p>
            <a:pPr fontAlgn="base"/>
            <a:r>
              <a:rPr lang="en-CA" sz="1800" dirty="0"/>
              <a:t>Bogo, M., Globerman, J. &amp; Sussman, T. (2004). The Field Instructor as Group Worker: Managing Trust and Competition in Group Supervision, Journal of Social Work Education, 40(1), 13-26, DOI: 10.1080/10437797.2004.10778476</a:t>
            </a:r>
          </a:p>
          <a:p>
            <a:pPr fontAlgn="base"/>
            <a:r>
              <a:rPr lang="en-CA" sz="1800" dirty="0"/>
              <a:t>Chung, B.Y., Joseph A. Marshall, J.A., &amp; Gordon, L.L. (2001). Racial and Gender Biases in Supervisory Evaluation and Feedback. </a:t>
            </a:r>
            <a:r>
              <a:rPr lang="en-CA" sz="1800" i="1" dirty="0"/>
              <a:t>The Clinical Supervisor, 20</a:t>
            </a:r>
            <a:r>
              <a:rPr lang="en-CA" sz="1800" dirty="0"/>
              <a:t>(1), p.99 -111. </a:t>
            </a:r>
          </a:p>
          <a:p>
            <a:pPr fontAlgn="base"/>
            <a:r>
              <a:rPr lang="en-CA" sz="1800" dirty="0"/>
              <a:t>Factor-</a:t>
            </a:r>
            <a:r>
              <a:rPr lang="en-CA" sz="1800" dirty="0" err="1"/>
              <a:t>Inwentash</a:t>
            </a:r>
            <a:r>
              <a:rPr lang="en-CA" sz="1800" dirty="0"/>
              <a:t> Faculty of Social Work University of Toronto (2018). </a:t>
            </a:r>
            <a:r>
              <a:rPr lang="en-CA" sz="1800" i="1" dirty="0"/>
              <a:t>Resources for Field Instructors</a:t>
            </a:r>
            <a:r>
              <a:rPr lang="en-CA" sz="1800" dirty="0"/>
              <a:t> retrieved from website: </a:t>
            </a:r>
            <a:r>
              <a:rPr lang="en-CA" sz="1800" u="sng" dirty="0">
                <a:hlinkClick r:id="rId4"/>
              </a:rPr>
              <a:t>http://socialwork.utoronto.ca/practicum/for-current-field-instructors/</a:t>
            </a:r>
            <a:endParaRPr lang="en-CA" sz="1800" u="sng" dirty="0"/>
          </a:p>
          <a:p>
            <a:pPr fontAlgn="base"/>
            <a:r>
              <a:rPr lang="en-CA" sz="1800" dirty="0"/>
              <a:t>Fortune, A.E., McCarthy, M., &amp; Abramson, J.S. (2001). Student learning processes in field education: Relationship of learning activities to quality of field instruction, satisfaction, and performance among MSW students. </a:t>
            </a:r>
            <a:r>
              <a:rPr lang="en-CA" sz="1800" i="1" dirty="0"/>
              <a:t>Journal of Social Work Education, 37</a:t>
            </a:r>
            <a:r>
              <a:rPr lang="en-CA" sz="1800" dirty="0"/>
              <a:t>, 111-119.</a:t>
            </a:r>
          </a:p>
          <a:p>
            <a:pPr fontAlgn="base"/>
            <a:r>
              <a:rPr lang="en-CA" sz="1800" dirty="0"/>
              <a:t>Young, R. (2004). Cross-cultural Supervision. </a:t>
            </a:r>
            <a:r>
              <a:rPr lang="en-CA" sz="1800" i="1" dirty="0"/>
              <a:t>Clinical Social Work Journal, Vol. 3</a:t>
            </a:r>
            <a:r>
              <a:rPr lang="en-CA" sz="1800" dirty="0"/>
              <a:t>2(1), 39-49.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0EFEC6-9261-FFC6-B74C-93772CA945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49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AAB4ED-71B9-947A-589A-2EDE03454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Helpful articles and resources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F28143-6E03-0E89-9CB0-3F787131D1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69521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8989" y="2656113"/>
            <a:ext cx="11394024" cy="3449849"/>
          </a:xfrm>
        </p:spPr>
        <p:txBody>
          <a:bodyPr>
            <a:noAutofit/>
          </a:bodyPr>
          <a:lstStyle/>
          <a:p>
            <a:r>
              <a:rPr lang="en-US" sz="2800" dirty="0"/>
              <a:t>Self paced virtual course</a:t>
            </a:r>
            <a:endParaRPr lang="en-US" sz="2533" dirty="0"/>
          </a:p>
          <a:p>
            <a:r>
              <a:rPr lang="en-US" sz="2533" dirty="0"/>
              <a:t>9 Modules</a:t>
            </a:r>
          </a:p>
          <a:p>
            <a:r>
              <a:rPr lang="en-US" sz="2533" dirty="0"/>
              <a:t>Sections open and close throughout the year (typically every two months)</a:t>
            </a:r>
          </a:p>
          <a:p>
            <a:pPr marL="0" indent="0">
              <a:buNone/>
            </a:pPr>
            <a:endParaRPr lang="en-US" sz="2533" dirty="0"/>
          </a:p>
          <a:p>
            <a:pPr marL="0" indent="0">
              <a:buNone/>
            </a:pPr>
            <a:r>
              <a:rPr lang="en-US" sz="2533" dirty="0"/>
              <a:t>To register visit </a:t>
            </a:r>
            <a:r>
              <a:rPr lang="en-US" sz="2533" dirty="0">
                <a:hlinkClick r:id="rId3"/>
              </a:rPr>
              <a:t>https://education.caswe-acfts.ca/</a:t>
            </a:r>
            <a:endParaRPr lang="en-US" sz="2533" dirty="0"/>
          </a:p>
          <a:p>
            <a:r>
              <a:rPr lang="en-US" sz="2533" dirty="0"/>
              <a:t>Institution: Trent University</a:t>
            </a:r>
          </a:p>
          <a:p>
            <a:r>
              <a:rPr lang="en-US" sz="2533" dirty="0"/>
              <a:t>Verification Code: ON18</a:t>
            </a:r>
          </a:p>
          <a:p>
            <a:r>
              <a:rPr lang="en-US" sz="2533" dirty="0"/>
              <a:t>Field Coordinator Name: Travis Peck</a:t>
            </a:r>
          </a:p>
          <a:p>
            <a:r>
              <a:rPr lang="en-US" sz="2533" dirty="0"/>
              <a:t>Field Coordinator Email: travispeck@trentu.ca</a:t>
            </a:r>
            <a:endParaRPr lang="en-US" sz="2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Canadian Association for Social Work Education (CASWE)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AF1B482-BAAA-46DC-AAD0-51629C5B4D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1381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8989" y="2656113"/>
            <a:ext cx="11394024" cy="3449849"/>
          </a:xfrm>
        </p:spPr>
        <p:txBody>
          <a:bodyPr vert="horz" wrap="square" lIns="182880" tIns="91440" rIns="182880" bIns="91440" rtlCol="0" anchor="t">
            <a:noAutofit/>
          </a:bodyPr>
          <a:lstStyle/>
          <a:p>
            <a:pPr marL="342900" marR="0" lvl="0" indent="-342900" fontAlgn="base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0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3"/>
              </a:rPr>
              <a:t>Carleton University Supervision Hub</a:t>
            </a:r>
            <a:r>
              <a:rPr lang="en-US" sz="3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​</a:t>
            </a:r>
            <a:endParaRPr lang="en-US" sz="3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fontAlgn="base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0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4"/>
              </a:rPr>
              <a:t>National Field Instructor Training Repository (2021) - Google Drive</a:t>
            </a:r>
            <a:endParaRPr lang="en-US" sz="3000" u="sng" dirty="0">
              <a:solidFill>
                <a:srgbClr val="0563C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fontAlgn="base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000" dirty="0"/>
              <a:t>Field Instructor Handbook</a:t>
            </a:r>
          </a:p>
          <a:p>
            <a:pPr marL="342900" marR="0" lvl="0" indent="-342900" fontAlgn="base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000" dirty="0"/>
              <a:t>Marion Bogo Educating effective social workers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Additional Useful Resources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AF1B482-BAAA-46DC-AAD0-51629C5B4D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4462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44402" y="191397"/>
            <a:ext cx="10660032" cy="1644551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Technology</a:t>
            </a:r>
          </a:p>
        </p:txBody>
      </p:sp>
    </p:spTree>
    <p:extLst>
      <p:ext uri="{BB962C8B-B14F-4D97-AF65-F5344CB8AC3E}">
        <p14:creationId xmlns:p14="http://schemas.microsoft.com/office/powerpoint/2010/main" val="24517384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00C9E7-668F-4A6B-935E-C9D1D59A3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182880" tIns="91440" rIns="182880" bIns="91440" rtlCol="0" anchor="t">
            <a:normAutofit fontScale="85000" lnSpcReduction="20000"/>
          </a:bodyPr>
          <a:lstStyle/>
          <a:p>
            <a:pPr marL="340995" indent="-340995"/>
            <a:r>
              <a:rPr lang="en-US" dirty="0"/>
              <a:t>Will house the following documents:</a:t>
            </a:r>
          </a:p>
          <a:p>
            <a:pPr marL="706755" lvl="1" indent="-304165"/>
            <a:r>
              <a:rPr lang="en-US" dirty="0"/>
              <a:t>Learning Plan and Progress Review</a:t>
            </a:r>
          </a:p>
          <a:p>
            <a:pPr marL="706755" lvl="1" indent="-304165"/>
            <a:r>
              <a:rPr lang="en-US" dirty="0"/>
              <a:t>Student Timesheet and Supervision Record</a:t>
            </a:r>
          </a:p>
          <a:p>
            <a:pPr marL="706755" lvl="1" indent="-304165"/>
            <a:endParaRPr lang="en-US" dirty="0"/>
          </a:p>
          <a:p>
            <a:pPr marL="340995" indent="-340995"/>
            <a:r>
              <a:rPr lang="en-US" dirty="0"/>
              <a:t>Students and Field Instructors will only have access to the student’s folder</a:t>
            </a:r>
          </a:p>
          <a:p>
            <a:pPr marL="340995" indent="-340995"/>
            <a:r>
              <a:rPr lang="en-US" dirty="0"/>
              <a:t>Documents are shared, and updated in real-time</a:t>
            </a:r>
          </a:p>
          <a:p>
            <a:pPr marL="340995" indent="-340995"/>
            <a:r>
              <a:rPr lang="en-US" dirty="0"/>
              <a:t>Can complete documents offline/outside of SharePoint, provided students upload them to SharePoint regularly</a:t>
            </a:r>
          </a:p>
          <a:p>
            <a:pPr marL="340995" indent="-340995"/>
            <a:r>
              <a:rPr lang="en-US" dirty="0"/>
              <a:t>FIs will be provided with access by September 10</a:t>
            </a:r>
          </a:p>
          <a:p>
            <a:pPr marL="340995" indent="-340995"/>
            <a:r>
              <a:rPr lang="en-US" dirty="0"/>
              <a:t>Students are responsible for providing additional instructions to Field Instructors. The FEC is always available to answer questions.</a:t>
            </a:r>
          </a:p>
          <a:p>
            <a:pPr marL="340995" indent="-340995"/>
            <a:endParaRPr lang="en-US" dirty="0"/>
          </a:p>
          <a:p>
            <a:pPr marL="340995" indent="-340995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B6332CE-8260-4E47-BCD6-C05FC24B9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SharePoint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3D321-F93B-4BB5-9878-B26800C80A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4600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F41EDD6-B42B-4A17-AA80-A114FED33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SharePoint Structure</a:t>
            </a:r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0E77D2DD-B7C8-4AD2-A10B-6E9B9AE18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2486" y="2410482"/>
            <a:ext cx="8900730" cy="4315902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529172-7419-4D3F-A4A3-344660FE2B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0625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3D4924-CDE0-4A6B-B475-540F5977A2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182880" tIns="91440" rIns="182880" bIns="91440" rtlCol="0" anchor="t">
            <a:normAutofit/>
          </a:bodyPr>
          <a:lstStyle/>
          <a:p>
            <a:pPr marL="340995" indent="-340995"/>
            <a:r>
              <a:rPr lang="en-US" sz="2650" dirty="0"/>
              <a:t>A link will be sent to each student and FI by the FEC by September 16</a:t>
            </a:r>
            <a:endParaRPr lang="en-US" dirty="0"/>
          </a:p>
          <a:p>
            <a:pPr marL="340995" indent="-340995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B88B14-76FF-4B88-80D5-0C869A75E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SharePoint Access</a:t>
            </a:r>
          </a:p>
        </p:txBody>
      </p:sp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E701CA0-E6F4-431A-AE82-8293D99871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773" y="3301507"/>
            <a:ext cx="6154312" cy="3054843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BFDFC0-A431-4822-A9C5-4301B245D7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9885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3D4924-CDE0-4A6B-B475-540F5977A2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182880" tIns="91440" rIns="182880" bIns="91440" rtlCol="0" anchor="t">
            <a:normAutofit fontScale="92500"/>
          </a:bodyPr>
          <a:lstStyle/>
          <a:p>
            <a:pPr marL="0" indent="0">
              <a:buNone/>
            </a:pPr>
            <a:r>
              <a:rPr lang="en-US" sz="2650" u="sng" dirty="0"/>
              <a:t>Contains:</a:t>
            </a:r>
            <a:endParaRPr lang="en-US" dirty="0"/>
          </a:p>
          <a:p>
            <a:pPr marL="0" indent="0">
              <a:buNone/>
            </a:pPr>
            <a:r>
              <a:rPr lang="en-US" sz="2650" dirty="0"/>
              <a:t>Field Instructor resources</a:t>
            </a:r>
            <a:endParaRPr lang="en-US" sz="2650" u="sng" dirty="0"/>
          </a:p>
          <a:p>
            <a:pPr marL="457200" indent="-457200"/>
            <a:r>
              <a:rPr lang="en-US" sz="2650" dirty="0"/>
              <a:t>This slide deck</a:t>
            </a:r>
          </a:p>
          <a:p>
            <a:pPr marL="457200" indent="-457200"/>
            <a:r>
              <a:rPr lang="en-US" sz="2650" dirty="0"/>
              <a:t>Orientation Recording</a:t>
            </a:r>
          </a:p>
          <a:p>
            <a:pPr marL="457200" indent="-457200"/>
            <a:r>
              <a:rPr lang="en-US" sz="2650" dirty="0"/>
              <a:t>Access to CASWE Field Instructor Supervision Modules</a:t>
            </a:r>
          </a:p>
          <a:p>
            <a:pPr marL="457200" indent="-457200"/>
            <a:r>
              <a:rPr lang="en-US" sz="2650" dirty="0"/>
              <a:t>Placement Schedule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https://www.trentu.ca/socialwork/field-education/agencies-and-field-instructors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B88B14-76FF-4B88-80D5-0C869A75E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/>
              <a:t>Trent Social Work Website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CEA452-6E1D-4885-BD72-41692C65BA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6199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44402" y="191397"/>
            <a:ext cx="10660032" cy="1644551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Field Practicum Days/Hours</a:t>
            </a:r>
          </a:p>
        </p:txBody>
      </p:sp>
    </p:spTree>
    <p:extLst>
      <p:ext uri="{BB962C8B-B14F-4D97-AF65-F5344CB8AC3E}">
        <p14:creationId xmlns:p14="http://schemas.microsoft.com/office/powerpoint/2010/main" val="38207942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Field Hours and Days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8B3195-3097-49CC-A6CD-E2C637A2D8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182880" tIns="91440" rIns="182880" bIns="91440" rtlCol="0" anchor="t">
            <a:normAutofit fontScale="77500" lnSpcReduction="20000"/>
          </a:bodyPr>
          <a:lstStyle/>
          <a:p>
            <a:pPr marL="340995" indent="-340995"/>
            <a:r>
              <a:rPr lang="en-CA" sz="2650" dirty="0"/>
              <a:t>Starts September 16, 2026, ends April 02, 2027</a:t>
            </a:r>
            <a:endParaRPr lang="en-US" sz="2650" dirty="0"/>
          </a:p>
          <a:p>
            <a:pPr marL="340995" indent="-340995"/>
            <a:r>
              <a:rPr lang="en-CA" dirty="0"/>
              <a:t>Minimum* of 460 hours (students must complete minimum hours, even if it causes placement to be extended)</a:t>
            </a:r>
          </a:p>
          <a:p>
            <a:pPr marL="340995" indent="-340995"/>
            <a:r>
              <a:rPr lang="en-CA" dirty="0"/>
              <a:t>3 days a week: Wednesday, Thursday, and Friday</a:t>
            </a:r>
          </a:p>
          <a:p>
            <a:pPr marL="340995" indent="-340995"/>
            <a:r>
              <a:rPr lang="en-CA" dirty="0"/>
              <a:t>7 hours a day/21 hours a week</a:t>
            </a:r>
          </a:p>
          <a:p>
            <a:pPr marL="340995" indent="-340995"/>
            <a:endParaRPr lang="en-CA" dirty="0"/>
          </a:p>
          <a:p>
            <a:pPr marL="340995" indent="-340995"/>
            <a:r>
              <a:rPr lang="en-CA" dirty="0"/>
              <a:t>Days and daily hours are negotiable. Students must secure FFL approval to deviate from standard schedule.</a:t>
            </a:r>
          </a:p>
          <a:p>
            <a:pPr marL="340995" indent="-340995"/>
            <a:r>
              <a:rPr lang="en-CA" dirty="0"/>
              <a:t>Students may attend placement during evenings and weekends (should seek FFL approval).</a:t>
            </a:r>
          </a:p>
          <a:p>
            <a:pPr marL="340995" indent="-340995"/>
            <a:r>
              <a:rPr lang="en-CA" sz="2650" dirty="0"/>
              <a:t>If students have not attained minimum number of hours by April 02, and agency does not have capacity to continue providing activities/supervision, Trent will take over.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FBE26C5-9037-4F9C-BE4E-C1280A08A8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631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8989" y="2480788"/>
            <a:ext cx="11394024" cy="3875562"/>
          </a:xfrm>
        </p:spPr>
        <p:txBody>
          <a:bodyPr>
            <a:no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Students are not scheduled but are permitted to be in placement during reading week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Students are not permitted to be in placement when Trent is closed (i.e. holidays)</a:t>
            </a: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Reading week and holidays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87DEE92-A035-4E1A-AA5B-CEE141F137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80736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1636" y="2292555"/>
            <a:ext cx="11394024" cy="43471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ea typeface="Tw Cen MT" panose="020B0602020104020603" pitchFamily="34" charset="0"/>
                <a:cs typeface="Arial" panose="020B0604020202020204" pitchFamily="34" charset="0"/>
              </a:rPr>
              <a:t>Occasionally, students may have unexpected absences from practicum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ea typeface="Tw Cen MT" panose="020B0602020104020603" pitchFamily="34" charset="0"/>
                <a:cs typeface="Arial" panose="020B0604020202020204" pitchFamily="34" charset="0"/>
              </a:rPr>
              <a:t>Students are responsible for promptly notifying the Field Instructor in the event of an unavoidable absence </a:t>
            </a:r>
          </a:p>
          <a:p>
            <a:pPr lvl="2"/>
            <a:r>
              <a:rPr lang="en-US" sz="2533" dirty="0">
                <a:latin typeface="Arial" panose="020B0604020202020204" pitchFamily="34" charset="0"/>
                <a:ea typeface="Tw Cen MT" panose="020B0602020104020603" pitchFamily="34" charset="0"/>
                <a:cs typeface="Arial" panose="020B0604020202020204" pitchFamily="34" charset="0"/>
              </a:rPr>
              <a:t>Missed hours must be made up 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ea typeface="Tw Cen MT" panose="020B0602020104020603" pitchFamily="34" charset="0"/>
                <a:cs typeface="Arial" panose="020B0604020202020204" pitchFamily="34" charset="0"/>
              </a:rPr>
              <a:t>Students who are absent from their field education practicum without valid reasons may receive a failing grade in the course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Students must notify their Field Instructor in advance if they require an accommodation to the field practicum schedule because of religious, spiritual, cultural, or medical reasons. </a:t>
            </a:r>
          </a:p>
          <a:p>
            <a:pPr lvl="1"/>
            <a:endParaRPr lang="en-US" sz="2800" dirty="0">
              <a:latin typeface="Arial" panose="020B0604020202020204" pitchFamily="34" charset="0"/>
              <a:ea typeface="Tw Cen MT" panose="020B0602020104020603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Illness and Absences from Practicum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D69C9FC-395D-43D0-ABCE-C0C0E252EB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7639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1636" y="2292555"/>
            <a:ext cx="11394024" cy="434715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ea typeface="Tw Cen MT" panose="020B0602020104020603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ea typeface="Tw Cen MT" panose="020B0602020104020603" pitchFamily="34" charset="0"/>
                <a:cs typeface="Arial" panose="020B0604020202020204" pitchFamily="34" charset="0"/>
              </a:rPr>
              <a:t>It is the students’ responsibility to notify their Field Instructor and Faculty Field Liaison by email and keep them up-to-date about their estimated time of return </a:t>
            </a: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ea typeface="Tw Cen MT" panose="020B0602020104020603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ea typeface="Tw Cen MT" panose="020B0602020104020603" pitchFamily="34" charset="0"/>
                <a:cs typeface="Arial" panose="020B0604020202020204" pitchFamily="34" charset="0"/>
              </a:rPr>
              <a:t>Upon return, the student should develop a plan with the Field Instructor for covering the missed time and learning outcomes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Prolonged Absences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A7F9FF4-5038-49D1-B3FB-EA4C435484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5013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76198" indent="0">
              <a:buNone/>
            </a:pPr>
            <a:r>
              <a:rPr lang="en-US" sz="2800" dirty="0"/>
              <a:t>Both seminar- and agency- based learning components are graded on a pass/fail basis</a:t>
            </a:r>
          </a:p>
          <a:p>
            <a:pPr marL="76198" indent="0">
              <a:buNone/>
            </a:pPr>
            <a:endParaRPr lang="en-US" sz="2800" dirty="0"/>
          </a:p>
          <a:p>
            <a:pPr marL="533398" indent="-457200">
              <a:buFont typeface="Arial" panose="020B0604020202020204" pitchFamily="34" charset="0"/>
              <a:buChar char="•"/>
            </a:pPr>
            <a:r>
              <a:rPr lang="en-US" sz="2800" dirty="0"/>
              <a:t>Students </a:t>
            </a:r>
            <a:r>
              <a:rPr lang="en-US" sz="2800" b="1" dirty="0"/>
              <a:t>must </a:t>
            </a:r>
            <a:r>
              <a:rPr lang="en-US" sz="2800" dirty="0"/>
              <a:t>complete all components of the seminar and agency based field practicum to achieve a pass</a:t>
            </a:r>
          </a:p>
          <a:p>
            <a:pPr marL="533398" indent="-457200">
              <a:buFont typeface="Arial" panose="020B0604020202020204" pitchFamily="34" charset="0"/>
              <a:buChar char="•"/>
            </a:pPr>
            <a:r>
              <a:rPr lang="en-US" sz="2800" dirty="0"/>
              <a:t>FI evaluation is a key component of grading scheme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Grading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361B7F3-CBD7-419F-89A3-C3C9785126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0716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46002" y="168819"/>
            <a:ext cx="10660032" cy="1644551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Roles and Responsibilities</a:t>
            </a:r>
          </a:p>
        </p:txBody>
      </p:sp>
      <p:sp>
        <p:nvSpPr>
          <p:cNvPr id="3" name="Subtitle 5"/>
          <p:cNvSpPr>
            <a:spLocks noGrp="1"/>
          </p:cNvSpPr>
          <p:nvPr>
            <p:ph type="subTitle" idx="1"/>
          </p:nvPr>
        </p:nvSpPr>
        <p:spPr>
          <a:xfrm>
            <a:off x="282389" y="3005759"/>
            <a:ext cx="3032099" cy="1463508"/>
          </a:xfrm>
        </p:spPr>
        <p:txBody>
          <a:bodyPr>
            <a:normAutofit/>
          </a:bodyPr>
          <a:lstStyle/>
          <a:p>
            <a:pPr algn="l"/>
            <a:r>
              <a:rPr lang="en-US" sz="1800" b="0" dirty="0">
                <a:solidFill>
                  <a:schemeClr val="bg1"/>
                </a:solidFill>
              </a:rPr>
              <a:t>Student</a:t>
            </a:r>
          </a:p>
          <a:p>
            <a:pPr algn="l"/>
            <a:r>
              <a:rPr lang="en-US" sz="1800" b="0" dirty="0">
                <a:solidFill>
                  <a:schemeClr val="bg1"/>
                </a:solidFill>
              </a:rPr>
              <a:t>Field Instructor</a:t>
            </a:r>
          </a:p>
          <a:p>
            <a:pPr algn="l"/>
            <a:r>
              <a:rPr lang="en-US" sz="1800" b="0" dirty="0">
                <a:solidFill>
                  <a:schemeClr val="bg1"/>
                </a:solidFill>
              </a:rPr>
              <a:t>Faculty Field Liaison</a:t>
            </a:r>
          </a:p>
          <a:p>
            <a:pPr algn="l"/>
            <a:r>
              <a:rPr lang="en-US" sz="1800" b="0" dirty="0">
                <a:solidFill>
                  <a:schemeClr val="bg1"/>
                </a:solidFill>
              </a:rPr>
              <a:t>Field Education Coordinator</a:t>
            </a:r>
          </a:p>
        </p:txBody>
      </p:sp>
    </p:spTree>
    <p:extLst>
      <p:ext uri="{BB962C8B-B14F-4D97-AF65-F5344CB8AC3E}">
        <p14:creationId xmlns:p14="http://schemas.microsoft.com/office/powerpoint/2010/main" val="20115578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3694" y="2471450"/>
            <a:ext cx="11394024" cy="4037522"/>
          </a:xfrm>
        </p:spPr>
        <p:txBody>
          <a:bodyPr>
            <a:noAutofit/>
          </a:bodyPr>
          <a:lstStyle/>
          <a:p>
            <a:pPr lvl="0"/>
            <a:r>
              <a:rPr lang="en-US" sz="2800" dirty="0"/>
              <a:t>Responsible for their own learning</a:t>
            </a:r>
          </a:p>
          <a:p>
            <a:pPr lvl="0"/>
            <a:r>
              <a:rPr lang="en-US" sz="2800" dirty="0"/>
              <a:t>Responsible for communicating appropriately with relevant collaborators regarding their progress; first to the Field Instructor, and second to the Faculty Field Liaison</a:t>
            </a:r>
          </a:p>
          <a:p>
            <a:pPr lvl="0"/>
            <a:r>
              <a:rPr lang="en-US" sz="2800" dirty="0"/>
              <a:t>Engage in meaningful learning and practice, striving for competency and ethical social work knowledge, values, and skills; </a:t>
            </a:r>
          </a:p>
          <a:p>
            <a:pPr lvl="0"/>
            <a:r>
              <a:rPr lang="en-US" sz="2800" dirty="0"/>
              <a:t>Attend supervision meetings prepared with an agenda</a:t>
            </a:r>
          </a:p>
          <a:p>
            <a:pPr lvl="0"/>
            <a:r>
              <a:rPr lang="en-US" sz="2800" dirty="0"/>
              <a:t>When needed, engage in professional conflict resolution</a:t>
            </a:r>
          </a:p>
          <a:p>
            <a:pPr lvl="0"/>
            <a:endParaRPr lang="en-US" sz="2800" dirty="0"/>
          </a:p>
          <a:p>
            <a:endParaRPr lang="en-US" sz="2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Role of Student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4D75EDE-E59F-477C-9A97-606EBF28BF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9510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8989" y="2345168"/>
            <a:ext cx="11394024" cy="4011182"/>
          </a:xfrm>
        </p:spPr>
        <p:txBody>
          <a:bodyPr>
            <a:noAutofit/>
          </a:bodyPr>
          <a:lstStyle/>
          <a:p>
            <a:pPr lvl="0"/>
            <a:r>
              <a:rPr lang="en-US" sz="2800" dirty="0"/>
              <a:t>Role model for competent and ethical social work practice</a:t>
            </a:r>
          </a:p>
          <a:p>
            <a:pPr lvl="0"/>
            <a:r>
              <a:rPr lang="en-US" sz="2800" dirty="0"/>
              <a:t>Provide: 1-1.5 hours of supervision per week + ad hoc</a:t>
            </a:r>
          </a:p>
          <a:p>
            <a:pPr lvl="0"/>
            <a:r>
              <a:rPr lang="en-US" sz="2800" dirty="0"/>
              <a:t>Assign learning opportunities in collaboration with students</a:t>
            </a:r>
          </a:p>
          <a:p>
            <a:pPr lvl="0"/>
            <a:r>
              <a:rPr lang="en-US" sz="2800" dirty="0"/>
              <a:t>Observe students in practice and offer feedback</a:t>
            </a:r>
          </a:p>
          <a:p>
            <a:pPr lvl="0"/>
            <a:r>
              <a:rPr lang="en-US" sz="2800" dirty="0"/>
              <a:t>Evaluate students’ performance</a:t>
            </a:r>
          </a:p>
          <a:p>
            <a:pPr lvl="0"/>
            <a:r>
              <a:rPr lang="en-US" sz="2800" dirty="0"/>
              <a:t>Alert student and Faculty Field Liaison to any concerns/issues</a:t>
            </a:r>
          </a:p>
          <a:p>
            <a:pPr marL="0" indent="0" eaLnBrk="0" hangingPunct="0">
              <a:buNone/>
            </a:pPr>
            <a:endParaRPr lang="en-US" sz="2800" dirty="0"/>
          </a:p>
          <a:p>
            <a:pPr marL="0" lvl="0" indent="0">
              <a:buNone/>
            </a:pPr>
            <a:endParaRPr lang="en-US" sz="2800" dirty="0"/>
          </a:p>
          <a:p>
            <a:pPr lvl="0"/>
            <a:endParaRPr lang="en-US" sz="2800" dirty="0"/>
          </a:p>
          <a:p>
            <a:endParaRPr lang="en-US" sz="2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Role of Field Instructors (FI)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276C870-8089-484F-8F23-8B3B2BCF4E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65522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83031" y="2297284"/>
            <a:ext cx="11394024" cy="4127641"/>
          </a:xfrm>
        </p:spPr>
        <p:txBody>
          <a:bodyPr>
            <a:noAutofit/>
          </a:bodyPr>
          <a:lstStyle/>
          <a:p>
            <a:pPr lvl="0"/>
            <a:r>
              <a:rPr lang="en-US" sz="2800" dirty="0"/>
              <a:t>Facilitates connections between student and Field Instructor</a:t>
            </a:r>
          </a:p>
          <a:p>
            <a:pPr lvl="0"/>
            <a:r>
              <a:rPr lang="en-US" sz="2800" dirty="0"/>
              <a:t>Contributes to and receives student learning plans</a:t>
            </a:r>
          </a:p>
          <a:p>
            <a:pPr lvl="0"/>
            <a:r>
              <a:rPr lang="en-US" sz="2800" dirty="0"/>
              <a:t>Reviews the mid-term and </a:t>
            </a:r>
            <a:r>
              <a:rPr lang="en-US" sz="2800"/>
              <a:t>final progress reviews </a:t>
            </a:r>
            <a:r>
              <a:rPr lang="en-US" sz="2800" dirty="0"/>
              <a:t>and submits the course credit</a:t>
            </a:r>
          </a:p>
          <a:p>
            <a:pPr lvl="0"/>
            <a:r>
              <a:rPr lang="en-US" sz="2800" dirty="0"/>
              <a:t>Consults and supports students and Field Instructors as needed</a:t>
            </a:r>
          </a:p>
          <a:p>
            <a:pPr lvl="0"/>
            <a:r>
              <a:rPr lang="en-US" sz="2800" dirty="0"/>
              <a:t>Conducts site visits (electronic or in person): typically around the mid-point of term</a:t>
            </a:r>
          </a:p>
          <a:p>
            <a:pPr lvl="0"/>
            <a:r>
              <a:rPr lang="en-US" sz="2800" dirty="0"/>
              <a:t>Assigns the final grade 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Role of Faculty Field Liaison (FFL)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AE41004-57ED-4BD3-AE6F-D0D1BB766F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61712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65269-0B54-DBAC-F833-73202FEDA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245EF4-CBB1-7927-5888-463AC3E9A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031" y="2297284"/>
            <a:ext cx="11394024" cy="4127641"/>
          </a:xfrm>
        </p:spPr>
        <p:txBody>
          <a:bodyPr>
            <a:noAutofit/>
          </a:bodyPr>
          <a:lstStyle/>
          <a:p>
            <a:pPr lvl="0"/>
            <a:r>
              <a:rPr lang="en-US" sz="2800" dirty="0"/>
              <a:t>Provides one on one Social Work Supervision to students whose FI does not have a social work degree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640D469-E1DA-FF2D-3B5B-C3BF7DD0A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Role of Field Education Advisor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FA64497-7C92-0A6D-6559-1198A1EDDE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40813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8989" y="2668700"/>
            <a:ext cx="11394024" cy="3812256"/>
          </a:xfrm>
        </p:spPr>
        <p:txBody>
          <a:bodyPr>
            <a:no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Ensures adherence to CASWE accreditation standards and code of ethics; </a:t>
            </a:r>
            <a:endParaRPr lang="en-US" sz="2800" dirty="0"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Recruitment, selection and retention of field practice organizations;</a:t>
            </a:r>
            <a:endParaRPr lang="en-US" sz="2800" dirty="0"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Recruitment, selection and retention of field instructors;</a:t>
            </a:r>
            <a:endParaRPr lang="en-US" sz="2800" dirty="0"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Oversees and completes the practicum planning process and the placement of students; </a:t>
            </a:r>
            <a:endParaRPr lang="en-US" sz="2800" dirty="0"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Actively supports the practice-theory connection; </a:t>
            </a:r>
            <a:endParaRPr lang="en-US" sz="2800" dirty="0">
              <a:cs typeface="Times New Roman" panose="02020603050405020304" pitchFamily="18" charset="0"/>
            </a:endParaRPr>
          </a:p>
          <a:p>
            <a:pPr marL="0" lvl="0" indent="0">
              <a:buNone/>
              <a:tabLst>
                <a:tab pos="457200" algn="l"/>
              </a:tabLst>
            </a:pPr>
            <a:endParaRPr lang="en-US" sz="2800" i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Role of Field Education Coordinator (FEC)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E3CA930-4192-4B38-BF6A-9646C77CD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3642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8989" y="2310939"/>
            <a:ext cx="11394024" cy="3795024"/>
          </a:xfrm>
        </p:spPr>
        <p:txBody>
          <a:bodyPr>
            <a:noAutofit/>
          </a:bodyPr>
          <a:lstStyle/>
          <a:p>
            <a:r>
              <a:rPr lang="en-US" sz="2800" dirty="0"/>
              <a:t>Students may request an accommodation for placement.</a:t>
            </a:r>
          </a:p>
          <a:p>
            <a:pPr lvl="1"/>
            <a:r>
              <a:rPr lang="en-US" sz="2533" dirty="0"/>
              <a:t>This must be done through Student Accessibility Services (SAS). </a:t>
            </a:r>
          </a:p>
          <a:p>
            <a:pPr lvl="1"/>
            <a:r>
              <a:rPr lang="en-US" sz="2533" dirty="0"/>
              <a:t>Reduced course loads don’t equate to placement accommodations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Accommodations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ACAD0DF-3C61-4E00-96E1-EE2AB7B146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1005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8989" y="2310939"/>
            <a:ext cx="11394024" cy="3795024"/>
          </a:xfrm>
        </p:spPr>
        <p:txBody>
          <a:bodyPr>
            <a:noAutofit/>
          </a:bodyPr>
          <a:lstStyle/>
          <a:p>
            <a:r>
              <a:rPr lang="en-US" sz="2800" dirty="0"/>
              <a:t>Extended timeline (reduced days during the week)</a:t>
            </a:r>
          </a:p>
          <a:p>
            <a:r>
              <a:rPr lang="en-US" sz="2800" dirty="0"/>
              <a:t>Physical accommodations to space</a:t>
            </a:r>
          </a:p>
          <a:p>
            <a:r>
              <a:rPr lang="en-US" sz="2800" dirty="0"/>
              <a:t>Remote placements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/>
              <a:t>Note: not all placements can </a:t>
            </a:r>
            <a:r>
              <a:rPr lang="en-US" sz="2800"/>
              <a:t>provide particular </a:t>
            </a:r>
            <a:r>
              <a:rPr lang="en-US" sz="2800" dirty="0"/>
              <a:t>accommodations.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Examples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AF1B482-BAAA-46DC-AAD0-51629C5B4D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83895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46002" y="168819"/>
            <a:ext cx="10660032" cy="1644551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Insurance</a:t>
            </a:r>
          </a:p>
        </p:txBody>
      </p:sp>
    </p:spTree>
    <p:extLst>
      <p:ext uri="{BB962C8B-B14F-4D97-AF65-F5344CB8AC3E}">
        <p14:creationId xmlns:p14="http://schemas.microsoft.com/office/powerpoint/2010/main" val="16887730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8989" y="2310939"/>
            <a:ext cx="11394024" cy="3795024"/>
          </a:xfrm>
        </p:spPr>
        <p:txBody>
          <a:bodyPr>
            <a:noAutofit/>
          </a:bodyPr>
          <a:lstStyle/>
          <a:p>
            <a:r>
              <a:rPr lang="en-US" sz="2800" dirty="0"/>
              <a:t>Workplace Accident and Injury</a:t>
            </a:r>
          </a:p>
          <a:p>
            <a:r>
              <a:rPr lang="en-US" sz="2800" dirty="0"/>
              <a:t>Errors and Omission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/>
              <a:t>Details:</a:t>
            </a:r>
          </a:p>
          <a:p>
            <a:r>
              <a:rPr lang="en-US" sz="2800" dirty="0"/>
              <a:t>Student’s coverage depends on what coverage the agency has</a:t>
            </a:r>
          </a:p>
          <a:p>
            <a:r>
              <a:rPr lang="en-US" sz="2800" dirty="0"/>
              <a:t>Requires a signed affiliation agreement + insurance letter</a:t>
            </a:r>
          </a:p>
          <a:p>
            <a:r>
              <a:rPr lang="en-US" sz="2800" dirty="0"/>
              <a:t>Trent must be notified as soon as possible if an incident occurs</a:t>
            </a:r>
          </a:p>
          <a:p>
            <a:r>
              <a:rPr lang="en-US" sz="2800" dirty="0"/>
              <a:t>Requires cooperation from Agency as Trent submits the claim</a:t>
            </a:r>
          </a:p>
          <a:p>
            <a:endParaRPr lang="en-US" sz="2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The Ministry of Colleges and University provides: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170040B-ED07-4646-8E3E-530015F533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9249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8989" y="2310939"/>
            <a:ext cx="11394024" cy="3795024"/>
          </a:xfrm>
        </p:spPr>
        <p:txBody>
          <a:bodyPr>
            <a:noAutofit/>
          </a:bodyPr>
          <a:lstStyle/>
          <a:p>
            <a:r>
              <a:rPr lang="en-US" sz="2800" dirty="0"/>
              <a:t>Claims are processed through The Ministry’s account (Trent acts as the liaison) NOT the agency’s</a:t>
            </a:r>
          </a:p>
          <a:p>
            <a:r>
              <a:rPr lang="en-US" sz="2800" dirty="0"/>
              <a:t>Agencies must report accidents/injuries to us as soon as possible</a:t>
            </a:r>
          </a:p>
          <a:p>
            <a:pPr lvl="1"/>
            <a:r>
              <a:rPr lang="en-US" sz="2533" dirty="0"/>
              <a:t>Even if students have done so</a:t>
            </a:r>
          </a:p>
          <a:p>
            <a:r>
              <a:rPr lang="en-US" sz="2800" dirty="0"/>
              <a:t>Trent has three days to report injuries to WSIB/insurance once we’re made aware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2800" b="1" dirty="0"/>
              <a:t>Please email/contact both the students FFL and the FEC in the event of an injury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Claims	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170040B-ED07-4646-8E3E-530015F533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01067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916209-6250-6401-A2EC-AFCDF6A446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Interested in shaping Trent’s field practices and policies? Join the field advisory committee</a:t>
            </a:r>
          </a:p>
          <a:p>
            <a:r>
              <a:rPr lang="en-US" dirty="0"/>
              <a:t>Meet on zoom once per semester for 2ish hours (</a:t>
            </a:r>
            <a:r>
              <a:rPr lang="en-US" dirty="0">
                <a:hlinkClick r:id="rId2"/>
              </a:rPr>
              <a:t>November 05, 10AM to 12PM </a:t>
            </a:r>
            <a:r>
              <a:rPr lang="en-US" dirty="0"/>
              <a:t>and Feb/March)</a:t>
            </a:r>
          </a:p>
          <a:p>
            <a:r>
              <a:rPr lang="en-US" dirty="0"/>
              <a:t>Some committee work outside of meetings on occasion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6AA291-3002-DAEC-BD8A-C987C1AD00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09585"/>
            <a:fld id="{A21E8A3B-FC14-144C-AC26-DE3BCE97D7C1}" type="slidenum">
              <a:rPr lang="en-US" smtClean="0"/>
              <a:pPr defTabSz="609585"/>
              <a:t>74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8D799B1-AF0E-1A21-4ABC-B858B8E4B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Field Advisory Committee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D4174C-A108-D3CA-8B9E-86C15D0AA9A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51356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4"/>
          </p:nvPr>
        </p:nvSpPr>
        <p:spPr>
          <a:xfrm>
            <a:off x="749971" y="1376251"/>
            <a:ext cx="10595363" cy="846390"/>
          </a:xfrm>
        </p:spPr>
        <p:txBody>
          <a:bodyPr>
            <a:noAutofit/>
          </a:bodyPr>
          <a:lstStyle/>
          <a:p>
            <a:r>
              <a:rPr lang="en-US" sz="2800" dirty="0"/>
              <a:t>We welcome your feedback about this material or any aspect of Field Education. </a:t>
            </a:r>
          </a:p>
          <a:p>
            <a:endParaRPr lang="en-US" sz="20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49971" y="722269"/>
            <a:ext cx="8898951" cy="567172"/>
          </a:xfrm>
        </p:spPr>
        <p:txBody>
          <a:bodyPr>
            <a:noAutofit/>
          </a:bodyPr>
          <a:lstStyle/>
          <a:p>
            <a:r>
              <a:rPr lang="en-US" sz="4000" dirty="0"/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220156218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F8B94-AC13-C95C-9862-28A60087F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F20BE5-B578-3233-CEF6-79CFA7C5AE5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71912" y="1643880"/>
            <a:ext cx="11259892" cy="846390"/>
          </a:xfrm>
        </p:spPr>
        <p:txBody>
          <a:bodyPr>
            <a:noAutofit/>
          </a:bodyPr>
          <a:lstStyle/>
          <a:p>
            <a:r>
              <a:rPr lang="en-US" sz="2800" dirty="0"/>
              <a:t>If you’ve just joined us, the FI Orientation has come to an end early. Please reach out to Travis Peck (</a:t>
            </a:r>
            <a:r>
              <a:rPr lang="en-US" sz="2800" dirty="0">
                <a:hlinkClick r:id="rId3"/>
              </a:rPr>
              <a:t>travispeck@trentu.ca</a:t>
            </a:r>
            <a:r>
              <a:rPr lang="en-US" sz="2800" dirty="0"/>
              <a:t>) or Avery Comeau (</a:t>
            </a:r>
            <a:r>
              <a:rPr lang="en-US" sz="2800" dirty="0">
                <a:hlinkClick r:id="rId4"/>
              </a:rPr>
              <a:t>acomeau@trentu.ca</a:t>
            </a:r>
            <a:r>
              <a:rPr lang="en-US" sz="2800" dirty="0"/>
              <a:t>) if you have any questions. </a:t>
            </a:r>
          </a:p>
          <a:p>
            <a:endParaRPr lang="en-US" sz="2800" dirty="0"/>
          </a:p>
          <a:p>
            <a:r>
              <a:rPr lang="en-US" sz="2800" dirty="0"/>
              <a:t>A recording has been uploaded to the Social Work Website: https://www.trentu.ca/socialwork/field-education/agencies-and-field-instructors/resourcessupport</a:t>
            </a:r>
            <a:endParaRPr lang="en-US" sz="200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5B0B972-5614-E5E7-39DD-8C5D8181C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971" y="722269"/>
            <a:ext cx="8898951" cy="567172"/>
          </a:xfrm>
        </p:spPr>
        <p:txBody>
          <a:bodyPr>
            <a:noAutofit/>
          </a:bodyPr>
          <a:lstStyle/>
          <a:p>
            <a:r>
              <a:rPr lang="en-US" sz="4000" dirty="0"/>
              <a:t>Thanks for joining us!</a:t>
            </a:r>
          </a:p>
        </p:txBody>
      </p:sp>
    </p:spTree>
    <p:extLst>
      <p:ext uri="{BB962C8B-B14F-4D97-AF65-F5344CB8AC3E}">
        <p14:creationId xmlns:p14="http://schemas.microsoft.com/office/powerpoint/2010/main" val="4100186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b6b387d-18b0-4d7c-b64f-f4d8ebf52d6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2CEF640675CB4FA7326781C129D616" ma:contentTypeVersion="12" ma:contentTypeDescription="Create a new document." ma:contentTypeScope="" ma:versionID="a18ba16ef77eb0edd7d2f9eec513eb34">
  <xsd:schema xmlns:xsd="http://www.w3.org/2001/XMLSchema" xmlns:xs="http://www.w3.org/2001/XMLSchema" xmlns:p="http://schemas.microsoft.com/office/2006/metadata/properties" xmlns:ns2="db6b387d-18b0-4d7c-b64f-f4d8ebf52d6b" targetNamespace="http://schemas.microsoft.com/office/2006/metadata/properties" ma:root="true" ma:fieldsID="83005f4c36d4253f4f7567da57372141" ns2:_="">
    <xsd:import namespace="db6b387d-18b0-4d7c-b64f-f4d8ebf52d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6b387d-18b0-4d7c-b64f-f4d8ebf52d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2b3b263f-decc-4103-be06-e60edd914a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5E33C7B-483C-45F9-9BFC-2F394D461DC9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02876133-c83d-4984-9ef7-61efc42714ce"/>
    <ds:schemaRef ds:uri="eaf16633-d2ce-483d-963a-4043250b840e"/>
    <ds:schemaRef ds:uri="http://www.w3.org/XML/1998/namespace"/>
    <ds:schemaRef ds:uri="http://purl.org/dc/dcmitype/"/>
    <ds:schemaRef ds:uri="db6b387d-18b0-4d7c-b64f-f4d8ebf52d6b"/>
  </ds:schemaRefs>
</ds:datastoreItem>
</file>

<file path=customXml/itemProps2.xml><?xml version="1.0" encoding="utf-8"?>
<ds:datastoreItem xmlns:ds="http://schemas.openxmlformats.org/officeDocument/2006/customXml" ds:itemID="{35715F6C-67DB-4762-A90C-B04834C06D0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611128B-588E-4CEB-ACF8-5AC0D44D6E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b6b387d-18b0-4d7c-b64f-f4d8ebf52d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Trent.thmx</Template>
  <TotalTime>21969</TotalTime>
  <Words>3346</Words>
  <Application>Microsoft Office PowerPoint</Application>
  <PresentationFormat>Widescreen</PresentationFormat>
  <Paragraphs>543</Paragraphs>
  <Slides>76</Slides>
  <Notes>49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82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  <vt:lpstr>Trent Team</vt:lpstr>
      <vt:lpstr>   </vt:lpstr>
      <vt:lpstr>BSW Field Program Overview</vt:lpstr>
      <vt:lpstr>Purpose of Field Education</vt:lpstr>
      <vt:lpstr>Integration Loop</vt:lpstr>
      <vt:lpstr>Benefits to taking on BSW students</vt:lpstr>
      <vt:lpstr>Affiliation Agreement (5-year validity period)</vt:lpstr>
      <vt:lpstr>   </vt:lpstr>
      <vt:lpstr>Student Requirements</vt:lpstr>
      <vt:lpstr>Student Training</vt:lpstr>
      <vt:lpstr>Agency Requirements</vt:lpstr>
      <vt:lpstr>Requirements during placement</vt:lpstr>
      <vt:lpstr>Main activities</vt:lpstr>
      <vt:lpstr>Documents</vt:lpstr>
      <vt:lpstr>Field Education Practice  Learning Objectives</vt:lpstr>
      <vt:lpstr>Practice Objectives</vt:lpstr>
      <vt:lpstr>Practice Objective 1: Professional Social Work Identity</vt:lpstr>
      <vt:lpstr>Practice Objective 2:  Reflective Practice</vt:lpstr>
      <vt:lpstr>Practice Objective 3: Engagement with Individuals, Families, Groups, and Communities</vt:lpstr>
      <vt:lpstr>Practice Objective 4: Equity, Diversity, and Social Justice</vt:lpstr>
      <vt:lpstr>Practice Objective 5: Indigenous Peoples and Communities</vt:lpstr>
      <vt:lpstr>Practice Objective 6: Environmental Sustainability and Ecological Practice</vt:lpstr>
      <vt:lpstr>Practice Objective 7: Policy</vt:lpstr>
      <vt:lpstr>Practice Objective 8: Research</vt:lpstr>
      <vt:lpstr>Learning Plan</vt:lpstr>
      <vt:lpstr>Purpose</vt:lpstr>
      <vt:lpstr>Filling Out the Learning Plan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Completion Timeline</vt:lpstr>
      <vt:lpstr>Progress Review</vt:lpstr>
      <vt:lpstr>PowerPoint Presentation</vt:lpstr>
      <vt:lpstr>Process</vt:lpstr>
      <vt:lpstr>Timeline</vt:lpstr>
      <vt:lpstr>Supervision</vt:lpstr>
      <vt:lpstr>Supervision</vt:lpstr>
      <vt:lpstr>What could be discussed during field instruction sessions? </vt:lpstr>
      <vt:lpstr>What can help make supervision effective?</vt:lpstr>
      <vt:lpstr>Methods of providing field supervision</vt:lpstr>
      <vt:lpstr>Evaluation and feedback</vt:lpstr>
      <vt:lpstr>Balancing teaching and accountability</vt:lpstr>
      <vt:lpstr>Helpful articles and resources</vt:lpstr>
      <vt:lpstr>Canadian Association for Social Work Education (CASWE)</vt:lpstr>
      <vt:lpstr>Additional Useful Resources</vt:lpstr>
      <vt:lpstr>Technology</vt:lpstr>
      <vt:lpstr>SharePoint</vt:lpstr>
      <vt:lpstr>SharePoint Structure</vt:lpstr>
      <vt:lpstr>SharePoint Access</vt:lpstr>
      <vt:lpstr>Trent Social Work Website</vt:lpstr>
      <vt:lpstr>Field Practicum Days/Hours</vt:lpstr>
      <vt:lpstr>Field Hours and Days</vt:lpstr>
      <vt:lpstr>Reading week and holidays</vt:lpstr>
      <vt:lpstr>Illness and Absences from Practicum</vt:lpstr>
      <vt:lpstr>Prolonged Absences</vt:lpstr>
      <vt:lpstr>Grading</vt:lpstr>
      <vt:lpstr>Roles and Responsibilities</vt:lpstr>
      <vt:lpstr>Role of Student</vt:lpstr>
      <vt:lpstr>Role of Field Instructors (FI)</vt:lpstr>
      <vt:lpstr>Role of Faculty Field Liaison (FFL)</vt:lpstr>
      <vt:lpstr>Role of Field Education Advisor</vt:lpstr>
      <vt:lpstr>Role of Field Education Coordinator (FEC)</vt:lpstr>
      <vt:lpstr>Accommodations</vt:lpstr>
      <vt:lpstr>Examples</vt:lpstr>
      <vt:lpstr>Insurance</vt:lpstr>
      <vt:lpstr>The Ministry of Colleges and University provides:</vt:lpstr>
      <vt:lpstr>Claims </vt:lpstr>
      <vt:lpstr>Field Advisory Committee</vt:lpstr>
      <vt:lpstr>Thank you.</vt:lpstr>
      <vt:lpstr>Thanks for joining us!</vt:lpstr>
    </vt:vector>
  </TitlesOfParts>
  <Company>Trent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cclarke</dc:creator>
  <cp:lastModifiedBy>Travis Peck</cp:lastModifiedBy>
  <cp:revision>768</cp:revision>
  <cp:lastPrinted>2018-08-31T18:41:56Z</cp:lastPrinted>
  <dcterms:created xsi:type="dcterms:W3CDTF">2017-07-12T13:56:08Z</dcterms:created>
  <dcterms:modified xsi:type="dcterms:W3CDTF">2026-09-14T13:29:44Z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0x0101007E2CEF640675CB4FA7326781C129D616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