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68"/>
  </p:notesMasterIdLst>
  <p:handoutMasterIdLst>
    <p:handoutMasterId r:id="rId69"/>
  </p:handoutMasterIdLst>
  <p:sldIdLst>
    <p:sldId id="303" r:id="rId5"/>
    <p:sldId id="306" r:id="rId6"/>
    <p:sldId id="258" r:id="rId7"/>
    <p:sldId id="415" r:id="rId8"/>
    <p:sldId id="262" r:id="rId9"/>
    <p:sldId id="307" r:id="rId10"/>
    <p:sldId id="457" r:id="rId11"/>
    <p:sldId id="414" r:id="rId12"/>
    <p:sldId id="410" r:id="rId13"/>
    <p:sldId id="408" r:id="rId14"/>
    <p:sldId id="352" r:id="rId15"/>
    <p:sldId id="355" r:id="rId16"/>
    <p:sldId id="381" r:id="rId17"/>
    <p:sldId id="359" r:id="rId18"/>
    <p:sldId id="617" r:id="rId19"/>
    <p:sldId id="618" r:id="rId20"/>
    <p:sldId id="324" r:id="rId21"/>
    <p:sldId id="459" r:id="rId22"/>
    <p:sldId id="309" r:id="rId23"/>
    <p:sldId id="312" r:id="rId24"/>
    <p:sldId id="310" r:id="rId25"/>
    <p:sldId id="311" r:id="rId26"/>
    <p:sldId id="464" r:id="rId27"/>
    <p:sldId id="465" r:id="rId28"/>
    <p:sldId id="313" r:id="rId29"/>
    <p:sldId id="369" r:id="rId30"/>
    <p:sldId id="374" r:id="rId31"/>
    <p:sldId id="461" r:id="rId32"/>
    <p:sldId id="405" r:id="rId33"/>
    <p:sldId id="378" r:id="rId34"/>
    <p:sldId id="377" r:id="rId35"/>
    <p:sldId id="382" r:id="rId36"/>
    <p:sldId id="460" r:id="rId37"/>
    <p:sldId id="379" r:id="rId38"/>
    <p:sldId id="383" r:id="rId39"/>
    <p:sldId id="385" r:id="rId40"/>
    <p:sldId id="370" r:id="rId41"/>
    <p:sldId id="463" r:id="rId42"/>
    <p:sldId id="395" r:id="rId43"/>
    <p:sldId id="396" r:id="rId44"/>
    <p:sldId id="399" r:id="rId45"/>
    <p:sldId id="400" r:id="rId46"/>
    <p:sldId id="420" r:id="rId47"/>
    <p:sldId id="418" r:id="rId48"/>
    <p:sldId id="271" r:id="rId49"/>
    <p:sldId id="318" r:id="rId50"/>
    <p:sldId id="291" r:id="rId51"/>
    <p:sldId id="276" r:id="rId52"/>
    <p:sldId id="361" r:id="rId53"/>
    <p:sldId id="319" r:id="rId54"/>
    <p:sldId id="260" r:id="rId55"/>
    <p:sldId id="304" r:id="rId56"/>
    <p:sldId id="270" r:id="rId57"/>
    <p:sldId id="269" r:id="rId58"/>
    <p:sldId id="619" r:id="rId59"/>
    <p:sldId id="268" r:id="rId60"/>
    <p:sldId id="285" r:id="rId61"/>
    <p:sldId id="368" r:id="rId62"/>
    <p:sldId id="371" r:id="rId63"/>
    <p:sldId id="417" r:id="rId64"/>
    <p:sldId id="373" r:id="rId65"/>
    <p:sldId id="621" r:id="rId66"/>
    <p:sldId id="289" r:id="rId6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5ADB77-21B3-43F1-9144-C8439BEA7F5A}">
          <p14:sldIdLst>
            <p14:sldId id="303"/>
            <p14:sldId id="306"/>
            <p14:sldId id="258"/>
            <p14:sldId id="415"/>
            <p14:sldId id="262"/>
            <p14:sldId id="307"/>
            <p14:sldId id="457"/>
            <p14:sldId id="414"/>
            <p14:sldId id="410"/>
            <p14:sldId id="408"/>
            <p14:sldId id="352"/>
            <p14:sldId id="355"/>
            <p14:sldId id="381"/>
            <p14:sldId id="359"/>
            <p14:sldId id="617"/>
            <p14:sldId id="618"/>
            <p14:sldId id="324"/>
            <p14:sldId id="459"/>
            <p14:sldId id="309"/>
            <p14:sldId id="312"/>
            <p14:sldId id="310"/>
            <p14:sldId id="311"/>
            <p14:sldId id="464"/>
            <p14:sldId id="465"/>
            <p14:sldId id="313"/>
            <p14:sldId id="369"/>
            <p14:sldId id="374"/>
            <p14:sldId id="461"/>
            <p14:sldId id="405"/>
            <p14:sldId id="378"/>
            <p14:sldId id="377"/>
            <p14:sldId id="382"/>
            <p14:sldId id="460"/>
            <p14:sldId id="379"/>
            <p14:sldId id="383"/>
            <p14:sldId id="385"/>
            <p14:sldId id="370"/>
            <p14:sldId id="463"/>
            <p14:sldId id="395"/>
            <p14:sldId id="396"/>
            <p14:sldId id="399"/>
            <p14:sldId id="400"/>
            <p14:sldId id="420"/>
            <p14:sldId id="418"/>
            <p14:sldId id="271"/>
            <p14:sldId id="318"/>
            <p14:sldId id="291"/>
            <p14:sldId id="276"/>
            <p14:sldId id="361"/>
            <p14:sldId id="319"/>
            <p14:sldId id="260"/>
            <p14:sldId id="304"/>
            <p14:sldId id="270"/>
            <p14:sldId id="269"/>
            <p14:sldId id="619"/>
            <p14:sldId id="268"/>
            <p14:sldId id="285"/>
            <p14:sldId id="368"/>
            <p14:sldId id="371"/>
            <p14:sldId id="417"/>
            <p14:sldId id="373"/>
            <p14:sldId id="621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 Allen" initials="BA" lastIdx="0" clrIdx="0">
    <p:extLst>
      <p:ext uri="{19B8F6BF-5375-455C-9EA6-DF929625EA0E}">
        <p15:presenceInfo xmlns:p15="http://schemas.microsoft.com/office/powerpoint/2012/main" userId="S-1-5-21-2388115525-2743630388-254879150-204643" providerId="AD"/>
      </p:ext>
    </p:extLst>
  </p:cmAuthor>
  <p:cmAuthor id="2" name="Travis Peck" initials="TP" lastIdx="2" clrIdx="1">
    <p:extLst>
      <p:ext uri="{19B8F6BF-5375-455C-9EA6-DF929625EA0E}">
        <p15:presenceInfo xmlns:p15="http://schemas.microsoft.com/office/powerpoint/2012/main" userId="S-1-5-21-2388115525-2743630388-254879150-254542" providerId="AD"/>
      </p:ext>
    </p:extLst>
  </p:cmAuthor>
  <p:cmAuthor id="3" name="Travis Peck" initials="TP [2]" lastIdx="1" clrIdx="2">
    <p:extLst>
      <p:ext uri="{19B8F6BF-5375-455C-9EA6-DF929625EA0E}">
        <p15:presenceInfo xmlns:p15="http://schemas.microsoft.com/office/powerpoint/2012/main" userId="S::travispeck@trentu.ca::8a0f63f9-5ca0-46b6-bd4a-51e57c0b69c8" providerId="AD"/>
      </p:ext>
    </p:extLst>
  </p:cmAuthor>
  <p:cmAuthor id="4" name="Laura McMaster" initials="LM" lastIdx="2" clrIdx="3">
    <p:extLst>
      <p:ext uri="{19B8F6BF-5375-455C-9EA6-DF929625EA0E}">
        <p15:presenceInfo xmlns:p15="http://schemas.microsoft.com/office/powerpoint/2012/main" userId="S::lauramcmaster@trentu.ca::45023e27-2d5c-4448-8fb3-f55fbae4eb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2D"/>
    <a:srgbClr val="2E75B6"/>
    <a:srgbClr val="4ABA46"/>
    <a:srgbClr val="50C8A7"/>
    <a:srgbClr val="55C3CF"/>
    <a:srgbClr val="DB6FD3"/>
    <a:srgbClr val="C0C9E4"/>
    <a:srgbClr val="95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D8FD8-60CA-41A7-B2EB-CF8584FD950C}" v="8" dt="2025-09-04T17:36:42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77273" autoAdjust="0"/>
  </p:normalViewPr>
  <p:slideViewPr>
    <p:cSldViewPr snapToGrid="0">
      <p:cViewPr varScale="1">
        <p:scale>
          <a:sx n="86" d="100"/>
          <a:sy n="86" d="100"/>
        </p:scale>
        <p:origin x="13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2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vis Peck" userId="8a0f63f9-5ca0-46b6-bd4a-51e57c0b69c8" providerId="ADAL" clId="{CC56C927-6DB6-4EF8-AD7A-F95E6594ECD2}"/>
    <pc:docChg chg="undo custSel addSld delSld modSld sldOrd modSection">
      <pc:chgData name="Travis Peck" userId="8a0f63f9-5ca0-46b6-bd4a-51e57c0b69c8" providerId="ADAL" clId="{CC56C927-6DB6-4EF8-AD7A-F95E6594ECD2}" dt="2022-08-26T17:42:24.113" v="2936" actId="20577"/>
      <pc:docMkLst>
        <pc:docMk/>
      </pc:docMkLst>
      <pc:sldChg chg="modSp mod">
        <pc:chgData name="Travis Peck" userId="8a0f63f9-5ca0-46b6-bd4a-51e57c0b69c8" providerId="ADAL" clId="{CC56C927-6DB6-4EF8-AD7A-F95E6594ECD2}" dt="2022-08-23T18:08:26.464" v="908" actId="20577"/>
        <pc:sldMkLst>
          <pc:docMk/>
          <pc:sldMk cId="1189234164" sldId="303"/>
        </pc:sldMkLst>
      </pc:sldChg>
      <pc:sldChg chg="modSp mod">
        <pc:chgData name="Travis Peck" userId="8a0f63f9-5ca0-46b6-bd4a-51e57c0b69c8" providerId="ADAL" clId="{CC56C927-6DB6-4EF8-AD7A-F95E6594ECD2}" dt="2022-08-22T19:00:12.421" v="35" actId="20577"/>
        <pc:sldMkLst>
          <pc:docMk/>
          <pc:sldMk cId="3368905530" sldId="307"/>
        </pc:sldMkLst>
      </pc:sldChg>
      <pc:sldChg chg="del">
        <pc:chgData name="Travis Peck" userId="8a0f63f9-5ca0-46b6-bd4a-51e57c0b69c8" providerId="ADAL" clId="{CC56C927-6DB6-4EF8-AD7A-F95E6594ECD2}" dt="2022-08-22T18:59:56.655" v="4" actId="2696"/>
        <pc:sldMkLst>
          <pc:docMk/>
          <pc:sldMk cId="2976130977" sldId="308"/>
        </pc:sldMkLst>
      </pc:sldChg>
      <pc:sldChg chg="modSp mod">
        <pc:chgData name="Travis Peck" userId="8a0f63f9-5ca0-46b6-bd4a-51e57c0b69c8" providerId="ADAL" clId="{CC56C927-6DB6-4EF8-AD7A-F95E6594ECD2}" dt="2022-08-22T20:06:42.867" v="222" actId="20577"/>
        <pc:sldMkLst>
          <pc:docMk/>
          <pc:sldMk cId="4258123455" sldId="310"/>
        </pc:sldMkLst>
      </pc:sldChg>
      <pc:sldChg chg="modSp mod">
        <pc:chgData name="Travis Peck" userId="8a0f63f9-5ca0-46b6-bd4a-51e57c0b69c8" providerId="ADAL" clId="{CC56C927-6DB6-4EF8-AD7A-F95E6594ECD2}" dt="2022-08-22T20:06:56.074" v="263" actId="20577"/>
        <pc:sldMkLst>
          <pc:docMk/>
          <pc:sldMk cId="1275998629" sldId="311"/>
        </pc:sldMkLst>
      </pc:sldChg>
      <pc:sldChg chg="modSp mod">
        <pc:chgData name="Travis Peck" userId="8a0f63f9-5ca0-46b6-bd4a-51e57c0b69c8" providerId="ADAL" clId="{CC56C927-6DB6-4EF8-AD7A-F95E6594ECD2}" dt="2022-08-22T20:06:24.603" v="158" actId="20577"/>
        <pc:sldMkLst>
          <pc:docMk/>
          <pc:sldMk cId="2786086155" sldId="312"/>
        </pc:sldMkLst>
      </pc:sldChg>
      <pc:sldChg chg="modSp mod">
        <pc:chgData name="Travis Peck" userId="8a0f63f9-5ca0-46b6-bd4a-51e57c0b69c8" providerId="ADAL" clId="{CC56C927-6DB6-4EF8-AD7A-F95E6594ECD2}" dt="2022-08-22T20:07:07.186" v="271" actId="20577"/>
        <pc:sldMkLst>
          <pc:docMk/>
          <pc:sldMk cId="3503811256" sldId="313"/>
        </pc:sldMkLst>
      </pc:sldChg>
      <pc:sldChg chg="modSp mod">
        <pc:chgData name="Travis Peck" userId="8a0f63f9-5ca0-46b6-bd4a-51e57c0b69c8" providerId="ADAL" clId="{CC56C927-6DB6-4EF8-AD7A-F95E6594ECD2}" dt="2022-08-23T18:16:03.986" v="1627" actId="20577"/>
        <pc:sldMkLst>
          <pc:docMk/>
          <pc:sldMk cId="380563148" sldId="318"/>
        </pc:sldMkLst>
      </pc:sldChg>
      <pc:sldChg chg="del">
        <pc:chgData name="Travis Peck" userId="8a0f63f9-5ca0-46b6-bd4a-51e57c0b69c8" providerId="ADAL" clId="{CC56C927-6DB6-4EF8-AD7A-F95E6594ECD2}" dt="2022-08-22T19:00:16.063" v="36" actId="2696"/>
        <pc:sldMkLst>
          <pc:docMk/>
          <pc:sldMk cId="4013884016" sldId="323"/>
        </pc:sldMkLst>
      </pc:sldChg>
      <pc:sldChg chg="modSp mod">
        <pc:chgData name="Travis Peck" userId="8a0f63f9-5ca0-46b6-bd4a-51e57c0b69c8" providerId="ADAL" clId="{CC56C927-6DB6-4EF8-AD7A-F95E6594ECD2}" dt="2022-08-22T20:09:52.254" v="496" actId="20577"/>
        <pc:sldMkLst>
          <pc:docMk/>
          <pc:sldMk cId="2054749502" sldId="348"/>
        </pc:sldMkLst>
      </pc:sldChg>
      <pc:sldChg chg="modSp mod ord">
        <pc:chgData name="Travis Peck" userId="8a0f63f9-5ca0-46b6-bd4a-51e57c0b69c8" providerId="ADAL" clId="{CC56C927-6DB6-4EF8-AD7A-F95E6594ECD2}" dt="2022-08-26T13:13:15.713" v="2282" actId="20577"/>
        <pc:sldMkLst>
          <pc:docMk/>
          <pc:sldMk cId="3392539075" sldId="351"/>
        </pc:sldMkLst>
      </pc:sldChg>
      <pc:sldChg chg="modSp mod">
        <pc:chgData name="Travis Peck" userId="8a0f63f9-5ca0-46b6-bd4a-51e57c0b69c8" providerId="ADAL" clId="{CC56C927-6DB6-4EF8-AD7A-F95E6594ECD2}" dt="2022-08-22T20:04:26.837" v="68" actId="20577"/>
        <pc:sldMkLst>
          <pc:docMk/>
          <pc:sldMk cId="93367466" sldId="352"/>
        </pc:sldMkLst>
      </pc:sldChg>
      <pc:sldChg chg="modSp mod">
        <pc:chgData name="Travis Peck" userId="8a0f63f9-5ca0-46b6-bd4a-51e57c0b69c8" providerId="ADAL" clId="{CC56C927-6DB6-4EF8-AD7A-F95E6594ECD2}" dt="2022-08-26T13:05:44.367" v="1954" actId="20577"/>
        <pc:sldMkLst>
          <pc:docMk/>
          <pc:sldMk cId="338009843" sldId="355"/>
        </pc:sldMkLst>
      </pc:sldChg>
      <pc:sldChg chg="modSp mod">
        <pc:chgData name="Travis Peck" userId="8a0f63f9-5ca0-46b6-bd4a-51e57c0b69c8" providerId="ADAL" clId="{CC56C927-6DB6-4EF8-AD7A-F95E6594ECD2}" dt="2022-08-22T20:05:32.304" v="134"/>
        <pc:sldMkLst>
          <pc:docMk/>
          <pc:sldMk cId="3941924714" sldId="357"/>
        </pc:sldMkLst>
      </pc:sldChg>
      <pc:sldChg chg="delSp modSp mod">
        <pc:chgData name="Travis Peck" userId="8a0f63f9-5ca0-46b6-bd4a-51e57c0b69c8" providerId="ADAL" clId="{CC56C927-6DB6-4EF8-AD7A-F95E6594ECD2}" dt="2022-08-26T13:13:31.077" v="2283" actId="478"/>
        <pc:sldMkLst>
          <pc:docMk/>
          <pc:sldMk cId="168877305" sldId="371"/>
        </pc:sldMkLst>
      </pc:sldChg>
      <pc:sldChg chg="delSp del mod addCm modCm">
        <pc:chgData name="Travis Peck" userId="8a0f63f9-5ca0-46b6-bd4a-51e57c0b69c8" providerId="ADAL" clId="{CC56C927-6DB6-4EF8-AD7A-F95E6594ECD2}" dt="2022-08-23T18:12:15.089" v="1052" actId="2696"/>
        <pc:sldMkLst>
          <pc:docMk/>
          <pc:sldMk cId="2802531419" sldId="375"/>
        </pc:sldMkLst>
      </pc:sldChg>
      <pc:sldChg chg="modSp mod">
        <pc:chgData name="Travis Peck" userId="8a0f63f9-5ca0-46b6-bd4a-51e57c0b69c8" providerId="ADAL" clId="{CC56C927-6DB6-4EF8-AD7A-F95E6594ECD2}" dt="2022-08-23T18:11:08.611" v="1051" actId="20577"/>
        <pc:sldMkLst>
          <pc:docMk/>
          <pc:sldMk cId="1712813817" sldId="376"/>
        </pc:sldMkLst>
      </pc:sldChg>
      <pc:sldChg chg="modSp mod">
        <pc:chgData name="Travis Peck" userId="8a0f63f9-5ca0-46b6-bd4a-51e57c0b69c8" providerId="ADAL" clId="{CC56C927-6DB6-4EF8-AD7A-F95E6594ECD2}" dt="2022-08-26T13:06:24.156" v="1964" actId="20577"/>
        <pc:sldMkLst>
          <pc:docMk/>
          <pc:sldMk cId="3985891399" sldId="377"/>
        </pc:sldMkLst>
      </pc:sldChg>
      <pc:sldChg chg="modSp mod">
        <pc:chgData name="Travis Peck" userId="8a0f63f9-5ca0-46b6-bd4a-51e57c0b69c8" providerId="ADAL" clId="{CC56C927-6DB6-4EF8-AD7A-F95E6594ECD2}" dt="2022-08-26T13:06:42.634" v="1990" actId="20577"/>
        <pc:sldMkLst>
          <pc:docMk/>
          <pc:sldMk cId="3732961318" sldId="378"/>
        </pc:sldMkLst>
      </pc:sldChg>
      <pc:sldChg chg="modSp mod">
        <pc:chgData name="Travis Peck" userId="8a0f63f9-5ca0-46b6-bd4a-51e57c0b69c8" providerId="ADAL" clId="{CC56C927-6DB6-4EF8-AD7A-F95E6594ECD2}" dt="2022-08-23T18:13:01.384" v="1098" actId="27636"/>
        <pc:sldMkLst>
          <pc:docMk/>
          <pc:sldMk cId="1904047758" sldId="379"/>
        </pc:sldMkLst>
      </pc:sldChg>
      <pc:sldChg chg="modSp mod">
        <pc:chgData name="Travis Peck" userId="8a0f63f9-5ca0-46b6-bd4a-51e57c0b69c8" providerId="ADAL" clId="{CC56C927-6DB6-4EF8-AD7A-F95E6594ECD2}" dt="2022-08-23T18:10:34.008" v="970" actId="20577"/>
        <pc:sldMkLst>
          <pc:docMk/>
          <pc:sldMk cId="3820546850" sldId="381"/>
        </pc:sldMkLst>
      </pc:sldChg>
      <pc:sldChg chg="modSp mod">
        <pc:chgData name="Travis Peck" userId="8a0f63f9-5ca0-46b6-bd4a-51e57c0b69c8" providerId="ADAL" clId="{CC56C927-6DB6-4EF8-AD7A-F95E6594ECD2}" dt="2022-08-26T13:07:47.519" v="2101" actId="20577"/>
        <pc:sldMkLst>
          <pc:docMk/>
          <pc:sldMk cId="686558436" sldId="383"/>
        </pc:sldMkLst>
      </pc:sldChg>
      <pc:sldChg chg="modSp mod">
        <pc:chgData name="Travis Peck" userId="8a0f63f9-5ca0-46b6-bd4a-51e57c0b69c8" providerId="ADAL" clId="{CC56C927-6DB6-4EF8-AD7A-F95E6594ECD2}" dt="2022-08-23T18:18:33.550" v="1848" actId="27636"/>
        <pc:sldMkLst>
          <pc:docMk/>
          <pc:sldMk cId="2151460057" sldId="395"/>
        </pc:sldMkLst>
      </pc:sldChg>
      <pc:sldChg chg="modSp mod">
        <pc:chgData name="Travis Peck" userId="8a0f63f9-5ca0-46b6-bd4a-51e57c0b69c8" providerId="ADAL" clId="{CC56C927-6DB6-4EF8-AD7A-F95E6594ECD2}" dt="2022-08-23T18:17:10.496" v="1649" actId="20577"/>
        <pc:sldMkLst>
          <pc:docMk/>
          <pc:sldMk cId="3125988575" sldId="399"/>
        </pc:sldMkLst>
      </pc:sldChg>
      <pc:sldChg chg="modSp mod">
        <pc:chgData name="Travis Peck" userId="8a0f63f9-5ca0-46b6-bd4a-51e57c0b69c8" providerId="ADAL" clId="{CC56C927-6DB6-4EF8-AD7A-F95E6594ECD2}" dt="2022-08-26T13:11:45.617" v="2229" actId="20577"/>
        <pc:sldMkLst>
          <pc:docMk/>
          <pc:sldMk cId="3487619930" sldId="400"/>
        </pc:sldMkLst>
      </pc:sldChg>
      <pc:sldChg chg="modSp mod">
        <pc:chgData name="Travis Peck" userId="8a0f63f9-5ca0-46b6-bd4a-51e57c0b69c8" providerId="ADAL" clId="{CC56C927-6DB6-4EF8-AD7A-F95E6594ECD2}" dt="2022-08-26T13:12:48.666" v="2269" actId="20577"/>
        <pc:sldMkLst>
          <pc:docMk/>
          <pc:sldMk cId="1910190062" sldId="401"/>
        </pc:sldMkLst>
      </pc:sldChg>
      <pc:sldChg chg="del">
        <pc:chgData name="Travis Peck" userId="8a0f63f9-5ca0-46b6-bd4a-51e57c0b69c8" providerId="ADAL" clId="{CC56C927-6DB6-4EF8-AD7A-F95E6594ECD2}" dt="2022-08-22T20:09:22.220" v="435" actId="47"/>
        <pc:sldMkLst>
          <pc:docMk/>
          <pc:sldMk cId="4190462614" sldId="407"/>
        </pc:sldMkLst>
      </pc:sldChg>
      <pc:sldChg chg="modSp mod">
        <pc:chgData name="Travis Peck" userId="8a0f63f9-5ca0-46b6-bd4a-51e57c0b69c8" providerId="ADAL" clId="{CC56C927-6DB6-4EF8-AD7A-F95E6594ECD2}" dt="2022-08-26T13:04:05.660" v="1859" actId="113"/>
        <pc:sldMkLst>
          <pc:docMk/>
          <pc:sldMk cId="3061020246" sldId="410"/>
        </pc:sldMkLst>
      </pc:sldChg>
      <pc:sldChg chg="modSp mod">
        <pc:chgData name="Travis Peck" userId="8a0f63f9-5ca0-46b6-bd4a-51e57c0b69c8" providerId="ADAL" clId="{CC56C927-6DB6-4EF8-AD7A-F95E6594ECD2}" dt="2022-08-26T13:04:19.516" v="1860" actId="113"/>
        <pc:sldMkLst>
          <pc:docMk/>
          <pc:sldMk cId="2274802103" sldId="411"/>
        </pc:sldMkLst>
      </pc:sldChg>
      <pc:sldChg chg="modSp mod">
        <pc:chgData name="Travis Peck" userId="8a0f63f9-5ca0-46b6-bd4a-51e57c0b69c8" providerId="ADAL" clId="{CC56C927-6DB6-4EF8-AD7A-F95E6594ECD2}" dt="2022-08-26T13:04:33.162" v="1879" actId="20577"/>
        <pc:sldMkLst>
          <pc:docMk/>
          <pc:sldMk cId="2947333840" sldId="412"/>
        </pc:sldMkLst>
      </pc:sldChg>
      <pc:sldChg chg="modSp del mod">
        <pc:chgData name="Travis Peck" userId="8a0f63f9-5ca0-46b6-bd4a-51e57c0b69c8" providerId="ADAL" clId="{CC56C927-6DB6-4EF8-AD7A-F95E6594ECD2}" dt="2022-08-22T19:00:33.071" v="40" actId="2696"/>
        <pc:sldMkLst>
          <pc:docMk/>
          <pc:sldMk cId="1893178367" sldId="413"/>
        </pc:sldMkLst>
      </pc:sldChg>
      <pc:sldChg chg="modSp mod">
        <pc:chgData name="Travis Peck" userId="8a0f63f9-5ca0-46b6-bd4a-51e57c0b69c8" providerId="ADAL" clId="{CC56C927-6DB6-4EF8-AD7A-F95E6594ECD2}" dt="2022-08-26T13:03:24.841" v="1849" actId="207"/>
        <pc:sldMkLst>
          <pc:docMk/>
          <pc:sldMk cId="501355277" sldId="414"/>
        </pc:sldMkLst>
      </pc:sldChg>
      <pc:sldChg chg="modSp add mod ord">
        <pc:chgData name="Travis Peck" userId="8a0f63f9-5ca0-46b6-bd4a-51e57c0b69c8" providerId="ADAL" clId="{CC56C927-6DB6-4EF8-AD7A-F95E6594ECD2}" dt="2022-08-22T19:00:51.880" v="63" actId="20577"/>
        <pc:sldMkLst>
          <pc:docMk/>
          <pc:sldMk cId="2730491151" sldId="415"/>
        </pc:sldMkLst>
      </pc:sldChg>
      <pc:sldChg chg="modSp add mod">
        <pc:chgData name="Travis Peck" userId="8a0f63f9-5ca0-46b6-bd4a-51e57c0b69c8" providerId="ADAL" clId="{CC56C927-6DB6-4EF8-AD7A-F95E6594ECD2}" dt="2022-08-26T13:07:28.150" v="2052" actId="20577"/>
        <pc:sldMkLst>
          <pc:docMk/>
          <pc:sldMk cId="805975873" sldId="416"/>
        </pc:sldMkLst>
      </pc:sldChg>
      <pc:sldChg chg="modSp add mod ord">
        <pc:chgData name="Travis Peck" userId="8a0f63f9-5ca0-46b6-bd4a-51e57c0b69c8" providerId="ADAL" clId="{CC56C927-6DB6-4EF8-AD7A-F95E6594ECD2}" dt="2022-08-22T20:49:17.038" v="906"/>
        <pc:sldMkLst>
          <pc:docMk/>
          <pc:sldMk cId="2607924926" sldId="417"/>
        </pc:sldMkLst>
      </pc:sldChg>
      <pc:sldChg chg="modSp add mod">
        <pc:chgData name="Travis Peck" userId="8a0f63f9-5ca0-46b6-bd4a-51e57c0b69c8" providerId="ADAL" clId="{CC56C927-6DB6-4EF8-AD7A-F95E6594ECD2}" dt="2022-08-26T17:31:38.117" v="2754" actId="20577"/>
        <pc:sldMkLst>
          <pc:docMk/>
          <pc:sldMk cId="182884607" sldId="418"/>
        </pc:sldMkLst>
      </pc:sldChg>
      <pc:sldChg chg="modSp add mod ord">
        <pc:chgData name="Travis Peck" userId="8a0f63f9-5ca0-46b6-bd4a-51e57c0b69c8" providerId="ADAL" clId="{CC56C927-6DB6-4EF8-AD7A-F95E6594ECD2}" dt="2022-08-26T17:10:36.993" v="2314" actId="20577"/>
        <pc:sldMkLst>
          <pc:docMk/>
          <pc:sldMk cId="3448690093" sldId="419"/>
        </pc:sldMkLst>
      </pc:sldChg>
      <pc:sldChg chg="modSp add mod">
        <pc:chgData name="Travis Peck" userId="8a0f63f9-5ca0-46b6-bd4a-51e57c0b69c8" providerId="ADAL" clId="{CC56C927-6DB6-4EF8-AD7A-F95E6594ECD2}" dt="2022-08-26T17:42:24.113" v="2936" actId="20577"/>
        <pc:sldMkLst>
          <pc:docMk/>
          <pc:sldMk cId="2938402583" sldId="420"/>
        </pc:sldMkLst>
      </pc:sldChg>
    </pc:docChg>
  </pc:docChgLst>
  <pc:docChgLst>
    <pc:chgData name="Travis Peck" userId="S::travispeck@trentu.ca::8a0f63f9-5ca0-46b6-bd4a-51e57c0b69c8" providerId="AD" clId="Web-{67E36690-2B45-4C5F-A0F4-4AEB75FF5346}"/>
    <pc:docChg chg="delSld modSld sldOrd modSection">
      <pc:chgData name="Travis Peck" userId="S::travispeck@trentu.ca::8a0f63f9-5ca0-46b6-bd4a-51e57c0b69c8" providerId="AD" clId="Web-{67E36690-2B45-4C5F-A0F4-4AEB75FF5346}" dt="2024-09-09T17:06:10.630" v="244" actId="20577"/>
      <pc:docMkLst>
        <pc:docMk/>
      </pc:docMkLst>
      <pc:sldChg chg="modSp">
        <pc:chgData name="Travis Peck" userId="S::travispeck@trentu.ca::8a0f63f9-5ca0-46b6-bd4a-51e57c0b69c8" providerId="AD" clId="Web-{67E36690-2B45-4C5F-A0F4-4AEB75FF5346}" dt="2024-09-09T17:06:10.630" v="244" actId="20577"/>
        <pc:sldMkLst>
          <pc:docMk/>
          <pc:sldMk cId="1246147432" sldId="380"/>
        </pc:sldMkLst>
      </pc:sldChg>
      <pc:sldChg chg="del">
        <pc:chgData name="Travis Peck" userId="S::travispeck@trentu.ca::8a0f63f9-5ca0-46b6-bd4a-51e57c0b69c8" providerId="AD" clId="Web-{67E36690-2B45-4C5F-A0F4-4AEB75FF5346}" dt="2024-09-09T17:05:35.567" v="241"/>
        <pc:sldMkLst>
          <pc:docMk/>
          <pc:sldMk cId="2450559432" sldId="384"/>
        </pc:sldMkLst>
      </pc:sldChg>
      <pc:sldChg chg="del">
        <pc:chgData name="Travis Peck" userId="S::travispeck@trentu.ca::8a0f63f9-5ca0-46b6-bd4a-51e57c0b69c8" providerId="AD" clId="Web-{67E36690-2B45-4C5F-A0F4-4AEB75FF5346}" dt="2024-09-09T17:05:38.082" v="242"/>
        <pc:sldMkLst>
          <pc:docMk/>
          <pc:sldMk cId="805975873" sldId="416"/>
        </pc:sldMkLst>
      </pc:sldChg>
      <pc:sldChg chg="del">
        <pc:chgData name="Travis Peck" userId="S::travispeck@trentu.ca::8a0f63f9-5ca0-46b6-bd4a-51e57c0b69c8" providerId="AD" clId="Web-{67E36690-2B45-4C5F-A0F4-4AEB75FF5346}" dt="2024-09-09T16:57:54.901" v="9"/>
        <pc:sldMkLst>
          <pc:docMk/>
          <pc:sldMk cId="1922583967" sldId="458"/>
        </pc:sldMkLst>
      </pc:sldChg>
      <pc:sldChg chg="addSp delSp modSp">
        <pc:chgData name="Travis Peck" userId="S::travispeck@trentu.ca::8a0f63f9-5ca0-46b6-bd4a-51e57c0b69c8" providerId="AD" clId="Web-{67E36690-2B45-4C5F-A0F4-4AEB75FF5346}" dt="2024-09-09T16:59:20.216" v="20" actId="14100"/>
        <pc:sldMkLst>
          <pc:docMk/>
          <pc:sldMk cId="898485352" sldId="460"/>
        </pc:sldMkLst>
      </pc:sldChg>
      <pc:sldChg chg="addSp delSp modSp ord">
        <pc:chgData name="Travis Peck" userId="S::travispeck@trentu.ca::8a0f63f9-5ca0-46b6-bd4a-51e57c0b69c8" providerId="AD" clId="Web-{67E36690-2B45-4C5F-A0F4-4AEB75FF5346}" dt="2024-09-09T16:57:46.823" v="8"/>
        <pc:sldMkLst>
          <pc:docMk/>
          <pc:sldMk cId="1786156105" sldId="461"/>
        </pc:sldMkLst>
      </pc:sldChg>
    </pc:docChg>
  </pc:docChgLst>
  <pc:docChgLst>
    <pc:chgData name="Travis Peck" userId="8a0f63f9-5ca0-46b6-bd4a-51e57c0b69c8" providerId="ADAL" clId="{02168647-6DE3-4F8A-AD28-CBF2FF6357C5}"/>
    <pc:docChg chg="custSel addSld modSld sldOrd modSection">
      <pc:chgData name="Travis Peck" userId="8a0f63f9-5ca0-46b6-bd4a-51e57c0b69c8" providerId="ADAL" clId="{02168647-6DE3-4F8A-AD28-CBF2FF6357C5}" dt="2022-07-07T15:03:17.986" v="473" actId="20577"/>
      <pc:docMkLst>
        <pc:docMk/>
      </pc:docMkLst>
      <pc:sldChg chg="delSp modSp add mod ord">
        <pc:chgData name="Travis Peck" userId="8a0f63f9-5ca0-46b6-bd4a-51e57c0b69c8" providerId="ADAL" clId="{02168647-6DE3-4F8A-AD28-CBF2FF6357C5}" dt="2022-07-07T14:58:31.198" v="57" actId="20577"/>
        <pc:sldMkLst>
          <pc:docMk/>
          <pc:sldMk cId="1893178367" sldId="413"/>
        </pc:sldMkLst>
      </pc:sldChg>
      <pc:sldChg chg="modSp add mod ord">
        <pc:chgData name="Travis Peck" userId="8a0f63f9-5ca0-46b6-bd4a-51e57c0b69c8" providerId="ADAL" clId="{02168647-6DE3-4F8A-AD28-CBF2FF6357C5}" dt="2022-07-07T15:03:17.986" v="473" actId="20577"/>
        <pc:sldMkLst>
          <pc:docMk/>
          <pc:sldMk cId="501355277" sldId="414"/>
        </pc:sldMkLst>
      </pc:sldChg>
    </pc:docChg>
  </pc:docChgLst>
  <pc:docChgLst>
    <pc:chgData name="Travis Peck" userId="8a0f63f9-5ca0-46b6-bd4a-51e57c0b69c8" providerId="ADAL" clId="{6201A671-1D54-41B2-928F-C9EF1E90FA24}"/>
    <pc:docChg chg="custSel addSld delSld modSld sldOrd modSection">
      <pc:chgData name="Travis Peck" userId="8a0f63f9-5ca0-46b6-bd4a-51e57c0b69c8" providerId="ADAL" clId="{6201A671-1D54-41B2-928F-C9EF1E90FA24}" dt="2023-09-15T15:18:43.967" v="2013" actId="20577"/>
      <pc:docMkLst>
        <pc:docMk/>
      </pc:docMkLst>
      <pc:sldChg chg="modSp mod">
        <pc:chgData name="Travis Peck" userId="8a0f63f9-5ca0-46b6-bd4a-51e57c0b69c8" providerId="ADAL" clId="{6201A671-1D54-41B2-928F-C9EF1E90FA24}" dt="2023-09-15T15:18:43.967" v="2013" actId="20577"/>
        <pc:sldMkLst>
          <pc:docMk/>
          <pc:sldMk cId="499617126" sldId="269"/>
        </pc:sldMkLst>
      </pc:sldChg>
      <pc:sldChg chg="modSp mod">
        <pc:chgData name="Travis Peck" userId="8a0f63f9-5ca0-46b6-bd4a-51e57c0b69c8" providerId="ADAL" clId="{6201A671-1D54-41B2-928F-C9EF1E90FA24}" dt="2023-09-08T13:42:54.695" v="12" actId="20577"/>
        <pc:sldMkLst>
          <pc:docMk/>
          <pc:sldMk cId="1189234164" sldId="303"/>
        </pc:sldMkLst>
      </pc:sldChg>
      <pc:sldChg chg="modSp mod">
        <pc:chgData name="Travis Peck" userId="8a0f63f9-5ca0-46b6-bd4a-51e57c0b69c8" providerId="ADAL" clId="{6201A671-1D54-41B2-928F-C9EF1E90FA24}" dt="2023-09-15T15:09:19.137" v="1974" actId="313"/>
        <pc:sldMkLst>
          <pc:docMk/>
          <pc:sldMk cId="1275998629" sldId="311"/>
        </pc:sldMkLst>
      </pc:sldChg>
      <pc:sldChg chg="modSp mod">
        <pc:chgData name="Travis Peck" userId="8a0f63f9-5ca0-46b6-bd4a-51e57c0b69c8" providerId="ADAL" clId="{6201A671-1D54-41B2-928F-C9EF1E90FA24}" dt="2023-09-15T15:09:05.994" v="1952" actId="27636"/>
        <pc:sldMkLst>
          <pc:docMk/>
          <pc:sldMk cId="2786086155" sldId="312"/>
        </pc:sldMkLst>
      </pc:sldChg>
      <pc:sldChg chg="modSp mod">
        <pc:chgData name="Travis Peck" userId="8a0f63f9-5ca0-46b6-bd4a-51e57c0b69c8" providerId="ADAL" clId="{6201A671-1D54-41B2-928F-C9EF1E90FA24}" dt="2023-09-08T16:52:00.718" v="1523" actId="20577"/>
        <pc:sldMkLst>
          <pc:docMk/>
          <pc:sldMk cId="380563148" sldId="318"/>
        </pc:sldMkLst>
      </pc:sldChg>
      <pc:sldChg chg="del">
        <pc:chgData name="Travis Peck" userId="8a0f63f9-5ca0-46b6-bd4a-51e57c0b69c8" providerId="ADAL" clId="{6201A671-1D54-41B2-928F-C9EF1E90FA24}" dt="2023-09-08T16:39:57.338" v="1250" actId="2696"/>
        <pc:sldMkLst>
          <pc:docMk/>
          <pc:sldMk cId="3929948778" sldId="325"/>
        </pc:sldMkLst>
      </pc:sldChg>
      <pc:sldChg chg="modSp mod">
        <pc:chgData name="Travis Peck" userId="8a0f63f9-5ca0-46b6-bd4a-51e57c0b69c8" providerId="ADAL" clId="{6201A671-1D54-41B2-928F-C9EF1E90FA24}" dt="2023-09-12T21:34:04.762" v="1531" actId="20577"/>
        <pc:sldMkLst>
          <pc:docMk/>
          <pc:sldMk cId="3392539075" sldId="351"/>
        </pc:sldMkLst>
      </pc:sldChg>
      <pc:sldChg chg="modSp mod">
        <pc:chgData name="Travis Peck" userId="8a0f63f9-5ca0-46b6-bd4a-51e57c0b69c8" providerId="ADAL" clId="{6201A671-1D54-41B2-928F-C9EF1E90FA24}" dt="2023-09-08T13:52:40.138" v="94" actId="20577"/>
        <pc:sldMkLst>
          <pc:docMk/>
          <pc:sldMk cId="338009843" sldId="355"/>
        </pc:sldMkLst>
      </pc:sldChg>
      <pc:sldChg chg="modSp mod">
        <pc:chgData name="Travis Peck" userId="8a0f63f9-5ca0-46b6-bd4a-51e57c0b69c8" providerId="ADAL" clId="{6201A671-1D54-41B2-928F-C9EF1E90FA24}" dt="2023-09-08T13:53:54.336" v="123" actId="20577"/>
        <pc:sldMkLst>
          <pc:docMk/>
          <pc:sldMk cId="3941924714" sldId="357"/>
        </pc:sldMkLst>
      </pc:sldChg>
      <pc:sldChg chg="modSp mod ord">
        <pc:chgData name="Travis Peck" userId="8a0f63f9-5ca0-46b6-bd4a-51e57c0b69c8" providerId="ADAL" clId="{6201A671-1D54-41B2-928F-C9EF1E90FA24}" dt="2023-09-15T15:16:38.526" v="1986"/>
        <pc:sldMkLst>
          <pc:docMk/>
          <pc:sldMk cId="1557012925" sldId="374"/>
        </pc:sldMkLst>
      </pc:sldChg>
      <pc:sldChg chg="modSp mod">
        <pc:chgData name="Travis Peck" userId="8a0f63f9-5ca0-46b6-bd4a-51e57c0b69c8" providerId="ADAL" clId="{6201A671-1D54-41B2-928F-C9EF1E90FA24}" dt="2023-09-08T16:40:41.682" v="1382" actId="20577"/>
        <pc:sldMkLst>
          <pc:docMk/>
          <pc:sldMk cId="1712813817" sldId="376"/>
        </pc:sldMkLst>
      </pc:sldChg>
      <pc:sldChg chg="modSp mod ord">
        <pc:chgData name="Travis Peck" userId="8a0f63f9-5ca0-46b6-bd4a-51e57c0b69c8" providerId="ADAL" clId="{6201A671-1D54-41B2-928F-C9EF1E90FA24}" dt="2023-09-08T13:55:57.268" v="508" actId="20577"/>
        <pc:sldMkLst>
          <pc:docMk/>
          <pc:sldMk cId="3985891399" sldId="377"/>
        </pc:sldMkLst>
      </pc:sldChg>
      <pc:sldChg chg="modSp mod">
        <pc:chgData name="Travis Peck" userId="8a0f63f9-5ca0-46b6-bd4a-51e57c0b69c8" providerId="ADAL" clId="{6201A671-1D54-41B2-928F-C9EF1E90FA24}" dt="2023-09-08T16:44:16.340" v="1392" actId="20577"/>
        <pc:sldMkLst>
          <pc:docMk/>
          <pc:sldMk cId="3732961318" sldId="378"/>
        </pc:sldMkLst>
      </pc:sldChg>
      <pc:sldChg chg="modSp mod">
        <pc:chgData name="Travis Peck" userId="8a0f63f9-5ca0-46b6-bd4a-51e57c0b69c8" providerId="ADAL" clId="{6201A671-1D54-41B2-928F-C9EF1E90FA24}" dt="2023-09-08T13:56:15.802" v="538" actId="27636"/>
        <pc:sldMkLst>
          <pc:docMk/>
          <pc:sldMk cId="1904047758" sldId="379"/>
        </pc:sldMkLst>
      </pc:sldChg>
      <pc:sldChg chg="modSp mod">
        <pc:chgData name="Travis Peck" userId="8a0f63f9-5ca0-46b6-bd4a-51e57c0b69c8" providerId="ADAL" clId="{6201A671-1D54-41B2-928F-C9EF1E90FA24}" dt="2023-09-08T13:57:54.516" v="826" actId="27636"/>
        <pc:sldMkLst>
          <pc:docMk/>
          <pc:sldMk cId="1246147432" sldId="380"/>
        </pc:sldMkLst>
      </pc:sldChg>
      <pc:sldChg chg="modSp mod">
        <pc:chgData name="Travis Peck" userId="8a0f63f9-5ca0-46b6-bd4a-51e57c0b69c8" providerId="ADAL" clId="{6201A671-1D54-41B2-928F-C9EF1E90FA24}" dt="2023-09-08T13:53:39.708" v="115" actId="20577"/>
        <pc:sldMkLst>
          <pc:docMk/>
          <pc:sldMk cId="3820546850" sldId="381"/>
        </pc:sldMkLst>
      </pc:sldChg>
      <pc:sldChg chg="modSp mod">
        <pc:chgData name="Travis Peck" userId="8a0f63f9-5ca0-46b6-bd4a-51e57c0b69c8" providerId="ADAL" clId="{6201A671-1D54-41B2-928F-C9EF1E90FA24}" dt="2023-09-08T13:56:03.360" v="523" actId="20577"/>
        <pc:sldMkLst>
          <pc:docMk/>
          <pc:sldMk cId="1126762890" sldId="382"/>
        </pc:sldMkLst>
      </pc:sldChg>
      <pc:sldChg chg="modSp mod">
        <pc:chgData name="Travis Peck" userId="8a0f63f9-5ca0-46b6-bd4a-51e57c0b69c8" providerId="ADAL" clId="{6201A671-1D54-41B2-928F-C9EF1E90FA24}" dt="2023-09-08T13:58:19.964" v="931" actId="20577"/>
        <pc:sldMkLst>
          <pc:docMk/>
          <pc:sldMk cId="686558436" sldId="383"/>
        </pc:sldMkLst>
      </pc:sldChg>
      <pc:sldChg chg="modSp">
        <pc:chgData name="Travis Peck" userId="8a0f63f9-5ca0-46b6-bd4a-51e57c0b69c8" providerId="ADAL" clId="{6201A671-1D54-41B2-928F-C9EF1E90FA24}" dt="2023-09-15T15:04:30.622" v="1568" actId="20577"/>
        <pc:sldMkLst>
          <pc:docMk/>
          <pc:sldMk cId="1782100966" sldId="394"/>
        </pc:sldMkLst>
      </pc:sldChg>
      <pc:sldChg chg="modSp mod">
        <pc:chgData name="Travis Peck" userId="8a0f63f9-5ca0-46b6-bd4a-51e57c0b69c8" providerId="ADAL" clId="{6201A671-1D54-41B2-928F-C9EF1E90FA24}" dt="2023-09-08T16:45:11.058" v="1481" actId="20577"/>
        <pc:sldMkLst>
          <pc:docMk/>
          <pc:sldMk cId="2151460057" sldId="395"/>
        </pc:sldMkLst>
      </pc:sldChg>
      <pc:sldChg chg="modSp mod">
        <pc:chgData name="Travis Peck" userId="8a0f63f9-5ca0-46b6-bd4a-51e57c0b69c8" providerId="ADAL" clId="{6201A671-1D54-41B2-928F-C9EF1E90FA24}" dt="2023-09-12T21:34:20.225" v="1538" actId="20577"/>
        <pc:sldMkLst>
          <pc:docMk/>
          <pc:sldMk cId="3125988575" sldId="399"/>
        </pc:sldMkLst>
      </pc:sldChg>
      <pc:sldChg chg="modSp mod">
        <pc:chgData name="Travis Peck" userId="8a0f63f9-5ca0-46b6-bd4a-51e57c0b69c8" providerId="ADAL" clId="{6201A671-1D54-41B2-928F-C9EF1E90FA24}" dt="2023-09-08T16:50:48.990" v="1501" actId="20577"/>
        <pc:sldMkLst>
          <pc:docMk/>
          <pc:sldMk cId="3487619930" sldId="400"/>
        </pc:sldMkLst>
      </pc:sldChg>
      <pc:sldChg chg="modSp del mod">
        <pc:chgData name="Travis Peck" userId="8a0f63f9-5ca0-46b6-bd4a-51e57c0b69c8" providerId="ADAL" clId="{6201A671-1D54-41B2-928F-C9EF1E90FA24}" dt="2023-09-08T14:00:28.143" v="976" actId="2696"/>
        <pc:sldMkLst>
          <pc:docMk/>
          <pc:sldMk cId="1910190062" sldId="401"/>
        </pc:sldMkLst>
      </pc:sldChg>
      <pc:sldChg chg="ord">
        <pc:chgData name="Travis Peck" userId="8a0f63f9-5ca0-46b6-bd4a-51e57c0b69c8" providerId="ADAL" clId="{6201A671-1D54-41B2-928F-C9EF1E90FA24}" dt="2023-09-15T15:16:38.526" v="1986"/>
        <pc:sldMkLst>
          <pc:docMk/>
          <pc:sldMk cId="159856321" sldId="405"/>
        </pc:sldMkLst>
      </pc:sldChg>
      <pc:sldChg chg="modSp del mod">
        <pc:chgData name="Travis Peck" userId="8a0f63f9-5ca0-46b6-bd4a-51e57c0b69c8" providerId="ADAL" clId="{6201A671-1D54-41B2-928F-C9EF1E90FA24}" dt="2023-09-08T13:45:47.659" v="15" actId="2696"/>
        <pc:sldMkLst>
          <pc:docMk/>
          <pc:sldMk cId="3011896890" sldId="409"/>
        </pc:sldMkLst>
      </pc:sldChg>
      <pc:sldChg chg="modSp del mod">
        <pc:chgData name="Travis Peck" userId="8a0f63f9-5ca0-46b6-bd4a-51e57c0b69c8" providerId="ADAL" clId="{6201A671-1D54-41B2-928F-C9EF1E90FA24}" dt="2023-09-08T16:40:05.308" v="1251" actId="2696"/>
        <pc:sldMkLst>
          <pc:docMk/>
          <pc:sldMk cId="2274802103" sldId="411"/>
        </pc:sldMkLst>
      </pc:sldChg>
      <pc:sldChg chg="del">
        <pc:chgData name="Travis Peck" userId="8a0f63f9-5ca0-46b6-bd4a-51e57c0b69c8" providerId="ADAL" clId="{6201A671-1D54-41B2-928F-C9EF1E90FA24}" dt="2023-09-08T13:52:24.395" v="92" actId="2696"/>
        <pc:sldMkLst>
          <pc:docMk/>
          <pc:sldMk cId="2947333840" sldId="412"/>
        </pc:sldMkLst>
      </pc:sldChg>
      <pc:sldChg chg="modSp mod">
        <pc:chgData name="Travis Peck" userId="8a0f63f9-5ca0-46b6-bd4a-51e57c0b69c8" providerId="ADAL" clId="{6201A671-1D54-41B2-928F-C9EF1E90FA24}" dt="2023-09-08T14:02:16.843" v="1099" actId="20577"/>
        <pc:sldMkLst>
          <pc:docMk/>
          <pc:sldMk cId="182884607" sldId="418"/>
        </pc:sldMkLst>
      </pc:sldChg>
      <pc:sldChg chg="add">
        <pc:chgData name="Travis Peck" userId="8a0f63f9-5ca0-46b6-bd4a-51e57c0b69c8" providerId="ADAL" clId="{6201A671-1D54-41B2-928F-C9EF1E90FA24}" dt="2023-09-08T13:43:47.414" v="13"/>
        <pc:sldMkLst>
          <pc:docMk/>
          <pc:sldMk cId="946215881" sldId="457"/>
        </pc:sldMkLst>
      </pc:sldChg>
      <pc:sldChg chg="new del">
        <pc:chgData name="Travis Peck" userId="8a0f63f9-5ca0-46b6-bd4a-51e57c0b69c8" providerId="ADAL" clId="{6201A671-1D54-41B2-928F-C9EF1E90FA24}" dt="2023-09-15T15:05:11.406" v="1570" actId="2696"/>
        <pc:sldMkLst>
          <pc:docMk/>
          <pc:sldMk cId="1066726417" sldId="458"/>
        </pc:sldMkLst>
      </pc:sldChg>
      <pc:sldChg chg="addSp modSp new mod ord">
        <pc:chgData name="Travis Peck" userId="8a0f63f9-5ca0-46b6-bd4a-51e57c0b69c8" providerId="ADAL" clId="{6201A671-1D54-41B2-928F-C9EF1E90FA24}" dt="2023-09-15T15:16:38.526" v="1986"/>
        <pc:sldMkLst>
          <pc:docMk/>
          <pc:sldMk cId="1922583967" sldId="458"/>
        </pc:sldMkLst>
      </pc:sldChg>
      <pc:sldChg chg="modSp new mod">
        <pc:chgData name="Travis Peck" userId="8a0f63f9-5ca0-46b6-bd4a-51e57c0b69c8" providerId="ADAL" clId="{6201A671-1D54-41B2-928F-C9EF1E90FA24}" dt="2023-09-15T15:09:00.388" v="1950" actId="20577"/>
        <pc:sldMkLst>
          <pc:docMk/>
          <pc:sldMk cId="1117187997" sldId="459"/>
        </pc:sldMkLst>
      </pc:sldChg>
      <pc:sldChg chg="new del">
        <pc:chgData name="Travis Peck" userId="8a0f63f9-5ca0-46b6-bd4a-51e57c0b69c8" providerId="ADAL" clId="{6201A671-1D54-41B2-928F-C9EF1E90FA24}" dt="2023-09-15T15:07:17.073" v="1575" actId="2696"/>
        <pc:sldMkLst>
          <pc:docMk/>
          <pc:sldMk cId="1515023995" sldId="459"/>
        </pc:sldMkLst>
      </pc:sldChg>
      <pc:sldChg chg="addSp modSp new mod">
        <pc:chgData name="Travis Peck" userId="8a0f63f9-5ca0-46b6-bd4a-51e57c0b69c8" providerId="ADAL" clId="{6201A671-1D54-41B2-928F-C9EF1E90FA24}" dt="2023-09-15T15:15:49.397" v="1980" actId="1582"/>
        <pc:sldMkLst>
          <pc:docMk/>
          <pc:sldMk cId="898485352" sldId="460"/>
        </pc:sldMkLst>
      </pc:sldChg>
      <pc:sldChg chg="addSp modSp new mod">
        <pc:chgData name="Travis Peck" userId="8a0f63f9-5ca0-46b6-bd4a-51e57c0b69c8" providerId="ADAL" clId="{6201A671-1D54-41B2-928F-C9EF1E90FA24}" dt="2023-09-15T15:17:23.428" v="1992" actId="207"/>
        <pc:sldMkLst>
          <pc:docMk/>
          <pc:sldMk cId="1786156105" sldId="461"/>
        </pc:sldMkLst>
      </pc:sldChg>
    </pc:docChg>
  </pc:docChgLst>
  <pc:docChgLst>
    <pc:chgData name="Travis Peck" userId="S::travispeck@trentu.ca::8a0f63f9-5ca0-46b6-bd4a-51e57c0b69c8" providerId="AD" clId="Web-{539A7F13-EAA5-4539-9116-AF891A01CABD}"/>
    <pc:docChg chg="addSld delSld modSld sldOrd modSection">
      <pc:chgData name="Travis Peck" userId="S::travispeck@trentu.ca::8a0f63f9-5ca0-46b6-bd4a-51e57c0b69c8" providerId="AD" clId="Web-{539A7F13-EAA5-4539-9116-AF891A01CABD}" dt="2024-09-05T20:45:40.332" v="47" actId="20577"/>
      <pc:docMkLst>
        <pc:docMk/>
      </pc:docMkLst>
      <pc:sldChg chg="add ord">
        <pc:chgData name="Travis Peck" userId="S::travispeck@trentu.ca::8a0f63f9-5ca0-46b6-bd4a-51e57c0b69c8" providerId="AD" clId="Web-{539A7F13-EAA5-4539-9116-AF891A01CABD}" dt="2024-09-05T20:36:01.043" v="7"/>
        <pc:sldMkLst>
          <pc:docMk/>
          <pc:sldMk cId="3825275868" sldId="564"/>
        </pc:sldMkLst>
      </pc:sldChg>
      <pc:sldChg chg="add">
        <pc:chgData name="Travis Peck" userId="S::travispeck@trentu.ca::8a0f63f9-5ca0-46b6-bd4a-51e57c0b69c8" providerId="AD" clId="Web-{539A7F13-EAA5-4539-9116-AF891A01CABD}" dt="2024-09-05T20:35:21.199" v="0"/>
        <pc:sldMkLst>
          <pc:docMk/>
          <pc:sldMk cId="3643111957" sldId="565"/>
        </pc:sldMkLst>
      </pc:sldChg>
      <pc:sldChg chg="add del">
        <pc:chgData name="Travis Peck" userId="S::travispeck@trentu.ca::8a0f63f9-5ca0-46b6-bd4a-51e57c0b69c8" providerId="AD" clId="Web-{539A7F13-EAA5-4539-9116-AF891A01CABD}" dt="2024-09-05T20:35:51.918" v="6"/>
        <pc:sldMkLst>
          <pc:docMk/>
          <pc:sldMk cId="691972694" sldId="566"/>
        </pc:sldMkLst>
      </pc:sldChg>
      <pc:sldChg chg="add">
        <pc:chgData name="Travis Peck" userId="S::travispeck@trentu.ca::8a0f63f9-5ca0-46b6-bd4a-51e57c0b69c8" providerId="AD" clId="Web-{539A7F13-EAA5-4539-9116-AF891A01CABD}" dt="2024-09-05T20:35:32.558" v="3"/>
        <pc:sldMkLst>
          <pc:docMk/>
          <pc:sldMk cId="1308841999" sldId="567"/>
        </pc:sldMkLst>
      </pc:sldChg>
      <pc:sldChg chg="add">
        <pc:chgData name="Travis Peck" userId="S::travispeck@trentu.ca::8a0f63f9-5ca0-46b6-bd4a-51e57c0b69c8" providerId="AD" clId="Web-{539A7F13-EAA5-4539-9116-AF891A01CABD}" dt="2024-09-05T20:35:36.152" v="4"/>
        <pc:sldMkLst>
          <pc:docMk/>
          <pc:sldMk cId="2163805877" sldId="611"/>
        </pc:sldMkLst>
      </pc:sldChg>
      <pc:sldChg chg="add">
        <pc:chgData name="Travis Peck" userId="S::travispeck@trentu.ca::8a0f63f9-5ca0-46b6-bd4a-51e57c0b69c8" providerId="AD" clId="Web-{539A7F13-EAA5-4539-9116-AF891A01CABD}" dt="2024-09-05T20:35:40.574" v="5"/>
        <pc:sldMkLst>
          <pc:docMk/>
          <pc:sldMk cId="2783136147" sldId="612"/>
        </pc:sldMkLst>
      </pc:sldChg>
      <pc:sldChg chg="modSp new ord">
        <pc:chgData name="Travis Peck" userId="S::travispeck@trentu.ca::8a0f63f9-5ca0-46b6-bd4a-51e57c0b69c8" providerId="AD" clId="Web-{539A7F13-EAA5-4539-9116-AF891A01CABD}" dt="2024-09-05T20:45:40.332" v="47" actId="20577"/>
        <pc:sldMkLst>
          <pc:docMk/>
          <pc:sldMk cId="771933762" sldId="613"/>
        </pc:sldMkLst>
      </pc:sldChg>
    </pc:docChg>
  </pc:docChgLst>
  <pc:docChgLst>
    <pc:chgData name="Travis Peck" userId="S::travispeck@trentu.ca::8a0f63f9-5ca0-46b6-bd4a-51e57c0b69c8" providerId="AD" clId="Web-{C8926C8B-C656-4525-9A2C-8F5BA2496A80}"/>
    <pc:docChg chg="modSld">
      <pc:chgData name="Travis Peck" userId="S::travispeck@trentu.ca::8a0f63f9-5ca0-46b6-bd4a-51e57c0b69c8" providerId="AD" clId="Web-{C8926C8B-C656-4525-9A2C-8F5BA2496A80}" dt="2024-09-12T15:19:02.230" v="117" actId="20577"/>
      <pc:docMkLst>
        <pc:docMk/>
      </pc:docMkLst>
      <pc:sldChg chg="modSp">
        <pc:chgData name="Travis Peck" userId="S::travispeck@trentu.ca::8a0f63f9-5ca0-46b6-bd4a-51e57c0b69c8" providerId="AD" clId="Web-{C8926C8B-C656-4525-9A2C-8F5BA2496A80}" dt="2024-09-12T15:12:28.055" v="5" actId="20577"/>
        <pc:sldMkLst>
          <pc:docMk/>
          <pc:sldMk cId="1275998629" sldId="311"/>
        </pc:sldMkLst>
      </pc:sldChg>
      <pc:sldChg chg="modSp">
        <pc:chgData name="Travis Peck" userId="S::travispeck@trentu.ca::8a0f63f9-5ca0-46b6-bd4a-51e57c0b69c8" providerId="AD" clId="Web-{C8926C8B-C656-4525-9A2C-8F5BA2496A80}" dt="2024-09-12T15:12:38.102" v="16" actId="20577"/>
        <pc:sldMkLst>
          <pc:docMk/>
          <pc:sldMk cId="1117187997" sldId="459"/>
        </pc:sldMkLst>
      </pc:sldChg>
      <pc:sldChg chg="modSp">
        <pc:chgData name="Travis Peck" userId="S::travispeck@trentu.ca::8a0f63f9-5ca0-46b6-bd4a-51e57c0b69c8" providerId="AD" clId="Web-{C8926C8B-C656-4525-9A2C-8F5BA2496A80}" dt="2024-09-12T15:11:40.242" v="2" actId="20577"/>
        <pc:sldMkLst>
          <pc:docMk/>
          <pc:sldMk cId="990402597" sldId="464"/>
        </pc:sldMkLst>
      </pc:sldChg>
      <pc:sldChg chg="modSp">
        <pc:chgData name="Travis Peck" userId="S::travispeck@trentu.ca::8a0f63f9-5ca0-46b6-bd4a-51e57c0b69c8" providerId="AD" clId="Web-{C8926C8B-C656-4525-9A2C-8F5BA2496A80}" dt="2024-09-12T15:15:10.650" v="95" actId="20577"/>
        <pc:sldMkLst>
          <pc:docMk/>
          <pc:sldMk cId="3643111957" sldId="565"/>
        </pc:sldMkLst>
      </pc:sldChg>
      <pc:sldChg chg="modSp">
        <pc:chgData name="Travis Peck" userId="S::travispeck@trentu.ca::8a0f63f9-5ca0-46b6-bd4a-51e57c0b69c8" providerId="AD" clId="Web-{C8926C8B-C656-4525-9A2C-8F5BA2496A80}" dt="2024-09-12T15:19:02.230" v="117" actId="20577"/>
        <pc:sldMkLst>
          <pc:docMk/>
          <pc:sldMk cId="2783136147" sldId="612"/>
        </pc:sldMkLst>
      </pc:sldChg>
    </pc:docChg>
  </pc:docChgLst>
  <pc:docChgLst>
    <pc:chgData name="Travis Peck" userId="8a0f63f9-5ca0-46b6-bd4a-51e57c0b69c8" providerId="ADAL" clId="{1F6FE56A-7535-4E7B-AB3C-AA33BA4F549F}"/>
    <pc:docChg chg="undo custSel addSld delSld modSld sldOrd modSection">
      <pc:chgData name="Travis Peck" userId="8a0f63f9-5ca0-46b6-bd4a-51e57c0b69c8" providerId="ADAL" clId="{1F6FE56A-7535-4E7B-AB3C-AA33BA4F549F}" dt="2021-08-27T13:55:28.952" v="2016" actId="20577"/>
      <pc:docMkLst>
        <pc:docMk/>
      </pc:docMkLst>
      <pc:sldChg chg="addSp delSp modSp del mod">
        <pc:chgData name="Travis Peck" userId="8a0f63f9-5ca0-46b6-bd4a-51e57c0b69c8" providerId="ADAL" clId="{1F6FE56A-7535-4E7B-AB3C-AA33BA4F549F}" dt="2021-08-25T19:36:16.962" v="196" actId="47"/>
        <pc:sldMkLst>
          <pc:docMk/>
          <pc:sldMk cId="1353808490" sldId="258"/>
        </pc:sldMkLst>
      </pc:sldChg>
      <pc:sldChg chg="addSp delSp modSp mod">
        <pc:chgData name="Travis Peck" userId="8a0f63f9-5ca0-46b6-bd4a-51e57c0b69c8" providerId="ADAL" clId="{1F6FE56A-7535-4E7B-AB3C-AA33BA4F549F}" dt="2021-08-25T19:36:20.230" v="198" actId="478"/>
        <pc:sldMkLst>
          <pc:docMk/>
          <pc:sldMk cId="1632885594" sldId="262"/>
        </pc:sldMkLst>
      </pc:sldChg>
      <pc:sldChg chg="addSp delSp modSp mod">
        <pc:chgData name="Travis Peck" userId="8a0f63f9-5ca0-46b6-bd4a-51e57c0b69c8" providerId="ADAL" clId="{1F6FE56A-7535-4E7B-AB3C-AA33BA4F549F}" dt="2021-08-26T20:39:51.389" v="1006" actId="478"/>
        <pc:sldMkLst>
          <pc:docMk/>
          <pc:sldMk cId="297636423" sldId="268"/>
        </pc:sldMkLst>
      </pc:sldChg>
      <pc:sldChg chg="addSp delSp modSp mod">
        <pc:chgData name="Travis Peck" userId="8a0f63f9-5ca0-46b6-bd4a-51e57c0b69c8" providerId="ADAL" clId="{1F6FE56A-7535-4E7B-AB3C-AA33BA4F549F}" dt="2021-08-26T20:39:55.864" v="1008" actId="478"/>
        <pc:sldMkLst>
          <pc:docMk/>
          <pc:sldMk cId="499617126" sldId="269"/>
        </pc:sldMkLst>
      </pc:sldChg>
      <pc:sldChg chg="addSp delSp modSp mod">
        <pc:chgData name="Travis Peck" userId="8a0f63f9-5ca0-46b6-bd4a-51e57c0b69c8" providerId="ADAL" clId="{1F6FE56A-7535-4E7B-AB3C-AA33BA4F549F}" dt="2021-08-26T20:40:00.331" v="1010" actId="478"/>
        <pc:sldMkLst>
          <pc:docMk/>
          <pc:sldMk cId="2563655223" sldId="270"/>
        </pc:sldMkLst>
      </pc:sldChg>
      <pc:sldChg chg="addSp delSp modSp mod">
        <pc:chgData name="Travis Peck" userId="8a0f63f9-5ca0-46b6-bd4a-51e57c0b69c8" providerId="ADAL" clId="{1F6FE56A-7535-4E7B-AB3C-AA33BA4F549F}" dt="2021-08-26T20:40:21.204" v="1020" actId="478"/>
        <pc:sldMkLst>
          <pc:docMk/>
          <pc:sldMk cId="1879763985" sldId="276"/>
        </pc:sldMkLst>
      </pc:sldChg>
      <pc:sldChg chg="addSp delSp modSp mod">
        <pc:chgData name="Travis Peck" userId="8a0f63f9-5ca0-46b6-bd4a-51e57c0b69c8" providerId="ADAL" clId="{1F6FE56A-7535-4E7B-AB3C-AA33BA4F549F}" dt="2021-08-26T20:39:45.798" v="1002" actId="478"/>
        <pc:sldMkLst>
          <pc:docMk/>
          <pc:sldMk cId="4209100590" sldId="285"/>
        </pc:sldMkLst>
      </pc:sldChg>
      <pc:sldChg chg="addSp delSp modSp mod">
        <pc:chgData name="Travis Peck" userId="8a0f63f9-5ca0-46b6-bd4a-51e57c0b69c8" providerId="ADAL" clId="{1F6FE56A-7535-4E7B-AB3C-AA33BA4F549F}" dt="2021-08-26T20:40:26.143" v="1026" actId="478"/>
        <pc:sldMkLst>
          <pc:docMk/>
          <pc:sldMk cId="3366807369" sldId="291"/>
        </pc:sldMkLst>
      </pc:sldChg>
      <pc:sldChg chg="addSp delSp modSp mod">
        <pc:chgData name="Travis Peck" userId="8a0f63f9-5ca0-46b6-bd4a-51e57c0b69c8" providerId="ADAL" clId="{1F6FE56A-7535-4E7B-AB3C-AA33BA4F549F}" dt="2021-08-26T20:40:24.763" v="1024" actId="478"/>
        <pc:sldMkLst>
          <pc:docMk/>
          <pc:sldMk cId="4092692420" sldId="292"/>
        </pc:sldMkLst>
      </pc:sldChg>
      <pc:sldChg chg="modSp mod ord">
        <pc:chgData name="Travis Peck" userId="8a0f63f9-5ca0-46b6-bd4a-51e57c0b69c8" providerId="ADAL" clId="{1F6FE56A-7535-4E7B-AB3C-AA33BA4F549F}" dt="2021-08-25T19:30:59.501" v="105"/>
        <pc:sldMkLst>
          <pc:docMk/>
          <pc:sldMk cId="1189234164" sldId="303"/>
        </pc:sldMkLst>
      </pc:sldChg>
      <pc:sldChg chg="addSp delSp modSp mod">
        <pc:chgData name="Travis Peck" userId="8a0f63f9-5ca0-46b6-bd4a-51e57c0b69c8" providerId="ADAL" clId="{1F6FE56A-7535-4E7B-AB3C-AA33BA4F549F}" dt="2021-08-26T20:40:07.160" v="1012" actId="478"/>
        <pc:sldMkLst>
          <pc:docMk/>
          <pc:sldMk cId="2530951042" sldId="304"/>
        </pc:sldMkLst>
      </pc:sldChg>
      <pc:sldChg chg="addSp delSp modSp mod">
        <pc:chgData name="Travis Peck" userId="8a0f63f9-5ca0-46b6-bd4a-51e57c0b69c8" providerId="ADAL" clId="{1F6FE56A-7535-4E7B-AB3C-AA33BA4F549F}" dt="2021-08-25T19:31:32.169" v="109" actId="478"/>
        <pc:sldMkLst>
          <pc:docMk/>
          <pc:sldMk cId="2588589614" sldId="306"/>
        </pc:sldMkLst>
      </pc:sldChg>
      <pc:sldChg chg="addSp delSp modSp mod">
        <pc:chgData name="Travis Peck" userId="8a0f63f9-5ca0-46b6-bd4a-51e57c0b69c8" providerId="ADAL" clId="{1F6FE56A-7535-4E7B-AB3C-AA33BA4F549F}" dt="2021-08-25T19:36:26.808" v="200" actId="478"/>
        <pc:sldMkLst>
          <pc:docMk/>
          <pc:sldMk cId="3368905530" sldId="307"/>
        </pc:sldMkLst>
      </pc:sldChg>
      <pc:sldChg chg="addSp delSp modSp mod">
        <pc:chgData name="Travis Peck" userId="8a0f63f9-5ca0-46b6-bd4a-51e57c0b69c8" providerId="ADAL" clId="{1F6FE56A-7535-4E7B-AB3C-AA33BA4F549F}" dt="2021-08-25T19:36:29.810" v="202" actId="478"/>
        <pc:sldMkLst>
          <pc:docMk/>
          <pc:sldMk cId="2976130977" sldId="308"/>
        </pc:sldMkLst>
      </pc:sldChg>
      <pc:sldChg chg="addSp delSp modSp mod ord">
        <pc:chgData name="Travis Peck" userId="8a0f63f9-5ca0-46b6-bd4a-51e57c0b69c8" providerId="ADAL" clId="{1F6FE56A-7535-4E7B-AB3C-AA33BA4F549F}" dt="2021-08-25T19:36:56.762" v="217" actId="478"/>
        <pc:sldMkLst>
          <pc:docMk/>
          <pc:sldMk cId="4207364161" sldId="309"/>
        </pc:sldMkLst>
      </pc:sldChg>
      <pc:sldChg chg="addSp delSp modSp mod ord">
        <pc:chgData name="Travis Peck" userId="8a0f63f9-5ca0-46b6-bd4a-51e57c0b69c8" providerId="ADAL" clId="{1F6FE56A-7535-4E7B-AB3C-AA33BA4F549F}" dt="2021-08-25T19:37:06.248" v="223" actId="478"/>
        <pc:sldMkLst>
          <pc:docMk/>
          <pc:sldMk cId="4258123455" sldId="310"/>
        </pc:sldMkLst>
      </pc:sldChg>
      <pc:sldChg chg="addSp delSp modSp mod ord">
        <pc:chgData name="Travis Peck" userId="8a0f63f9-5ca0-46b6-bd4a-51e57c0b69c8" providerId="ADAL" clId="{1F6FE56A-7535-4E7B-AB3C-AA33BA4F549F}" dt="2021-08-25T19:37:09.769" v="225" actId="478"/>
        <pc:sldMkLst>
          <pc:docMk/>
          <pc:sldMk cId="1275998629" sldId="311"/>
        </pc:sldMkLst>
      </pc:sldChg>
      <pc:sldChg chg="addSp delSp modSp mod ord">
        <pc:chgData name="Travis Peck" userId="8a0f63f9-5ca0-46b6-bd4a-51e57c0b69c8" providerId="ADAL" clId="{1F6FE56A-7535-4E7B-AB3C-AA33BA4F549F}" dt="2021-08-25T19:36:58.951" v="219" actId="478"/>
        <pc:sldMkLst>
          <pc:docMk/>
          <pc:sldMk cId="2786086155" sldId="312"/>
        </pc:sldMkLst>
      </pc:sldChg>
      <pc:sldChg chg="addSp delSp modSp mod ord">
        <pc:chgData name="Travis Peck" userId="8a0f63f9-5ca0-46b6-bd4a-51e57c0b69c8" providerId="ADAL" clId="{1F6FE56A-7535-4E7B-AB3C-AA33BA4F549F}" dt="2021-08-25T19:37:13.130" v="227" actId="478"/>
        <pc:sldMkLst>
          <pc:docMk/>
          <pc:sldMk cId="3503811256" sldId="313"/>
        </pc:sldMkLst>
      </pc:sldChg>
      <pc:sldChg chg="addSp delSp modSp mod">
        <pc:chgData name="Travis Peck" userId="8a0f63f9-5ca0-46b6-bd4a-51e57c0b69c8" providerId="ADAL" clId="{1F6FE56A-7535-4E7B-AB3C-AA33BA4F549F}" dt="2021-08-26T20:40:27.999" v="1029" actId="478"/>
        <pc:sldMkLst>
          <pc:docMk/>
          <pc:sldMk cId="380563148" sldId="318"/>
        </pc:sldMkLst>
      </pc:sldChg>
      <pc:sldChg chg="addSp delSp modSp mod">
        <pc:chgData name="Travis Peck" userId="8a0f63f9-5ca0-46b6-bd4a-51e57c0b69c8" providerId="ADAL" clId="{1F6FE56A-7535-4E7B-AB3C-AA33BA4F549F}" dt="2021-08-26T20:40:11.610" v="1014" actId="478"/>
        <pc:sldMkLst>
          <pc:docMk/>
          <pc:sldMk cId="1979071680" sldId="319"/>
        </pc:sldMkLst>
      </pc:sldChg>
      <pc:sldChg chg="addSp delSp modSp mod">
        <pc:chgData name="Travis Peck" userId="8a0f63f9-5ca0-46b6-bd4a-51e57c0b69c8" providerId="ADAL" clId="{1F6FE56A-7535-4E7B-AB3C-AA33BA4F549F}" dt="2021-08-26T20:40:14.043" v="1016" actId="478"/>
        <pc:sldMkLst>
          <pc:docMk/>
          <pc:sldMk cId="2488604089" sldId="322"/>
        </pc:sldMkLst>
      </pc:sldChg>
      <pc:sldChg chg="ord">
        <pc:chgData name="Travis Peck" userId="8a0f63f9-5ca0-46b6-bd4a-51e57c0b69c8" providerId="ADAL" clId="{1F6FE56A-7535-4E7B-AB3C-AA33BA4F549F}" dt="2021-08-25T19:27:17.993" v="91"/>
        <pc:sldMkLst>
          <pc:docMk/>
          <pc:sldMk cId="147380176" sldId="324"/>
        </pc:sldMkLst>
      </pc:sldChg>
      <pc:sldChg chg="addSp delSp modSp mod">
        <pc:chgData name="Travis Peck" userId="8a0f63f9-5ca0-46b6-bd4a-51e57c0b69c8" providerId="ADAL" clId="{1F6FE56A-7535-4E7B-AB3C-AA33BA4F549F}" dt="2021-08-25T19:36:07.054" v="190" actId="478"/>
        <pc:sldMkLst>
          <pc:docMk/>
          <pc:sldMk cId="1545195427" sldId="340"/>
        </pc:sldMkLst>
      </pc:sldChg>
      <pc:sldChg chg="addSp delSp modSp mod">
        <pc:chgData name="Travis Peck" userId="8a0f63f9-5ca0-46b6-bd4a-51e57c0b69c8" providerId="ADAL" clId="{1F6FE56A-7535-4E7B-AB3C-AA33BA4F549F}" dt="2021-08-26T20:39:47.613" v="1004" actId="478"/>
        <pc:sldMkLst>
          <pc:docMk/>
          <pc:sldMk cId="2054749502" sldId="348"/>
        </pc:sldMkLst>
      </pc:sldChg>
      <pc:sldChg chg="addSp delSp modSp mod">
        <pc:chgData name="Travis Peck" userId="8a0f63f9-5ca0-46b6-bd4a-51e57c0b69c8" providerId="ADAL" clId="{1F6FE56A-7535-4E7B-AB3C-AA33BA4F549F}" dt="2021-08-26T20:40:23.176" v="1022" actId="478"/>
        <pc:sldMkLst>
          <pc:docMk/>
          <pc:sldMk cId="3392539075" sldId="351"/>
        </pc:sldMkLst>
      </pc:sldChg>
      <pc:sldChg chg="addSp delSp modSp mod">
        <pc:chgData name="Travis Peck" userId="8a0f63f9-5ca0-46b6-bd4a-51e57c0b69c8" providerId="ADAL" clId="{1F6FE56A-7535-4E7B-AB3C-AA33BA4F549F}" dt="2021-08-25T19:36:33.081" v="204" actId="478"/>
        <pc:sldMkLst>
          <pc:docMk/>
          <pc:sldMk cId="93367466" sldId="352"/>
        </pc:sldMkLst>
      </pc:sldChg>
      <pc:sldChg chg="addSp delSp modSp mod">
        <pc:chgData name="Travis Peck" userId="8a0f63f9-5ca0-46b6-bd4a-51e57c0b69c8" providerId="ADAL" clId="{1F6FE56A-7535-4E7B-AB3C-AA33BA4F549F}" dt="2021-08-26T20:37:34.355" v="991" actId="20577"/>
        <pc:sldMkLst>
          <pc:docMk/>
          <pc:sldMk cId="338009843" sldId="355"/>
        </pc:sldMkLst>
      </pc:sldChg>
      <pc:sldChg chg="addSp delSp modSp mod">
        <pc:chgData name="Travis Peck" userId="8a0f63f9-5ca0-46b6-bd4a-51e57c0b69c8" providerId="ADAL" clId="{1F6FE56A-7535-4E7B-AB3C-AA33BA4F549F}" dt="2021-08-25T19:36:46.409" v="212" actId="478"/>
        <pc:sldMkLst>
          <pc:docMk/>
          <pc:sldMk cId="3941924714" sldId="357"/>
        </pc:sldMkLst>
      </pc:sldChg>
      <pc:sldChg chg="addSp delSp modSp mod">
        <pc:chgData name="Travis Peck" userId="8a0f63f9-5ca0-46b6-bd4a-51e57c0b69c8" providerId="ADAL" clId="{1F6FE56A-7535-4E7B-AB3C-AA33BA4F549F}" dt="2021-08-26T20:40:16.611" v="1018" actId="478"/>
        <pc:sldMkLst>
          <pc:docMk/>
          <pc:sldMk cId="2422501317" sldId="361"/>
        </pc:sldMkLst>
      </pc:sldChg>
      <pc:sldChg chg="addSp delSp modSp mod">
        <pc:chgData name="Travis Peck" userId="8a0f63f9-5ca0-46b6-bd4a-51e57c0b69c8" providerId="ADAL" clId="{1F6FE56A-7535-4E7B-AB3C-AA33BA4F549F}" dt="2021-08-25T19:35:52.487" v="188" actId="478"/>
        <pc:sldMkLst>
          <pc:docMk/>
          <pc:sldMk cId="2785979760" sldId="362"/>
        </pc:sldMkLst>
      </pc:sldChg>
      <pc:sldChg chg="addSp delSp modSp mod">
        <pc:chgData name="Travis Peck" userId="8a0f63f9-5ca0-46b6-bd4a-51e57c0b69c8" providerId="ADAL" clId="{1F6FE56A-7535-4E7B-AB3C-AA33BA4F549F}" dt="2021-08-26T20:39:44.157" v="1000" actId="478"/>
        <pc:sldMkLst>
          <pc:docMk/>
          <pc:sldMk cId="3065838952" sldId="368"/>
        </pc:sldMkLst>
      </pc:sldChg>
      <pc:sldChg chg="addSp delSp modSp mod ord">
        <pc:chgData name="Travis Peck" userId="8a0f63f9-5ca0-46b6-bd4a-51e57c0b69c8" providerId="ADAL" clId="{1F6FE56A-7535-4E7B-AB3C-AA33BA4F549F}" dt="2021-08-25T19:37:17.705" v="229" actId="478"/>
        <pc:sldMkLst>
          <pc:docMk/>
          <pc:sldMk cId="838553301" sldId="369"/>
        </pc:sldMkLst>
      </pc:sldChg>
      <pc:sldChg chg="addSp delSp modSp mod">
        <pc:chgData name="Travis Peck" userId="8a0f63f9-5ca0-46b6-bd4a-51e57c0b69c8" providerId="ADAL" clId="{1F6FE56A-7535-4E7B-AB3C-AA33BA4F549F}" dt="2021-08-25T19:37:42.607" v="239" actId="478"/>
        <pc:sldMkLst>
          <pc:docMk/>
          <pc:sldMk cId="441193476" sldId="370"/>
        </pc:sldMkLst>
      </pc:sldChg>
      <pc:sldChg chg="addSp delSp modSp mod">
        <pc:chgData name="Travis Peck" userId="8a0f63f9-5ca0-46b6-bd4a-51e57c0b69c8" providerId="ADAL" clId="{1F6FE56A-7535-4E7B-AB3C-AA33BA4F549F}" dt="2021-08-26T20:38:42.683" v="995" actId="478"/>
        <pc:sldMkLst>
          <pc:docMk/>
          <pc:sldMk cId="2945528367" sldId="372"/>
        </pc:sldMkLst>
      </pc:sldChg>
      <pc:sldChg chg="addSp delSp modSp mod">
        <pc:chgData name="Travis Peck" userId="8a0f63f9-5ca0-46b6-bd4a-51e57c0b69c8" providerId="ADAL" clId="{1F6FE56A-7535-4E7B-AB3C-AA33BA4F549F}" dt="2021-08-26T20:38:48.164" v="998" actId="478"/>
        <pc:sldMkLst>
          <pc:docMk/>
          <pc:sldMk cId="2207010673" sldId="373"/>
        </pc:sldMkLst>
      </pc:sldChg>
      <pc:sldChg chg="addSp delSp modSp mod">
        <pc:chgData name="Travis Peck" userId="8a0f63f9-5ca0-46b6-bd4a-51e57c0b69c8" providerId="ADAL" clId="{1F6FE56A-7535-4E7B-AB3C-AA33BA4F549F}" dt="2021-08-25T19:37:26.005" v="233" actId="478"/>
        <pc:sldMkLst>
          <pc:docMk/>
          <pc:sldMk cId="2802531419" sldId="375"/>
        </pc:sldMkLst>
      </pc:sldChg>
      <pc:sldChg chg="addSp delSp modSp mod">
        <pc:chgData name="Travis Peck" userId="8a0f63f9-5ca0-46b6-bd4a-51e57c0b69c8" providerId="ADAL" clId="{1F6FE56A-7535-4E7B-AB3C-AA33BA4F549F}" dt="2021-08-26T20:45:26.385" v="1040" actId="20577"/>
        <pc:sldMkLst>
          <pc:docMk/>
          <pc:sldMk cId="1712813817" sldId="376"/>
        </pc:sldMkLst>
      </pc:sldChg>
      <pc:sldChg chg="addSp delSp modSp mod">
        <pc:chgData name="Travis Peck" userId="8a0f63f9-5ca0-46b6-bd4a-51e57c0b69c8" providerId="ADAL" clId="{1F6FE56A-7535-4E7B-AB3C-AA33BA4F549F}" dt="2021-08-25T19:37:21.321" v="231" actId="478"/>
        <pc:sldMkLst>
          <pc:docMk/>
          <pc:sldMk cId="3985891399" sldId="377"/>
        </pc:sldMkLst>
      </pc:sldChg>
      <pc:sldChg chg="delSp mod">
        <pc:chgData name="Travis Peck" userId="8a0f63f9-5ca0-46b6-bd4a-51e57c0b69c8" providerId="ADAL" clId="{1F6FE56A-7535-4E7B-AB3C-AA33BA4F549F}" dt="2021-08-25T19:35:44.615" v="186" actId="478"/>
        <pc:sldMkLst>
          <pc:docMk/>
          <pc:sldMk cId="3732961318" sldId="378"/>
        </pc:sldMkLst>
      </pc:sldChg>
      <pc:sldChg chg="delSp mod">
        <pc:chgData name="Travis Peck" userId="8a0f63f9-5ca0-46b6-bd4a-51e57c0b69c8" providerId="ADAL" clId="{1F6FE56A-7535-4E7B-AB3C-AA33BA4F549F}" dt="2021-08-25T19:37:29.346" v="234" actId="478"/>
        <pc:sldMkLst>
          <pc:docMk/>
          <pc:sldMk cId="1904047758" sldId="379"/>
        </pc:sldMkLst>
      </pc:sldChg>
      <pc:sldChg chg="delSp mod">
        <pc:chgData name="Travis Peck" userId="8a0f63f9-5ca0-46b6-bd4a-51e57c0b69c8" providerId="ADAL" clId="{1F6FE56A-7535-4E7B-AB3C-AA33BA4F549F}" dt="2021-08-25T19:37:31.704" v="235" actId="478"/>
        <pc:sldMkLst>
          <pc:docMk/>
          <pc:sldMk cId="1246147432" sldId="380"/>
        </pc:sldMkLst>
      </pc:sldChg>
      <pc:sldChg chg="addSp delSp modSp mod">
        <pc:chgData name="Travis Peck" userId="8a0f63f9-5ca0-46b6-bd4a-51e57c0b69c8" providerId="ADAL" clId="{1F6FE56A-7535-4E7B-AB3C-AA33BA4F549F}" dt="2021-08-25T19:36:41.743" v="209" actId="478"/>
        <pc:sldMkLst>
          <pc:docMk/>
          <pc:sldMk cId="3820546850" sldId="381"/>
        </pc:sldMkLst>
      </pc:sldChg>
      <pc:sldChg chg="delSp mod">
        <pc:chgData name="Travis Peck" userId="8a0f63f9-5ca0-46b6-bd4a-51e57c0b69c8" providerId="ADAL" clId="{1F6FE56A-7535-4E7B-AB3C-AA33BA4F549F}" dt="2021-08-25T19:37:36.570" v="237" actId="478"/>
        <pc:sldMkLst>
          <pc:docMk/>
          <pc:sldMk cId="686558436" sldId="383"/>
        </pc:sldMkLst>
      </pc:sldChg>
      <pc:sldChg chg="delSp mod">
        <pc:chgData name="Travis Peck" userId="8a0f63f9-5ca0-46b6-bd4a-51e57c0b69c8" providerId="ADAL" clId="{1F6FE56A-7535-4E7B-AB3C-AA33BA4F549F}" dt="2021-08-25T19:37:33.582" v="236" actId="478"/>
        <pc:sldMkLst>
          <pc:docMk/>
          <pc:sldMk cId="2450559432" sldId="384"/>
        </pc:sldMkLst>
      </pc:sldChg>
      <pc:sldChg chg="delSp modSp del mod">
        <pc:chgData name="Travis Peck" userId="8a0f63f9-5ca0-46b6-bd4a-51e57c0b69c8" providerId="ADAL" clId="{1F6FE56A-7535-4E7B-AB3C-AA33BA4F549F}" dt="2021-08-25T19:33:14.541" v="118" actId="2696"/>
        <pc:sldMkLst>
          <pc:docMk/>
          <pc:sldMk cId="1915163312" sldId="386"/>
        </pc:sldMkLst>
      </pc:sldChg>
      <pc:sldChg chg="modSp del mod">
        <pc:chgData name="Travis Peck" userId="8a0f63f9-5ca0-46b6-bd4a-51e57c0b69c8" providerId="ADAL" clId="{1F6FE56A-7535-4E7B-AB3C-AA33BA4F549F}" dt="2021-08-25T19:42:55.257" v="325" actId="47"/>
        <pc:sldMkLst>
          <pc:docMk/>
          <pc:sldMk cId="99011023" sldId="387"/>
        </pc:sldMkLst>
      </pc:sldChg>
      <pc:sldChg chg="addSp delSp modSp del mod">
        <pc:chgData name="Travis Peck" userId="8a0f63f9-5ca0-46b6-bd4a-51e57c0b69c8" providerId="ADAL" clId="{1F6FE56A-7535-4E7B-AB3C-AA33BA4F549F}" dt="2021-08-25T19:42:06.367" v="272" actId="47"/>
        <pc:sldMkLst>
          <pc:docMk/>
          <pc:sldMk cId="2845436723" sldId="388"/>
        </pc:sldMkLst>
      </pc:sldChg>
      <pc:sldChg chg="addSp delSp modSp del mod ord">
        <pc:chgData name="Travis Peck" userId="8a0f63f9-5ca0-46b6-bd4a-51e57c0b69c8" providerId="ADAL" clId="{1F6FE56A-7535-4E7B-AB3C-AA33BA4F549F}" dt="2021-08-25T19:34:16.209" v="162" actId="47"/>
        <pc:sldMkLst>
          <pc:docMk/>
          <pc:sldMk cId="149123287" sldId="389"/>
        </pc:sldMkLst>
      </pc:sldChg>
      <pc:sldChg chg="del">
        <pc:chgData name="Travis Peck" userId="8a0f63f9-5ca0-46b6-bd4a-51e57c0b69c8" providerId="ADAL" clId="{1F6FE56A-7535-4E7B-AB3C-AA33BA4F549F}" dt="2021-08-25T19:42:56.280" v="326" actId="47"/>
        <pc:sldMkLst>
          <pc:docMk/>
          <pc:sldMk cId="3513011195" sldId="390"/>
        </pc:sldMkLst>
      </pc:sldChg>
      <pc:sldChg chg="del">
        <pc:chgData name="Travis Peck" userId="8a0f63f9-5ca0-46b6-bd4a-51e57c0b69c8" providerId="ADAL" clId="{1F6FE56A-7535-4E7B-AB3C-AA33BA4F549F}" dt="2021-08-25T19:42:57.603" v="327" actId="47"/>
        <pc:sldMkLst>
          <pc:docMk/>
          <pc:sldMk cId="3957220717" sldId="391"/>
        </pc:sldMkLst>
      </pc:sldChg>
      <pc:sldChg chg="modSp new del mod">
        <pc:chgData name="Travis Peck" userId="8a0f63f9-5ca0-46b6-bd4a-51e57c0b69c8" providerId="ADAL" clId="{1F6FE56A-7535-4E7B-AB3C-AA33BA4F549F}" dt="2021-08-24T17:40:21.558" v="11" actId="2696"/>
        <pc:sldMkLst>
          <pc:docMk/>
          <pc:sldMk cId="2662259965" sldId="392"/>
        </pc:sldMkLst>
      </pc:sldChg>
      <pc:sldChg chg="delSp modSp add mod ord">
        <pc:chgData name="Travis Peck" userId="8a0f63f9-5ca0-46b6-bd4a-51e57c0b69c8" providerId="ADAL" clId="{1F6FE56A-7535-4E7B-AB3C-AA33BA4F549F}" dt="2021-08-24T19:54:41.081" v="75" actId="478"/>
        <pc:sldMkLst>
          <pc:docMk/>
          <pc:sldMk cId="3559912830" sldId="392"/>
        </pc:sldMkLst>
      </pc:sldChg>
      <pc:sldChg chg="addSp delSp modSp add mod ord">
        <pc:chgData name="Travis Peck" userId="8a0f63f9-5ca0-46b6-bd4a-51e57c0b69c8" providerId="ADAL" clId="{1F6FE56A-7535-4E7B-AB3C-AA33BA4F549F}" dt="2021-08-26T20:37:45.391" v="993" actId="478"/>
        <pc:sldMkLst>
          <pc:docMk/>
          <pc:sldMk cId="1668364052" sldId="393"/>
        </pc:sldMkLst>
      </pc:sldChg>
      <pc:sldChg chg="add del">
        <pc:chgData name="Travis Peck" userId="8a0f63f9-5ca0-46b6-bd4a-51e57c0b69c8" providerId="ADAL" clId="{1F6FE56A-7535-4E7B-AB3C-AA33BA4F549F}" dt="2021-08-24T17:40:19.351" v="10" actId="2696"/>
        <pc:sldMkLst>
          <pc:docMk/>
          <pc:sldMk cId="3170949830" sldId="393"/>
        </pc:sldMkLst>
      </pc:sldChg>
      <pc:sldChg chg="addSp delSp modSp add mod modNotesTx">
        <pc:chgData name="Travis Peck" userId="8a0f63f9-5ca0-46b6-bd4a-51e57c0b69c8" providerId="ADAL" clId="{1F6FE56A-7535-4E7B-AB3C-AA33BA4F549F}" dt="2021-08-26T20:42:12.663" v="1039" actId="207"/>
        <pc:sldMkLst>
          <pc:docMk/>
          <pc:sldMk cId="1782100966" sldId="394"/>
        </pc:sldMkLst>
      </pc:sldChg>
      <pc:sldChg chg="delSp modSp new mod">
        <pc:chgData name="Travis Peck" userId="8a0f63f9-5ca0-46b6-bd4a-51e57c0b69c8" providerId="ADAL" clId="{1F6FE56A-7535-4E7B-AB3C-AA33BA4F549F}" dt="2021-08-25T19:37:44.898" v="240" actId="478"/>
        <pc:sldMkLst>
          <pc:docMk/>
          <pc:sldMk cId="2151460057" sldId="395"/>
        </pc:sldMkLst>
      </pc:sldChg>
      <pc:sldChg chg="addSp delSp modSp new mod">
        <pc:chgData name="Travis Peck" userId="8a0f63f9-5ca0-46b6-bd4a-51e57c0b69c8" providerId="ADAL" clId="{1F6FE56A-7535-4E7B-AB3C-AA33BA4F549F}" dt="2021-08-25T19:41:55.115" v="270" actId="1076"/>
        <pc:sldMkLst>
          <pc:docMk/>
          <pc:sldMk cId="3587062537" sldId="396"/>
        </pc:sldMkLst>
      </pc:sldChg>
      <pc:sldChg chg="new del">
        <pc:chgData name="Travis Peck" userId="8a0f63f9-5ca0-46b6-bd4a-51e57c0b69c8" providerId="ADAL" clId="{1F6FE56A-7535-4E7B-AB3C-AA33BA4F549F}" dt="2021-08-25T19:38:04.500" v="263" actId="47"/>
        <pc:sldMkLst>
          <pc:docMk/>
          <pc:sldMk cId="3250319795" sldId="397"/>
        </pc:sldMkLst>
      </pc:sldChg>
      <pc:sldChg chg="new del">
        <pc:chgData name="Travis Peck" userId="8a0f63f9-5ca0-46b6-bd4a-51e57c0b69c8" providerId="ADAL" clId="{1F6FE56A-7535-4E7B-AB3C-AA33BA4F549F}" dt="2021-08-25T19:38:03.404" v="262" actId="47"/>
        <pc:sldMkLst>
          <pc:docMk/>
          <pc:sldMk cId="1362010184" sldId="398"/>
        </pc:sldMkLst>
      </pc:sldChg>
      <pc:sldChg chg="addSp delSp modSp new mod ord">
        <pc:chgData name="Travis Peck" userId="8a0f63f9-5ca0-46b6-bd4a-51e57c0b69c8" providerId="ADAL" clId="{1F6FE56A-7535-4E7B-AB3C-AA33BA4F549F}" dt="2021-08-25T19:38:01.157" v="261" actId="20577"/>
        <pc:sldMkLst>
          <pc:docMk/>
          <pc:sldMk cId="3125988575" sldId="399"/>
        </pc:sldMkLst>
      </pc:sldChg>
      <pc:sldChg chg="new del">
        <pc:chgData name="Travis Peck" userId="8a0f63f9-5ca0-46b6-bd4a-51e57c0b69c8" providerId="ADAL" clId="{1F6FE56A-7535-4E7B-AB3C-AA33BA4F549F}" dt="2021-08-25T19:42:05.206" v="271" actId="47"/>
        <pc:sldMkLst>
          <pc:docMk/>
          <pc:sldMk cId="325897515" sldId="400"/>
        </pc:sldMkLst>
      </pc:sldChg>
      <pc:sldChg chg="delSp modSp add mod">
        <pc:chgData name="Travis Peck" userId="8a0f63f9-5ca0-46b6-bd4a-51e57c0b69c8" providerId="ADAL" clId="{1F6FE56A-7535-4E7B-AB3C-AA33BA4F549F}" dt="2021-08-25T19:42:53.101" v="324" actId="20577"/>
        <pc:sldMkLst>
          <pc:docMk/>
          <pc:sldMk cId="3487619930" sldId="400"/>
        </pc:sldMkLst>
      </pc:sldChg>
      <pc:sldChg chg="delSp modSp new mod">
        <pc:chgData name="Travis Peck" userId="8a0f63f9-5ca0-46b6-bd4a-51e57c0b69c8" providerId="ADAL" clId="{1F6FE56A-7535-4E7B-AB3C-AA33BA4F549F}" dt="2021-08-26T20:52:19.411" v="1543" actId="20577"/>
        <pc:sldMkLst>
          <pc:docMk/>
          <pc:sldMk cId="1910190062" sldId="401"/>
        </pc:sldMkLst>
      </pc:sldChg>
      <pc:sldChg chg="addSp delSp modSp new mod">
        <pc:chgData name="Travis Peck" userId="8a0f63f9-5ca0-46b6-bd4a-51e57c0b69c8" providerId="ADAL" clId="{1F6FE56A-7535-4E7B-AB3C-AA33BA4F549F}" dt="2021-08-26T20:51:50.594" v="1468" actId="14100"/>
        <pc:sldMkLst>
          <pc:docMk/>
          <pc:sldMk cId="686076439" sldId="402"/>
        </pc:sldMkLst>
      </pc:sldChg>
      <pc:sldChg chg="addSp delSp modSp new mod">
        <pc:chgData name="Travis Peck" userId="8a0f63f9-5ca0-46b6-bd4a-51e57c0b69c8" providerId="ADAL" clId="{1F6FE56A-7535-4E7B-AB3C-AA33BA4F549F}" dt="2021-08-26T21:09:54.007" v="1700" actId="1076"/>
        <pc:sldMkLst>
          <pc:docMk/>
          <pc:sldMk cId="3277392886" sldId="403"/>
        </pc:sldMkLst>
      </pc:sldChg>
      <pc:sldChg chg="delSp modSp add del mod">
        <pc:chgData name="Travis Peck" userId="8a0f63f9-5ca0-46b6-bd4a-51e57c0b69c8" providerId="ADAL" clId="{1F6FE56A-7535-4E7B-AB3C-AA33BA4F549F}" dt="2021-08-26T21:03:28.434" v="1645" actId="47"/>
        <pc:sldMkLst>
          <pc:docMk/>
          <pc:sldMk cId="2639283952" sldId="404"/>
        </pc:sldMkLst>
      </pc:sldChg>
      <pc:sldChg chg="add del">
        <pc:chgData name="Travis Peck" userId="8a0f63f9-5ca0-46b6-bd4a-51e57c0b69c8" providerId="ADAL" clId="{1F6FE56A-7535-4E7B-AB3C-AA33BA4F549F}" dt="2021-08-27T13:46:37.086" v="1724" actId="47"/>
        <pc:sldMkLst>
          <pc:docMk/>
          <pc:sldMk cId="2776689271" sldId="404"/>
        </pc:sldMkLst>
      </pc:sldChg>
      <pc:sldChg chg="addSp delSp modSp add mod ord">
        <pc:chgData name="Travis Peck" userId="8a0f63f9-5ca0-46b6-bd4a-51e57c0b69c8" providerId="ADAL" clId="{1F6FE56A-7535-4E7B-AB3C-AA33BA4F549F}" dt="2021-08-27T13:55:28.952" v="2016" actId="20577"/>
        <pc:sldMkLst>
          <pc:docMk/>
          <pc:sldMk cId="3783731393" sldId="404"/>
        </pc:sldMkLst>
      </pc:sldChg>
      <pc:sldChg chg="modSp add del mod">
        <pc:chgData name="Travis Peck" userId="8a0f63f9-5ca0-46b6-bd4a-51e57c0b69c8" providerId="ADAL" clId="{1F6FE56A-7535-4E7B-AB3C-AA33BA4F549F}" dt="2021-08-26T21:03:33.432" v="1648" actId="47"/>
        <pc:sldMkLst>
          <pc:docMk/>
          <pc:sldMk cId="1796211418" sldId="405"/>
        </pc:sldMkLst>
      </pc:sldChg>
      <pc:sldChg chg="delSp modSp add del mod">
        <pc:chgData name="Travis Peck" userId="8a0f63f9-5ca0-46b6-bd4a-51e57c0b69c8" providerId="ADAL" clId="{1F6FE56A-7535-4E7B-AB3C-AA33BA4F549F}" dt="2021-08-27T13:46:34.779" v="1721" actId="47"/>
        <pc:sldMkLst>
          <pc:docMk/>
          <pc:sldMk cId="3851112204" sldId="405"/>
        </pc:sldMkLst>
      </pc:sldChg>
      <pc:sldChg chg="add del">
        <pc:chgData name="Travis Peck" userId="8a0f63f9-5ca0-46b6-bd4a-51e57c0b69c8" providerId="ADAL" clId="{1F6FE56A-7535-4E7B-AB3C-AA33BA4F549F}" dt="2021-08-26T21:03:30.406" v="1646" actId="47"/>
        <pc:sldMkLst>
          <pc:docMk/>
          <pc:sldMk cId="2133682267" sldId="406"/>
        </pc:sldMkLst>
      </pc:sldChg>
      <pc:sldChg chg="add del">
        <pc:chgData name="Travis Peck" userId="8a0f63f9-5ca0-46b6-bd4a-51e57c0b69c8" providerId="ADAL" clId="{1F6FE56A-7535-4E7B-AB3C-AA33BA4F549F}" dt="2021-08-27T13:46:35.089" v="1722" actId="47"/>
        <pc:sldMkLst>
          <pc:docMk/>
          <pc:sldMk cId="2201540078" sldId="406"/>
        </pc:sldMkLst>
      </pc:sldChg>
      <pc:sldChg chg="add del">
        <pc:chgData name="Travis Peck" userId="8a0f63f9-5ca0-46b6-bd4a-51e57c0b69c8" providerId="ADAL" clId="{1F6FE56A-7535-4E7B-AB3C-AA33BA4F549F}" dt="2021-08-27T13:46:36.316" v="1723" actId="47"/>
        <pc:sldMkLst>
          <pc:docMk/>
          <pc:sldMk cId="27101120" sldId="407"/>
        </pc:sldMkLst>
      </pc:sldChg>
      <pc:sldChg chg="add del">
        <pc:chgData name="Travis Peck" userId="8a0f63f9-5ca0-46b6-bd4a-51e57c0b69c8" providerId="ADAL" clId="{1F6FE56A-7535-4E7B-AB3C-AA33BA4F549F}" dt="2021-08-26T21:03:32.040" v="1647" actId="47"/>
        <pc:sldMkLst>
          <pc:docMk/>
          <pc:sldMk cId="1835845798" sldId="407"/>
        </pc:sldMkLst>
      </pc:sldChg>
    </pc:docChg>
  </pc:docChgLst>
  <pc:docChgLst>
    <pc:chgData name="Travis Peck" userId="S::travispeck@trentu.ca::8a0f63f9-5ca0-46b6-bd4a-51e57c0b69c8" providerId="AD" clId="Web-{59D2D9AB-73D5-4099-B724-767FFC580487}"/>
    <pc:docChg chg="modSld">
      <pc:chgData name="Travis Peck" userId="S::travispeck@trentu.ca::8a0f63f9-5ca0-46b6-bd4a-51e57c0b69c8" providerId="AD" clId="Web-{59D2D9AB-73D5-4099-B724-767FFC580487}" dt="2024-09-19T15:13:05.415" v="306" actId="20577"/>
      <pc:docMkLst>
        <pc:docMk/>
      </pc:docMkLst>
      <pc:sldChg chg="modSp">
        <pc:chgData name="Travis Peck" userId="S::travispeck@trentu.ca::8a0f63f9-5ca0-46b6-bd4a-51e57c0b69c8" providerId="AD" clId="Web-{59D2D9AB-73D5-4099-B724-767FFC580487}" dt="2024-09-19T15:12:54.759" v="301" actId="20577"/>
        <pc:sldMkLst>
          <pc:docMk/>
          <pc:sldMk cId="2163805877" sldId="611"/>
        </pc:sldMkLst>
      </pc:sldChg>
      <pc:sldChg chg="modSp">
        <pc:chgData name="Travis Peck" userId="S::travispeck@trentu.ca::8a0f63f9-5ca0-46b6-bd4a-51e57c0b69c8" providerId="AD" clId="Web-{59D2D9AB-73D5-4099-B724-767FFC580487}" dt="2024-09-19T15:13:05.415" v="306" actId="20577"/>
        <pc:sldMkLst>
          <pc:docMk/>
          <pc:sldMk cId="2783136147" sldId="612"/>
        </pc:sldMkLst>
      </pc:sldChg>
      <pc:sldChg chg="modSp">
        <pc:chgData name="Travis Peck" userId="S::travispeck@trentu.ca::8a0f63f9-5ca0-46b6-bd4a-51e57c0b69c8" providerId="AD" clId="Web-{59D2D9AB-73D5-4099-B724-767FFC580487}" dt="2024-09-19T15:12:18.881" v="270" actId="20577"/>
        <pc:sldMkLst>
          <pc:docMk/>
          <pc:sldMk cId="1029415267" sldId="614"/>
        </pc:sldMkLst>
      </pc:sldChg>
      <pc:sldChg chg="modSp">
        <pc:chgData name="Travis Peck" userId="S::travispeck@trentu.ca::8a0f63f9-5ca0-46b6-bd4a-51e57c0b69c8" providerId="AD" clId="Web-{59D2D9AB-73D5-4099-B724-767FFC580487}" dt="2024-09-19T15:10:08.874" v="201" actId="20577"/>
        <pc:sldMkLst>
          <pc:docMk/>
          <pc:sldMk cId="250852589" sldId="615"/>
        </pc:sldMkLst>
      </pc:sldChg>
      <pc:sldChg chg="modSp">
        <pc:chgData name="Travis Peck" userId="S::travispeck@trentu.ca::8a0f63f9-5ca0-46b6-bd4a-51e57c0b69c8" providerId="AD" clId="Web-{59D2D9AB-73D5-4099-B724-767FFC580487}" dt="2024-09-19T15:11:55.989" v="266" actId="14100"/>
        <pc:sldMkLst>
          <pc:docMk/>
          <pc:sldMk cId="2796398046" sldId="616"/>
        </pc:sldMkLst>
      </pc:sldChg>
    </pc:docChg>
  </pc:docChgLst>
  <pc:docChgLst>
    <pc:chgData name="Travis Peck" userId="8a0f63f9-5ca0-46b6-bd4a-51e57c0b69c8" providerId="ADAL" clId="{64007FF1-B589-470E-9A0C-B8EB3C71A0C7}"/>
    <pc:docChg chg="undo custSel addSld modSld sldOrd modSection">
      <pc:chgData name="Travis Peck" userId="8a0f63f9-5ca0-46b6-bd4a-51e57c0b69c8" providerId="ADAL" clId="{64007FF1-B589-470E-9A0C-B8EB3C71A0C7}" dt="2021-08-20T19:51:56.269" v="484" actId="20577"/>
      <pc:docMkLst>
        <pc:docMk/>
      </pc:docMkLst>
      <pc:sldChg chg="addSp modSp mod modNotesTx">
        <pc:chgData name="Travis Peck" userId="8a0f63f9-5ca0-46b6-bd4a-51e57c0b69c8" providerId="ADAL" clId="{64007FF1-B589-470E-9A0C-B8EB3C71A0C7}" dt="2021-08-20T18:48:15.525" v="295" actId="255"/>
        <pc:sldMkLst>
          <pc:docMk/>
          <pc:sldMk cId="1353808490" sldId="258"/>
        </pc:sldMkLst>
      </pc:sldChg>
      <pc:sldChg chg="addSp delSp modSp mod">
        <pc:chgData name="Travis Peck" userId="8a0f63f9-5ca0-46b6-bd4a-51e57c0b69c8" providerId="ADAL" clId="{64007FF1-B589-470E-9A0C-B8EB3C71A0C7}" dt="2021-08-20T19:48:01.893" v="469" actId="14100"/>
        <pc:sldMkLst>
          <pc:docMk/>
          <pc:sldMk cId="2802531419" sldId="375"/>
        </pc:sldMkLst>
      </pc:sldChg>
      <pc:sldChg chg="modSp mod ord">
        <pc:chgData name="Travis Peck" userId="8a0f63f9-5ca0-46b6-bd4a-51e57c0b69c8" providerId="ADAL" clId="{64007FF1-B589-470E-9A0C-B8EB3C71A0C7}" dt="2021-08-20T18:50:00.882" v="301" actId="27636"/>
        <pc:sldMkLst>
          <pc:docMk/>
          <pc:sldMk cId="1904047758" sldId="379"/>
        </pc:sldMkLst>
      </pc:sldChg>
      <pc:sldChg chg="modSp mod">
        <pc:chgData name="Travis Peck" userId="8a0f63f9-5ca0-46b6-bd4a-51e57c0b69c8" providerId="ADAL" clId="{64007FF1-B589-470E-9A0C-B8EB3C71A0C7}" dt="2021-08-20T18:51:03.155" v="405" actId="20577"/>
        <pc:sldMkLst>
          <pc:docMk/>
          <pc:sldMk cId="686558436" sldId="383"/>
        </pc:sldMkLst>
      </pc:sldChg>
      <pc:sldChg chg="modSp mod">
        <pc:chgData name="Travis Peck" userId="8a0f63f9-5ca0-46b6-bd4a-51e57c0b69c8" providerId="ADAL" clId="{64007FF1-B589-470E-9A0C-B8EB3C71A0C7}" dt="2021-08-20T19:42:30.689" v="414" actId="20577"/>
        <pc:sldMkLst>
          <pc:docMk/>
          <pc:sldMk cId="1915163312" sldId="386"/>
        </pc:sldMkLst>
      </pc:sldChg>
      <pc:sldChg chg="addSp modSp add mod">
        <pc:chgData name="Travis Peck" userId="8a0f63f9-5ca0-46b6-bd4a-51e57c0b69c8" providerId="ADAL" clId="{64007FF1-B589-470E-9A0C-B8EB3C71A0C7}" dt="2021-08-20T19:43:13.326" v="441" actId="1076"/>
        <pc:sldMkLst>
          <pc:docMk/>
          <pc:sldMk cId="2845436723" sldId="388"/>
        </pc:sldMkLst>
      </pc:sldChg>
      <pc:sldChg chg="addSp delSp modSp add mod">
        <pc:chgData name="Travis Peck" userId="8a0f63f9-5ca0-46b6-bd4a-51e57c0b69c8" providerId="ADAL" clId="{64007FF1-B589-470E-9A0C-B8EB3C71A0C7}" dt="2021-08-20T19:44:27.905" v="462" actId="20577"/>
        <pc:sldMkLst>
          <pc:docMk/>
          <pc:sldMk cId="149123287" sldId="389"/>
        </pc:sldMkLst>
      </pc:sldChg>
      <pc:sldChg chg="modSp new mod">
        <pc:chgData name="Travis Peck" userId="8a0f63f9-5ca0-46b6-bd4a-51e57c0b69c8" providerId="ADAL" clId="{64007FF1-B589-470E-9A0C-B8EB3C71A0C7}" dt="2021-08-20T19:51:56.269" v="484" actId="20577"/>
        <pc:sldMkLst>
          <pc:docMk/>
          <pc:sldMk cId="3513011195" sldId="390"/>
        </pc:sldMkLst>
      </pc:sldChg>
      <pc:sldChg chg="new">
        <pc:chgData name="Travis Peck" userId="8a0f63f9-5ca0-46b6-bd4a-51e57c0b69c8" providerId="ADAL" clId="{64007FF1-B589-470E-9A0C-B8EB3C71A0C7}" dt="2021-08-20T19:48:26.554" v="471" actId="680"/>
        <pc:sldMkLst>
          <pc:docMk/>
          <pc:sldMk cId="3957220717" sldId="391"/>
        </pc:sldMkLst>
      </pc:sldChg>
    </pc:docChg>
  </pc:docChgLst>
  <pc:docChgLst>
    <pc:chgData name="Laura McMaster" userId="S::lauramcmaster@trentu.ca::45023e27-2d5c-4448-8fb3-f55fbae4eb22" providerId="AD" clId="Web-{04CD8BCE-E207-8409-4EDE-F650FD14521A}"/>
    <pc:docChg chg="addSld modSld sldOrd modSection">
      <pc:chgData name="Laura McMaster" userId="S::lauramcmaster@trentu.ca::45023e27-2d5c-4448-8fb3-f55fbae4eb22" providerId="AD" clId="Web-{04CD8BCE-E207-8409-4EDE-F650FD14521A}" dt="2024-08-28T16:11:18.760" v="589"/>
      <pc:docMkLst>
        <pc:docMk/>
      </pc:docMkLst>
      <pc:sldChg chg="addSp modSp">
        <pc:chgData name="Laura McMaster" userId="S::lauramcmaster@trentu.ca::45023e27-2d5c-4448-8fb3-f55fbae4eb22" providerId="AD" clId="Web-{04CD8BCE-E207-8409-4EDE-F650FD14521A}" dt="2024-08-28T15:51:42.617" v="391" actId="20577"/>
        <pc:sldMkLst>
          <pc:docMk/>
          <pc:sldMk cId="2201562189" sldId="289"/>
        </pc:sldMkLst>
      </pc:sldChg>
      <pc:sldChg chg="ord">
        <pc:chgData name="Laura McMaster" userId="S::lauramcmaster@trentu.ca::45023e27-2d5c-4448-8fb3-f55fbae4eb22" providerId="AD" clId="Web-{04CD8BCE-E207-8409-4EDE-F650FD14521A}" dt="2024-08-28T16:11:18.760" v="589"/>
        <pc:sldMkLst>
          <pc:docMk/>
          <pc:sldMk cId="3366807369" sldId="291"/>
        </pc:sldMkLst>
      </pc:sldChg>
      <pc:sldChg chg="modSp">
        <pc:chgData name="Laura McMaster" userId="S::lauramcmaster@trentu.ca::45023e27-2d5c-4448-8fb3-f55fbae4eb22" providerId="AD" clId="Web-{04CD8BCE-E207-8409-4EDE-F650FD14521A}" dt="2024-08-28T15:26:14.875" v="16" actId="20577"/>
        <pc:sldMkLst>
          <pc:docMk/>
          <pc:sldMk cId="1189234164" sldId="303"/>
        </pc:sldMkLst>
      </pc:sldChg>
      <pc:sldChg chg="modSp">
        <pc:chgData name="Laura McMaster" userId="S::lauramcmaster@trentu.ca::45023e27-2d5c-4448-8fb3-f55fbae4eb22" providerId="AD" clId="Web-{04CD8BCE-E207-8409-4EDE-F650FD14521A}" dt="2024-08-28T15:27:49.548" v="19" actId="20577"/>
        <pc:sldMkLst>
          <pc:docMk/>
          <pc:sldMk cId="3368905530" sldId="307"/>
        </pc:sldMkLst>
      </pc:sldChg>
      <pc:sldChg chg="modSp">
        <pc:chgData name="Laura McMaster" userId="S::lauramcmaster@trentu.ca::45023e27-2d5c-4448-8fb3-f55fbae4eb22" providerId="AD" clId="Web-{04CD8BCE-E207-8409-4EDE-F650FD14521A}" dt="2024-08-28T16:03:56.644" v="522" actId="20577"/>
        <pc:sldMkLst>
          <pc:docMk/>
          <pc:sldMk cId="3503811256" sldId="313"/>
        </pc:sldMkLst>
      </pc:sldChg>
      <pc:sldChg chg="modSp">
        <pc:chgData name="Laura McMaster" userId="S::lauramcmaster@trentu.ca::45023e27-2d5c-4448-8fb3-f55fbae4eb22" providerId="AD" clId="Web-{04CD8BCE-E207-8409-4EDE-F650FD14521A}" dt="2024-08-28T16:11:08.994" v="588" actId="20577"/>
        <pc:sldMkLst>
          <pc:docMk/>
          <pc:sldMk cId="380563148" sldId="318"/>
        </pc:sldMkLst>
      </pc:sldChg>
      <pc:sldChg chg="modSp">
        <pc:chgData name="Laura McMaster" userId="S::lauramcmaster@trentu.ca::45023e27-2d5c-4448-8fb3-f55fbae4eb22" providerId="AD" clId="Web-{04CD8BCE-E207-8409-4EDE-F650FD14521A}" dt="2024-08-28T15:29:41.613" v="23" actId="20577"/>
        <pc:sldMkLst>
          <pc:docMk/>
          <pc:sldMk cId="338009843" sldId="355"/>
        </pc:sldMkLst>
      </pc:sldChg>
      <pc:sldChg chg="modSp">
        <pc:chgData name="Laura McMaster" userId="S::lauramcmaster@trentu.ca::45023e27-2d5c-4448-8fb3-f55fbae4eb22" providerId="AD" clId="Web-{04CD8BCE-E207-8409-4EDE-F650FD14521A}" dt="2024-08-28T15:59:19.515" v="411" actId="20577"/>
        <pc:sldMkLst>
          <pc:docMk/>
          <pc:sldMk cId="3941924714" sldId="357"/>
        </pc:sldMkLst>
      </pc:sldChg>
      <pc:sldChg chg="modSp">
        <pc:chgData name="Laura McMaster" userId="S::lauramcmaster@trentu.ca::45023e27-2d5c-4448-8fb3-f55fbae4eb22" providerId="AD" clId="Web-{04CD8BCE-E207-8409-4EDE-F650FD14521A}" dt="2024-08-28T16:05:25.520" v="534" actId="20577"/>
        <pc:sldMkLst>
          <pc:docMk/>
          <pc:sldMk cId="838553301" sldId="369"/>
        </pc:sldMkLst>
      </pc:sldChg>
      <pc:sldChg chg="modSp ord">
        <pc:chgData name="Laura McMaster" userId="S::lauramcmaster@trentu.ca::45023e27-2d5c-4448-8fb3-f55fbae4eb22" providerId="AD" clId="Web-{04CD8BCE-E207-8409-4EDE-F650FD14521A}" dt="2024-08-28T15:43:44.766" v="186" actId="20577"/>
        <pc:sldMkLst>
          <pc:docMk/>
          <pc:sldMk cId="3640048771" sldId="385"/>
        </pc:sldMkLst>
      </pc:sldChg>
      <pc:sldChg chg="modSp">
        <pc:chgData name="Laura McMaster" userId="S::lauramcmaster@trentu.ca::45023e27-2d5c-4448-8fb3-f55fbae4eb22" providerId="AD" clId="Web-{04CD8BCE-E207-8409-4EDE-F650FD14521A}" dt="2024-08-28T15:54:05.182" v="404"/>
        <pc:sldMkLst>
          <pc:docMk/>
          <pc:sldMk cId="1782100966" sldId="394"/>
        </pc:sldMkLst>
      </pc:sldChg>
      <pc:sldChg chg="modSp">
        <pc:chgData name="Laura McMaster" userId="S::lauramcmaster@trentu.ca::45023e27-2d5c-4448-8fb3-f55fbae4eb22" providerId="AD" clId="Web-{04CD8BCE-E207-8409-4EDE-F650FD14521A}" dt="2024-08-28T15:29:12.800" v="21" actId="20577"/>
        <pc:sldMkLst>
          <pc:docMk/>
          <pc:sldMk cId="3061020246" sldId="410"/>
        </pc:sldMkLst>
      </pc:sldChg>
      <pc:sldChg chg="addSp delSp modSp">
        <pc:chgData name="Laura McMaster" userId="S::lauramcmaster@trentu.ca::45023e27-2d5c-4448-8fb3-f55fbae4eb22" providerId="AD" clId="Web-{04CD8BCE-E207-8409-4EDE-F650FD14521A}" dt="2024-08-28T16:07:47.194" v="550" actId="1076"/>
        <pc:sldMkLst>
          <pc:docMk/>
          <pc:sldMk cId="1922583967" sldId="458"/>
        </pc:sldMkLst>
      </pc:sldChg>
      <pc:sldChg chg="modSp">
        <pc:chgData name="Laura McMaster" userId="S::lauramcmaster@trentu.ca::45023e27-2d5c-4448-8fb3-f55fbae4eb22" providerId="AD" clId="Web-{04CD8BCE-E207-8409-4EDE-F650FD14521A}" dt="2024-08-28T16:03:27.300" v="521" actId="20577"/>
        <pc:sldMkLst>
          <pc:docMk/>
          <pc:sldMk cId="1117187997" sldId="459"/>
        </pc:sldMkLst>
      </pc:sldChg>
      <pc:sldChg chg="addSp delSp modSp">
        <pc:chgData name="Laura McMaster" userId="S::lauramcmaster@trentu.ca::45023e27-2d5c-4448-8fb3-f55fbae4eb22" providerId="AD" clId="Web-{04CD8BCE-E207-8409-4EDE-F650FD14521A}" dt="2024-08-28T16:09:08.477" v="563" actId="1076"/>
        <pc:sldMkLst>
          <pc:docMk/>
          <pc:sldMk cId="898485352" sldId="460"/>
        </pc:sldMkLst>
      </pc:sldChg>
      <pc:sldChg chg="addSp delSp modSp">
        <pc:chgData name="Laura McMaster" userId="S::lauramcmaster@trentu.ca::45023e27-2d5c-4448-8fb3-f55fbae4eb22" providerId="AD" clId="Web-{04CD8BCE-E207-8409-4EDE-F650FD14521A}" dt="2024-08-28T16:06:27.724" v="536" actId="14100"/>
        <pc:sldMkLst>
          <pc:docMk/>
          <pc:sldMk cId="1786156105" sldId="461"/>
        </pc:sldMkLst>
      </pc:sldChg>
      <pc:sldChg chg="add">
        <pc:chgData name="Laura McMaster" userId="S::lauramcmaster@trentu.ca::45023e27-2d5c-4448-8fb3-f55fbae4eb22" providerId="AD" clId="Web-{04CD8BCE-E207-8409-4EDE-F650FD14521A}" dt="2024-08-28T15:24:31.858" v="7"/>
        <pc:sldMkLst>
          <pc:docMk/>
          <pc:sldMk cId="1353808490" sldId="462"/>
        </pc:sldMkLst>
      </pc:sldChg>
      <pc:sldChg chg="add replId">
        <pc:chgData name="Laura McMaster" userId="S::lauramcmaster@trentu.ca::45023e27-2d5c-4448-8fb3-f55fbae4eb22" providerId="AD" clId="Web-{04CD8BCE-E207-8409-4EDE-F650FD14521A}" dt="2024-08-28T15:43:36.500" v="180"/>
        <pc:sldMkLst>
          <pc:docMk/>
          <pc:sldMk cId="2451738410" sldId="463"/>
        </pc:sldMkLst>
      </pc:sldChg>
      <pc:sldChg chg="delSp modSp add delAnim">
        <pc:chgData name="Laura McMaster" userId="S::lauramcmaster@trentu.ca::45023e27-2d5c-4448-8fb3-f55fbae4eb22" providerId="AD" clId="Web-{04CD8BCE-E207-8409-4EDE-F650FD14521A}" dt="2024-08-28T16:04:48.488" v="530" actId="14100"/>
        <pc:sldMkLst>
          <pc:docMk/>
          <pc:sldMk cId="990402597" sldId="464"/>
        </pc:sldMkLst>
      </pc:sldChg>
      <pc:sldChg chg="delSp modSp add delAnim">
        <pc:chgData name="Laura McMaster" userId="S::lauramcmaster@trentu.ca::45023e27-2d5c-4448-8fb3-f55fbae4eb22" providerId="AD" clId="Web-{04CD8BCE-E207-8409-4EDE-F650FD14521A}" dt="2024-08-28T16:04:55.207" v="531" actId="14100"/>
        <pc:sldMkLst>
          <pc:docMk/>
          <pc:sldMk cId="3011251037" sldId="465"/>
        </pc:sldMkLst>
      </pc:sldChg>
    </pc:docChg>
  </pc:docChgLst>
  <pc:docChgLst>
    <pc:chgData name="Travis Peck" userId="S::travispeck@trentu.ca::8a0f63f9-5ca0-46b6-bd4a-51e57c0b69c8" providerId="AD" clId="Web-{B9BA7DB3-ECA3-4D3E-8E8F-BC853EA9A36B}"/>
    <pc:docChg chg="addSld delSld modSld sldOrd modSection">
      <pc:chgData name="Travis Peck" userId="S::travispeck@trentu.ca::8a0f63f9-5ca0-46b6-bd4a-51e57c0b69c8" providerId="AD" clId="Web-{B9BA7DB3-ECA3-4D3E-8E8F-BC853EA9A36B}" dt="2024-09-05T15:07:58.500" v="145" actId="20577"/>
      <pc:docMkLst>
        <pc:docMk/>
      </pc:docMkLst>
      <pc:sldChg chg="del">
        <pc:chgData name="Travis Peck" userId="S::travispeck@trentu.ca::8a0f63f9-5ca0-46b6-bd4a-51e57c0b69c8" providerId="AD" clId="Web-{B9BA7DB3-ECA3-4D3E-8E8F-BC853EA9A36B}" dt="2024-09-05T15:07:10.264" v="126"/>
        <pc:sldMkLst>
          <pc:docMk/>
          <pc:sldMk cId="2054749502" sldId="348"/>
        </pc:sldMkLst>
      </pc:sldChg>
      <pc:sldChg chg="del">
        <pc:chgData name="Travis Peck" userId="S::travispeck@trentu.ca::8a0f63f9-5ca0-46b6-bd4a-51e57c0b69c8" providerId="AD" clId="Web-{B9BA7DB3-ECA3-4D3E-8E8F-BC853EA9A36B}" dt="2024-09-05T15:06:10.482" v="114"/>
        <pc:sldMkLst>
          <pc:docMk/>
          <pc:sldMk cId="3392539075" sldId="351"/>
        </pc:sldMkLst>
      </pc:sldChg>
      <pc:sldChg chg="modSp">
        <pc:chgData name="Travis Peck" userId="S::travispeck@trentu.ca::8a0f63f9-5ca0-46b6-bd4a-51e57c0b69c8" providerId="AD" clId="Web-{B9BA7DB3-ECA3-4D3E-8E8F-BC853EA9A36B}" dt="2024-09-05T15:02:39.338" v="15" actId="20577"/>
        <pc:sldMkLst>
          <pc:docMk/>
          <pc:sldMk cId="338009843" sldId="355"/>
        </pc:sldMkLst>
      </pc:sldChg>
      <pc:sldChg chg="modSp">
        <pc:chgData name="Travis Peck" userId="S::travispeck@trentu.ca::8a0f63f9-5ca0-46b6-bd4a-51e57c0b69c8" providerId="AD" clId="Web-{B9BA7DB3-ECA3-4D3E-8E8F-BC853EA9A36B}" dt="2024-09-05T15:03:31.761" v="38" actId="20577"/>
        <pc:sldMkLst>
          <pc:docMk/>
          <pc:sldMk cId="1712813817" sldId="376"/>
        </pc:sldMkLst>
      </pc:sldChg>
      <pc:sldChg chg="modSp">
        <pc:chgData name="Travis Peck" userId="S::travispeck@trentu.ca::8a0f63f9-5ca0-46b6-bd4a-51e57c0b69c8" providerId="AD" clId="Web-{B9BA7DB3-ECA3-4D3E-8E8F-BC853EA9A36B}" dt="2024-09-05T15:04:27.090" v="48" actId="20577"/>
        <pc:sldMkLst>
          <pc:docMk/>
          <pc:sldMk cId="2151460057" sldId="395"/>
        </pc:sldMkLst>
      </pc:sldChg>
      <pc:sldChg chg="modSp">
        <pc:chgData name="Travis Peck" userId="S::travispeck@trentu.ca::8a0f63f9-5ca0-46b6-bd4a-51e57c0b69c8" providerId="AD" clId="Web-{B9BA7DB3-ECA3-4D3E-8E8F-BC853EA9A36B}" dt="2024-09-05T15:04:43.871" v="51" actId="14100"/>
        <pc:sldMkLst>
          <pc:docMk/>
          <pc:sldMk cId="3587062537" sldId="396"/>
        </pc:sldMkLst>
      </pc:sldChg>
      <pc:sldChg chg="modSp">
        <pc:chgData name="Travis Peck" userId="S::travispeck@trentu.ca::8a0f63f9-5ca0-46b6-bd4a-51e57c0b69c8" providerId="AD" clId="Web-{B9BA7DB3-ECA3-4D3E-8E8F-BC853EA9A36B}" dt="2024-09-05T15:04:50.090" v="53" actId="20577"/>
        <pc:sldMkLst>
          <pc:docMk/>
          <pc:sldMk cId="3125988575" sldId="399"/>
        </pc:sldMkLst>
      </pc:sldChg>
      <pc:sldChg chg="modSp">
        <pc:chgData name="Travis Peck" userId="S::travispeck@trentu.ca::8a0f63f9-5ca0-46b6-bd4a-51e57c0b69c8" providerId="AD" clId="Web-{B9BA7DB3-ECA3-4D3E-8E8F-BC853EA9A36B}" dt="2024-09-05T15:05:57.716" v="113" actId="20577"/>
        <pc:sldMkLst>
          <pc:docMk/>
          <pc:sldMk cId="3487619930" sldId="400"/>
        </pc:sldMkLst>
      </pc:sldChg>
      <pc:sldChg chg="modSp">
        <pc:chgData name="Travis Peck" userId="S::travispeck@trentu.ca::8a0f63f9-5ca0-46b6-bd4a-51e57c0b69c8" providerId="AD" clId="Web-{B9BA7DB3-ECA3-4D3E-8E8F-BC853EA9A36B}" dt="2024-09-05T15:02:15.212" v="3" actId="20577"/>
        <pc:sldMkLst>
          <pc:docMk/>
          <pc:sldMk cId="501355277" sldId="414"/>
        </pc:sldMkLst>
      </pc:sldChg>
      <pc:sldChg chg="ord">
        <pc:chgData name="Travis Peck" userId="S::travispeck@trentu.ca::8a0f63f9-5ca0-46b6-bd4a-51e57c0b69c8" providerId="AD" clId="Web-{B9BA7DB3-ECA3-4D3E-8E8F-BC853EA9A36B}" dt="2024-09-05T15:07:35.531" v="129"/>
        <pc:sldMkLst>
          <pc:docMk/>
          <pc:sldMk cId="182884607" sldId="418"/>
        </pc:sldMkLst>
      </pc:sldChg>
      <pc:sldChg chg="del">
        <pc:chgData name="Travis Peck" userId="S::travispeck@trentu.ca::8a0f63f9-5ca0-46b6-bd4a-51e57c0b69c8" providerId="AD" clId="Web-{B9BA7DB3-ECA3-4D3E-8E8F-BC853EA9A36B}" dt="2024-09-05T15:07:18.686" v="127"/>
        <pc:sldMkLst>
          <pc:docMk/>
          <pc:sldMk cId="3448690093" sldId="419"/>
        </pc:sldMkLst>
      </pc:sldChg>
      <pc:sldChg chg="modSp ord">
        <pc:chgData name="Travis Peck" userId="S::travispeck@trentu.ca::8a0f63f9-5ca0-46b6-bd4a-51e57c0b69c8" providerId="AD" clId="Web-{B9BA7DB3-ECA3-4D3E-8E8F-BC853EA9A36B}" dt="2024-09-05T15:06:59.546" v="125"/>
        <pc:sldMkLst>
          <pc:docMk/>
          <pc:sldMk cId="2938402583" sldId="420"/>
        </pc:sldMkLst>
      </pc:sldChg>
      <pc:sldChg chg="addSp delSp modSp">
        <pc:chgData name="Travis Peck" userId="S::travispeck@trentu.ca::8a0f63f9-5ca0-46b6-bd4a-51e57c0b69c8" providerId="AD" clId="Web-{B9BA7DB3-ECA3-4D3E-8E8F-BC853EA9A36B}" dt="2024-09-05T15:03:49.339" v="44" actId="20577"/>
        <pc:sldMkLst>
          <pc:docMk/>
          <pc:sldMk cId="1117187997" sldId="459"/>
        </pc:sldMkLst>
      </pc:sldChg>
      <pc:sldChg chg="modSp new">
        <pc:chgData name="Travis Peck" userId="S::travispeck@trentu.ca::8a0f63f9-5ca0-46b6-bd4a-51e57c0b69c8" providerId="AD" clId="Web-{B9BA7DB3-ECA3-4D3E-8E8F-BC853EA9A36B}" dt="2024-09-05T15:07:58.500" v="145" actId="20577"/>
        <pc:sldMkLst>
          <pc:docMk/>
          <pc:sldMk cId="915473399" sldId="466"/>
        </pc:sldMkLst>
      </pc:sldChg>
      <pc:sldChg chg="new del">
        <pc:chgData name="Travis Peck" userId="S::travispeck@trentu.ca::8a0f63f9-5ca0-46b6-bd4a-51e57c0b69c8" providerId="AD" clId="Web-{B9BA7DB3-ECA3-4D3E-8E8F-BC853EA9A36B}" dt="2024-09-05T15:06:27.701" v="116"/>
        <pc:sldMkLst>
          <pc:docMk/>
          <pc:sldMk cId="1274605907" sldId="466"/>
        </pc:sldMkLst>
      </pc:sldChg>
      <pc:sldChg chg="modSp new del">
        <pc:chgData name="Travis Peck" userId="S::travispeck@trentu.ca::8a0f63f9-5ca0-46b6-bd4a-51e57c0b69c8" providerId="AD" clId="Web-{B9BA7DB3-ECA3-4D3E-8E8F-BC853EA9A36B}" dt="2024-09-05T15:07:49.953" v="133"/>
        <pc:sldMkLst>
          <pc:docMk/>
          <pc:sldMk cId="2958886310" sldId="466"/>
        </pc:sldMkLst>
      </pc:sldChg>
    </pc:docChg>
  </pc:docChgLst>
  <pc:docChgLst>
    <pc:chgData name="Travis Peck" userId="S::travispeck@trentu.ca::8a0f63f9-5ca0-46b6-bd4a-51e57c0b69c8" providerId="AD" clId="Web-{E68612A3-046E-48DE-8DF9-98CF7AD23328}"/>
    <pc:docChg chg="addSld modSld modSection">
      <pc:chgData name="Travis Peck" userId="S::travispeck@trentu.ca::8a0f63f9-5ca0-46b6-bd4a-51e57c0b69c8" providerId="AD" clId="Web-{E68612A3-046E-48DE-8DF9-98CF7AD23328}" dt="2024-09-19T15:01:50.418" v="74" actId="20577"/>
      <pc:docMkLst>
        <pc:docMk/>
      </pc:docMkLst>
      <pc:sldChg chg="modSp">
        <pc:chgData name="Travis Peck" userId="S::travispeck@trentu.ca::8a0f63f9-5ca0-46b6-bd4a-51e57c0b69c8" providerId="AD" clId="Web-{E68612A3-046E-48DE-8DF9-98CF7AD23328}" dt="2024-09-19T14:56:56.866" v="3" actId="20577"/>
        <pc:sldMkLst>
          <pc:docMk/>
          <pc:sldMk cId="1275998629" sldId="311"/>
        </pc:sldMkLst>
      </pc:sldChg>
      <pc:sldChg chg="modSp">
        <pc:chgData name="Travis Peck" userId="S::travispeck@trentu.ca::8a0f63f9-5ca0-46b6-bd4a-51e57c0b69c8" providerId="AD" clId="Web-{E68612A3-046E-48DE-8DF9-98CF7AD23328}" dt="2024-09-19T14:57:59.242" v="5" actId="20577"/>
        <pc:sldMkLst>
          <pc:docMk/>
          <pc:sldMk cId="2938402583" sldId="420"/>
        </pc:sldMkLst>
      </pc:sldChg>
      <pc:sldChg chg="modSp">
        <pc:chgData name="Travis Peck" userId="S::travispeck@trentu.ca::8a0f63f9-5ca0-46b6-bd4a-51e57c0b69c8" providerId="AD" clId="Web-{E68612A3-046E-48DE-8DF9-98CF7AD23328}" dt="2024-09-19T14:59:09.040" v="25" actId="20577"/>
        <pc:sldMkLst>
          <pc:docMk/>
          <pc:sldMk cId="3643111957" sldId="565"/>
        </pc:sldMkLst>
      </pc:sldChg>
      <pc:sldChg chg="modSp new">
        <pc:chgData name="Travis Peck" userId="S::travispeck@trentu.ca::8a0f63f9-5ca0-46b6-bd4a-51e57c0b69c8" providerId="AD" clId="Web-{E68612A3-046E-48DE-8DF9-98CF7AD23328}" dt="2024-09-19T15:00:09.025" v="44" actId="20577"/>
        <pc:sldMkLst>
          <pc:docMk/>
          <pc:sldMk cId="1029415267" sldId="614"/>
        </pc:sldMkLst>
      </pc:sldChg>
      <pc:sldChg chg="modSp add replId">
        <pc:chgData name="Travis Peck" userId="S::travispeck@trentu.ca::8a0f63f9-5ca0-46b6-bd4a-51e57c0b69c8" providerId="AD" clId="Web-{E68612A3-046E-48DE-8DF9-98CF7AD23328}" dt="2024-09-19T15:01:02.026" v="61" actId="20577"/>
        <pc:sldMkLst>
          <pc:docMk/>
          <pc:sldMk cId="250852589" sldId="615"/>
        </pc:sldMkLst>
      </pc:sldChg>
      <pc:sldChg chg="modSp add replId">
        <pc:chgData name="Travis Peck" userId="S::travispeck@trentu.ca::8a0f63f9-5ca0-46b6-bd4a-51e57c0b69c8" providerId="AD" clId="Web-{E68612A3-046E-48DE-8DF9-98CF7AD23328}" dt="2024-09-19T15:01:50.418" v="74" actId="20577"/>
        <pc:sldMkLst>
          <pc:docMk/>
          <pc:sldMk cId="2796398046" sldId="616"/>
        </pc:sldMkLst>
      </pc:sldChg>
    </pc:docChg>
  </pc:docChgLst>
  <pc:docChgLst>
    <pc:chgData name="Travis Peck" userId="8a0f63f9-5ca0-46b6-bd4a-51e57c0b69c8" providerId="ADAL" clId="{7B9CA05F-3257-4AD3-83AE-35501CF4F458}"/>
    <pc:docChg chg="custSel addSld delSld modSld sldOrd modSection">
      <pc:chgData name="Travis Peck" userId="8a0f63f9-5ca0-46b6-bd4a-51e57c0b69c8" providerId="ADAL" clId="{7B9CA05F-3257-4AD3-83AE-35501CF4F458}" dt="2021-06-17T18:24:42.859" v="1448" actId="113"/>
      <pc:docMkLst>
        <pc:docMk/>
      </pc:docMkLst>
      <pc:sldChg chg="modSp mod">
        <pc:chgData name="Travis Peck" userId="8a0f63f9-5ca0-46b6-bd4a-51e57c0b69c8" providerId="ADAL" clId="{7B9CA05F-3257-4AD3-83AE-35501CF4F458}" dt="2021-06-03T14:53:42.674" v="527" actId="20577"/>
        <pc:sldMkLst>
          <pc:docMk/>
          <pc:sldMk cId="4092692420" sldId="292"/>
        </pc:sldMkLst>
      </pc:sldChg>
      <pc:sldChg chg="modSp mod">
        <pc:chgData name="Travis Peck" userId="8a0f63f9-5ca0-46b6-bd4a-51e57c0b69c8" providerId="ADAL" clId="{7B9CA05F-3257-4AD3-83AE-35501CF4F458}" dt="2021-06-03T14:53:25.919" v="524" actId="20577"/>
        <pc:sldMkLst>
          <pc:docMk/>
          <pc:sldMk cId="1979071680" sldId="319"/>
        </pc:sldMkLst>
      </pc:sldChg>
      <pc:sldChg chg="modSp mod">
        <pc:chgData name="Travis Peck" userId="8a0f63f9-5ca0-46b6-bd4a-51e57c0b69c8" providerId="ADAL" clId="{7B9CA05F-3257-4AD3-83AE-35501CF4F458}" dt="2021-06-03T14:44:58.001" v="48" actId="122"/>
        <pc:sldMkLst>
          <pc:docMk/>
          <pc:sldMk cId="3929948778" sldId="325"/>
        </pc:sldMkLst>
      </pc:sldChg>
      <pc:sldChg chg="del">
        <pc:chgData name="Travis Peck" userId="8a0f63f9-5ca0-46b6-bd4a-51e57c0b69c8" providerId="ADAL" clId="{7B9CA05F-3257-4AD3-83AE-35501CF4F458}" dt="2021-06-03T14:52:53.573" v="426" actId="2696"/>
        <pc:sldMkLst>
          <pc:docMk/>
          <pc:sldMk cId="138497386" sldId="342"/>
        </pc:sldMkLst>
      </pc:sldChg>
      <pc:sldChg chg="del">
        <pc:chgData name="Travis Peck" userId="8a0f63f9-5ca0-46b6-bd4a-51e57c0b69c8" providerId="ADAL" clId="{7B9CA05F-3257-4AD3-83AE-35501CF4F458}" dt="2021-06-03T14:52:43.635" v="425" actId="2696"/>
        <pc:sldMkLst>
          <pc:docMk/>
          <pc:sldMk cId="3439880604" sldId="346"/>
        </pc:sldMkLst>
      </pc:sldChg>
      <pc:sldChg chg="modSp mod">
        <pc:chgData name="Travis Peck" userId="8a0f63f9-5ca0-46b6-bd4a-51e57c0b69c8" providerId="ADAL" clId="{7B9CA05F-3257-4AD3-83AE-35501CF4F458}" dt="2021-06-03T14:46:58.467" v="143" actId="27636"/>
        <pc:sldMkLst>
          <pc:docMk/>
          <pc:sldMk cId="93367466" sldId="352"/>
        </pc:sldMkLst>
      </pc:sldChg>
      <pc:sldChg chg="del">
        <pc:chgData name="Travis Peck" userId="8a0f63f9-5ca0-46b6-bd4a-51e57c0b69c8" providerId="ADAL" clId="{7B9CA05F-3257-4AD3-83AE-35501CF4F458}" dt="2021-06-03T14:46:28.195" v="120" actId="2696"/>
        <pc:sldMkLst>
          <pc:docMk/>
          <pc:sldMk cId="792290617" sldId="354"/>
        </pc:sldMkLst>
      </pc:sldChg>
      <pc:sldChg chg="modSp mod">
        <pc:chgData name="Travis Peck" userId="8a0f63f9-5ca0-46b6-bd4a-51e57c0b69c8" providerId="ADAL" clId="{7B9CA05F-3257-4AD3-83AE-35501CF4F458}" dt="2021-06-03T14:47:22.387" v="172" actId="20577"/>
        <pc:sldMkLst>
          <pc:docMk/>
          <pc:sldMk cId="338009843" sldId="355"/>
        </pc:sldMkLst>
      </pc:sldChg>
      <pc:sldChg chg="del">
        <pc:chgData name="Travis Peck" userId="8a0f63f9-5ca0-46b6-bd4a-51e57c0b69c8" providerId="ADAL" clId="{7B9CA05F-3257-4AD3-83AE-35501CF4F458}" dt="2021-06-03T14:47:29.777" v="173" actId="2696"/>
        <pc:sldMkLst>
          <pc:docMk/>
          <pc:sldMk cId="483840255" sldId="356"/>
        </pc:sldMkLst>
      </pc:sldChg>
      <pc:sldChg chg="modSp mod">
        <pc:chgData name="Travis Peck" userId="8a0f63f9-5ca0-46b6-bd4a-51e57c0b69c8" providerId="ADAL" clId="{7B9CA05F-3257-4AD3-83AE-35501CF4F458}" dt="2021-06-03T14:48:56.555" v="226" actId="20577"/>
        <pc:sldMkLst>
          <pc:docMk/>
          <pc:sldMk cId="3941924714" sldId="357"/>
        </pc:sldMkLst>
      </pc:sldChg>
      <pc:sldChg chg="modSp del mod">
        <pc:chgData name="Travis Peck" userId="8a0f63f9-5ca0-46b6-bd4a-51e57c0b69c8" providerId="ADAL" clId="{7B9CA05F-3257-4AD3-83AE-35501CF4F458}" dt="2021-06-03T14:49:02.369" v="228" actId="2696"/>
        <pc:sldMkLst>
          <pc:docMk/>
          <pc:sldMk cId="2349696993" sldId="358"/>
        </pc:sldMkLst>
      </pc:sldChg>
      <pc:sldChg chg="modSp del mod">
        <pc:chgData name="Travis Peck" userId="8a0f63f9-5ca0-46b6-bd4a-51e57c0b69c8" providerId="ADAL" clId="{7B9CA05F-3257-4AD3-83AE-35501CF4F458}" dt="2021-06-03T14:45:54.059" v="78" actId="2696"/>
        <pc:sldMkLst>
          <pc:docMk/>
          <pc:sldMk cId="740790777" sldId="360"/>
        </pc:sldMkLst>
      </pc:sldChg>
      <pc:sldChg chg="modSp add mod">
        <pc:chgData name="Travis Peck" userId="8a0f63f9-5ca0-46b6-bd4a-51e57c0b69c8" providerId="ADAL" clId="{7B9CA05F-3257-4AD3-83AE-35501CF4F458}" dt="2021-06-03T14:54:05.326" v="539" actId="20577"/>
        <pc:sldMkLst>
          <pc:docMk/>
          <pc:sldMk cId="441193476" sldId="370"/>
        </pc:sldMkLst>
      </pc:sldChg>
      <pc:sldChg chg="modSp add mod ord">
        <pc:chgData name="Travis Peck" userId="8a0f63f9-5ca0-46b6-bd4a-51e57c0b69c8" providerId="ADAL" clId="{7B9CA05F-3257-4AD3-83AE-35501CF4F458}" dt="2021-06-17T18:20:03.446" v="570" actId="20577"/>
        <pc:sldMkLst>
          <pc:docMk/>
          <pc:sldMk cId="168877305" sldId="371"/>
        </pc:sldMkLst>
      </pc:sldChg>
      <pc:sldChg chg="modSp add mod ord">
        <pc:chgData name="Travis Peck" userId="8a0f63f9-5ca0-46b6-bd4a-51e57c0b69c8" providerId="ADAL" clId="{7B9CA05F-3257-4AD3-83AE-35501CF4F458}" dt="2021-06-17T18:22:40.346" v="896" actId="21"/>
        <pc:sldMkLst>
          <pc:docMk/>
          <pc:sldMk cId="2945528367" sldId="372"/>
        </pc:sldMkLst>
      </pc:sldChg>
      <pc:sldChg chg="modSp add mod">
        <pc:chgData name="Travis Peck" userId="8a0f63f9-5ca0-46b6-bd4a-51e57c0b69c8" providerId="ADAL" clId="{7B9CA05F-3257-4AD3-83AE-35501CF4F458}" dt="2021-06-17T18:24:42.859" v="1448" actId="113"/>
        <pc:sldMkLst>
          <pc:docMk/>
          <pc:sldMk cId="2207010673" sldId="373"/>
        </pc:sldMkLst>
      </pc:sldChg>
    </pc:docChg>
  </pc:docChgLst>
  <pc:docChgLst>
    <pc:chgData name="Travis Peck" userId="8a0f63f9-5ca0-46b6-bd4a-51e57c0b69c8" providerId="ADAL" clId="{477B5594-6FC9-4B07-900C-B1E6CE351765}"/>
    <pc:docChg chg="undo custSel addSld modSld sldOrd modSection">
      <pc:chgData name="Travis Peck" userId="8a0f63f9-5ca0-46b6-bd4a-51e57c0b69c8" providerId="ADAL" clId="{477B5594-6FC9-4B07-900C-B1E6CE351765}" dt="2022-05-27T14:08:06.208" v="1691" actId="20577"/>
      <pc:docMkLst>
        <pc:docMk/>
      </pc:docMkLst>
      <pc:sldChg chg="modSp mod">
        <pc:chgData name="Travis Peck" userId="8a0f63f9-5ca0-46b6-bd4a-51e57c0b69c8" providerId="ADAL" clId="{477B5594-6FC9-4B07-900C-B1E6CE351765}" dt="2022-05-26T19:32:27.962" v="8" actId="20577"/>
        <pc:sldMkLst>
          <pc:docMk/>
          <pc:sldMk cId="3929948778" sldId="325"/>
        </pc:sldMkLst>
      </pc:sldChg>
      <pc:sldChg chg="modSp mod">
        <pc:chgData name="Travis Peck" userId="8a0f63f9-5ca0-46b6-bd4a-51e57c0b69c8" providerId="ADAL" clId="{477B5594-6FC9-4B07-900C-B1E6CE351765}" dt="2022-05-26T19:32:39.398" v="13" actId="27636"/>
        <pc:sldMkLst>
          <pc:docMk/>
          <pc:sldMk cId="1712813817" sldId="376"/>
        </pc:sldMkLst>
      </pc:sldChg>
      <pc:sldChg chg="add">
        <pc:chgData name="Travis Peck" userId="8a0f63f9-5ca0-46b6-bd4a-51e57c0b69c8" providerId="ADAL" clId="{477B5594-6FC9-4B07-900C-B1E6CE351765}" dt="2022-05-26T19:32:24.140" v="0" actId="2890"/>
        <pc:sldMkLst>
          <pc:docMk/>
          <pc:sldMk cId="2045507058" sldId="408"/>
        </pc:sldMkLst>
      </pc:sldChg>
      <pc:sldChg chg="modSp add mod ord">
        <pc:chgData name="Travis Peck" userId="8a0f63f9-5ca0-46b6-bd4a-51e57c0b69c8" providerId="ADAL" clId="{477B5594-6FC9-4B07-900C-B1E6CE351765}" dt="2022-05-26T19:39:57.559" v="226" actId="20577"/>
        <pc:sldMkLst>
          <pc:docMk/>
          <pc:sldMk cId="3011896890" sldId="409"/>
        </pc:sldMkLst>
      </pc:sldChg>
      <pc:sldChg chg="modSp add mod">
        <pc:chgData name="Travis Peck" userId="8a0f63f9-5ca0-46b6-bd4a-51e57c0b69c8" providerId="ADAL" clId="{477B5594-6FC9-4B07-900C-B1E6CE351765}" dt="2022-05-27T14:08:06.208" v="1691" actId="20577"/>
        <pc:sldMkLst>
          <pc:docMk/>
          <pc:sldMk cId="3061020246" sldId="410"/>
        </pc:sldMkLst>
      </pc:sldChg>
      <pc:sldChg chg="modSp add mod">
        <pc:chgData name="Travis Peck" userId="8a0f63f9-5ca0-46b6-bd4a-51e57c0b69c8" providerId="ADAL" clId="{477B5594-6FC9-4B07-900C-B1E6CE351765}" dt="2022-05-27T14:07:40.018" v="1676" actId="20577"/>
        <pc:sldMkLst>
          <pc:docMk/>
          <pc:sldMk cId="2274802103" sldId="411"/>
        </pc:sldMkLst>
      </pc:sldChg>
      <pc:sldChg chg="modSp add mod">
        <pc:chgData name="Travis Peck" userId="8a0f63f9-5ca0-46b6-bd4a-51e57c0b69c8" providerId="ADAL" clId="{477B5594-6FC9-4B07-900C-B1E6CE351765}" dt="2022-05-27T13:54:41.950" v="1168"/>
        <pc:sldMkLst>
          <pc:docMk/>
          <pc:sldMk cId="2947333840" sldId="412"/>
        </pc:sldMkLst>
      </pc:sldChg>
    </pc:docChg>
  </pc:docChgLst>
  <pc:docChgLst>
    <pc:chgData name="Travis Peck" userId="S::travispeck@trentu.ca::8a0f63f9-5ca0-46b6-bd4a-51e57c0b69c8" providerId="AD" clId="Web-{E59566C0-FA5E-4FD7-A154-669B7C7DBE31}"/>
    <pc:docChg chg="modSld">
      <pc:chgData name="Travis Peck" userId="S::travispeck@trentu.ca::8a0f63f9-5ca0-46b6-bd4a-51e57c0b69c8" providerId="AD" clId="Web-{E59566C0-FA5E-4FD7-A154-669B7C7DBE31}" dt="2024-09-09T17:24:04.535" v="54" actId="20577"/>
      <pc:docMkLst>
        <pc:docMk/>
      </pc:docMkLst>
      <pc:sldChg chg="modSp">
        <pc:chgData name="Travis Peck" userId="S::travispeck@trentu.ca::8a0f63f9-5ca0-46b6-bd4a-51e57c0b69c8" providerId="AD" clId="Web-{E59566C0-FA5E-4FD7-A154-669B7C7DBE31}" dt="2024-09-09T17:24:04.535" v="54" actId="20577"/>
        <pc:sldMkLst>
          <pc:docMk/>
          <pc:sldMk cId="1904047758" sldId="379"/>
        </pc:sldMkLst>
      </pc:sldChg>
    </pc:docChg>
  </pc:docChgLst>
  <pc:docChgLst>
    <pc:chgData name="Travis Peck" userId="8a0f63f9-5ca0-46b6-bd4a-51e57c0b69c8" providerId="ADAL" clId="{EAEB22BD-DAB8-49C5-AD0D-06FF961C5659}"/>
    <pc:docChg chg="undo custSel addSld delSld modSld modSection">
      <pc:chgData name="Travis Peck" userId="8a0f63f9-5ca0-46b6-bd4a-51e57c0b69c8" providerId="ADAL" clId="{EAEB22BD-DAB8-49C5-AD0D-06FF961C5659}" dt="2025-09-08T15:30:03.016" v="1363" actId="47"/>
      <pc:docMkLst>
        <pc:docMk/>
      </pc:docMkLst>
      <pc:sldChg chg="add">
        <pc:chgData name="Travis Peck" userId="8a0f63f9-5ca0-46b6-bd4a-51e57c0b69c8" providerId="ADAL" clId="{EAEB22BD-DAB8-49C5-AD0D-06FF961C5659}" dt="2025-09-04T17:26:28.386" v="3"/>
        <pc:sldMkLst>
          <pc:docMk/>
          <pc:sldMk cId="4171383255" sldId="258"/>
        </pc:sldMkLst>
      </pc:sldChg>
      <pc:sldChg chg="delSp modSp mod">
        <pc:chgData name="Travis Peck" userId="8a0f63f9-5ca0-46b6-bd4a-51e57c0b69c8" providerId="ADAL" clId="{EAEB22BD-DAB8-49C5-AD0D-06FF961C5659}" dt="2025-09-04T17:39:04.910" v="944"/>
        <pc:sldMkLst>
          <pc:docMk/>
          <pc:sldMk cId="2201562189" sldId="289"/>
        </pc:sldMkLst>
      </pc:sldChg>
      <pc:sldChg chg="modSp mod">
        <pc:chgData name="Travis Peck" userId="8a0f63f9-5ca0-46b6-bd4a-51e57c0b69c8" providerId="ADAL" clId="{EAEB22BD-DAB8-49C5-AD0D-06FF961C5659}" dt="2025-09-08T15:29:51.930" v="1361" actId="20577"/>
        <pc:sldMkLst>
          <pc:docMk/>
          <pc:sldMk cId="1189234164" sldId="303"/>
        </pc:sldMkLst>
        <pc:spChg chg="mod">
          <ac:chgData name="Travis Peck" userId="8a0f63f9-5ca0-46b6-bd4a-51e57c0b69c8" providerId="ADAL" clId="{EAEB22BD-DAB8-49C5-AD0D-06FF961C5659}" dt="2025-09-08T15:29:51.930" v="1361" actId="20577"/>
          <ac:spMkLst>
            <pc:docMk/>
            <pc:sldMk cId="1189234164" sldId="303"/>
            <ac:spMk id="2" creationId="{00000000-0000-0000-0000-000000000000}"/>
          </ac:spMkLst>
        </pc:spChg>
      </pc:sldChg>
      <pc:sldChg chg="modNotesTx">
        <pc:chgData name="Travis Peck" userId="8a0f63f9-5ca0-46b6-bd4a-51e57c0b69c8" providerId="ADAL" clId="{EAEB22BD-DAB8-49C5-AD0D-06FF961C5659}" dt="2025-09-08T15:29:58.274" v="1362" actId="20577"/>
        <pc:sldMkLst>
          <pc:docMk/>
          <pc:sldMk cId="2588589614" sldId="306"/>
        </pc:sldMkLst>
      </pc:sldChg>
      <pc:sldChg chg="modSp mod">
        <pc:chgData name="Travis Peck" userId="8a0f63f9-5ca0-46b6-bd4a-51e57c0b69c8" providerId="ADAL" clId="{EAEB22BD-DAB8-49C5-AD0D-06FF961C5659}" dt="2025-09-04T17:30:57.469" v="246" actId="20577"/>
        <pc:sldMkLst>
          <pc:docMk/>
          <pc:sldMk cId="3368905530" sldId="307"/>
        </pc:sldMkLst>
        <pc:spChg chg="mod">
          <ac:chgData name="Travis Peck" userId="8a0f63f9-5ca0-46b6-bd4a-51e57c0b69c8" providerId="ADAL" clId="{EAEB22BD-DAB8-49C5-AD0D-06FF961C5659}" dt="2025-09-04T17:30:57.469" v="246" actId="20577"/>
          <ac:spMkLst>
            <pc:docMk/>
            <pc:sldMk cId="3368905530" sldId="307"/>
            <ac:spMk id="2" creationId="{00000000-0000-0000-0000-000000000000}"/>
          </ac:spMkLst>
        </pc:spChg>
      </pc:sldChg>
      <pc:sldChg chg="modSp mod">
        <pc:chgData name="Travis Peck" userId="8a0f63f9-5ca0-46b6-bd4a-51e57c0b69c8" providerId="ADAL" clId="{EAEB22BD-DAB8-49C5-AD0D-06FF961C5659}" dt="2025-09-04T17:37:11.678" v="642" actId="20577"/>
        <pc:sldMkLst>
          <pc:docMk/>
          <pc:sldMk cId="380563148" sldId="318"/>
        </pc:sldMkLst>
        <pc:spChg chg="mod">
          <ac:chgData name="Travis Peck" userId="8a0f63f9-5ca0-46b6-bd4a-51e57c0b69c8" providerId="ADAL" clId="{EAEB22BD-DAB8-49C5-AD0D-06FF961C5659}" dt="2025-09-04T17:37:11.678" v="642" actId="20577"/>
          <ac:spMkLst>
            <pc:docMk/>
            <pc:sldMk cId="380563148" sldId="318"/>
            <ac:spMk id="7" creationId="{E58B3195-3097-49CC-A6CD-E2C637A2D8B9}"/>
          </ac:spMkLst>
        </pc:spChg>
      </pc:sldChg>
      <pc:sldChg chg="modSp mod">
        <pc:chgData name="Travis Peck" userId="8a0f63f9-5ca0-46b6-bd4a-51e57c0b69c8" providerId="ADAL" clId="{EAEB22BD-DAB8-49C5-AD0D-06FF961C5659}" dt="2025-09-04T17:32:47.722" v="436" actId="13926"/>
        <pc:sldMkLst>
          <pc:docMk/>
          <pc:sldMk cId="338009843" sldId="355"/>
        </pc:sldMkLst>
        <pc:spChg chg="mod">
          <ac:chgData name="Travis Peck" userId="8a0f63f9-5ca0-46b6-bd4a-51e57c0b69c8" providerId="ADAL" clId="{EAEB22BD-DAB8-49C5-AD0D-06FF961C5659}" dt="2025-09-04T17:32:47.722" v="436" actId="13926"/>
          <ac:spMkLst>
            <pc:docMk/>
            <pc:sldMk cId="338009843" sldId="355"/>
            <ac:spMk id="2" creationId="{00000000-0000-0000-0000-000000000000}"/>
          </ac:spMkLst>
        </pc:spChg>
      </pc:sldChg>
      <pc:sldChg chg="del">
        <pc:chgData name="Travis Peck" userId="8a0f63f9-5ca0-46b6-bd4a-51e57c0b69c8" providerId="ADAL" clId="{EAEB22BD-DAB8-49C5-AD0D-06FF961C5659}" dt="2025-09-04T17:33:09.956" v="438" actId="2696"/>
        <pc:sldMkLst>
          <pc:docMk/>
          <pc:sldMk cId="3941924714" sldId="357"/>
        </pc:sldMkLst>
      </pc:sldChg>
      <pc:sldChg chg="modSp mod">
        <pc:chgData name="Travis Peck" userId="8a0f63f9-5ca0-46b6-bd4a-51e57c0b69c8" providerId="ADAL" clId="{EAEB22BD-DAB8-49C5-AD0D-06FF961C5659}" dt="2025-09-04T17:34:51.973" v="532" actId="14100"/>
        <pc:sldMkLst>
          <pc:docMk/>
          <pc:sldMk cId="838553301" sldId="369"/>
        </pc:sldMkLst>
        <pc:picChg chg="mod ord">
          <ac:chgData name="Travis Peck" userId="8a0f63f9-5ca0-46b6-bd4a-51e57c0b69c8" providerId="ADAL" clId="{EAEB22BD-DAB8-49C5-AD0D-06FF961C5659}" dt="2025-09-04T17:34:51.973" v="532" actId="14100"/>
          <ac:picMkLst>
            <pc:docMk/>
            <pc:sldMk cId="838553301" sldId="369"/>
            <ac:picMk id="8" creationId="{CACDD3FE-33C1-4632-974D-40B8EAE3957E}"/>
          </ac:picMkLst>
        </pc:picChg>
      </pc:sldChg>
      <pc:sldChg chg="modSp mod">
        <pc:chgData name="Travis Peck" userId="8a0f63f9-5ca0-46b6-bd4a-51e57c0b69c8" providerId="ADAL" clId="{EAEB22BD-DAB8-49C5-AD0D-06FF961C5659}" dt="2025-09-04T17:35:35.823" v="584" actId="20577"/>
        <pc:sldMkLst>
          <pc:docMk/>
          <pc:sldMk cId="441193476" sldId="370"/>
        </pc:sldMkLst>
        <pc:spChg chg="mod">
          <ac:chgData name="Travis Peck" userId="8a0f63f9-5ca0-46b6-bd4a-51e57c0b69c8" providerId="ADAL" clId="{EAEB22BD-DAB8-49C5-AD0D-06FF961C5659}" dt="2025-09-04T17:35:35.823" v="584" actId="20577"/>
          <ac:spMkLst>
            <pc:docMk/>
            <pc:sldMk cId="441193476" sldId="370"/>
            <ac:spMk id="2" creationId="{00000000-0000-0000-0000-000000000000}"/>
          </ac:spMkLst>
        </pc:spChg>
      </pc:sldChg>
      <pc:sldChg chg="modSp mod">
        <pc:chgData name="Travis Peck" userId="8a0f63f9-5ca0-46b6-bd4a-51e57c0b69c8" providerId="ADAL" clId="{EAEB22BD-DAB8-49C5-AD0D-06FF961C5659}" dt="2025-09-04T17:38:40.188" v="904" actId="20577"/>
        <pc:sldMkLst>
          <pc:docMk/>
          <pc:sldMk cId="2207010673" sldId="373"/>
        </pc:sldMkLst>
        <pc:spChg chg="mod">
          <ac:chgData name="Travis Peck" userId="8a0f63f9-5ca0-46b6-bd4a-51e57c0b69c8" providerId="ADAL" clId="{EAEB22BD-DAB8-49C5-AD0D-06FF961C5659}" dt="2025-09-04T17:38:40.188" v="904" actId="20577"/>
          <ac:spMkLst>
            <pc:docMk/>
            <pc:sldMk cId="2207010673" sldId="373"/>
            <ac:spMk id="2" creationId="{00000000-0000-0000-0000-000000000000}"/>
          </ac:spMkLst>
        </pc:spChg>
      </pc:sldChg>
      <pc:sldChg chg="del">
        <pc:chgData name="Travis Peck" userId="8a0f63f9-5ca0-46b6-bd4a-51e57c0b69c8" providerId="ADAL" clId="{EAEB22BD-DAB8-49C5-AD0D-06FF961C5659}" dt="2025-09-04T17:33:23.378" v="440" actId="2696"/>
        <pc:sldMkLst>
          <pc:docMk/>
          <pc:sldMk cId="1712813817" sldId="376"/>
        </pc:sldMkLst>
      </pc:sldChg>
      <pc:sldChg chg="del">
        <pc:chgData name="Travis Peck" userId="8a0f63f9-5ca0-46b6-bd4a-51e57c0b69c8" providerId="ADAL" clId="{EAEB22BD-DAB8-49C5-AD0D-06FF961C5659}" dt="2025-09-04T17:35:13.849" v="533" actId="47"/>
        <pc:sldMkLst>
          <pc:docMk/>
          <pc:sldMk cId="1246147432" sldId="380"/>
        </pc:sldMkLst>
      </pc:sldChg>
      <pc:sldChg chg="del">
        <pc:chgData name="Travis Peck" userId="8a0f63f9-5ca0-46b6-bd4a-51e57c0b69c8" providerId="ADAL" clId="{EAEB22BD-DAB8-49C5-AD0D-06FF961C5659}" dt="2025-09-04T17:26:35.697" v="5" actId="47"/>
        <pc:sldMkLst>
          <pc:docMk/>
          <pc:sldMk cId="1782100966" sldId="394"/>
        </pc:sldMkLst>
      </pc:sldChg>
      <pc:sldChg chg="modSp mod">
        <pc:chgData name="Travis Peck" userId="8a0f63f9-5ca0-46b6-bd4a-51e57c0b69c8" providerId="ADAL" clId="{EAEB22BD-DAB8-49C5-AD0D-06FF961C5659}" dt="2025-09-04T17:35:48.482" v="586" actId="20577"/>
        <pc:sldMkLst>
          <pc:docMk/>
          <pc:sldMk cId="2151460057" sldId="395"/>
        </pc:sldMkLst>
        <pc:spChg chg="mod">
          <ac:chgData name="Travis Peck" userId="8a0f63f9-5ca0-46b6-bd4a-51e57c0b69c8" providerId="ADAL" clId="{EAEB22BD-DAB8-49C5-AD0D-06FF961C5659}" dt="2025-09-04T17:35:48.482" v="586" actId="20577"/>
          <ac:spMkLst>
            <pc:docMk/>
            <pc:sldMk cId="2151460057" sldId="395"/>
            <ac:spMk id="2" creationId="{D700C9E7-668F-4A6B-935E-C9D1D59A381C}"/>
          </ac:spMkLst>
        </pc:spChg>
      </pc:sldChg>
      <pc:sldChg chg="modSp mod">
        <pc:chgData name="Travis Peck" userId="8a0f63f9-5ca0-46b6-bd4a-51e57c0b69c8" providerId="ADAL" clId="{EAEB22BD-DAB8-49C5-AD0D-06FF961C5659}" dt="2025-09-04T17:35:57.994" v="594" actId="20577"/>
        <pc:sldMkLst>
          <pc:docMk/>
          <pc:sldMk cId="3125988575" sldId="399"/>
        </pc:sldMkLst>
        <pc:spChg chg="mod">
          <ac:chgData name="Travis Peck" userId="8a0f63f9-5ca0-46b6-bd4a-51e57c0b69c8" providerId="ADAL" clId="{EAEB22BD-DAB8-49C5-AD0D-06FF961C5659}" dt="2025-09-04T17:35:57.994" v="594" actId="20577"/>
          <ac:spMkLst>
            <pc:docMk/>
            <pc:sldMk cId="3125988575" sldId="399"/>
            <ac:spMk id="2" creationId="{483D4924-CDE0-4A6B-B475-540F5977A2A4}"/>
          </ac:spMkLst>
        </pc:spChg>
      </pc:sldChg>
      <pc:sldChg chg="modSp mod">
        <pc:chgData name="Travis Peck" userId="8a0f63f9-5ca0-46b6-bd4a-51e57c0b69c8" providerId="ADAL" clId="{EAEB22BD-DAB8-49C5-AD0D-06FF961C5659}" dt="2025-09-04T17:36:45.971" v="632" actId="27636"/>
        <pc:sldMkLst>
          <pc:docMk/>
          <pc:sldMk cId="3487619930" sldId="400"/>
        </pc:sldMkLst>
        <pc:spChg chg="mod">
          <ac:chgData name="Travis Peck" userId="8a0f63f9-5ca0-46b6-bd4a-51e57c0b69c8" providerId="ADAL" clId="{EAEB22BD-DAB8-49C5-AD0D-06FF961C5659}" dt="2025-09-04T17:36:45.971" v="632" actId="27636"/>
          <ac:spMkLst>
            <pc:docMk/>
            <pc:sldMk cId="3487619930" sldId="400"/>
            <ac:spMk id="2" creationId="{483D4924-CDE0-4A6B-B475-540F5977A2A4}"/>
          </ac:spMkLst>
        </pc:spChg>
        <pc:spChg chg="mod">
          <ac:chgData name="Travis Peck" userId="8a0f63f9-5ca0-46b6-bd4a-51e57c0b69c8" providerId="ADAL" clId="{EAEB22BD-DAB8-49C5-AD0D-06FF961C5659}" dt="2025-09-04T17:36:09.176" v="621" actId="20577"/>
          <ac:spMkLst>
            <pc:docMk/>
            <pc:sldMk cId="3487619930" sldId="400"/>
            <ac:spMk id="3" creationId="{30B88B14-76FF-4B88-80D5-0C869A75EDDB}"/>
          </ac:spMkLst>
        </pc:spChg>
      </pc:sldChg>
      <pc:sldChg chg="modSp mod">
        <pc:chgData name="Travis Peck" userId="8a0f63f9-5ca0-46b6-bd4a-51e57c0b69c8" providerId="ADAL" clId="{EAEB22BD-DAB8-49C5-AD0D-06FF961C5659}" dt="2025-09-04T17:31:40.622" v="300" actId="20577"/>
        <pc:sldMkLst>
          <pc:docMk/>
          <pc:sldMk cId="501355277" sldId="414"/>
        </pc:sldMkLst>
        <pc:spChg chg="mod">
          <ac:chgData name="Travis Peck" userId="8a0f63f9-5ca0-46b6-bd4a-51e57c0b69c8" providerId="ADAL" clId="{EAEB22BD-DAB8-49C5-AD0D-06FF961C5659}" dt="2025-09-04T17:31:40.622" v="300" actId="20577"/>
          <ac:spMkLst>
            <pc:docMk/>
            <pc:sldMk cId="501355277" sldId="414"/>
            <ac:spMk id="2" creationId="{00000000-0000-0000-0000-000000000000}"/>
          </ac:spMkLst>
        </pc:spChg>
      </pc:sldChg>
      <pc:sldChg chg="modSp add del mod">
        <pc:chgData name="Travis Peck" userId="8a0f63f9-5ca0-46b6-bd4a-51e57c0b69c8" providerId="ADAL" clId="{EAEB22BD-DAB8-49C5-AD0D-06FF961C5659}" dt="2025-09-04T17:26:51.517" v="19" actId="20577"/>
        <pc:sldMkLst>
          <pc:docMk/>
          <pc:sldMk cId="2730491151" sldId="415"/>
        </pc:sldMkLst>
        <pc:spChg chg="mod">
          <ac:chgData name="Travis Peck" userId="8a0f63f9-5ca0-46b6-bd4a-51e57c0b69c8" providerId="ADAL" clId="{EAEB22BD-DAB8-49C5-AD0D-06FF961C5659}" dt="2025-09-04T17:26:51.517" v="19" actId="20577"/>
          <ac:spMkLst>
            <pc:docMk/>
            <pc:sldMk cId="2730491151" sldId="415"/>
            <ac:spMk id="3" creationId="{00000000-0000-0000-0000-000000000000}"/>
          </ac:spMkLst>
        </pc:spChg>
      </pc:sldChg>
      <pc:sldChg chg="modSp mod">
        <pc:chgData name="Travis Peck" userId="8a0f63f9-5ca0-46b6-bd4a-51e57c0b69c8" providerId="ADAL" clId="{EAEB22BD-DAB8-49C5-AD0D-06FF961C5659}" dt="2025-09-04T17:38:15.325" v="849" actId="20577"/>
        <pc:sldMkLst>
          <pc:docMk/>
          <pc:sldMk cId="2607924926" sldId="417"/>
        </pc:sldMkLst>
        <pc:spChg chg="mod">
          <ac:chgData name="Travis Peck" userId="8a0f63f9-5ca0-46b6-bd4a-51e57c0b69c8" providerId="ADAL" clId="{EAEB22BD-DAB8-49C5-AD0D-06FF961C5659}" dt="2025-09-04T17:38:15.325" v="849" actId="20577"/>
          <ac:spMkLst>
            <pc:docMk/>
            <pc:sldMk cId="2607924926" sldId="417"/>
            <ac:spMk id="4" creationId="{00000000-0000-0000-0000-000000000000}"/>
          </ac:spMkLst>
        </pc:spChg>
      </pc:sldChg>
      <pc:sldChg chg="addSp delSp del mod">
        <pc:chgData name="Travis Peck" userId="8a0f63f9-5ca0-46b6-bd4a-51e57c0b69c8" providerId="ADAL" clId="{EAEB22BD-DAB8-49C5-AD0D-06FF961C5659}" dt="2025-09-04T17:26:30.770" v="4" actId="2696"/>
        <pc:sldMkLst>
          <pc:docMk/>
          <pc:sldMk cId="1353808490" sldId="462"/>
        </pc:sldMkLst>
      </pc:sldChg>
      <pc:sldChg chg="del">
        <pc:chgData name="Travis Peck" userId="8a0f63f9-5ca0-46b6-bd4a-51e57c0b69c8" providerId="ADAL" clId="{EAEB22BD-DAB8-49C5-AD0D-06FF961C5659}" dt="2025-09-04T17:38:48.136" v="905" actId="47"/>
        <pc:sldMkLst>
          <pc:docMk/>
          <pc:sldMk cId="915473399" sldId="466"/>
        </pc:sldMkLst>
      </pc:sldChg>
      <pc:sldChg chg="del">
        <pc:chgData name="Travis Peck" userId="8a0f63f9-5ca0-46b6-bd4a-51e57c0b69c8" providerId="ADAL" clId="{EAEB22BD-DAB8-49C5-AD0D-06FF961C5659}" dt="2025-09-04T17:38:50.565" v="907" actId="47"/>
        <pc:sldMkLst>
          <pc:docMk/>
          <pc:sldMk cId="3825275868" sldId="564"/>
        </pc:sldMkLst>
      </pc:sldChg>
      <pc:sldChg chg="del">
        <pc:chgData name="Travis Peck" userId="8a0f63f9-5ca0-46b6-bd4a-51e57c0b69c8" providerId="ADAL" clId="{EAEB22BD-DAB8-49C5-AD0D-06FF961C5659}" dt="2025-09-04T17:38:51.469" v="908" actId="47"/>
        <pc:sldMkLst>
          <pc:docMk/>
          <pc:sldMk cId="3643111957" sldId="565"/>
        </pc:sldMkLst>
      </pc:sldChg>
      <pc:sldChg chg="del">
        <pc:chgData name="Travis Peck" userId="8a0f63f9-5ca0-46b6-bd4a-51e57c0b69c8" providerId="ADAL" clId="{EAEB22BD-DAB8-49C5-AD0D-06FF961C5659}" dt="2025-09-04T17:38:56.708" v="914" actId="47"/>
        <pc:sldMkLst>
          <pc:docMk/>
          <pc:sldMk cId="1308841999" sldId="567"/>
        </pc:sldMkLst>
      </pc:sldChg>
      <pc:sldChg chg="del">
        <pc:chgData name="Travis Peck" userId="8a0f63f9-5ca0-46b6-bd4a-51e57c0b69c8" providerId="ADAL" clId="{EAEB22BD-DAB8-49C5-AD0D-06FF961C5659}" dt="2025-09-04T17:38:54.786" v="912" actId="47"/>
        <pc:sldMkLst>
          <pc:docMk/>
          <pc:sldMk cId="2163805877" sldId="611"/>
        </pc:sldMkLst>
      </pc:sldChg>
      <pc:sldChg chg="del">
        <pc:chgData name="Travis Peck" userId="8a0f63f9-5ca0-46b6-bd4a-51e57c0b69c8" providerId="ADAL" clId="{EAEB22BD-DAB8-49C5-AD0D-06FF961C5659}" dt="2025-09-04T17:38:55.723" v="913" actId="47"/>
        <pc:sldMkLst>
          <pc:docMk/>
          <pc:sldMk cId="2783136147" sldId="612"/>
        </pc:sldMkLst>
      </pc:sldChg>
      <pc:sldChg chg="del">
        <pc:chgData name="Travis Peck" userId="8a0f63f9-5ca0-46b6-bd4a-51e57c0b69c8" providerId="ADAL" clId="{EAEB22BD-DAB8-49C5-AD0D-06FF961C5659}" dt="2025-09-04T17:38:49.565" v="906" actId="47"/>
        <pc:sldMkLst>
          <pc:docMk/>
          <pc:sldMk cId="771933762" sldId="613"/>
        </pc:sldMkLst>
      </pc:sldChg>
      <pc:sldChg chg="del">
        <pc:chgData name="Travis Peck" userId="8a0f63f9-5ca0-46b6-bd4a-51e57c0b69c8" providerId="ADAL" clId="{EAEB22BD-DAB8-49C5-AD0D-06FF961C5659}" dt="2025-09-04T17:38:52.334" v="909" actId="47"/>
        <pc:sldMkLst>
          <pc:docMk/>
          <pc:sldMk cId="1029415267" sldId="614"/>
        </pc:sldMkLst>
      </pc:sldChg>
      <pc:sldChg chg="del">
        <pc:chgData name="Travis Peck" userId="8a0f63f9-5ca0-46b6-bd4a-51e57c0b69c8" providerId="ADAL" clId="{EAEB22BD-DAB8-49C5-AD0D-06FF961C5659}" dt="2025-09-04T17:38:53.004" v="910" actId="47"/>
        <pc:sldMkLst>
          <pc:docMk/>
          <pc:sldMk cId="250852589" sldId="615"/>
        </pc:sldMkLst>
      </pc:sldChg>
      <pc:sldChg chg="del">
        <pc:chgData name="Travis Peck" userId="8a0f63f9-5ca0-46b6-bd4a-51e57c0b69c8" providerId="ADAL" clId="{EAEB22BD-DAB8-49C5-AD0D-06FF961C5659}" dt="2025-09-04T17:38:53.538" v="911" actId="47"/>
        <pc:sldMkLst>
          <pc:docMk/>
          <pc:sldMk cId="2796398046" sldId="616"/>
        </pc:sldMkLst>
      </pc:sldChg>
      <pc:sldChg chg="add">
        <pc:chgData name="Travis Peck" userId="8a0f63f9-5ca0-46b6-bd4a-51e57c0b69c8" providerId="ADAL" clId="{EAEB22BD-DAB8-49C5-AD0D-06FF961C5659}" dt="2025-09-04T17:33:06.675" v="437"/>
        <pc:sldMkLst>
          <pc:docMk/>
          <pc:sldMk cId="2222019270" sldId="617"/>
        </pc:sldMkLst>
      </pc:sldChg>
      <pc:sldChg chg="modSp add mod">
        <pc:chgData name="Travis Peck" userId="8a0f63f9-5ca0-46b6-bd4a-51e57c0b69c8" providerId="ADAL" clId="{EAEB22BD-DAB8-49C5-AD0D-06FF961C5659}" dt="2025-09-04T17:33:51.490" v="513" actId="20577"/>
        <pc:sldMkLst>
          <pc:docMk/>
          <pc:sldMk cId="1412951362" sldId="618"/>
        </pc:sldMkLst>
        <pc:spChg chg="mod">
          <ac:chgData name="Travis Peck" userId="8a0f63f9-5ca0-46b6-bd4a-51e57c0b69c8" providerId="ADAL" clId="{EAEB22BD-DAB8-49C5-AD0D-06FF961C5659}" dt="2025-09-04T17:33:51.490" v="513" actId="20577"/>
          <ac:spMkLst>
            <pc:docMk/>
            <pc:sldMk cId="1412951362" sldId="618"/>
            <ac:spMk id="2" creationId="{00000000-0000-0000-0000-000000000000}"/>
          </ac:spMkLst>
        </pc:spChg>
      </pc:sldChg>
      <pc:sldChg chg="modSp add mod">
        <pc:chgData name="Travis Peck" userId="8a0f63f9-5ca0-46b6-bd4a-51e57c0b69c8" providerId="ADAL" clId="{EAEB22BD-DAB8-49C5-AD0D-06FF961C5659}" dt="2025-09-04T17:37:54.728" v="779" actId="20577"/>
        <pc:sldMkLst>
          <pc:docMk/>
          <pc:sldMk cId="1124408130" sldId="619"/>
        </pc:sldMkLst>
        <pc:spChg chg="mod">
          <ac:chgData name="Travis Peck" userId="8a0f63f9-5ca0-46b6-bd4a-51e57c0b69c8" providerId="ADAL" clId="{EAEB22BD-DAB8-49C5-AD0D-06FF961C5659}" dt="2025-09-04T17:37:54.728" v="779" actId="20577"/>
          <ac:spMkLst>
            <pc:docMk/>
            <pc:sldMk cId="1124408130" sldId="619"/>
            <ac:spMk id="2" creationId="{87245EF4-CBB1-7927-5888-463AC3E9AFB3}"/>
          </ac:spMkLst>
        </pc:spChg>
        <pc:spChg chg="mod">
          <ac:chgData name="Travis Peck" userId="8a0f63f9-5ca0-46b6-bd4a-51e57c0b69c8" providerId="ADAL" clId="{EAEB22BD-DAB8-49C5-AD0D-06FF961C5659}" dt="2025-09-04T17:37:35.872" v="666" actId="20577"/>
          <ac:spMkLst>
            <pc:docMk/>
            <pc:sldMk cId="1124408130" sldId="619"/>
            <ac:spMk id="4" creationId="{9640D469-E1DA-FF2D-3B5B-C3BF7DD0A5B0}"/>
          </ac:spMkLst>
        </pc:spChg>
      </pc:sldChg>
      <pc:sldChg chg="modSp new del mod">
        <pc:chgData name="Travis Peck" userId="8a0f63f9-5ca0-46b6-bd4a-51e57c0b69c8" providerId="ADAL" clId="{EAEB22BD-DAB8-49C5-AD0D-06FF961C5659}" dt="2025-09-08T15:30:03.016" v="1363" actId="47"/>
        <pc:sldMkLst>
          <pc:docMk/>
          <pc:sldMk cId="3996044699" sldId="620"/>
        </pc:sldMkLst>
        <pc:spChg chg="mod">
          <ac:chgData name="Travis Peck" userId="8a0f63f9-5ca0-46b6-bd4a-51e57c0b69c8" providerId="ADAL" clId="{EAEB22BD-DAB8-49C5-AD0D-06FF961C5659}" dt="2025-09-05T15:33:19.956" v="1076" actId="403"/>
          <ac:spMkLst>
            <pc:docMk/>
            <pc:sldMk cId="3996044699" sldId="620"/>
            <ac:spMk id="2" creationId="{77B2505C-9647-2567-826D-488467676F8D}"/>
          </ac:spMkLst>
        </pc:spChg>
        <pc:spChg chg="mod">
          <ac:chgData name="Travis Peck" userId="8a0f63f9-5ca0-46b6-bd4a-51e57c0b69c8" providerId="ADAL" clId="{EAEB22BD-DAB8-49C5-AD0D-06FF961C5659}" dt="2025-09-05T15:32:10.750" v="961" actId="20577"/>
          <ac:spMkLst>
            <pc:docMk/>
            <pc:sldMk cId="3996044699" sldId="620"/>
            <ac:spMk id="4" creationId="{FE22B69E-0623-4C3F-02E9-67540DF60C42}"/>
          </ac:spMkLst>
        </pc:spChg>
      </pc:sldChg>
      <pc:sldChg chg="modSp new mod">
        <pc:chgData name="Travis Peck" userId="8a0f63f9-5ca0-46b6-bd4a-51e57c0b69c8" providerId="ADAL" clId="{EAEB22BD-DAB8-49C5-AD0D-06FF961C5659}" dt="2025-09-05T15:34:46.346" v="1351" actId="20577"/>
        <pc:sldMkLst>
          <pc:docMk/>
          <pc:sldMk cId="3373513569" sldId="621"/>
        </pc:sldMkLst>
        <pc:spChg chg="mod">
          <ac:chgData name="Travis Peck" userId="8a0f63f9-5ca0-46b6-bd4a-51e57c0b69c8" providerId="ADAL" clId="{EAEB22BD-DAB8-49C5-AD0D-06FF961C5659}" dt="2025-09-05T15:34:46.346" v="1351" actId="20577"/>
          <ac:spMkLst>
            <pc:docMk/>
            <pc:sldMk cId="3373513569" sldId="621"/>
            <ac:spMk id="2" creationId="{FB916209-6250-6401-A2EC-AFCDF6A44699}"/>
          </ac:spMkLst>
        </pc:spChg>
        <pc:spChg chg="mod">
          <ac:chgData name="Travis Peck" userId="8a0f63f9-5ca0-46b6-bd4a-51e57c0b69c8" providerId="ADAL" clId="{EAEB22BD-DAB8-49C5-AD0D-06FF961C5659}" dt="2025-09-05T15:34:30.551" v="1322" actId="122"/>
          <ac:spMkLst>
            <pc:docMk/>
            <pc:sldMk cId="3373513569" sldId="621"/>
            <ac:spMk id="4" creationId="{18D799B1-AF0E-1A21-4ABC-B858B8E4B72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30B32-E726-7D4B-B8BE-178BD00A985E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3FE71-E719-2D41-9A86-D2DA024CE635}">
      <dgm:prSet phldrT="[Text]"/>
      <dgm:spPr/>
      <dgm:t>
        <a:bodyPr/>
        <a:lstStyle/>
        <a:p>
          <a:r>
            <a:rPr lang="en-US"/>
            <a:t>Retrieval</a:t>
          </a:r>
        </a:p>
      </dgm:t>
    </dgm:pt>
    <dgm:pt modelId="{3B41A651-9D96-5441-AC7E-7BB7E0F36E9C}" type="parTrans" cxnId="{B2EF145D-F4FD-154A-805D-C8D055083B56}">
      <dgm:prSet/>
      <dgm:spPr/>
      <dgm:t>
        <a:bodyPr/>
        <a:lstStyle/>
        <a:p>
          <a:endParaRPr lang="en-US"/>
        </a:p>
      </dgm:t>
    </dgm:pt>
    <dgm:pt modelId="{A58BEF1F-F487-6C40-92FA-6479F7E1166D}" type="sibTrans" cxnId="{B2EF145D-F4FD-154A-805D-C8D055083B56}">
      <dgm:prSet/>
      <dgm:spPr/>
      <dgm:t>
        <a:bodyPr/>
        <a:lstStyle/>
        <a:p>
          <a:endParaRPr lang="en-US"/>
        </a:p>
      </dgm:t>
    </dgm:pt>
    <dgm:pt modelId="{8F026DDC-D51A-1143-9385-5267B2567796}">
      <dgm:prSet phldrT="[Text]"/>
      <dgm:spPr/>
      <dgm:t>
        <a:bodyPr/>
        <a:lstStyle/>
        <a:p>
          <a:r>
            <a:rPr lang="en-US"/>
            <a:t>Reflection</a:t>
          </a:r>
        </a:p>
      </dgm:t>
    </dgm:pt>
    <dgm:pt modelId="{44F54BCE-5BFD-B941-8460-F5ADC7332E54}" type="parTrans" cxnId="{BA0BA197-EA27-4C4A-8BCF-A051B3F01A0F}">
      <dgm:prSet/>
      <dgm:spPr/>
      <dgm:t>
        <a:bodyPr/>
        <a:lstStyle/>
        <a:p>
          <a:endParaRPr lang="en-US"/>
        </a:p>
      </dgm:t>
    </dgm:pt>
    <dgm:pt modelId="{762B3F3C-5C0B-9B4F-90C8-FC5720AC861F}" type="sibTrans" cxnId="{BA0BA197-EA27-4C4A-8BCF-A051B3F01A0F}">
      <dgm:prSet/>
      <dgm:spPr/>
      <dgm:t>
        <a:bodyPr/>
        <a:lstStyle/>
        <a:p>
          <a:endParaRPr lang="en-US"/>
        </a:p>
      </dgm:t>
    </dgm:pt>
    <dgm:pt modelId="{DC34520A-1201-9C44-94C7-D1D55083A82B}">
      <dgm:prSet phldrT="[Text]"/>
      <dgm:spPr/>
      <dgm:t>
        <a:bodyPr/>
        <a:lstStyle/>
        <a:p>
          <a:r>
            <a:rPr lang="en-US"/>
            <a:t>Linkage</a:t>
          </a:r>
        </a:p>
      </dgm:t>
    </dgm:pt>
    <dgm:pt modelId="{45DF5571-DFD3-E54B-8F6A-E7848A0BB025}" type="parTrans" cxnId="{D1EA1FD8-5B9E-5A48-A658-B424A45B36FA}">
      <dgm:prSet/>
      <dgm:spPr/>
      <dgm:t>
        <a:bodyPr/>
        <a:lstStyle/>
        <a:p>
          <a:endParaRPr lang="en-US"/>
        </a:p>
      </dgm:t>
    </dgm:pt>
    <dgm:pt modelId="{85E25370-636F-0646-A289-553EDE41AD7A}" type="sibTrans" cxnId="{D1EA1FD8-5B9E-5A48-A658-B424A45B36FA}">
      <dgm:prSet/>
      <dgm:spPr/>
      <dgm:t>
        <a:bodyPr/>
        <a:lstStyle/>
        <a:p>
          <a:endParaRPr lang="en-US"/>
        </a:p>
      </dgm:t>
    </dgm:pt>
    <dgm:pt modelId="{B7DBF5DF-ABDE-7542-AA03-601BF8008AC2}">
      <dgm:prSet phldrT="[Text]"/>
      <dgm:spPr/>
      <dgm:t>
        <a:bodyPr/>
        <a:lstStyle/>
        <a:p>
          <a:r>
            <a:rPr lang="en-US"/>
            <a:t>Professional Response</a:t>
          </a:r>
        </a:p>
      </dgm:t>
    </dgm:pt>
    <dgm:pt modelId="{9AAC382C-1D3A-CF4A-B682-BB39762FDFA6}" type="parTrans" cxnId="{E16DADA6-9022-CA43-906B-13ADD175963D}">
      <dgm:prSet/>
      <dgm:spPr/>
      <dgm:t>
        <a:bodyPr/>
        <a:lstStyle/>
        <a:p>
          <a:endParaRPr lang="en-US"/>
        </a:p>
      </dgm:t>
    </dgm:pt>
    <dgm:pt modelId="{48BAA8E7-9F44-1344-9827-C168B7CF8396}" type="sibTrans" cxnId="{E16DADA6-9022-CA43-906B-13ADD175963D}">
      <dgm:prSet/>
      <dgm:spPr/>
      <dgm:t>
        <a:bodyPr/>
        <a:lstStyle/>
        <a:p>
          <a:endParaRPr lang="en-US"/>
        </a:p>
      </dgm:t>
    </dgm:pt>
    <dgm:pt modelId="{B1BD3383-2F91-A344-AA2F-625FD172C536}">
      <dgm:prSet phldrT="[Text]"/>
      <dgm:spPr/>
      <dgm:t>
        <a:bodyPr/>
        <a:lstStyle/>
        <a:p>
          <a:pPr>
            <a:buNone/>
          </a:pPr>
          <a:r>
            <a:rPr lang="en-US"/>
            <a:t>Information gathering</a:t>
          </a:r>
        </a:p>
      </dgm:t>
    </dgm:pt>
    <dgm:pt modelId="{701EBC50-8F21-5347-8E5D-5F98490FD0BF}" type="parTrans" cxnId="{AE2CA079-B118-1141-8159-856E2CE3CFD7}">
      <dgm:prSet/>
      <dgm:spPr/>
      <dgm:t>
        <a:bodyPr/>
        <a:lstStyle/>
        <a:p>
          <a:endParaRPr lang="en-US"/>
        </a:p>
      </dgm:t>
    </dgm:pt>
    <dgm:pt modelId="{B97024D1-89D4-7A4C-9C2E-AA506A23FE9D}" type="sibTrans" cxnId="{AE2CA079-B118-1141-8159-856E2CE3CFD7}">
      <dgm:prSet/>
      <dgm:spPr/>
      <dgm:t>
        <a:bodyPr/>
        <a:lstStyle/>
        <a:p>
          <a:endParaRPr lang="en-US"/>
        </a:p>
      </dgm:t>
    </dgm:pt>
    <dgm:pt modelId="{5803E9BF-CED4-1A42-9AEA-EFECCE6E35C2}">
      <dgm:prSet phldrT="[Text]"/>
      <dgm:spPr/>
      <dgm:t>
        <a:bodyPr/>
        <a:lstStyle/>
        <a:p>
          <a:pPr>
            <a:buNone/>
          </a:pPr>
          <a:r>
            <a:rPr lang="en-US"/>
            <a:t>Exploration of self</a:t>
          </a:r>
        </a:p>
      </dgm:t>
    </dgm:pt>
    <dgm:pt modelId="{AA392164-3568-0C4F-8520-7D18CA0C21B5}" type="parTrans" cxnId="{6841AFFE-7A08-9947-914B-C86F750B04B5}">
      <dgm:prSet/>
      <dgm:spPr/>
      <dgm:t>
        <a:bodyPr/>
        <a:lstStyle/>
        <a:p>
          <a:endParaRPr lang="en-US"/>
        </a:p>
      </dgm:t>
    </dgm:pt>
    <dgm:pt modelId="{69550F25-2B58-F24F-9CD5-40EFC9558885}" type="sibTrans" cxnId="{6841AFFE-7A08-9947-914B-C86F750B04B5}">
      <dgm:prSet/>
      <dgm:spPr/>
      <dgm:t>
        <a:bodyPr/>
        <a:lstStyle/>
        <a:p>
          <a:endParaRPr lang="en-US"/>
        </a:p>
      </dgm:t>
    </dgm:pt>
    <dgm:pt modelId="{E611177D-A650-484D-A27F-CFE565CCB4C5}">
      <dgm:prSet phldrT="[Text]"/>
      <dgm:spPr/>
      <dgm:t>
        <a:bodyPr/>
        <a:lstStyle/>
        <a:p>
          <a:pPr>
            <a:buNone/>
          </a:pPr>
          <a:r>
            <a:rPr lang="en-US"/>
            <a:t>Conscious application of</a:t>
          </a:r>
        </a:p>
      </dgm:t>
    </dgm:pt>
    <dgm:pt modelId="{876D66BB-29FE-5243-8126-3379E674F257}" type="parTrans" cxnId="{2A957168-FC7A-C849-BAA1-8D3334BF72DE}">
      <dgm:prSet/>
      <dgm:spPr/>
      <dgm:t>
        <a:bodyPr/>
        <a:lstStyle/>
        <a:p>
          <a:endParaRPr lang="en-US"/>
        </a:p>
      </dgm:t>
    </dgm:pt>
    <dgm:pt modelId="{AD7D7ABF-820D-5644-904F-58A59FDC06F8}" type="sibTrans" cxnId="{2A957168-FC7A-C849-BAA1-8D3334BF72DE}">
      <dgm:prSet/>
      <dgm:spPr/>
      <dgm:t>
        <a:bodyPr/>
        <a:lstStyle/>
        <a:p>
          <a:endParaRPr lang="en-US"/>
        </a:p>
      </dgm:t>
    </dgm:pt>
    <dgm:pt modelId="{47BB232C-A7FD-2F4E-8D36-1897DBFEA44B}">
      <dgm:prSet phldrT="[Text]"/>
      <dgm:spPr/>
      <dgm:t>
        <a:bodyPr/>
        <a:lstStyle/>
        <a:p>
          <a:pPr>
            <a:buNone/>
          </a:pPr>
          <a:r>
            <a:rPr lang="en-US"/>
            <a:t>Using knowledge and</a:t>
          </a:r>
        </a:p>
      </dgm:t>
    </dgm:pt>
    <dgm:pt modelId="{A77E7D68-EE62-2245-92FE-2C169F01BBE4}" type="parTrans" cxnId="{DD75CF67-62A7-0E45-93F0-0C4EE7F1D775}">
      <dgm:prSet/>
      <dgm:spPr/>
      <dgm:t>
        <a:bodyPr/>
        <a:lstStyle/>
        <a:p>
          <a:endParaRPr lang="en-US"/>
        </a:p>
      </dgm:t>
    </dgm:pt>
    <dgm:pt modelId="{E384570F-A6F5-8D4B-A887-2DF47EBB9CE6}" type="sibTrans" cxnId="{DD75CF67-62A7-0E45-93F0-0C4EE7F1D775}">
      <dgm:prSet/>
      <dgm:spPr/>
      <dgm:t>
        <a:bodyPr/>
        <a:lstStyle/>
        <a:p>
          <a:endParaRPr lang="en-US"/>
        </a:p>
      </dgm:t>
    </dgm:pt>
    <dgm:pt modelId="{785FAEEC-07DF-4A9F-8495-FF30B839D21F}">
      <dgm:prSet phldrT="[Text]"/>
      <dgm:spPr/>
      <dgm:t>
        <a:bodyPr/>
        <a:lstStyle/>
        <a:p>
          <a:pPr>
            <a:buNone/>
          </a:pPr>
          <a:r>
            <a:rPr lang="en-US"/>
            <a:t>about a specific practice</a:t>
          </a:r>
        </a:p>
      </dgm:t>
    </dgm:pt>
    <dgm:pt modelId="{513EE096-6A5E-44A1-A2D6-EB96F480D932}" type="parTrans" cxnId="{7ED11357-588C-45BD-9695-C1E9E0BEED48}">
      <dgm:prSet/>
      <dgm:spPr/>
      <dgm:t>
        <a:bodyPr/>
        <a:lstStyle/>
        <a:p>
          <a:endParaRPr lang="en-US"/>
        </a:p>
      </dgm:t>
    </dgm:pt>
    <dgm:pt modelId="{99AFF5BD-5DBB-439D-BE90-46721215D547}" type="sibTrans" cxnId="{7ED11357-588C-45BD-9695-C1E9E0BEED48}">
      <dgm:prSet/>
      <dgm:spPr/>
      <dgm:t>
        <a:bodyPr/>
        <a:lstStyle/>
        <a:p>
          <a:endParaRPr lang="en-US"/>
        </a:p>
      </dgm:t>
    </dgm:pt>
    <dgm:pt modelId="{C249EBB0-2D12-4402-A014-01A554717A44}">
      <dgm:prSet phldrT="[Text]"/>
      <dgm:spPr/>
      <dgm:t>
        <a:bodyPr/>
        <a:lstStyle/>
        <a:p>
          <a:pPr>
            <a:buNone/>
          </a:pPr>
          <a:r>
            <a:rPr lang="en-US"/>
            <a:t>situation</a:t>
          </a:r>
        </a:p>
      </dgm:t>
    </dgm:pt>
    <dgm:pt modelId="{8D69D117-3C1B-472F-8ADA-3B2CADF6100B}" type="parTrans" cxnId="{5EFEDD06-B208-485C-BE10-B3C31D1DED36}">
      <dgm:prSet/>
      <dgm:spPr/>
      <dgm:t>
        <a:bodyPr/>
        <a:lstStyle/>
        <a:p>
          <a:endParaRPr lang="en-US"/>
        </a:p>
      </dgm:t>
    </dgm:pt>
    <dgm:pt modelId="{C9CE9D63-AF3A-41B5-9D1D-C7219F9E4797}" type="sibTrans" cxnId="{5EFEDD06-B208-485C-BE10-B3C31D1DED36}">
      <dgm:prSet/>
      <dgm:spPr/>
      <dgm:t>
        <a:bodyPr/>
        <a:lstStyle/>
        <a:p>
          <a:endParaRPr lang="en-US"/>
        </a:p>
      </dgm:t>
    </dgm:pt>
    <dgm:pt modelId="{882EB89F-89B2-4323-9600-E2A0F312A3DD}">
      <dgm:prSet phldrT="[Text]"/>
      <dgm:spPr/>
      <dgm:t>
        <a:bodyPr/>
        <a:lstStyle/>
        <a:p>
          <a:pPr>
            <a:buNone/>
          </a:pPr>
          <a:r>
            <a:rPr lang="en-US"/>
            <a:t>awareness and personal</a:t>
          </a:r>
        </a:p>
      </dgm:t>
    </dgm:pt>
    <dgm:pt modelId="{F0E29B35-5EFE-433D-AB21-74AA88106339}" type="parTrans" cxnId="{0760EC42-A3A2-41EC-8F24-49AB429714A0}">
      <dgm:prSet/>
      <dgm:spPr/>
      <dgm:t>
        <a:bodyPr/>
        <a:lstStyle/>
        <a:p>
          <a:endParaRPr lang="en-US"/>
        </a:p>
      </dgm:t>
    </dgm:pt>
    <dgm:pt modelId="{9CD8F34A-2FEB-44D9-BA33-97A15E5ACC4F}" type="sibTrans" cxnId="{0760EC42-A3A2-41EC-8F24-49AB429714A0}">
      <dgm:prSet/>
      <dgm:spPr/>
      <dgm:t>
        <a:bodyPr/>
        <a:lstStyle/>
        <a:p>
          <a:endParaRPr lang="en-US"/>
        </a:p>
      </dgm:t>
    </dgm:pt>
    <dgm:pt modelId="{45BD1EBC-8861-4F13-B733-C4466B5E0AF9}">
      <dgm:prSet phldrT="[Text]"/>
      <dgm:spPr/>
      <dgm:t>
        <a:bodyPr/>
        <a:lstStyle/>
        <a:p>
          <a:pPr>
            <a:buNone/>
          </a:pPr>
          <a:r>
            <a:rPr lang="en-US"/>
            <a:t>values, biases &amp;</a:t>
          </a:r>
        </a:p>
      </dgm:t>
    </dgm:pt>
    <dgm:pt modelId="{629E2021-653D-4A6F-BC3B-001578E58D9E}" type="parTrans" cxnId="{EE9F988D-6699-4B59-84B4-4B5EC09DE309}">
      <dgm:prSet/>
      <dgm:spPr/>
      <dgm:t>
        <a:bodyPr/>
        <a:lstStyle/>
        <a:p>
          <a:endParaRPr lang="en-US"/>
        </a:p>
      </dgm:t>
    </dgm:pt>
    <dgm:pt modelId="{9CAA0703-5814-406D-BE86-512165166BF1}" type="sibTrans" cxnId="{EE9F988D-6699-4B59-84B4-4B5EC09DE309}">
      <dgm:prSet/>
      <dgm:spPr/>
      <dgm:t>
        <a:bodyPr/>
        <a:lstStyle/>
        <a:p>
          <a:endParaRPr lang="en-US"/>
        </a:p>
      </dgm:t>
    </dgm:pt>
    <dgm:pt modelId="{408C6099-95AE-4108-82FA-15F5F99A4E59}">
      <dgm:prSet phldrT="[Text]"/>
      <dgm:spPr/>
      <dgm:t>
        <a:bodyPr/>
        <a:lstStyle/>
        <a:p>
          <a:pPr>
            <a:buNone/>
          </a:pPr>
          <a:r>
            <a:rPr lang="en-US"/>
            <a:t>assumptions</a:t>
          </a:r>
        </a:p>
      </dgm:t>
    </dgm:pt>
    <dgm:pt modelId="{EC555191-00ED-4A7A-ABB2-46577F1AA428}" type="parTrans" cxnId="{EA775993-2267-4CAC-B50A-2F68B19D5E21}">
      <dgm:prSet/>
      <dgm:spPr/>
      <dgm:t>
        <a:bodyPr/>
        <a:lstStyle/>
        <a:p>
          <a:endParaRPr lang="en-US"/>
        </a:p>
      </dgm:t>
    </dgm:pt>
    <dgm:pt modelId="{8E244151-92BD-4953-AD58-0CE559DB2106}" type="sibTrans" cxnId="{EA775993-2267-4CAC-B50A-2F68B19D5E21}">
      <dgm:prSet/>
      <dgm:spPr/>
      <dgm:t>
        <a:bodyPr/>
        <a:lstStyle/>
        <a:p>
          <a:endParaRPr lang="en-US"/>
        </a:p>
      </dgm:t>
    </dgm:pt>
    <dgm:pt modelId="{B3DE7160-5971-4CBC-881D-5D46B26F0FE3}">
      <dgm:prSet phldrT="[Text]"/>
      <dgm:spPr/>
      <dgm:t>
        <a:bodyPr/>
        <a:lstStyle/>
        <a:p>
          <a:pPr>
            <a:buNone/>
          </a:pPr>
          <a:r>
            <a:rPr lang="en-US"/>
            <a:t>theory to practice</a:t>
          </a:r>
        </a:p>
      </dgm:t>
    </dgm:pt>
    <dgm:pt modelId="{E3B8E45F-39E7-4A48-8470-18997E726B39}" type="parTrans" cxnId="{DC66FD9B-15ED-45B3-B83D-5518803655BF}">
      <dgm:prSet/>
      <dgm:spPr/>
      <dgm:t>
        <a:bodyPr/>
        <a:lstStyle/>
        <a:p>
          <a:endParaRPr lang="en-US"/>
        </a:p>
      </dgm:t>
    </dgm:pt>
    <dgm:pt modelId="{72C7EF76-6630-42B3-8033-66A15AFBFDB5}" type="sibTrans" cxnId="{DC66FD9B-15ED-45B3-B83D-5518803655BF}">
      <dgm:prSet/>
      <dgm:spPr/>
      <dgm:t>
        <a:bodyPr/>
        <a:lstStyle/>
        <a:p>
          <a:endParaRPr lang="en-US"/>
        </a:p>
      </dgm:t>
    </dgm:pt>
    <dgm:pt modelId="{3673EF06-DD4C-431E-BCC5-75904763A04B}">
      <dgm:prSet phldrT="[Text]"/>
      <dgm:spPr/>
      <dgm:t>
        <a:bodyPr/>
        <a:lstStyle/>
        <a:p>
          <a:pPr>
            <a:buNone/>
          </a:pPr>
          <a:r>
            <a:rPr lang="en-US"/>
            <a:t>insights to develop plans</a:t>
          </a:r>
        </a:p>
      </dgm:t>
    </dgm:pt>
    <dgm:pt modelId="{BE622759-A2EE-4E7E-B3C4-149A24D40AE7}" type="parTrans" cxnId="{3E335241-59AC-4BFC-A86A-3C6CCAD5A380}">
      <dgm:prSet/>
      <dgm:spPr/>
      <dgm:t>
        <a:bodyPr/>
        <a:lstStyle/>
        <a:p>
          <a:endParaRPr lang="en-US"/>
        </a:p>
      </dgm:t>
    </dgm:pt>
    <dgm:pt modelId="{D840E803-0C65-4C8C-A65C-1B09DF5A3CCF}" type="sibTrans" cxnId="{3E335241-59AC-4BFC-A86A-3C6CCAD5A380}">
      <dgm:prSet/>
      <dgm:spPr/>
      <dgm:t>
        <a:bodyPr/>
        <a:lstStyle/>
        <a:p>
          <a:endParaRPr lang="en-US"/>
        </a:p>
      </dgm:t>
    </dgm:pt>
    <dgm:pt modelId="{0AE007B6-3306-4F59-9F2A-8DC57B42AB56}">
      <dgm:prSet phldrT="[Text]"/>
      <dgm:spPr/>
      <dgm:t>
        <a:bodyPr/>
        <a:lstStyle/>
        <a:p>
          <a:pPr>
            <a:buNone/>
          </a:pPr>
          <a:r>
            <a:rPr lang="en-US"/>
            <a:t>and </a:t>
          </a:r>
          <a:r>
            <a:rPr lang="en-US" err="1"/>
            <a:t>behavioural</a:t>
          </a:r>
          <a:endParaRPr lang="en-US"/>
        </a:p>
      </dgm:t>
    </dgm:pt>
    <dgm:pt modelId="{5D8E4B01-A375-4B2B-91D4-19B65A949B36}" type="parTrans" cxnId="{2261914C-C605-49DF-87F0-484860D1FB6B}">
      <dgm:prSet/>
      <dgm:spPr/>
      <dgm:t>
        <a:bodyPr/>
        <a:lstStyle/>
        <a:p>
          <a:endParaRPr lang="en-US"/>
        </a:p>
      </dgm:t>
    </dgm:pt>
    <dgm:pt modelId="{9B5F5915-5787-4F1E-8192-785A9D2897A9}" type="sibTrans" cxnId="{2261914C-C605-49DF-87F0-484860D1FB6B}">
      <dgm:prSet/>
      <dgm:spPr/>
      <dgm:t>
        <a:bodyPr/>
        <a:lstStyle/>
        <a:p>
          <a:endParaRPr lang="en-US"/>
        </a:p>
      </dgm:t>
    </dgm:pt>
    <dgm:pt modelId="{B3870EAF-4972-420E-B897-139042EFC16F}">
      <dgm:prSet phldrT="[Text]"/>
      <dgm:spPr/>
      <dgm:t>
        <a:bodyPr/>
        <a:lstStyle/>
        <a:p>
          <a:pPr>
            <a:buNone/>
          </a:pPr>
          <a:r>
            <a:rPr lang="en-US"/>
            <a:t>responses to inform</a:t>
          </a:r>
        </a:p>
      </dgm:t>
    </dgm:pt>
    <dgm:pt modelId="{5DDC403C-4EC6-42D3-B907-A14EF051AEA5}" type="parTrans" cxnId="{D09D81E3-6516-49FF-A085-EA643C1A515E}">
      <dgm:prSet/>
      <dgm:spPr/>
      <dgm:t>
        <a:bodyPr/>
        <a:lstStyle/>
        <a:p>
          <a:endParaRPr lang="en-US"/>
        </a:p>
      </dgm:t>
    </dgm:pt>
    <dgm:pt modelId="{EF1C604A-8E00-42B8-BADE-0AD4FBAF3BBF}" type="sibTrans" cxnId="{D09D81E3-6516-49FF-A085-EA643C1A515E}">
      <dgm:prSet/>
      <dgm:spPr/>
      <dgm:t>
        <a:bodyPr/>
        <a:lstStyle/>
        <a:p>
          <a:endParaRPr lang="en-US"/>
        </a:p>
      </dgm:t>
    </dgm:pt>
    <dgm:pt modelId="{BFBEB213-A000-41B3-A28A-6C7984C237CA}">
      <dgm:prSet phldrT="[Text]"/>
      <dgm:spPr/>
      <dgm:t>
        <a:bodyPr/>
        <a:lstStyle/>
        <a:p>
          <a:pPr>
            <a:buNone/>
          </a:pPr>
          <a:r>
            <a:rPr lang="en-US"/>
            <a:t>future encounters</a:t>
          </a:r>
        </a:p>
      </dgm:t>
    </dgm:pt>
    <dgm:pt modelId="{575815DD-DCA2-43D5-9FB9-4EB3C1FDDD20}" type="parTrans" cxnId="{F220A2FB-1CC8-4448-ADF5-7398F04E3A97}">
      <dgm:prSet/>
      <dgm:spPr/>
      <dgm:t>
        <a:bodyPr/>
        <a:lstStyle/>
        <a:p>
          <a:endParaRPr lang="en-US"/>
        </a:p>
      </dgm:t>
    </dgm:pt>
    <dgm:pt modelId="{E4B08CBD-7C55-4315-B353-D7554D4D17BD}" type="sibTrans" cxnId="{F220A2FB-1CC8-4448-ADF5-7398F04E3A97}">
      <dgm:prSet/>
      <dgm:spPr/>
      <dgm:t>
        <a:bodyPr/>
        <a:lstStyle/>
        <a:p>
          <a:endParaRPr lang="en-US"/>
        </a:p>
      </dgm:t>
    </dgm:pt>
    <dgm:pt modelId="{807881B1-2A89-E84F-80B9-569FE740C431}" type="pres">
      <dgm:prSet presAssocID="{AAC30B32-E726-7D4B-B8BE-178BD00A985E}" presName="Name0" presStyleCnt="0">
        <dgm:presLayoutVars>
          <dgm:dir/>
          <dgm:animLvl val="lvl"/>
          <dgm:resizeHandles val="exact"/>
        </dgm:presLayoutVars>
      </dgm:prSet>
      <dgm:spPr/>
    </dgm:pt>
    <dgm:pt modelId="{78D44300-A5E1-954E-97A3-6E614935A807}" type="pres">
      <dgm:prSet presAssocID="{AAC30B32-E726-7D4B-B8BE-178BD00A985E}" presName="tSp" presStyleCnt="0"/>
      <dgm:spPr/>
    </dgm:pt>
    <dgm:pt modelId="{73E5C58F-42E4-FC4A-8ED1-AB0A92B75559}" type="pres">
      <dgm:prSet presAssocID="{AAC30B32-E726-7D4B-B8BE-178BD00A985E}" presName="bSp" presStyleCnt="0"/>
      <dgm:spPr/>
    </dgm:pt>
    <dgm:pt modelId="{DAAF6CC7-29C3-EF4D-8B23-EF9715374EE7}" type="pres">
      <dgm:prSet presAssocID="{AAC30B32-E726-7D4B-B8BE-178BD00A985E}" presName="process" presStyleCnt="0"/>
      <dgm:spPr/>
    </dgm:pt>
    <dgm:pt modelId="{6C357F91-F249-FB45-9DB2-B2E8EFEFCFC9}" type="pres">
      <dgm:prSet presAssocID="{BC83FE71-E719-2D41-9A86-D2DA024CE635}" presName="composite1" presStyleCnt="0"/>
      <dgm:spPr/>
    </dgm:pt>
    <dgm:pt modelId="{C0059826-3B03-F641-B226-7E289BA409A1}" type="pres">
      <dgm:prSet presAssocID="{BC83FE71-E719-2D41-9A86-D2DA024CE635}" presName="dummyNode1" presStyleLbl="node1" presStyleIdx="0" presStyleCnt="4"/>
      <dgm:spPr/>
    </dgm:pt>
    <dgm:pt modelId="{114EEA34-010B-F543-AE1E-D9B81505A00F}" type="pres">
      <dgm:prSet presAssocID="{BC83FE71-E719-2D41-9A86-D2DA024CE635}" presName="childNode1" presStyleLbl="bgAcc1" presStyleIdx="0" presStyleCnt="4">
        <dgm:presLayoutVars>
          <dgm:bulletEnabled val="1"/>
        </dgm:presLayoutVars>
      </dgm:prSet>
      <dgm:spPr/>
    </dgm:pt>
    <dgm:pt modelId="{8F91DFF0-E441-F54F-9409-4C7CC1AA87F1}" type="pres">
      <dgm:prSet presAssocID="{BC83FE71-E719-2D41-9A86-D2DA024CE635}" presName="childNode1tx" presStyleLbl="bgAcc1" presStyleIdx="0" presStyleCnt="4">
        <dgm:presLayoutVars>
          <dgm:bulletEnabled val="1"/>
        </dgm:presLayoutVars>
      </dgm:prSet>
      <dgm:spPr/>
    </dgm:pt>
    <dgm:pt modelId="{070E6265-436D-7E4E-B694-56F5097FB52F}" type="pres">
      <dgm:prSet presAssocID="{BC83FE71-E719-2D41-9A86-D2DA024CE635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D9B7E0D5-C2FB-C84F-A54D-2F9B3B5102E8}" type="pres">
      <dgm:prSet presAssocID="{BC83FE71-E719-2D41-9A86-D2DA024CE635}" presName="connSite1" presStyleCnt="0"/>
      <dgm:spPr/>
    </dgm:pt>
    <dgm:pt modelId="{A8AC6DF9-45E8-A947-B358-FFFFD3250CFC}" type="pres">
      <dgm:prSet presAssocID="{A58BEF1F-F487-6C40-92FA-6479F7E1166D}" presName="Name9" presStyleLbl="sibTrans2D1" presStyleIdx="0" presStyleCnt="3"/>
      <dgm:spPr/>
    </dgm:pt>
    <dgm:pt modelId="{9FBCB312-0EC9-C349-85CA-C791FD5B7CC6}" type="pres">
      <dgm:prSet presAssocID="{8F026DDC-D51A-1143-9385-5267B2567796}" presName="composite2" presStyleCnt="0"/>
      <dgm:spPr/>
    </dgm:pt>
    <dgm:pt modelId="{C8DAF79E-FE70-F147-9310-59942F47355B}" type="pres">
      <dgm:prSet presAssocID="{8F026DDC-D51A-1143-9385-5267B2567796}" presName="dummyNode2" presStyleLbl="node1" presStyleIdx="0" presStyleCnt="4"/>
      <dgm:spPr/>
    </dgm:pt>
    <dgm:pt modelId="{60FB0249-3D3C-6B4A-B6D1-AEF0AFFDE252}" type="pres">
      <dgm:prSet presAssocID="{8F026DDC-D51A-1143-9385-5267B2567796}" presName="childNode2" presStyleLbl="bgAcc1" presStyleIdx="1" presStyleCnt="4">
        <dgm:presLayoutVars>
          <dgm:bulletEnabled val="1"/>
        </dgm:presLayoutVars>
      </dgm:prSet>
      <dgm:spPr/>
    </dgm:pt>
    <dgm:pt modelId="{B6D4AFB5-B2F8-A444-BD35-D970A00F9754}" type="pres">
      <dgm:prSet presAssocID="{8F026DDC-D51A-1143-9385-5267B2567796}" presName="childNode2tx" presStyleLbl="bgAcc1" presStyleIdx="1" presStyleCnt="4">
        <dgm:presLayoutVars>
          <dgm:bulletEnabled val="1"/>
        </dgm:presLayoutVars>
      </dgm:prSet>
      <dgm:spPr/>
    </dgm:pt>
    <dgm:pt modelId="{198AF547-E39A-2642-B096-4EF8B774F510}" type="pres">
      <dgm:prSet presAssocID="{8F026DDC-D51A-1143-9385-5267B256779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F8A834C2-F313-FB46-9955-D691D1C4045D}" type="pres">
      <dgm:prSet presAssocID="{8F026DDC-D51A-1143-9385-5267B2567796}" presName="connSite2" presStyleCnt="0"/>
      <dgm:spPr/>
    </dgm:pt>
    <dgm:pt modelId="{51DCAE75-52BF-CB4F-B85A-EC20B8AB6806}" type="pres">
      <dgm:prSet presAssocID="{762B3F3C-5C0B-9B4F-90C8-FC5720AC861F}" presName="Name18" presStyleLbl="sibTrans2D1" presStyleIdx="1" presStyleCnt="3"/>
      <dgm:spPr/>
    </dgm:pt>
    <dgm:pt modelId="{EE180D29-CF48-9343-80C2-C4427EEAEC5D}" type="pres">
      <dgm:prSet presAssocID="{DC34520A-1201-9C44-94C7-D1D55083A82B}" presName="composite1" presStyleCnt="0"/>
      <dgm:spPr/>
    </dgm:pt>
    <dgm:pt modelId="{002A92CA-C6FF-1F4C-9A1C-FEACE272DB3A}" type="pres">
      <dgm:prSet presAssocID="{DC34520A-1201-9C44-94C7-D1D55083A82B}" presName="dummyNode1" presStyleLbl="node1" presStyleIdx="1" presStyleCnt="4"/>
      <dgm:spPr/>
    </dgm:pt>
    <dgm:pt modelId="{9C4EC0B7-E079-4D44-A6A1-FA5AFC7C6424}" type="pres">
      <dgm:prSet presAssocID="{DC34520A-1201-9C44-94C7-D1D55083A82B}" presName="childNode1" presStyleLbl="bgAcc1" presStyleIdx="2" presStyleCnt="4">
        <dgm:presLayoutVars>
          <dgm:bulletEnabled val="1"/>
        </dgm:presLayoutVars>
      </dgm:prSet>
      <dgm:spPr/>
    </dgm:pt>
    <dgm:pt modelId="{B60180FF-6702-7A4C-B61E-B2AADA33ED64}" type="pres">
      <dgm:prSet presAssocID="{DC34520A-1201-9C44-94C7-D1D55083A82B}" presName="childNode1tx" presStyleLbl="bgAcc1" presStyleIdx="2" presStyleCnt="4">
        <dgm:presLayoutVars>
          <dgm:bulletEnabled val="1"/>
        </dgm:presLayoutVars>
      </dgm:prSet>
      <dgm:spPr/>
    </dgm:pt>
    <dgm:pt modelId="{B79B8306-DDAA-714E-8DB3-03F86E8B9E7F}" type="pres">
      <dgm:prSet presAssocID="{DC34520A-1201-9C44-94C7-D1D55083A82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931B16F4-C64E-A94E-802C-DE9EB04CB688}" type="pres">
      <dgm:prSet presAssocID="{DC34520A-1201-9C44-94C7-D1D55083A82B}" presName="connSite1" presStyleCnt="0"/>
      <dgm:spPr/>
    </dgm:pt>
    <dgm:pt modelId="{5D1775AC-7F81-C842-9BE2-8EE2373CC8A2}" type="pres">
      <dgm:prSet presAssocID="{85E25370-636F-0646-A289-553EDE41AD7A}" presName="Name9" presStyleLbl="sibTrans2D1" presStyleIdx="2" presStyleCnt="3"/>
      <dgm:spPr/>
    </dgm:pt>
    <dgm:pt modelId="{3C5E47FE-CFD7-EB49-94EE-F3C19A8701C4}" type="pres">
      <dgm:prSet presAssocID="{B7DBF5DF-ABDE-7542-AA03-601BF8008AC2}" presName="composite2" presStyleCnt="0"/>
      <dgm:spPr/>
    </dgm:pt>
    <dgm:pt modelId="{EA294A9A-8C7A-3A43-8565-0442B6501E5C}" type="pres">
      <dgm:prSet presAssocID="{B7DBF5DF-ABDE-7542-AA03-601BF8008AC2}" presName="dummyNode2" presStyleLbl="node1" presStyleIdx="2" presStyleCnt="4"/>
      <dgm:spPr/>
    </dgm:pt>
    <dgm:pt modelId="{A267D1E7-8B43-E347-9969-086EE9BFD718}" type="pres">
      <dgm:prSet presAssocID="{B7DBF5DF-ABDE-7542-AA03-601BF8008AC2}" presName="childNode2" presStyleLbl="bgAcc1" presStyleIdx="3" presStyleCnt="4">
        <dgm:presLayoutVars>
          <dgm:bulletEnabled val="1"/>
        </dgm:presLayoutVars>
      </dgm:prSet>
      <dgm:spPr/>
    </dgm:pt>
    <dgm:pt modelId="{8A5D950F-AE46-044A-9BA6-FE5751A3E4C6}" type="pres">
      <dgm:prSet presAssocID="{B7DBF5DF-ABDE-7542-AA03-601BF8008AC2}" presName="childNode2tx" presStyleLbl="bgAcc1" presStyleIdx="3" presStyleCnt="4">
        <dgm:presLayoutVars>
          <dgm:bulletEnabled val="1"/>
        </dgm:presLayoutVars>
      </dgm:prSet>
      <dgm:spPr/>
    </dgm:pt>
    <dgm:pt modelId="{C2B2A9BF-1F54-054A-89D6-A1D228EA1055}" type="pres">
      <dgm:prSet presAssocID="{B7DBF5DF-ABDE-7542-AA03-601BF8008AC2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D7BC1336-4DFE-5740-A9E8-AC72CAF19547}" type="pres">
      <dgm:prSet presAssocID="{B7DBF5DF-ABDE-7542-AA03-601BF8008AC2}" presName="connSite2" presStyleCnt="0"/>
      <dgm:spPr/>
    </dgm:pt>
  </dgm:ptLst>
  <dgm:cxnLst>
    <dgm:cxn modelId="{5EFEDD06-B208-485C-BE10-B3C31D1DED36}" srcId="{BC83FE71-E719-2D41-9A86-D2DA024CE635}" destId="{C249EBB0-2D12-4402-A014-01A554717A44}" srcOrd="2" destOrd="0" parTransId="{8D69D117-3C1B-472F-8ADA-3B2CADF6100B}" sibTransId="{C9CE9D63-AF3A-41B5-9D1D-C7219F9E4797}"/>
    <dgm:cxn modelId="{6E4F130F-2A2B-4F35-A411-975F2319BD1C}" type="presOf" srcId="{0AE007B6-3306-4F59-9F2A-8DC57B42AB56}" destId="{A267D1E7-8B43-E347-9969-086EE9BFD718}" srcOrd="0" destOrd="2" presId="urn:microsoft.com/office/officeart/2005/8/layout/hProcess4"/>
    <dgm:cxn modelId="{BFFCCD18-E0A6-4201-813F-260D7EE3BDA3}" type="presOf" srcId="{785FAEEC-07DF-4A9F-8495-FF30B839D21F}" destId="{8F91DFF0-E441-F54F-9409-4C7CC1AA87F1}" srcOrd="1" destOrd="1" presId="urn:microsoft.com/office/officeart/2005/8/layout/hProcess4"/>
    <dgm:cxn modelId="{B2FFB61D-07F1-E84B-A773-24FC47CBBE26}" type="presOf" srcId="{85E25370-636F-0646-A289-553EDE41AD7A}" destId="{5D1775AC-7F81-C842-9BE2-8EE2373CC8A2}" srcOrd="0" destOrd="0" presId="urn:microsoft.com/office/officeart/2005/8/layout/hProcess4"/>
    <dgm:cxn modelId="{5C27AF1E-B01E-3C46-B796-BD9A6821ADF7}" type="presOf" srcId="{5803E9BF-CED4-1A42-9AEA-EFECCE6E35C2}" destId="{B6D4AFB5-B2F8-A444-BD35-D970A00F9754}" srcOrd="1" destOrd="0" presId="urn:microsoft.com/office/officeart/2005/8/layout/hProcess4"/>
    <dgm:cxn modelId="{862D1D22-95AE-0944-8826-84E9E243F129}" type="presOf" srcId="{8F026DDC-D51A-1143-9385-5267B2567796}" destId="{198AF547-E39A-2642-B096-4EF8B774F510}" srcOrd="0" destOrd="0" presId="urn:microsoft.com/office/officeart/2005/8/layout/hProcess4"/>
    <dgm:cxn modelId="{6DAF3622-96F1-9C4D-A5CD-C6D464D1A3C0}" type="presOf" srcId="{DC34520A-1201-9C44-94C7-D1D55083A82B}" destId="{B79B8306-DDAA-714E-8DB3-03F86E8B9E7F}" srcOrd="0" destOrd="0" presId="urn:microsoft.com/office/officeart/2005/8/layout/hProcess4"/>
    <dgm:cxn modelId="{0750A123-E473-43FC-9FCB-4EE0204680EE}" type="presOf" srcId="{BFBEB213-A000-41B3-A28A-6C7984C237CA}" destId="{A267D1E7-8B43-E347-9969-086EE9BFD718}" srcOrd="0" destOrd="4" presId="urn:microsoft.com/office/officeart/2005/8/layout/hProcess4"/>
    <dgm:cxn modelId="{EDE76833-F875-4F42-8920-F5B6EC3C14F3}" type="presOf" srcId="{408C6099-95AE-4108-82FA-15F5F99A4E59}" destId="{60FB0249-3D3C-6B4A-B6D1-AEF0AFFDE252}" srcOrd="0" destOrd="3" presId="urn:microsoft.com/office/officeart/2005/8/layout/hProcess4"/>
    <dgm:cxn modelId="{B2EF145D-F4FD-154A-805D-C8D055083B56}" srcId="{AAC30B32-E726-7D4B-B8BE-178BD00A985E}" destId="{BC83FE71-E719-2D41-9A86-D2DA024CE635}" srcOrd="0" destOrd="0" parTransId="{3B41A651-9D96-5441-AC7E-7BB7E0F36E9C}" sibTransId="{A58BEF1F-F487-6C40-92FA-6479F7E1166D}"/>
    <dgm:cxn modelId="{43CA0B5E-2FB3-E64C-82BF-4899453C5BB1}" type="presOf" srcId="{BC83FE71-E719-2D41-9A86-D2DA024CE635}" destId="{070E6265-436D-7E4E-B694-56F5097FB52F}" srcOrd="0" destOrd="0" presId="urn:microsoft.com/office/officeart/2005/8/layout/hProcess4"/>
    <dgm:cxn modelId="{3E335241-59AC-4BFC-A86A-3C6CCAD5A380}" srcId="{B7DBF5DF-ABDE-7542-AA03-601BF8008AC2}" destId="{3673EF06-DD4C-431E-BCC5-75904763A04B}" srcOrd="1" destOrd="0" parTransId="{BE622759-A2EE-4E7E-B3C4-149A24D40AE7}" sibTransId="{D840E803-0C65-4C8C-A65C-1B09DF5A3CCF}"/>
    <dgm:cxn modelId="{0760EC42-A3A2-41EC-8F24-49AB429714A0}" srcId="{8F026DDC-D51A-1143-9385-5267B2567796}" destId="{882EB89F-89B2-4323-9600-E2A0F312A3DD}" srcOrd="1" destOrd="0" parTransId="{F0E29B35-5EFE-433D-AB21-74AA88106339}" sibTransId="{9CD8F34A-2FEB-44D9-BA33-97A15E5ACC4F}"/>
    <dgm:cxn modelId="{DD75CF67-62A7-0E45-93F0-0C4EE7F1D775}" srcId="{B7DBF5DF-ABDE-7542-AA03-601BF8008AC2}" destId="{47BB232C-A7FD-2F4E-8D36-1897DBFEA44B}" srcOrd="0" destOrd="0" parTransId="{A77E7D68-EE62-2245-92FE-2C169F01BBE4}" sibTransId="{E384570F-A6F5-8D4B-A887-2DF47EBB9CE6}"/>
    <dgm:cxn modelId="{E96C6A68-E65A-434F-A89E-DA982A977612}" type="presOf" srcId="{3673EF06-DD4C-431E-BCC5-75904763A04B}" destId="{A267D1E7-8B43-E347-9969-086EE9BFD718}" srcOrd="0" destOrd="1" presId="urn:microsoft.com/office/officeart/2005/8/layout/hProcess4"/>
    <dgm:cxn modelId="{2A957168-FC7A-C849-BAA1-8D3334BF72DE}" srcId="{DC34520A-1201-9C44-94C7-D1D55083A82B}" destId="{E611177D-A650-484D-A27F-CFE565CCB4C5}" srcOrd="0" destOrd="0" parTransId="{876D66BB-29FE-5243-8126-3379E674F257}" sibTransId="{AD7D7ABF-820D-5644-904F-58A59FDC06F8}"/>
    <dgm:cxn modelId="{2261914C-C605-49DF-87F0-484860D1FB6B}" srcId="{B7DBF5DF-ABDE-7542-AA03-601BF8008AC2}" destId="{0AE007B6-3306-4F59-9F2A-8DC57B42AB56}" srcOrd="2" destOrd="0" parTransId="{5D8E4B01-A375-4B2B-91D4-19B65A949B36}" sibTransId="{9B5F5915-5787-4F1E-8192-785A9D2897A9}"/>
    <dgm:cxn modelId="{3E4E786D-7892-430A-A6BD-9A313D9C75A8}" type="presOf" srcId="{408C6099-95AE-4108-82FA-15F5F99A4E59}" destId="{B6D4AFB5-B2F8-A444-BD35-D970A00F9754}" srcOrd="1" destOrd="3" presId="urn:microsoft.com/office/officeart/2005/8/layout/hProcess4"/>
    <dgm:cxn modelId="{37A14173-FFFE-3A46-9D0F-4C8593F2572C}" type="presOf" srcId="{47BB232C-A7FD-2F4E-8D36-1897DBFEA44B}" destId="{A267D1E7-8B43-E347-9969-086EE9BFD718}" srcOrd="0" destOrd="0" presId="urn:microsoft.com/office/officeart/2005/8/layout/hProcess4"/>
    <dgm:cxn modelId="{DADAAD73-88D8-FC4D-8D66-F764BA797E92}" type="presOf" srcId="{E611177D-A650-484D-A27F-CFE565CCB4C5}" destId="{9C4EC0B7-E079-4D44-A6A1-FA5AFC7C6424}" srcOrd="0" destOrd="0" presId="urn:microsoft.com/office/officeart/2005/8/layout/hProcess4"/>
    <dgm:cxn modelId="{7ED11357-588C-45BD-9695-C1E9E0BEED48}" srcId="{BC83FE71-E719-2D41-9A86-D2DA024CE635}" destId="{785FAEEC-07DF-4A9F-8495-FF30B839D21F}" srcOrd="1" destOrd="0" parTransId="{513EE096-6A5E-44A1-A2D6-EB96F480D932}" sibTransId="{99AFF5BD-5DBB-439D-BE90-46721215D547}"/>
    <dgm:cxn modelId="{AE2CA079-B118-1141-8159-856E2CE3CFD7}" srcId="{BC83FE71-E719-2D41-9A86-D2DA024CE635}" destId="{B1BD3383-2F91-A344-AA2F-625FD172C536}" srcOrd="0" destOrd="0" parTransId="{701EBC50-8F21-5347-8E5D-5F98490FD0BF}" sibTransId="{B97024D1-89D4-7A4C-9C2E-AA506A23FE9D}"/>
    <dgm:cxn modelId="{EE9F988D-6699-4B59-84B4-4B5EC09DE309}" srcId="{8F026DDC-D51A-1143-9385-5267B2567796}" destId="{45BD1EBC-8861-4F13-B733-C4466B5E0AF9}" srcOrd="2" destOrd="0" parTransId="{629E2021-653D-4A6F-BC3B-001578E58D9E}" sibTransId="{9CAA0703-5814-406D-BE86-512165166BF1}"/>
    <dgm:cxn modelId="{C25D6E8E-0EAE-1A4D-B59F-227294BA9E0C}" type="presOf" srcId="{5803E9BF-CED4-1A42-9AEA-EFECCE6E35C2}" destId="{60FB0249-3D3C-6B4A-B6D1-AEF0AFFDE252}" srcOrd="0" destOrd="0" presId="urn:microsoft.com/office/officeart/2005/8/layout/hProcess4"/>
    <dgm:cxn modelId="{DF600690-CBAF-484F-A207-7617236410AE}" type="presOf" srcId="{B1BD3383-2F91-A344-AA2F-625FD172C536}" destId="{8F91DFF0-E441-F54F-9409-4C7CC1AA87F1}" srcOrd="1" destOrd="0" presId="urn:microsoft.com/office/officeart/2005/8/layout/hProcess4"/>
    <dgm:cxn modelId="{28EC8090-7676-43C8-AAAA-5386243F6C59}" type="presOf" srcId="{45BD1EBC-8861-4F13-B733-C4466B5E0AF9}" destId="{B6D4AFB5-B2F8-A444-BD35-D970A00F9754}" srcOrd="1" destOrd="2" presId="urn:microsoft.com/office/officeart/2005/8/layout/hProcess4"/>
    <dgm:cxn modelId="{EA775993-2267-4CAC-B50A-2F68B19D5E21}" srcId="{8F026DDC-D51A-1143-9385-5267B2567796}" destId="{408C6099-95AE-4108-82FA-15F5F99A4E59}" srcOrd="3" destOrd="0" parTransId="{EC555191-00ED-4A7A-ABB2-46577F1AA428}" sibTransId="{8E244151-92BD-4953-AD58-0CE559DB2106}"/>
    <dgm:cxn modelId="{BA0BA197-EA27-4C4A-8BCF-A051B3F01A0F}" srcId="{AAC30B32-E726-7D4B-B8BE-178BD00A985E}" destId="{8F026DDC-D51A-1143-9385-5267B2567796}" srcOrd="1" destOrd="0" parTransId="{44F54BCE-5BFD-B941-8460-F5ADC7332E54}" sibTransId="{762B3F3C-5C0B-9B4F-90C8-FC5720AC861F}"/>
    <dgm:cxn modelId="{0B5BE497-894D-734F-93F3-3FA67D137968}" type="presOf" srcId="{E611177D-A650-484D-A27F-CFE565CCB4C5}" destId="{B60180FF-6702-7A4C-B61E-B2AADA33ED64}" srcOrd="1" destOrd="0" presId="urn:microsoft.com/office/officeart/2005/8/layout/hProcess4"/>
    <dgm:cxn modelId="{52E63698-FE17-48FE-93FC-72A8F307F01A}" type="presOf" srcId="{B3870EAF-4972-420E-B897-139042EFC16F}" destId="{A267D1E7-8B43-E347-9969-086EE9BFD718}" srcOrd="0" destOrd="3" presId="urn:microsoft.com/office/officeart/2005/8/layout/hProcess4"/>
    <dgm:cxn modelId="{DC66FD9B-15ED-45B3-B83D-5518803655BF}" srcId="{DC34520A-1201-9C44-94C7-D1D55083A82B}" destId="{B3DE7160-5971-4CBC-881D-5D46B26F0FE3}" srcOrd="1" destOrd="0" parTransId="{E3B8E45F-39E7-4A48-8470-18997E726B39}" sibTransId="{72C7EF76-6630-42B3-8033-66A15AFBFDB5}"/>
    <dgm:cxn modelId="{1480789E-29A8-4B26-989F-74C3EE61C55E}" type="presOf" srcId="{882EB89F-89B2-4323-9600-E2A0F312A3DD}" destId="{B6D4AFB5-B2F8-A444-BD35-D970A00F9754}" srcOrd="1" destOrd="1" presId="urn:microsoft.com/office/officeart/2005/8/layout/hProcess4"/>
    <dgm:cxn modelId="{3F6490A1-D730-46B1-99E2-27F076572E31}" type="presOf" srcId="{3673EF06-DD4C-431E-BCC5-75904763A04B}" destId="{8A5D950F-AE46-044A-9BA6-FE5751A3E4C6}" srcOrd="1" destOrd="1" presId="urn:microsoft.com/office/officeart/2005/8/layout/hProcess4"/>
    <dgm:cxn modelId="{7C213AA5-CF23-46F8-90D3-C183FF07B30B}" type="presOf" srcId="{0AE007B6-3306-4F59-9F2A-8DC57B42AB56}" destId="{8A5D950F-AE46-044A-9BA6-FE5751A3E4C6}" srcOrd="1" destOrd="2" presId="urn:microsoft.com/office/officeart/2005/8/layout/hProcess4"/>
    <dgm:cxn modelId="{E16DADA6-9022-CA43-906B-13ADD175963D}" srcId="{AAC30B32-E726-7D4B-B8BE-178BD00A985E}" destId="{B7DBF5DF-ABDE-7542-AA03-601BF8008AC2}" srcOrd="3" destOrd="0" parTransId="{9AAC382C-1D3A-CF4A-B682-BB39762FDFA6}" sibTransId="{48BAA8E7-9F44-1344-9827-C168B7CF8396}"/>
    <dgm:cxn modelId="{412E37A7-56B4-41FC-8739-D0D29A454FEF}" type="presOf" srcId="{785FAEEC-07DF-4A9F-8495-FF30B839D21F}" destId="{114EEA34-010B-F543-AE1E-D9B81505A00F}" srcOrd="0" destOrd="1" presId="urn:microsoft.com/office/officeart/2005/8/layout/hProcess4"/>
    <dgm:cxn modelId="{E49EDAAE-9E4E-394C-9533-B652C1B8A000}" type="presOf" srcId="{B7DBF5DF-ABDE-7542-AA03-601BF8008AC2}" destId="{C2B2A9BF-1F54-054A-89D6-A1D228EA1055}" srcOrd="0" destOrd="0" presId="urn:microsoft.com/office/officeart/2005/8/layout/hProcess4"/>
    <dgm:cxn modelId="{BD5399AF-E544-634A-BE10-5B90CFC12A32}" type="presOf" srcId="{AAC30B32-E726-7D4B-B8BE-178BD00A985E}" destId="{807881B1-2A89-E84F-80B9-569FE740C431}" srcOrd="0" destOrd="0" presId="urn:microsoft.com/office/officeart/2005/8/layout/hProcess4"/>
    <dgm:cxn modelId="{34B723B2-9FBB-CC48-8006-810C2790F00B}" type="presOf" srcId="{A58BEF1F-F487-6C40-92FA-6479F7E1166D}" destId="{A8AC6DF9-45E8-A947-B358-FFFFD3250CFC}" srcOrd="0" destOrd="0" presId="urn:microsoft.com/office/officeart/2005/8/layout/hProcess4"/>
    <dgm:cxn modelId="{43A37CB9-EEEC-6244-9179-3D5544575016}" type="presOf" srcId="{762B3F3C-5C0B-9B4F-90C8-FC5720AC861F}" destId="{51DCAE75-52BF-CB4F-B85A-EC20B8AB6806}" srcOrd="0" destOrd="0" presId="urn:microsoft.com/office/officeart/2005/8/layout/hProcess4"/>
    <dgm:cxn modelId="{8D11A0C2-4371-486B-BAF4-2E41B506F6E1}" type="presOf" srcId="{C249EBB0-2D12-4402-A014-01A554717A44}" destId="{8F91DFF0-E441-F54F-9409-4C7CC1AA87F1}" srcOrd="1" destOrd="2" presId="urn:microsoft.com/office/officeart/2005/8/layout/hProcess4"/>
    <dgm:cxn modelId="{E07419D2-E2FB-4C2E-9459-FCB188AA3B6E}" type="presOf" srcId="{B3870EAF-4972-420E-B897-139042EFC16F}" destId="{8A5D950F-AE46-044A-9BA6-FE5751A3E4C6}" srcOrd="1" destOrd="3" presId="urn:microsoft.com/office/officeart/2005/8/layout/hProcess4"/>
    <dgm:cxn modelId="{970154D3-82D1-4C74-B664-F166D15AA3DB}" type="presOf" srcId="{BFBEB213-A000-41B3-A28A-6C7984C237CA}" destId="{8A5D950F-AE46-044A-9BA6-FE5751A3E4C6}" srcOrd="1" destOrd="4" presId="urn:microsoft.com/office/officeart/2005/8/layout/hProcess4"/>
    <dgm:cxn modelId="{D1EA1FD8-5B9E-5A48-A658-B424A45B36FA}" srcId="{AAC30B32-E726-7D4B-B8BE-178BD00A985E}" destId="{DC34520A-1201-9C44-94C7-D1D55083A82B}" srcOrd="2" destOrd="0" parTransId="{45DF5571-DFD3-E54B-8F6A-E7848A0BB025}" sibTransId="{85E25370-636F-0646-A289-553EDE41AD7A}"/>
    <dgm:cxn modelId="{E524C2D9-767B-4A34-991E-8BED95177885}" type="presOf" srcId="{C249EBB0-2D12-4402-A014-01A554717A44}" destId="{114EEA34-010B-F543-AE1E-D9B81505A00F}" srcOrd="0" destOrd="2" presId="urn:microsoft.com/office/officeart/2005/8/layout/hProcess4"/>
    <dgm:cxn modelId="{D09D81E3-6516-49FF-A085-EA643C1A515E}" srcId="{B7DBF5DF-ABDE-7542-AA03-601BF8008AC2}" destId="{B3870EAF-4972-420E-B897-139042EFC16F}" srcOrd="3" destOrd="0" parTransId="{5DDC403C-4EC6-42D3-B907-A14EF051AEA5}" sibTransId="{EF1C604A-8E00-42B8-BADE-0AD4FBAF3BBF}"/>
    <dgm:cxn modelId="{ECC8DDE7-C273-49F0-AA8A-D32A054D60CA}" type="presOf" srcId="{B3DE7160-5971-4CBC-881D-5D46B26F0FE3}" destId="{9C4EC0B7-E079-4D44-A6A1-FA5AFC7C6424}" srcOrd="0" destOrd="1" presId="urn:microsoft.com/office/officeart/2005/8/layout/hProcess4"/>
    <dgm:cxn modelId="{3BA685E9-2188-4263-9D73-0F9A25C956F8}" type="presOf" srcId="{882EB89F-89B2-4323-9600-E2A0F312A3DD}" destId="{60FB0249-3D3C-6B4A-B6D1-AEF0AFFDE252}" srcOrd="0" destOrd="1" presId="urn:microsoft.com/office/officeart/2005/8/layout/hProcess4"/>
    <dgm:cxn modelId="{4B1AF0EE-0E39-481A-AB30-51DC6C814BAA}" type="presOf" srcId="{B3DE7160-5971-4CBC-881D-5D46B26F0FE3}" destId="{B60180FF-6702-7A4C-B61E-B2AADA33ED64}" srcOrd="1" destOrd="1" presId="urn:microsoft.com/office/officeart/2005/8/layout/hProcess4"/>
    <dgm:cxn modelId="{2FB77EF5-3748-4355-8B7B-9A88E54A00E2}" type="presOf" srcId="{45BD1EBC-8861-4F13-B733-C4466B5E0AF9}" destId="{60FB0249-3D3C-6B4A-B6D1-AEF0AFFDE252}" srcOrd="0" destOrd="2" presId="urn:microsoft.com/office/officeart/2005/8/layout/hProcess4"/>
    <dgm:cxn modelId="{97E03FFB-C0D9-2E40-84D6-B3118795F49D}" type="presOf" srcId="{B1BD3383-2F91-A344-AA2F-625FD172C536}" destId="{114EEA34-010B-F543-AE1E-D9B81505A00F}" srcOrd="0" destOrd="0" presId="urn:microsoft.com/office/officeart/2005/8/layout/hProcess4"/>
    <dgm:cxn modelId="{F220A2FB-1CC8-4448-ADF5-7398F04E3A97}" srcId="{B7DBF5DF-ABDE-7542-AA03-601BF8008AC2}" destId="{BFBEB213-A000-41B3-A28A-6C7984C237CA}" srcOrd="4" destOrd="0" parTransId="{575815DD-DCA2-43D5-9FB9-4EB3C1FDDD20}" sibTransId="{E4B08CBD-7C55-4315-B353-D7554D4D17BD}"/>
    <dgm:cxn modelId="{6E4585FE-1479-EC4B-A8F4-82C5624EA069}" type="presOf" srcId="{47BB232C-A7FD-2F4E-8D36-1897DBFEA44B}" destId="{8A5D950F-AE46-044A-9BA6-FE5751A3E4C6}" srcOrd="1" destOrd="0" presId="urn:microsoft.com/office/officeart/2005/8/layout/hProcess4"/>
    <dgm:cxn modelId="{6841AFFE-7A08-9947-914B-C86F750B04B5}" srcId="{8F026DDC-D51A-1143-9385-5267B2567796}" destId="{5803E9BF-CED4-1A42-9AEA-EFECCE6E35C2}" srcOrd="0" destOrd="0" parTransId="{AA392164-3568-0C4F-8520-7D18CA0C21B5}" sibTransId="{69550F25-2B58-F24F-9CD5-40EFC9558885}"/>
    <dgm:cxn modelId="{0F932E9A-6AC0-AA46-BECF-1566994B05BC}" type="presParOf" srcId="{807881B1-2A89-E84F-80B9-569FE740C431}" destId="{78D44300-A5E1-954E-97A3-6E614935A807}" srcOrd="0" destOrd="0" presId="urn:microsoft.com/office/officeart/2005/8/layout/hProcess4"/>
    <dgm:cxn modelId="{A4F12D89-E180-5445-8562-C76F075110DC}" type="presParOf" srcId="{807881B1-2A89-E84F-80B9-569FE740C431}" destId="{73E5C58F-42E4-FC4A-8ED1-AB0A92B75559}" srcOrd="1" destOrd="0" presId="urn:microsoft.com/office/officeart/2005/8/layout/hProcess4"/>
    <dgm:cxn modelId="{BFEACBF2-07E1-C541-8FEF-38D1C86106EC}" type="presParOf" srcId="{807881B1-2A89-E84F-80B9-569FE740C431}" destId="{DAAF6CC7-29C3-EF4D-8B23-EF9715374EE7}" srcOrd="2" destOrd="0" presId="urn:microsoft.com/office/officeart/2005/8/layout/hProcess4"/>
    <dgm:cxn modelId="{1AE14C69-7FA3-A94C-A95B-A80AE0DB08D6}" type="presParOf" srcId="{DAAF6CC7-29C3-EF4D-8B23-EF9715374EE7}" destId="{6C357F91-F249-FB45-9DB2-B2E8EFEFCFC9}" srcOrd="0" destOrd="0" presId="urn:microsoft.com/office/officeart/2005/8/layout/hProcess4"/>
    <dgm:cxn modelId="{EE619C66-2481-0C46-9B46-E77B97DACA42}" type="presParOf" srcId="{6C357F91-F249-FB45-9DB2-B2E8EFEFCFC9}" destId="{C0059826-3B03-F641-B226-7E289BA409A1}" srcOrd="0" destOrd="0" presId="urn:microsoft.com/office/officeart/2005/8/layout/hProcess4"/>
    <dgm:cxn modelId="{E07183F0-6D7D-524C-AC41-546CAFC33F01}" type="presParOf" srcId="{6C357F91-F249-FB45-9DB2-B2E8EFEFCFC9}" destId="{114EEA34-010B-F543-AE1E-D9B81505A00F}" srcOrd="1" destOrd="0" presId="urn:microsoft.com/office/officeart/2005/8/layout/hProcess4"/>
    <dgm:cxn modelId="{2BE6B293-CC09-FF4A-A8DB-A51BE1823169}" type="presParOf" srcId="{6C357F91-F249-FB45-9DB2-B2E8EFEFCFC9}" destId="{8F91DFF0-E441-F54F-9409-4C7CC1AA87F1}" srcOrd="2" destOrd="0" presId="urn:microsoft.com/office/officeart/2005/8/layout/hProcess4"/>
    <dgm:cxn modelId="{C21D9FB7-9D2A-A44A-8008-A112725AEC16}" type="presParOf" srcId="{6C357F91-F249-FB45-9DB2-B2E8EFEFCFC9}" destId="{070E6265-436D-7E4E-B694-56F5097FB52F}" srcOrd="3" destOrd="0" presId="urn:microsoft.com/office/officeart/2005/8/layout/hProcess4"/>
    <dgm:cxn modelId="{9BCFC510-8A21-2543-982D-5591A4D2DEE6}" type="presParOf" srcId="{6C357F91-F249-FB45-9DB2-B2E8EFEFCFC9}" destId="{D9B7E0D5-C2FB-C84F-A54D-2F9B3B5102E8}" srcOrd="4" destOrd="0" presId="urn:microsoft.com/office/officeart/2005/8/layout/hProcess4"/>
    <dgm:cxn modelId="{8679B97A-6A9E-2645-966B-82E5740B20E3}" type="presParOf" srcId="{DAAF6CC7-29C3-EF4D-8B23-EF9715374EE7}" destId="{A8AC6DF9-45E8-A947-B358-FFFFD3250CFC}" srcOrd="1" destOrd="0" presId="urn:microsoft.com/office/officeart/2005/8/layout/hProcess4"/>
    <dgm:cxn modelId="{75B4E93F-B23C-4843-A8B5-13B715AABF59}" type="presParOf" srcId="{DAAF6CC7-29C3-EF4D-8B23-EF9715374EE7}" destId="{9FBCB312-0EC9-C349-85CA-C791FD5B7CC6}" srcOrd="2" destOrd="0" presId="urn:microsoft.com/office/officeart/2005/8/layout/hProcess4"/>
    <dgm:cxn modelId="{DB2F7E80-9FED-564D-8F88-06E6ED55054C}" type="presParOf" srcId="{9FBCB312-0EC9-C349-85CA-C791FD5B7CC6}" destId="{C8DAF79E-FE70-F147-9310-59942F47355B}" srcOrd="0" destOrd="0" presId="urn:microsoft.com/office/officeart/2005/8/layout/hProcess4"/>
    <dgm:cxn modelId="{E1C1964F-3F60-DC43-A47D-33F13FF26D94}" type="presParOf" srcId="{9FBCB312-0EC9-C349-85CA-C791FD5B7CC6}" destId="{60FB0249-3D3C-6B4A-B6D1-AEF0AFFDE252}" srcOrd="1" destOrd="0" presId="urn:microsoft.com/office/officeart/2005/8/layout/hProcess4"/>
    <dgm:cxn modelId="{1468A8F0-A4A5-8F4F-8DDC-7B4F600D703A}" type="presParOf" srcId="{9FBCB312-0EC9-C349-85CA-C791FD5B7CC6}" destId="{B6D4AFB5-B2F8-A444-BD35-D970A00F9754}" srcOrd="2" destOrd="0" presId="urn:microsoft.com/office/officeart/2005/8/layout/hProcess4"/>
    <dgm:cxn modelId="{D3594586-C912-7E44-8996-F3319FED991E}" type="presParOf" srcId="{9FBCB312-0EC9-C349-85CA-C791FD5B7CC6}" destId="{198AF547-E39A-2642-B096-4EF8B774F510}" srcOrd="3" destOrd="0" presId="urn:microsoft.com/office/officeart/2005/8/layout/hProcess4"/>
    <dgm:cxn modelId="{7C52629F-7C46-494D-87E9-61BC2110DA7D}" type="presParOf" srcId="{9FBCB312-0EC9-C349-85CA-C791FD5B7CC6}" destId="{F8A834C2-F313-FB46-9955-D691D1C4045D}" srcOrd="4" destOrd="0" presId="urn:microsoft.com/office/officeart/2005/8/layout/hProcess4"/>
    <dgm:cxn modelId="{C99240A4-E030-7948-9DE4-54BAC7569C88}" type="presParOf" srcId="{DAAF6CC7-29C3-EF4D-8B23-EF9715374EE7}" destId="{51DCAE75-52BF-CB4F-B85A-EC20B8AB6806}" srcOrd="3" destOrd="0" presId="urn:microsoft.com/office/officeart/2005/8/layout/hProcess4"/>
    <dgm:cxn modelId="{4B23266D-C4B3-B34B-A4BC-E988D9B59A79}" type="presParOf" srcId="{DAAF6CC7-29C3-EF4D-8B23-EF9715374EE7}" destId="{EE180D29-CF48-9343-80C2-C4427EEAEC5D}" srcOrd="4" destOrd="0" presId="urn:microsoft.com/office/officeart/2005/8/layout/hProcess4"/>
    <dgm:cxn modelId="{94B0E65C-3A4C-1A4B-B920-E866D6EB86C8}" type="presParOf" srcId="{EE180D29-CF48-9343-80C2-C4427EEAEC5D}" destId="{002A92CA-C6FF-1F4C-9A1C-FEACE272DB3A}" srcOrd="0" destOrd="0" presId="urn:microsoft.com/office/officeart/2005/8/layout/hProcess4"/>
    <dgm:cxn modelId="{4977F1B0-2121-0E40-BFCD-36DE964EBA4F}" type="presParOf" srcId="{EE180D29-CF48-9343-80C2-C4427EEAEC5D}" destId="{9C4EC0B7-E079-4D44-A6A1-FA5AFC7C6424}" srcOrd="1" destOrd="0" presId="urn:microsoft.com/office/officeart/2005/8/layout/hProcess4"/>
    <dgm:cxn modelId="{E833B534-3B06-F44B-974C-EB74C9F36912}" type="presParOf" srcId="{EE180D29-CF48-9343-80C2-C4427EEAEC5D}" destId="{B60180FF-6702-7A4C-B61E-B2AADA33ED64}" srcOrd="2" destOrd="0" presId="urn:microsoft.com/office/officeart/2005/8/layout/hProcess4"/>
    <dgm:cxn modelId="{135C75AA-763C-BE42-AFEE-863536E05DC1}" type="presParOf" srcId="{EE180D29-CF48-9343-80C2-C4427EEAEC5D}" destId="{B79B8306-DDAA-714E-8DB3-03F86E8B9E7F}" srcOrd="3" destOrd="0" presId="urn:microsoft.com/office/officeart/2005/8/layout/hProcess4"/>
    <dgm:cxn modelId="{43886584-11FD-9F48-841A-7C2723B71505}" type="presParOf" srcId="{EE180D29-CF48-9343-80C2-C4427EEAEC5D}" destId="{931B16F4-C64E-A94E-802C-DE9EB04CB688}" srcOrd="4" destOrd="0" presId="urn:microsoft.com/office/officeart/2005/8/layout/hProcess4"/>
    <dgm:cxn modelId="{ED7E59DD-B4CB-C344-A887-315A01FE02C9}" type="presParOf" srcId="{DAAF6CC7-29C3-EF4D-8B23-EF9715374EE7}" destId="{5D1775AC-7F81-C842-9BE2-8EE2373CC8A2}" srcOrd="5" destOrd="0" presId="urn:microsoft.com/office/officeart/2005/8/layout/hProcess4"/>
    <dgm:cxn modelId="{8BDAAC22-9B4A-6340-99EF-EDCE43E9D07E}" type="presParOf" srcId="{DAAF6CC7-29C3-EF4D-8B23-EF9715374EE7}" destId="{3C5E47FE-CFD7-EB49-94EE-F3C19A8701C4}" srcOrd="6" destOrd="0" presId="urn:microsoft.com/office/officeart/2005/8/layout/hProcess4"/>
    <dgm:cxn modelId="{B36ED14F-085F-9B42-A96F-934C81029B7F}" type="presParOf" srcId="{3C5E47FE-CFD7-EB49-94EE-F3C19A8701C4}" destId="{EA294A9A-8C7A-3A43-8565-0442B6501E5C}" srcOrd="0" destOrd="0" presId="urn:microsoft.com/office/officeart/2005/8/layout/hProcess4"/>
    <dgm:cxn modelId="{7EF87276-F992-E843-93C8-45A976D586D8}" type="presParOf" srcId="{3C5E47FE-CFD7-EB49-94EE-F3C19A8701C4}" destId="{A267D1E7-8B43-E347-9969-086EE9BFD718}" srcOrd="1" destOrd="0" presId="urn:microsoft.com/office/officeart/2005/8/layout/hProcess4"/>
    <dgm:cxn modelId="{342F0A2B-FC16-AC4C-B0D8-3A0AD88352C2}" type="presParOf" srcId="{3C5E47FE-CFD7-EB49-94EE-F3C19A8701C4}" destId="{8A5D950F-AE46-044A-9BA6-FE5751A3E4C6}" srcOrd="2" destOrd="0" presId="urn:microsoft.com/office/officeart/2005/8/layout/hProcess4"/>
    <dgm:cxn modelId="{0D97778E-0C64-2546-BCF4-F868527D4E62}" type="presParOf" srcId="{3C5E47FE-CFD7-EB49-94EE-F3C19A8701C4}" destId="{C2B2A9BF-1F54-054A-89D6-A1D228EA1055}" srcOrd="3" destOrd="0" presId="urn:microsoft.com/office/officeart/2005/8/layout/hProcess4"/>
    <dgm:cxn modelId="{4868D6BE-B756-4641-BC2A-408472669126}" type="presParOf" srcId="{3C5E47FE-CFD7-EB49-94EE-F3C19A8701C4}" destId="{D7BC1336-4DFE-5740-A9E8-AC72CAF1954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EEA34-010B-F543-AE1E-D9B81505A00F}">
      <dsp:nvSpPr>
        <dsp:cNvPr id="0" name=""/>
        <dsp:cNvSpPr/>
      </dsp:nvSpPr>
      <dsp:spPr>
        <a:xfrm>
          <a:off x="2508" y="1680126"/>
          <a:ext cx="1939489" cy="159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Information gathering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about a specific practice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situation</a:t>
          </a:r>
        </a:p>
      </dsp:txBody>
      <dsp:txXfrm>
        <a:off x="39321" y="1716939"/>
        <a:ext cx="1865863" cy="1183260"/>
      </dsp:txXfrm>
    </dsp:sp>
    <dsp:sp modelId="{A8AC6DF9-45E8-A947-B358-FFFFD3250CFC}">
      <dsp:nvSpPr>
        <dsp:cNvPr id="0" name=""/>
        <dsp:cNvSpPr/>
      </dsp:nvSpPr>
      <dsp:spPr>
        <a:xfrm>
          <a:off x="1094366" y="2068001"/>
          <a:ext cx="2128729" cy="2128729"/>
        </a:xfrm>
        <a:prstGeom prst="leftCircularArrow">
          <a:avLst>
            <a:gd name="adj1" fmla="val 3107"/>
            <a:gd name="adj2" fmla="val 381921"/>
            <a:gd name="adj3" fmla="val 2157432"/>
            <a:gd name="adj4" fmla="val 9024489"/>
            <a:gd name="adj5" fmla="val 36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0E6265-436D-7E4E-B694-56F5097FB52F}">
      <dsp:nvSpPr>
        <dsp:cNvPr id="0" name=""/>
        <dsp:cNvSpPr/>
      </dsp:nvSpPr>
      <dsp:spPr>
        <a:xfrm>
          <a:off x="433505" y="2937013"/>
          <a:ext cx="1723990" cy="685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Retrieval</a:t>
          </a:r>
        </a:p>
      </dsp:txBody>
      <dsp:txXfrm>
        <a:off x="453585" y="2957093"/>
        <a:ext cx="1683830" cy="645414"/>
      </dsp:txXfrm>
    </dsp:sp>
    <dsp:sp modelId="{60FB0249-3D3C-6B4A-B6D1-AEF0AFFDE252}">
      <dsp:nvSpPr>
        <dsp:cNvPr id="0" name=""/>
        <dsp:cNvSpPr/>
      </dsp:nvSpPr>
      <dsp:spPr>
        <a:xfrm>
          <a:off x="2472440" y="1680126"/>
          <a:ext cx="1939489" cy="159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Exploration of self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awareness and personal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values, biases &amp;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assumptions</a:t>
          </a:r>
        </a:p>
      </dsp:txBody>
      <dsp:txXfrm>
        <a:off x="2509253" y="2059726"/>
        <a:ext cx="1865863" cy="1183260"/>
      </dsp:txXfrm>
    </dsp:sp>
    <dsp:sp modelId="{51DCAE75-52BF-CB4F-B85A-EC20B8AB6806}">
      <dsp:nvSpPr>
        <dsp:cNvPr id="0" name=""/>
        <dsp:cNvSpPr/>
      </dsp:nvSpPr>
      <dsp:spPr>
        <a:xfrm>
          <a:off x="3548136" y="700473"/>
          <a:ext cx="2376553" cy="2376553"/>
        </a:xfrm>
        <a:prstGeom prst="circularArrow">
          <a:avLst>
            <a:gd name="adj1" fmla="val 2783"/>
            <a:gd name="adj2" fmla="val 339503"/>
            <a:gd name="adj3" fmla="val 19484987"/>
            <a:gd name="adj4" fmla="val 12575511"/>
            <a:gd name="adj5" fmla="val 324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8AF547-E39A-2642-B096-4EF8B774F510}">
      <dsp:nvSpPr>
        <dsp:cNvPr id="0" name=""/>
        <dsp:cNvSpPr/>
      </dsp:nvSpPr>
      <dsp:spPr>
        <a:xfrm>
          <a:off x="2903437" y="1337339"/>
          <a:ext cx="1723990" cy="685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Reflection</a:t>
          </a:r>
        </a:p>
      </dsp:txBody>
      <dsp:txXfrm>
        <a:off x="2923517" y="1357419"/>
        <a:ext cx="1683830" cy="645414"/>
      </dsp:txXfrm>
    </dsp:sp>
    <dsp:sp modelId="{9C4EC0B7-E079-4D44-A6A1-FA5AFC7C6424}">
      <dsp:nvSpPr>
        <dsp:cNvPr id="0" name=""/>
        <dsp:cNvSpPr/>
      </dsp:nvSpPr>
      <dsp:spPr>
        <a:xfrm>
          <a:off x="4942372" y="1680126"/>
          <a:ext cx="1939489" cy="159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Conscious application of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theory to practice</a:t>
          </a:r>
        </a:p>
      </dsp:txBody>
      <dsp:txXfrm>
        <a:off x="4979185" y="1716939"/>
        <a:ext cx="1865863" cy="1183260"/>
      </dsp:txXfrm>
    </dsp:sp>
    <dsp:sp modelId="{5D1775AC-7F81-C842-9BE2-8EE2373CC8A2}">
      <dsp:nvSpPr>
        <dsp:cNvPr id="0" name=""/>
        <dsp:cNvSpPr/>
      </dsp:nvSpPr>
      <dsp:spPr>
        <a:xfrm>
          <a:off x="6034231" y="2068001"/>
          <a:ext cx="2128729" cy="2128729"/>
        </a:xfrm>
        <a:prstGeom prst="leftCircularArrow">
          <a:avLst>
            <a:gd name="adj1" fmla="val 3107"/>
            <a:gd name="adj2" fmla="val 381921"/>
            <a:gd name="adj3" fmla="val 2157432"/>
            <a:gd name="adj4" fmla="val 9024489"/>
            <a:gd name="adj5" fmla="val 362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B8306-DDAA-714E-8DB3-03F86E8B9E7F}">
      <dsp:nvSpPr>
        <dsp:cNvPr id="0" name=""/>
        <dsp:cNvSpPr/>
      </dsp:nvSpPr>
      <dsp:spPr>
        <a:xfrm>
          <a:off x="5373370" y="2937013"/>
          <a:ext cx="1723990" cy="685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Linkage</a:t>
          </a:r>
        </a:p>
      </dsp:txBody>
      <dsp:txXfrm>
        <a:off x="5393450" y="2957093"/>
        <a:ext cx="1683830" cy="645414"/>
      </dsp:txXfrm>
    </dsp:sp>
    <dsp:sp modelId="{A267D1E7-8B43-E347-9969-086EE9BFD718}">
      <dsp:nvSpPr>
        <dsp:cNvPr id="0" name=""/>
        <dsp:cNvSpPr/>
      </dsp:nvSpPr>
      <dsp:spPr>
        <a:xfrm>
          <a:off x="7412304" y="1680126"/>
          <a:ext cx="1939489" cy="159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Using knowledge 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insights to develop plans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and </a:t>
          </a:r>
          <a:r>
            <a:rPr lang="en-US" sz="1400" kern="1200" err="1"/>
            <a:t>behavioural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responses to inform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future encounters</a:t>
          </a:r>
        </a:p>
      </dsp:txBody>
      <dsp:txXfrm>
        <a:off x="7449117" y="2059726"/>
        <a:ext cx="1865863" cy="1183260"/>
      </dsp:txXfrm>
    </dsp:sp>
    <dsp:sp modelId="{C2B2A9BF-1F54-054A-89D6-A1D228EA1055}">
      <dsp:nvSpPr>
        <dsp:cNvPr id="0" name=""/>
        <dsp:cNvSpPr/>
      </dsp:nvSpPr>
      <dsp:spPr>
        <a:xfrm>
          <a:off x="7843302" y="1337339"/>
          <a:ext cx="1723990" cy="685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Professional Response</a:t>
          </a:r>
        </a:p>
      </dsp:txBody>
      <dsp:txXfrm>
        <a:off x="7863382" y="1357419"/>
        <a:ext cx="1683830" cy="64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58C48F-11F6-4CF5-9749-3843E7DA191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6B43F4-D372-4FB9-BACF-19772AF9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0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BE4E05-B254-441C-AAFB-2E04A4EB747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A6B331-A086-4BB8-821B-79000F24D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3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4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65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68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36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1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21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8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93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21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8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27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13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2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9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64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49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4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65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8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0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59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76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51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20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496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83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472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95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420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5DDDC-7393-6D3A-5A07-91FC968B6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2BA03-F12A-8591-B4C5-F3D6197E5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BFE63-1E68-FF1A-5872-0A6B2A909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DD9AA-58A2-DF61-0F4E-5893E0F4B0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791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33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11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74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572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07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62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9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6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6B331-A086-4BB8-821B-79000F24D5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7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DA56-875D-C84A-9154-D3E243B3C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B54D7-1B3A-CE41-8661-265F91EF8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DE12A-6955-B64F-9FC7-5C11986E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BF17C-2161-B146-9E1D-F3C8F75A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86187-DB3B-2C48-88FD-D40897AB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2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5C696-2D92-0740-B59A-3345D416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5356B-FB1A-BB4E-8216-C218C58BC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EB949-5D03-6746-8B37-D10B5FE0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D5C77-80DC-4A4F-A3CF-882DC819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D0B85-E3EC-C547-AA5D-005219BF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7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6AF31-0CA3-F148-A599-CBBAA1F8C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FDF26-8E00-B448-8D62-F31BAAF6C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6DE9-B011-0048-9800-CF6660BE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725AB-D299-2D4D-A2D8-7B47D4FE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14A3D-6BE7-6D4A-BB29-CB0D200F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8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Bullet Li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8989" y="2668699"/>
            <a:ext cx="11394024" cy="3437263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104984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Number Li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8989" y="2668699"/>
            <a:ext cx="11394024" cy="3437263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685783" indent="-6095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+mj-lt"/>
              <a:buAutoNum type="arabicParenR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1280128" indent="-548626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1767796" indent="-4876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2170122" indent="-402326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2523681" indent="-3657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2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73031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66980" y="1162241"/>
            <a:ext cx="10660032" cy="164455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4267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Section 00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980" y="3513941"/>
            <a:ext cx="10660032" cy="3649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70000"/>
              </a:lnSpc>
              <a:buNone/>
              <a:defRPr sz="2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751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Page - OPT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17615" y="1230279"/>
            <a:ext cx="8898951" cy="1838525"/>
          </a:xfrm>
          <a:prstGeom prst="rect">
            <a:avLst/>
          </a:prstGeom>
        </p:spPr>
        <p:txBody>
          <a:bodyPr lIns="182880" tIns="91440" rIns="182880" bIns="91440" anchor="t" anchorCtr="0"/>
          <a:lstStyle>
            <a:lvl1pPr marL="0" indent="0">
              <a:lnSpc>
                <a:spcPct val="90000"/>
              </a:lnSpc>
              <a:buNone/>
              <a:defRPr sz="1867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 dirty="0"/>
              <a:t>Click to add text</a:t>
            </a:r>
          </a:p>
        </p:txBody>
      </p:sp>
      <p:sp>
        <p:nvSpPr>
          <p:cNvPr id="4" name="Title 17"/>
          <p:cNvSpPr>
            <a:spLocks noGrp="1"/>
          </p:cNvSpPr>
          <p:nvPr>
            <p:ph type="title" hasCustomPrompt="1"/>
          </p:nvPr>
        </p:nvSpPr>
        <p:spPr>
          <a:xfrm>
            <a:off x="1517615" y="500421"/>
            <a:ext cx="8898951" cy="567172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9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 userDrawn="1">
            <p:ph type="pic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67" b="0" i="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Add section photo</a:t>
            </a:r>
          </a:p>
        </p:txBody>
      </p:sp>
      <p:pic>
        <p:nvPicPr>
          <p:cNvPr id="17" name="Picture 16" descr="TrentU_Ic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12" y="5676296"/>
            <a:ext cx="812800" cy="6096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6980" y="3722564"/>
            <a:ext cx="10660032" cy="5255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426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Section 00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66980" y="4711824"/>
            <a:ext cx="10660032" cy="3649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70000"/>
              </a:lnSpc>
              <a:buNone/>
              <a:defRPr sz="2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6129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98989" y="2668699"/>
            <a:ext cx="5595411" cy="3437263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7603" y="2668699"/>
            <a:ext cx="5595411" cy="3437263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591092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8989" y="2587859"/>
            <a:ext cx="5595411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32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 dirty="0"/>
              <a:t>Click to add header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98989" y="3111811"/>
            <a:ext cx="5595411" cy="2909299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5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7603" y="3111811"/>
            <a:ext cx="5595411" cy="2909299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197603" y="2587859"/>
            <a:ext cx="5595411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3200" b="1" i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 dirty="0"/>
              <a:t>Click to add header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805879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6733" y="2587859"/>
            <a:ext cx="7026280" cy="3433251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341367" indent="-341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667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67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bullet list</a:t>
            </a:r>
          </a:p>
          <a:p>
            <a:pPr lvl="1"/>
            <a:r>
              <a:rPr lang="en-CA" dirty="0"/>
              <a:t>Level 2</a:t>
            </a:r>
          </a:p>
          <a:p>
            <a:pPr lvl="2"/>
            <a:r>
              <a:rPr lang="en-CA" dirty="0"/>
              <a:t>Level 3</a:t>
            </a:r>
          </a:p>
          <a:p>
            <a:pPr lvl="3"/>
            <a:r>
              <a:rPr lang="en-CA" dirty="0"/>
              <a:t>Level 4</a:t>
            </a:r>
          </a:p>
          <a:p>
            <a:pPr lvl="4"/>
            <a:r>
              <a:rPr lang="en-CA" dirty="0"/>
              <a:t>Level 5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8991" y="2587859"/>
            <a:ext cx="4221695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133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 dirty="0"/>
              <a:t>Click to add sub header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98991" y="3111813"/>
            <a:ext cx="4221695" cy="2909297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32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9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body text</a:t>
            </a:r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398989" y="1635989"/>
            <a:ext cx="11394024" cy="8447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733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14058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C4A3-45BC-104F-997C-120C57C5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79B6-EED7-054D-AE1B-43B86F89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264A2-6E96-DD43-8BD7-E41774A5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054FC-D5AF-E947-B68B-C3D7FF0E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BE9D6-04B1-034A-BD3C-F145A03E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23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85147" y="1630276"/>
            <a:ext cx="3190556" cy="21507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67" b="0" i="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Add photo 1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98991" y="2074299"/>
            <a:ext cx="4221695" cy="685459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32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9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43870" y="1630276"/>
            <a:ext cx="3190556" cy="21507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67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Add photo 2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885147" y="3991884"/>
            <a:ext cx="3190556" cy="21507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67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Add photo 3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43870" y="3991884"/>
            <a:ext cx="3190556" cy="21507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67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Add photo 4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8991" y="1630275"/>
            <a:ext cx="4221695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133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 dirty="0"/>
              <a:t>Click to add photo 1 title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98991" y="3203780"/>
            <a:ext cx="4221695" cy="685459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32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9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98991" y="2759757"/>
            <a:ext cx="4221695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133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 dirty="0"/>
              <a:t>Click to add photo 2 title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98991" y="4333263"/>
            <a:ext cx="4221695" cy="685459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32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9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398991" y="3889239"/>
            <a:ext cx="4221695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133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 dirty="0"/>
              <a:t>Click to add photo 3 title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398991" y="5464397"/>
            <a:ext cx="4221695" cy="685459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867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707118" indent="-3047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32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999719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933">
                <a:solidFill>
                  <a:srgbClr val="053021"/>
                </a:solidFill>
                <a:latin typeface="Arial"/>
                <a:cs typeface="Arial"/>
              </a:defRPr>
            </a:lvl3pPr>
            <a:lvl4pPr marL="1316703" indent="-268217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548345" indent="-219451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133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98991" y="5020374"/>
            <a:ext cx="4221695" cy="444023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133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 dirty="0"/>
              <a:t>Click to add photo 4 title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1494191" y="6356348"/>
            <a:ext cx="304800" cy="304800"/>
          </a:xfrm>
          <a:prstGeom prst="ellipse">
            <a:avLst/>
          </a:prstGeom>
          <a:solidFill>
            <a:srgbClr val="053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09585"/>
            <a:endParaRPr lang="en-US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A21E8A3B-FC14-144C-AC26-DE3BCE97D7C1}" type="slidenum">
              <a:rPr lang="en-US" smtClean="0"/>
              <a:pPr defTabSz="609585"/>
              <a:t>‹#›</a:t>
            </a:fld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408279" y="6356350"/>
            <a:ext cx="3956416" cy="26894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12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footer</a:t>
            </a:r>
          </a:p>
        </p:txBody>
      </p:sp>
    </p:spTree>
    <p:extLst>
      <p:ext uri="{BB962C8B-B14F-4D97-AF65-F5344CB8AC3E}">
        <p14:creationId xmlns:p14="http://schemas.microsoft.com/office/powerpoint/2010/main" val="599486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- OPT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17615" y="1230279"/>
            <a:ext cx="8898951" cy="1838525"/>
          </a:xfrm>
          <a:prstGeom prst="rect">
            <a:avLst/>
          </a:prstGeom>
        </p:spPr>
        <p:txBody>
          <a:bodyPr lIns="182880" tIns="91440" rIns="182880" bIns="91440" anchor="t" anchorCtr="0"/>
          <a:lstStyle>
            <a:lvl1pPr marL="0" indent="0">
              <a:lnSpc>
                <a:spcPct val="90000"/>
              </a:lnSpc>
              <a:buNone/>
              <a:defRPr sz="1867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CA" dirty="0"/>
              <a:t>Click to add text</a:t>
            </a:r>
          </a:p>
        </p:txBody>
      </p:sp>
      <p:sp>
        <p:nvSpPr>
          <p:cNvPr id="6" name="Title 17"/>
          <p:cNvSpPr>
            <a:spLocks noGrp="1"/>
          </p:cNvSpPr>
          <p:nvPr>
            <p:ph type="title" hasCustomPrompt="1"/>
          </p:nvPr>
        </p:nvSpPr>
        <p:spPr>
          <a:xfrm>
            <a:off x="1517615" y="500421"/>
            <a:ext cx="8898951" cy="567172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add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3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9EF3-97DE-4643-B8FE-73F4AF7E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9B4CE-241D-E048-9E59-F0939094C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FCBF6-EDBB-A447-99E9-20A7F097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A06AC-1A25-2A46-88E8-14492289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6CC67-50B5-6F4D-94F7-365F6D24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C88-4B42-5243-A38F-4D55B580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76699-26D9-4B4D-85AD-52A95A278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170D5-6074-7C42-9AD7-9D4D8772C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30D4E-F548-6940-8CAA-01EF657D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197CB-502B-C247-8698-48AAA762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D7030-1FDA-2042-99AE-2438EB5F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F4B7-83C2-E54B-AABA-A759C916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02B16-4126-0D4C-8219-D38A6698B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FD541-38ED-0D43-A98C-6C1D70D60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E3497-6C8E-024F-B754-3D154E3D3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53388-5D7E-2A42-B9D5-60FDD83F7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B40E2-EDD4-3E47-B27D-E82A3EE4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7C21D-827E-9D4F-885C-51D23403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FF4EB-3864-D94A-8AFE-66528438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7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5563-3B4F-CB45-A723-332EBDEF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CE29B-6811-AF4A-B829-BC4DA122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78CB5-8F1D-BF43-901F-93C8A33C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3EF03-9398-F049-AA39-9DB51F96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B0CA6-DE07-E844-87C8-0157CAA8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DF70D-CCB5-3443-8C9D-312AA74E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49DC7-4608-0A40-A1B6-A342A20F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52A7-553F-E443-B8B8-FB96F95F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FAA7-3D37-034F-8BE7-8589B69B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3E8D3-F844-244C-A5B0-48F0AF552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BFD14-F0E2-0344-AAE2-318239CB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9E659-48EA-E740-92F1-723EC6DA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A4CF0-5369-D340-8CC5-C377E5C4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18D0-03E6-0F45-8A7F-24BF03A1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F7513E-4FCE-EA44-A628-56DD8437F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0F7A8-AD75-004F-A04C-84996A4AA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85B67-4161-9841-B86D-A801C0E2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A9AC1-E21C-6E4F-93C1-F27E3531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7EB53-F022-344D-952B-0099FA8A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8580B2-ED3B-974E-A9A9-23615C31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A24AE-2C6F-C648-9A47-6334B9EA4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C5B7B-62D7-BE4F-BD7E-FAAAE208F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2CDA8-AD47-8641-82D8-19A52C83B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5C22-62B2-1441-A3FC-B9A795774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C1C0-C1F8-CD44-A702-585A54CE8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8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avispeck@trent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socialwork/supervisors-hub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rive.google.com/drive/folders/1ARR0vUK-dbMFvjIAohOEJFJLzUw7OZi_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970" y="1195754"/>
            <a:ext cx="9366738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Field Education Orientation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Field Instructors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September 2025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Travis Peck, MSW, RSW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Field Education Coordinator PTBO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705-748-1011 or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travispeck@trentu.ca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Avery Comeau, MSW, RSW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Field Education Coordinator DUR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705-740-1011 or acomeau@trentu.ca</a:t>
            </a:r>
          </a:p>
          <a:p>
            <a:pPr algn="ctr"/>
            <a:b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Department of Social Work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3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6980" y="349441"/>
            <a:ext cx="10660032" cy="1644551"/>
          </a:xfrm>
        </p:spPr>
        <p:txBody>
          <a:bodyPr>
            <a:noAutofit/>
          </a:bodyPr>
          <a:lstStyle/>
          <a:p>
            <a:pPr algn="ctr"/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172666" y="663884"/>
            <a:ext cx="9397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Pre-Placement Requirements Students</a:t>
            </a:r>
          </a:p>
        </p:txBody>
      </p:sp>
    </p:spTree>
    <p:extLst>
      <p:ext uri="{BB962C8B-B14F-4D97-AF65-F5344CB8AC3E}">
        <p14:creationId xmlns:p14="http://schemas.microsoft.com/office/powerpoint/2010/main" val="204550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800" dirty="0"/>
              <a:t>Attend orientation events</a:t>
            </a:r>
          </a:p>
          <a:p>
            <a:pPr marL="514350" indent="-514350">
              <a:buAutoNum type="arabicParenR"/>
            </a:pPr>
            <a:r>
              <a:rPr lang="en-US" sz="2800" dirty="0"/>
              <a:t>Interview with Placement Hosts</a:t>
            </a:r>
          </a:p>
          <a:p>
            <a:pPr marL="514350" indent="-514350">
              <a:buFont typeface="Arial"/>
              <a:buAutoNum type="arabicParenR"/>
            </a:pPr>
            <a:r>
              <a:rPr lang="en-US" sz="2800" dirty="0"/>
              <a:t>Complete trainings/workshops required by Trent</a:t>
            </a:r>
            <a:endParaRPr lang="en-US" sz="2533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Requirements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031D77-A4FD-42B7-9960-2E7AA3ED7C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668699"/>
            <a:ext cx="11394024" cy="3472457"/>
          </a:xfrm>
        </p:spPr>
        <p:txBody>
          <a:bodyPr vert="horz" wrap="square" lIns="182880" tIns="91440" rIns="182880" bIns="91440" rtlCol="0" anchor="t">
            <a:noAutofit/>
          </a:bodyPr>
          <a:lstStyle/>
          <a:p>
            <a:pPr marL="0" indent="-626">
              <a:buNone/>
            </a:pPr>
            <a:r>
              <a:rPr lang="en-US" sz="2267" dirty="0"/>
              <a:t>Submit to the department</a:t>
            </a:r>
          </a:p>
          <a:p>
            <a:pPr marL="342274" indent="-342900"/>
            <a:r>
              <a:rPr lang="en-US" sz="2267" dirty="0"/>
              <a:t>Health and Safety Awareness</a:t>
            </a:r>
          </a:p>
          <a:p>
            <a:pPr marL="342274" indent="-342900"/>
            <a:r>
              <a:rPr lang="en-US" sz="2000" dirty="0"/>
              <a:t>Workplace Hazardous Material Information System (WHMIS)</a:t>
            </a:r>
          </a:p>
          <a:p>
            <a:pPr marL="342274" indent="-342900"/>
            <a:r>
              <a:rPr lang="en-US" sz="2000" dirty="0"/>
              <a:t>Accessibility for Ontarians with Disabilities Act (AODA)</a:t>
            </a:r>
          </a:p>
          <a:p>
            <a:pPr marL="342274" indent="-342900"/>
            <a:r>
              <a:rPr lang="en-US" sz="2000" dirty="0"/>
              <a:t>Workplace Violence and Harassment</a:t>
            </a:r>
          </a:p>
          <a:p>
            <a:pPr marL="342274" indent="-342900"/>
            <a:r>
              <a:rPr lang="en-US" sz="2000" dirty="0"/>
              <a:t>Cybersecurity at Trent</a:t>
            </a:r>
          </a:p>
          <a:p>
            <a:pPr marL="365125" lvl="1" indent="0">
              <a:buNone/>
            </a:pPr>
            <a:endParaRPr lang="en-US" sz="2000" dirty="0"/>
          </a:p>
          <a:p>
            <a:pPr marL="879475" lvl="1" indent="-514350">
              <a:buAutoNum type="arabicParenR"/>
            </a:pPr>
            <a:endParaRPr lang="en-US" sz="2000" dirty="0"/>
          </a:p>
          <a:p>
            <a:pPr marL="75565" indent="0">
              <a:buNone/>
            </a:pPr>
            <a:r>
              <a:rPr lang="en-US" sz="2000" b="1" dirty="0">
                <a:highlight>
                  <a:srgbClr val="FFFF00"/>
                </a:highlight>
              </a:rPr>
              <a:t>Students no longer submit a Police Check to the Department</a:t>
            </a:r>
          </a:p>
          <a:p>
            <a:pPr marL="340995" indent="-340995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Student Training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24F8CE-315E-4B86-AAEF-9EF1BDCFF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800" dirty="0"/>
              <a:t>Indicate interest and confirm capacity to host placement to FEC</a:t>
            </a:r>
          </a:p>
          <a:p>
            <a:pPr marL="514350" indent="-514350">
              <a:buAutoNum type="arabicParenR"/>
            </a:pPr>
            <a:r>
              <a:rPr lang="en-US" sz="2800" dirty="0"/>
              <a:t>Interview student(s)</a:t>
            </a:r>
          </a:p>
          <a:p>
            <a:pPr marL="514350" indent="-514350">
              <a:buAutoNum type="arabicParenR"/>
            </a:pPr>
            <a:r>
              <a:rPr lang="en-US" sz="2800" dirty="0"/>
              <a:t>Confirm placement with students/FEC</a:t>
            </a:r>
          </a:p>
          <a:p>
            <a:pPr marL="514350" indent="-514350">
              <a:buAutoNum type="arabicParenR"/>
            </a:pPr>
            <a:r>
              <a:rPr lang="en-US" sz="2800" dirty="0"/>
              <a:t>Sign Affiliation Agreement (valid for 5 years) if required</a:t>
            </a:r>
          </a:p>
          <a:p>
            <a:pPr marL="514350" indent="-514350">
              <a:buAutoNum type="arabicParenR"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Agency Requirements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FD7098-C895-491F-A315-EFCFCCD20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4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6980" y="349441"/>
            <a:ext cx="10660032" cy="164455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Requirements during placement</a:t>
            </a:r>
          </a:p>
        </p:txBody>
      </p:sp>
    </p:spTree>
    <p:extLst>
      <p:ext uri="{BB962C8B-B14F-4D97-AF65-F5344CB8AC3E}">
        <p14:creationId xmlns:p14="http://schemas.microsoft.com/office/powerpoint/2010/main" val="168106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/>
              <a:t>Practicum</a:t>
            </a:r>
          </a:p>
          <a:p>
            <a:pPr marL="706755" lvl="1" indent="-304165"/>
            <a:r>
              <a:rPr lang="en-US" sz="2500" dirty="0"/>
              <a:t>September 10, 2025 to March 27 2026 (contingent on 460 hours)</a:t>
            </a:r>
          </a:p>
          <a:p>
            <a:pPr marL="706755" lvl="1" indent="-304165"/>
            <a:r>
              <a:rPr lang="en-US" sz="2500" dirty="0"/>
              <a:t>Will obtain 478 hours if go in every scheduled placement day</a:t>
            </a:r>
          </a:p>
          <a:p>
            <a:pPr marL="706755" lvl="1" indent="-304165"/>
            <a:r>
              <a:rPr lang="en-US" sz="2533" dirty="0"/>
              <a:t>With the matched Agency/Supervisor</a:t>
            </a:r>
          </a:p>
          <a:p>
            <a:pPr marL="706755" lvl="1" indent="-304165"/>
            <a:r>
              <a:rPr lang="en-US" sz="2500" dirty="0"/>
              <a:t>Wednesday, Thursday, Friday</a:t>
            </a:r>
          </a:p>
          <a:p>
            <a:pPr marL="706755" lvl="1" indent="-304165"/>
            <a:endParaRPr lang="en-US" sz="2500" dirty="0"/>
          </a:p>
          <a:p>
            <a:pPr marL="0" indent="0">
              <a:buNone/>
            </a:pPr>
            <a:r>
              <a:rPr lang="en-US" sz="3500" dirty="0"/>
              <a:t>Classroom based Field Integration Seminars</a:t>
            </a:r>
          </a:p>
          <a:p>
            <a:pPr marL="706755" lvl="1" indent="-304165"/>
            <a:r>
              <a:rPr lang="en-US" sz="2500" dirty="0"/>
              <a:t>September 09, 2025 to April 2026</a:t>
            </a:r>
          </a:p>
          <a:p>
            <a:pPr marL="706755" lvl="1" indent="-304165"/>
            <a:r>
              <a:rPr lang="en-US" sz="2533" dirty="0"/>
              <a:t>With student’s assigned Faculty Field Liaison</a:t>
            </a:r>
          </a:p>
          <a:p>
            <a:pPr marL="706755" lvl="1" indent="-304165"/>
            <a:endParaRPr lang="en-US" sz="2500" b="1" dirty="0"/>
          </a:p>
          <a:p>
            <a:pPr marL="340995" indent="-340995"/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Main activities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7ECC3E-3ED2-404A-9088-69D9BBD90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19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/>
              <a:t>Due within first two weeks:</a:t>
            </a:r>
          </a:p>
          <a:p>
            <a:pPr marL="340995" indent="-340995"/>
            <a:r>
              <a:rPr lang="en-US" sz="2800" dirty="0"/>
              <a:t>Safety Orientation Checklist*</a:t>
            </a:r>
            <a:endParaRPr lang="en-US" dirty="0"/>
          </a:p>
          <a:p>
            <a:pPr marL="340995" indent="-340995"/>
            <a:r>
              <a:rPr lang="en-US" sz="2800" dirty="0"/>
              <a:t>Due Diligence Checklist*</a:t>
            </a:r>
          </a:p>
          <a:p>
            <a:pPr marL="340995" indent="-340995"/>
            <a:r>
              <a:rPr lang="en-US" sz="2800" dirty="0"/>
              <a:t>Field Instructor Information Sheet*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*FI input is required. Student may be pulled from placement if not returned.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Throughout the year (based on FFL deadlines)</a:t>
            </a:r>
          </a:p>
          <a:p>
            <a:pPr marL="340995" indent="-340995"/>
            <a:r>
              <a:rPr lang="en-US" sz="2800" dirty="0"/>
              <a:t>Learning Plan</a:t>
            </a:r>
          </a:p>
          <a:p>
            <a:pPr marL="340995" indent="-340995"/>
            <a:r>
              <a:rPr lang="en-US" sz="2800" dirty="0"/>
              <a:t>Midterm Progress Review</a:t>
            </a:r>
          </a:p>
          <a:p>
            <a:pPr marL="340995" indent="-340995"/>
            <a:r>
              <a:rPr lang="en-US" sz="2800" dirty="0"/>
              <a:t>Final Progress Review</a:t>
            </a:r>
          </a:p>
          <a:p>
            <a:pPr marL="340995" indent="-340995"/>
            <a:r>
              <a:rPr lang="en-US" sz="2800" dirty="0"/>
              <a:t>Timesheet and Supervision record</a:t>
            </a:r>
          </a:p>
          <a:p>
            <a:pPr marL="0" indent="0">
              <a:buNone/>
            </a:pPr>
            <a:endParaRPr lang="en-US" sz="2800" dirty="0"/>
          </a:p>
          <a:p>
            <a:pPr marL="340995" indent="-340995"/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Documents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7C5212-C320-4C99-ADFA-A2DB9412E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5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8269" y="360729"/>
            <a:ext cx="10660032" cy="164455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Field Education Practice </a:t>
            </a:r>
            <a:br>
              <a:rPr lang="en-US" sz="6000" dirty="0"/>
            </a:br>
            <a:r>
              <a:rPr lang="en-US" sz="6000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4738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2418A-46C2-89B0-B5C1-4D128DDD3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Professional Social Work Identity</a:t>
            </a:r>
          </a:p>
          <a:p>
            <a:pPr marL="514350" indent="-514350">
              <a:buAutoNum type="arabicPeriod"/>
            </a:pPr>
            <a:r>
              <a:rPr lang="en-US" dirty="0"/>
              <a:t>Reflective Practice</a:t>
            </a:r>
          </a:p>
          <a:p>
            <a:pPr marL="514350" indent="-514350">
              <a:buAutoNum type="arabicPeriod"/>
            </a:pPr>
            <a:r>
              <a:rPr lang="en-US" dirty="0"/>
              <a:t>Generalist Practice with Individuals, Families, Groups, and Communities </a:t>
            </a:r>
          </a:p>
          <a:p>
            <a:pPr marL="879475" lvl="1" indent="-514350">
              <a:buAutoNum type="arabicPeriod"/>
            </a:pPr>
            <a:r>
              <a:rPr lang="en-US" dirty="0"/>
              <a:t>Engagement, Interviewing, and Documentation</a:t>
            </a:r>
          </a:p>
          <a:p>
            <a:pPr marL="879475" lvl="1" indent="-514350">
              <a:buAutoNum type="arabicPeriod"/>
            </a:pPr>
            <a:r>
              <a:rPr lang="en-US" dirty="0"/>
              <a:t>Assessment and Intervention</a:t>
            </a:r>
          </a:p>
          <a:p>
            <a:pPr marL="879475" lvl="1" indent="-514350">
              <a:buAutoNum type="arabicPeriod"/>
            </a:pPr>
            <a:r>
              <a:rPr lang="en-US" dirty="0"/>
              <a:t>Closure</a:t>
            </a:r>
          </a:p>
          <a:p>
            <a:pPr marL="514350" indent="-514350">
              <a:buAutoNum type="arabicPeriod"/>
            </a:pPr>
            <a:r>
              <a:rPr lang="en-US" sz="2650" dirty="0"/>
              <a:t>Equity, Diversity, and Social Justice</a:t>
            </a:r>
          </a:p>
          <a:p>
            <a:pPr marL="514350" indent="-514350">
              <a:buAutoNum type="arabicPeriod"/>
            </a:pPr>
            <a:r>
              <a:rPr lang="en-US" sz="2650" dirty="0"/>
              <a:t>Indigenous Peoples and Communities</a:t>
            </a:r>
          </a:p>
          <a:p>
            <a:pPr marL="514350" indent="-514350">
              <a:buAutoNum type="arabicPeriod"/>
            </a:pPr>
            <a:r>
              <a:rPr lang="en-US" sz="2650" dirty="0"/>
              <a:t>Environmental Sustainability and Ecological Practice</a:t>
            </a:r>
          </a:p>
          <a:p>
            <a:pPr marL="514350" indent="-514350">
              <a:buAutoNum type="arabicPeriod"/>
            </a:pPr>
            <a:r>
              <a:rPr lang="en-US" sz="2650" dirty="0"/>
              <a:t>Policy</a:t>
            </a:r>
          </a:p>
          <a:p>
            <a:pPr marL="514350" indent="-514350">
              <a:buAutoNum type="arabicPeriod"/>
            </a:pPr>
            <a:r>
              <a:rPr lang="en-US" dirty="0"/>
              <a:t>Research</a:t>
            </a:r>
          </a:p>
          <a:p>
            <a:pPr marL="340995" indent="-340995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002FE-2943-C8FB-E246-7C279B3A8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8201F7-386A-8912-4192-98DB384A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Objectives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1ADBC3-8CAA-A0AF-F139-6B670B942F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87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56" y="3199725"/>
            <a:ext cx="3072346" cy="343553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198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Developed to be consistent with social work core values and the ethics of the social work profession: </a:t>
            </a:r>
          </a:p>
          <a:p>
            <a:pPr marL="76198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Engaging with service users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Consent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Ethical dilemmas</a:t>
            </a:r>
          </a:p>
          <a:p>
            <a:pPr marL="76198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6198"/>
            <a:r>
              <a:rPr lang="en-US" sz="4000" dirty="0"/>
              <a:t>Practice Objective 1: Professional Social Work Identity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63DBD-DC7B-474B-984F-527355C08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6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3CC93E-0339-964A-8545-A2A9E960A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67" y="1805352"/>
            <a:ext cx="6013100" cy="43375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CA" sz="2800" dirty="0"/>
          </a:p>
          <a:p>
            <a:pPr marL="0" indent="0" algn="ctr">
              <a:buNone/>
            </a:pPr>
            <a:r>
              <a:rPr lang="en-CA" sz="2800" dirty="0"/>
              <a:t>We respectfully acknowledge that we are located on the treaty and traditional territory of the </a:t>
            </a:r>
            <a:r>
              <a:rPr lang="en-CA" sz="2800" dirty="0" err="1"/>
              <a:t>Michi</a:t>
            </a:r>
            <a:r>
              <a:rPr lang="en-CA" sz="2800" dirty="0"/>
              <a:t> </a:t>
            </a:r>
            <a:r>
              <a:rPr lang="en-CA" sz="2800" dirty="0" err="1"/>
              <a:t>Saagiig</a:t>
            </a:r>
            <a:r>
              <a:rPr lang="en-CA" sz="2800" dirty="0"/>
              <a:t> </a:t>
            </a:r>
            <a:r>
              <a:rPr lang="en-CA" sz="2800" dirty="0" err="1"/>
              <a:t>Anishinaabeg</a:t>
            </a:r>
            <a:r>
              <a:rPr lang="en-CA" sz="2800" dirty="0"/>
              <a:t>. </a:t>
            </a:r>
          </a:p>
          <a:p>
            <a:pPr marL="0" indent="0" algn="ctr">
              <a:buNone/>
            </a:pPr>
            <a:endParaRPr lang="en-CA" sz="2800" dirty="0"/>
          </a:p>
          <a:p>
            <a:pPr marL="0" indent="0" algn="ctr">
              <a:buNone/>
            </a:pPr>
            <a:r>
              <a:rPr lang="en-CA" sz="2800" dirty="0"/>
              <a:t>We offer our gratitude to First Peoples for their care for, and teachings about, our earth and our relations. </a:t>
            </a:r>
          </a:p>
          <a:p>
            <a:pPr marL="0" indent="0" algn="ctr">
              <a:buNone/>
            </a:pPr>
            <a:endParaRPr lang="en-CA" sz="2800" dirty="0"/>
          </a:p>
          <a:p>
            <a:pPr marL="0" indent="0" algn="ctr">
              <a:buNone/>
            </a:pPr>
            <a:r>
              <a:rPr lang="en-CA" sz="2800" dirty="0"/>
              <a:t>May we honour those teachings.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44" y="1679911"/>
            <a:ext cx="5937956" cy="4588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567" y="6374664"/>
            <a:ext cx="782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https://www.anishinabek.ca/who-we-are-and-what-we-do/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7EBE3-E50C-489B-BCF3-D911B5AF3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8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52" y="3589957"/>
            <a:ext cx="4620454" cy="30452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635859"/>
            <a:ext cx="11394024" cy="3437263"/>
          </a:xfrm>
        </p:spPr>
        <p:txBody>
          <a:bodyPr>
            <a:normAutofit/>
          </a:bodyPr>
          <a:lstStyle/>
          <a:p>
            <a:pPr marL="76198" indent="0">
              <a:buNone/>
            </a:pPr>
            <a:r>
              <a:rPr lang="en-US" sz="2800" dirty="0"/>
              <a:t>Social Work students are expected to practice reflectively and apply methods of critical thinking and inquiry into social work practice.  </a:t>
            </a:r>
          </a:p>
          <a:p>
            <a:pPr marL="76198" indent="0">
              <a:buNone/>
            </a:pPr>
            <a:endParaRPr lang="en-US" sz="2800" dirty="0"/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Personal judgement/bias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Use of self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Self-care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6198"/>
            <a:r>
              <a:rPr lang="en-US" sz="4000" dirty="0"/>
              <a:t>Practice Objective 2:  Reflective Practice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4DA2E-621F-4C33-BD7F-B17ECB5839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8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048" y="3254729"/>
            <a:ext cx="3553463" cy="337056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 relationship with service users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Assessments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Intervention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6198"/>
            <a:r>
              <a:rPr lang="en-US" sz="4000" dirty="0"/>
              <a:t>Practice Objective 3: Engagement with Individuals, Families, Groups, and Communities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0DB77-A68F-44BA-B3A8-54FED816E1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23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Autofit/>
          </a:bodyPr>
          <a:lstStyle/>
          <a:p>
            <a:pPr marL="75565" indent="0">
              <a:buNone/>
            </a:pPr>
            <a:r>
              <a:rPr lang="en-US" sz="2800" dirty="0"/>
              <a:t>Students demonstrate knowledge about the ability to provide effective service to individual service users whose identities encompass and intersect a range of social positions</a:t>
            </a:r>
            <a:endParaRPr lang="en-US"/>
          </a:p>
          <a:p>
            <a:pPr marL="75565" indent="0">
              <a:buNone/>
            </a:pPr>
            <a:endParaRPr lang="en-US" sz="2800" dirty="0"/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Impacts of marginalization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History of service provision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Colonialism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5565"/>
            <a:r>
              <a:rPr lang="en-US" sz="4000" dirty="0"/>
              <a:t>Practice Objective 4: Equity, Diversity, and Social Justice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03" y="4102768"/>
            <a:ext cx="3981991" cy="225358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37D3E-073B-4FCC-8EBF-646173550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98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011" y="2476219"/>
            <a:ext cx="7743109" cy="3745454"/>
          </a:xfrm>
        </p:spPr>
        <p:txBody>
          <a:bodyPr vert="horz" wrap="square" lIns="182880" tIns="91440" rIns="182880" bIns="91440" rtlCol="0" anchor="t">
            <a:normAutofit fontScale="92500" lnSpcReduction="20000"/>
          </a:bodyPr>
          <a:lstStyle/>
          <a:p>
            <a:pPr marL="75565" indent="0">
              <a:buNone/>
            </a:pPr>
            <a:r>
              <a:rPr lang="en-US" sz="2800" dirty="0"/>
              <a:t>Social workers demonstrate respect and understanding that Indigenous Peoples have treaty, constitutional, human, and self-governance rights.</a:t>
            </a:r>
            <a:endParaRPr lang="en-US" dirty="0"/>
          </a:p>
          <a:p>
            <a:pPr marL="532765" indent="-457200">
              <a:buFont typeface="Arial"/>
              <a:buChar char="•"/>
            </a:pPr>
            <a:r>
              <a:rPr lang="en-US" sz="2800" dirty="0"/>
              <a:t>History of colonization</a:t>
            </a:r>
          </a:p>
          <a:p>
            <a:pPr marL="532765" indent="-457200">
              <a:buFont typeface="Arial"/>
              <a:buChar char="•"/>
            </a:pPr>
            <a:r>
              <a:rPr lang="en-US" sz="2800" dirty="0"/>
              <a:t>Understanding of current impacts of </a:t>
            </a:r>
          </a:p>
          <a:p>
            <a:pPr marL="75565" indent="0">
              <a:buNone/>
            </a:pPr>
            <a:r>
              <a:rPr lang="en-US" sz="2800" dirty="0"/>
              <a:t>colonization, residential schools and 60s scoop</a:t>
            </a:r>
          </a:p>
          <a:p>
            <a:pPr marL="532765" indent="-457200">
              <a:buFont typeface="Arial"/>
              <a:buChar char="•"/>
            </a:pPr>
            <a:r>
              <a:rPr lang="en-US" sz="2800" dirty="0"/>
              <a:t>Understanding the historical and current day </a:t>
            </a:r>
          </a:p>
          <a:p>
            <a:pPr marL="75565" indent="0">
              <a:buNone/>
            </a:pPr>
            <a:r>
              <a:rPr lang="en-US" sz="2800" dirty="0"/>
              <a:t>roles of social workers and their impact on </a:t>
            </a:r>
          </a:p>
          <a:p>
            <a:pPr marL="75565" indent="0">
              <a:buNone/>
            </a:pPr>
            <a:r>
              <a:rPr lang="en-US" sz="2800" dirty="0"/>
              <a:t>Indigenous communities and peoples</a:t>
            </a:r>
            <a:endParaRPr lang="en-US" dirty="0"/>
          </a:p>
          <a:p>
            <a:pPr marL="532765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75565" indent="0">
              <a:buNone/>
            </a:pPr>
            <a:endParaRPr lang="en-US" sz="2800"/>
          </a:p>
          <a:p>
            <a:pPr marL="75565" indent="0">
              <a:buNone/>
            </a:pPr>
            <a:endParaRPr lang="en-US" sz="2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989" y="1525153"/>
            <a:ext cx="11394024" cy="844799"/>
          </a:xfrm>
        </p:spPr>
        <p:txBody>
          <a:bodyPr>
            <a:noAutofit/>
          </a:bodyPr>
          <a:lstStyle/>
          <a:p>
            <a:pPr marL="75565" algn="ctr"/>
            <a:r>
              <a:rPr lang="en-US" sz="4000"/>
              <a:t>Practice Objective 5: Indigenous Peoples and Communities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F8B9F-43A1-4841-91A7-2CC0C3837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23</a:t>
            </a:fld>
            <a:endParaRPr lang="en-US"/>
          </a:p>
        </p:txBody>
      </p:sp>
      <p:pic>
        <p:nvPicPr>
          <p:cNvPr id="5" name="Picture 4" descr="What does Truth and Reconciliation mean ...">
            <a:extLst>
              <a:ext uri="{FF2B5EF4-FFF2-40B4-BE49-F238E27FC236}">
                <a16:creationId xmlns:a16="http://schemas.microsoft.com/office/drawing/2014/main" id="{FE06F442-E160-9603-3297-8436223D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028" y="2472260"/>
            <a:ext cx="2717234" cy="266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02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011" y="2476219"/>
            <a:ext cx="7730161" cy="3890138"/>
          </a:xfrm>
        </p:spPr>
        <p:txBody>
          <a:bodyPr vert="horz" wrap="square" lIns="182880" tIns="91440" rIns="182880" bIns="91440" rtlCol="0" anchor="t">
            <a:normAutofit/>
          </a:bodyPr>
          <a:lstStyle/>
          <a:p>
            <a:pPr marL="75565" indent="0">
              <a:buNone/>
            </a:pPr>
            <a:r>
              <a:rPr lang="en-US" sz="2800" dirty="0"/>
              <a:t>Understand the need to create ecologically sustainable communities, economies and natural and built environments, in which all life forms and eco-systems can survive and thrive</a:t>
            </a:r>
            <a:endParaRPr lang="en-US" dirty="0"/>
          </a:p>
          <a:p>
            <a:pPr marL="532765" indent="-457200">
              <a:buFont typeface="Arial"/>
              <a:buChar char="•"/>
            </a:pPr>
            <a:r>
              <a:rPr lang="en-US" sz="2800" dirty="0"/>
              <a:t>Identify and challenge environmental injustice and racism</a:t>
            </a:r>
          </a:p>
          <a:p>
            <a:pPr marL="532765" indent="-457200">
              <a:buFont typeface="Arial"/>
              <a:buChar char="•"/>
            </a:pPr>
            <a:r>
              <a:rPr lang="en-US" sz="2800" dirty="0"/>
              <a:t>Environmental sustainability</a:t>
            </a:r>
          </a:p>
          <a:p>
            <a:pPr marL="532765" indent="-457200">
              <a:buFont typeface="Arial"/>
              <a:buChar char="•"/>
            </a:pPr>
            <a:r>
              <a:rPr lang="en-US" sz="2800" dirty="0"/>
              <a:t>Advocacy for political policy change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75565" indent="0">
              <a:buNone/>
            </a:pPr>
            <a:endParaRPr lang="en-US" sz="2800"/>
          </a:p>
          <a:p>
            <a:pPr marL="75565" indent="0">
              <a:buNone/>
            </a:pPr>
            <a:endParaRPr lang="en-US" sz="2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989" y="1525153"/>
            <a:ext cx="11394024" cy="844799"/>
          </a:xfrm>
        </p:spPr>
        <p:txBody>
          <a:bodyPr>
            <a:noAutofit/>
          </a:bodyPr>
          <a:lstStyle/>
          <a:p>
            <a:pPr marL="75565" algn="ctr"/>
            <a:r>
              <a:rPr lang="en-US" sz="4000" dirty="0"/>
              <a:t>Practice Objective 6: Environmental </a:t>
            </a:r>
            <a:r>
              <a:rPr lang="en-US" sz="4000"/>
              <a:t>Sustainability and Ecological Practice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F8B9F-43A1-4841-91A7-2CC0C3837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24</a:t>
            </a:fld>
            <a:endParaRPr lang="en-US"/>
          </a:p>
        </p:txBody>
      </p:sp>
      <p:pic>
        <p:nvPicPr>
          <p:cNvPr id="5" name="Picture 4" descr="Green Social Worker ...">
            <a:extLst>
              <a:ext uri="{FF2B5EF4-FFF2-40B4-BE49-F238E27FC236}">
                <a16:creationId xmlns:a16="http://schemas.microsoft.com/office/drawing/2014/main" id="{0810AF03-1428-C337-13F7-6D6ED778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963" y="3161257"/>
            <a:ext cx="3974403" cy="21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51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198" indent="0">
              <a:buNone/>
            </a:pPr>
            <a:r>
              <a:rPr lang="en-US" sz="2800" dirty="0"/>
              <a:t>How do social policies influence the services provided by the agency?</a:t>
            </a:r>
          </a:p>
          <a:p>
            <a:pPr marL="76198" indent="0">
              <a:buNone/>
            </a:pPr>
            <a:endParaRPr lang="en-US" sz="2800" dirty="0"/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Funding models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Advocacy inside and outside of the agency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Governmental and organizational policies</a:t>
            </a:r>
          </a:p>
          <a:p>
            <a:pPr marL="76198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5565"/>
            <a:r>
              <a:rPr lang="en-US" sz="4000" dirty="0"/>
              <a:t>Practice Objective 7: Policy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93" y="3521276"/>
            <a:ext cx="3098802" cy="283507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F8B9F-43A1-4841-91A7-2CC0C3837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11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198" indent="0">
              <a:buNone/>
            </a:pPr>
            <a:endParaRPr lang="en-US" sz="2800" dirty="0"/>
          </a:p>
          <a:p>
            <a:pPr marL="76198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5565"/>
            <a:r>
              <a:rPr lang="en-US" sz="4000" dirty="0"/>
              <a:t>Practice Objective 8: Research</a:t>
            </a:r>
            <a:endParaRPr lang="en-US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CDD3FE-33C1-4632-974D-40B8EAE39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38" y="2873828"/>
            <a:ext cx="3690257" cy="2884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247" y="2786231"/>
            <a:ext cx="6709032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53021"/>
                </a:solidFill>
                <a:latin typeface="Arial"/>
                <a:cs typeface="Arial"/>
              </a:rPr>
              <a:t>Students understand how various forms of research contribute to a holistic understanding or service users’ experiences</a:t>
            </a:r>
          </a:p>
          <a:p>
            <a:endParaRPr lang="en-US" sz="2400" dirty="0">
              <a:solidFill>
                <a:srgbClr val="05302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3021"/>
                </a:solidFill>
                <a:latin typeface="Arial"/>
                <a:cs typeface="Arial"/>
              </a:rPr>
              <a:t>What types of research does the Placement Agency Conduct?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3021"/>
                </a:solidFill>
                <a:latin typeface="Arial"/>
                <a:cs typeface="Arial"/>
              </a:rPr>
              <a:t>What purpose does this research serve?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3021"/>
                </a:solidFill>
                <a:latin typeface="Arial"/>
                <a:cs typeface="Arial"/>
              </a:rPr>
              <a:t>Who’s voices are counted?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3021"/>
                </a:solidFill>
                <a:latin typeface="Arial"/>
                <a:cs typeface="Arial"/>
              </a:rPr>
              <a:t>How does research inform policy and vice versa?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A8A4A3F-4E48-4066-B3DB-628B0316B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53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8269" y="360729"/>
            <a:ext cx="10660032" cy="164455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Learning Plan</a:t>
            </a:r>
          </a:p>
        </p:txBody>
      </p:sp>
    </p:spTree>
    <p:extLst>
      <p:ext uri="{BB962C8B-B14F-4D97-AF65-F5344CB8AC3E}">
        <p14:creationId xmlns:p14="http://schemas.microsoft.com/office/powerpoint/2010/main" val="1557012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088A8-9703-6A7D-50EB-6205B9B6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2DE76-CFB7-6B54-43C8-A978F240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5"/>
            <a:ext cx="12251266" cy="68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56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Guides student’s learning and practice activities</a:t>
            </a:r>
          </a:p>
          <a:p>
            <a:r>
              <a:rPr lang="en-US" sz="3500" dirty="0"/>
              <a:t>Operationalizes the relationship between Field Instructor and Student</a:t>
            </a:r>
          </a:p>
          <a:p>
            <a:r>
              <a:rPr lang="en-US" sz="3500" dirty="0"/>
              <a:t>Defines supervision </a:t>
            </a:r>
          </a:p>
          <a:p>
            <a:r>
              <a:rPr lang="en-US" sz="3500" dirty="0"/>
              <a:t>Offers framework for evaluation</a:t>
            </a:r>
            <a:endParaRPr lang="en-US" sz="1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Purpose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7C5212-C320-4C99-ADFA-A2DB9412E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4967" y="1440485"/>
            <a:ext cx="11394024" cy="844799"/>
          </a:xfrm>
        </p:spPr>
        <p:txBody>
          <a:bodyPr/>
          <a:lstStyle/>
          <a:p>
            <a:pPr algn="ctr"/>
            <a:r>
              <a:rPr lang="en-US" sz="3700" dirty="0"/>
              <a:t>Staff Team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8A78A4BF-2187-9EE9-0731-BA3BA42522FD}"/>
              </a:ext>
            </a:extLst>
          </p:cNvPr>
          <p:cNvGraphicFramePr>
            <a:graphicFrameLocks noGrp="1"/>
          </p:cNvGraphicFramePr>
          <p:nvPr/>
        </p:nvGraphicFramePr>
        <p:xfrm>
          <a:off x="735981" y="2285284"/>
          <a:ext cx="10758210" cy="3964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0669">
                  <a:extLst>
                    <a:ext uri="{9D8B030D-6E8A-4147-A177-3AD203B41FA5}">
                      <a16:colId xmlns:a16="http://schemas.microsoft.com/office/drawing/2014/main" val="2680020469"/>
                    </a:ext>
                  </a:extLst>
                </a:gridCol>
                <a:gridCol w="2360590">
                  <a:extLst>
                    <a:ext uri="{9D8B030D-6E8A-4147-A177-3AD203B41FA5}">
                      <a16:colId xmlns:a16="http://schemas.microsoft.com/office/drawing/2014/main" val="1963126402"/>
                    </a:ext>
                  </a:extLst>
                </a:gridCol>
                <a:gridCol w="2110607">
                  <a:extLst>
                    <a:ext uri="{9D8B030D-6E8A-4147-A177-3AD203B41FA5}">
                      <a16:colId xmlns:a16="http://schemas.microsoft.com/office/drawing/2014/main" val="2090456818"/>
                    </a:ext>
                  </a:extLst>
                </a:gridCol>
                <a:gridCol w="2117826">
                  <a:extLst>
                    <a:ext uri="{9D8B030D-6E8A-4147-A177-3AD203B41FA5}">
                      <a16:colId xmlns:a16="http://schemas.microsoft.com/office/drawing/2014/main" val="1212060322"/>
                    </a:ext>
                  </a:extLst>
                </a:gridCol>
                <a:gridCol w="1898518">
                  <a:extLst>
                    <a:ext uri="{9D8B030D-6E8A-4147-A177-3AD203B41FA5}">
                      <a16:colId xmlns:a16="http://schemas.microsoft.com/office/drawing/2014/main" val="1592067792"/>
                    </a:ext>
                  </a:extLst>
                </a:gridCol>
              </a:tblGrid>
              <a:tr h="7718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Else Marie Knudsen (she/her)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Kennedie Close (she/her)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Travis Peck (he/him)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Avery Comeau</a:t>
                      </a:r>
                    </a:p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(he/him)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Carolyn Mallory</a:t>
                      </a:r>
                    </a:p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(she/her)</a:t>
                      </a:r>
                    </a:p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289311"/>
                  </a:ext>
                </a:extLst>
              </a:tr>
              <a:tr h="1586734">
                <a:tc>
                  <a:txBody>
                    <a:bodyPr/>
                    <a:lstStyle/>
                    <a:p>
                      <a:pPr algn="ctr"/>
                      <a:endParaRPr lang="en-US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963033"/>
                  </a:ext>
                </a:extLst>
              </a:tr>
              <a:tr h="10611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Director and Faculty 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Coordinator (AC)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Education Coordinator (FEC)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Peterborough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Education Coordinator (FEC)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Durham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Administrative Assistant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(AAA)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946170"/>
                  </a:ext>
                </a:extLst>
              </a:tr>
            </a:tbl>
          </a:graphicData>
        </a:graphic>
      </p:graphicFrame>
      <p:pic>
        <p:nvPicPr>
          <p:cNvPr id="22" name="Graphic 21" descr="Captain female outline">
            <a:extLst>
              <a:ext uri="{FF2B5EF4-FFF2-40B4-BE49-F238E27FC236}">
                <a16:creationId xmlns:a16="http://schemas.microsoft.com/office/drawing/2014/main" id="{D0CF9051-C1FC-D238-53ED-FE3058C34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5936" y="3331392"/>
            <a:ext cx="1371600" cy="1371600"/>
          </a:xfrm>
          <a:prstGeom prst="rect">
            <a:avLst/>
          </a:prstGeom>
        </p:spPr>
      </p:pic>
      <p:pic>
        <p:nvPicPr>
          <p:cNvPr id="26" name="Graphic 25" descr="Programmer male outline">
            <a:extLst>
              <a:ext uri="{FF2B5EF4-FFF2-40B4-BE49-F238E27FC236}">
                <a16:creationId xmlns:a16="http://schemas.microsoft.com/office/drawing/2014/main" id="{CA3A63B7-6746-C7DA-BA83-150ED8D65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6617" y="3259473"/>
            <a:ext cx="1371600" cy="1371600"/>
          </a:xfrm>
          <a:prstGeom prst="rect">
            <a:avLst/>
          </a:prstGeom>
        </p:spPr>
      </p:pic>
      <p:pic>
        <p:nvPicPr>
          <p:cNvPr id="24" name="Graphic 23" descr="Professor female outline">
            <a:extLst>
              <a:ext uri="{FF2B5EF4-FFF2-40B4-BE49-F238E27FC236}">
                <a16:creationId xmlns:a16="http://schemas.microsoft.com/office/drawing/2014/main" id="{C68F1505-CC13-C9A5-8C84-6464592CA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6332" y="3259473"/>
            <a:ext cx="1371600" cy="1371600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DA0C7EF3-0E07-AB28-8D9C-757BDFC26B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4191" y="6366313"/>
            <a:ext cx="304800" cy="268943"/>
          </a:xfrm>
        </p:spPr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</a:t>
            </a:fld>
            <a:endParaRPr lang="en-US"/>
          </a:p>
        </p:txBody>
      </p:sp>
      <p:pic>
        <p:nvPicPr>
          <p:cNvPr id="5" name="Graphic 4" descr="Call center outline">
            <a:extLst>
              <a:ext uri="{FF2B5EF4-FFF2-40B4-BE49-F238E27FC236}">
                <a16:creationId xmlns:a16="http://schemas.microsoft.com/office/drawing/2014/main" id="{F07B0C13-7D43-2307-E31D-BB71AAB473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95254" y="3337530"/>
            <a:ext cx="1371600" cy="1371600"/>
          </a:xfrm>
          <a:prstGeom prst="rect">
            <a:avLst/>
          </a:prstGeom>
        </p:spPr>
      </p:pic>
      <p:pic>
        <p:nvPicPr>
          <p:cNvPr id="3" name="Graphic 2" descr="Programmer male outline">
            <a:extLst>
              <a:ext uri="{FF2B5EF4-FFF2-40B4-BE49-F238E27FC236}">
                <a16:creationId xmlns:a16="http://schemas.microsoft.com/office/drawing/2014/main" id="{C7A10345-C58D-D3E8-C922-8BB8DD6F2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6902" y="3331392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83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FIs collaboratively develop learning activities based on student and agency capacity</a:t>
            </a:r>
          </a:p>
          <a:p>
            <a:pPr lvl="1"/>
            <a:r>
              <a:rPr lang="en-US" dirty="0"/>
              <a:t>The LP is a living document and may change over time</a:t>
            </a:r>
          </a:p>
          <a:p>
            <a:r>
              <a:rPr lang="en-US" dirty="0"/>
              <a:t>Students are responsible for filling out the document and confirming that it is complete </a:t>
            </a:r>
          </a:p>
          <a:p>
            <a:r>
              <a:rPr lang="en-US" dirty="0"/>
              <a:t>FFL approves or declines the LP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the Learning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BE50-1B0D-4B77-A451-22865C51E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61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Students must complete their Learning Plan within the first four to six weeks of placement</a:t>
            </a:r>
          </a:p>
          <a:p>
            <a:r>
              <a:rPr lang="en-US" sz="3500" dirty="0"/>
              <a:t>Students are to sign the document and then let you know it’s ready</a:t>
            </a:r>
          </a:p>
          <a:p>
            <a:r>
              <a:rPr lang="en-US" sz="3500" dirty="0"/>
              <a:t>FFLs then sign off on the Learning Plan indicating that the plan is generally thought of as being complete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Completion Timeline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EE91EB-2AAA-45DA-B2B2-0D859CAD6A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91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8269" y="360729"/>
            <a:ext cx="10660032" cy="1644551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Progress Review</a:t>
            </a:r>
          </a:p>
        </p:txBody>
      </p:sp>
    </p:spTree>
    <p:extLst>
      <p:ext uri="{BB962C8B-B14F-4D97-AF65-F5344CB8AC3E}">
        <p14:creationId xmlns:p14="http://schemas.microsoft.com/office/powerpoint/2010/main" val="1126762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A43BC-90E9-EB97-0E19-8EAA7917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C1C0-C1F8-CD44-A702-585A54CE8B40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A44962-B0CF-8C8A-776D-74BF95A65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85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/>
          </a:bodyPr>
          <a:lstStyle/>
          <a:p>
            <a:pPr marL="340995" indent="-340995"/>
            <a:r>
              <a:rPr lang="en-US" sz="2650" dirty="0"/>
              <a:t>Students should be assessed on the entire Practice Objective not just Learning Outcomes they have corresponding Learning Activities for.</a:t>
            </a:r>
            <a:endParaRPr lang="en-US" dirty="0"/>
          </a:p>
          <a:p>
            <a:pPr marL="340995" indent="-340995"/>
            <a:r>
              <a:rPr lang="en-US" dirty="0"/>
              <a:t>Students fill out their section first, and then confirm with FI it is ready for their input</a:t>
            </a:r>
          </a:p>
          <a:p>
            <a:pPr marL="340995" indent="-340995"/>
            <a:r>
              <a:rPr lang="en-US" sz="2650" dirty="0"/>
              <a:t>FIs fill out their section</a:t>
            </a:r>
          </a:p>
          <a:p>
            <a:pPr marL="340995" indent="-340995"/>
            <a:r>
              <a:rPr lang="en-US" sz="2650" dirty="0"/>
              <a:t>Students and FIs meet face to face (can be virtual) to discuss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8D4DE-3367-451D-B16E-7E318A81B8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47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Specific dates will be provided by the FFL and may vary based on start dates. Students to inform FIs of due dates.</a:t>
            </a:r>
          </a:p>
          <a:p>
            <a:pPr marL="0" indent="0">
              <a:buNone/>
            </a:pPr>
            <a:r>
              <a:rPr lang="en-US" sz="2800" dirty="0"/>
              <a:t>Generally before December 31</a:t>
            </a:r>
            <a:r>
              <a:rPr lang="en-US" sz="2800" baseline="30000" dirty="0"/>
              <a:t>st</a:t>
            </a:r>
            <a:r>
              <a:rPr lang="en-US" sz="2800" dirty="0"/>
              <a:t> and a week or two before placement ends in late March/early April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F0B1-9205-427A-9640-81F90D800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8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402" y="191397"/>
            <a:ext cx="10660032" cy="1644551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Supervision</a:t>
            </a:r>
          </a:p>
        </p:txBody>
      </p:sp>
    </p:spTree>
    <p:extLst>
      <p:ext uri="{BB962C8B-B14F-4D97-AF65-F5344CB8AC3E}">
        <p14:creationId xmlns:p14="http://schemas.microsoft.com/office/powerpoint/2010/main" val="3640048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/>
              <a:t>1) FI/Agency provided</a:t>
            </a:r>
          </a:p>
          <a:p>
            <a:pPr lvl="1"/>
            <a:r>
              <a:rPr lang="en-US" sz="2533" dirty="0"/>
              <a:t>1 hour per week (counts towards hours)</a:t>
            </a:r>
          </a:p>
          <a:p>
            <a:pPr lvl="1"/>
            <a:r>
              <a:rPr lang="en-US" sz="2533" dirty="0"/>
              <a:t>Mostly one to one</a:t>
            </a:r>
          </a:p>
          <a:p>
            <a:pPr lvl="1"/>
            <a:r>
              <a:rPr lang="en-US" sz="2533" dirty="0"/>
              <a:t>Group supervision (if more than one Trent student)</a:t>
            </a:r>
          </a:p>
          <a:p>
            <a:pPr marL="402326" lvl="1" indent="0">
              <a:buNone/>
            </a:pPr>
            <a:endParaRPr lang="en-US" sz="2533" dirty="0"/>
          </a:p>
          <a:p>
            <a:pPr marL="0" indent="0">
              <a:buNone/>
            </a:pPr>
            <a:r>
              <a:rPr lang="en-US" sz="3500" dirty="0"/>
              <a:t>2) FEA</a:t>
            </a:r>
          </a:p>
          <a:p>
            <a:pPr lvl="1"/>
            <a:r>
              <a:rPr lang="en-US" sz="2533" dirty="0"/>
              <a:t>If Field Instructor does not have a Social Work Degree</a:t>
            </a:r>
          </a:p>
          <a:p>
            <a:pPr lvl="1"/>
            <a:r>
              <a:rPr lang="en-US" sz="2533" dirty="0"/>
              <a:t>FIs generally not involved in this supervision</a:t>
            </a:r>
          </a:p>
          <a:p>
            <a:pPr lvl="1"/>
            <a:r>
              <a:rPr lang="en-US" sz="2533" dirty="0"/>
              <a:t>Counts towards hours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Supervision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0E6E1-FBC2-4467-BE87-11540DAC0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93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402" y="191397"/>
            <a:ext cx="10660032" cy="1644551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451738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00C9E7-668F-4A6B-935E-C9D1D59A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85000" lnSpcReduction="20000"/>
          </a:bodyPr>
          <a:lstStyle/>
          <a:p>
            <a:pPr marL="340995" indent="-340995"/>
            <a:r>
              <a:rPr lang="en-US" dirty="0"/>
              <a:t>Will house the following documents:</a:t>
            </a:r>
          </a:p>
          <a:p>
            <a:pPr marL="706755" lvl="1" indent="-304165"/>
            <a:r>
              <a:rPr lang="en-US" dirty="0"/>
              <a:t>Learning Plan and Progress Review</a:t>
            </a:r>
          </a:p>
          <a:p>
            <a:pPr marL="706755" lvl="1" indent="-304165"/>
            <a:r>
              <a:rPr lang="en-US" dirty="0"/>
              <a:t>Student Timesheet and Supervision Record</a:t>
            </a:r>
          </a:p>
          <a:p>
            <a:pPr marL="706755" lvl="1" indent="-304165"/>
            <a:endParaRPr lang="en-US" dirty="0"/>
          </a:p>
          <a:p>
            <a:pPr marL="340995" indent="-340995"/>
            <a:r>
              <a:rPr lang="en-US" dirty="0"/>
              <a:t>Students and Field Instructors will only have access to the student’s folder</a:t>
            </a:r>
          </a:p>
          <a:p>
            <a:pPr marL="340995" indent="-340995"/>
            <a:r>
              <a:rPr lang="en-US" dirty="0"/>
              <a:t>Documents are shared, and updated in real-time</a:t>
            </a:r>
          </a:p>
          <a:p>
            <a:pPr marL="340995" indent="-340995"/>
            <a:r>
              <a:rPr lang="en-US" dirty="0"/>
              <a:t>Can complete documents offline/outside of SharePoint, provided students upload them to SharePoint regularly</a:t>
            </a:r>
          </a:p>
          <a:p>
            <a:pPr marL="340995" indent="-340995"/>
            <a:r>
              <a:rPr lang="en-US" dirty="0"/>
              <a:t>FIs will be provided with access by September 10</a:t>
            </a:r>
          </a:p>
          <a:p>
            <a:pPr marL="340995" indent="-340995"/>
            <a:r>
              <a:rPr lang="en-US" dirty="0"/>
              <a:t>Students are responsible for providing additional instructions to Field Instructors. The FEC is always available to answer questions.</a:t>
            </a:r>
          </a:p>
          <a:p>
            <a:pPr marL="340995" indent="-340995"/>
            <a:endParaRPr lang="en-US" dirty="0"/>
          </a:p>
          <a:p>
            <a:pPr marL="340995" indent="-34099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6332CE-8260-4E47-BCD6-C05FC24B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3D321-F93B-4BB5-9878-B26800C80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6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6980" y="349441"/>
            <a:ext cx="10660032" cy="1644551"/>
          </a:xfrm>
        </p:spPr>
        <p:txBody>
          <a:bodyPr>
            <a:noAutofit/>
          </a:bodyPr>
          <a:lstStyle/>
          <a:p>
            <a:pPr algn="ctr"/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172666" y="663884"/>
            <a:ext cx="9397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Program and Placement Overview</a:t>
            </a:r>
          </a:p>
        </p:txBody>
      </p:sp>
    </p:spTree>
    <p:extLst>
      <p:ext uri="{BB962C8B-B14F-4D97-AF65-F5344CB8AC3E}">
        <p14:creationId xmlns:p14="http://schemas.microsoft.com/office/powerpoint/2010/main" val="2730491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41EDD6-B42B-4A17-AA80-A114FED3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 Structure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E77D2DD-B7C8-4AD2-A10B-6E9B9AE18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86" y="2410482"/>
            <a:ext cx="8900730" cy="431590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529172-7419-4D3F-A4A3-344660FE2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62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3D4924-CDE0-4A6B-B475-540F5977A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/>
          </a:bodyPr>
          <a:lstStyle/>
          <a:p>
            <a:pPr marL="340995" indent="-340995"/>
            <a:r>
              <a:rPr lang="en-US" sz="2650" dirty="0"/>
              <a:t>A link will be sent to each student and FI by the FEC by September 10</a:t>
            </a:r>
            <a:endParaRPr lang="en-US" dirty="0"/>
          </a:p>
          <a:p>
            <a:pPr marL="340995" indent="-34099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88B14-76FF-4B88-80D5-0C869A75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 Access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701CA0-E6F4-431A-AE82-8293D9987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73" y="3301507"/>
            <a:ext cx="6154312" cy="305484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DFC0-A431-4822-A9C5-4301B245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88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3D4924-CDE0-4A6B-B475-540F5977A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92500"/>
          </a:bodyPr>
          <a:lstStyle/>
          <a:p>
            <a:pPr marL="0" indent="0">
              <a:buNone/>
            </a:pPr>
            <a:r>
              <a:rPr lang="en-US" sz="2650" u="sng" dirty="0"/>
              <a:t>Contains:</a:t>
            </a:r>
            <a:endParaRPr lang="en-US" dirty="0"/>
          </a:p>
          <a:p>
            <a:pPr marL="0" indent="0">
              <a:buNone/>
            </a:pPr>
            <a:r>
              <a:rPr lang="en-US" sz="2650" dirty="0"/>
              <a:t>Field Instructor resources</a:t>
            </a:r>
            <a:endParaRPr lang="en-US" sz="2650" u="sng" dirty="0"/>
          </a:p>
          <a:p>
            <a:pPr marL="457200" indent="-457200"/>
            <a:r>
              <a:rPr lang="en-US" sz="2650" dirty="0"/>
              <a:t>This slide deck</a:t>
            </a:r>
          </a:p>
          <a:p>
            <a:pPr marL="457200" indent="-457200"/>
            <a:r>
              <a:rPr lang="en-US" sz="2650" dirty="0"/>
              <a:t>Orientation Recording</a:t>
            </a:r>
          </a:p>
          <a:p>
            <a:pPr marL="457200" indent="-457200"/>
            <a:r>
              <a:rPr lang="en-US" sz="2650" dirty="0"/>
              <a:t>Access to CASWE Field Instructor Supervision Modules</a:t>
            </a:r>
          </a:p>
          <a:p>
            <a:pPr marL="457200" indent="-457200"/>
            <a:r>
              <a:rPr lang="en-US" sz="2650" dirty="0"/>
              <a:t>Placement Schedule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https://www.trentu.ca/socialwork/field-education/agencies-and-field-instructors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B88B14-76FF-4B88-80D5-0C869A75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Trent Social Work Website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EA452-6E1D-4885-BD72-41692C65B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19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656113"/>
            <a:ext cx="11394024" cy="3449849"/>
          </a:xfrm>
        </p:spPr>
        <p:txBody>
          <a:bodyPr vert="horz" wrap="square" lIns="182880" tIns="91440" rIns="182880" bIns="91440" rtlCol="0" anchor="t">
            <a:no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Carleton University Supervision Hub</a:t>
            </a: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National Field Instructor Training Repository (2021) - Google Drive</a:t>
            </a:r>
            <a:endParaRPr lang="en-US" sz="3000" u="sng" dirty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/>
              <a:t>Field Instructor Handbook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/>
              <a:t>Marion Bogo Educating effective social workers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Additional Useful Resources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1B482-BAAA-46DC-AAD0-51629C5B4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02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656113"/>
            <a:ext cx="11394024" cy="3449849"/>
          </a:xfrm>
        </p:spPr>
        <p:txBody>
          <a:bodyPr>
            <a:noAutofit/>
          </a:bodyPr>
          <a:lstStyle/>
          <a:p>
            <a:r>
              <a:rPr lang="en-US" sz="2800" dirty="0"/>
              <a:t>Self paced virtual course</a:t>
            </a:r>
            <a:endParaRPr lang="en-US" sz="2533" dirty="0"/>
          </a:p>
          <a:p>
            <a:r>
              <a:rPr lang="en-US" sz="2533" dirty="0"/>
              <a:t>9 Modules</a:t>
            </a:r>
          </a:p>
          <a:p>
            <a:r>
              <a:rPr lang="en-US" sz="2533" dirty="0"/>
              <a:t>Sections open and close throughout the year (typically every </a:t>
            </a:r>
            <a:r>
              <a:rPr lang="en-US" sz="2533"/>
              <a:t>two months)</a:t>
            </a:r>
            <a:endParaRPr lang="en-US" sz="2533" dirty="0"/>
          </a:p>
          <a:p>
            <a:pPr marL="0" indent="0">
              <a:buNone/>
            </a:pPr>
            <a:endParaRPr lang="en-US" sz="2533" dirty="0"/>
          </a:p>
          <a:p>
            <a:pPr marL="0" indent="0">
              <a:buNone/>
            </a:pPr>
            <a:r>
              <a:rPr lang="en-US" sz="2533" dirty="0"/>
              <a:t>To register visit https://education.caswe-acfts.ca/</a:t>
            </a:r>
          </a:p>
          <a:p>
            <a:r>
              <a:rPr lang="en-US" sz="2533" dirty="0"/>
              <a:t>Institution: Trent University</a:t>
            </a:r>
          </a:p>
          <a:p>
            <a:r>
              <a:rPr lang="en-US" sz="2533" dirty="0"/>
              <a:t>Verification Code: ON18</a:t>
            </a:r>
          </a:p>
          <a:p>
            <a:r>
              <a:rPr lang="en-US" sz="2533" dirty="0"/>
              <a:t>Field Coordinator Name: Travis Peck</a:t>
            </a:r>
          </a:p>
          <a:p>
            <a:r>
              <a:rPr lang="en-US" sz="2533" dirty="0"/>
              <a:t>Field Coordinator Email: travispeck@trentu.ca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Canadian Association for Social Work Education (CASWE)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1B482-BAAA-46DC-AAD0-51629C5B4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4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402" y="191397"/>
            <a:ext cx="10660032" cy="1644551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Field Practicum Days/Hours</a:t>
            </a:r>
          </a:p>
        </p:txBody>
      </p:sp>
    </p:spTree>
    <p:extLst>
      <p:ext uri="{BB962C8B-B14F-4D97-AF65-F5344CB8AC3E}">
        <p14:creationId xmlns:p14="http://schemas.microsoft.com/office/powerpoint/2010/main" val="3820794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Field Hours and Days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8B3195-3097-49CC-A6CD-E2C637A2D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fontScale="77500" lnSpcReduction="20000"/>
          </a:bodyPr>
          <a:lstStyle/>
          <a:p>
            <a:pPr marL="340995" indent="-340995"/>
            <a:r>
              <a:rPr lang="en-CA" sz="2650" dirty="0"/>
              <a:t>Starts September 10, 2025, ends March 27, 2026</a:t>
            </a:r>
            <a:endParaRPr lang="en-US" sz="2650" dirty="0"/>
          </a:p>
          <a:p>
            <a:pPr marL="340995" indent="-340995"/>
            <a:r>
              <a:rPr lang="en-CA" dirty="0"/>
              <a:t>Minimum* of 460 hours (students must complete minimum hours, even if it causes placement to be extended)</a:t>
            </a:r>
          </a:p>
          <a:p>
            <a:pPr marL="340995" indent="-340995"/>
            <a:r>
              <a:rPr lang="en-CA" dirty="0"/>
              <a:t>3 days a week: Wednesday, Thursday, and Friday</a:t>
            </a:r>
          </a:p>
          <a:p>
            <a:pPr marL="340995" indent="-340995"/>
            <a:r>
              <a:rPr lang="en-CA" dirty="0"/>
              <a:t>7 hours a day/21 hours a week</a:t>
            </a:r>
          </a:p>
          <a:p>
            <a:pPr marL="340995" indent="-340995"/>
            <a:endParaRPr lang="en-CA" dirty="0"/>
          </a:p>
          <a:p>
            <a:pPr marL="340995" indent="-340995"/>
            <a:r>
              <a:rPr lang="en-CA" dirty="0"/>
              <a:t>Days and daily hours are negotiable. Students must secure FFL approval to deviate from standard schedule.</a:t>
            </a:r>
          </a:p>
          <a:p>
            <a:pPr marL="340995" indent="-340995"/>
            <a:r>
              <a:rPr lang="en-CA" dirty="0"/>
              <a:t>Students may attend placement during evenings and weekends (should seek FFL approval).</a:t>
            </a:r>
          </a:p>
          <a:p>
            <a:pPr marL="340995" indent="-340995"/>
            <a:r>
              <a:rPr lang="en-CA" sz="2650" dirty="0"/>
              <a:t>If students have not attained minimum number of hours by March 27, and agency does not have capacity to continue providing activities/supervision, Trent will take over.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BE26C5-9037-4F9C-BE4E-C1280A08A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3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480788"/>
            <a:ext cx="11394024" cy="387556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Students are not scheduled but are permitted to be in placement during reading week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Students are not permitted to be in placement when Trent is closed (i.e. holidays)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Reading week and holidays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7DEE92-A035-4E1A-AA5B-CEE141F13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07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636" y="2292555"/>
            <a:ext cx="11394024" cy="4347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Tw Cen MT" panose="020B0602020104020603" pitchFamily="34" charset="0"/>
                <a:cs typeface="Arial" panose="020B0604020202020204" pitchFamily="34" charset="0"/>
              </a:rPr>
              <a:t>Occasionally, students may have unexpected absences from practicum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ea typeface="Tw Cen MT" panose="020B0602020104020603" pitchFamily="34" charset="0"/>
                <a:cs typeface="Arial" panose="020B0604020202020204" pitchFamily="34" charset="0"/>
              </a:rPr>
              <a:t>Students are responsible for promptly notifying the Field Instructor in the event of an unavoidable absence </a:t>
            </a:r>
          </a:p>
          <a:p>
            <a:pPr lvl="2"/>
            <a:r>
              <a:rPr lang="en-US" sz="2533" dirty="0">
                <a:latin typeface="Arial" panose="020B0604020202020204" pitchFamily="34" charset="0"/>
                <a:ea typeface="Tw Cen MT" panose="020B0602020104020603" pitchFamily="34" charset="0"/>
                <a:cs typeface="Arial" panose="020B0604020202020204" pitchFamily="34" charset="0"/>
              </a:rPr>
              <a:t>Missed hours must be made up 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ea typeface="Tw Cen MT" panose="020B0602020104020603" pitchFamily="34" charset="0"/>
                <a:cs typeface="Arial" panose="020B0604020202020204" pitchFamily="34" charset="0"/>
              </a:rPr>
              <a:t>Students who are absent from their field education practicum without valid reasons may receive a failing grade in the course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Students must notify their Field Instructor in advance if they require an accommodation to the field practicum schedule because of religious, spiritual, cultural, or medical reasons. </a:t>
            </a:r>
          </a:p>
          <a:p>
            <a:pPr lvl="1"/>
            <a:endParaRPr lang="en-US" sz="2800" dirty="0">
              <a:latin typeface="Arial" panose="020B0604020202020204" pitchFamily="34" charset="0"/>
              <a:ea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Illness and Absences from Practicum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69C9FC-395D-43D0-ABCE-C0C0E252E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3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636" y="2292555"/>
            <a:ext cx="11394024" cy="43471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Tw Cen MT" panose="020B06020201040206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Tw Cen MT" panose="020B0602020104020603" pitchFamily="34" charset="0"/>
                <a:cs typeface="Arial" panose="020B0604020202020204" pitchFamily="34" charset="0"/>
              </a:rPr>
              <a:t>It is the students’ responsibility to notify their Field Instructor, Faculty Field Liaison and Field Education Coordinator by email and keep them up-to-date about their estimated time of return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Tw Cen MT" panose="020B06020201040206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Tw Cen MT" panose="020B0602020104020603" pitchFamily="34" charset="0"/>
                <a:cs typeface="Arial" panose="020B0604020202020204" pitchFamily="34" charset="0"/>
              </a:rPr>
              <a:t>Upon return, the student should develop a plan with the Field Instructor for covering the missed time and learning outcomes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Prolonged Absences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7F9FF4-5038-49D1-B3FB-EA4C43548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0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3009" y="5051901"/>
            <a:ext cx="3681663" cy="1314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340289"/>
            <a:ext cx="11584463" cy="4111607"/>
          </a:xfrm>
        </p:spPr>
        <p:txBody>
          <a:bodyPr>
            <a:noAutofit/>
          </a:bodyPr>
          <a:lstStyle/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Professional Years, full-time basis only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Combination of courses and 700 hours of supervised field practicum (240 in Winter third year and 460 Fall/Winter fourth year)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Graduates are eligible to register with the Ontario College of Social Workers and Social Service Service Workers, and to be members of the Ontario Association of Social Workers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BSW Field Program Overview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49CAC-9A3F-40E9-BF6B-6FE12A842F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85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198" indent="0">
              <a:buNone/>
            </a:pPr>
            <a:r>
              <a:rPr lang="en-US" sz="2800" dirty="0"/>
              <a:t>Both seminar- and agency- based learning components are graded on a pass/fail basis</a:t>
            </a:r>
          </a:p>
          <a:p>
            <a:pPr marL="76198" indent="0">
              <a:buNone/>
            </a:pPr>
            <a:endParaRPr lang="en-US" sz="2800" dirty="0"/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Students </a:t>
            </a:r>
            <a:r>
              <a:rPr lang="en-US" sz="2800" b="1" dirty="0"/>
              <a:t>must </a:t>
            </a:r>
            <a:r>
              <a:rPr lang="en-US" sz="2800" dirty="0"/>
              <a:t>complete all components of the seminar and agency based field practicum to achieve a pass</a:t>
            </a:r>
          </a:p>
          <a:p>
            <a:pPr marL="533398" indent="-457200">
              <a:buFont typeface="Arial" panose="020B0604020202020204" pitchFamily="34" charset="0"/>
              <a:buChar char="•"/>
            </a:pPr>
            <a:r>
              <a:rPr lang="en-US" sz="2800" dirty="0"/>
              <a:t>FI evaluation is one component of grading scheme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Grading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61B7F3-CBD7-419F-89A3-C3C9785126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716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6002" y="168819"/>
            <a:ext cx="10660032" cy="1644551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Roles and Responsibilities</a:t>
            </a:r>
          </a:p>
        </p:txBody>
      </p:sp>
      <p:sp>
        <p:nvSpPr>
          <p:cNvPr id="3" name="Subtitle 5"/>
          <p:cNvSpPr>
            <a:spLocks noGrp="1"/>
          </p:cNvSpPr>
          <p:nvPr>
            <p:ph type="subTitle" idx="1"/>
          </p:nvPr>
        </p:nvSpPr>
        <p:spPr>
          <a:xfrm>
            <a:off x="282389" y="3005759"/>
            <a:ext cx="3032099" cy="1463508"/>
          </a:xfrm>
        </p:spPr>
        <p:txBody>
          <a:bodyPr>
            <a:normAutofit/>
          </a:bodyPr>
          <a:lstStyle/>
          <a:p>
            <a:pPr algn="l"/>
            <a:r>
              <a:rPr lang="en-US" sz="1800" b="0" dirty="0">
                <a:solidFill>
                  <a:schemeClr val="bg1"/>
                </a:solidFill>
              </a:rPr>
              <a:t>Student</a:t>
            </a:r>
          </a:p>
          <a:p>
            <a:pPr algn="l"/>
            <a:r>
              <a:rPr lang="en-US" sz="1800" b="0" dirty="0">
                <a:solidFill>
                  <a:schemeClr val="bg1"/>
                </a:solidFill>
              </a:rPr>
              <a:t>Field Instructor</a:t>
            </a:r>
          </a:p>
          <a:p>
            <a:pPr algn="l"/>
            <a:r>
              <a:rPr lang="en-US" sz="1800" b="0" dirty="0">
                <a:solidFill>
                  <a:schemeClr val="bg1"/>
                </a:solidFill>
              </a:rPr>
              <a:t>Faculty Field Liaison</a:t>
            </a:r>
          </a:p>
          <a:p>
            <a:pPr algn="l"/>
            <a:r>
              <a:rPr lang="en-US" sz="1800" b="0" dirty="0">
                <a:solidFill>
                  <a:schemeClr val="bg1"/>
                </a:solidFill>
              </a:rPr>
              <a:t>Field Education Coordinator</a:t>
            </a:r>
          </a:p>
        </p:txBody>
      </p:sp>
    </p:spTree>
    <p:extLst>
      <p:ext uri="{BB962C8B-B14F-4D97-AF65-F5344CB8AC3E}">
        <p14:creationId xmlns:p14="http://schemas.microsoft.com/office/powerpoint/2010/main" val="20115578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694" y="2471450"/>
            <a:ext cx="11394024" cy="4037522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Responsible for their own learning</a:t>
            </a:r>
          </a:p>
          <a:p>
            <a:pPr lvl="0"/>
            <a:r>
              <a:rPr lang="en-US" sz="2800" dirty="0"/>
              <a:t>Responsible for communicating appropriately with relevant collaborators regarding their progress; first to the Field Instructor, and second to the Faculty Field Liaison</a:t>
            </a:r>
          </a:p>
          <a:p>
            <a:pPr lvl="0"/>
            <a:r>
              <a:rPr lang="en-US" sz="2800" dirty="0"/>
              <a:t>Engage in meaningful learning and practice, striving for competency and ethical social work knowledge, values, and skills; </a:t>
            </a:r>
          </a:p>
          <a:p>
            <a:pPr lvl="0"/>
            <a:r>
              <a:rPr lang="en-US" sz="2800" dirty="0"/>
              <a:t>Attend supervision meetings prepared with an agenda</a:t>
            </a:r>
          </a:p>
          <a:p>
            <a:pPr lvl="0"/>
            <a:r>
              <a:rPr lang="en-US" sz="2800" dirty="0"/>
              <a:t>When needed, engage in professional conflict resolution</a:t>
            </a:r>
          </a:p>
          <a:p>
            <a:pPr lvl="0"/>
            <a:endParaRPr lang="en-US" sz="2800" dirty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Role of Student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D75EDE-E59F-477C-9A97-606EBF28B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510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345168"/>
            <a:ext cx="11394024" cy="4011182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Role model for competent and ethical social work practice</a:t>
            </a:r>
          </a:p>
          <a:p>
            <a:pPr lvl="0"/>
            <a:r>
              <a:rPr lang="en-US" sz="2800" dirty="0"/>
              <a:t>Provide: 1-1.5 hours of supervision per week + ad hoc</a:t>
            </a:r>
          </a:p>
          <a:p>
            <a:pPr lvl="0"/>
            <a:r>
              <a:rPr lang="en-US" sz="2800" dirty="0"/>
              <a:t>Assign learning opportunities in collaboration with students</a:t>
            </a:r>
          </a:p>
          <a:p>
            <a:pPr lvl="0"/>
            <a:r>
              <a:rPr lang="en-US" sz="2800" dirty="0"/>
              <a:t>Observe students in practice and offer feedback</a:t>
            </a:r>
          </a:p>
          <a:p>
            <a:pPr lvl="0"/>
            <a:r>
              <a:rPr lang="en-US" sz="2800" dirty="0"/>
              <a:t>Evaluate students’ performance</a:t>
            </a:r>
          </a:p>
          <a:p>
            <a:pPr lvl="0"/>
            <a:r>
              <a:rPr lang="en-US" sz="2800" dirty="0"/>
              <a:t>Alert student and Faculty Field Liaison to any concerns/issues</a:t>
            </a:r>
          </a:p>
          <a:p>
            <a:pPr marL="0" indent="0" eaLnBrk="0" hangingPunct="0">
              <a:buNone/>
            </a:pPr>
            <a:endParaRPr lang="en-US" sz="2800" dirty="0"/>
          </a:p>
          <a:p>
            <a:pPr marL="0" lvl="0" indent="0">
              <a:buNone/>
            </a:pPr>
            <a:endParaRPr lang="en-US" sz="2800" dirty="0"/>
          </a:p>
          <a:p>
            <a:pPr lvl="0"/>
            <a:endParaRPr lang="en-US" sz="2800" dirty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Role of Field Instructors (FI)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76C870-8089-484F-8F23-8B3B2BCF4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552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3031" y="2297284"/>
            <a:ext cx="11394024" cy="412764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Facilitates connections between student and Field Instructor</a:t>
            </a:r>
          </a:p>
          <a:p>
            <a:pPr lvl="0"/>
            <a:r>
              <a:rPr lang="en-US" sz="2800" dirty="0"/>
              <a:t>Contributes to and receives student learning plans</a:t>
            </a:r>
          </a:p>
          <a:p>
            <a:pPr lvl="0"/>
            <a:r>
              <a:rPr lang="en-US" sz="2800" dirty="0"/>
              <a:t>Reviews the mid-term and </a:t>
            </a:r>
            <a:r>
              <a:rPr lang="en-US" sz="2800"/>
              <a:t>final progress reviews </a:t>
            </a:r>
            <a:r>
              <a:rPr lang="en-US" sz="2800" dirty="0"/>
              <a:t>and submits the course credit</a:t>
            </a:r>
          </a:p>
          <a:p>
            <a:pPr lvl="0"/>
            <a:r>
              <a:rPr lang="en-US" sz="2800" dirty="0"/>
              <a:t>Consults and supports students and Field Instructors as needed</a:t>
            </a:r>
          </a:p>
          <a:p>
            <a:pPr lvl="0"/>
            <a:r>
              <a:rPr lang="en-US" sz="2800" dirty="0"/>
              <a:t>Conducts site visits (electronic or in person): typically around the mid-point of term</a:t>
            </a:r>
          </a:p>
          <a:p>
            <a:pPr lvl="0"/>
            <a:r>
              <a:rPr lang="en-US" sz="2800" dirty="0"/>
              <a:t>Assigns the final grade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Role of Faculty Field Liaison (FFL)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E41004-57ED-4BD3-AE6F-D0D1BB766F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171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65269-0B54-DBAC-F833-73202FEDA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245EF4-CBB1-7927-5888-463AC3E9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31" y="2297284"/>
            <a:ext cx="11394024" cy="412764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Provides one on one Social Work Supervision to students whose FI does not have a social work degree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40D469-E1DA-FF2D-3B5B-C3BF7DD0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Role of Field Education Advisor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A64497-7C92-0A6D-6559-1198A1EDD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081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668700"/>
            <a:ext cx="11394024" cy="3812256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Ensures adherence to CASWE accreditation standards and code of ethics; 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Recruitment, selection and retention of field practice organizations;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Recruitment, selection and retention of field instructors;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Oversees and completes the practicum planning process and the placement of students; 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Actively supports the practice-theory connection; 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US" sz="28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Role of Field Education Coordinator (FEC)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CA930-4192-4B38-BF6A-9646C77CD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6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310939"/>
            <a:ext cx="11394024" cy="3795024"/>
          </a:xfrm>
        </p:spPr>
        <p:txBody>
          <a:bodyPr>
            <a:noAutofit/>
          </a:bodyPr>
          <a:lstStyle/>
          <a:p>
            <a:r>
              <a:rPr lang="en-US" sz="2800" dirty="0"/>
              <a:t>Students may request an accommodation for placement.</a:t>
            </a:r>
          </a:p>
          <a:p>
            <a:pPr lvl="1"/>
            <a:r>
              <a:rPr lang="en-US" sz="2533" dirty="0"/>
              <a:t>This must be done through Student Accessibility Services (SAS). </a:t>
            </a:r>
          </a:p>
          <a:p>
            <a:pPr lvl="1"/>
            <a:r>
              <a:rPr lang="en-US" sz="2533" dirty="0"/>
              <a:t>Reduced course loads don’t equate to placement accommodations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Accommodations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CAD0DF-3C61-4E00-96E1-EE2AB7B14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0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310939"/>
            <a:ext cx="11394024" cy="3795024"/>
          </a:xfrm>
        </p:spPr>
        <p:txBody>
          <a:bodyPr>
            <a:noAutofit/>
          </a:bodyPr>
          <a:lstStyle/>
          <a:p>
            <a:r>
              <a:rPr lang="en-US" sz="2800" dirty="0"/>
              <a:t>Extended timeline (reduced days during the week)</a:t>
            </a:r>
          </a:p>
          <a:p>
            <a:r>
              <a:rPr lang="en-US" sz="2800" dirty="0"/>
              <a:t>Physical accommodations to space</a:t>
            </a:r>
          </a:p>
          <a:p>
            <a:r>
              <a:rPr lang="en-US" sz="2800" dirty="0"/>
              <a:t>Remote placements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Note: not all placements can </a:t>
            </a:r>
            <a:r>
              <a:rPr lang="en-US" sz="2800"/>
              <a:t>provide particular </a:t>
            </a:r>
            <a:r>
              <a:rPr lang="en-US" sz="2800" dirty="0"/>
              <a:t>accommodations.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1B482-BAAA-46DC-AAD0-51629C5B4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389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6002" y="168819"/>
            <a:ext cx="10660032" cy="1644551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16887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/>
          </a:bodyPr>
          <a:lstStyle/>
          <a:p>
            <a:pPr marL="75565" indent="0">
              <a:buNone/>
            </a:pPr>
            <a:r>
              <a:rPr lang="en-US" sz="2800" dirty="0"/>
              <a:t>Theory-Practice Integration</a:t>
            </a:r>
            <a:endParaRPr lang="en-US" dirty="0"/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learn through practice, reflection, and reflexivity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explore new ways of doing, being, knowing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link and apply theoretical knowledge to practice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gain first-hand knowledge of social service systems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hone skills (communication, professional, community, </a:t>
            </a:r>
            <a:r>
              <a:rPr lang="en-US" sz="2800" dirty="0" err="1"/>
              <a:t>etc</a:t>
            </a:r>
            <a:r>
              <a:rPr lang="en-US" sz="2800" dirty="0"/>
              <a:t>) 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2800" dirty="0"/>
              <a:t>refine their professional identity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32765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685165" indent="-608965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Purpose of Field Education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F9C62A-C1A3-486E-9F21-F205204BF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055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310939"/>
            <a:ext cx="11394024" cy="3795024"/>
          </a:xfrm>
        </p:spPr>
        <p:txBody>
          <a:bodyPr>
            <a:noAutofit/>
          </a:bodyPr>
          <a:lstStyle/>
          <a:p>
            <a:r>
              <a:rPr lang="en-US" sz="2800" dirty="0"/>
              <a:t>Workplace Accident and Injury</a:t>
            </a:r>
          </a:p>
          <a:p>
            <a:r>
              <a:rPr lang="en-US" sz="2800" dirty="0"/>
              <a:t>Errors and Omission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Details:</a:t>
            </a:r>
          </a:p>
          <a:p>
            <a:r>
              <a:rPr lang="en-US" sz="2800" dirty="0"/>
              <a:t>Student’s coverage depends on what coverage the agency has</a:t>
            </a:r>
          </a:p>
          <a:p>
            <a:r>
              <a:rPr lang="en-US" sz="2800" dirty="0"/>
              <a:t>Requires a signed affiliation agreement + insurance letter</a:t>
            </a:r>
          </a:p>
          <a:p>
            <a:r>
              <a:rPr lang="en-US" sz="2800" dirty="0"/>
              <a:t>Trent must be notified as soon as possible if an incident occurs</a:t>
            </a:r>
          </a:p>
          <a:p>
            <a:r>
              <a:rPr lang="en-US" sz="2800" dirty="0"/>
              <a:t>Requires cooperation from Agency as Trent submits the claim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Ministry of Colleges and University provides: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70040B-ED07-4646-8E3E-530015F53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249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989" y="2310939"/>
            <a:ext cx="11394024" cy="3795024"/>
          </a:xfrm>
        </p:spPr>
        <p:txBody>
          <a:bodyPr>
            <a:noAutofit/>
          </a:bodyPr>
          <a:lstStyle/>
          <a:p>
            <a:r>
              <a:rPr lang="en-US" sz="2800" dirty="0"/>
              <a:t>Claims are processed through The Ministry’s account (Trent acts as the liaison) NOT the agency’s</a:t>
            </a:r>
          </a:p>
          <a:p>
            <a:r>
              <a:rPr lang="en-US" sz="2800" dirty="0"/>
              <a:t>Agencies must report accidents/injuries to us as soon as possible</a:t>
            </a:r>
          </a:p>
          <a:p>
            <a:pPr lvl="1"/>
            <a:r>
              <a:rPr lang="en-US" sz="2533" dirty="0"/>
              <a:t>Even if students have done so</a:t>
            </a:r>
          </a:p>
          <a:p>
            <a:r>
              <a:rPr lang="en-US" sz="2800" dirty="0"/>
              <a:t>Trent has three days to report injuries to WSIB/insurance once we’re made aware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Please email/contact both the students FFL and the FEC in the event of an injury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Claims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70040B-ED07-4646-8E3E-530015F53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10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916209-6250-6401-A2EC-AFCDF6A4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Interested in shaping Trent’s field practices and policies? Join the field advisory committee</a:t>
            </a:r>
          </a:p>
          <a:p>
            <a:r>
              <a:rPr lang="en-US" dirty="0"/>
              <a:t>Meet on zoom once per semester for 2ish hours (October and Feb/March)</a:t>
            </a:r>
          </a:p>
          <a:p>
            <a:r>
              <a:rPr lang="en-US" dirty="0"/>
              <a:t>Some committee work outside of meetings on occasion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AA291-3002-DAEC-BD8A-C987C1AD0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62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D799B1-AF0E-1A21-4ABC-B858B8E4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Field Advisory Committee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4174C-A108-D3CA-8B9E-86C15D0AA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3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749971" y="1376251"/>
            <a:ext cx="10595363" cy="846390"/>
          </a:xfrm>
        </p:spPr>
        <p:txBody>
          <a:bodyPr>
            <a:noAutofit/>
          </a:bodyPr>
          <a:lstStyle/>
          <a:p>
            <a:r>
              <a:rPr lang="en-US" sz="2800" dirty="0"/>
              <a:t>We welcome your feedback about this material or any aspect of Field Education. </a:t>
            </a:r>
          </a:p>
          <a:p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971" y="722269"/>
            <a:ext cx="8898951" cy="567172"/>
          </a:xfrm>
        </p:spPr>
        <p:txBody>
          <a:bodyPr>
            <a:noAutofit/>
          </a:bodyPr>
          <a:lstStyle/>
          <a:p>
            <a:r>
              <a:rPr lang="en-US" sz="40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20156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8">
            <a:extLst>
              <a:ext uri="{FF2B5EF4-FFF2-40B4-BE49-F238E27FC236}">
                <a16:creationId xmlns:a16="http://schemas.microsoft.com/office/drawing/2014/main" id="{3AD88894-90C6-DB4B-CA24-1DEA5B0758D6}"/>
              </a:ext>
            </a:extLst>
          </p:cNvPr>
          <p:cNvSpPr/>
          <p:nvPr/>
        </p:nvSpPr>
        <p:spPr>
          <a:xfrm rot="18925191">
            <a:off x="2393583" y="2180156"/>
            <a:ext cx="6800063" cy="6610166"/>
          </a:xfrm>
          <a:prstGeom prst="arc">
            <a:avLst/>
          </a:prstGeom>
          <a:noFill/>
          <a:ln w="57150">
            <a:solidFill>
              <a:srgbClr val="B5C0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8A3B-FC14-144C-AC26-DE3BCE97D7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942" y="1275149"/>
            <a:ext cx="4990353" cy="844799"/>
          </a:xfrm>
        </p:spPr>
        <p:txBody>
          <a:bodyPr/>
          <a:lstStyle/>
          <a:p>
            <a:pPr algn="ctr"/>
            <a:r>
              <a:rPr lang="en-US" sz="4000" u="sng">
                <a:solidFill>
                  <a:schemeClr val="tx1"/>
                </a:solidFill>
              </a:rPr>
              <a:t>Integration Loop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err="1"/>
              <a:t>Bogo</a:t>
            </a:r>
            <a:r>
              <a:rPr lang="en-US"/>
              <a:t> &amp; </a:t>
            </a:r>
            <a:r>
              <a:rPr lang="en-US" err="1"/>
              <a:t>Vayda</a:t>
            </a:r>
            <a:r>
              <a:rPr lang="en-US"/>
              <a:t> (1998)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70182" y="1665366"/>
          <a:ext cx="9569801" cy="495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EF493AB9-1B66-1069-82EC-608B0EF65532}"/>
              </a:ext>
            </a:extLst>
          </p:cNvPr>
          <p:cNvSpPr/>
          <p:nvPr/>
        </p:nvSpPr>
        <p:spPr>
          <a:xfrm rot="8265801">
            <a:off x="3337954" y="3069666"/>
            <a:ext cx="272400" cy="106790"/>
          </a:xfrm>
          <a:prstGeom prst="rightArrow">
            <a:avLst/>
          </a:prstGeom>
          <a:solidFill>
            <a:srgbClr val="B5C0E2"/>
          </a:solidFill>
          <a:ln w="3175">
            <a:solidFill>
              <a:srgbClr val="B5C0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1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wrap="square" lIns="182880" tIns="91440" rIns="182880" bIns="91440" rtlCol="0" anchor="t">
            <a:normAutofit lnSpcReduction="10000"/>
          </a:bodyPr>
          <a:lstStyle/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3600" dirty="0"/>
              <a:t>shape the next generation of Social Workers</a:t>
            </a:r>
            <a:endParaRPr lang="en-US" dirty="0"/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3600" dirty="0"/>
              <a:t>offload work (especially as placement progresses)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3600" dirty="0"/>
              <a:t>test out prospective future employees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3600" dirty="0"/>
              <a:t>hone Supervision skills</a:t>
            </a:r>
          </a:p>
          <a:p>
            <a:pPr marL="532765" indent="-457200">
              <a:buFont typeface="Arial" panose="020B0604020202020204" pitchFamily="34" charset="0"/>
              <a:buChar char="•"/>
            </a:pPr>
            <a:r>
              <a:rPr lang="en-US" sz="3600" dirty="0"/>
              <a:t>counts towards the Continuing Competency Program if you’re a Registered Social Worker</a:t>
            </a:r>
          </a:p>
          <a:p>
            <a:pPr marL="75565" indent="0">
              <a:buNone/>
            </a:pPr>
            <a:endParaRPr lang="en-US" sz="3600" dirty="0"/>
          </a:p>
          <a:p>
            <a:pPr marL="532765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75565" indent="0">
              <a:buNone/>
            </a:pPr>
            <a:endParaRPr lang="en-US" dirty="0"/>
          </a:p>
          <a:p>
            <a:pPr marL="75565" indent="0">
              <a:buNone/>
            </a:pPr>
            <a:endParaRPr lang="en-US" dirty="0"/>
          </a:p>
          <a:p>
            <a:pPr marL="75565" indent="0">
              <a:buNone/>
            </a:pPr>
            <a:endParaRPr lang="en-US" dirty="0"/>
          </a:p>
          <a:p>
            <a:pPr marL="685165" indent="-608965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Benefits to taking on BSW students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4B66DF-5553-44D0-961E-0D0B46C57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5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/>
              <a:t>Purpose:</a:t>
            </a:r>
          </a:p>
          <a:p>
            <a:r>
              <a:rPr lang="en-US" sz="2800" dirty="0"/>
              <a:t>Outlines our responsibilities to each other</a:t>
            </a:r>
          </a:p>
          <a:p>
            <a:r>
              <a:rPr lang="en-US" sz="2800" dirty="0"/>
              <a:t>Confirms our legal and insurance agreements (i.e. indemnification)</a:t>
            </a:r>
          </a:p>
          <a:p>
            <a:r>
              <a:rPr lang="en-US" sz="2800" dirty="0"/>
              <a:t>Confirms that Trent is responsible for providing all student insurance and submitting claims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Process:</a:t>
            </a:r>
          </a:p>
          <a:p>
            <a:r>
              <a:rPr lang="en-US" sz="2800" dirty="0"/>
              <a:t>Trent drafts the agreement using our standard template (or using your Affiliation Agreement if required by your governing structure)</a:t>
            </a:r>
          </a:p>
          <a:p>
            <a:r>
              <a:rPr lang="en-US" sz="2800" dirty="0"/>
              <a:t>Placement Agency signs it and returns it to Trent</a:t>
            </a:r>
          </a:p>
          <a:p>
            <a:r>
              <a:rPr lang="en-US" sz="2800" dirty="0"/>
              <a:t>Trent signs it</a:t>
            </a:r>
          </a:p>
          <a:p>
            <a:r>
              <a:rPr lang="en-US" sz="2800" dirty="0"/>
              <a:t>Trent forwards fully signed copy to you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Affiliation Agreement (5-year validity period)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031D77-A4FD-42B7-9960-2E7AA3ED7C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fld id="{A21E8A3B-FC14-144C-AC26-DE3BCE97D7C1}" type="slidenum">
              <a:rPr lang="en-US" smtClean="0"/>
              <a:pPr defTabSz="609585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2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2CEF640675CB4FA7326781C129D616" ma:contentTypeVersion="12" ma:contentTypeDescription="Create a new document." ma:contentTypeScope="" ma:versionID="8f3323627f728fe10503d59bc1c21175">
  <xsd:schema xmlns:xsd="http://www.w3.org/2001/XMLSchema" xmlns:xs="http://www.w3.org/2001/XMLSchema" xmlns:p="http://schemas.microsoft.com/office/2006/metadata/properties" xmlns:ns2="db6b387d-18b0-4d7c-b64f-f4d8ebf52d6b" targetNamespace="http://schemas.microsoft.com/office/2006/metadata/properties" ma:root="true" ma:fieldsID="2565c0b477fab6481eabfe8130914798" ns2:_="">
    <xsd:import namespace="db6b387d-18b0-4d7c-b64f-f4d8ebf52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b387d-18b0-4d7c-b64f-f4d8ebf52d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b3b263f-decc-4103-be06-e60edd914a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6b387d-18b0-4d7c-b64f-f4d8ebf52d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715F6C-67DB-4762-A90C-B04834C06D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D013E0-BC8C-4199-BA0B-6D362D04A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6b387d-18b0-4d7c-b64f-f4d8ebf52d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E33C7B-483C-45F9-9BFC-2F394D461DC9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2876133-c83d-4984-9ef7-61efc42714ce"/>
    <ds:schemaRef ds:uri="eaf16633-d2ce-483d-963a-4043250b840e"/>
    <ds:schemaRef ds:uri="http://www.w3.org/XML/1998/namespace"/>
    <ds:schemaRef ds:uri="http://purl.org/dc/dcmitype/"/>
    <ds:schemaRef ds:uri="db6b387d-18b0-4d7c-b64f-f4d8ebf52d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Trent.thmx</Template>
  <TotalTime>19233</TotalTime>
  <Words>2531</Words>
  <Application>Microsoft Office PowerPoint</Application>
  <PresentationFormat>Widescreen</PresentationFormat>
  <Paragraphs>478</Paragraphs>
  <Slides>63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Staff Team</vt:lpstr>
      <vt:lpstr>   </vt:lpstr>
      <vt:lpstr>BSW Field Program Overview</vt:lpstr>
      <vt:lpstr>Purpose of Field Education</vt:lpstr>
      <vt:lpstr>Integration Loop</vt:lpstr>
      <vt:lpstr>Benefits to taking on BSW students</vt:lpstr>
      <vt:lpstr>Affiliation Agreement (5-year validity period)</vt:lpstr>
      <vt:lpstr>   </vt:lpstr>
      <vt:lpstr>Student Requirements</vt:lpstr>
      <vt:lpstr>Student Training</vt:lpstr>
      <vt:lpstr>Agency Requirements</vt:lpstr>
      <vt:lpstr>Requirements during placement</vt:lpstr>
      <vt:lpstr>Main activities</vt:lpstr>
      <vt:lpstr>Documents</vt:lpstr>
      <vt:lpstr>Field Education Practice  Learning Objectives</vt:lpstr>
      <vt:lpstr>Practice Objectives</vt:lpstr>
      <vt:lpstr>Practice Objective 1: Professional Social Work Identity</vt:lpstr>
      <vt:lpstr>Practice Objective 2:  Reflective Practice</vt:lpstr>
      <vt:lpstr>Practice Objective 3: Engagement with Individuals, Families, Groups, and Communities</vt:lpstr>
      <vt:lpstr>Practice Objective 4: Equity, Diversity, and Social Justice</vt:lpstr>
      <vt:lpstr>Practice Objective 5: Indigenous Peoples and Communities</vt:lpstr>
      <vt:lpstr>Practice Objective 6: Environmental Sustainability and Ecological Practice</vt:lpstr>
      <vt:lpstr>Practice Objective 7: Policy</vt:lpstr>
      <vt:lpstr>Practice Objective 8: Research</vt:lpstr>
      <vt:lpstr>Learning Plan</vt:lpstr>
      <vt:lpstr>PowerPoint Presentation</vt:lpstr>
      <vt:lpstr>Purpose</vt:lpstr>
      <vt:lpstr>Filling Out the Learning Plan</vt:lpstr>
      <vt:lpstr>Completion Timeline</vt:lpstr>
      <vt:lpstr>Progress Review</vt:lpstr>
      <vt:lpstr>PowerPoint Presentation</vt:lpstr>
      <vt:lpstr>Process</vt:lpstr>
      <vt:lpstr>Timeline</vt:lpstr>
      <vt:lpstr>Supervision</vt:lpstr>
      <vt:lpstr>Supervision</vt:lpstr>
      <vt:lpstr>Technology</vt:lpstr>
      <vt:lpstr>SharePoint</vt:lpstr>
      <vt:lpstr>SharePoint Structure</vt:lpstr>
      <vt:lpstr>SharePoint Access</vt:lpstr>
      <vt:lpstr>Trent Social Work Website</vt:lpstr>
      <vt:lpstr>Additional Useful Resources</vt:lpstr>
      <vt:lpstr>Canadian Association for Social Work Education (CASWE)</vt:lpstr>
      <vt:lpstr>Field Practicum Days/Hours</vt:lpstr>
      <vt:lpstr>Field Hours and Days</vt:lpstr>
      <vt:lpstr>Reading week and holidays</vt:lpstr>
      <vt:lpstr>Illness and Absences from Practicum</vt:lpstr>
      <vt:lpstr>Prolonged Absences</vt:lpstr>
      <vt:lpstr>Grading</vt:lpstr>
      <vt:lpstr>Roles and Responsibilities</vt:lpstr>
      <vt:lpstr>Role of Student</vt:lpstr>
      <vt:lpstr>Role of Field Instructors (FI)</vt:lpstr>
      <vt:lpstr>Role of Faculty Field Liaison (FFL)</vt:lpstr>
      <vt:lpstr>Role of Field Education Advisor</vt:lpstr>
      <vt:lpstr>Role of Field Education Coordinator (FEC)</vt:lpstr>
      <vt:lpstr>Accommodations</vt:lpstr>
      <vt:lpstr>Examples</vt:lpstr>
      <vt:lpstr>Insurance</vt:lpstr>
      <vt:lpstr>The Ministry of Colleges and University provides:</vt:lpstr>
      <vt:lpstr>Claims </vt:lpstr>
      <vt:lpstr>Field Advisory Committee</vt:lpstr>
      <vt:lpstr>Thank you.</vt:lpstr>
    </vt:vector>
  </TitlesOfParts>
  <Company>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cclarke</dc:creator>
  <cp:lastModifiedBy>Travis Peck</cp:lastModifiedBy>
  <cp:revision>768</cp:revision>
  <cp:lastPrinted>2018-08-31T18:41:56Z</cp:lastPrinted>
  <dcterms:created xsi:type="dcterms:W3CDTF">2017-07-12T13:56:08Z</dcterms:created>
  <dcterms:modified xsi:type="dcterms:W3CDTF">2025-09-08T15:30:07Z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0x0101007E2CEF640675CB4FA7326781C129D616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