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82" d="100"/>
          <a:sy n="82" d="100"/>
        </p:scale>
        <p:origin x="6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1C2E-F8C3-4DA4-A385-B74CEDCDA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6B5A86-1CD8-471D-9E34-772E7FD3A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72D335-8EEA-40DD-AE9E-D51F224A9E8C}"/>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5" name="Footer Placeholder 4">
            <a:extLst>
              <a:ext uri="{FF2B5EF4-FFF2-40B4-BE49-F238E27FC236}">
                <a16:creationId xmlns:a16="http://schemas.microsoft.com/office/drawing/2014/main" id="{5BB610C8-BB6A-4F08-9A49-37407DB79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B69A5-26B4-42E1-815E-0844C62667D5}"/>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396121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5B96-31D6-431F-B443-78315E60C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A3A189-44A7-483A-957D-695ACC96BF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0F462-AB5F-4308-9D2E-C516D5977A79}"/>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5" name="Footer Placeholder 4">
            <a:extLst>
              <a:ext uri="{FF2B5EF4-FFF2-40B4-BE49-F238E27FC236}">
                <a16:creationId xmlns:a16="http://schemas.microsoft.com/office/drawing/2014/main" id="{AB23AD19-857A-4B75-ADC9-716022DF7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D2D55-43EF-4D6A-814D-C0176E584521}"/>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179043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D76D7-8D4A-4DBD-9447-78B3E4909A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DB4888-0ECD-40FA-BC11-93533B7C7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5E342-7EB8-40B9-83FE-38C897F2ED5D}"/>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5" name="Footer Placeholder 4">
            <a:extLst>
              <a:ext uri="{FF2B5EF4-FFF2-40B4-BE49-F238E27FC236}">
                <a16:creationId xmlns:a16="http://schemas.microsoft.com/office/drawing/2014/main" id="{E01142A6-36AF-4AB8-8F40-6AA542FEB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08570-4EC7-4339-BB24-6FAA81350A29}"/>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391395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55C4-97A1-48F6-8C30-D5ED66056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943A2-7259-4685-AA68-8B7BF59BBD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73A87-282D-4016-992C-BA506F96074A}"/>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5" name="Footer Placeholder 4">
            <a:extLst>
              <a:ext uri="{FF2B5EF4-FFF2-40B4-BE49-F238E27FC236}">
                <a16:creationId xmlns:a16="http://schemas.microsoft.com/office/drawing/2014/main" id="{05BAD289-D0B5-4FF0-B2CA-77D72F842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7E0A3-F9E7-47CF-A562-AF6344535F2C}"/>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365636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7730-BE70-4FE2-9BC7-0772A815E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96FA8-F79E-4001-83D8-B19EE1FAF9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F27857-E312-45E1-B505-CB2F717FEF17}"/>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5" name="Footer Placeholder 4">
            <a:extLst>
              <a:ext uri="{FF2B5EF4-FFF2-40B4-BE49-F238E27FC236}">
                <a16:creationId xmlns:a16="http://schemas.microsoft.com/office/drawing/2014/main" id="{630CEB3E-3DB8-456C-B113-B74136FAC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BB7B2-5742-460C-88C2-96067B3EEB2F}"/>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375183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FB9E-13A6-435C-9D60-306056276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09C9D-CD2E-446A-9FE1-D6D29BD63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6D1C65-E33C-4391-B7C6-5FEF32C78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E1328-D615-4736-8445-366DFBE38597}"/>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6" name="Footer Placeholder 5">
            <a:extLst>
              <a:ext uri="{FF2B5EF4-FFF2-40B4-BE49-F238E27FC236}">
                <a16:creationId xmlns:a16="http://schemas.microsoft.com/office/drawing/2014/main" id="{FFB4FDA8-AC6E-4678-BC08-9CDA217BC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DF0E3-4CFC-4E72-8A40-4C7AC0DF0774}"/>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221093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F7B7-2B19-4E22-9B30-150ADEC89D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6BF30-406C-4A20-BE6E-024D428B5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B7EB8B-284E-4D5F-94DF-FC88EAD84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7AF92-130C-471F-B32D-D1EB270EB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E7E8-8955-48E1-B0C1-2C1E8E8586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D91724-86C1-45B2-8C32-6D5CBB797C1E}"/>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8" name="Footer Placeholder 7">
            <a:extLst>
              <a:ext uri="{FF2B5EF4-FFF2-40B4-BE49-F238E27FC236}">
                <a16:creationId xmlns:a16="http://schemas.microsoft.com/office/drawing/2014/main" id="{EB00C562-DCE8-4E28-80E2-6B94DA8D44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B7A690-A2A5-4F4A-8248-C10C80805C43}"/>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248448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CD55-D0E7-4BC1-8896-2432CF0FFC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90E232-8E90-4C38-847A-AE51A8F213D2}"/>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4" name="Footer Placeholder 3">
            <a:extLst>
              <a:ext uri="{FF2B5EF4-FFF2-40B4-BE49-F238E27FC236}">
                <a16:creationId xmlns:a16="http://schemas.microsoft.com/office/drawing/2014/main" id="{2E526DA3-F363-443F-8A9F-27537B457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831B3-7D1B-4D27-8116-6A251EFB2B39}"/>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293955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79BD2-E3AF-47A0-A010-C17C87B589F4}"/>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3" name="Footer Placeholder 2">
            <a:extLst>
              <a:ext uri="{FF2B5EF4-FFF2-40B4-BE49-F238E27FC236}">
                <a16:creationId xmlns:a16="http://schemas.microsoft.com/office/drawing/2014/main" id="{E82330ED-09B2-4B75-ABC4-51849E8AD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820BD-0295-4145-A086-1E7C1B2C6114}"/>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145674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00E5-441E-43AE-B23E-7E5AE586E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D00FD-F295-451C-BE58-9C7D56148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01E90-B928-4177-95BF-6FB0F9798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8BD80-261A-49F3-9C10-712925CED9AF}"/>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6" name="Footer Placeholder 5">
            <a:extLst>
              <a:ext uri="{FF2B5EF4-FFF2-40B4-BE49-F238E27FC236}">
                <a16:creationId xmlns:a16="http://schemas.microsoft.com/office/drawing/2014/main" id="{105095D0-27B4-4BB4-B67D-D5896EC5C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7A8DB-9FCE-4C39-B73C-7F57DBCAD8A5}"/>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211472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9F85-9C19-4A62-8FB6-6209908D5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6082E9-B89E-47D6-A2D0-6559318BB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530E7-EB41-4E55-B740-FE705071B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1895D-8F2F-48A1-BCE5-48D05F23CA65}"/>
              </a:ext>
            </a:extLst>
          </p:cNvPr>
          <p:cNvSpPr>
            <a:spLocks noGrp="1"/>
          </p:cNvSpPr>
          <p:nvPr>
            <p:ph type="dt" sz="half" idx="10"/>
          </p:nvPr>
        </p:nvSpPr>
        <p:spPr/>
        <p:txBody>
          <a:bodyPr/>
          <a:lstStyle/>
          <a:p>
            <a:fld id="{5FA64F3A-21A3-4A28-A3A4-A0D03C3427E5}" type="datetimeFigureOut">
              <a:rPr lang="en-US" smtClean="0"/>
              <a:t>2/21/2025</a:t>
            </a:fld>
            <a:endParaRPr lang="en-US"/>
          </a:p>
        </p:txBody>
      </p:sp>
      <p:sp>
        <p:nvSpPr>
          <p:cNvPr id="6" name="Footer Placeholder 5">
            <a:extLst>
              <a:ext uri="{FF2B5EF4-FFF2-40B4-BE49-F238E27FC236}">
                <a16:creationId xmlns:a16="http://schemas.microsoft.com/office/drawing/2014/main" id="{F5A7C60A-3FFD-4140-A436-CBF0A3DBA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22ECB-AB6F-4282-B03A-0ABC24BC1922}"/>
              </a:ext>
            </a:extLst>
          </p:cNvPr>
          <p:cNvSpPr>
            <a:spLocks noGrp="1"/>
          </p:cNvSpPr>
          <p:nvPr>
            <p:ph type="sldNum" sz="quarter" idx="12"/>
          </p:nvPr>
        </p:nvSpPr>
        <p:spPr/>
        <p:txBody>
          <a:bodyPr/>
          <a:lstStyle/>
          <a:p>
            <a:fld id="{78D182A9-6B9E-44C3-AAFF-DB97CE8389B7}" type="slidenum">
              <a:rPr lang="en-US" smtClean="0"/>
              <a:t>‹#›</a:t>
            </a:fld>
            <a:endParaRPr lang="en-US"/>
          </a:p>
        </p:txBody>
      </p:sp>
    </p:spTree>
    <p:extLst>
      <p:ext uri="{BB962C8B-B14F-4D97-AF65-F5344CB8AC3E}">
        <p14:creationId xmlns:p14="http://schemas.microsoft.com/office/powerpoint/2010/main" val="260942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6EC8C-7D66-4FC2-B708-60F60CCC7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492E42-2A55-405D-8831-95F42506A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DCD52-4BF6-4DA3-B97E-2298E4C80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64F3A-21A3-4A28-A3A4-A0D03C3427E5}" type="datetimeFigureOut">
              <a:rPr lang="en-US" smtClean="0"/>
              <a:t>2/21/2025</a:t>
            </a:fld>
            <a:endParaRPr lang="en-US"/>
          </a:p>
        </p:txBody>
      </p:sp>
      <p:sp>
        <p:nvSpPr>
          <p:cNvPr id="5" name="Footer Placeholder 4">
            <a:extLst>
              <a:ext uri="{FF2B5EF4-FFF2-40B4-BE49-F238E27FC236}">
                <a16:creationId xmlns:a16="http://schemas.microsoft.com/office/drawing/2014/main" id="{5C98355B-3FA1-40DB-AF68-DA9C3228B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71D704-08AA-42F6-88FA-6169DC8FC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182A9-6B9E-44C3-AAFF-DB97CE8389B7}" type="slidenum">
              <a:rPr lang="en-US" smtClean="0"/>
              <a:t>‹#›</a:t>
            </a:fld>
            <a:endParaRPr lang="en-US"/>
          </a:p>
        </p:txBody>
      </p:sp>
    </p:spTree>
    <p:extLst>
      <p:ext uri="{BB962C8B-B14F-4D97-AF65-F5344CB8AC3E}">
        <p14:creationId xmlns:p14="http://schemas.microsoft.com/office/powerpoint/2010/main" val="26180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chmet.vimenterprise.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4AC7-6FCA-4D4F-B0B8-E1AA9F7F960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184AE4A-1962-4A24-80B5-B23A3DEDABD1}"/>
              </a:ext>
            </a:extLst>
          </p:cNvPr>
          <p:cNvSpPr>
            <a:spLocks noGrp="1"/>
          </p:cNvSpPr>
          <p:nvPr>
            <p:ph type="subTitle" idx="1"/>
          </p:nvPr>
        </p:nvSpPr>
        <p:spPr/>
        <p:txBody>
          <a:bodyPr/>
          <a:lstStyle/>
          <a:p>
            <a:endParaRPr lang="en-US"/>
          </a:p>
        </p:txBody>
      </p:sp>
      <p:pic>
        <p:nvPicPr>
          <p:cNvPr id="5" name="Picture 4" descr="Graphical user interface&#10;&#10;Description automatically generated">
            <a:extLst>
              <a:ext uri="{FF2B5EF4-FFF2-40B4-BE49-F238E27FC236}">
                <a16:creationId xmlns:a16="http://schemas.microsoft.com/office/drawing/2014/main" id="{65762CD0-AA4E-4F64-8BC8-37303572E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9" y="502656"/>
            <a:ext cx="11207931" cy="4619026"/>
          </a:xfrm>
          <a:prstGeom prst="rect">
            <a:avLst/>
          </a:prstGeom>
        </p:spPr>
      </p:pic>
      <p:sp>
        <p:nvSpPr>
          <p:cNvPr id="6" name="TextBox 5">
            <a:extLst>
              <a:ext uri="{FF2B5EF4-FFF2-40B4-BE49-F238E27FC236}">
                <a16:creationId xmlns:a16="http://schemas.microsoft.com/office/drawing/2014/main" id="{2C570C76-5CA0-4E91-B737-77FE677C892E}"/>
              </a:ext>
            </a:extLst>
          </p:cNvPr>
          <p:cNvSpPr txBox="1"/>
          <p:nvPr/>
        </p:nvSpPr>
        <p:spPr>
          <a:xfrm>
            <a:off x="1524000" y="5380672"/>
            <a:ext cx="9723120" cy="1477328"/>
          </a:xfrm>
          <a:prstGeom prst="rect">
            <a:avLst/>
          </a:prstGeom>
          <a:noFill/>
        </p:spPr>
        <p:txBody>
          <a:bodyPr wrap="square" rtlCol="0">
            <a:spAutoFit/>
          </a:bodyPr>
          <a:lstStyle/>
          <a:p>
            <a:r>
              <a:rPr lang="en-US" dirty="0"/>
              <a:t>In your browser search bar type </a:t>
            </a:r>
            <a:r>
              <a:rPr lang="en-US" sz="1800" u="sng" dirty="0">
                <a:solidFill>
                  <a:srgbClr val="0563C1"/>
                </a:solidFill>
                <a:effectLst/>
                <a:latin typeface="Calibri" panose="020F0502020204030204" pitchFamily="34" charset="0"/>
                <a:ea typeface="Aptos" panose="020B0004020202020204" pitchFamily="34" charset="0"/>
                <a:hlinkClick r:id="rId3"/>
              </a:rPr>
              <a:t>https://hechmet.vimenterprise.com/</a:t>
            </a:r>
            <a:r>
              <a:rPr lang="en-US" dirty="0"/>
              <a:t>.  Using the login name and password you were originally provided, login to </a:t>
            </a:r>
            <a:r>
              <a:rPr lang="en-US" dirty="0" err="1"/>
              <a:t>Hechmet</a:t>
            </a:r>
            <a:r>
              <a:rPr lang="en-US" dirty="0"/>
              <a:t>.  Upon your first login it will ask you to change your password.  Do so.  Then select HOME on the left hand menu bar.  In the future it may ask come up with the Password screen again.  You do not have to change your password, simply click on the HOME button.</a:t>
            </a:r>
          </a:p>
        </p:txBody>
      </p:sp>
    </p:spTree>
    <p:extLst>
      <p:ext uri="{BB962C8B-B14F-4D97-AF65-F5344CB8AC3E}">
        <p14:creationId xmlns:p14="http://schemas.microsoft.com/office/powerpoint/2010/main" val="214993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275C8CF6-FACB-4020-B99D-0916348FD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555028"/>
            <a:ext cx="10476411" cy="4842818"/>
          </a:xfrm>
          <a:prstGeom prst="rect">
            <a:avLst/>
          </a:prstGeom>
        </p:spPr>
      </p:pic>
      <p:sp>
        <p:nvSpPr>
          <p:cNvPr id="4" name="Arrow: Up 3">
            <a:extLst>
              <a:ext uri="{FF2B5EF4-FFF2-40B4-BE49-F238E27FC236}">
                <a16:creationId xmlns:a16="http://schemas.microsoft.com/office/drawing/2014/main" id="{C721943E-AEF4-4305-BF0A-A7926FF93CC1}"/>
              </a:ext>
            </a:extLst>
          </p:cNvPr>
          <p:cNvSpPr/>
          <p:nvPr/>
        </p:nvSpPr>
        <p:spPr>
          <a:xfrm>
            <a:off x="8281554" y="2547851"/>
            <a:ext cx="243859" cy="2992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156C98-7437-4FAA-B246-6665793FBD0C}"/>
              </a:ext>
            </a:extLst>
          </p:cNvPr>
          <p:cNvSpPr txBox="1"/>
          <p:nvPr/>
        </p:nvSpPr>
        <p:spPr>
          <a:xfrm>
            <a:off x="6920345" y="2847109"/>
            <a:ext cx="3117273" cy="646331"/>
          </a:xfrm>
          <a:prstGeom prst="rect">
            <a:avLst/>
          </a:prstGeom>
          <a:noFill/>
        </p:spPr>
        <p:txBody>
          <a:bodyPr wrap="square" rtlCol="0">
            <a:spAutoFit/>
          </a:bodyPr>
          <a:lstStyle/>
          <a:p>
            <a:r>
              <a:rPr lang="en-US" dirty="0"/>
              <a:t>Click here to access the chemical module</a:t>
            </a:r>
          </a:p>
        </p:txBody>
      </p:sp>
    </p:spTree>
    <p:extLst>
      <p:ext uri="{BB962C8B-B14F-4D97-AF65-F5344CB8AC3E}">
        <p14:creationId xmlns:p14="http://schemas.microsoft.com/office/powerpoint/2010/main" val="170811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ebsite&#10;&#10;Description automatically generated">
            <a:extLst>
              <a:ext uri="{FF2B5EF4-FFF2-40B4-BE49-F238E27FC236}">
                <a16:creationId xmlns:a16="http://schemas.microsoft.com/office/drawing/2014/main" id="{5A6EAAE3-63AD-48A3-BCA5-CE3DDD3ED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43" y="731520"/>
            <a:ext cx="10280313" cy="4605451"/>
          </a:xfrm>
          <a:prstGeom prst="rect">
            <a:avLst/>
          </a:prstGeom>
        </p:spPr>
      </p:pic>
      <p:sp>
        <p:nvSpPr>
          <p:cNvPr id="4" name="Arrow: Up 3">
            <a:extLst>
              <a:ext uri="{FF2B5EF4-FFF2-40B4-BE49-F238E27FC236}">
                <a16:creationId xmlns:a16="http://schemas.microsoft.com/office/drawing/2014/main" id="{DF3883DC-4557-475C-AE2D-FA6E5FF21F69}"/>
              </a:ext>
            </a:extLst>
          </p:cNvPr>
          <p:cNvSpPr/>
          <p:nvPr/>
        </p:nvSpPr>
        <p:spPr>
          <a:xfrm rot="19437521">
            <a:off x="2121823" y="2004258"/>
            <a:ext cx="320040" cy="5311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AF49317-0F34-4AF5-A544-60274CEB3C8D}"/>
              </a:ext>
            </a:extLst>
          </p:cNvPr>
          <p:cNvSpPr txBox="1"/>
          <p:nvPr/>
        </p:nvSpPr>
        <p:spPr>
          <a:xfrm>
            <a:off x="2358736" y="2468334"/>
            <a:ext cx="3595255" cy="646331"/>
          </a:xfrm>
          <a:prstGeom prst="rect">
            <a:avLst/>
          </a:prstGeom>
          <a:noFill/>
        </p:spPr>
        <p:txBody>
          <a:bodyPr wrap="square" rtlCol="0">
            <a:spAutoFit/>
          </a:bodyPr>
          <a:lstStyle/>
          <a:p>
            <a:r>
              <a:rPr lang="en-US" dirty="0"/>
              <a:t>Click here to access the  search function for chemicals.</a:t>
            </a:r>
          </a:p>
        </p:txBody>
      </p:sp>
    </p:spTree>
    <p:extLst>
      <p:ext uri="{BB962C8B-B14F-4D97-AF65-F5344CB8AC3E}">
        <p14:creationId xmlns:p14="http://schemas.microsoft.com/office/powerpoint/2010/main" val="2509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A973F551-D722-4636-A432-C637EDD291C3}"/>
              </a:ext>
            </a:extLst>
          </p:cNvPr>
          <p:cNvPicPr>
            <a:picLocks noChangeAspect="1"/>
          </p:cNvPicPr>
          <p:nvPr/>
        </p:nvPicPr>
        <p:blipFill rotWithShape="1">
          <a:blip r:embed="rId2">
            <a:extLst>
              <a:ext uri="{28A0092B-C50C-407E-A947-70E740481C1C}">
                <a14:useLocalDpi xmlns:a14="http://schemas.microsoft.com/office/drawing/2010/main" val="0"/>
              </a:ext>
            </a:extLst>
          </a:blip>
          <a:srcRect b="3419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6094EA3E-914A-477D-A0FC-A4052652CC45}"/>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t>You can search by barcode #, your name, room number or by chemical.  CAS # can also be used.  Searching by chemical name can be a little more difficult for some chemicals, you may have to try a couple of synonyms. Each PI has limits as to what they can see.  Generally they see their own chemicals and can search by room using the View/Update function.  In some departments they can see what other PI’s have in their inventories as well.   Normally PI’s cannot see what the “Teaching Department” have in their inventory.</a:t>
            </a:r>
          </a:p>
          <a:p>
            <a:pPr>
              <a:lnSpc>
                <a:spcPct val="90000"/>
              </a:lnSpc>
              <a:spcAft>
                <a:spcPts val="600"/>
              </a:spcAft>
            </a:pPr>
            <a:r>
              <a:rPr lang="en-US" dirty="0"/>
              <a:t>Users  can only access the View/Update Function.  Individual</a:t>
            </a:r>
          </a:p>
        </p:txBody>
      </p:sp>
    </p:spTree>
    <p:extLst>
      <p:ext uri="{BB962C8B-B14F-4D97-AF65-F5344CB8AC3E}">
        <p14:creationId xmlns:p14="http://schemas.microsoft.com/office/powerpoint/2010/main" val="369914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A24BDAF-0C7F-4C06-A242-8988A11C7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908" y="578996"/>
            <a:ext cx="10084526" cy="4761838"/>
          </a:xfrm>
          <a:prstGeom prst="rect">
            <a:avLst/>
          </a:prstGeom>
        </p:spPr>
      </p:pic>
      <p:sp>
        <p:nvSpPr>
          <p:cNvPr id="4" name="TextBox 3">
            <a:extLst>
              <a:ext uri="{FF2B5EF4-FFF2-40B4-BE49-F238E27FC236}">
                <a16:creationId xmlns:a16="http://schemas.microsoft.com/office/drawing/2014/main" id="{44F42FEC-FF56-4AAC-937C-E94350566481}"/>
              </a:ext>
            </a:extLst>
          </p:cNvPr>
          <p:cNvSpPr txBox="1"/>
          <p:nvPr/>
        </p:nvSpPr>
        <p:spPr>
          <a:xfrm>
            <a:off x="1058091" y="5577840"/>
            <a:ext cx="10371909" cy="923330"/>
          </a:xfrm>
          <a:prstGeom prst="rect">
            <a:avLst/>
          </a:prstGeom>
          <a:noFill/>
        </p:spPr>
        <p:txBody>
          <a:bodyPr wrap="square" rtlCol="0">
            <a:spAutoFit/>
          </a:bodyPr>
          <a:lstStyle/>
          <a:p>
            <a:r>
              <a:rPr lang="en-US" dirty="0"/>
              <a:t>If you just view by PI name then all the chemicals assigned to you will be displayed in a scrollable box.</a:t>
            </a:r>
          </a:p>
          <a:p>
            <a:r>
              <a:rPr lang="en-US" dirty="0"/>
              <a:t>If you are looking for a specific room in which you have chemicals assigned to you stored then enter the location.   </a:t>
            </a:r>
            <a:r>
              <a:rPr lang="en-US" dirty="0" err="1"/>
              <a:t>Eg</a:t>
            </a:r>
            <a:r>
              <a:rPr lang="en-US" dirty="0"/>
              <a:t>  CSB E 102.  in the location tab.  You do not need to fill in all of the tabs. </a:t>
            </a:r>
          </a:p>
        </p:txBody>
      </p:sp>
    </p:spTree>
    <p:extLst>
      <p:ext uri="{BB962C8B-B14F-4D97-AF65-F5344CB8AC3E}">
        <p14:creationId xmlns:p14="http://schemas.microsoft.com/office/powerpoint/2010/main" val="385196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71E04F-CA39-24EF-E90D-7A285191FEBA}"/>
              </a:ext>
            </a:extLst>
          </p:cNvPr>
          <p:cNvPicPr>
            <a:picLocks noChangeAspect="1"/>
          </p:cNvPicPr>
          <p:nvPr/>
        </p:nvPicPr>
        <p:blipFill>
          <a:blip r:embed="rId2"/>
          <a:stretch>
            <a:fillRect/>
          </a:stretch>
        </p:blipFill>
        <p:spPr>
          <a:xfrm>
            <a:off x="615142" y="306077"/>
            <a:ext cx="10961716" cy="5107360"/>
          </a:xfrm>
          <a:prstGeom prst="rect">
            <a:avLst/>
          </a:prstGeom>
        </p:spPr>
      </p:pic>
      <p:sp>
        <p:nvSpPr>
          <p:cNvPr id="4" name="TextBox 3">
            <a:extLst>
              <a:ext uri="{FF2B5EF4-FFF2-40B4-BE49-F238E27FC236}">
                <a16:creationId xmlns:a16="http://schemas.microsoft.com/office/drawing/2014/main" id="{87170DD1-7378-5D10-B415-7646D67A7F21}"/>
              </a:ext>
            </a:extLst>
          </p:cNvPr>
          <p:cNvSpPr txBox="1"/>
          <p:nvPr/>
        </p:nvSpPr>
        <p:spPr>
          <a:xfrm>
            <a:off x="731520" y="5413437"/>
            <a:ext cx="10706793" cy="923330"/>
          </a:xfrm>
          <a:prstGeom prst="rect">
            <a:avLst/>
          </a:prstGeom>
          <a:noFill/>
        </p:spPr>
        <p:txBody>
          <a:bodyPr wrap="square" rtlCol="0">
            <a:spAutoFit/>
          </a:bodyPr>
          <a:lstStyle/>
          <a:p>
            <a:r>
              <a:rPr lang="en-US" dirty="0"/>
              <a:t>If you wish to search your inventory or an inventory from another departmental colleague (if you are a PI) then you can enter the Chemical name in the Chem Name tab or you can use the Chemical Abstract Service (CAS#) number in the CAS# tab.  </a:t>
            </a:r>
            <a:r>
              <a:rPr lang="en-US" dirty="0" err="1"/>
              <a:t>Hechmet</a:t>
            </a:r>
            <a:r>
              <a:rPr lang="en-US" dirty="0"/>
              <a:t> will search available inventories for who has the chemical.</a:t>
            </a:r>
          </a:p>
        </p:txBody>
      </p:sp>
    </p:spTree>
    <p:extLst>
      <p:ext uri="{BB962C8B-B14F-4D97-AF65-F5344CB8AC3E}">
        <p14:creationId xmlns:p14="http://schemas.microsoft.com/office/powerpoint/2010/main" val="369102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347</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Williams</dc:creator>
  <cp:lastModifiedBy>Chris Williams</cp:lastModifiedBy>
  <cp:revision>7</cp:revision>
  <dcterms:created xsi:type="dcterms:W3CDTF">2022-05-24T18:46:36Z</dcterms:created>
  <dcterms:modified xsi:type="dcterms:W3CDTF">2025-02-21T18:40:13Z</dcterms:modified>
</cp:coreProperties>
</file>