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28"/>
  </p:notesMasterIdLst>
  <p:sldIdLst>
    <p:sldId id="270" r:id="rId5"/>
    <p:sldId id="331" r:id="rId6"/>
    <p:sldId id="319" r:id="rId7"/>
    <p:sldId id="356" r:id="rId8"/>
    <p:sldId id="271" r:id="rId9"/>
    <p:sldId id="326" r:id="rId10"/>
    <p:sldId id="361" r:id="rId11"/>
    <p:sldId id="358" r:id="rId12"/>
    <p:sldId id="323" r:id="rId13"/>
    <p:sldId id="330" r:id="rId14"/>
    <p:sldId id="353" r:id="rId15"/>
    <p:sldId id="362" r:id="rId16"/>
    <p:sldId id="329" r:id="rId17"/>
    <p:sldId id="359" r:id="rId18"/>
    <p:sldId id="360" r:id="rId19"/>
    <p:sldId id="337" r:id="rId20"/>
    <p:sldId id="349" r:id="rId21"/>
    <p:sldId id="363" r:id="rId22"/>
    <p:sldId id="351" r:id="rId23"/>
    <p:sldId id="324" r:id="rId24"/>
    <p:sldId id="352" r:id="rId25"/>
    <p:sldId id="320"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819AD-6267-4212-924E-EFF3D659379E}" v="37" dt="2025-07-03T17:32:44.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1521"/>
  </p:normalViewPr>
  <p:slideViewPr>
    <p:cSldViewPr snapToGrid="0">
      <p:cViewPr varScale="1">
        <p:scale>
          <a:sx n="80" d="100"/>
          <a:sy n="80" d="100"/>
        </p:scale>
        <p:origin x="9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Crook" userId="c7e06766-c4d5-4967-aa93-e3ca8c089a69" providerId="ADAL" clId="{E4A819AD-6267-4212-924E-EFF3D659379E}"/>
    <pc:docChg chg="undo redo custSel addSld delSld modSld sldOrd">
      <pc:chgData name="Kathleen Crook" userId="c7e06766-c4d5-4967-aa93-e3ca8c089a69" providerId="ADAL" clId="{E4A819AD-6267-4212-924E-EFF3D659379E}" dt="2025-07-03T17:35:32.529" v="428" actId="20577"/>
      <pc:docMkLst>
        <pc:docMk/>
      </pc:docMkLst>
      <pc:sldChg chg="modSp mod">
        <pc:chgData name="Kathleen Crook" userId="c7e06766-c4d5-4967-aa93-e3ca8c089a69" providerId="ADAL" clId="{E4A819AD-6267-4212-924E-EFF3D659379E}" dt="2025-07-03T14:35:06.054" v="3" actId="20577"/>
        <pc:sldMkLst>
          <pc:docMk/>
          <pc:sldMk cId="1426095364" sldId="270"/>
        </pc:sldMkLst>
        <pc:spChg chg="mod">
          <ac:chgData name="Kathleen Crook" userId="c7e06766-c4d5-4967-aa93-e3ca8c089a69" providerId="ADAL" clId="{E4A819AD-6267-4212-924E-EFF3D659379E}" dt="2025-07-03T14:35:06.054" v="3" actId="20577"/>
          <ac:spMkLst>
            <pc:docMk/>
            <pc:sldMk cId="1426095364" sldId="270"/>
            <ac:spMk id="2" creationId="{F5465339-AED9-97C7-D4AF-AE22FC7B283F}"/>
          </ac:spMkLst>
        </pc:spChg>
      </pc:sldChg>
      <pc:sldChg chg="modSp mod ord">
        <pc:chgData name="Kathleen Crook" userId="c7e06766-c4d5-4967-aa93-e3ca8c089a69" providerId="ADAL" clId="{E4A819AD-6267-4212-924E-EFF3D659379E}" dt="2025-07-03T17:14:42.992" v="51"/>
        <pc:sldMkLst>
          <pc:docMk/>
          <pc:sldMk cId="3175421574" sldId="323"/>
        </pc:sldMkLst>
        <pc:spChg chg="mod">
          <ac:chgData name="Kathleen Crook" userId="c7e06766-c4d5-4967-aa93-e3ca8c089a69" providerId="ADAL" clId="{E4A819AD-6267-4212-924E-EFF3D659379E}" dt="2025-07-03T17:13:55.283" v="49" actId="20577"/>
          <ac:spMkLst>
            <pc:docMk/>
            <pc:sldMk cId="3175421574" sldId="323"/>
            <ac:spMk id="2" creationId="{EB32DE18-8970-D7E1-75E6-A0503AA83EB2}"/>
          </ac:spMkLst>
        </pc:spChg>
      </pc:sldChg>
      <pc:sldChg chg="modSp mod">
        <pc:chgData name="Kathleen Crook" userId="c7e06766-c4d5-4967-aa93-e3ca8c089a69" providerId="ADAL" clId="{E4A819AD-6267-4212-924E-EFF3D659379E}" dt="2025-07-03T17:35:32.529" v="428" actId="20577"/>
        <pc:sldMkLst>
          <pc:docMk/>
          <pc:sldMk cId="1530846448" sldId="324"/>
        </pc:sldMkLst>
        <pc:spChg chg="mod">
          <ac:chgData name="Kathleen Crook" userId="c7e06766-c4d5-4967-aa93-e3ca8c089a69" providerId="ADAL" clId="{E4A819AD-6267-4212-924E-EFF3D659379E}" dt="2025-07-03T17:35:32.529" v="428" actId="20577"/>
          <ac:spMkLst>
            <pc:docMk/>
            <pc:sldMk cId="1530846448" sldId="324"/>
            <ac:spMk id="4" creationId="{B0F145C8-CBA9-ACA0-DEF6-7BC9627B6554}"/>
          </ac:spMkLst>
        </pc:spChg>
      </pc:sldChg>
      <pc:sldChg chg="modSp add mod setBg">
        <pc:chgData name="Kathleen Crook" userId="c7e06766-c4d5-4967-aa93-e3ca8c089a69" providerId="ADAL" clId="{E4A819AD-6267-4212-924E-EFF3D659379E}" dt="2025-07-03T17:07:14.859" v="7" actId="26606"/>
        <pc:sldMkLst>
          <pc:docMk/>
          <pc:sldMk cId="2460651099" sldId="326"/>
        </pc:sldMkLst>
        <pc:spChg chg="mod">
          <ac:chgData name="Kathleen Crook" userId="c7e06766-c4d5-4967-aa93-e3ca8c089a69" providerId="ADAL" clId="{E4A819AD-6267-4212-924E-EFF3D659379E}" dt="2025-07-03T17:07:14.859" v="7" actId="26606"/>
          <ac:spMkLst>
            <pc:docMk/>
            <pc:sldMk cId="2460651099" sldId="326"/>
            <ac:spMk id="2" creationId="{F0D4DA76-8E86-ECB1-EA0E-885D29C26FC7}"/>
          </ac:spMkLst>
        </pc:spChg>
        <pc:graphicFrameChg chg="mod modGraphic">
          <ac:chgData name="Kathleen Crook" userId="c7e06766-c4d5-4967-aa93-e3ca8c089a69" providerId="ADAL" clId="{E4A819AD-6267-4212-924E-EFF3D659379E}" dt="2025-07-03T17:07:14.859" v="7" actId="26606"/>
          <ac:graphicFrameMkLst>
            <pc:docMk/>
            <pc:sldMk cId="2460651099" sldId="326"/>
            <ac:graphicFrameMk id="5" creationId="{84E00E20-359F-20E2-FD45-FFC6B99DD344}"/>
          </ac:graphicFrameMkLst>
        </pc:graphicFrameChg>
      </pc:sldChg>
      <pc:sldChg chg="addSp delSp modSp mod setBg setClrOvrMap">
        <pc:chgData name="Kathleen Crook" userId="c7e06766-c4d5-4967-aa93-e3ca8c089a69" providerId="ADAL" clId="{E4A819AD-6267-4212-924E-EFF3D659379E}" dt="2025-07-03T17:21:34.758" v="196" actId="1076"/>
        <pc:sldMkLst>
          <pc:docMk/>
          <pc:sldMk cId="4096633494" sldId="329"/>
        </pc:sldMkLst>
        <pc:spChg chg="mod ord">
          <ac:chgData name="Kathleen Crook" userId="c7e06766-c4d5-4967-aa93-e3ca8c089a69" providerId="ADAL" clId="{E4A819AD-6267-4212-924E-EFF3D659379E}" dt="2025-07-03T17:18:21.838" v="155" actId="26606"/>
          <ac:spMkLst>
            <pc:docMk/>
            <pc:sldMk cId="4096633494" sldId="329"/>
            <ac:spMk id="2" creationId="{48F162BF-EE74-A8A7-6500-FDFDED445FC2}"/>
          </ac:spMkLst>
        </pc:spChg>
        <pc:spChg chg="mod ord">
          <ac:chgData name="Kathleen Crook" userId="c7e06766-c4d5-4967-aa93-e3ca8c089a69" providerId="ADAL" clId="{E4A819AD-6267-4212-924E-EFF3D659379E}" dt="2025-07-03T17:21:29.895" v="195" actId="20577"/>
          <ac:spMkLst>
            <pc:docMk/>
            <pc:sldMk cId="4096633494" sldId="329"/>
            <ac:spMk id="5" creationId="{7258AEB2-AF96-D7FC-28E5-D41376AB9862}"/>
          </ac:spMkLst>
        </pc:spChg>
        <pc:spChg chg="add del">
          <ac:chgData name="Kathleen Crook" userId="c7e06766-c4d5-4967-aa93-e3ca8c089a69" providerId="ADAL" clId="{E4A819AD-6267-4212-924E-EFF3D659379E}" dt="2025-07-03T17:18:21.838" v="155" actId="26606"/>
          <ac:spMkLst>
            <pc:docMk/>
            <pc:sldMk cId="4096633494" sldId="329"/>
            <ac:spMk id="1033" creationId="{910015B9-6046-41B8-83BD-71778D2F9798}"/>
          </ac:spMkLst>
        </pc:spChg>
        <pc:spChg chg="add del">
          <ac:chgData name="Kathleen Crook" userId="c7e06766-c4d5-4967-aa93-e3ca8c089a69" providerId="ADAL" clId="{E4A819AD-6267-4212-924E-EFF3D659379E}" dt="2025-07-03T17:18:21.838" v="155" actId="26606"/>
          <ac:spMkLst>
            <pc:docMk/>
            <pc:sldMk cId="4096633494" sldId="329"/>
            <ac:spMk id="1035" creationId="{53908232-52E2-4794-A6C1-54300FB98919}"/>
          </ac:spMkLst>
        </pc:spChg>
        <pc:spChg chg="add del">
          <ac:chgData name="Kathleen Crook" userId="c7e06766-c4d5-4967-aa93-e3ca8c089a69" providerId="ADAL" clId="{E4A819AD-6267-4212-924E-EFF3D659379E}" dt="2025-07-03T17:18:21.838" v="155" actId="26606"/>
          <ac:spMkLst>
            <pc:docMk/>
            <pc:sldMk cId="4096633494" sldId="329"/>
            <ac:spMk id="1037" creationId="{D2B9299F-BED7-44C5-9CC5-E542F9193C2F}"/>
          </ac:spMkLst>
        </pc:spChg>
        <pc:spChg chg="add del">
          <ac:chgData name="Kathleen Crook" userId="c7e06766-c4d5-4967-aa93-e3ca8c089a69" providerId="ADAL" clId="{E4A819AD-6267-4212-924E-EFF3D659379E}" dt="2025-07-03T17:18:21.838" v="155" actId="26606"/>
          <ac:spMkLst>
            <pc:docMk/>
            <pc:sldMk cId="4096633494" sldId="329"/>
            <ac:spMk id="1039" creationId="{7B34D440-E359-4CB9-B8E8-81977A860306}"/>
          </ac:spMkLst>
        </pc:spChg>
        <pc:spChg chg="add del">
          <ac:chgData name="Kathleen Crook" userId="c7e06766-c4d5-4967-aa93-e3ca8c089a69" providerId="ADAL" clId="{E4A819AD-6267-4212-924E-EFF3D659379E}" dt="2025-07-03T17:18:21.838" v="155" actId="26606"/>
          <ac:spMkLst>
            <pc:docMk/>
            <pc:sldMk cId="4096633494" sldId="329"/>
            <ac:spMk id="1041" creationId="{D288FC14-B788-4FBC-9C5E-BC4892F579B0}"/>
          </ac:spMkLst>
        </pc:spChg>
        <pc:picChg chg="mod">
          <ac:chgData name="Kathleen Crook" userId="c7e06766-c4d5-4967-aa93-e3ca8c089a69" providerId="ADAL" clId="{E4A819AD-6267-4212-924E-EFF3D659379E}" dt="2025-07-03T17:18:21.838" v="155" actId="26606"/>
          <ac:picMkLst>
            <pc:docMk/>
            <pc:sldMk cId="4096633494" sldId="329"/>
            <ac:picMk id="9" creationId="{D8D3B0AD-2698-D8E4-7027-C663960E1E8F}"/>
          </ac:picMkLst>
        </pc:picChg>
        <pc:picChg chg="add mod">
          <ac:chgData name="Kathleen Crook" userId="c7e06766-c4d5-4967-aa93-e3ca8c089a69" providerId="ADAL" clId="{E4A819AD-6267-4212-924E-EFF3D659379E}" dt="2025-07-03T17:16:45.503" v="124" actId="14100"/>
          <ac:picMkLst>
            <pc:docMk/>
            <pc:sldMk cId="4096633494" sldId="329"/>
            <ac:picMk id="1026" creationId="{BDEA823F-0E8B-7365-C9EF-E80D433C4D4F}"/>
          </ac:picMkLst>
        </pc:picChg>
        <pc:picChg chg="add del mod">
          <ac:chgData name="Kathleen Crook" userId="c7e06766-c4d5-4967-aa93-e3ca8c089a69" providerId="ADAL" clId="{E4A819AD-6267-4212-924E-EFF3D659379E}" dt="2025-07-03T17:21:34.758" v="196" actId="1076"/>
          <ac:picMkLst>
            <pc:docMk/>
            <pc:sldMk cId="4096633494" sldId="329"/>
            <ac:picMk id="1028" creationId="{BC516655-8460-3F7F-FCF0-41F85F876799}"/>
          </ac:picMkLst>
        </pc:picChg>
        <pc:picChg chg="add mod">
          <ac:chgData name="Kathleen Crook" userId="c7e06766-c4d5-4967-aa93-e3ca8c089a69" providerId="ADAL" clId="{E4A819AD-6267-4212-924E-EFF3D659379E}" dt="2025-07-03T17:18:19.019" v="144" actId="14100"/>
          <ac:picMkLst>
            <pc:docMk/>
            <pc:sldMk cId="4096633494" sldId="329"/>
            <ac:picMk id="1030" creationId="{CCC5C330-28D9-E3AE-6251-47B948BCC26C}"/>
          </ac:picMkLst>
        </pc:picChg>
      </pc:sldChg>
      <pc:sldChg chg="add">
        <pc:chgData name="Kathleen Crook" userId="c7e06766-c4d5-4967-aa93-e3ca8c089a69" providerId="ADAL" clId="{E4A819AD-6267-4212-924E-EFF3D659379E}" dt="2025-07-03T17:16:02.929" v="119"/>
        <pc:sldMkLst>
          <pc:docMk/>
          <pc:sldMk cId="304820730" sldId="330"/>
        </pc:sldMkLst>
      </pc:sldChg>
      <pc:sldChg chg="addSp delSp modSp mod ord setBg setClrOvrMap">
        <pc:chgData name="Kathleen Crook" userId="c7e06766-c4d5-4967-aa93-e3ca8c089a69" providerId="ADAL" clId="{E4A819AD-6267-4212-924E-EFF3D659379E}" dt="2025-07-03T17:20:29.463" v="179" actId="1076"/>
        <pc:sldMkLst>
          <pc:docMk/>
          <pc:sldMk cId="687868504" sldId="353"/>
        </pc:sldMkLst>
        <pc:spChg chg="del">
          <ac:chgData name="Kathleen Crook" userId="c7e06766-c4d5-4967-aa93-e3ca8c089a69" providerId="ADAL" clId="{E4A819AD-6267-4212-924E-EFF3D659379E}" dt="2025-07-03T17:18:50.783" v="161" actId="26606"/>
          <ac:spMkLst>
            <pc:docMk/>
            <pc:sldMk cId="687868504" sldId="353"/>
            <ac:spMk id="13" creationId="{DD651B61-325E-4E73-8445-38B0DE8AAAB6}"/>
          </ac:spMkLst>
        </pc:spChg>
        <pc:spChg chg="del">
          <ac:chgData name="Kathleen Crook" userId="c7e06766-c4d5-4967-aa93-e3ca8c089a69" providerId="ADAL" clId="{E4A819AD-6267-4212-924E-EFF3D659379E}" dt="2025-07-03T17:18:50.783" v="161" actId="26606"/>
          <ac:spMkLst>
            <pc:docMk/>
            <pc:sldMk cId="687868504" sldId="353"/>
            <ac:spMk id="15" creationId="{B42E5253-D3AC-4AC2-B766-8B34F13C2F5E}"/>
          </ac:spMkLst>
        </pc:spChg>
        <pc:spChg chg="del">
          <ac:chgData name="Kathleen Crook" userId="c7e06766-c4d5-4967-aa93-e3ca8c089a69" providerId="ADAL" clId="{E4A819AD-6267-4212-924E-EFF3D659379E}" dt="2025-07-03T17:18:50.783" v="161" actId="26606"/>
          <ac:spMkLst>
            <pc:docMk/>
            <pc:sldMk cId="687868504" sldId="353"/>
            <ac:spMk id="19" creationId="{E2852671-8EB6-4EAF-8AF8-65CF3FD66456}"/>
          </ac:spMkLst>
        </pc:spChg>
        <pc:spChg chg="del">
          <ac:chgData name="Kathleen Crook" userId="c7e06766-c4d5-4967-aa93-e3ca8c089a69" providerId="ADAL" clId="{E4A819AD-6267-4212-924E-EFF3D659379E}" dt="2025-07-03T17:18:50.783" v="161" actId="26606"/>
          <ac:spMkLst>
            <pc:docMk/>
            <pc:sldMk cId="687868504" sldId="353"/>
            <ac:spMk id="21" creationId="{26B4480E-B7FF-4481-890E-043A69AE6FE2}"/>
          </ac:spMkLst>
        </pc:spChg>
        <pc:spChg chg="del">
          <ac:chgData name="Kathleen Crook" userId="c7e06766-c4d5-4967-aa93-e3ca8c089a69" providerId="ADAL" clId="{E4A819AD-6267-4212-924E-EFF3D659379E}" dt="2025-07-03T17:18:50.783" v="161" actId="26606"/>
          <ac:spMkLst>
            <pc:docMk/>
            <pc:sldMk cId="687868504" sldId="353"/>
            <ac:spMk id="23" creationId="{8C2840C6-6494-4E12-A428-2012DA7DDF8A}"/>
          </ac:spMkLst>
        </pc:spChg>
        <pc:spChg chg="del">
          <ac:chgData name="Kathleen Crook" userId="c7e06766-c4d5-4967-aa93-e3ca8c089a69" providerId="ADAL" clId="{E4A819AD-6267-4212-924E-EFF3D659379E}" dt="2025-07-03T17:18:50.783" v="161" actId="26606"/>
          <ac:spMkLst>
            <pc:docMk/>
            <pc:sldMk cId="687868504" sldId="353"/>
            <ac:spMk id="25" creationId="{8CF5084D-B617-4011-8406-A93B64723187}"/>
          </ac:spMkLst>
        </pc:spChg>
        <pc:spChg chg="add">
          <ac:chgData name="Kathleen Crook" userId="c7e06766-c4d5-4967-aa93-e3ca8c089a69" providerId="ADAL" clId="{E4A819AD-6267-4212-924E-EFF3D659379E}" dt="2025-07-03T17:18:50.783" v="161" actId="26606"/>
          <ac:spMkLst>
            <pc:docMk/>
            <pc:sldMk cId="687868504" sldId="353"/>
            <ac:spMk id="30" creationId="{DD651B61-325E-4E73-8445-38B0DE8AAAB6}"/>
          </ac:spMkLst>
        </pc:spChg>
        <pc:spChg chg="add">
          <ac:chgData name="Kathleen Crook" userId="c7e06766-c4d5-4967-aa93-e3ca8c089a69" providerId="ADAL" clId="{E4A819AD-6267-4212-924E-EFF3D659379E}" dt="2025-07-03T17:18:50.783" v="161" actId="26606"/>
          <ac:spMkLst>
            <pc:docMk/>
            <pc:sldMk cId="687868504" sldId="353"/>
            <ac:spMk id="38" creationId="{F7207B7B-5C57-458C-BE38-95D2CD7655BB}"/>
          </ac:spMkLst>
        </pc:spChg>
        <pc:spChg chg="add">
          <ac:chgData name="Kathleen Crook" userId="c7e06766-c4d5-4967-aa93-e3ca8c089a69" providerId="ADAL" clId="{E4A819AD-6267-4212-924E-EFF3D659379E}" dt="2025-07-03T17:18:50.783" v="161" actId="26606"/>
          <ac:spMkLst>
            <pc:docMk/>
            <pc:sldMk cId="687868504" sldId="353"/>
            <ac:spMk id="40" creationId="{9822E561-F97C-4CBB-A9A6-A6BF6317BC84}"/>
          </ac:spMkLst>
        </pc:spChg>
        <pc:spChg chg="add">
          <ac:chgData name="Kathleen Crook" userId="c7e06766-c4d5-4967-aa93-e3ca8c089a69" providerId="ADAL" clId="{E4A819AD-6267-4212-924E-EFF3D659379E}" dt="2025-07-03T17:18:50.783" v="161" actId="26606"/>
          <ac:spMkLst>
            <pc:docMk/>
            <pc:sldMk cId="687868504" sldId="353"/>
            <ac:spMk id="42" creationId="{B01B0E58-A5C8-4CDA-A2E0-35DF94E59857}"/>
          </ac:spMkLst>
        </pc:spChg>
        <pc:picChg chg="add mod modCrop">
          <ac:chgData name="Kathleen Crook" userId="c7e06766-c4d5-4967-aa93-e3ca8c089a69" providerId="ADAL" clId="{E4A819AD-6267-4212-924E-EFF3D659379E}" dt="2025-07-03T17:20:29.463" v="179" actId="1076"/>
          <ac:picMkLst>
            <pc:docMk/>
            <pc:sldMk cId="687868504" sldId="353"/>
            <ac:picMk id="4" creationId="{0B8DB529-2A7B-A749-E747-4C2D55621BC9}"/>
          </ac:picMkLst>
        </pc:picChg>
        <pc:picChg chg="del">
          <ac:chgData name="Kathleen Crook" userId="c7e06766-c4d5-4967-aa93-e3ca8c089a69" providerId="ADAL" clId="{E4A819AD-6267-4212-924E-EFF3D659379E}" dt="2025-07-03T17:09:48.620" v="8" actId="478"/>
          <ac:picMkLst>
            <pc:docMk/>
            <pc:sldMk cId="687868504" sldId="353"/>
            <ac:picMk id="8" creationId="{B4611029-65F2-B73E-90ED-E11EE17363DD}"/>
          </ac:picMkLst>
        </pc:picChg>
      </pc:sldChg>
      <pc:sldChg chg="addSp delSp modSp del mod ord addAnim delAnim">
        <pc:chgData name="Kathleen Crook" userId="c7e06766-c4d5-4967-aa93-e3ca8c089a69" providerId="ADAL" clId="{E4A819AD-6267-4212-924E-EFF3D659379E}" dt="2025-07-03T17:20:33.432" v="180" actId="47"/>
        <pc:sldMkLst>
          <pc:docMk/>
          <pc:sldMk cId="3027785076" sldId="354"/>
        </pc:sldMkLst>
        <pc:spChg chg="add del">
          <ac:chgData name="Kathleen Crook" userId="c7e06766-c4d5-4967-aa93-e3ca8c089a69" providerId="ADAL" clId="{E4A819AD-6267-4212-924E-EFF3D659379E}" dt="2025-07-03T17:12:53.836" v="28" actId="26606"/>
          <ac:spMkLst>
            <pc:docMk/>
            <pc:sldMk cId="3027785076" sldId="354"/>
            <ac:spMk id="16" creationId="{910015B9-6046-41B8-83BD-71778D2F9798}"/>
          </ac:spMkLst>
        </pc:spChg>
        <pc:spChg chg="add del">
          <ac:chgData name="Kathleen Crook" userId="c7e06766-c4d5-4967-aa93-e3ca8c089a69" providerId="ADAL" clId="{E4A819AD-6267-4212-924E-EFF3D659379E}" dt="2025-07-03T17:12:53.836" v="28" actId="26606"/>
          <ac:spMkLst>
            <pc:docMk/>
            <pc:sldMk cId="3027785076" sldId="354"/>
            <ac:spMk id="20" creationId="{D2B9299F-BED7-44C5-9CC5-E542F9193C2F}"/>
          </ac:spMkLst>
        </pc:spChg>
        <pc:spChg chg="add del">
          <ac:chgData name="Kathleen Crook" userId="c7e06766-c4d5-4967-aa93-e3ca8c089a69" providerId="ADAL" clId="{E4A819AD-6267-4212-924E-EFF3D659379E}" dt="2025-07-03T17:12:53.836" v="28" actId="26606"/>
          <ac:spMkLst>
            <pc:docMk/>
            <pc:sldMk cId="3027785076" sldId="354"/>
            <ac:spMk id="22" creationId="{E9DDF273-E040-4765-AD05-872458E1370A}"/>
          </ac:spMkLst>
        </pc:spChg>
        <pc:spChg chg="add del">
          <ac:chgData name="Kathleen Crook" userId="c7e06766-c4d5-4967-aa93-e3ca8c089a69" providerId="ADAL" clId="{E4A819AD-6267-4212-924E-EFF3D659379E}" dt="2025-07-03T17:12:53.836" v="28" actId="26606"/>
          <ac:spMkLst>
            <pc:docMk/>
            <pc:sldMk cId="3027785076" sldId="354"/>
            <ac:spMk id="26" creationId="{49AE81AC-D16D-497C-95C0-16E491F119CE}"/>
          </ac:spMkLst>
        </pc:spChg>
        <pc:spChg chg="add del">
          <ac:chgData name="Kathleen Crook" userId="c7e06766-c4d5-4967-aa93-e3ca8c089a69" providerId="ADAL" clId="{E4A819AD-6267-4212-924E-EFF3D659379E}" dt="2025-07-03T17:12:53.836" v="28" actId="26606"/>
          <ac:spMkLst>
            <pc:docMk/>
            <pc:sldMk cId="3027785076" sldId="354"/>
            <ac:spMk id="28" creationId="{2465720C-012A-4C28-8AA5-75E0C7CC2AE8}"/>
          </ac:spMkLst>
        </pc:spChg>
        <pc:spChg chg="add del">
          <ac:chgData name="Kathleen Crook" userId="c7e06766-c4d5-4967-aa93-e3ca8c089a69" providerId="ADAL" clId="{E4A819AD-6267-4212-924E-EFF3D659379E}" dt="2025-07-03T17:12:53.836" v="28" actId="26606"/>
          <ac:spMkLst>
            <pc:docMk/>
            <pc:sldMk cId="3027785076" sldId="354"/>
            <ac:spMk id="32" creationId="{FC9E8B1E-9FF3-4471-BF13-F774FD86EABB}"/>
          </ac:spMkLst>
        </pc:spChg>
        <pc:spChg chg="add del">
          <ac:chgData name="Kathleen Crook" userId="c7e06766-c4d5-4967-aa93-e3ca8c089a69" providerId="ADAL" clId="{E4A819AD-6267-4212-924E-EFF3D659379E}" dt="2025-07-03T17:12:48.639" v="25" actId="26606"/>
          <ac:spMkLst>
            <pc:docMk/>
            <pc:sldMk cId="3027785076" sldId="354"/>
            <ac:spMk id="37" creationId="{910015B9-6046-41B8-83BD-71778D2F9798}"/>
          </ac:spMkLst>
        </pc:spChg>
        <pc:spChg chg="add del">
          <ac:chgData name="Kathleen Crook" userId="c7e06766-c4d5-4967-aa93-e3ca8c089a69" providerId="ADAL" clId="{E4A819AD-6267-4212-924E-EFF3D659379E}" dt="2025-07-03T17:12:48.639" v="25" actId="26606"/>
          <ac:spMkLst>
            <pc:docMk/>
            <pc:sldMk cId="3027785076" sldId="354"/>
            <ac:spMk id="39" creationId="{53908232-52E2-4794-A6C1-54300FB98919}"/>
          </ac:spMkLst>
        </pc:spChg>
        <pc:spChg chg="add del">
          <ac:chgData name="Kathleen Crook" userId="c7e06766-c4d5-4967-aa93-e3ca8c089a69" providerId="ADAL" clId="{E4A819AD-6267-4212-924E-EFF3D659379E}" dt="2025-07-03T17:12:48.639" v="25" actId="26606"/>
          <ac:spMkLst>
            <pc:docMk/>
            <pc:sldMk cId="3027785076" sldId="354"/>
            <ac:spMk id="41" creationId="{D2B9299F-BED7-44C5-9CC5-E542F9193C2F}"/>
          </ac:spMkLst>
        </pc:spChg>
        <pc:spChg chg="add del">
          <ac:chgData name="Kathleen Crook" userId="c7e06766-c4d5-4967-aa93-e3ca8c089a69" providerId="ADAL" clId="{E4A819AD-6267-4212-924E-EFF3D659379E}" dt="2025-07-03T17:12:48.639" v="25" actId="26606"/>
          <ac:spMkLst>
            <pc:docMk/>
            <pc:sldMk cId="3027785076" sldId="354"/>
            <ac:spMk id="43" creationId="{E9DDF273-E040-4765-AD05-872458E1370A}"/>
          </ac:spMkLst>
        </pc:spChg>
        <pc:spChg chg="add del">
          <ac:chgData name="Kathleen Crook" userId="c7e06766-c4d5-4967-aa93-e3ca8c089a69" providerId="ADAL" clId="{E4A819AD-6267-4212-924E-EFF3D659379E}" dt="2025-07-03T17:12:48.639" v="25" actId="26606"/>
          <ac:spMkLst>
            <pc:docMk/>
            <pc:sldMk cId="3027785076" sldId="354"/>
            <ac:spMk id="47" creationId="{49AE81AC-D16D-497C-95C0-16E491F119CE}"/>
          </ac:spMkLst>
        </pc:spChg>
        <pc:spChg chg="add del">
          <ac:chgData name="Kathleen Crook" userId="c7e06766-c4d5-4967-aa93-e3ca8c089a69" providerId="ADAL" clId="{E4A819AD-6267-4212-924E-EFF3D659379E}" dt="2025-07-03T17:12:48.639" v="25" actId="26606"/>
          <ac:spMkLst>
            <pc:docMk/>
            <pc:sldMk cId="3027785076" sldId="354"/>
            <ac:spMk id="53" creationId="{FC9E8B1E-9FF3-4471-BF13-F774FD86EABB}"/>
          </ac:spMkLst>
        </pc:spChg>
        <pc:spChg chg="add del">
          <ac:chgData name="Kathleen Crook" userId="c7e06766-c4d5-4967-aa93-e3ca8c089a69" providerId="ADAL" clId="{E4A819AD-6267-4212-924E-EFF3D659379E}" dt="2025-07-03T17:12:53.836" v="28" actId="26606"/>
          <ac:spMkLst>
            <pc:docMk/>
            <pc:sldMk cId="3027785076" sldId="354"/>
            <ac:spMk id="56" creationId="{2F2499BD-C67D-4CD4-9747-4DCC7EF1FC2F}"/>
          </ac:spMkLst>
        </pc:spChg>
        <pc:spChg chg="add del">
          <ac:chgData name="Kathleen Crook" userId="c7e06766-c4d5-4967-aa93-e3ca8c089a69" providerId="ADAL" clId="{E4A819AD-6267-4212-924E-EFF3D659379E}" dt="2025-07-03T17:12:53.836" v="28" actId="26606"/>
          <ac:spMkLst>
            <pc:docMk/>
            <pc:sldMk cId="3027785076" sldId="354"/>
            <ac:spMk id="57" creationId="{80D02CAC-A533-4E24-84A6-B3171E16A274}"/>
          </ac:spMkLst>
        </pc:spChg>
        <pc:spChg chg="add del">
          <ac:chgData name="Kathleen Crook" userId="c7e06766-c4d5-4967-aa93-e3ca8c089a69" providerId="ADAL" clId="{E4A819AD-6267-4212-924E-EFF3D659379E}" dt="2025-07-03T17:12:53.836" v="28" actId="26606"/>
          <ac:spMkLst>
            <pc:docMk/>
            <pc:sldMk cId="3027785076" sldId="354"/>
            <ac:spMk id="59" creationId="{C592B42C-58FA-4A86-86F9-BA64DFB52839}"/>
          </ac:spMkLst>
        </pc:spChg>
        <pc:spChg chg="add del">
          <ac:chgData name="Kathleen Crook" userId="c7e06766-c4d5-4967-aa93-e3ca8c089a69" providerId="ADAL" clId="{E4A819AD-6267-4212-924E-EFF3D659379E}" dt="2025-07-03T17:12:53.836" v="28" actId="26606"/>
          <ac:spMkLst>
            <pc:docMk/>
            <pc:sldMk cId="3027785076" sldId="354"/>
            <ac:spMk id="61" creationId="{2465720C-012A-4C28-8AA5-75E0C7CC2AE8}"/>
          </ac:spMkLst>
        </pc:spChg>
        <pc:picChg chg="del">
          <ac:chgData name="Kathleen Crook" userId="c7e06766-c4d5-4967-aa93-e3ca8c089a69" providerId="ADAL" clId="{E4A819AD-6267-4212-924E-EFF3D659379E}" dt="2025-07-03T17:10:34.609" v="15" actId="478"/>
          <ac:picMkLst>
            <pc:docMk/>
            <pc:sldMk cId="3027785076" sldId="354"/>
            <ac:picMk id="4" creationId="{4DFCA2FD-546A-F32E-A6F4-65CE8D43AF44}"/>
          </ac:picMkLst>
        </pc:picChg>
        <pc:picChg chg="add mod">
          <ac:chgData name="Kathleen Crook" userId="c7e06766-c4d5-4967-aa93-e3ca8c089a69" providerId="ADAL" clId="{E4A819AD-6267-4212-924E-EFF3D659379E}" dt="2025-07-03T17:12:58.932" v="34" actId="1076"/>
          <ac:picMkLst>
            <pc:docMk/>
            <pc:sldMk cId="3027785076" sldId="354"/>
            <ac:picMk id="5" creationId="{60826294-50BF-1F20-4A04-673011C5E277}"/>
          </ac:picMkLst>
        </pc:picChg>
        <pc:picChg chg="add mod">
          <ac:chgData name="Kathleen Crook" userId="c7e06766-c4d5-4967-aa93-e3ca8c089a69" providerId="ADAL" clId="{E4A819AD-6267-4212-924E-EFF3D659379E}" dt="2025-07-03T17:12:58.316" v="33" actId="1076"/>
          <ac:picMkLst>
            <pc:docMk/>
            <pc:sldMk cId="3027785076" sldId="354"/>
            <ac:picMk id="7" creationId="{62B48D5B-9778-EE10-29D5-CCC2D86AF6D8}"/>
          </ac:picMkLst>
        </pc:picChg>
        <pc:picChg chg="del">
          <ac:chgData name="Kathleen Crook" userId="c7e06766-c4d5-4967-aa93-e3ca8c089a69" providerId="ADAL" clId="{E4A819AD-6267-4212-924E-EFF3D659379E}" dt="2025-07-03T17:10:33.532" v="14" actId="478"/>
          <ac:picMkLst>
            <pc:docMk/>
            <pc:sldMk cId="3027785076" sldId="354"/>
            <ac:picMk id="11" creationId="{FFCCBC09-2AA3-0EF7-3012-0E9F6DF94E24}"/>
          </ac:picMkLst>
        </pc:picChg>
      </pc:sldChg>
      <pc:sldChg chg="modSp mod">
        <pc:chgData name="Kathleen Crook" userId="c7e06766-c4d5-4967-aa93-e3ca8c089a69" providerId="ADAL" clId="{E4A819AD-6267-4212-924E-EFF3D659379E}" dt="2025-07-03T17:22:25.663" v="215" actId="20577"/>
        <pc:sldMkLst>
          <pc:docMk/>
          <pc:sldMk cId="1072093725" sldId="360"/>
        </pc:sldMkLst>
        <pc:spChg chg="mod">
          <ac:chgData name="Kathleen Crook" userId="c7e06766-c4d5-4967-aa93-e3ca8c089a69" providerId="ADAL" clId="{E4A819AD-6267-4212-924E-EFF3D659379E}" dt="2025-07-03T17:22:25.663" v="215" actId="20577"/>
          <ac:spMkLst>
            <pc:docMk/>
            <pc:sldMk cId="1072093725" sldId="360"/>
            <ac:spMk id="3" creationId="{9561F22A-782F-410B-22B2-6952D38DD4D3}"/>
          </ac:spMkLst>
        </pc:spChg>
      </pc:sldChg>
      <pc:sldChg chg="addSp delSp modSp add mod setBg setClrOvrMap delDesignElem">
        <pc:chgData name="Kathleen Crook" userId="c7e06766-c4d5-4967-aa93-e3ca8c089a69" providerId="ADAL" clId="{E4A819AD-6267-4212-924E-EFF3D659379E}" dt="2025-07-03T17:20:09.725" v="176" actId="14100"/>
        <pc:sldMkLst>
          <pc:docMk/>
          <pc:sldMk cId="3044651537" sldId="362"/>
        </pc:sldMkLst>
        <pc:spChg chg="add">
          <ac:chgData name="Kathleen Crook" userId="c7e06766-c4d5-4967-aa93-e3ca8c089a69" providerId="ADAL" clId="{E4A819AD-6267-4212-924E-EFF3D659379E}" dt="2025-07-03T17:19:31.938" v="167" actId="26606"/>
          <ac:spMkLst>
            <pc:docMk/>
            <pc:sldMk cId="3044651537" sldId="362"/>
            <ac:spMk id="9" creationId="{DD651B61-325E-4E73-8445-38B0DE8AAAB6}"/>
          </ac:spMkLst>
        </pc:spChg>
        <pc:spChg chg="add">
          <ac:chgData name="Kathleen Crook" userId="c7e06766-c4d5-4967-aa93-e3ca8c089a69" providerId="ADAL" clId="{E4A819AD-6267-4212-924E-EFF3D659379E}" dt="2025-07-03T17:19:31.938" v="167" actId="26606"/>
          <ac:spMkLst>
            <pc:docMk/>
            <pc:sldMk cId="3044651537" sldId="362"/>
            <ac:spMk id="11" creationId="{B42E5253-D3AC-4AC2-B766-8B34F13C2F5E}"/>
          </ac:spMkLst>
        </pc:spChg>
        <pc:spChg chg="add">
          <ac:chgData name="Kathleen Crook" userId="c7e06766-c4d5-4967-aa93-e3ca8c089a69" providerId="ADAL" clId="{E4A819AD-6267-4212-924E-EFF3D659379E}" dt="2025-07-03T17:19:31.938" v="167" actId="26606"/>
          <ac:spMkLst>
            <pc:docMk/>
            <pc:sldMk cId="3044651537" sldId="362"/>
            <ac:spMk id="13" creationId="{10AE8D57-436A-4073-9A75-15BB5949F8B4}"/>
          </ac:spMkLst>
        </pc:spChg>
        <pc:spChg chg="add">
          <ac:chgData name="Kathleen Crook" userId="c7e06766-c4d5-4967-aa93-e3ca8c089a69" providerId="ADAL" clId="{E4A819AD-6267-4212-924E-EFF3D659379E}" dt="2025-07-03T17:19:31.938" v="167" actId="26606"/>
          <ac:spMkLst>
            <pc:docMk/>
            <pc:sldMk cId="3044651537" sldId="362"/>
            <ac:spMk id="15" creationId="{E2852671-8EB6-4EAF-8AF8-65CF3FD66456}"/>
          </ac:spMkLst>
        </pc:spChg>
        <pc:spChg chg="add">
          <ac:chgData name="Kathleen Crook" userId="c7e06766-c4d5-4967-aa93-e3ca8c089a69" providerId="ADAL" clId="{E4A819AD-6267-4212-924E-EFF3D659379E}" dt="2025-07-03T17:19:31.938" v="167" actId="26606"/>
          <ac:spMkLst>
            <pc:docMk/>
            <pc:sldMk cId="3044651537" sldId="362"/>
            <ac:spMk id="17" creationId="{F7207B7B-5C57-458C-BE38-95D2CD7655BB}"/>
          </ac:spMkLst>
        </pc:spChg>
        <pc:spChg chg="add">
          <ac:chgData name="Kathleen Crook" userId="c7e06766-c4d5-4967-aa93-e3ca8c089a69" providerId="ADAL" clId="{E4A819AD-6267-4212-924E-EFF3D659379E}" dt="2025-07-03T17:19:31.938" v="167" actId="26606"/>
          <ac:spMkLst>
            <pc:docMk/>
            <pc:sldMk cId="3044651537" sldId="362"/>
            <ac:spMk id="19" creationId="{9822E561-F97C-4CBB-A9A6-A6BF6317BC84}"/>
          </ac:spMkLst>
        </pc:spChg>
        <pc:spChg chg="add">
          <ac:chgData name="Kathleen Crook" userId="c7e06766-c4d5-4967-aa93-e3ca8c089a69" providerId="ADAL" clId="{E4A819AD-6267-4212-924E-EFF3D659379E}" dt="2025-07-03T17:19:31.938" v="167" actId="26606"/>
          <ac:spMkLst>
            <pc:docMk/>
            <pc:sldMk cId="3044651537" sldId="362"/>
            <ac:spMk id="21" creationId="{B01B0E58-A5C8-4CDA-A2E0-35DF94E59857}"/>
          </ac:spMkLst>
        </pc:spChg>
        <pc:spChg chg="del">
          <ac:chgData name="Kathleen Crook" userId="c7e06766-c4d5-4967-aa93-e3ca8c089a69" providerId="ADAL" clId="{E4A819AD-6267-4212-924E-EFF3D659379E}" dt="2025-07-03T17:19:29.064" v="166"/>
          <ac:spMkLst>
            <pc:docMk/>
            <pc:sldMk cId="3044651537" sldId="362"/>
            <ac:spMk id="30" creationId="{DFF4A0B6-F15E-C558-2D64-93EF6FE916B7}"/>
          </ac:spMkLst>
        </pc:spChg>
        <pc:spChg chg="del">
          <ac:chgData name="Kathleen Crook" userId="c7e06766-c4d5-4967-aa93-e3ca8c089a69" providerId="ADAL" clId="{E4A819AD-6267-4212-924E-EFF3D659379E}" dt="2025-07-03T17:19:29.064" v="166"/>
          <ac:spMkLst>
            <pc:docMk/>
            <pc:sldMk cId="3044651537" sldId="362"/>
            <ac:spMk id="32" creationId="{10E44A6D-F49E-0395-77E9-1FF63D51B4CA}"/>
          </ac:spMkLst>
        </pc:spChg>
        <pc:spChg chg="del">
          <ac:chgData name="Kathleen Crook" userId="c7e06766-c4d5-4967-aa93-e3ca8c089a69" providerId="ADAL" clId="{E4A819AD-6267-4212-924E-EFF3D659379E}" dt="2025-07-03T17:19:29.064" v="166"/>
          <ac:spMkLst>
            <pc:docMk/>
            <pc:sldMk cId="3044651537" sldId="362"/>
            <ac:spMk id="34" creationId="{305B77DD-83EA-41B4-C869-CE02AC8DCBE6}"/>
          </ac:spMkLst>
        </pc:spChg>
        <pc:spChg chg="del">
          <ac:chgData name="Kathleen Crook" userId="c7e06766-c4d5-4967-aa93-e3ca8c089a69" providerId="ADAL" clId="{E4A819AD-6267-4212-924E-EFF3D659379E}" dt="2025-07-03T17:19:29.064" v="166"/>
          <ac:spMkLst>
            <pc:docMk/>
            <pc:sldMk cId="3044651537" sldId="362"/>
            <ac:spMk id="36" creationId="{85654EBB-FDFB-4EF2-F97C-9928CB7C4FB2}"/>
          </ac:spMkLst>
        </pc:spChg>
        <pc:spChg chg="del">
          <ac:chgData name="Kathleen Crook" userId="c7e06766-c4d5-4967-aa93-e3ca8c089a69" providerId="ADAL" clId="{E4A819AD-6267-4212-924E-EFF3D659379E}" dt="2025-07-03T17:19:29.064" v="166"/>
          <ac:spMkLst>
            <pc:docMk/>
            <pc:sldMk cId="3044651537" sldId="362"/>
            <ac:spMk id="38" creationId="{1C86A0C1-B4F5-8BBB-1960-9F87928982BF}"/>
          </ac:spMkLst>
        </pc:spChg>
        <pc:spChg chg="del">
          <ac:chgData name="Kathleen Crook" userId="c7e06766-c4d5-4967-aa93-e3ca8c089a69" providerId="ADAL" clId="{E4A819AD-6267-4212-924E-EFF3D659379E}" dt="2025-07-03T17:19:29.064" v="166"/>
          <ac:spMkLst>
            <pc:docMk/>
            <pc:sldMk cId="3044651537" sldId="362"/>
            <ac:spMk id="40" creationId="{05509653-E5C7-72F4-0DC7-5DCD09552C74}"/>
          </ac:spMkLst>
        </pc:spChg>
        <pc:spChg chg="del">
          <ac:chgData name="Kathleen Crook" userId="c7e06766-c4d5-4967-aa93-e3ca8c089a69" providerId="ADAL" clId="{E4A819AD-6267-4212-924E-EFF3D659379E}" dt="2025-07-03T17:19:29.064" v="166"/>
          <ac:spMkLst>
            <pc:docMk/>
            <pc:sldMk cId="3044651537" sldId="362"/>
            <ac:spMk id="42" creationId="{0615D2DD-D19C-6C96-5BFC-084027F7DB3B}"/>
          </ac:spMkLst>
        </pc:spChg>
        <pc:picChg chg="add mod">
          <ac:chgData name="Kathleen Crook" userId="c7e06766-c4d5-4967-aa93-e3ca8c089a69" providerId="ADAL" clId="{E4A819AD-6267-4212-924E-EFF3D659379E}" dt="2025-07-03T17:20:06.213" v="175" actId="1076"/>
          <ac:picMkLst>
            <pc:docMk/>
            <pc:sldMk cId="3044651537" sldId="362"/>
            <ac:picMk id="3" creationId="{ED6F6AF5-F3F1-3F4B-B44C-A6C009362823}"/>
          </ac:picMkLst>
        </pc:picChg>
        <pc:picChg chg="del mod">
          <ac:chgData name="Kathleen Crook" userId="c7e06766-c4d5-4967-aa93-e3ca8c089a69" providerId="ADAL" clId="{E4A819AD-6267-4212-924E-EFF3D659379E}" dt="2025-07-03T17:19:41.562" v="168" actId="478"/>
          <ac:picMkLst>
            <pc:docMk/>
            <pc:sldMk cId="3044651537" sldId="362"/>
            <ac:picMk id="4" creationId="{F539DC7D-47FA-B371-31E0-B3B8ED41B5E9}"/>
          </ac:picMkLst>
        </pc:picChg>
        <pc:picChg chg="add mod">
          <ac:chgData name="Kathleen Crook" userId="c7e06766-c4d5-4967-aa93-e3ca8c089a69" providerId="ADAL" clId="{E4A819AD-6267-4212-924E-EFF3D659379E}" dt="2025-07-03T17:20:09.725" v="176" actId="14100"/>
          <ac:picMkLst>
            <pc:docMk/>
            <pc:sldMk cId="3044651537" sldId="362"/>
            <ac:picMk id="5" creationId="{531BAF9B-F9B0-D36A-92BF-A48CFAE90243}"/>
          </ac:picMkLst>
        </pc:picChg>
      </pc:sldChg>
      <pc:sldChg chg="new del">
        <pc:chgData name="Kathleen Crook" userId="c7e06766-c4d5-4967-aa93-e3ca8c089a69" providerId="ADAL" clId="{E4A819AD-6267-4212-924E-EFF3D659379E}" dt="2025-07-03T17:06:44.906" v="6" actId="47"/>
        <pc:sldMkLst>
          <pc:docMk/>
          <pc:sldMk cId="3125708155" sldId="362"/>
        </pc:sldMkLst>
      </pc:sldChg>
      <pc:sldChg chg="addSp delSp modSp new mod setBg setClrOvrMap">
        <pc:chgData name="Kathleen Crook" userId="c7e06766-c4d5-4967-aa93-e3ca8c089a69" providerId="ADAL" clId="{E4A819AD-6267-4212-924E-EFF3D659379E}" dt="2025-07-03T17:34:49.508" v="426" actId="20577"/>
        <pc:sldMkLst>
          <pc:docMk/>
          <pc:sldMk cId="1549959070" sldId="363"/>
        </pc:sldMkLst>
        <pc:spChg chg="add del">
          <ac:chgData name="Kathleen Crook" userId="c7e06766-c4d5-4967-aa93-e3ca8c089a69" providerId="ADAL" clId="{E4A819AD-6267-4212-924E-EFF3D659379E}" dt="2025-07-03T17:24:23.563" v="220" actId="21"/>
          <ac:spMkLst>
            <pc:docMk/>
            <pc:sldMk cId="1549959070" sldId="363"/>
            <ac:spMk id="2" creationId="{8DC1AE10-206B-8832-523E-8624032759E4}"/>
          </ac:spMkLst>
        </pc:spChg>
        <pc:spChg chg="del">
          <ac:chgData name="Kathleen Crook" userId="c7e06766-c4d5-4967-aa93-e3ca8c089a69" providerId="ADAL" clId="{E4A819AD-6267-4212-924E-EFF3D659379E}" dt="2025-07-03T17:24:10.151" v="217" actId="931"/>
          <ac:spMkLst>
            <pc:docMk/>
            <pc:sldMk cId="1549959070" sldId="363"/>
            <ac:spMk id="3" creationId="{E6417B36-4A14-3FF9-70F1-752C0FEAB954}"/>
          </ac:spMkLst>
        </pc:spChg>
        <pc:spChg chg="add del mod">
          <ac:chgData name="Kathleen Crook" userId="c7e06766-c4d5-4967-aa93-e3ca8c089a69" providerId="ADAL" clId="{E4A819AD-6267-4212-924E-EFF3D659379E}" dt="2025-07-03T17:30:29.901" v="241" actId="478"/>
          <ac:spMkLst>
            <pc:docMk/>
            <pc:sldMk cId="1549959070" sldId="363"/>
            <ac:spMk id="6" creationId="{1F86D43A-DBA3-65F8-4168-487205EA82E6}"/>
          </ac:spMkLst>
        </pc:spChg>
        <pc:spChg chg="add del">
          <ac:chgData name="Kathleen Crook" userId="c7e06766-c4d5-4967-aa93-e3ca8c089a69" providerId="ADAL" clId="{E4A819AD-6267-4212-924E-EFF3D659379E}" dt="2025-07-03T17:33:48.488" v="358" actId="26606"/>
          <ac:spMkLst>
            <pc:docMk/>
            <pc:sldMk cId="1549959070" sldId="363"/>
            <ac:spMk id="7" creationId="{C05729A4-6F0F-4423-AD0C-EF27345E6187}"/>
          </ac:spMkLst>
        </pc:spChg>
        <pc:spChg chg="add del">
          <ac:chgData name="Kathleen Crook" userId="c7e06766-c4d5-4967-aa93-e3ca8c089a69" providerId="ADAL" clId="{E4A819AD-6267-4212-924E-EFF3D659379E}" dt="2025-07-03T17:33:48.488" v="358" actId="26606"/>
          <ac:spMkLst>
            <pc:docMk/>
            <pc:sldMk cId="1549959070" sldId="363"/>
            <ac:spMk id="8" creationId="{204CB79E-F775-42E6-994C-D5FA8C176B65}"/>
          </ac:spMkLst>
        </pc:spChg>
        <pc:spChg chg="add del">
          <ac:chgData name="Kathleen Crook" userId="c7e06766-c4d5-4967-aa93-e3ca8c089a69" providerId="ADAL" clId="{E4A819AD-6267-4212-924E-EFF3D659379E}" dt="2025-07-03T17:33:48.488" v="358" actId="26606"/>
          <ac:spMkLst>
            <pc:docMk/>
            <pc:sldMk cId="1549959070" sldId="363"/>
            <ac:spMk id="9" creationId="{3AAB5B94-95EF-4963-859C-1FA406D62CA2}"/>
          </ac:spMkLst>
        </pc:spChg>
        <pc:spChg chg="add del">
          <ac:chgData name="Kathleen Crook" userId="c7e06766-c4d5-4967-aa93-e3ca8c089a69" providerId="ADAL" clId="{E4A819AD-6267-4212-924E-EFF3D659379E}" dt="2025-07-03T17:24:16.664" v="219" actId="26606"/>
          <ac:spMkLst>
            <pc:docMk/>
            <pc:sldMk cId="1549959070" sldId="363"/>
            <ac:spMk id="10" creationId="{C05729A4-6F0F-4423-AD0C-EF27345E6187}"/>
          </ac:spMkLst>
        </pc:spChg>
        <pc:spChg chg="add mod">
          <ac:chgData name="Kathleen Crook" userId="c7e06766-c4d5-4967-aa93-e3ca8c089a69" providerId="ADAL" clId="{E4A819AD-6267-4212-924E-EFF3D659379E}" dt="2025-07-03T17:34:49.508" v="426" actId="20577"/>
          <ac:spMkLst>
            <pc:docMk/>
            <pc:sldMk cId="1549959070" sldId="363"/>
            <ac:spMk id="11" creationId="{B8275488-42E3-B5A2-DB8B-616BBB247302}"/>
          </ac:spMkLst>
        </pc:spChg>
        <pc:spChg chg="add del">
          <ac:chgData name="Kathleen Crook" userId="c7e06766-c4d5-4967-aa93-e3ca8c089a69" providerId="ADAL" clId="{E4A819AD-6267-4212-924E-EFF3D659379E}" dt="2025-07-03T17:24:16.664" v="219" actId="26606"/>
          <ac:spMkLst>
            <pc:docMk/>
            <pc:sldMk cId="1549959070" sldId="363"/>
            <ac:spMk id="12" creationId="{204CB79E-F775-42E6-994C-D5FA8C176B65}"/>
          </ac:spMkLst>
        </pc:spChg>
        <pc:spChg chg="add del">
          <ac:chgData name="Kathleen Crook" userId="c7e06766-c4d5-4967-aa93-e3ca8c089a69" providerId="ADAL" clId="{E4A819AD-6267-4212-924E-EFF3D659379E}" dt="2025-07-03T17:24:16.664" v="219" actId="26606"/>
          <ac:spMkLst>
            <pc:docMk/>
            <pc:sldMk cId="1549959070" sldId="363"/>
            <ac:spMk id="14" creationId="{3AAB5B94-95EF-4963-859C-1FA406D62CA2}"/>
          </ac:spMkLst>
        </pc:spChg>
        <pc:spChg chg="add">
          <ac:chgData name="Kathleen Crook" userId="c7e06766-c4d5-4967-aa93-e3ca8c089a69" providerId="ADAL" clId="{E4A819AD-6267-4212-924E-EFF3D659379E}" dt="2025-07-03T17:33:48.488" v="358" actId="26606"/>
          <ac:spMkLst>
            <pc:docMk/>
            <pc:sldMk cId="1549959070" sldId="363"/>
            <ac:spMk id="16" creationId="{B8DD2392-397B-48BF-BEFA-EA1FB881CA85}"/>
          </ac:spMkLst>
        </pc:spChg>
        <pc:picChg chg="add mod">
          <ac:chgData name="Kathleen Crook" userId="c7e06766-c4d5-4967-aa93-e3ca8c089a69" providerId="ADAL" clId="{E4A819AD-6267-4212-924E-EFF3D659379E}" dt="2025-07-03T17:33:48.488" v="358" actId="26606"/>
          <ac:picMkLst>
            <pc:docMk/>
            <pc:sldMk cId="1549959070" sldId="363"/>
            <ac:picMk id="5" creationId="{B56828AB-74F6-79AD-0FD9-83D95D8BC2E5}"/>
          </ac:picMkLst>
        </pc:picChg>
      </pc:sldChg>
    </pc:docChg>
  </pc:docChgLst>
  <pc:docChgLst>
    <pc:chgData name="Kathleen Crook" userId="S::kcrook@trentu.ca::c7e06766-c4d5-4967-aa93-e3ca8c089a69" providerId="AD" clId="Web-{D6729E8D-01BB-4222-9902-5839417CB918}"/>
    <pc:docChg chg="modSld">
      <pc:chgData name="Kathleen Crook" userId="S::kcrook@trentu.ca::c7e06766-c4d5-4967-aa93-e3ca8c089a69" providerId="AD" clId="Web-{D6729E8D-01BB-4222-9902-5839417CB918}" dt="2025-06-18T18:06:15.343" v="24" actId="20577"/>
      <pc:docMkLst>
        <pc:docMk/>
      </pc:docMkLst>
      <pc:sldChg chg="modSp">
        <pc:chgData name="Kathleen Crook" userId="S::kcrook@trentu.ca::c7e06766-c4d5-4967-aa93-e3ca8c089a69" providerId="AD" clId="Web-{D6729E8D-01BB-4222-9902-5839417CB918}" dt="2025-06-18T18:06:15.343" v="24" actId="20577"/>
        <pc:sldMkLst>
          <pc:docMk/>
          <pc:sldMk cId="1114433811" sldId="319"/>
        </pc:sldMkLst>
        <pc:spChg chg="mod">
          <ac:chgData name="Kathleen Crook" userId="S::kcrook@trentu.ca::c7e06766-c4d5-4967-aa93-e3ca8c089a69" providerId="AD" clId="Web-{D6729E8D-01BB-4222-9902-5839417CB918}" dt="2025-06-18T18:06:15.343" v="24" actId="20577"/>
          <ac:spMkLst>
            <pc:docMk/>
            <pc:sldMk cId="1114433811" sldId="319"/>
            <ac:spMk id="2" creationId="{00000000-0000-0000-0000-000000000000}"/>
          </ac:spMkLst>
        </pc:spChg>
      </pc:sldChg>
      <pc:sldChg chg="modSp">
        <pc:chgData name="Kathleen Crook" userId="S::kcrook@trentu.ca::c7e06766-c4d5-4967-aa93-e3ca8c089a69" providerId="AD" clId="Web-{D6729E8D-01BB-4222-9902-5839417CB918}" dt="2025-06-18T18:03:26.355" v="10" actId="20577"/>
        <pc:sldMkLst>
          <pc:docMk/>
          <pc:sldMk cId="3334534765" sldId="320"/>
        </pc:sldMkLst>
        <pc:spChg chg="mod">
          <ac:chgData name="Kathleen Crook" userId="S::kcrook@trentu.ca::c7e06766-c4d5-4967-aa93-e3ca8c089a69" providerId="AD" clId="Web-{D6729E8D-01BB-4222-9902-5839417CB918}" dt="2025-06-18T18:03:26.355" v="10" actId="20577"/>
          <ac:spMkLst>
            <pc:docMk/>
            <pc:sldMk cId="3334534765" sldId="320"/>
            <ac:spMk id="3" creationId="{E53FE133-C03F-0C00-B63E-71A7D17F1825}"/>
          </ac:spMkLst>
        </pc:spChg>
      </pc:sldChg>
      <pc:sldChg chg="modSp">
        <pc:chgData name="Kathleen Crook" userId="S::kcrook@trentu.ca::c7e06766-c4d5-4967-aa93-e3ca8c089a69" providerId="AD" clId="Web-{D6729E8D-01BB-4222-9902-5839417CB918}" dt="2025-06-18T18:04:22.028" v="19" actId="1076"/>
        <pc:sldMkLst>
          <pc:docMk/>
          <pc:sldMk cId="1530846448" sldId="324"/>
        </pc:sldMkLst>
        <pc:spChg chg="mod">
          <ac:chgData name="Kathleen Crook" userId="S::kcrook@trentu.ca::c7e06766-c4d5-4967-aa93-e3ca8c089a69" providerId="AD" clId="Web-{D6729E8D-01BB-4222-9902-5839417CB918}" dt="2025-06-18T18:04:08.247" v="14" actId="20577"/>
          <ac:spMkLst>
            <pc:docMk/>
            <pc:sldMk cId="1530846448" sldId="324"/>
            <ac:spMk id="4" creationId="{B0F145C8-CBA9-ACA0-DEF6-7BC9627B6554}"/>
          </ac:spMkLst>
        </pc:spChg>
        <pc:picChg chg="mod">
          <ac:chgData name="Kathleen Crook" userId="S::kcrook@trentu.ca::c7e06766-c4d5-4967-aa93-e3ca8c089a69" providerId="AD" clId="Web-{D6729E8D-01BB-4222-9902-5839417CB918}" dt="2025-06-18T18:04:12.481" v="15" actId="1076"/>
          <ac:picMkLst>
            <pc:docMk/>
            <pc:sldMk cId="1530846448" sldId="324"/>
            <ac:picMk id="5" creationId="{2C7BD870-EA62-CDFF-B92F-05F55763EDD1}"/>
          </ac:picMkLst>
        </pc:picChg>
        <pc:picChg chg="mod">
          <ac:chgData name="Kathleen Crook" userId="S::kcrook@trentu.ca::c7e06766-c4d5-4967-aa93-e3ca8c089a69" providerId="AD" clId="Web-{D6729E8D-01BB-4222-9902-5839417CB918}" dt="2025-06-18T18:04:16.966" v="17" actId="1076"/>
          <ac:picMkLst>
            <pc:docMk/>
            <pc:sldMk cId="1530846448" sldId="324"/>
            <ac:picMk id="7" creationId="{A057F0B2-A43D-BB48-266F-72808BA25E7E}"/>
          </ac:picMkLst>
        </pc:picChg>
        <pc:picChg chg="mod">
          <ac:chgData name="Kathleen Crook" userId="S::kcrook@trentu.ca::c7e06766-c4d5-4967-aa93-e3ca8c089a69" providerId="AD" clId="Web-{D6729E8D-01BB-4222-9902-5839417CB918}" dt="2025-06-18T18:04:22.028" v="19" actId="1076"/>
          <ac:picMkLst>
            <pc:docMk/>
            <pc:sldMk cId="1530846448" sldId="324"/>
            <ac:picMk id="9" creationId="{8A0A171D-18B2-5A01-955C-61C2C3F72599}"/>
          </ac:picMkLst>
        </pc:picChg>
        <pc:picChg chg="mod">
          <ac:chgData name="Kathleen Crook" userId="S::kcrook@trentu.ca::c7e06766-c4d5-4967-aa93-e3ca8c089a69" providerId="AD" clId="Web-{D6729E8D-01BB-4222-9902-5839417CB918}" dt="2025-06-18T18:04:14.481" v="16" actId="1076"/>
          <ac:picMkLst>
            <pc:docMk/>
            <pc:sldMk cId="1530846448" sldId="324"/>
            <ac:picMk id="13" creationId="{3C651A07-2567-65FC-D98A-F3546ED312D4}"/>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s://www.trentu.ca/registrar/academic-calendar" TargetMode="External"/><Relationship Id="rId1" Type="http://schemas.openxmlformats.org/officeDocument/2006/relationships/hyperlink" Target="https://www.trentu.ca/nursingorientation/program-planning-registration/program-course-maps" TargetMode="Externa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trentu.ca/nursingorientation/program-planning-registration/program-course-maps" TargetMode="External"/><Relationship Id="rId7" Type="http://schemas.openxmlformats.org/officeDocument/2006/relationships/image" Target="../media/image21.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hyperlink" Target="https://www.trentu.ca/registrar/academic-calendar" TargetMode="External"/><Relationship Id="rId4" Type="http://schemas.openxmlformats.org/officeDocument/2006/relationships/image" Target="../media/image18.png"/><Relationship Id="rId9"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0D107-36CF-439D-A31E-248FC5AE8C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0E7E1EB-4A88-4F33-B37A-5B4090D57EC1}">
      <dgm:prSet custT="1"/>
      <dgm:spPr>
        <a:solidFill>
          <a:schemeClr val="accent3"/>
        </a:solidFill>
      </dgm:spPr>
      <dgm:t>
        <a:bodyPr/>
        <a:lstStyle/>
        <a:p>
          <a:r>
            <a:rPr lang="en-US" sz="2000" b="0" dirty="0"/>
            <a:t>A diverse community of scholars and educators</a:t>
          </a:r>
        </a:p>
      </dgm:t>
    </dgm:pt>
    <dgm:pt modelId="{00F3D7FF-01AD-404B-AD11-675E8655993C}" type="parTrans" cxnId="{AEDAB6AE-FCDC-4A8E-8FA9-2F2A81AFB1B8}">
      <dgm:prSet/>
      <dgm:spPr/>
      <dgm:t>
        <a:bodyPr/>
        <a:lstStyle/>
        <a:p>
          <a:endParaRPr lang="en-US"/>
        </a:p>
      </dgm:t>
    </dgm:pt>
    <dgm:pt modelId="{90E3B9E1-0083-4CD8-8D7C-4AFE4B82B296}" type="sibTrans" cxnId="{AEDAB6AE-FCDC-4A8E-8FA9-2F2A81AFB1B8}">
      <dgm:prSet/>
      <dgm:spPr/>
      <dgm:t>
        <a:bodyPr/>
        <a:lstStyle/>
        <a:p>
          <a:endParaRPr lang="en-US"/>
        </a:p>
      </dgm:t>
    </dgm:pt>
    <dgm:pt modelId="{EA527D32-25CB-4766-9228-8282B8EE8142}">
      <dgm:prSet custT="1"/>
      <dgm:spPr>
        <a:solidFill>
          <a:schemeClr val="accent3"/>
        </a:solidFill>
      </dgm:spPr>
      <dgm:t>
        <a:bodyPr/>
        <a:lstStyle/>
        <a:p>
          <a:r>
            <a:rPr lang="en-US" sz="2000" b="0" dirty="0"/>
            <a:t>Five areas of foci:</a:t>
          </a:r>
        </a:p>
      </dgm:t>
    </dgm:pt>
    <dgm:pt modelId="{3ABE9DD9-F2A0-48B4-82D3-F9C7D1AE0AD0}" type="parTrans" cxnId="{7A0733D2-4A4D-4E15-987A-3A917A30B088}">
      <dgm:prSet/>
      <dgm:spPr/>
      <dgm:t>
        <a:bodyPr/>
        <a:lstStyle/>
        <a:p>
          <a:endParaRPr lang="en-US"/>
        </a:p>
      </dgm:t>
    </dgm:pt>
    <dgm:pt modelId="{56A15373-B978-4853-91B0-3D65AED0BF42}" type="sibTrans" cxnId="{7A0733D2-4A4D-4E15-987A-3A917A30B088}">
      <dgm:prSet/>
      <dgm:spPr/>
      <dgm:t>
        <a:bodyPr/>
        <a:lstStyle/>
        <a:p>
          <a:endParaRPr lang="en-US"/>
        </a:p>
      </dgm:t>
    </dgm:pt>
    <dgm:pt modelId="{2CA66504-5C20-48BE-937D-EFB535BC95D8}">
      <dgm:prSet/>
      <dgm:spPr>
        <a:ln>
          <a:solidFill>
            <a:schemeClr val="accent3">
              <a:lumMod val="75000"/>
            </a:schemeClr>
          </a:solidFill>
        </a:ln>
      </dgm:spPr>
      <dgm:t>
        <a:bodyPr/>
        <a:lstStyle/>
        <a:p>
          <a:r>
            <a:rPr lang="en-US" b="0" dirty="0"/>
            <a:t>Mental health, aging, rural health, Indigenous communities, women’s health and gender</a:t>
          </a:r>
        </a:p>
      </dgm:t>
    </dgm:pt>
    <dgm:pt modelId="{AC29D66E-FF00-427F-A1B8-C8526FCFACF1}" type="parTrans" cxnId="{62B98028-D341-4BFC-B087-B2F47FCDB368}">
      <dgm:prSet/>
      <dgm:spPr/>
      <dgm:t>
        <a:bodyPr/>
        <a:lstStyle/>
        <a:p>
          <a:endParaRPr lang="en-US"/>
        </a:p>
      </dgm:t>
    </dgm:pt>
    <dgm:pt modelId="{34DAF2BA-53EB-4F14-AF5E-0FDF142F4723}" type="sibTrans" cxnId="{62B98028-D341-4BFC-B087-B2F47FCDB368}">
      <dgm:prSet/>
      <dgm:spPr/>
      <dgm:t>
        <a:bodyPr/>
        <a:lstStyle/>
        <a:p>
          <a:endParaRPr lang="en-US"/>
        </a:p>
      </dgm:t>
    </dgm:pt>
    <dgm:pt modelId="{D77AB01B-8B96-43E7-ADD4-A4450975A63D}">
      <dgm:prSet custT="1"/>
      <dgm:spPr>
        <a:solidFill>
          <a:schemeClr val="accent3"/>
        </a:solidFill>
      </dgm:spPr>
      <dgm:t>
        <a:bodyPr/>
        <a:lstStyle/>
        <a:p>
          <a:r>
            <a:rPr lang="en-US" sz="2000" b="0" dirty="0"/>
            <a:t>Three entry points, one curriculum:</a:t>
          </a:r>
        </a:p>
      </dgm:t>
    </dgm:pt>
    <dgm:pt modelId="{AFE6E315-FB98-4FC4-9FBC-CDF7A4397CE3}" type="parTrans" cxnId="{387030C0-FDB9-4614-B032-428F62946F6E}">
      <dgm:prSet/>
      <dgm:spPr/>
      <dgm:t>
        <a:bodyPr/>
        <a:lstStyle/>
        <a:p>
          <a:endParaRPr lang="en-US"/>
        </a:p>
      </dgm:t>
    </dgm:pt>
    <dgm:pt modelId="{4195B249-A5CD-4BEE-AC58-801B3D21EA22}" type="sibTrans" cxnId="{387030C0-FDB9-4614-B032-428F62946F6E}">
      <dgm:prSet/>
      <dgm:spPr/>
      <dgm:t>
        <a:bodyPr/>
        <a:lstStyle/>
        <a:p>
          <a:endParaRPr lang="en-US"/>
        </a:p>
      </dgm:t>
    </dgm:pt>
    <dgm:pt modelId="{9858F075-BAC6-4116-84EE-23C2D85699A6}">
      <dgm:prSet/>
      <dgm:spPr>
        <a:ln>
          <a:solidFill>
            <a:schemeClr val="accent3">
              <a:lumMod val="75000"/>
            </a:schemeClr>
          </a:solidFill>
        </a:ln>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 Collaborative Program (4 Years)</a:t>
          </a:r>
        </a:p>
      </dgm:t>
    </dgm:pt>
    <dgm:pt modelId="{D39C009F-724D-4111-AC1C-CDEDCB4594B3}" type="parTrans" cxnId="{EAF1EFA9-71F1-4BBF-B680-69FABCADC20F}">
      <dgm:prSet/>
      <dgm:spPr/>
      <dgm:t>
        <a:bodyPr/>
        <a:lstStyle/>
        <a:p>
          <a:endParaRPr lang="en-US"/>
        </a:p>
      </dgm:t>
    </dgm:pt>
    <dgm:pt modelId="{6F9D2E21-51C7-4312-AD12-22F545F5017B}" type="sibTrans" cxnId="{EAF1EFA9-71F1-4BBF-B680-69FABCADC20F}">
      <dgm:prSet/>
      <dgm:spPr/>
      <dgm:t>
        <a:bodyPr/>
        <a:lstStyle/>
        <a:p>
          <a:endParaRPr lang="en-US"/>
        </a:p>
      </dgm:t>
    </dgm:pt>
    <dgm:pt modelId="{BBD56CC6-AC1A-4058-9E5F-7ECB09B5F3C0}">
      <dgm:prSet/>
      <dgm:spPr>
        <a:ln>
          <a:solidFill>
            <a:schemeClr val="accent3">
              <a:lumMod val="75000"/>
            </a:schemeClr>
          </a:solidFill>
        </a:ln>
      </dgm:spPr>
      <dgm:t>
        <a:bodyPr/>
        <a:lstStyle/>
        <a:p>
          <a:pPr marL="171450" lvl="1" indent="0" defTabSz="711200">
            <a:lnSpc>
              <a:spcPct val="90000"/>
            </a:lnSpc>
            <a:spcBef>
              <a:spcPct val="0"/>
            </a:spcBef>
            <a:spcAft>
              <a:spcPct val="15000"/>
            </a:spcAft>
          </a:pPr>
          <a:endParaRPr lang="en-US" dirty="0"/>
        </a:p>
      </dgm:t>
    </dgm:pt>
    <dgm:pt modelId="{B2BE3878-0C9A-4753-AE8D-F7F5FC64CC4C}" type="parTrans" cxnId="{3AAABB03-3218-47A4-A89B-CE3521EFAA73}">
      <dgm:prSet/>
      <dgm:spPr/>
      <dgm:t>
        <a:bodyPr/>
        <a:lstStyle/>
        <a:p>
          <a:endParaRPr lang="en-US"/>
        </a:p>
      </dgm:t>
    </dgm:pt>
    <dgm:pt modelId="{886F3103-48F6-4ED9-9ED0-B70A26C6390D}" type="sibTrans" cxnId="{3AAABB03-3218-47A4-A89B-CE3521EFAA73}">
      <dgm:prSet/>
      <dgm:spPr/>
      <dgm:t>
        <a:bodyPr/>
        <a:lstStyle/>
        <a:p>
          <a:endParaRPr lang="en-US"/>
        </a:p>
      </dgm:t>
    </dgm:pt>
    <dgm:pt modelId="{9E241883-C2BC-49B1-9FFE-7B25B2CDD392}">
      <dgm:prSet/>
      <dgm:spPr>
        <a:ln>
          <a:solidFill>
            <a:schemeClr val="accent3">
              <a:lumMod val="75000"/>
            </a:schemeClr>
          </a:solidFill>
        </a:ln>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 Compressed Program (28 Months)</a:t>
          </a:r>
        </a:p>
      </dgm:t>
    </dgm:pt>
    <dgm:pt modelId="{B78E4991-730D-46B6-B5E8-A875118D9C30}" type="parTrans" cxnId="{6CD78939-2484-4E05-AA2A-D3848845D066}">
      <dgm:prSet/>
      <dgm:spPr/>
      <dgm:t>
        <a:bodyPr/>
        <a:lstStyle/>
        <a:p>
          <a:endParaRPr lang="en-US"/>
        </a:p>
      </dgm:t>
    </dgm:pt>
    <dgm:pt modelId="{DF87A489-B582-444C-866F-D3830386B6D2}" type="sibTrans" cxnId="{6CD78939-2484-4E05-AA2A-D3848845D066}">
      <dgm:prSet/>
      <dgm:spPr/>
      <dgm:t>
        <a:bodyPr/>
        <a:lstStyle/>
        <a:p>
          <a:endParaRPr lang="en-US"/>
        </a:p>
      </dgm:t>
    </dgm:pt>
    <dgm:pt modelId="{DFDCAD93-2791-4D64-B2D7-8CFCB2F30FC9}">
      <dgm:prSet/>
      <dgm:spPr>
        <a:ln>
          <a:solidFill>
            <a:schemeClr val="accent3">
              <a:lumMod val="75000"/>
            </a:schemeClr>
          </a:solidFill>
        </a:ln>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b="0" dirty="0"/>
            <a:t> Post PN to BScN (5 Semesters)</a:t>
          </a:r>
        </a:p>
      </dgm:t>
    </dgm:pt>
    <dgm:pt modelId="{5DA8280F-FA12-4D09-B254-1AA87CE49197}" type="parTrans" cxnId="{ED789A70-E0BA-445C-B757-689642B37751}">
      <dgm:prSet/>
      <dgm:spPr/>
      <dgm:t>
        <a:bodyPr/>
        <a:lstStyle/>
        <a:p>
          <a:endParaRPr lang="en-US"/>
        </a:p>
      </dgm:t>
    </dgm:pt>
    <dgm:pt modelId="{8273BDB5-CB97-4AAA-B4F6-0AA2D9FBFEB7}" type="sibTrans" cxnId="{ED789A70-E0BA-445C-B757-689642B37751}">
      <dgm:prSet/>
      <dgm:spPr/>
      <dgm:t>
        <a:bodyPr/>
        <a:lstStyle/>
        <a:p>
          <a:endParaRPr lang="en-US"/>
        </a:p>
      </dgm:t>
    </dgm:pt>
    <dgm:pt modelId="{DA7E7FDC-14CA-4594-AFDD-8475C9AB2C59}" type="pres">
      <dgm:prSet presAssocID="{C9C0D107-36CF-439D-A31E-248FC5AE8C10}" presName="linear" presStyleCnt="0">
        <dgm:presLayoutVars>
          <dgm:dir/>
          <dgm:animLvl val="lvl"/>
          <dgm:resizeHandles val="exact"/>
        </dgm:presLayoutVars>
      </dgm:prSet>
      <dgm:spPr/>
    </dgm:pt>
    <dgm:pt modelId="{6BA45822-21C1-46D5-8008-E1A3510A8E14}" type="pres">
      <dgm:prSet presAssocID="{60E7E1EB-4A88-4F33-B37A-5B4090D57EC1}" presName="parentLin" presStyleCnt="0"/>
      <dgm:spPr/>
    </dgm:pt>
    <dgm:pt modelId="{614AEE18-B1E8-4E34-9058-B993BA1C7B55}" type="pres">
      <dgm:prSet presAssocID="{60E7E1EB-4A88-4F33-B37A-5B4090D57EC1}" presName="parentLeftMargin" presStyleLbl="node1" presStyleIdx="0" presStyleCnt="3"/>
      <dgm:spPr/>
    </dgm:pt>
    <dgm:pt modelId="{D3190B4D-348A-4656-9102-46BD9A634F8E}" type="pres">
      <dgm:prSet presAssocID="{60E7E1EB-4A88-4F33-B37A-5B4090D57EC1}" presName="parentText" presStyleLbl="node1" presStyleIdx="0" presStyleCnt="3">
        <dgm:presLayoutVars>
          <dgm:chMax val="0"/>
          <dgm:bulletEnabled val="1"/>
        </dgm:presLayoutVars>
      </dgm:prSet>
      <dgm:spPr/>
    </dgm:pt>
    <dgm:pt modelId="{39FCA934-4200-4386-8E53-99021F3E0096}" type="pres">
      <dgm:prSet presAssocID="{60E7E1EB-4A88-4F33-B37A-5B4090D57EC1}" presName="negativeSpace" presStyleCnt="0"/>
      <dgm:spPr/>
    </dgm:pt>
    <dgm:pt modelId="{78AD4852-4999-449F-8209-E51E3750A62E}" type="pres">
      <dgm:prSet presAssocID="{60E7E1EB-4A88-4F33-B37A-5B4090D57EC1}" presName="childText" presStyleLbl="conFgAcc1" presStyleIdx="0" presStyleCnt="3">
        <dgm:presLayoutVars>
          <dgm:bulletEnabled val="1"/>
        </dgm:presLayoutVars>
      </dgm:prSet>
      <dgm:spPr>
        <a:ln>
          <a:solidFill>
            <a:schemeClr val="accent3">
              <a:lumMod val="75000"/>
            </a:schemeClr>
          </a:solidFill>
        </a:ln>
      </dgm:spPr>
    </dgm:pt>
    <dgm:pt modelId="{54A3BBC6-D131-41BF-A849-1315646C5173}" type="pres">
      <dgm:prSet presAssocID="{90E3B9E1-0083-4CD8-8D7C-4AFE4B82B296}" presName="spaceBetweenRectangles" presStyleCnt="0"/>
      <dgm:spPr/>
    </dgm:pt>
    <dgm:pt modelId="{629A45A9-E74E-46CA-BA8E-D466CE3E796C}" type="pres">
      <dgm:prSet presAssocID="{EA527D32-25CB-4766-9228-8282B8EE8142}" presName="parentLin" presStyleCnt="0"/>
      <dgm:spPr/>
    </dgm:pt>
    <dgm:pt modelId="{6CA47F4D-67D9-4F65-AE21-300BA4687ECC}" type="pres">
      <dgm:prSet presAssocID="{EA527D32-25CB-4766-9228-8282B8EE8142}" presName="parentLeftMargin" presStyleLbl="node1" presStyleIdx="0" presStyleCnt="3"/>
      <dgm:spPr/>
    </dgm:pt>
    <dgm:pt modelId="{4D3C804F-CA0D-4B66-9498-1A1C346A07BA}" type="pres">
      <dgm:prSet presAssocID="{EA527D32-25CB-4766-9228-8282B8EE8142}" presName="parentText" presStyleLbl="node1" presStyleIdx="1" presStyleCnt="3">
        <dgm:presLayoutVars>
          <dgm:chMax val="0"/>
          <dgm:bulletEnabled val="1"/>
        </dgm:presLayoutVars>
      </dgm:prSet>
      <dgm:spPr/>
    </dgm:pt>
    <dgm:pt modelId="{ACCC66DC-C8ED-43C1-A153-A3B8D816A4FA}" type="pres">
      <dgm:prSet presAssocID="{EA527D32-25CB-4766-9228-8282B8EE8142}" presName="negativeSpace" presStyleCnt="0"/>
      <dgm:spPr/>
    </dgm:pt>
    <dgm:pt modelId="{6B3225E5-8293-40C3-A58B-7153D9B86E2F}" type="pres">
      <dgm:prSet presAssocID="{EA527D32-25CB-4766-9228-8282B8EE8142}" presName="childText" presStyleLbl="conFgAcc1" presStyleIdx="1" presStyleCnt="3">
        <dgm:presLayoutVars>
          <dgm:bulletEnabled val="1"/>
        </dgm:presLayoutVars>
      </dgm:prSet>
      <dgm:spPr/>
    </dgm:pt>
    <dgm:pt modelId="{E433DC3C-57E8-43EE-AA7C-E7496A7DCA3B}" type="pres">
      <dgm:prSet presAssocID="{56A15373-B978-4853-91B0-3D65AED0BF42}" presName="spaceBetweenRectangles" presStyleCnt="0"/>
      <dgm:spPr/>
    </dgm:pt>
    <dgm:pt modelId="{C80E4A38-EA04-4A4F-882F-DC9DC20310BE}" type="pres">
      <dgm:prSet presAssocID="{D77AB01B-8B96-43E7-ADD4-A4450975A63D}" presName="parentLin" presStyleCnt="0"/>
      <dgm:spPr/>
    </dgm:pt>
    <dgm:pt modelId="{12BD66D1-9214-46F6-AB64-C9255872E265}" type="pres">
      <dgm:prSet presAssocID="{D77AB01B-8B96-43E7-ADD4-A4450975A63D}" presName="parentLeftMargin" presStyleLbl="node1" presStyleIdx="1" presStyleCnt="3"/>
      <dgm:spPr/>
    </dgm:pt>
    <dgm:pt modelId="{6007D5D8-0440-4542-A120-D7465C3C9592}" type="pres">
      <dgm:prSet presAssocID="{D77AB01B-8B96-43E7-ADD4-A4450975A63D}" presName="parentText" presStyleLbl="node1" presStyleIdx="2" presStyleCnt="3">
        <dgm:presLayoutVars>
          <dgm:chMax val="0"/>
          <dgm:bulletEnabled val="1"/>
        </dgm:presLayoutVars>
      </dgm:prSet>
      <dgm:spPr/>
    </dgm:pt>
    <dgm:pt modelId="{34C9AF75-83B9-458C-BE74-841C6730B5E5}" type="pres">
      <dgm:prSet presAssocID="{D77AB01B-8B96-43E7-ADD4-A4450975A63D}" presName="negativeSpace" presStyleCnt="0"/>
      <dgm:spPr/>
    </dgm:pt>
    <dgm:pt modelId="{0121BEEA-D963-4315-867D-1D2C03784886}" type="pres">
      <dgm:prSet presAssocID="{D77AB01B-8B96-43E7-ADD4-A4450975A63D}" presName="childText" presStyleLbl="conFgAcc1" presStyleIdx="2" presStyleCnt="3">
        <dgm:presLayoutVars>
          <dgm:bulletEnabled val="1"/>
        </dgm:presLayoutVars>
      </dgm:prSet>
      <dgm:spPr/>
    </dgm:pt>
  </dgm:ptLst>
  <dgm:cxnLst>
    <dgm:cxn modelId="{3AAABB03-3218-47A4-A89B-CE3521EFAA73}" srcId="{D77AB01B-8B96-43E7-ADD4-A4450975A63D}" destId="{BBD56CC6-AC1A-4058-9E5F-7ECB09B5F3C0}" srcOrd="3" destOrd="0" parTransId="{B2BE3878-0C9A-4753-AE8D-F7F5FC64CC4C}" sibTransId="{886F3103-48F6-4ED9-9ED0-B70A26C6390D}"/>
    <dgm:cxn modelId="{62B98028-D341-4BFC-B087-B2F47FCDB368}" srcId="{EA527D32-25CB-4766-9228-8282B8EE8142}" destId="{2CA66504-5C20-48BE-937D-EFB535BC95D8}" srcOrd="0" destOrd="0" parTransId="{AC29D66E-FF00-427F-A1B8-C8526FCFACF1}" sibTransId="{34DAF2BA-53EB-4F14-AF5E-0FDF142F4723}"/>
    <dgm:cxn modelId="{D3F3EC2F-C8B5-4FE4-A028-4F32E50F6AED}" type="presOf" srcId="{C9C0D107-36CF-439D-A31E-248FC5AE8C10}" destId="{DA7E7FDC-14CA-4594-AFDD-8475C9AB2C59}" srcOrd="0" destOrd="0" presId="urn:microsoft.com/office/officeart/2005/8/layout/list1"/>
    <dgm:cxn modelId="{6CD78939-2484-4E05-AA2A-D3848845D066}" srcId="{D77AB01B-8B96-43E7-ADD4-A4450975A63D}" destId="{9E241883-C2BC-49B1-9FFE-7B25B2CDD392}" srcOrd="1" destOrd="0" parTransId="{B78E4991-730D-46B6-B5E8-A875118D9C30}" sibTransId="{DF87A489-B582-444C-866F-D3830386B6D2}"/>
    <dgm:cxn modelId="{20E2753B-3076-405C-A106-02C9FEC371D4}" type="presOf" srcId="{9858F075-BAC6-4116-84EE-23C2D85699A6}" destId="{0121BEEA-D963-4315-867D-1D2C03784886}" srcOrd="0" destOrd="0" presId="urn:microsoft.com/office/officeart/2005/8/layout/list1"/>
    <dgm:cxn modelId="{34E2155B-B459-49B6-81CF-5DA7E765A742}" type="presOf" srcId="{D77AB01B-8B96-43E7-ADD4-A4450975A63D}" destId="{12BD66D1-9214-46F6-AB64-C9255872E265}" srcOrd="0" destOrd="0" presId="urn:microsoft.com/office/officeart/2005/8/layout/list1"/>
    <dgm:cxn modelId="{D6AEFE5F-A6FC-41B2-B395-35E0AC59E8F8}" type="presOf" srcId="{2CA66504-5C20-48BE-937D-EFB535BC95D8}" destId="{6B3225E5-8293-40C3-A58B-7153D9B86E2F}" srcOrd="0" destOrd="0" presId="urn:microsoft.com/office/officeart/2005/8/layout/list1"/>
    <dgm:cxn modelId="{801A2460-EC87-40F1-A8AA-C0570E99462D}" type="presOf" srcId="{DFDCAD93-2791-4D64-B2D7-8CFCB2F30FC9}" destId="{0121BEEA-D963-4315-867D-1D2C03784886}" srcOrd="0" destOrd="2" presId="urn:microsoft.com/office/officeart/2005/8/layout/list1"/>
    <dgm:cxn modelId="{ED789A70-E0BA-445C-B757-689642B37751}" srcId="{D77AB01B-8B96-43E7-ADD4-A4450975A63D}" destId="{DFDCAD93-2791-4D64-B2D7-8CFCB2F30FC9}" srcOrd="2" destOrd="0" parTransId="{5DA8280F-FA12-4D09-B254-1AA87CE49197}" sibTransId="{8273BDB5-CB97-4AAA-B4F6-0AA2D9FBFEB7}"/>
    <dgm:cxn modelId="{5C8FE055-FC67-44C3-A15C-12DEB03676FF}" type="presOf" srcId="{60E7E1EB-4A88-4F33-B37A-5B4090D57EC1}" destId="{614AEE18-B1E8-4E34-9058-B993BA1C7B55}" srcOrd="0" destOrd="0" presId="urn:microsoft.com/office/officeart/2005/8/layout/list1"/>
    <dgm:cxn modelId="{886CE88F-4622-4D55-B349-0A9BEC2AE5E9}" type="presOf" srcId="{9E241883-C2BC-49B1-9FFE-7B25B2CDD392}" destId="{0121BEEA-D963-4315-867D-1D2C03784886}" srcOrd="0" destOrd="1" presId="urn:microsoft.com/office/officeart/2005/8/layout/list1"/>
    <dgm:cxn modelId="{D5C418A7-0E07-4F20-BED1-0587F86BDEF5}" type="presOf" srcId="{60E7E1EB-4A88-4F33-B37A-5B4090D57EC1}" destId="{D3190B4D-348A-4656-9102-46BD9A634F8E}" srcOrd="1" destOrd="0" presId="urn:microsoft.com/office/officeart/2005/8/layout/list1"/>
    <dgm:cxn modelId="{EAF1EFA9-71F1-4BBF-B680-69FABCADC20F}" srcId="{D77AB01B-8B96-43E7-ADD4-A4450975A63D}" destId="{9858F075-BAC6-4116-84EE-23C2D85699A6}" srcOrd="0" destOrd="0" parTransId="{D39C009F-724D-4111-AC1C-CDEDCB4594B3}" sibTransId="{6F9D2E21-51C7-4312-AD12-22F545F5017B}"/>
    <dgm:cxn modelId="{AEDAB6AE-FCDC-4A8E-8FA9-2F2A81AFB1B8}" srcId="{C9C0D107-36CF-439D-A31E-248FC5AE8C10}" destId="{60E7E1EB-4A88-4F33-B37A-5B4090D57EC1}" srcOrd="0" destOrd="0" parTransId="{00F3D7FF-01AD-404B-AD11-675E8655993C}" sibTransId="{90E3B9E1-0083-4CD8-8D7C-4AFE4B82B296}"/>
    <dgm:cxn modelId="{D5DF72B0-DB4F-4F73-9EE8-8F7FA0460A02}" type="presOf" srcId="{BBD56CC6-AC1A-4058-9E5F-7ECB09B5F3C0}" destId="{0121BEEA-D963-4315-867D-1D2C03784886}" srcOrd="0" destOrd="3" presId="urn:microsoft.com/office/officeart/2005/8/layout/list1"/>
    <dgm:cxn modelId="{968758B0-0755-4EAC-90D2-C3299600D33F}" type="presOf" srcId="{EA527D32-25CB-4766-9228-8282B8EE8142}" destId="{4D3C804F-CA0D-4B66-9498-1A1C346A07BA}" srcOrd="1" destOrd="0" presId="urn:microsoft.com/office/officeart/2005/8/layout/list1"/>
    <dgm:cxn modelId="{387030C0-FDB9-4614-B032-428F62946F6E}" srcId="{C9C0D107-36CF-439D-A31E-248FC5AE8C10}" destId="{D77AB01B-8B96-43E7-ADD4-A4450975A63D}" srcOrd="2" destOrd="0" parTransId="{AFE6E315-FB98-4FC4-9FBC-CDF7A4397CE3}" sibTransId="{4195B249-A5CD-4BEE-AC58-801B3D21EA22}"/>
    <dgm:cxn modelId="{FF3B96CE-378B-49A8-AE64-855F59935DB7}" type="presOf" srcId="{D77AB01B-8B96-43E7-ADD4-A4450975A63D}" destId="{6007D5D8-0440-4542-A120-D7465C3C9592}" srcOrd="1" destOrd="0" presId="urn:microsoft.com/office/officeart/2005/8/layout/list1"/>
    <dgm:cxn modelId="{7A0733D2-4A4D-4E15-987A-3A917A30B088}" srcId="{C9C0D107-36CF-439D-A31E-248FC5AE8C10}" destId="{EA527D32-25CB-4766-9228-8282B8EE8142}" srcOrd="1" destOrd="0" parTransId="{3ABE9DD9-F2A0-48B4-82D3-F9C7D1AE0AD0}" sibTransId="{56A15373-B978-4853-91B0-3D65AED0BF42}"/>
    <dgm:cxn modelId="{28313CE5-09B8-4CC7-99B2-7BFAC504620A}" type="presOf" srcId="{EA527D32-25CB-4766-9228-8282B8EE8142}" destId="{6CA47F4D-67D9-4F65-AE21-300BA4687ECC}" srcOrd="0" destOrd="0" presId="urn:microsoft.com/office/officeart/2005/8/layout/list1"/>
    <dgm:cxn modelId="{326629EA-747D-4DE3-B14B-E93DFD8C1971}" type="presParOf" srcId="{DA7E7FDC-14CA-4594-AFDD-8475C9AB2C59}" destId="{6BA45822-21C1-46D5-8008-E1A3510A8E14}" srcOrd="0" destOrd="0" presId="urn:microsoft.com/office/officeart/2005/8/layout/list1"/>
    <dgm:cxn modelId="{71803B29-E8E3-4A9E-BA90-DECDEC4EC0F6}" type="presParOf" srcId="{6BA45822-21C1-46D5-8008-E1A3510A8E14}" destId="{614AEE18-B1E8-4E34-9058-B993BA1C7B55}" srcOrd="0" destOrd="0" presId="urn:microsoft.com/office/officeart/2005/8/layout/list1"/>
    <dgm:cxn modelId="{EC9FAB82-40DE-41EB-9617-7A73E931858B}" type="presParOf" srcId="{6BA45822-21C1-46D5-8008-E1A3510A8E14}" destId="{D3190B4D-348A-4656-9102-46BD9A634F8E}" srcOrd="1" destOrd="0" presId="urn:microsoft.com/office/officeart/2005/8/layout/list1"/>
    <dgm:cxn modelId="{02BD5961-763C-42AB-B259-8FD772B351CA}" type="presParOf" srcId="{DA7E7FDC-14CA-4594-AFDD-8475C9AB2C59}" destId="{39FCA934-4200-4386-8E53-99021F3E0096}" srcOrd="1" destOrd="0" presId="urn:microsoft.com/office/officeart/2005/8/layout/list1"/>
    <dgm:cxn modelId="{BB3666C3-4E6E-42A4-A81E-1925C81884FA}" type="presParOf" srcId="{DA7E7FDC-14CA-4594-AFDD-8475C9AB2C59}" destId="{78AD4852-4999-449F-8209-E51E3750A62E}" srcOrd="2" destOrd="0" presId="urn:microsoft.com/office/officeart/2005/8/layout/list1"/>
    <dgm:cxn modelId="{4E0811F6-E023-4130-963D-A68EB05ED59A}" type="presParOf" srcId="{DA7E7FDC-14CA-4594-AFDD-8475C9AB2C59}" destId="{54A3BBC6-D131-41BF-A849-1315646C5173}" srcOrd="3" destOrd="0" presId="urn:microsoft.com/office/officeart/2005/8/layout/list1"/>
    <dgm:cxn modelId="{7C7E2308-7223-4045-A721-49FA42F92748}" type="presParOf" srcId="{DA7E7FDC-14CA-4594-AFDD-8475C9AB2C59}" destId="{629A45A9-E74E-46CA-BA8E-D466CE3E796C}" srcOrd="4" destOrd="0" presId="urn:microsoft.com/office/officeart/2005/8/layout/list1"/>
    <dgm:cxn modelId="{E767EBD3-1C2F-41BD-9CED-287937F71225}" type="presParOf" srcId="{629A45A9-E74E-46CA-BA8E-D466CE3E796C}" destId="{6CA47F4D-67D9-4F65-AE21-300BA4687ECC}" srcOrd="0" destOrd="0" presId="urn:microsoft.com/office/officeart/2005/8/layout/list1"/>
    <dgm:cxn modelId="{B276E86F-6AC3-471E-9A52-4BED0D2DBD12}" type="presParOf" srcId="{629A45A9-E74E-46CA-BA8E-D466CE3E796C}" destId="{4D3C804F-CA0D-4B66-9498-1A1C346A07BA}" srcOrd="1" destOrd="0" presId="urn:microsoft.com/office/officeart/2005/8/layout/list1"/>
    <dgm:cxn modelId="{3295E94E-01CC-44C6-B0DA-451BCEB6284B}" type="presParOf" srcId="{DA7E7FDC-14CA-4594-AFDD-8475C9AB2C59}" destId="{ACCC66DC-C8ED-43C1-A153-A3B8D816A4FA}" srcOrd="5" destOrd="0" presId="urn:microsoft.com/office/officeart/2005/8/layout/list1"/>
    <dgm:cxn modelId="{19D41B3C-BE97-4AAD-AEE9-FAFC3544F8DE}" type="presParOf" srcId="{DA7E7FDC-14CA-4594-AFDD-8475C9AB2C59}" destId="{6B3225E5-8293-40C3-A58B-7153D9B86E2F}" srcOrd="6" destOrd="0" presId="urn:microsoft.com/office/officeart/2005/8/layout/list1"/>
    <dgm:cxn modelId="{A1049576-DB15-4380-BB4B-641E643B406A}" type="presParOf" srcId="{DA7E7FDC-14CA-4594-AFDD-8475C9AB2C59}" destId="{E433DC3C-57E8-43EE-AA7C-E7496A7DCA3B}" srcOrd="7" destOrd="0" presId="urn:microsoft.com/office/officeart/2005/8/layout/list1"/>
    <dgm:cxn modelId="{5F30CF2E-916C-405D-ABF5-E5C6A7AC4FA3}" type="presParOf" srcId="{DA7E7FDC-14CA-4594-AFDD-8475C9AB2C59}" destId="{C80E4A38-EA04-4A4F-882F-DC9DC20310BE}" srcOrd="8" destOrd="0" presId="urn:microsoft.com/office/officeart/2005/8/layout/list1"/>
    <dgm:cxn modelId="{F40A4F28-A80F-4D78-A2DA-430C37C4D488}" type="presParOf" srcId="{C80E4A38-EA04-4A4F-882F-DC9DC20310BE}" destId="{12BD66D1-9214-46F6-AB64-C9255872E265}" srcOrd="0" destOrd="0" presId="urn:microsoft.com/office/officeart/2005/8/layout/list1"/>
    <dgm:cxn modelId="{B82B4E08-706B-4824-843E-6160DBF86DA0}" type="presParOf" srcId="{C80E4A38-EA04-4A4F-882F-DC9DC20310BE}" destId="{6007D5D8-0440-4542-A120-D7465C3C9592}" srcOrd="1" destOrd="0" presId="urn:microsoft.com/office/officeart/2005/8/layout/list1"/>
    <dgm:cxn modelId="{22706047-7AE2-414F-977B-9475B1DB607E}" type="presParOf" srcId="{DA7E7FDC-14CA-4594-AFDD-8475C9AB2C59}" destId="{34C9AF75-83B9-458C-BE74-841C6730B5E5}" srcOrd="9" destOrd="0" presId="urn:microsoft.com/office/officeart/2005/8/layout/list1"/>
    <dgm:cxn modelId="{35CC8333-8DF5-456E-9BB4-221C377925BC}" type="presParOf" srcId="{DA7E7FDC-14CA-4594-AFDD-8475C9AB2C59}" destId="{0121BEEA-D963-4315-867D-1D2C0378488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21538-30A1-4583-BF0A-8FEE6F1C7E4D}"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D3F02F46-6B9F-489C-9577-9C73C53E79B5}">
      <dgm:prSet/>
      <dgm:spPr/>
      <dgm:t>
        <a:bodyPr/>
        <a:lstStyle/>
        <a:p>
          <a:r>
            <a:rPr lang="en-US"/>
            <a:t>First four letter indicate the academic subject</a:t>
          </a:r>
        </a:p>
      </dgm:t>
    </dgm:pt>
    <dgm:pt modelId="{D5AB4066-9BD8-4147-9AFE-712BA8A68105}" type="parTrans" cxnId="{1D6BC9BB-A64E-40B6-B689-A41DB258391B}">
      <dgm:prSet/>
      <dgm:spPr/>
      <dgm:t>
        <a:bodyPr/>
        <a:lstStyle/>
        <a:p>
          <a:endParaRPr lang="en-US"/>
        </a:p>
      </dgm:t>
    </dgm:pt>
    <dgm:pt modelId="{50B2D00C-A66B-4C0E-BC99-A778AB9CA68B}" type="sibTrans" cxnId="{1D6BC9BB-A64E-40B6-B689-A41DB258391B}">
      <dgm:prSet/>
      <dgm:spPr/>
      <dgm:t>
        <a:bodyPr/>
        <a:lstStyle/>
        <a:p>
          <a:endParaRPr lang="en-US"/>
        </a:p>
      </dgm:t>
    </dgm:pt>
    <dgm:pt modelId="{36899FBE-3C6A-4396-AF9A-46A5A59BF8E4}">
      <dgm:prSet/>
      <dgm:spPr/>
      <dgm:t>
        <a:bodyPr/>
        <a:lstStyle/>
        <a:p>
          <a:r>
            <a:rPr lang="en-US"/>
            <a:t>Example: NURS = Nursing, PYSC = Psychology, etc.</a:t>
          </a:r>
        </a:p>
      </dgm:t>
    </dgm:pt>
    <dgm:pt modelId="{FFC6467C-B118-4B2C-85D8-D00382872891}" type="parTrans" cxnId="{F2D4B772-8548-4F32-8437-9FFC9AA20F47}">
      <dgm:prSet/>
      <dgm:spPr/>
      <dgm:t>
        <a:bodyPr/>
        <a:lstStyle/>
        <a:p>
          <a:endParaRPr lang="en-US"/>
        </a:p>
      </dgm:t>
    </dgm:pt>
    <dgm:pt modelId="{F3078317-FCAB-47A4-84D3-6D6AF9FF570F}" type="sibTrans" cxnId="{F2D4B772-8548-4F32-8437-9FFC9AA20F47}">
      <dgm:prSet/>
      <dgm:spPr/>
      <dgm:t>
        <a:bodyPr/>
        <a:lstStyle/>
        <a:p>
          <a:endParaRPr lang="en-US"/>
        </a:p>
      </dgm:t>
    </dgm:pt>
    <dgm:pt modelId="{A9A44CBD-4895-488B-8A06-E8484F3A5C9A}">
      <dgm:prSet/>
      <dgm:spPr/>
      <dgm:t>
        <a:bodyPr/>
        <a:lstStyle/>
        <a:p>
          <a:r>
            <a:rPr lang="en-US"/>
            <a:t>The numbers identify the course and the academic level</a:t>
          </a:r>
        </a:p>
      </dgm:t>
    </dgm:pt>
    <dgm:pt modelId="{B1676D88-BBBE-48BA-972F-463AEB8F5557}" type="parTrans" cxnId="{6F12E7CF-8EB5-4A93-8042-FC1FBE8722EB}">
      <dgm:prSet/>
      <dgm:spPr/>
      <dgm:t>
        <a:bodyPr/>
        <a:lstStyle/>
        <a:p>
          <a:endParaRPr lang="en-US"/>
        </a:p>
      </dgm:t>
    </dgm:pt>
    <dgm:pt modelId="{EC955D2F-5AD2-4625-BBF1-2707BCD5C62E}" type="sibTrans" cxnId="{6F12E7CF-8EB5-4A93-8042-FC1FBE8722EB}">
      <dgm:prSet/>
      <dgm:spPr/>
      <dgm:t>
        <a:bodyPr/>
        <a:lstStyle/>
        <a:p>
          <a:endParaRPr lang="en-US"/>
        </a:p>
      </dgm:t>
    </dgm:pt>
    <dgm:pt modelId="{3F6AB7BE-3357-4030-888F-FDB9235C07E1}">
      <dgm:prSet/>
      <dgm:spPr/>
      <dgm:t>
        <a:bodyPr/>
        <a:lstStyle/>
        <a:p>
          <a:r>
            <a:rPr lang="en-US"/>
            <a:t>Example NURS </a:t>
          </a:r>
          <a:r>
            <a:rPr lang="en-US" b="1"/>
            <a:t>2</a:t>
          </a:r>
          <a:r>
            <a:rPr lang="en-US"/>
            <a:t>000H = second year, NURS </a:t>
          </a:r>
          <a:r>
            <a:rPr lang="en-US" b="1"/>
            <a:t>3</a:t>
          </a:r>
          <a:r>
            <a:rPr lang="en-US"/>
            <a:t>001 = third year</a:t>
          </a:r>
        </a:p>
      </dgm:t>
    </dgm:pt>
    <dgm:pt modelId="{7F286E4E-049E-4DE9-A41C-6220D9166043}" type="parTrans" cxnId="{E0F8A57C-F73B-4943-A029-A1188915644C}">
      <dgm:prSet/>
      <dgm:spPr/>
      <dgm:t>
        <a:bodyPr/>
        <a:lstStyle/>
        <a:p>
          <a:endParaRPr lang="en-US"/>
        </a:p>
      </dgm:t>
    </dgm:pt>
    <dgm:pt modelId="{82C70E31-E8DA-4FB6-88C4-DC4EF934D6B2}" type="sibTrans" cxnId="{E0F8A57C-F73B-4943-A029-A1188915644C}">
      <dgm:prSet/>
      <dgm:spPr/>
      <dgm:t>
        <a:bodyPr/>
        <a:lstStyle/>
        <a:p>
          <a:endParaRPr lang="en-US"/>
        </a:p>
      </dgm:t>
    </dgm:pt>
    <dgm:pt modelId="{F151900E-4022-4CF7-B12A-6BABB19E2F80}">
      <dgm:prSet/>
      <dgm:spPr/>
      <dgm:t>
        <a:bodyPr/>
        <a:lstStyle/>
        <a:p>
          <a:r>
            <a:rPr lang="en-US"/>
            <a:t>BScN = 20 credits</a:t>
          </a:r>
        </a:p>
      </dgm:t>
    </dgm:pt>
    <dgm:pt modelId="{E1E96ED2-45E3-432B-B938-81C4DBBF2D41}" type="parTrans" cxnId="{1FAE5920-3466-439D-9A62-DE55B8D42E2B}">
      <dgm:prSet/>
      <dgm:spPr/>
      <dgm:t>
        <a:bodyPr/>
        <a:lstStyle/>
        <a:p>
          <a:endParaRPr lang="en-US"/>
        </a:p>
      </dgm:t>
    </dgm:pt>
    <dgm:pt modelId="{D014E5CE-CD32-4137-AAF0-7A92AEFAAD8A}" type="sibTrans" cxnId="{1FAE5920-3466-439D-9A62-DE55B8D42E2B}">
      <dgm:prSet/>
      <dgm:spPr/>
      <dgm:t>
        <a:bodyPr/>
        <a:lstStyle/>
        <a:p>
          <a:endParaRPr lang="en-US"/>
        </a:p>
      </dgm:t>
    </dgm:pt>
    <dgm:pt modelId="{CFE1443E-1382-4F7B-AB13-051C1C07927B}">
      <dgm:prSet/>
      <dgm:spPr/>
      <dgm:t>
        <a:bodyPr/>
        <a:lstStyle/>
        <a:p>
          <a:r>
            <a:rPr lang="en-CA"/>
            <a:t>H = 0.5 credits (I.E. NURS 2000H) = Half Year or 1 Term</a:t>
          </a:r>
          <a:endParaRPr lang="en-US"/>
        </a:p>
      </dgm:t>
    </dgm:pt>
    <dgm:pt modelId="{01691464-6AF5-4B80-AEAB-7D3DBAD3434E}" type="parTrans" cxnId="{0CFCAF5D-9A86-4F5E-8116-D98B74D2ADF6}">
      <dgm:prSet/>
      <dgm:spPr/>
      <dgm:t>
        <a:bodyPr/>
        <a:lstStyle/>
        <a:p>
          <a:endParaRPr lang="en-US"/>
        </a:p>
      </dgm:t>
    </dgm:pt>
    <dgm:pt modelId="{DD4000F2-3D5E-4B4A-8BDD-188460EAFE97}" type="sibTrans" cxnId="{0CFCAF5D-9A86-4F5E-8116-D98B74D2ADF6}">
      <dgm:prSet/>
      <dgm:spPr/>
      <dgm:t>
        <a:bodyPr/>
        <a:lstStyle/>
        <a:p>
          <a:endParaRPr lang="en-US"/>
        </a:p>
      </dgm:t>
    </dgm:pt>
    <dgm:pt modelId="{75586896-4BA0-47B4-9705-338905290CF0}">
      <dgm:prSet/>
      <dgm:spPr/>
      <dgm:t>
        <a:bodyPr/>
        <a:lstStyle/>
        <a:p>
          <a:r>
            <a:rPr lang="en-CA"/>
            <a:t>Y = 1.0 credits (I.E. INDG 2000Y) = Full Year or 2 Terms</a:t>
          </a:r>
          <a:endParaRPr lang="en-US"/>
        </a:p>
      </dgm:t>
    </dgm:pt>
    <dgm:pt modelId="{4849D1D7-9DC5-48BE-8934-A534DE35A042}" type="parTrans" cxnId="{36DA0F7C-1CC0-4713-9831-080B631EC59E}">
      <dgm:prSet/>
      <dgm:spPr/>
      <dgm:t>
        <a:bodyPr/>
        <a:lstStyle/>
        <a:p>
          <a:endParaRPr lang="en-US"/>
        </a:p>
      </dgm:t>
    </dgm:pt>
    <dgm:pt modelId="{9A20BA6E-76B6-45F0-A93D-74CCB1079347}" type="sibTrans" cxnId="{36DA0F7C-1CC0-4713-9831-080B631EC59E}">
      <dgm:prSet/>
      <dgm:spPr/>
      <dgm:t>
        <a:bodyPr/>
        <a:lstStyle/>
        <a:p>
          <a:endParaRPr lang="en-US"/>
        </a:p>
      </dgm:t>
    </dgm:pt>
    <dgm:pt modelId="{C1B21434-0465-4096-B47D-D00D0EA994D0}">
      <dgm:prSet/>
      <dgm:spPr/>
      <dgm:t>
        <a:bodyPr/>
        <a:lstStyle/>
        <a:p>
          <a:r>
            <a:rPr lang="en-CA"/>
            <a:t>C = 1.5 credits (I.E. NURS 4020C) = Clinical Course, 1 Term, 300 hours</a:t>
          </a:r>
          <a:endParaRPr lang="en-US"/>
        </a:p>
      </dgm:t>
    </dgm:pt>
    <dgm:pt modelId="{7EBCD324-4F88-4A97-9317-B6B3C8B97610}" type="parTrans" cxnId="{5BE02628-0962-435D-A449-F078A3CE8D1F}">
      <dgm:prSet/>
      <dgm:spPr/>
      <dgm:t>
        <a:bodyPr/>
        <a:lstStyle/>
        <a:p>
          <a:endParaRPr lang="en-US"/>
        </a:p>
      </dgm:t>
    </dgm:pt>
    <dgm:pt modelId="{F5A1A054-7ED3-465B-926F-D5AFA98C84F8}" type="sibTrans" cxnId="{5BE02628-0962-435D-A449-F078A3CE8D1F}">
      <dgm:prSet/>
      <dgm:spPr/>
      <dgm:t>
        <a:bodyPr/>
        <a:lstStyle/>
        <a:p>
          <a:endParaRPr lang="en-US"/>
        </a:p>
      </dgm:t>
    </dgm:pt>
    <dgm:pt modelId="{DEC9425D-4688-4E9D-9FC8-6E8747789656}" type="pres">
      <dgm:prSet presAssocID="{CE921538-30A1-4583-BF0A-8FEE6F1C7E4D}" presName="root" presStyleCnt="0">
        <dgm:presLayoutVars>
          <dgm:dir/>
          <dgm:resizeHandles val="exact"/>
        </dgm:presLayoutVars>
      </dgm:prSet>
      <dgm:spPr/>
    </dgm:pt>
    <dgm:pt modelId="{A0CC7FEF-B705-4807-94C4-9B764A79BD3D}" type="pres">
      <dgm:prSet presAssocID="{D3F02F46-6B9F-489C-9577-9C73C53E79B5}" presName="compNode" presStyleCnt="0"/>
      <dgm:spPr/>
    </dgm:pt>
    <dgm:pt modelId="{D80BF2A0-5AC8-447A-985C-DBCCBFA98B9E}" type="pres">
      <dgm:prSet presAssocID="{D3F02F46-6B9F-489C-9577-9C73C53E79B5}" presName="bgRect" presStyleLbl="bgShp" presStyleIdx="0" presStyleCnt="3"/>
      <dgm:spPr/>
    </dgm:pt>
    <dgm:pt modelId="{79CB80BB-7CCC-4B36-B942-35B2F4AF32C9}" type="pres">
      <dgm:prSet presAssocID="{D3F02F46-6B9F-489C-9577-9C73C53E79B5}"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tor"/>
        </a:ext>
      </dgm:extLst>
    </dgm:pt>
    <dgm:pt modelId="{AFA97D40-C1F2-44B6-A5BB-5C1624D07B44}" type="pres">
      <dgm:prSet presAssocID="{D3F02F46-6B9F-489C-9577-9C73C53E79B5}" presName="spaceRect" presStyleCnt="0"/>
      <dgm:spPr/>
    </dgm:pt>
    <dgm:pt modelId="{0DDBFE3C-B6B3-4305-8F4C-AA2F3FC4CE42}" type="pres">
      <dgm:prSet presAssocID="{D3F02F46-6B9F-489C-9577-9C73C53E79B5}" presName="parTx" presStyleLbl="revTx" presStyleIdx="0" presStyleCnt="6">
        <dgm:presLayoutVars>
          <dgm:chMax val="0"/>
          <dgm:chPref val="0"/>
        </dgm:presLayoutVars>
      </dgm:prSet>
      <dgm:spPr/>
    </dgm:pt>
    <dgm:pt modelId="{77A59ABD-1F1C-4920-B78C-49B4E0B9FC72}" type="pres">
      <dgm:prSet presAssocID="{D3F02F46-6B9F-489C-9577-9C73C53E79B5}" presName="desTx" presStyleLbl="revTx" presStyleIdx="1" presStyleCnt="6">
        <dgm:presLayoutVars/>
      </dgm:prSet>
      <dgm:spPr/>
    </dgm:pt>
    <dgm:pt modelId="{2FB28BA1-5C70-4080-A6E3-22399D2856A9}" type="pres">
      <dgm:prSet presAssocID="{50B2D00C-A66B-4C0E-BC99-A778AB9CA68B}" presName="sibTrans" presStyleCnt="0"/>
      <dgm:spPr/>
    </dgm:pt>
    <dgm:pt modelId="{C956A44A-C9CB-4830-8E34-2CEA8120ADC2}" type="pres">
      <dgm:prSet presAssocID="{A9A44CBD-4895-488B-8A06-E8484F3A5C9A}" presName="compNode" presStyleCnt="0"/>
      <dgm:spPr/>
    </dgm:pt>
    <dgm:pt modelId="{FF0C74FE-1694-4752-9217-C3A663361205}" type="pres">
      <dgm:prSet presAssocID="{A9A44CBD-4895-488B-8A06-E8484F3A5C9A}" presName="bgRect" presStyleLbl="bgShp" presStyleIdx="1" presStyleCnt="3"/>
      <dgm:spPr/>
    </dgm:pt>
    <dgm:pt modelId="{2AC043C8-B2A9-430E-8BAB-E2213445363E}" type="pres">
      <dgm:prSet presAssocID="{A9A44CBD-4895-488B-8A06-E8484F3A5C9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yramid with levels with solid fill"/>
        </a:ext>
      </dgm:extLst>
    </dgm:pt>
    <dgm:pt modelId="{911F2AFC-AB8F-4834-A676-50CEE0A31D14}" type="pres">
      <dgm:prSet presAssocID="{A9A44CBD-4895-488B-8A06-E8484F3A5C9A}" presName="spaceRect" presStyleCnt="0"/>
      <dgm:spPr/>
    </dgm:pt>
    <dgm:pt modelId="{262154C4-A25E-4D8C-9075-85B1784BA516}" type="pres">
      <dgm:prSet presAssocID="{A9A44CBD-4895-488B-8A06-E8484F3A5C9A}" presName="parTx" presStyleLbl="revTx" presStyleIdx="2" presStyleCnt="6">
        <dgm:presLayoutVars>
          <dgm:chMax val="0"/>
          <dgm:chPref val="0"/>
        </dgm:presLayoutVars>
      </dgm:prSet>
      <dgm:spPr/>
    </dgm:pt>
    <dgm:pt modelId="{5D5A3D38-E20B-4845-8F6D-900BBCD84BAA}" type="pres">
      <dgm:prSet presAssocID="{A9A44CBD-4895-488B-8A06-E8484F3A5C9A}" presName="desTx" presStyleLbl="revTx" presStyleIdx="3" presStyleCnt="6">
        <dgm:presLayoutVars/>
      </dgm:prSet>
      <dgm:spPr/>
    </dgm:pt>
    <dgm:pt modelId="{145DD5BD-0DDD-4035-8DDE-E0A2651B773F}" type="pres">
      <dgm:prSet presAssocID="{EC955D2F-5AD2-4625-BBF1-2707BCD5C62E}" presName="sibTrans" presStyleCnt="0"/>
      <dgm:spPr/>
    </dgm:pt>
    <dgm:pt modelId="{16A988E0-A162-4F40-B062-B6F8432BFEBC}" type="pres">
      <dgm:prSet presAssocID="{F151900E-4022-4CF7-B12A-6BABB19E2F80}" presName="compNode" presStyleCnt="0"/>
      <dgm:spPr/>
    </dgm:pt>
    <dgm:pt modelId="{BAFD726C-A656-4383-9271-F0843FF28E5A}" type="pres">
      <dgm:prSet presAssocID="{F151900E-4022-4CF7-B12A-6BABB19E2F80}" presName="bgRect" presStyleLbl="bgShp" presStyleIdx="2" presStyleCnt="3"/>
      <dgm:spPr/>
    </dgm:pt>
    <dgm:pt modelId="{12F48006-CE16-4CB7-AD69-856DFDE34B36}" type="pres">
      <dgm:prSet presAssocID="{F151900E-4022-4CF7-B12A-6BABB19E2F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8A1D50AA-A4AA-49D5-9BA0-1AE8E70FAFB2}" type="pres">
      <dgm:prSet presAssocID="{F151900E-4022-4CF7-B12A-6BABB19E2F80}" presName="spaceRect" presStyleCnt="0"/>
      <dgm:spPr/>
    </dgm:pt>
    <dgm:pt modelId="{7B898749-F696-4C92-AEAD-B82FB4783A0A}" type="pres">
      <dgm:prSet presAssocID="{F151900E-4022-4CF7-B12A-6BABB19E2F80}" presName="parTx" presStyleLbl="revTx" presStyleIdx="4" presStyleCnt="6">
        <dgm:presLayoutVars>
          <dgm:chMax val="0"/>
          <dgm:chPref val="0"/>
        </dgm:presLayoutVars>
      </dgm:prSet>
      <dgm:spPr/>
    </dgm:pt>
    <dgm:pt modelId="{E649E266-21AE-4E60-BC95-979CDD4F1616}" type="pres">
      <dgm:prSet presAssocID="{F151900E-4022-4CF7-B12A-6BABB19E2F80}" presName="desTx" presStyleLbl="revTx" presStyleIdx="5" presStyleCnt="6">
        <dgm:presLayoutVars/>
      </dgm:prSet>
      <dgm:spPr/>
    </dgm:pt>
  </dgm:ptLst>
  <dgm:cxnLst>
    <dgm:cxn modelId="{05F47210-C624-4A58-A8AF-F9CDC05CC044}" type="presOf" srcId="{A9A44CBD-4895-488B-8A06-E8484F3A5C9A}" destId="{262154C4-A25E-4D8C-9075-85B1784BA516}" srcOrd="0" destOrd="0" presId="urn:microsoft.com/office/officeart/2018/2/layout/IconVerticalSolidList"/>
    <dgm:cxn modelId="{BFF2E818-9C6D-4C1C-BBF3-2830CF921F33}" type="presOf" srcId="{F151900E-4022-4CF7-B12A-6BABB19E2F80}" destId="{7B898749-F696-4C92-AEAD-B82FB4783A0A}" srcOrd="0" destOrd="0" presId="urn:microsoft.com/office/officeart/2018/2/layout/IconVerticalSolidList"/>
    <dgm:cxn modelId="{1FAE5920-3466-439D-9A62-DE55B8D42E2B}" srcId="{CE921538-30A1-4583-BF0A-8FEE6F1C7E4D}" destId="{F151900E-4022-4CF7-B12A-6BABB19E2F80}" srcOrd="2" destOrd="0" parTransId="{E1E96ED2-45E3-432B-B938-81C4DBBF2D41}" sibTransId="{D014E5CE-CD32-4137-AAF0-7A92AEFAAD8A}"/>
    <dgm:cxn modelId="{5BE02628-0962-435D-A449-F078A3CE8D1F}" srcId="{F151900E-4022-4CF7-B12A-6BABB19E2F80}" destId="{C1B21434-0465-4096-B47D-D00D0EA994D0}" srcOrd="2" destOrd="0" parTransId="{7EBCD324-4F88-4A97-9317-B6B3C8B97610}" sibTransId="{F5A1A054-7ED3-465B-926F-D5AFA98C84F8}"/>
    <dgm:cxn modelId="{FE9EA53A-BEB1-4CF0-86E2-E4F4386C6743}" type="presOf" srcId="{D3F02F46-6B9F-489C-9577-9C73C53E79B5}" destId="{0DDBFE3C-B6B3-4305-8F4C-AA2F3FC4CE42}" srcOrd="0" destOrd="0" presId="urn:microsoft.com/office/officeart/2018/2/layout/IconVerticalSolidList"/>
    <dgm:cxn modelId="{EDCFD63F-C02B-430B-88CF-524EE33444B0}" type="presOf" srcId="{3F6AB7BE-3357-4030-888F-FDB9235C07E1}" destId="{5D5A3D38-E20B-4845-8F6D-900BBCD84BAA}" srcOrd="0" destOrd="0" presId="urn:microsoft.com/office/officeart/2018/2/layout/IconVerticalSolidList"/>
    <dgm:cxn modelId="{0CFCAF5D-9A86-4F5E-8116-D98B74D2ADF6}" srcId="{F151900E-4022-4CF7-B12A-6BABB19E2F80}" destId="{CFE1443E-1382-4F7B-AB13-051C1C07927B}" srcOrd="0" destOrd="0" parTransId="{01691464-6AF5-4B80-AEAB-7D3DBAD3434E}" sibTransId="{DD4000F2-3D5E-4B4A-8BDD-188460EAFE97}"/>
    <dgm:cxn modelId="{9049D667-9233-4BB5-A493-E4B25C483258}" type="presOf" srcId="{C1B21434-0465-4096-B47D-D00D0EA994D0}" destId="{E649E266-21AE-4E60-BC95-979CDD4F1616}" srcOrd="0" destOrd="2" presId="urn:microsoft.com/office/officeart/2018/2/layout/IconVerticalSolidList"/>
    <dgm:cxn modelId="{F2D4B772-8548-4F32-8437-9FFC9AA20F47}" srcId="{D3F02F46-6B9F-489C-9577-9C73C53E79B5}" destId="{36899FBE-3C6A-4396-AF9A-46A5A59BF8E4}" srcOrd="0" destOrd="0" parTransId="{FFC6467C-B118-4B2C-85D8-D00382872891}" sibTransId="{F3078317-FCAB-47A4-84D3-6D6AF9FF570F}"/>
    <dgm:cxn modelId="{1C20A274-3076-4F50-A807-7E8ABF7449B3}" type="presOf" srcId="{75586896-4BA0-47B4-9705-338905290CF0}" destId="{E649E266-21AE-4E60-BC95-979CDD4F1616}" srcOrd="0" destOrd="1" presId="urn:microsoft.com/office/officeart/2018/2/layout/IconVerticalSolidList"/>
    <dgm:cxn modelId="{5B7B0155-CF2B-4657-8CA7-3819CF69367F}" type="presOf" srcId="{CFE1443E-1382-4F7B-AB13-051C1C07927B}" destId="{E649E266-21AE-4E60-BC95-979CDD4F1616}" srcOrd="0" destOrd="0" presId="urn:microsoft.com/office/officeart/2018/2/layout/IconVerticalSolidList"/>
    <dgm:cxn modelId="{36DA0F7C-1CC0-4713-9831-080B631EC59E}" srcId="{F151900E-4022-4CF7-B12A-6BABB19E2F80}" destId="{75586896-4BA0-47B4-9705-338905290CF0}" srcOrd="1" destOrd="0" parTransId="{4849D1D7-9DC5-48BE-8934-A534DE35A042}" sibTransId="{9A20BA6E-76B6-45F0-A93D-74CCB1079347}"/>
    <dgm:cxn modelId="{E0F8A57C-F73B-4943-A029-A1188915644C}" srcId="{A9A44CBD-4895-488B-8A06-E8484F3A5C9A}" destId="{3F6AB7BE-3357-4030-888F-FDB9235C07E1}" srcOrd="0" destOrd="0" parTransId="{7F286E4E-049E-4DE9-A41C-6220D9166043}" sibTransId="{82C70E31-E8DA-4FB6-88C4-DC4EF934D6B2}"/>
    <dgm:cxn modelId="{BF55D3A3-AA9D-4889-BAF4-CFC4BEB2DCAF}" type="presOf" srcId="{36899FBE-3C6A-4396-AF9A-46A5A59BF8E4}" destId="{77A59ABD-1F1C-4920-B78C-49B4E0B9FC72}" srcOrd="0" destOrd="0" presId="urn:microsoft.com/office/officeart/2018/2/layout/IconVerticalSolidList"/>
    <dgm:cxn modelId="{AD0072B3-EFEC-44D2-B537-93FBABC0C2A5}" type="presOf" srcId="{CE921538-30A1-4583-BF0A-8FEE6F1C7E4D}" destId="{DEC9425D-4688-4E9D-9FC8-6E8747789656}" srcOrd="0" destOrd="0" presId="urn:microsoft.com/office/officeart/2018/2/layout/IconVerticalSolidList"/>
    <dgm:cxn modelId="{1D6BC9BB-A64E-40B6-B689-A41DB258391B}" srcId="{CE921538-30A1-4583-BF0A-8FEE6F1C7E4D}" destId="{D3F02F46-6B9F-489C-9577-9C73C53E79B5}" srcOrd="0" destOrd="0" parTransId="{D5AB4066-9BD8-4147-9AFE-712BA8A68105}" sibTransId="{50B2D00C-A66B-4C0E-BC99-A778AB9CA68B}"/>
    <dgm:cxn modelId="{6F12E7CF-8EB5-4A93-8042-FC1FBE8722EB}" srcId="{CE921538-30A1-4583-BF0A-8FEE6F1C7E4D}" destId="{A9A44CBD-4895-488B-8A06-E8484F3A5C9A}" srcOrd="1" destOrd="0" parTransId="{B1676D88-BBBE-48BA-972F-463AEB8F5557}" sibTransId="{EC955D2F-5AD2-4625-BBF1-2707BCD5C62E}"/>
    <dgm:cxn modelId="{20762FA2-6757-4476-9992-9541018A9245}" type="presParOf" srcId="{DEC9425D-4688-4E9D-9FC8-6E8747789656}" destId="{A0CC7FEF-B705-4807-94C4-9B764A79BD3D}" srcOrd="0" destOrd="0" presId="urn:microsoft.com/office/officeart/2018/2/layout/IconVerticalSolidList"/>
    <dgm:cxn modelId="{BDD8F1A9-1F66-497D-A2F5-64CFD0AE2F57}" type="presParOf" srcId="{A0CC7FEF-B705-4807-94C4-9B764A79BD3D}" destId="{D80BF2A0-5AC8-447A-985C-DBCCBFA98B9E}" srcOrd="0" destOrd="0" presId="urn:microsoft.com/office/officeart/2018/2/layout/IconVerticalSolidList"/>
    <dgm:cxn modelId="{D5A8305C-CF17-407D-9FC3-FC758B75BADA}" type="presParOf" srcId="{A0CC7FEF-B705-4807-94C4-9B764A79BD3D}" destId="{79CB80BB-7CCC-4B36-B942-35B2F4AF32C9}" srcOrd="1" destOrd="0" presId="urn:microsoft.com/office/officeart/2018/2/layout/IconVerticalSolidList"/>
    <dgm:cxn modelId="{FC63CE6C-D399-4014-AA58-B6F69077C6A2}" type="presParOf" srcId="{A0CC7FEF-B705-4807-94C4-9B764A79BD3D}" destId="{AFA97D40-C1F2-44B6-A5BB-5C1624D07B44}" srcOrd="2" destOrd="0" presId="urn:microsoft.com/office/officeart/2018/2/layout/IconVerticalSolidList"/>
    <dgm:cxn modelId="{70BC319D-3165-470E-8121-CC78DCC4BF42}" type="presParOf" srcId="{A0CC7FEF-B705-4807-94C4-9B764A79BD3D}" destId="{0DDBFE3C-B6B3-4305-8F4C-AA2F3FC4CE42}" srcOrd="3" destOrd="0" presId="urn:microsoft.com/office/officeart/2018/2/layout/IconVerticalSolidList"/>
    <dgm:cxn modelId="{239AFFBA-7A71-4F72-AE8D-86760E0D0B5B}" type="presParOf" srcId="{A0CC7FEF-B705-4807-94C4-9B764A79BD3D}" destId="{77A59ABD-1F1C-4920-B78C-49B4E0B9FC72}" srcOrd="4" destOrd="0" presId="urn:microsoft.com/office/officeart/2018/2/layout/IconVerticalSolidList"/>
    <dgm:cxn modelId="{625EDCAC-681E-4877-BA44-88825F19687C}" type="presParOf" srcId="{DEC9425D-4688-4E9D-9FC8-6E8747789656}" destId="{2FB28BA1-5C70-4080-A6E3-22399D2856A9}" srcOrd="1" destOrd="0" presId="urn:microsoft.com/office/officeart/2018/2/layout/IconVerticalSolidList"/>
    <dgm:cxn modelId="{BE7C3833-8ED3-4AF0-950A-E1B10C3C64F5}" type="presParOf" srcId="{DEC9425D-4688-4E9D-9FC8-6E8747789656}" destId="{C956A44A-C9CB-4830-8E34-2CEA8120ADC2}" srcOrd="2" destOrd="0" presId="urn:microsoft.com/office/officeart/2018/2/layout/IconVerticalSolidList"/>
    <dgm:cxn modelId="{19ABDBFD-4738-4FEF-9028-B560FF90F239}" type="presParOf" srcId="{C956A44A-C9CB-4830-8E34-2CEA8120ADC2}" destId="{FF0C74FE-1694-4752-9217-C3A663361205}" srcOrd="0" destOrd="0" presId="urn:microsoft.com/office/officeart/2018/2/layout/IconVerticalSolidList"/>
    <dgm:cxn modelId="{628AC0E3-D541-4531-A216-C8AD7DEF8468}" type="presParOf" srcId="{C956A44A-C9CB-4830-8E34-2CEA8120ADC2}" destId="{2AC043C8-B2A9-430E-8BAB-E2213445363E}" srcOrd="1" destOrd="0" presId="urn:microsoft.com/office/officeart/2018/2/layout/IconVerticalSolidList"/>
    <dgm:cxn modelId="{36ABDF23-6A8A-4AD3-8B6D-D520A1A38FB6}" type="presParOf" srcId="{C956A44A-C9CB-4830-8E34-2CEA8120ADC2}" destId="{911F2AFC-AB8F-4834-A676-50CEE0A31D14}" srcOrd="2" destOrd="0" presId="urn:microsoft.com/office/officeart/2018/2/layout/IconVerticalSolidList"/>
    <dgm:cxn modelId="{A62E18F1-53A1-41F0-BE86-71442A382C60}" type="presParOf" srcId="{C956A44A-C9CB-4830-8E34-2CEA8120ADC2}" destId="{262154C4-A25E-4D8C-9075-85B1784BA516}" srcOrd="3" destOrd="0" presId="urn:microsoft.com/office/officeart/2018/2/layout/IconVerticalSolidList"/>
    <dgm:cxn modelId="{FB0F614E-B795-4FFC-AFB6-22EB675BC24F}" type="presParOf" srcId="{C956A44A-C9CB-4830-8E34-2CEA8120ADC2}" destId="{5D5A3D38-E20B-4845-8F6D-900BBCD84BAA}" srcOrd="4" destOrd="0" presId="urn:microsoft.com/office/officeart/2018/2/layout/IconVerticalSolidList"/>
    <dgm:cxn modelId="{516CE127-07FB-42A4-A078-FA71F2D6840A}" type="presParOf" srcId="{DEC9425D-4688-4E9D-9FC8-6E8747789656}" destId="{145DD5BD-0DDD-4035-8DDE-E0A2651B773F}" srcOrd="3" destOrd="0" presId="urn:microsoft.com/office/officeart/2018/2/layout/IconVerticalSolidList"/>
    <dgm:cxn modelId="{05AD8226-A7B5-4166-BE2A-98AC05CD531D}" type="presParOf" srcId="{DEC9425D-4688-4E9D-9FC8-6E8747789656}" destId="{16A988E0-A162-4F40-B062-B6F8432BFEBC}" srcOrd="4" destOrd="0" presId="urn:microsoft.com/office/officeart/2018/2/layout/IconVerticalSolidList"/>
    <dgm:cxn modelId="{A2E70A5E-D26A-4E26-A896-0239CD7C05E5}" type="presParOf" srcId="{16A988E0-A162-4F40-B062-B6F8432BFEBC}" destId="{BAFD726C-A656-4383-9271-F0843FF28E5A}" srcOrd="0" destOrd="0" presId="urn:microsoft.com/office/officeart/2018/2/layout/IconVerticalSolidList"/>
    <dgm:cxn modelId="{FBDFE009-E57F-4F33-B29D-1C8306AD4C8C}" type="presParOf" srcId="{16A988E0-A162-4F40-B062-B6F8432BFEBC}" destId="{12F48006-CE16-4CB7-AD69-856DFDE34B36}" srcOrd="1" destOrd="0" presId="urn:microsoft.com/office/officeart/2018/2/layout/IconVerticalSolidList"/>
    <dgm:cxn modelId="{4DFC9A69-0335-45DF-A3B5-A2529EB40E70}" type="presParOf" srcId="{16A988E0-A162-4F40-B062-B6F8432BFEBC}" destId="{8A1D50AA-A4AA-49D5-9BA0-1AE8E70FAFB2}" srcOrd="2" destOrd="0" presId="urn:microsoft.com/office/officeart/2018/2/layout/IconVerticalSolidList"/>
    <dgm:cxn modelId="{DC62C9AF-29FD-4100-B526-3DBE9A35C6EC}" type="presParOf" srcId="{16A988E0-A162-4F40-B062-B6F8432BFEBC}" destId="{7B898749-F696-4C92-AEAD-B82FB4783A0A}" srcOrd="3" destOrd="0" presId="urn:microsoft.com/office/officeart/2018/2/layout/IconVerticalSolidList"/>
    <dgm:cxn modelId="{BE962C9C-5844-461D-AC8A-7A4A0D60371A}" type="presParOf" srcId="{16A988E0-A162-4F40-B062-B6F8432BFEBC}" destId="{E649E266-21AE-4E60-BC95-979CDD4F161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14A93-151C-4166-8B40-840B63D5FC2A}"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74F132B8-A56C-4030-AC0E-4535B8302E10}">
      <dgm:prSet custT="1"/>
      <dgm:spPr/>
      <dgm:t>
        <a:bodyPr/>
        <a:lstStyle/>
        <a:p>
          <a:r>
            <a:rPr lang="en-US" sz="1800" dirty="0"/>
            <a:t>Program maps: </a:t>
          </a:r>
          <a:r>
            <a:rPr lang="en-US" sz="1800" dirty="0">
              <a:hlinkClick xmlns:r="http://schemas.openxmlformats.org/officeDocument/2006/relationships" r:id="rId1"/>
            </a:rPr>
            <a:t>https://www.trentu.ca/nursingorientation/program-planning-registration/program-course-maps</a:t>
          </a:r>
          <a:endParaRPr lang="en-US" sz="1800" dirty="0"/>
        </a:p>
      </dgm:t>
    </dgm:pt>
    <dgm:pt modelId="{2DA185B1-4EC1-46F6-B194-A699926AA786}" type="parTrans" cxnId="{4C9D26A5-AF10-48B6-9585-E06E7DE81C0E}">
      <dgm:prSet/>
      <dgm:spPr/>
      <dgm:t>
        <a:bodyPr/>
        <a:lstStyle/>
        <a:p>
          <a:endParaRPr lang="en-US" sz="2400"/>
        </a:p>
      </dgm:t>
    </dgm:pt>
    <dgm:pt modelId="{9A44E023-61DD-4F29-9549-4313E0FB8947}" type="sibTrans" cxnId="{4C9D26A5-AF10-48B6-9585-E06E7DE81C0E}">
      <dgm:prSet/>
      <dgm:spPr/>
      <dgm:t>
        <a:bodyPr/>
        <a:lstStyle/>
        <a:p>
          <a:endParaRPr lang="en-US" sz="2400"/>
        </a:p>
      </dgm:t>
    </dgm:pt>
    <dgm:pt modelId="{A0E04F2A-A0D7-46EC-8284-FB6CB55C5AA7}">
      <dgm:prSet custT="1"/>
      <dgm:spPr/>
      <dgm:t>
        <a:bodyPr/>
        <a:lstStyle/>
        <a:p>
          <a:r>
            <a:rPr lang="en-US" sz="1800" dirty="0"/>
            <a:t>Page 1: Important program information &amp; contacts</a:t>
          </a:r>
        </a:p>
      </dgm:t>
    </dgm:pt>
    <dgm:pt modelId="{C1BEE1D0-A625-4F30-9BA5-5EAE0DF423CC}" type="parTrans" cxnId="{FFAB0E9D-EE2E-41BE-9C84-F7BE0C5309B8}">
      <dgm:prSet/>
      <dgm:spPr/>
      <dgm:t>
        <a:bodyPr/>
        <a:lstStyle/>
        <a:p>
          <a:endParaRPr lang="en-US" sz="2400"/>
        </a:p>
      </dgm:t>
    </dgm:pt>
    <dgm:pt modelId="{18102872-4D42-4B7D-99E6-EC02ED8F8851}" type="sibTrans" cxnId="{FFAB0E9D-EE2E-41BE-9C84-F7BE0C5309B8}">
      <dgm:prSet/>
      <dgm:spPr/>
      <dgm:t>
        <a:bodyPr/>
        <a:lstStyle/>
        <a:p>
          <a:endParaRPr lang="en-US" sz="2400"/>
        </a:p>
      </dgm:t>
    </dgm:pt>
    <dgm:pt modelId="{A6420C65-F09C-409A-AB4C-104F7213393B}">
      <dgm:prSet custT="1"/>
      <dgm:spPr/>
      <dgm:t>
        <a:bodyPr/>
        <a:lstStyle/>
        <a:p>
          <a:r>
            <a:rPr lang="en-US" sz="1800" dirty="0"/>
            <a:t>Page 2: CHECKLIST </a:t>
          </a:r>
        </a:p>
        <a:p>
          <a:r>
            <a:rPr lang="en-US" sz="1800" dirty="0"/>
            <a:t>What courses to take when</a:t>
          </a:r>
        </a:p>
      </dgm:t>
    </dgm:pt>
    <dgm:pt modelId="{771C2951-1BB1-49CB-962C-F2E37A97F3B7}" type="parTrans" cxnId="{9F3EC975-251F-46AD-AD6B-82556D37BEF2}">
      <dgm:prSet/>
      <dgm:spPr/>
      <dgm:t>
        <a:bodyPr/>
        <a:lstStyle/>
        <a:p>
          <a:endParaRPr lang="en-US" sz="2400"/>
        </a:p>
      </dgm:t>
    </dgm:pt>
    <dgm:pt modelId="{6887CD9F-8FA7-47CC-95DE-949487FE01C2}" type="sibTrans" cxnId="{9F3EC975-251F-46AD-AD6B-82556D37BEF2}">
      <dgm:prSet/>
      <dgm:spPr/>
      <dgm:t>
        <a:bodyPr/>
        <a:lstStyle/>
        <a:p>
          <a:endParaRPr lang="en-US" sz="2400"/>
        </a:p>
      </dgm:t>
    </dgm:pt>
    <dgm:pt modelId="{D9DAF570-1E43-441A-AFC3-312CF5C2118D}">
      <dgm:prSet custT="1"/>
      <dgm:spPr/>
      <dgm:t>
        <a:bodyPr/>
        <a:lstStyle/>
        <a:p>
          <a:r>
            <a:rPr lang="en-US" sz="1800" dirty="0"/>
            <a:t>Academic Calendar </a:t>
          </a:r>
        </a:p>
        <a:p>
          <a:r>
            <a:rPr lang="en-US" sz="1800" dirty="0"/>
            <a:t>The official University document includes all requirements  &amp; </a:t>
          </a:r>
          <a:r>
            <a:rPr lang="en-US" sz="1800" b="1" dirty="0"/>
            <a:t>important dates</a:t>
          </a:r>
          <a:r>
            <a:rPr lang="en-US" sz="1800" dirty="0"/>
            <a:t>:</a:t>
          </a:r>
        </a:p>
        <a:p>
          <a:r>
            <a:rPr lang="en-US" sz="1600" dirty="0">
              <a:hlinkClick xmlns:r="http://schemas.openxmlformats.org/officeDocument/2006/relationships" r:id="rId2"/>
            </a:rPr>
            <a:t>https://www.trentu.ca/registrar/academic-calendar</a:t>
          </a:r>
          <a:r>
            <a:rPr lang="en-US" sz="1600" dirty="0"/>
            <a:t/>
          </a:r>
        </a:p>
      </dgm:t>
    </dgm:pt>
    <dgm:pt modelId="{D97721E4-D8E0-40A0-9DCA-2742F7C8EB3D}" type="parTrans" cxnId="{70EFB85F-4E45-4196-8D09-ABB7B2611FEE}">
      <dgm:prSet/>
      <dgm:spPr/>
      <dgm:t>
        <a:bodyPr/>
        <a:lstStyle/>
        <a:p>
          <a:endParaRPr lang="en-US" sz="2400"/>
        </a:p>
      </dgm:t>
    </dgm:pt>
    <dgm:pt modelId="{9E5D69DD-4415-43AC-AABF-51DF69A2B521}" type="sibTrans" cxnId="{70EFB85F-4E45-4196-8D09-ABB7B2611FEE}">
      <dgm:prSet/>
      <dgm:spPr/>
      <dgm:t>
        <a:bodyPr/>
        <a:lstStyle/>
        <a:p>
          <a:endParaRPr lang="en-US" sz="2400"/>
        </a:p>
      </dgm:t>
    </dgm:pt>
    <dgm:pt modelId="{86F7E07A-5DED-437A-9C9D-EC4C2DC298DA}" type="pres">
      <dgm:prSet presAssocID="{3AE14A93-151C-4166-8B40-840B63D5FC2A}" presName="root" presStyleCnt="0">
        <dgm:presLayoutVars>
          <dgm:dir/>
          <dgm:resizeHandles val="exact"/>
        </dgm:presLayoutVars>
      </dgm:prSet>
      <dgm:spPr/>
    </dgm:pt>
    <dgm:pt modelId="{1241CDC7-A3DB-4C0C-8D7F-C22A58AB55EE}" type="pres">
      <dgm:prSet presAssocID="{3AE14A93-151C-4166-8B40-840B63D5FC2A}" presName="container" presStyleCnt="0">
        <dgm:presLayoutVars>
          <dgm:dir/>
          <dgm:resizeHandles val="exact"/>
        </dgm:presLayoutVars>
      </dgm:prSet>
      <dgm:spPr/>
    </dgm:pt>
    <dgm:pt modelId="{0630EAFA-31BD-4A56-B2CF-45C8FE1AED65}" type="pres">
      <dgm:prSet presAssocID="{74F132B8-A56C-4030-AC0E-4535B8302E10}" presName="compNode" presStyleCnt="0"/>
      <dgm:spPr/>
    </dgm:pt>
    <dgm:pt modelId="{C7855273-FCC4-4C12-A9AD-BE8DC761A6AD}" type="pres">
      <dgm:prSet presAssocID="{74F132B8-A56C-4030-AC0E-4535B8302E10}" presName="iconBgRect" presStyleLbl="bgShp" presStyleIdx="0" presStyleCnt="4"/>
      <dgm:spPr/>
    </dgm:pt>
    <dgm:pt modelId="{D01499CE-FAAE-4B15-B7EA-25283010C4BF}" type="pres">
      <dgm:prSet presAssocID="{74F132B8-A56C-4030-AC0E-4535B8302E10}"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798839A3-7C5C-471C-A780-B246C1A94DA5}" type="pres">
      <dgm:prSet presAssocID="{74F132B8-A56C-4030-AC0E-4535B8302E10}" presName="spaceRect" presStyleCnt="0"/>
      <dgm:spPr/>
    </dgm:pt>
    <dgm:pt modelId="{45FA7EF5-3781-4AF3-8834-CE41BAED3EA5}" type="pres">
      <dgm:prSet presAssocID="{74F132B8-A56C-4030-AC0E-4535B8302E10}" presName="textRect" presStyleLbl="revTx" presStyleIdx="0" presStyleCnt="4">
        <dgm:presLayoutVars>
          <dgm:chMax val="1"/>
          <dgm:chPref val="1"/>
        </dgm:presLayoutVars>
      </dgm:prSet>
      <dgm:spPr/>
    </dgm:pt>
    <dgm:pt modelId="{14687478-3CC7-4E5A-B80D-9BAE0EF59948}" type="pres">
      <dgm:prSet presAssocID="{9A44E023-61DD-4F29-9549-4313E0FB8947}" presName="sibTrans" presStyleLbl="sibTrans2D1" presStyleIdx="0" presStyleCnt="0"/>
      <dgm:spPr/>
    </dgm:pt>
    <dgm:pt modelId="{23370F16-2C76-4CA9-92EC-01923C0E8494}" type="pres">
      <dgm:prSet presAssocID="{A0E04F2A-A0D7-46EC-8284-FB6CB55C5AA7}" presName="compNode" presStyleCnt="0"/>
      <dgm:spPr/>
    </dgm:pt>
    <dgm:pt modelId="{5324A441-BFAD-4004-B0BD-E0A3F077BEB6}" type="pres">
      <dgm:prSet presAssocID="{A0E04F2A-A0D7-46EC-8284-FB6CB55C5AA7}" presName="iconBgRect" presStyleLbl="bgShp" presStyleIdx="1" presStyleCnt="4"/>
      <dgm:spPr/>
    </dgm:pt>
    <dgm:pt modelId="{6EFDE2FD-D8F2-465A-B92F-F2EB8E1DB205}" type="pres">
      <dgm:prSet presAssocID="{A0E04F2A-A0D7-46EC-8284-FB6CB55C5AA7}"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B871F219-643D-4F07-9C62-EF517188C204}" type="pres">
      <dgm:prSet presAssocID="{A0E04F2A-A0D7-46EC-8284-FB6CB55C5AA7}" presName="spaceRect" presStyleCnt="0"/>
      <dgm:spPr/>
    </dgm:pt>
    <dgm:pt modelId="{7159CEA2-8E3D-4DC5-94C1-7DA8D6D12ABE}" type="pres">
      <dgm:prSet presAssocID="{A0E04F2A-A0D7-46EC-8284-FB6CB55C5AA7}" presName="textRect" presStyleLbl="revTx" presStyleIdx="1" presStyleCnt="4">
        <dgm:presLayoutVars>
          <dgm:chMax val="1"/>
          <dgm:chPref val="1"/>
        </dgm:presLayoutVars>
      </dgm:prSet>
      <dgm:spPr/>
    </dgm:pt>
    <dgm:pt modelId="{F2DF282C-B16D-442D-BF3A-7B9459A53C5C}" type="pres">
      <dgm:prSet presAssocID="{18102872-4D42-4B7D-99E6-EC02ED8F8851}" presName="sibTrans" presStyleLbl="sibTrans2D1" presStyleIdx="0" presStyleCnt="0"/>
      <dgm:spPr/>
    </dgm:pt>
    <dgm:pt modelId="{8768A325-DF26-469A-8531-763C4ECD2125}" type="pres">
      <dgm:prSet presAssocID="{A6420C65-F09C-409A-AB4C-104F7213393B}" presName="compNode" presStyleCnt="0"/>
      <dgm:spPr/>
    </dgm:pt>
    <dgm:pt modelId="{E5A47507-DE15-4B92-8487-F4F16D02BF98}" type="pres">
      <dgm:prSet presAssocID="{A6420C65-F09C-409A-AB4C-104F7213393B}" presName="iconBgRect" presStyleLbl="bgShp" presStyleIdx="2" presStyleCnt="4"/>
      <dgm:spPr/>
    </dgm:pt>
    <dgm:pt modelId="{EF49E078-596C-43E2-AB31-3FF5F39ADB1F}" type="pres">
      <dgm:prSet presAssocID="{A6420C65-F09C-409A-AB4C-104F7213393B}"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6E6F9218-3996-4960-94D7-8BA32C0E62C8}" type="pres">
      <dgm:prSet presAssocID="{A6420C65-F09C-409A-AB4C-104F7213393B}" presName="spaceRect" presStyleCnt="0"/>
      <dgm:spPr/>
    </dgm:pt>
    <dgm:pt modelId="{343CAB60-2768-4968-BD8C-1B1EDE28953E}" type="pres">
      <dgm:prSet presAssocID="{A6420C65-F09C-409A-AB4C-104F7213393B}" presName="textRect" presStyleLbl="revTx" presStyleIdx="2" presStyleCnt="4">
        <dgm:presLayoutVars>
          <dgm:chMax val="1"/>
          <dgm:chPref val="1"/>
        </dgm:presLayoutVars>
      </dgm:prSet>
      <dgm:spPr/>
    </dgm:pt>
    <dgm:pt modelId="{08FCC8D5-10F9-4E19-BA21-4328E78AE67F}" type="pres">
      <dgm:prSet presAssocID="{6887CD9F-8FA7-47CC-95DE-949487FE01C2}" presName="sibTrans" presStyleLbl="sibTrans2D1" presStyleIdx="0" presStyleCnt="0"/>
      <dgm:spPr/>
    </dgm:pt>
    <dgm:pt modelId="{1F5BF580-6B1C-4FE1-9681-46BD01764FCB}" type="pres">
      <dgm:prSet presAssocID="{D9DAF570-1E43-441A-AFC3-312CF5C2118D}" presName="compNode" presStyleCnt="0"/>
      <dgm:spPr/>
    </dgm:pt>
    <dgm:pt modelId="{6C14E726-9059-44F6-B7F5-4768F808182F}" type="pres">
      <dgm:prSet presAssocID="{D9DAF570-1E43-441A-AFC3-312CF5C2118D}" presName="iconBgRect" presStyleLbl="bgShp" presStyleIdx="3" presStyleCnt="4"/>
      <dgm:spPr/>
    </dgm:pt>
    <dgm:pt modelId="{E8963C5F-7E30-43AB-997A-AB5CF20FCFF3}" type="pres">
      <dgm:prSet presAssocID="{D9DAF570-1E43-441A-AFC3-312CF5C2118D}"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thly calendar"/>
        </a:ext>
      </dgm:extLst>
    </dgm:pt>
    <dgm:pt modelId="{BA9C7ABD-39BE-4BA7-B7F0-38304DBCD2C6}" type="pres">
      <dgm:prSet presAssocID="{D9DAF570-1E43-441A-AFC3-312CF5C2118D}" presName="spaceRect" presStyleCnt="0"/>
      <dgm:spPr/>
    </dgm:pt>
    <dgm:pt modelId="{B074D514-8AE5-461F-8C55-C9737DD76DC0}" type="pres">
      <dgm:prSet presAssocID="{D9DAF570-1E43-441A-AFC3-312CF5C2118D}" presName="textRect" presStyleLbl="revTx" presStyleIdx="3" presStyleCnt="4">
        <dgm:presLayoutVars>
          <dgm:chMax val="1"/>
          <dgm:chPref val="1"/>
        </dgm:presLayoutVars>
      </dgm:prSet>
      <dgm:spPr/>
    </dgm:pt>
  </dgm:ptLst>
  <dgm:cxnLst>
    <dgm:cxn modelId="{0284FE0A-BF1F-46DE-ADAB-0313D1923B58}" type="presOf" srcId="{6887CD9F-8FA7-47CC-95DE-949487FE01C2}" destId="{08FCC8D5-10F9-4E19-BA21-4328E78AE67F}" srcOrd="0" destOrd="0" presId="urn:microsoft.com/office/officeart/2018/2/layout/IconCircleList"/>
    <dgm:cxn modelId="{61711427-0B5A-4A4A-B552-8455E82F5A6F}" type="presOf" srcId="{A0E04F2A-A0D7-46EC-8284-FB6CB55C5AA7}" destId="{7159CEA2-8E3D-4DC5-94C1-7DA8D6D12ABE}" srcOrd="0" destOrd="0" presId="urn:microsoft.com/office/officeart/2018/2/layout/IconCircleList"/>
    <dgm:cxn modelId="{70EFB85F-4E45-4196-8D09-ABB7B2611FEE}" srcId="{3AE14A93-151C-4166-8B40-840B63D5FC2A}" destId="{D9DAF570-1E43-441A-AFC3-312CF5C2118D}" srcOrd="3" destOrd="0" parTransId="{D97721E4-D8E0-40A0-9DCA-2742F7C8EB3D}" sibTransId="{9E5D69DD-4415-43AC-AABF-51DF69A2B521}"/>
    <dgm:cxn modelId="{76615E73-7DE0-445E-B459-88B11473DB99}" type="presOf" srcId="{74F132B8-A56C-4030-AC0E-4535B8302E10}" destId="{45FA7EF5-3781-4AF3-8834-CE41BAED3EA5}" srcOrd="0" destOrd="0" presId="urn:microsoft.com/office/officeart/2018/2/layout/IconCircleList"/>
    <dgm:cxn modelId="{9F3EC975-251F-46AD-AD6B-82556D37BEF2}" srcId="{3AE14A93-151C-4166-8B40-840B63D5FC2A}" destId="{A6420C65-F09C-409A-AB4C-104F7213393B}" srcOrd="2" destOrd="0" parTransId="{771C2951-1BB1-49CB-962C-F2E37A97F3B7}" sibTransId="{6887CD9F-8FA7-47CC-95DE-949487FE01C2}"/>
    <dgm:cxn modelId="{A23CC47B-A997-4F56-B60A-3ECB19D24C6F}" type="presOf" srcId="{A6420C65-F09C-409A-AB4C-104F7213393B}" destId="{343CAB60-2768-4968-BD8C-1B1EDE28953E}" srcOrd="0" destOrd="0" presId="urn:microsoft.com/office/officeart/2018/2/layout/IconCircleList"/>
    <dgm:cxn modelId="{AD8A1880-D50F-4D17-A588-687613C42113}" type="presOf" srcId="{3AE14A93-151C-4166-8B40-840B63D5FC2A}" destId="{86F7E07A-5DED-437A-9C9D-EC4C2DC298DA}" srcOrd="0" destOrd="0" presId="urn:microsoft.com/office/officeart/2018/2/layout/IconCircleList"/>
    <dgm:cxn modelId="{FFAB0E9D-EE2E-41BE-9C84-F7BE0C5309B8}" srcId="{3AE14A93-151C-4166-8B40-840B63D5FC2A}" destId="{A0E04F2A-A0D7-46EC-8284-FB6CB55C5AA7}" srcOrd="1" destOrd="0" parTransId="{C1BEE1D0-A625-4F30-9BA5-5EAE0DF423CC}" sibTransId="{18102872-4D42-4B7D-99E6-EC02ED8F8851}"/>
    <dgm:cxn modelId="{4C9D26A5-AF10-48B6-9585-E06E7DE81C0E}" srcId="{3AE14A93-151C-4166-8B40-840B63D5FC2A}" destId="{74F132B8-A56C-4030-AC0E-4535B8302E10}" srcOrd="0" destOrd="0" parTransId="{2DA185B1-4EC1-46F6-B194-A699926AA786}" sibTransId="{9A44E023-61DD-4F29-9549-4313E0FB8947}"/>
    <dgm:cxn modelId="{6DE9C4B2-26F2-44D1-9DBE-3500EC7ED90C}" type="presOf" srcId="{D9DAF570-1E43-441A-AFC3-312CF5C2118D}" destId="{B074D514-8AE5-461F-8C55-C9737DD76DC0}" srcOrd="0" destOrd="0" presId="urn:microsoft.com/office/officeart/2018/2/layout/IconCircleList"/>
    <dgm:cxn modelId="{148DCEC5-1D9A-445B-BF8D-E10F11B20B5D}" type="presOf" srcId="{9A44E023-61DD-4F29-9549-4313E0FB8947}" destId="{14687478-3CC7-4E5A-B80D-9BAE0EF59948}" srcOrd="0" destOrd="0" presId="urn:microsoft.com/office/officeart/2018/2/layout/IconCircleList"/>
    <dgm:cxn modelId="{932598FB-91FD-4223-AEEF-5BB4F25890E7}" type="presOf" srcId="{18102872-4D42-4B7D-99E6-EC02ED8F8851}" destId="{F2DF282C-B16D-442D-BF3A-7B9459A53C5C}" srcOrd="0" destOrd="0" presId="urn:microsoft.com/office/officeart/2018/2/layout/IconCircleList"/>
    <dgm:cxn modelId="{FA86FA00-C5FC-44EF-BFD4-FAD1B9E8C1ED}" type="presParOf" srcId="{86F7E07A-5DED-437A-9C9D-EC4C2DC298DA}" destId="{1241CDC7-A3DB-4C0C-8D7F-C22A58AB55EE}" srcOrd="0" destOrd="0" presId="urn:microsoft.com/office/officeart/2018/2/layout/IconCircleList"/>
    <dgm:cxn modelId="{CC822404-D9DC-4114-BA4C-0A2D8E2FD22B}" type="presParOf" srcId="{1241CDC7-A3DB-4C0C-8D7F-C22A58AB55EE}" destId="{0630EAFA-31BD-4A56-B2CF-45C8FE1AED65}" srcOrd="0" destOrd="0" presId="urn:microsoft.com/office/officeart/2018/2/layout/IconCircleList"/>
    <dgm:cxn modelId="{2B58DD7B-2D73-426C-824C-9B5FB4A63C68}" type="presParOf" srcId="{0630EAFA-31BD-4A56-B2CF-45C8FE1AED65}" destId="{C7855273-FCC4-4C12-A9AD-BE8DC761A6AD}" srcOrd="0" destOrd="0" presId="urn:microsoft.com/office/officeart/2018/2/layout/IconCircleList"/>
    <dgm:cxn modelId="{BDCA199A-8F9E-4F71-BB5A-296579FBCDBD}" type="presParOf" srcId="{0630EAFA-31BD-4A56-B2CF-45C8FE1AED65}" destId="{D01499CE-FAAE-4B15-B7EA-25283010C4BF}" srcOrd="1" destOrd="0" presId="urn:microsoft.com/office/officeart/2018/2/layout/IconCircleList"/>
    <dgm:cxn modelId="{3648B1F2-D5C9-4154-93EF-BDB9F0A210F6}" type="presParOf" srcId="{0630EAFA-31BD-4A56-B2CF-45C8FE1AED65}" destId="{798839A3-7C5C-471C-A780-B246C1A94DA5}" srcOrd="2" destOrd="0" presId="urn:microsoft.com/office/officeart/2018/2/layout/IconCircleList"/>
    <dgm:cxn modelId="{A178E7EF-E10C-4484-9E6A-4CFB3821DC42}" type="presParOf" srcId="{0630EAFA-31BD-4A56-B2CF-45C8FE1AED65}" destId="{45FA7EF5-3781-4AF3-8834-CE41BAED3EA5}" srcOrd="3" destOrd="0" presId="urn:microsoft.com/office/officeart/2018/2/layout/IconCircleList"/>
    <dgm:cxn modelId="{C6145AAD-081D-4915-AE45-0B9578463034}" type="presParOf" srcId="{1241CDC7-A3DB-4C0C-8D7F-C22A58AB55EE}" destId="{14687478-3CC7-4E5A-B80D-9BAE0EF59948}" srcOrd="1" destOrd="0" presId="urn:microsoft.com/office/officeart/2018/2/layout/IconCircleList"/>
    <dgm:cxn modelId="{C7711108-4E36-435D-996D-58978D33C454}" type="presParOf" srcId="{1241CDC7-A3DB-4C0C-8D7F-C22A58AB55EE}" destId="{23370F16-2C76-4CA9-92EC-01923C0E8494}" srcOrd="2" destOrd="0" presId="urn:microsoft.com/office/officeart/2018/2/layout/IconCircleList"/>
    <dgm:cxn modelId="{B0FDA237-908B-495C-8137-0034F986A33E}" type="presParOf" srcId="{23370F16-2C76-4CA9-92EC-01923C0E8494}" destId="{5324A441-BFAD-4004-B0BD-E0A3F077BEB6}" srcOrd="0" destOrd="0" presId="urn:microsoft.com/office/officeart/2018/2/layout/IconCircleList"/>
    <dgm:cxn modelId="{DDC401D5-0932-4B19-8FE6-86184C9830E9}" type="presParOf" srcId="{23370F16-2C76-4CA9-92EC-01923C0E8494}" destId="{6EFDE2FD-D8F2-465A-B92F-F2EB8E1DB205}" srcOrd="1" destOrd="0" presId="urn:microsoft.com/office/officeart/2018/2/layout/IconCircleList"/>
    <dgm:cxn modelId="{27953A09-BCC5-4177-B944-A6D93BF471F9}" type="presParOf" srcId="{23370F16-2C76-4CA9-92EC-01923C0E8494}" destId="{B871F219-643D-4F07-9C62-EF517188C204}" srcOrd="2" destOrd="0" presId="urn:microsoft.com/office/officeart/2018/2/layout/IconCircleList"/>
    <dgm:cxn modelId="{1D52E96E-DEB2-411C-B40F-EB6121ADCE19}" type="presParOf" srcId="{23370F16-2C76-4CA9-92EC-01923C0E8494}" destId="{7159CEA2-8E3D-4DC5-94C1-7DA8D6D12ABE}" srcOrd="3" destOrd="0" presId="urn:microsoft.com/office/officeart/2018/2/layout/IconCircleList"/>
    <dgm:cxn modelId="{E638BA23-839E-4A7F-B6D8-315BDF335FA0}" type="presParOf" srcId="{1241CDC7-A3DB-4C0C-8D7F-C22A58AB55EE}" destId="{F2DF282C-B16D-442D-BF3A-7B9459A53C5C}" srcOrd="3" destOrd="0" presId="urn:microsoft.com/office/officeart/2018/2/layout/IconCircleList"/>
    <dgm:cxn modelId="{80E77DAE-2452-432E-8FB3-84735ADC63D0}" type="presParOf" srcId="{1241CDC7-A3DB-4C0C-8D7F-C22A58AB55EE}" destId="{8768A325-DF26-469A-8531-763C4ECD2125}" srcOrd="4" destOrd="0" presId="urn:microsoft.com/office/officeart/2018/2/layout/IconCircleList"/>
    <dgm:cxn modelId="{8CB35D8C-D211-4033-BBEF-1A8A57DE14BB}" type="presParOf" srcId="{8768A325-DF26-469A-8531-763C4ECD2125}" destId="{E5A47507-DE15-4B92-8487-F4F16D02BF98}" srcOrd="0" destOrd="0" presId="urn:microsoft.com/office/officeart/2018/2/layout/IconCircleList"/>
    <dgm:cxn modelId="{051256A0-234A-42F0-9413-DC042A1E3CEC}" type="presParOf" srcId="{8768A325-DF26-469A-8531-763C4ECD2125}" destId="{EF49E078-596C-43E2-AB31-3FF5F39ADB1F}" srcOrd="1" destOrd="0" presId="urn:microsoft.com/office/officeart/2018/2/layout/IconCircleList"/>
    <dgm:cxn modelId="{C1CB8929-A451-43E4-9343-57089899DFE3}" type="presParOf" srcId="{8768A325-DF26-469A-8531-763C4ECD2125}" destId="{6E6F9218-3996-4960-94D7-8BA32C0E62C8}" srcOrd="2" destOrd="0" presId="urn:microsoft.com/office/officeart/2018/2/layout/IconCircleList"/>
    <dgm:cxn modelId="{0EF27A0D-D157-490F-BAD4-B3F3EEF54E73}" type="presParOf" srcId="{8768A325-DF26-469A-8531-763C4ECD2125}" destId="{343CAB60-2768-4968-BD8C-1B1EDE28953E}" srcOrd="3" destOrd="0" presId="urn:microsoft.com/office/officeart/2018/2/layout/IconCircleList"/>
    <dgm:cxn modelId="{596C5477-2BA9-403B-98C3-935B3BBBB9C6}" type="presParOf" srcId="{1241CDC7-A3DB-4C0C-8D7F-C22A58AB55EE}" destId="{08FCC8D5-10F9-4E19-BA21-4328E78AE67F}" srcOrd="5" destOrd="0" presId="urn:microsoft.com/office/officeart/2018/2/layout/IconCircleList"/>
    <dgm:cxn modelId="{88ED43B3-AEEF-4F9C-8A8A-556A096EE343}" type="presParOf" srcId="{1241CDC7-A3DB-4C0C-8D7F-C22A58AB55EE}" destId="{1F5BF580-6B1C-4FE1-9681-46BD01764FCB}" srcOrd="6" destOrd="0" presId="urn:microsoft.com/office/officeart/2018/2/layout/IconCircleList"/>
    <dgm:cxn modelId="{4E13D618-3071-45DD-BBEA-AA34DC797961}" type="presParOf" srcId="{1F5BF580-6B1C-4FE1-9681-46BD01764FCB}" destId="{6C14E726-9059-44F6-B7F5-4768F808182F}" srcOrd="0" destOrd="0" presId="urn:microsoft.com/office/officeart/2018/2/layout/IconCircleList"/>
    <dgm:cxn modelId="{3CD4F92D-74E8-4359-8F20-829032564D7B}" type="presParOf" srcId="{1F5BF580-6B1C-4FE1-9681-46BD01764FCB}" destId="{E8963C5F-7E30-43AB-997A-AB5CF20FCFF3}" srcOrd="1" destOrd="0" presId="urn:microsoft.com/office/officeart/2018/2/layout/IconCircleList"/>
    <dgm:cxn modelId="{E9182096-7CF3-4B27-BD48-7E8541E8DD36}" type="presParOf" srcId="{1F5BF580-6B1C-4FE1-9681-46BD01764FCB}" destId="{BA9C7ABD-39BE-4BA7-B7F0-38304DBCD2C6}" srcOrd="2" destOrd="0" presId="urn:microsoft.com/office/officeart/2018/2/layout/IconCircleList"/>
    <dgm:cxn modelId="{59F3301F-292B-457C-B727-65C30D6FD2D4}" type="presParOf" srcId="{1F5BF580-6B1C-4FE1-9681-46BD01764FCB}" destId="{B074D514-8AE5-461F-8C55-C9737DD76DC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D4852-4999-449F-8209-E51E3750A62E}">
      <dsp:nvSpPr>
        <dsp:cNvPr id="0" name=""/>
        <dsp:cNvSpPr/>
      </dsp:nvSpPr>
      <dsp:spPr>
        <a:xfrm>
          <a:off x="0" y="377630"/>
          <a:ext cx="9103582" cy="378000"/>
        </a:xfrm>
        <a:prstGeom prst="rect">
          <a:avLst/>
        </a:prstGeom>
        <a:solidFill>
          <a:schemeClr val="lt1">
            <a:alpha val="90000"/>
            <a:hueOff val="0"/>
            <a:satOff val="0"/>
            <a:lumOff val="0"/>
            <a:alphaOff val="0"/>
          </a:schemeClr>
        </a:solidFill>
        <a:ln w="22225" cap="rnd"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D3190B4D-348A-4656-9102-46BD9A634F8E}">
      <dsp:nvSpPr>
        <dsp:cNvPr id="0" name=""/>
        <dsp:cNvSpPr/>
      </dsp:nvSpPr>
      <dsp:spPr>
        <a:xfrm>
          <a:off x="455179" y="156230"/>
          <a:ext cx="6372507" cy="442800"/>
        </a:xfrm>
        <a:prstGeom prst="round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866" tIns="0" rIns="240866" bIns="0" numCol="1" spcCol="1270" anchor="ctr" anchorCtr="0">
          <a:noAutofit/>
        </a:bodyPr>
        <a:lstStyle/>
        <a:p>
          <a:pPr marL="0" lvl="0" indent="0" algn="l" defTabSz="889000">
            <a:lnSpc>
              <a:spcPct val="90000"/>
            </a:lnSpc>
            <a:spcBef>
              <a:spcPct val="0"/>
            </a:spcBef>
            <a:spcAft>
              <a:spcPct val="35000"/>
            </a:spcAft>
            <a:buNone/>
          </a:pPr>
          <a:r>
            <a:rPr lang="en-US" sz="2000" b="0" kern="1200" dirty="0"/>
            <a:t>A diverse community of scholars and educators</a:t>
          </a:r>
        </a:p>
      </dsp:txBody>
      <dsp:txXfrm>
        <a:off x="476795" y="177846"/>
        <a:ext cx="6329275" cy="399568"/>
      </dsp:txXfrm>
    </dsp:sp>
    <dsp:sp modelId="{6B3225E5-8293-40C3-A58B-7153D9B86E2F}">
      <dsp:nvSpPr>
        <dsp:cNvPr id="0" name=""/>
        <dsp:cNvSpPr/>
      </dsp:nvSpPr>
      <dsp:spPr>
        <a:xfrm>
          <a:off x="0" y="1058030"/>
          <a:ext cx="9103582" cy="637875"/>
        </a:xfrm>
        <a:prstGeom prst="rect">
          <a:avLst/>
        </a:prstGeom>
        <a:solidFill>
          <a:schemeClr val="lt1">
            <a:alpha val="90000"/>
            <a:hueOff val="0"/>
            <a:satOff val="0"/>
            <a:lumOff val="0"/>
            <a:alphaOff val="0"/>
          </a:schemeClr>
        </a:solidFill>
        <a:ln w="22225" cap="rnd"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6539" tIns="312420" rIns="706539"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t>Mental health, aging, rural health, Indigenous communities, women’s health and gender</a:t>
          </a:r>
        </a:p>
      </dsp:txBody>
      <dsp:txXfrm>
        <a:off x="0" y="1058030"/>
        <a:ext cx="9103582" cy="637875"/>
      </dsp:txXfrm>
    </dsp:sp>
    <dsp:sp modelId="{4D3C804F-CA0D-4B66-9498-1A1C346A07BA}">
      <dsp:nvSpPr>
        <dsp:cNvPr id="0" name=""/>
        <dsp:cNvSpPr/>
      </dsp:nvSpPr>
      <dsp:spPr>
        <a:xfrm>
          <a:off x="455179" y="836630"/>
          <a:ext cx="6372507" cy="442800"/>
        </a:xfrm>
        <a:prstGeom prst="round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866" tIns="0" rIns="240866" bIns="0" numCol="1" spcCol="1270" anchor="ctr" anchorCtr="0">
          <a:noAutofit/>
        </a:bodyPr>
        <a:lstStyle/>
        <a:p>
          <a:pPr marL="0" lvl="0" indent="0" algn="l" defTabSz="889000">
            <a:lnSpc>
              <a:spcPct val="90000"/>
            </a:lnSpc>
            <a:spcBef>
              <a:spcPct val="0"/>
            </a:spcBef>
            <a:spcAft>
              <a:spcPct val="35000"/>
            </a:spcAft>
            <a:buNone/>
          </a:pPr>
          <a:r>
            <a:rPr lang="en-US" sz="2000" b="0" kern="1200" dirty="0"/>
            <a:t>Five areas of foci:</a:t>
          </a:r>
        </a:p>
      </dsp:txBody>
      <dsp:txXfrm>
        <a:off x="476795" y="858246"/>
        <a:ext cx="6329275" cy="399568"/>
      </dsp:txXfrm>
    </dsp:sp>
    <dsp:sp modelId="{0121BEEA-D963-4315-867D-1D2C03784886}">
      <dsp:nvSpPr>
        <dsp:cNvPr id="0" name=""/>
        <dsp:cNvSpPr/>
      </dsp:nvSpPr>
      <dsp:spPr>
        <a:xfrm>
          <a:off x="0" y="1998306"/>
          <a:ext cx="9103582" cy="1323000"/>
        </a:xfrm>
        <a:prstGeom prst="rect">
          <a:avLst/>
        </a:prstGeom>
        <a:solidFill>
          <a:schemeClr val="lt1">
            <a:alpha val="90000"/>
            <a:hueOff val="0"/>
            <a:satOff val="0"/>
            <a:lumOff val="0"/>
            <a:alphaOff val="0"/>
          </a:schemeClr>
        </a:solidFill>
        <a:ln w="22225" cap="rnd"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6539" tIns="312420" rIns="706539" bIns="106680" numCol="1" spcCol="1270" anchor="t" anchorCtr="0">
          <a:no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kern="1200" dirty="0"/>
            <a:t> Collaborative Program (4 Years)</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kern="1200" dirty="0"/>
            <a:t> Compressed Program (28 Months)</a:t>
          </a:r>
        </a:p>
        <a:p>
          <a:pPr marL="0" lvl="0" indent="0" algn="l" defTabSz="914400">
            <a:lnSpc>
              <a:spcPct val="100000"/>
            </a:lnSpc>
            <a:spcBef>
              <a:spcPts val="0"/>
            </a:spcBef>
            <a:spcAft>
              <a:spcPts val="0"/>
            </a:spcAft>
            <a:buClrTx/>
            <a:buSzTx/>
            <a:buFont typeface="Arial" panose="020B0604020202020204" pitchFamily="34" charset="0"/>
            <a:buChar char="•"/>
          </a:pPr>
          <a:r>
            <a:rPr lang="en-US" sz="1500" b="0" kern="1200" dirty="0"/>
            <a:t> Post PN to BScN (5 Semesters)</a:t>
          </a:r>
        </a:p>
        <a:p>
          <a:pPr marL="171450" lvl="1" indent="0" algn="l" defTabSz="711200">
            <a:lnSpc>
              <a:spcPct val="90000"/>
            </a:lnSpc>
            <a:spcBef>
              <a:spcPct val="0"/>
            </a:spcBef>
            <a:spcAft>
              <a:spcPct val="15000"/>
            </a:spcAft>
            <a:buChar char="•"/>
          </a:pPr>
          <a:endParaRPr lang="en-US" sz="1500" kern="1200" dirty="0"/>
        </a:p>
      </dsp:txBody>
      <dsp:txXfrm>
        <a:off x="0" y="1998306"/>
        <a:ext cx="9103582" cy="1323000"/>
      </dsp:txXfrm>
    </dsp:sp>
    <dsp:sp modelId="{6007D5D8-0440-4542-A120-D7465C3C9592}">
      <dsp:nvSpPr>
        <dsp:cNvPr id="0" name=""/>
        <dsp:cNvSpPr/>
      </dsp:nvSpPr>
      <dsp:spPr>
        <a:xfrm>
          <a:off x="455179" y="1776906"/>
          <a:ext cx="6372507" cy="442800"/>
        </a:xfrm>
        <a:prstGeom prst="round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866" tIns="0" rIns="240866" bIns="0" numCol="1" spcCol="1270" anchor="ctr" anchorCtr="0">
          <a:noAutofit/>
        </a:bodyPr>
        <a:lstStyle/>
        <a:p>
          <a:pPr marL="0" lvl="0" indent="0" algn="l" defTabSz="889000">
            <a:lnSpc>
              <a:spcPct val="90000"/>
            </a:lnSpc>
            <a:spcBef>
              <a:spcPct val="0"/>
            </a:spcBef>
            <a:spcAft>
              <a:spcPct val="35000"/>
            </a:spcAft>
            <a:buNone/>
          </a:pPr>
          <a:r>
            <a:rPr lang="en-US" sz="2000" b="0" kern="1200" dirty="0"/>
            <a:t>Three entry points, one curriculum:</a:t>
          </a:r>
        </a:p>
      </dsp:txBody>
      <dsp:txXfrm>
        <a:off x="476795" y="1798522"/>
        <a:ext cx="6329275"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BF2A0-5AC8-447A-985C-DBCCBFA98B9E}">
      <dsp:nvSpPr>
        <dsp:cNvPr id="0" name=""/>
        <dsp:cNvSpPr/>
      </dsp:nvSpPr>
      <dsp:spPr>
        <a:xfrm>
          <a:off x="0" y="465"/>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CB80BB-7CCC-4B36-B942-35B2F4AF32C9}">
      <dsp:nvSpPr>
        <dsp:cNvPr id="0" name=""/>
        <dsp:cNvSpPr/>
      </dsp:nvSpPr>
      <dsp:spPr>
        <a:xfrm>
          <a:off x="329582" y="245609"/>
          <a:ext cx="599240" cy="59924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DBFE3C-B6B3-4305-8F4C-AA2F3FC4CE42}">
      <dsp:nvSpPr>
        <dsp:cNvPr id="0" name=""/>
        <dsp:cNvSpPr/>
      </dsp:nvSpPr>
      <dsp:spPr>
        <a:xfrm>
          <a:off x="1258405" y="465"/>
          <a:ext cx="4963477"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a:t>First four letter indicate the academic subject</a:t>
          </a:r>
        </a:p>
      </dsp:txBody>
      <dsp:txXfrm>
        <a:off x="1258405" y="465"/>
        <a:ext cx="4963477" cy="1089528"/>
      </dsp:txXfrm>
    </dsp:sp>
    <dsp:sp modelId="{77A59ABD-1F1C-4920-B78C-49B4E0B9FC72}">
      <dsp:nvSpPr>
        <dsp:cNvPr id="0" name=""/>
        <dsp:cNvSpPr/>
      </dsp:nvSpPr>
      <dsp:spPr>
        <a:xfrm>
          <a:off x="6221882" y="465"/>
          <a:ext cx="4808067"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577850">
            <a:lnSpc>
              <a:spcPct val="90000"/>
            </a:lnSpc>
            <a:spcBef>
              <a:spcPct val="0"/>
            </a:spcBef>
            <a:spcAft>
              <a:spcPct val="35000"/>
            </a:spcAft>
            <a:buNone/>
          </a:pPr>
          <a:r>
            <a:rPr lang="en-US" sz="1300" kern="1200"/>
            <a:t>Example: NURS = Nursing, PYSC = Psychology, etc.</a:t>
          </a:r>
        </a:p>
      </dsp:txBody>
      <dsp:txXfrm>
        <a:off x="6221882" y="465"/>
        <a:ext cx="4808067" cy="1089528"/>
      </dsp:txXfrm>
    </dsp:sp>
    <dsp:sp modelId="{FF0C74FE-1694-4752-9217-C3A663361205}">
      <dsp:nvSpPr>
        <dsp:cNvPr id="0" name=""/>
        <dsp:cNvSpPr/>
      </dsp:nvSpPr>
      <dsp:spPr>
        <a:xfrm>
          <a:off x="0" y="1362376"/>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C043C8-B2A9-430E-8BAB-E2213445363E}">
      <dsp:nvSpPr>
        <dsp:cNvPr id="0" name=""/>
        <dsp:cNvSpPr/>
      </dsp:nvSpPr>
      <dsp:spPr>
        <a:xfrm>
          <a:off x="329582" y="1607520"/>
          <a:ext cx="599240" cy="59924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2154C4-A25E-4D8C-9075-85B1784BA516}">
      <dsp:nvSpPr>
        <dsp:cNvPr id="0" name=""/>
        <dsp:cNvSpPr/>
      </dsp:nvSpPr>
      <dsp:spPr>
        <a:xfrm>
          <a:off x="1258405" y="1362376"/>
          <a:ext cx="4963477"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a:t>The numbers identify the course and the academic level</a:t>
          </a:r>
        </a:p>
      </dsp:txBody>
      <dsp:txXfrm>
        <a:off x="1258405" y="1362376"/>
        <a:ext cx="4963477" cy="1089528"/>
      </dsp:txXfrm>
    </dsp:sp>
    <dsp:sp modelId="{5D5A3D38-E20B-4845-8F6D-900BBCD84BAA}">
      <dsp:nvSpPr>
        <dsp:cNvPr id="0" name=""/>
        <dsp:cNvSpPr/>
      </dsp:nvSpPr>
      <dsp:spPr>
        <a:xfrm>
          <a:off x="6221882" y="1362376"/>
          <a:ext cx="4808067"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577850">
            <a:lnSpc>
              <a:spcPct val="90000"/>
            </a:lnSpc>
            <a:spcBef>
              <a:spcPct val="0"/>
            </a:spcBef>
            <a:spcAft>
              <a:spcPct val="35000"/>
            </a:spcAft>
            <a:buNone/>
          </a:pPr>
          <a:r>
            <a:rPr lang="en-US" sz="1300" kern="1200"/>
            <a:t>Example NURS </a:t>
          </a:r>
          <a:r>
            <a:rPr lang="en-US" sz="1300" b="1" kern="1200"/>
            <a:t>2</a:t>
          </a:r>
          <a:r>
            <a:rPr lang="en-US" sz="1300" kern="1200"/>
            <a:t>000H = second year, NURS </a:t>
          </a:r>
          <a:r>
            <a:rPr lang="en-US" sz="1300" b="1" kern="1200"/>
            <a:t>3</a:t>
          </a:r>
          <a:r>
            <a:rPr lang="en-US" sz="1300" kern="1200"/>
            <a:t>001 = third year</a:t>
          </a:r>
        </a:p>
      </dsp:txBody>
      <dsp:txXfrm>
        <a:off x="6221882" y="1362376"/>
        <a:ext cx="4808067" cy="1089528"/>
      </dsp:txXfrm>
    </dsp:sp>
    <dsp:sp modelId="{BAFD726C-A656-4383-9271-F0843FF28E5A}">
      <dsp:nvSpPr>
        <dsp:cNvPr id="0" name=""/>
        <dsp:cNvSpPr/>
      </dsp:nvSpPr>
      <dsp:spPr>
        <a:xfrm>
          <a:off x="0" y="2724286"/>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F48006-CE16-4CB7-AD69-856DFDE34B36}">
      <dsp:nvSpPr>
        <dsp:cNvPr id="0" name=""/>
        <dsp:cNvSpPr/>
      </dsp:nvSpPr>
      <dsp:spPr>
        <a:xfrm>
          <a:off x="329582" y="2969430"/>
          <a:ext cx="599240" cy="599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898749-F696-4C92-AEAD-B82FB4783A0A}">
      <dsp:nvSpPr>
        <dsp:cNvPr id="0" name=""/>
        <dsp:cNvSpPr/>
      </dsp:nvSpPr>
      <dsp:spPr>
        <a:xfrm>
          <a:off x="1258405" y="2724286"/>
          <a:ext cx="4963477"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a:t>BScN = 20 credits</a:t>
          </a:r>
        </a:p>
      </dsp:txBody>
      <dsp:txXfrm>
        <a:off x="1258405" y="2724286"/>
        <a:ext cx="4963477" cy="1089528"/>
      </dsp:txXfrm>
    </dsp:sp>
    <dsp:sp modelId="{E649E266-21AE-4E60-BC95-979CDD4F1616}">
      <dsp:nvSpPr>
        <dsp:cNvPr id="0" name=""/>
        <dsp:cNvSpPr/>
      </dsp:nvSpPr>
      <dsp:spPr>
        <a:xfrm>
          <a:off x="6221882" y="2724286"/>
          <a:ext cx="4808067"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577850">
            <a:lnSpc>
              <a:spcPct val="90000"/>
            </a:lnSpc>
            <a:spcBef>
              <a:spcPct val="0"/>
            </a:spcBef>
            <a:spcAft>
              <a:spcPct val="35000"/>
            </a:spcAft>
            <a:buNone/>
          </a:pPr>
          <a:r>
            <a:rPr lang="en-CA" sz="1300" kern="1200"/>
            <a:t>H = 0.5 credits (I.E. NURS 2000H) = Half Year or 1 Term</a:t>
          </a:r>
          <a:endParaRPr lang="en-US" sz="1300" kern="1200"/>
        </a:p>
        <a:p>
          <a:pPr marL="0" lvl="0" indent="0" algn="l" defTabSz="577850">
            <a:lnSpc>
              <a:spcPct val="90000"/>
            </a:lnSpc>
            <a:spcBef>
              <a:spcPct val="0"/>
            </a:spcBef>
            <a:spcAft>
              <a:spcPct val="35000"/>
            </a:spcAft>
            <a:buNone/>
          </a:pPr>
          <a:r>
            <a:rPr lang="en-CA" sz="1300" kern="1200"/>
            <a:t>Y = 1.0 credits (I.E. INDG 2000Y) = Full Year or 2 Terms</a:t>
          </a:r>
          <a:endParaRPr lang="en-US" sz="1300" kern="1200"/>
        </a:p>
        <a:p>
          <a:pPr marL="0" lvl="0" indent="0" algn="l" defTabSz="577850">
            <a:lnSpc>
              <a:spcPct val="90000"/>
            </a:lnSpc>
            <a:spcBef>
              <a:spcPct val="0"/>
            </a:spcBef>
            <a:spcAft>
              <a:spcPct val="35000"/>
            </a:spcAft>
            <a:buNone/>
          </a:pPr>
          <a:r>
            <a:rPr lang="en-CA" sz="1300" kern="1200"/>
            <a:t>C = 1.5 credits (I.E. NURS 4020C) = Clinical Course, 1 Term, 300 hours</a:t>
          </a:r>
          <a:endParaRPr lang="en-US" sz="1300" kern="1200"/>
        </a:p>
      </dsp:txBody>
      <dsp:txXfrm>
        <a:off x="6221882" y="2724286"/>
        <a:ext cx="4808067" cy="1089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55273-FCC4-4C12-A9AD-BE8DC761A6AD}">
      <dsp:nvSpPr>
        <dsp:cNvPr id="0" name=""/>
        <dsp:cNvSpPr/>
      </dsp:nvSpPr>
      <dsp:spPr>
        <a:xfrm>
          <a:off x="6409" y="124393"/>
          <a:ext cx="1458532" cy="145853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499CE-FAAE-4B15-B7EA-25283010C4BF}">
      <dsp:nvSpPr>
        <dsp:cNvPr id="0" name=""/>
        <dsp:cNvSpPr/>
      </dsp:nvSpPr>
      <dsp:spPr>
        <a:xfrm>
          <a:off x="312701" y="430685"/>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FA7EF5-3781-4AF3-8834-CE41BAED3EA5}">
      <dsp:nvSpPr>
        <dsp:cNvPr id="0" name=""/>
        <dsp:cNvSpPr/>
      </dsp:nvSpPr>
      <dsp:spPr>
        <a:xfrm>
          <a:off x="1777484"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Program maps: </a:t>
          </a:r>
          <a:r>
            <a:rPr lang="en-US" sz="1800" kern="1200" dirty="0">
              <a:hlinkClick xmlns:r="http://schemas.openxmlformats.org/officeDocument/2006/relationships" r:id="rId3"/>
            </a:rPr>
            <a:t>https://www.trentu.ca/nursingorientation/program-planning-registration/program-course-maps</a:t>
          </a:r>
          <a:endParaRPr lang="en-US" sz="1800" kern="1200" dirty="0"/>
        </a:p>
      </dsp:txBody>
      <dsp:txXfrm>
        <a:off x="1777484" y="124393"/>
        <a:ext cx="3437969" cy="1458532"/>
      </dsp:txXfrm>
    </dsp:sp>
    <dsp:sp modelId="{5324A441-BFAD-4004-B0BD-E0A3F077BEB6}">
      <dsp:nvSpPr>
        <dsp:cNvPr id="0" name=""/>
        <dsp:cNvSpPr/>
      </dsp:nvSpPr>
      <dsp:spPr>
        <a:xfrm>
          <a:off x="5814495" y="124393"/>
          <a:ext cx="1458532" cy="145853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DE2FD-D8F2-465A-B92F-F2EB8E1DB205}">
      <dsp:nvSpPr>
        <dsp:cNvPr id="0" name=""/>
        <dsp:cNvSpPr/>
      </dsp:nvSpPr>
      <dsp:spPr>
        <a:xfrm>
          <a:off x="6120786" y="430685"/>
          <a:ext cx="845948" cy="84594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59CEA2-8E3D-4DC5-94C1-7DA8D6D12ABE}">
      <dsp:nvSpPr>
        <dsp:cNvPr id="0" name=""/>
        <dsp:cNvSpPr/>
      </dsp:nvSpPr>
      <dsp:spPr>
        <a:xfrm>
          <a:off x="7585570"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Page 1: Important program information &amp; contacts</a:t>
          </a:r>
        </a:p>
      </dsp:txBody>
      <dsp:txXfrm>
        <a:off x="7585570" y="124393"/>
        <a:ext cx="3437969" cy="1458532"/>
      </dsp:txXfrm>
    </dsp:sp>
    <dsp:sp modelId="{E5A47507-DE15-4B92-8487-F4F16D02BF98}">
      <dsp:nvSpPr>
        <dsp:cNvPr id="0" name=""/>
        <dsp:cNvSpPr/>
      </dsp:nvSpPr>
      <dsp:spPr>
        <a:xfrm>
          <a:off x="6409" y="2231354"/>
          <a:ext cx="1458532" cy="145853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49E078-596C-43E2-AB31-3FF5F39ADB1F}">
      <dsp:nvSpPr>
        <dsp:cNvPr id="0" name=""/>
        <dsp:cNvSpPr/>
      </dsp:nvSpPr>
      <dsp:spPr>
        <a:xfrm>
          <a:off x="312701" y="2537646"/>
          <a:ext cx="845948" cy="84594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3CAB60-2768-4968-BD8C-1B1EDE28953E}">
      <dsp:nvSpPr>
        <dsp:cNvPr id="0" name=""/>
        <dsp:cNvSpPr/>
      </dsp:nvSpPr>
      <dsp:spPr>
        <a:xfrm>
          <a:off x="1777484"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Page 2: CHECKLIST </a:t>
          </a:r>
        </a:p>
        <a:p>
          <a:pPr marL="0" lvl="0" indent="0" algn="l" defTabSz="800100">
            <a:lnSpc>
              <a:spcPct val="90000"/>
            </a:lnSpc>
            <a:spcBef>
              <a:spcPct val="0"/>
            </a:spcBef>
            <a:spcAft>
              <a:spcPct val="35000"/>
            </a:spcAft>
            <a:buNone/>
          </a:pPr>
          <a:r>
            <a:rPr lang="en-US" sz="1800" kern="1200" dirty="0"/>
            <a:t>What courses to take when</a:t>
          </a:r>
        </a:p>
      </dsp:txBody>
      <dsp:txXfrm>
        <a:off x="1777484" y="2231354"/>
        <a:ext cx="3437969" cy="1458532"/>
      </dsp:txXfrm>
    </dsp:sp>
    <dsp:sp modelId="{6C14E726-9059-44F6-B7F5-4768F808182F}">
      <dsp:nvSpPr>
        <dsp:cNvPr id="0" name=""/>
        <dsp:cNvSpPr/>
      </dsp:nvSpPr>
      <dsp:spPr>
        <a:xfrm>
          <a:off x="5814495" y="2231354"/>
          <a:ext cx="1458532" cy="145853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63C5F-7E30-43AB-997A-AB5CF20FCFF3}">
      <dsp:nvSpPr>
        <dsp:cNvPr id="0" name=""/>
        <dsp:cNvSpPr/>
      </dsp:nvSpPr>
      <dsp:spPr>
        <a:xfrm>
          <a:off x="6120786" y="2537646"/>
          <a:ext cx="845948" cy="84594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74D514-8AE5-461F-8C55-C9737DD76DC0}">
      <dsp:nvSpPr>
        <dsp:cNvPr id="0" name=""/>
        <dsp:cNvSpPr/>
      </dsp:nvSpPr>
      <dsp:spPr>
        <a:xfrm>
          <a:off x="7585570"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Academic Calendar </a:t>
          </a:r>
        </a:p>
        <a:p>
          <a:pPr marL="0" lvl="0" indent="0" algn="l" defTabSz="800100">
            <a:lnSpc>
              <a:spcPct val="90000"/>
            </a:lnSpc>
            <a:spcBef>
              <a:spcPct val="0"/>
            </a:spcBef>
            <a:spcAft>
              <a:spcPct val="35000"/>
            </a:spcAft>
            <a:buNone/>
          </a:pPr>
          <a:r>
            <a:rPr lang="en-US" sz="1800" kern="1200" dirty="0"/>
            <a:t>The official University document includes all requirements  &amp; </a:t>
          </a:r>
          <a:r>
            <a:rPr lang="en-US" sz="1800" b="1" kern="1200" dirty="0"/>
            <a:t>important dates</a:t>
          </a:r>
          <a:r>
            <a:rPr lang="en-US" sz="1800" kern="1200" dirty="0"/>
            <a:t>:</a:t>
          </a:r>
        </a:p>
        <a:p>
          <a:pPr marL="0" lvl="0" indent="0" algn="l" defTabSz="800100">
            <a:lnSpc>
              <a:spcPct val="90000"/>
            </a:lnSpc>
            <a:spcBef>
              <a:spcPct val="0"/>
            </a:spcBef>
            <a:spcAft>
              <a:spcPct val="35000"/>
            </a:spcAft>
            <a:buNone/>
          </a:pPr>
          <a:r>
            <a:rPr lang="en-US" sz="1600" kern="1200" dirty="0">
              <a:hlinkClick xmlns:r="http://schemas.openxmlformats.org/officeDocument/2006/relationships" r:id="rId10"/>
            </a:rPr>
            <a:t>https://www.trentu.ca/registrar/academic-calendar</a:t>
          </a:r>
          <a:r>
            <a:rPr lang="en-US" sz="1600" kern="1200" dirty="0"/>
            <a:t/>
          </a:r>
        </a:p>
      </dsp:txBody>
      <dsp:txXfrm>
        <a:off x="7585570" y="2231354"/>
        <a:ext cx="3437969" cy="14585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5CA0F-65DF-4243-97AC-2400702FE218}" type="datetimeFigureOut">
              <a:rPr lang="en-US" smtClean="0"/>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3C221-C3FB-3D4C-A42A-8EA27A970301}" type="slidenum">
              <a:rPr lang="en-US" smtClean="0"/>
              <a:t>‹#›</a:t>
            </a:fld>
            <a:endParaRPr lang="en-US"/>
          </a:p>
        </p:txBody>
      </p:sp>
    </p:spTree>
    <p:extLst>
      <p:ext uri="{BB962C8B-B14F-4D97-AF65-F5344CB8AC3E}">
        <p14:creationId xmlns:p14="http://schemas.microsoft.com/office/powerpoint/2010/main" val="209700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3C221-C3FB-3D4C-A42A-8EA27A970301}" type="slidenum">
              <a:rPr lang="en-US" smtClean="0"/>
              <a:t>1</a:t>
            </a:fld>
            <a:endParaRPr lang="en-US"/>
          </a:p>
        </p:txBody>
      </p:sp>
    </p:spTree>
    <p:extLst>
      <p:ext uri="{BB962C8B-B14F-4D97-AF65-F5344CB8AC3E}">
        <p14:creationId xmlns:p14="http://schemas.microsoft.com/office/powerpoint/2010/main" val="66838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8/15/2025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002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123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8/15/2025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666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and Bullet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8989" y="2668699"/>
            <a:ext cx="11394024" cy="3437263"/>
          </a:xfrm>
          <a:prstGeom prst="rect">
            <a:avLst/>
          </a:prstGeom>
        </p:spPr>
        <p:txBody>
          <a:bodyPr wrap="square" lIns="182880" tIns="91440" rIns="182880" bIns="91440"/>
          <a:lstStyle>
            <a:lvl1pPr marL="341367" indent="-341367">
              <a:lnSpc>
                <a:spcPct val="100000"/>
              </a:lnSpc>
              <a:spcBef>
                <a:spcPts val="0"/>
              </a:spcBef>
              <a:spcAft>
                <a:spcPts val="0"/>
              </a:spcAft>
              <a:buClr>
                <a:srgbClr val="40647E"/>
              </a:buClr>
              <a:buFont typeface="Arial"/>
              <a:buChar char="•"/>
              <a:defRPr sz="2667">
                <a:solidFill>
                  <a:srgbClr val="053021"/>
                </a:solidFill>
                <a:latin typeface="Arial"/>
                <a:cs typeface="Arial"/>
              </a:defRPr>
            </a:lvl1pPr>
            <a:lvl2pPr marL="707118" indent="-304792">
              <a:lnSpc>
                <a:spcPct val="100000"/>
              </a:lnSpc>
              <a:spcBef>
                <a:spcPts val="0"/>
              </a:spcBef>
              <a:buClr>
                <a:srgbClr val="40647E"/>
              </a:buClr>
              <a:buFont typeface="Arial"/>
              <a:buChar char="•"/>
              <a:defRPr sz="2400" baseline="0">
                <a:solidFill>
                  <a:srgbClr val="053021"/>
                </a:solidFill>
                <a:latin typeface="Arial"/>
                <a:cs typeface="Arial"/>
              </a:defRPr>
            </a:lvl2pPr>
            <a:lvl3pPr marL="999719" indent="-268217">
              <a:lnSpc>
                <a:spcPct val="100000"/>
              </a:lnSpc>
              <a:spcBef>
                <a:spcPts val="0"/>
              </a:spcBef>
              <a:buClr>
                <a:srgbClr val="40647E"/>
              </a:buClr>
              <a:buFont typeface="Arial"/>
              <a:buChar char="•"/>
              <a:defRPr sz="2133">
                <a:solidFill>
                  <a:srgbClr val="053021"/>
                </a:solidFill>
                <a:latin typeface="Arial"/>
                <a:cs typeface="Arial"/>
              </a:defRPr>
            </a:lvl3pPr>
            <a:lvl4pPr marL="1316703" indent="-268217">
              <a:lnSpc>
                <a:spcPct val="100000"/>
              </a:lnSpc>
              <a:spcBef>
                <a:spcPts val="0"/>
              </a:spcBef>
              <a:buClr>
                <a:srgbClr val="40647E"/>
              </a:buClr>
              <a:buFont typeface="Arial"/>
              <a:buChar char="•"/>
              <a:defRPr sz="1867" baseline="0">
                <a:solidFill>
                  <a:srgbClr val="053021"/>
                </a:solidFill>
                <a:latin typeface="Arial"/>
                <a:cs typeface="Arial"/>
              </a:defRPr>
            </a:lvl4pPr>
            <a:lvl5pPr marL="1548345" indent="-219451">
              <a:lnSpc>
                <a:spcPct val="100000"/>
              </a:lnSpc>
              <a:spcBef>
                <a:spcPts val="0"/>
              </a:spcBef>
              <a:buClr>
                <a:srgbClr val="40647E"/>
              </a:buClr>
              <a:buFont typeface="Arial"/>
              <a:buChar char="•"/>
              <a:defRPr sz="1867">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9" name="Oval 8"/>
          <p:cNvSpPr/>
          <p:nvPr userDrawn="1"/>
        </p:nvSpPr>
        <p:spPr>
          <a:xfrm>
            <a:off x="11494191" y="6356348"/>
            <a:ext cx="304800" cy="3048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b="1" i="0" dirty="0">
              <a:solidFill>
                <a:srgbClr val="FFFFFF"/>
              </a:solidFill>
              <a:latin typeface="Arial"/>
              <a:cs typeface="Arial"/>
            </a:endParaRPr>
          </a:p>
        </p:txBody>
      </p:sp>
      <p:sp>
        <p:nvSpPr>
          <p:cNvPr id="10" name="Slide Number Placeholder 9"/>
          <p:cNvSpPr>
            <a:spLocks noGrp="1"/>
          </p:cNvSpPr>
          <p:nvPr>
            <p:ph type="sldNum" sz="quarter" idx="10"/>
          </p:nvPr>
        </p:nvSpPr>
        <p:spPr>
          <a:xfrm>
            <a:off x="11494191" y="6366313"/>
            <a:ext cx="304800" cy="268943"/>
          </a:xfrm>
          <a:prstGeom prst="rect">
            <a:avLst/>
          </a:prstGeom>
        </p:spPr>
        <p:txBody>
          <a:bodyPr lIns="0" tIns="0" rIns="0" bIns="0" anchor="ctr" anchorCtr="0"/>
          <a:lstStyle>
            <a:lvl1pPr algn="ctr">
              <a:defRPr sz="1200" b="1" i="0">
                <a:solidFill>
                  <a:srgbClr val="FFFFFF"/>
                </a:solidFill>
                <a:latin typeface="Arial"/>
                <a:cs typeface="Arial"/>
              </a:defRPr>
            </a:lvl1pPr>
          </a:lstStyle>
          <a:p>
            <a:fld id="{A21E8A3B-FC14-144C-AC26-DE3BCE97D7C1}" type="slidenum">
              <a:rPr lang="en-US" smtClean="0"/>
              <a:pPr/>
              <a:t>‹#›</a:t>
            </a:fld>
            <a:endParaRPr lang="en-US" dirty="0"/>
          </a:p>
        </p:txBody>
      </p:sp>
      <p:sp>
        <p:nvSpPr>
          <p:cNvPr id="18" name="Title 17"/>
          <p:cNvSpPr>
            <a:spLocks noGrp="1"/>
          </p:cNvSpPr>
          <p:nvPr>
            <p:ph type="title" hasCustomPrompt="1"/>
          </p:nvPr>
        </p:nvSpPr>
        <p:spPr>
          <a:xfrm>
            <a:off x="398989" y="1635989"/>
            <a:ext cx="11394024" cy="844799"/>
          </a:xfrm>
          <a:prstGeom prst="rect">
            <a:avLst/>
          </a:prstGeom>
        </p:spPr>
        <p:txBody>
          <a:bodyPr vert="horz" lIns="182880" tIns="91440" rIns="182880" bIns="91440"/>
          <a:lstStyle>
            <a:lvl1pPr algn="l">
              <a:lnSpc>
                <a:spcPct val="80000"/>
              </a:lnSpc>
              <a:defRPr sz="3733" b="1" i="0">
                <a:solidFill>
                  <a:srgbClr val="053021"/>
                </a:solidFill>
                <a:latin typeface="Arial"/>
                <a:cs typeface="Arial"/>
              </a:defRPr>
            </a:lvl1pPr>
          </a:lstStyle>
          <a:p>
            <a:r>
              <a:rPr lang="en-CA" dirty="0"/>
              <a:t>Click to add header</a:t>
            </a:r>
            <a:endParaRPr lang="en-US" dirty="0"/>
          </a:p>
        </p:txBody>
      </p:sp>
      <p:sp>
        <p:nvSpPr>
          <p:cNvPr id="21" name="Text Placeholder 20"/>
          <p:cNvSpPr>
            <a:spLocks noGrp="1"/>
          </p:cNvSpPr>
          <p:nvPr>
            <p:ph type="body" sz="quarter" idx="11" hasCustomPrompt="1"/>
          </p:nvPr>
        </p:nvSpPr>
        <p:spPr>
          <a:xfrm>
            <a:off x="7408279" y="6356350"/>
            <a:ext cx="3956416" cy="268943"/>
          </a:xfrm>
          <a:prstGeom prst="rect">
            <a:avLst/>
          </a:prstGeom>
        </p:spPr>
        <p:txBody>
          <a:bodyPr vert="horz" lIns="0" tIns="0" rIns="0" bIns="0" anchor="ctr" anchorCtr="0"/>
          <a:lstStyle>
            <a:lvl1pPr marL="0" indent="0" algn="r">
              <a:buNone/>
              <a:defRPr sz="12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263054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8/15/2025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555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956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47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422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805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841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8/15/2025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0791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828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8/15/2025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17900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 id="2147483726" r:id="rId12"/>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nursingadmissions@trentu.ca" TargetMode="Externa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trentu.ca/advising/course-selection-and-registration/register-courses" TargetMode="Externa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8.svg"/></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nursingadvising@trentu.c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5339-AED9-97C7-D4AF-AE22FC7B283F}"/>
              </a:ext>
            </a:extLst>
          </p:cNvPr>
          <p:cNvSpPr>
            <a:spLocks noGrp="1"/>
          </p:cNvSpPr>
          <p:nvPr>
            <p:ph type="ctrTitle" idx="4294967295"/>
          </p:nvPr>
        </p:nvSpPr>
        <p:spPr>
          <a:xfrm>
            <a:off x="599281" y="4294823"/>
            <a:ext cx="10993438" cy="804863"/>
          </a:xfrm>
        </p:spPr>
        <p:txBody>
          <a:bodyPr>
            <a:normAutofit/>
          </a:bodyPr>
          <a:lstStyle/>
          <a:p>
            <a:pPr algn="ctr"/>
            <a:r>
              <a:rPr lang="en-US" b="1" dirty="0"/>
              <a:t>Program Information: What to Expect in Year one</a:t>
            </a:r>
          </a:p>
        </p:txBody>
      </p:sp>
      <p:sp>
        <p:nvSpPr>
          <p:cNvPr id="3" name="Subtitle 2">
            <a:extLst>
              <a:ext uri="{FF2B5EF4-FFF2-40B4-BE49-F238E27FC236}">
                <a16:creationId xmlns:a16="http://schemas.microsoft.com/office/drawing/2014/main" id="{D869830A-73D3-6DE0-99F6-2FC90B27B02E}"/>
              </a:ext>
            </a:extLst>
          </p:cNvPr>
          <p:cNvSpPr>
            <a:spLocks noGrp="1"/>
          </p:cNvSpPr>
          <p:nvPr>
            <p:ph type="subTitle" idx="4294967295"/>
          </p:nvPr>
        </p:nvSpPr>
        <p:spPr>
          <a:xfrm>
            <a:off x="369455" y="5727066"/>
            <a:ext cx="10993438" cy="804863"/>
          </a:xfrm>
        </p:spPr>
        <p:txBody>
          <a:bodyPr>
            <a:normAutofit/>
          </a:bodyPr>
          <a:lstStyle/>
          <a:p>
            <a:pPr marL="0" indent="0" algn="ctr">
              <a:buNone/>
            </a:pPr>
            <a:r>
              <a:rPr lang="en-US" sz="2000" b="1" dirty="0"/>
              <a:t>Kathleen Crook, Academic Coordinator, Trent/Fleming School of Nursing </a:t>
            </a:r>
          </a:p>
        </p:txBody>
      </p:sp>
      <p:pic>
        <p:nvPicPr>
          <p:cNvPr id="4" name="Picture 3">
            <a:extLst>
              <a:ext uri="{FF2B5EF4-FFF2-40B4-BE49-F238E27FC236}">
                <a16:creationId xmlns:a16="http://schemas.microsoft.com/office/drawing/2014/main" id="{6914924B-9A78-879D-CFBB-4F120C963867}"/>
              </a:ext>
            </a:extLst>
          </p:cNvPr>
          <p:cNvPicPr>
            <a:picLocks noChangeAspect="1"/>
          </p:cNvPicPr>
          <p:nvPr/>
        </p:nvPicPr>
        <p:blipFill>
          <a:blip r:embed="rId3"/>
          <a:stretch>
            <a:fillRect/>
          </a:stretch>
        </p:blipFill>
        <p:spPr>
          <a:xfrm>
            <a:off x="1278608" y="867612"/>
            <a:ext cx="9640703" cy="3422448"/>
          </a:xfrm>
          <a:prstGeom prst="rect">
            <a:avLst/>
          </a:prstGeom>
        </p:spPr>
      </p:pic>
    </p:spTree>
    <p:extLst>
      <p:ext uri="{BB962C8B-B14F-4D97-AF65-F5344CB8AC3E}">
        <p14:creationId xmlns:p14="http://schemas.microsoft.com/office/powerpoint/2010/main" val="142609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F372-125D-0ECF-B04D-8E23098D1183}"/>
              </a:ext>
            </a:extLst>
          </p:cNvPr>
          <p:cNvSpPr>
            <a:spLocks noGrp="1"/>
          </p:cNvSpPr>
          <p:nvPr>
            <p:ph type="title"/>
          </p:nvPr>
        </p:nvSpPr>
        <p:spPr/>
        <p:txBody>
          <a:bodyPr/>
          <a:lstStyle/>
          <a:p>
            <a:r>
              <a:rPr lang="en-US" dirty="0"/>
              <a:t>Transfer credits</a:t>
            </a:r>
          </a:p>
        </p:txBody>
      </p:sp>
      <p:sp>
        <p:nvSpPr>
          <p:cNvPr id="5" name="Content Placeholder 4">
            <a:extLst>
              <a:ext uri="{FF2B5EF4-FFF2-40B4-BE49-F238E27FC236}">
                <a16:creationId xmlns:a16="http://schemas.microsoft.com/office/drawing/2014/main" id="{ABD1A889-9FF6-8B24-6979-C574C1F996D4}"/>
              </a:ext>
            </a:extLst>
          </p:cNvPr>
          <p:cNvSpPr>
            <a:spLocks noGrp="1"/>
          </p:cNvSpPr>
          <p:nvPr>
            <p:ph idx="1"/>
          </p:nvPr>
        </p:nvSpPr>
        <p:spPr/>
        <p:txBody>
          <a:bodyPr>
            <a:normAutofit/>
          </a:bodyPr>
          <a:lstStyle/>
          <a:p>
            <a:pPr marL="400050" indent="-342900">
              <a:spcAft>
                <a:spcPts val="1200"/>
              </a:spcAft>
              <a:buFont typeface="Arial" panose="020B0604020202020204" pitchFamily="34" charset="0"/>
              <a:buChar char="•"/>
            </a:pPr>
            <a:r>
              <a:rPr lang="en-US" sz="1800" dirty="0">
                <a:solidFill>
                  <a:schemeClr val="tx1">
                    <a:lumMod val="75000"/>
                    <a:lumOff val="25000"/>
                  </a:schemeClr>
                </a:solidFill>
              </a:rPr>
              <a:t>To see what you’ve been awarded go to MyTrent &gt; Academics &gt; Transfer Credits icon</a:t>
            </a:r>
          </a:p>
          <a:p>
            <a:pPr marL="400050" indent="-342900">
              <a:spcAft>
                <a:spcPts val="1200"/>
              </a:spcAft>
              <a:buFont typeface="Arial" panose="020B0604020202020204" pitchFamily="34" charset="0"/>
              <a:buChar char="•"/>
            </a:pPr>
            <a:r>
              <a:rPr lang="en-US" sz="1800" dirty="0">
                <a:solidFill>
                  <a:schemeClr val="tx1">
                    <a:lumMod val="75000"/>
                    <a:lumOff val="25000"/>
                  </a:schemeClr>
                </a:solidFill>
              </a:rPr>
              <a:t>To be evaluated for additional transfer credit, send full course syllabi to </a:t>
            </a:r>
            <a:r>
              <a:rPr lang="en-US" sz="1800" dirty="0">
                <a:solidFill>
                  <a:schemeClr val="tx1">
                    <a:lumMod val="75000"/>
                    <a:lumOff val="25000"/>
                  </a:schemeClr>
                </a:solidFill>
                <a:hlinkClick r:id="rId2">
                  <a:extLst>
                    <a:ext uri="{A12FA001-AC4F-418D-AE19-62706E023703}">
                      <ahyp:hlinkClr xmlns:ahyp="http://schemas.microsoft.com/office/drawing/2018/hyperlinkcolor" val="tx"/>
                    </a:ext>
                  </a:extLst>
                </a:hlinkClick>
              </a:rPr>
              <a:t>nursingadmissions@trentu.ca</a:t>
            </a:r>
            <a:endParaRPr lang="en-US" sz="1800" dirty="0">
              <a:solidFill>
                <a:schemeClr val="tx1">
                  <a:lumMod val="75000"/>
                  <a:lumOff val="25000"/>
                </a:schemeClr>
              </a:solidFill>
            </a:endParaRPr>
          </a:p>
          <a:p>
            <a:pPr marL="400050" indent="-342900">
              <a:spcAft>
                <a:spcPts val="1200"/>
              </a:spcAft>
              <a:buFont typeface="Arial" panose="020B0604020202020204" pitchFamily="34" charset="0"/>
              <a:buChar char="•"/>
            </a:pPr>
            <a:r>
              <a:rPr lang="en-US" sz="1800" dirty="0">
                <a:solidFill>
                  <a:schemeClr val="tx1">
                    <a:lumMod val="75000"/>
                    <a:lumOff val="25000"/>
                  </a:schemeClr>
                </a:solidFill>
              </a:rPr>
              <a:t>Direct transfer vs. general or unassigned transfer</a:t>
            </a:r>
          </a:p>
          <a:p>
            <a:pPr marL="724050" lvl="1" indent="-342900">
              <a:spcAft>
                <a:spcPts val="1200"/>
              </a:spcAft>
              <a:buFont typeface="Arial" panose="020B0604020202020204" pitchFamily="34" charset="0"/>
              <a:buChar char="•"/>
            </a:pPr>
            <a:r>
              <a:rPr lang="en-US" dirty="0">
                <a:solidFill>
                  <a:schemeClr val="tx1">
                    <a:lumMod val="75000"/>
                    <a:lumOff val="25000"/>
                  </a:schemeClr>
                </a:solidFill>
              </a:rPr>
              <a:t>PSYC 1020H direct Trent credit equivalent</a:t>
            </a:r>
          </a:p>
          <a:p>
            <a:pPr marL="724050" lvl="1" indent="-342900">
              <a:spcAft>
                <a:spcPts val="1200"/>
              </a:spcAft>
              <a:buFont typeface="Arial" panose="020B0604020202020204" pitchFamily="34" charset="0"/>
              <a:buChar char="•"/>
            </a:pPr>
            <a:r>
              <a:rPr lang="en-US" dirty="0">
                <a:solidFill>
                  <a:schemeClr val="tx1">
                    <a:lumMod val="75000"/>
                    <a:lumOff val="25000"/>
                  </a:schemeClr>
                </a:solidFill>
              </a:rPr>
              <a:t>ARTS YR1 general first year elective</a:t>
            </a:r>
          </a:p>
          <a:p>
            <a:pPr marL="400050" indent="-342900">
              <a:spcAft>
                <a:spcPts val="1200"/>
              </a:spcAft>
              <a:buFont typeface="Arial" panose="020B0604020202020204" pitchFamily="34" charset="0"/>
              <a:buChar char="•"/>
            </a:pPr>
            <a:r>
              <a:rPr lang="en-US" sz="1800" dirty="0">
                <a:solidFill>
                  <a:schemeClr val="tx1">
                    <a:lumMod val="75000"/>
                    <a:lumOff val="25000"/>
                  </a:schemeClr>
                </a:solidFill>
              </a:rPr>
              <a:t>Use transfer credit to satisfy required courses or electives.  Ensure they are at the right course code and year level </a:t>
            </a:r>
          </a:p>
          <a:p>
            <a:pPr marL="0" indent="0">
              <a:buNone/>
            </a:pPr>
            <a:endParaRPr lang="en-US" dirty="0"/>
          </a:p>
        </p:txBody>
      </p:sp>
      <p:pic>
        <p:nvPicPr>
          <p:cNvPr id="8" name="Graphic 7" descr="Checkbox Checked with solid fill">
            <a:extLst>
              <a:ext uri="{FF2B5EF4-FFF2-40B4-BE49-F238E27FC236}">
                <a16:creationId xmlns:a16="http://schemas.microsoft.com/office/drawing/2014/main" id="{8975902C-AA14-8F03-CB25-F8D395A310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1564" y="3429000"/>
            <a:ext cx="1914832" cy="1914832"/>
          </a:xfrm>
          <a:prstGeom prst="rect">
            <a:avLst/>
          </a:prstGeom>
        </p:spPr>
      </p:pic>
    </p:spTree>
    <p:extLst>
      <p:ext uri="{BB962C8B-B14F-4D97-AF65-F5344CB8AC3E}">
        <p14:creationId xmlns:p14="http://schemas.microsoft.com/office/powerpoint/2010/main" val="30482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D2DB9D6-C7EC-1D5F-DA78-BDA912EA15D3}"/>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300" dirty="0">
                <a:solidFill>
                  <a:schemeClr val="tx1"/>
                </a:solidFill>
              </a:rPr>
              <a:t>Year one Program overview</a:t>
            </a:r>
            <a:br>
              <a:rPr lang="en-US" sz="3300" dirty="0">
                <a:solidFill>
                  <a:schemeClr val="tx1"/>
                </a:solidFill>
              </a:rPr>
            </a:br>
            <a:br>
              <a:rPr lang="en-US" sz="3300" dirty="0">
                <a:solidFill>
                  <a:schemeClr val="tx1"/>
                </a:solidFill>
              </a:rPr>
            </a:br>
            <a:r>
              <a:rPr lang="en-US" sz="3300" dirty="0">
                <a:solidFill>
                  <a:schemeClr val="tx1"/>
                </a:solidFill>
              </a:rPr>
              <a:t>Collaborative</a:t>
            </a:r>
          </a:p>
        </p:txBody>
      </p:sp>
      <p:sp>
        <p:nvSpPr>
          <p:cNvPr id="42" name="Rectangle 4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0B8DB529-2A7B-A749-E747-4C2D55621BC9}"/>
              </a:ext>
            </a:extLst>
          </p:cNvPr>
          <p:cNvPicPr>
            <a:picLocks noChangeAspect="1"/>
          </p:cNvPicPr>
          <p:nvPr/>
        </p:nvPicPr>
        <p:blipFill>
          <a:blip r:embed="rId2"/>
          <a:srcRect b="696"/>
          <a:stretch>
            <a:fillRect/>
          </a:stretch>
        </p:blipFill>
        <p:spPr>
          <a:xfrm>
            <a:off x="1649077" y="502919"/>
            <a:ext cx="4239048" cy="5778845"/>
          </a:xfrm>
          <a:prstGeom prst="rect">
            <a:avLst/>
          </a:prstGeom>
        </p:spPr>
      </p:pic>
    </p:spTree>
    <p:extLst>
      <p:ext uri="{BB962C8B-B14F-4D97-AF65-F5344CB8AC3E}">
        <p14:creationId xmlns:p14="http://schemas.microsoft.com/office/powerpoint/2010/main" val="6878685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34FE9C2-56FD-C4CB-548E-4ADE744747F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F7C1BA2-BF25-26F1-1E58-724784331CAE}"/>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300" dirty="0">
                <a:solidFill>
                  <a:schemeClr val="tx1"/>
                </a:solidFill>
              </a:rPr>
              <a:t>Year one Program overview</a:t>
            </a:r>
            <a:br>
              <a:rPr lang="en-US" sz="3300" dirty="0">
                <a:solidFill>
                  <a:schemeClr val="tx1"/>
                </a:solidFill>
              </a:rPr>
            </a:br>
            <a:br>
              <a:rPr lang="en-US" sz="3300" dirty="0">
                <a:solidFill>
                  <a:schemeClr val="tx1"/>
                </a:solidFill>
              </a:rPr>
            </a:br>
            <a:r>
              <a:rPr lang="en-US" sz="3300" dirty="0">
                <a:solidFill>
                  <a:schemeClr val="tx1"/>
                </a:solidFill>
              </a:rPr>
              <a:t>Collaborative</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ED6F6AF5-F3F1-3F4B-B44C-A6C009362823}"/>
              </a:ext>
            </a:extLst>
          </p:cNvPr>
          <p:cNvPicPr>
            <a:picLocks noChangeAspect="1"/>
          </p:cNvPicPr>
          <p:nvPr/>
        </p:nvPicPr>
        <p:blipFill>
          <a:blip r:embed="rId2"/>
          <a:stretch>
            <a:fillRect/>
          </a:stretch>
        </p:blipFill>
        <p:spPr>
          <a:xfrm>
            <a:off x="321535" y="453643"/>
            <a:ext cx="3289345" cy="6080896"/>
          </a:xfrm>
          <a:prstGeom prst="rect">
            <a:avLst/>
          </a:prstGeom>
        </p:spPr>
      </p:pic>
      <p:pic>
        <p:nvPicPr>
          <p:cNvPr id="5" name="Picture 4">
            <a:extLst>
              <a:ext uri="{FF2B5EF4-FFF2-40B4-BE49-F238E27FC236}">
                <a16:creationId xmlns:a16="http://schemas.microsoft.com/office/drawing/2014/main" id="{531BAF9B-F9B0-D36A-92BF-A48CFAE90243}"/>
              </a:ext>
            </a:extLst>
          </p:cNvPr>
          <p:cNvPicPr>
            <a:picLocks noChangeAspect="1"/>
          </p:cNvPicPr>
          <p:nvPr/>
        </p:nvPicPr>
        <p:blipFill>
          <a:blip r:embed="rId3"/>
          <a:stretch>
            <a:fillRect/>
          </a:stretch>
        </p:blipFill>
        <p:spPr>
          <a:xfrm>
            <a:off x="3971830" y="434087"/>
            <a:ext cx="3119341" cy="6148266"/>
          </a:xfrm>
          <a:prstGeom prst="rect">
            <a:avLst/>
          </a:prstGeom>
        </p:spPr>
      </p:pic>
    </p:spTree>
    <p:extLst>
      <p:ext uri="{BB962C8B-B14F-4D97-AF65-F5344CB8AC3E}">
        <p14:creationId xmlns:p14="http://schemas.microsoft.com/office/powerpoint/2010/main" val="304465153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62BF-EE74-A8A7-6500-FDFDED445FC2}"/>
              </a:ext>
            </a:extLst>
          </p:cNvPr>
          <p:cNvSpPr>
            <a:spLocks noGrp="1"/>
          </p:cNvSpPr>
          <p:nvPr>
            <p:ph type="title"/>
          </p:nvPr>
        </p:nvSpPr>
        <p:spPr>
          <a:xfrm>
            <a:off x="748192" y="2163096"/>
            <a:ext cx="3031852" cy="1956619"/>
          </a:xfrm>
        </p:spPr>
        <p:txBody>
          <a:bodyPr>
            <a:normAutofit fontScale="90000"/>
          </a:bodyPr>
          <a:lstStyle/>
          <a:p>
            <a:r>
              <a:rPr lang="en-US" sz="2800" dirty="0"/>
              <a:t>Course Planning &amp; Registration</a:t>
            </a:r>
            <a:br>
              <a:rPr lang="en-US" sz="2800" dirty="0"/>
            </a:br>
            <a:br>
              <a:rPr lang="en-US" sz="2800" dirty="0"/>
            </a:br>
            <a:r>
              <a:rPr lang="en-US" sz="2800" dirty="0"/>
              <a:t>Tips!</a:t>
            </a:r>
            <a:br>
              <a:rPr lang="en-US" sz="2800" dirty="0"/>
            </a:br>
            <a:br>
              <a:rPr lang="en-US" sz="2800" dirty="0"/>
            </a:br>
            <a:br>
              <a:rPr lang="en-US" sz="2800" dirty="0"/>
            </a:br>
            <a:endParaRPr lang="en-US" sz="2800" dirty="0"/>
          </a:p>
        </p:txBody>
      </p:sp>
      <p:sp>
        <p:nvSpPr>
          <p:cNvPr id="5" name="Content Placeholder 4">
            <a:extLst>
              <a:ext uri="{FF2B5EF4-FFF2-40B4-BE49-F238E27FC236}">
                <a16:creationId xmlns:a16="http://schemas.microsoft.com/office/drawing/2014/main" id="{7258AEB2-AF96-D7FC-28E5-D41376AB9862}"/>
              </a:ext>
            </a:extLst>
          </p:cNvPr>
          <p:cNvSpPr>
            <a:spLocks noGrp="1"/>
          </p:cNvSpPr>
          <p:nvPr>
            <p:ph idx="1"/>
          </p:nvPr>
        </p:nvSpPr>
        <p:spPr>
          <a:xfrm>
            <a:off x="4900928" y="825910"/>
            <a:ext cx="6650991" cy="5584722"/>
          </a:xfrm>
        </p:spPr>
        <p:txBody>
          <a:bodyPr>
            <a:normAutofit/>
          </a:bodyPr>
          <a:lstStyle/>
          <a:p>
            <a:pPr marL="400050" indent="-342900">
              <a:buFont typeface="Arial" panose="020B0604020202020204" pitchFamily="34" charset="0"/>
              <a:buChar char="•"/>
            </a:pPr>
            <a:r>
              <a:rPr lang="en-US" sz="1800" b="0" dirty="0">
                <a:solidFill>
                  <a:schemeClr val="tx1">
                    <a:lumMod val="75000"/>
                    <a:lumOff val="25000"/>
                  </a:schemeClr>
                </a:solidFill>
              </a:rPr>
              <a:t>Use your Program Map as a guide when planning your schedule in Self-Service</a:t>
            </a:r>
          </a:p>
          <a:p>
            <a:pPr marL="400050" indent="-342900">
              <a:buFont typeface="Arial" panose="020B0604020202020204" pitchFamily="34" charset="0"/>
              <a:buChar char="•"/>
            </a:pPr>
            <a:r>
              <a:rPr lang="en-US" sz="1800" dirty="0">
                <a:solidFill>
                  <a:schemeClr val="tx1">
                    <a:lumMod val="75000"/>
                    <a:lumOff val="25000"/>
                  </a:schemeClr>
                </a:solidFill>
              </a:rPr>
              <a:t>Remember: Adding a course to your plan does </a:t>
            </a:r>
            <a:r>
              <a:rPr lang="en-US" sz="1800" b="1" dirty="0">
                <a:solidFill>
                  <a:schemeClr val="tx1">
                    <a:lumMod val="75000"/>
                    <a:lumOff val="25000"/>
                  </a:schemeClr>
                </a:solidFill>
              </a:rPr>
              <a:t>not</a:t>
            </a:r>
            <a:r>
              <a:rPr lang="en-US" sz="1800" dirty="0">
                <a:solidFill>
                  <a:schemeClr val="tx1">
                    <a:lumMod val="75000"/>
                    <a:lumOff val="25000"/>
                  </a:schemeClr>
                </a:solidFill>
              </a:rPr>
              <a:t> register you in the course </a:t>
            </a:r>
          </a:p>
          <a:p>
            <a:pPr marL="400050" indent="-342900">
              <a:buFont typeface="Arial" panose="020B0604020202020204" pitchFamily="34" charset="0"/>
              <a:buChar char="•"/>
            </a:pPr>
            <a:r>
              <a:rPr lang="en-US" dirty="0"/>
              <a:t>Helpful how-to videos are available on the Advising website: ​</a:t>
            </a:r>
            <a:r>
              <a:rPr lang="en-US" u="sng" dirty="0">
                <a:hlinkClick r:id="rId2"/>
              </a:rPr>
              <a:t>https://www.trentu.ca/advising/course-selection-and-registration/register-courses</a:t>
            </a:r>
            <a:r>
              <a:rPr lang="en-US" dirty="0"/>
              <a:t> ​</a:t>
            </a:r>
            <a:endParaRPr lang="en-US" sz="1800" b="0" dirty="0">
              <a:solidFill>
                <a:schemeClr val="tx1">
                  <a:lumMod val="75000"/>
                  <a:lumOff val="25000"/>
                </a:schemeClr>
              </a:solidFill>
            </a:endParaRPr>
          </a:p>
          <a:p>
            <a:pPr marL="400050" indent="-342900">
              <a:buFont typeface="Arial" panose="020B0604020202020204" pitchFamily="34" charset="0"/>
              <a:buChar char="•"/>
            </a:pPr>
            <a:r>
              <a:rPr lang="en-US" sz="1800" dirty="0">
                <a:solidFill>
                  <a:schemeClr val="tx1">
                    <a:lumMod val="75000"/>
                    <a:lumOff val="25000"/>
                  </a:schemeClr>
                </a:solidFill>
              </a:rPr>
              <a:t>A blue “Register” button will appear under courses on your plan </a:t>
            </a:r>
            <a:r>
              <a:rPr lang="en-US" sz="1800" i="1" dirty="0">
                <a:solidFill>
                  <a:schemeClr val="tx1">
                    <a:lumMod val="75000"/>
                    <a:lumOff val="25000"/>
                  </a:schemeClr>
                </a:solidFill>
              </a:rPr>
              <a:t>and</a:t>
            </a:r>
            <a:r>
              <a:rPr lang="en-US" sz="1800" dirty="0">
                <a:solidFill>
                  <a:schemeClr val="tx1">
                    <a:lumMod val="75000"/>
                    <a:lumOff val="25000"/>
                  </a:schemeClr>
                </a:solidFill>
              </a:rPr>
              <a:t> “Register now” at the top of the screen</a:t>
            </a:r>
          </a:p>
          <a:p>
            <a:pPr marL="845820" lvl="1" indent="-342900">
              <a:buFont typeface="Arial" panose="020B0604020202020204" pitchFamily="34" charset="0"/>
              <a:buChar char="•"/>
            </a:pPr>
            <a:r>
              <a:rPr lang="en-US" b="0" dirty="0">
                <a:solidFill>
                  <a:schemeClr val="tx1">
                    <a:lumMod val="75000"/>
                    <a:lumOff val="25000"/>
                  </a:schemeClr>
                </a:solidFill>
              </a:rPr>
              <a:t>“</a:t>
            </a:r>
            <a:r>
              <a:rPr lang="en-US" b="1" dirty="0">
                <a:solidFill>
                  <a:schemeClr val="tx1">
                    <a:lumMod val="75000"/>
                    <a:lumOff val="25000"/>
                  </a:schemeClr>
                </a:solidFill>
              </a:rPr>
              <a:t>Register now” MUST be used for winter term and any time you are in a clinical course with a co-requisite theory!</a:t>
            </a:r>
          </a:p>
          <a:p>
            <a:pPr marL="502920" lvl="1" indent="0">
              <a:buNone/>
            </a:pPr>
            <a:endParaRPr lang="en-US" b="1" dirty="0">
              <a:solidFill>
                <a:schemeClr val="tx1">
                  <a:lumMod val="75000"/>
                  <a:lumOff val="25000"/>
                </a:schemeClr>
              </a:solidFill>
            </a:endParaRPr>
          </a:p>
          <a:p>
            <a:endParaRPr lang="en-US" dirty="0"/>
          </a:p>
        </p:txBody>
      </p:sp>
      <p:pic>
        <p:nvPicPr>
          <p:cNvPr id="9" name="Graphic 8" descr="Daily calendar with solid fill">
            <a:extLst>
              <a:ext uri="{FF2B5EF4-FFF2-40B4-BE49-F238E27FC236}">
                <a16:creationId xmlns:a16="http://schemas.microsoft.com/office/drawing/2014/main" id="{D8D3B0AD-2698-D8E4-7027-C663960E1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755" y="3429000"/>
            <a:ext cx="2189895" cy="2189895"/>
          </a:xfrm>
          <a:prstGeom prst="rect">
            <a:avLst/>
          </a:prstGeom>
        </p:spPr>
      </p:pic>
      <p:pic>
        <p:nvPicPr>
          <p:cNvPr id="1028" name="Picture 4" descr="A blue rectangular sign with white text&#10;&#10;AI-generated content may be incorrect.">
            <a:extLst>
              <a:ext uri="{FF2B5EF4-FFF2-40B4-BE49-F238E27FC236}">
                <a16:creationId xmlns:a16="http://schemas.microsoft.com/office/drawing/2014/main" id="{BC516655-8460-3F7F-FCF0-41F85F8767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188" y="5618895"/>
            <a:ext cx="4014470" cy="68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3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50A24A-BE45-5F8E-EDCE-720BC716F22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685FAA61-B02E-0BDD-B969-3CDF868F2FD4}"/>
              </a:ext>
            </a:extLst>
          </p:cNvPr>
          <p:cNvSpPr>
            <a:spLocks noGrp="1"/>
          </p:cNvSpPr>
          <p:nvPr>
            <p:ph type="ctrTitle"/>
          </p:nvPr>
        </p:nvSpPr>
        <p:spPr>
          <a:xfrm>
            <a:off x="8109235" y="863695"/>
            <a:ext cx="3511233" cy="3779995"/>
          </a:xfrm>
        </p:spPr>
        <p:txBody>
          <a:bodyPr anchor="ctr">
            <a:normAutofit/>
          </a:bodyPr>
          <a:lstStyle/>
          <a:p>
            <a:r>
              <a:rPr lang="en-US" dirty="0">
                <a:solidFill>
                  <a:schemeClr val="tx1"/>
                </a:solidFill>
              </a:rPr>
              <a:t>Resources For Success</a:t>
            </a:r>
          </a:p>
        </p:txBody>
      </p:sp>
      <p:pic>
        <p:nvPicPr>
          <p:cNvPr id="2" name="Picture 1" descr="A picture containing clothing, person, indoor, medical equipment">
            <a:extLst>
              <a:ext uri="{FF2B5EF4-FFF2-40B4-BE49-F238E27FC236}">
                <a16:creationId xmlns:a16="http://schemas.microsoft.com/office/drawing/2014/main" id="{0DC3EB00-5D95-638D-7195-64BB18520744}"/>
              </a:ext>
            </a:extLst>
          </p:cNvPr>
          <p:cNvPicPr>
            <a:picLocks noChangeAspect="1"/>
          </p:cNvPicPr>
          <p:nvPr/>
        </p:nvPicPr>
        <p:blipFill rotWithShape="1">
          <a:blip r:embed="rId2"/>
          <a:srcRect l="18760" r="7873" b="-1"/>
          <a:stretch/>
        </p:blipFill>
        <p:spPr>
          <a:xfrm>
            <a:off x="20" y="10"/>
            <a:ext cx="7537685" cy="6857990"/>
          </a:xfrm>
          <a:prstGeom prst="rect">
            <a:avLst/>
          </a:prstGeom>
        </p:spPr>
      </p:pic>
      <p:sp>
        <p:nvSpPr>
          <p:cNvPr id="13"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525237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D798-E506-5482-4328-C0BF297B3FFA}"/>
              </a:ext>
            </a:extLst>
          </p:cNvPr>
          <p:cNvSpPr>
            <a:spLocks noGrp="1"/>
          </p:cNvSpPr>
          <p:nvPr>
            <p:ph type="title"/>
          </p:nvPr>
        </p:nvSpPr>
        <p:spPr/>
        <p:txBody>
          <a:bodyPr/>
          <a:lstStyle/>
          <a:p>
            <a:r>
              <a:rPr lang="en-US" dirty="0"/>
              <a:t>What to Expect &amp; How to Manage</a:t>
            </a:r>
          </a:p>
        </p:txBody>
      </p:sp>
      <p:sp>
        <p:nvSpPr>
          <p:cNvPr id="3" name="Content Placeholder 2">
            <a:extLst>
              <a:ext uri="{FF2B5EF4-FFF2-40B4-BE49-F238E27FC236}">
                <a16:creationId xmlns:a16="http://schemas.microsoft.com/office/drawing/2014/main" id="{9561F22A-782F-410B-22B2-6952D38DD4D3}"/>
              </a:ext>
            </a:extLst>
          </p:cNvPr>
          <p:cNvSpPr>
            <a:spLocks noGrp="1"/>
          </p:cNvSpPr>
          <p:nvPr>
            <p:ph idx="1"/>
          </p:nvPr>
        </p:nvSpPr>
        <p:spPr/>
        <p:txBody>
          <a:bodyPr/>
          <a:lstStyle/>
          <a:p>
            <a:pPr marL="0" indent="0">
              <a:buNone/>
            </a:pPr>
            <a:r>
              <a:rPr lang="en-US" dirty="0"/>
              <a:t>Bachelor of Science in Nursing a rigorous academic program. Nursing students have unique responsibilities, such as..</a:t>
            </a:r>
          </a:p>
          <a:p>
            <a:r>
              <a:rPr lang="en-US" dirty="0"/>
              <a:t>Monitoring both the university AND the TFSON Important Dates &amp; Deadlines</a:t>
            </a:r>
          </a:p>
          <a:p>
            <a:r>
              <a:rPr lang="en-US" dirty="0"/>
              <a:t>Maintaining their non-academic requirements throughout the program</a:t>
            </a:r>
          </a:p>
          <a:p>
            <a:r>
              <a:rPr lang="en-US" dirty="0"/>
              <a:t>Being available before the start of term for clinical orientation and/or clinical site onboarding</a:t>
            </a:r>
          </a:p>
          <a:p>
            <a:r>
              <a:rPr lang="en-US" dirty="0"/>
              <a:t>Requiring unique supplies, like uniforms, badges, and lab kits</a:t>
            </a:r>
          </a:p>
          <a:p>
            <a:r>
              <a:rPr lang="en-US" dirty="0"/>
              <a:t>Clinical placement shifts, which increase in duration as you move through the program</a:t>
            </a:r>
          </a:p>
          <a:p>
            <a:endParaRPr lang="en-US" dirty="0"/>
          </a:p>
          <a:p>
            <a:pPr marL="0" indent="0">
              <a:buNone/>
            </a:pPr>
            <a:r>
              <a:rPr lang="en-US" dirty="0"/>
              <a:t>…what are some strategies for how to manage?</a:t>
            </a:r>
          </a:p>
          <a:p>
            <a:pPr marL="0" indent="0">
              <a:buNone/>
            </a:pPr>
            <a:endParaRPr lang="en-US" dirty="0"/>
          </a:p>
        </p:txBody>
      </p:sp>
    </p:spTree>
    <p:extLst>
      <p:ext uri="{BB962C8B-B14F-4D97-AF65-F5344CB8AC3E}">
        <p14:creationId xmlns:p14="http://schemas.microsoft.com/office/powerpoint/2010/main" val="107209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6217-5C67-7F90-C705-D8738ED7AD60}"/>
              </a:ext>
            </a:extLst>
          </p:cNvPr>
          <p:cNvSpPr>
            <a:spLocks noGrp="1"/>
          </p:cNvSpPr>
          <p:nvPr>
            <p:ph type="title"/>
          </p:nvPr>
        </p:nvSpPr>
        <p:spPr/>
        <p:txBody>
          <a:bodyPr/>
          <a:lstStyle/>
          <a:p>
            <a:r>
              <a:rPr lang="en-US" dirty="0"/>
              <a:t>Resources for success</a:t>
            </a:r>
          </a:p>
        </p:txBody>
      </p:sp>
      <p:sp>
        <p:nvSpPr>
          <p:cNvPr id="4" name="Content Placeholder 3">
            <a:extLst>
              <a:ext uri="{FF2B5EF4-FFF2-40B4-BE49-F238E27FC236}">
                <a16:creationId xmlns:a16="http://schemas.microsoft.com/office/drawing/2014/main" id="{8CB110C4-A217-CFD3-C78E-6A3EEC67721B}"/>
              </a:ext>
            </a:extLst>
          </p:cNvPr>
          <p:cNvSpPr>
            <a:spLocks noGrp="1"/>
          </p:cNvSpPr>
          <p:nvPr>
            <p:ph idx="1"/>
          </p:nvPr>
        </p:nvSpPr>
        <p:spPr>
          <a:xfrm>
            <a:off x="593663" y="2377146"/>
            <a:ext cx="11029615" cy="3634486"/>
          </a:xfrm>
        </p:spPr>
        <p:txBody>
          <a:bodyPr>
            <a:normAutofit/>
          </a:bodyPr>
          <a:lstStyle/>
          <a:p>
            <a:r>
              <a:rPr lang="en-US" dirty="0"/>
              <a:t>TFSON Student Handbook</a:t>
            </a:r>
          </a:p>
          <a:p>
            <a:r>
              <a:rPr lang="en-US" dirty="0"/>
              <a:t>Program Map</a:t>
            </a:r>
          </a:p>
          <a:p>
            <a:pPr lvl="1"/>
            <a:r>
              <a:rPr lang="en-US" dirty="0"/>
              <a:t>Page 1 Important Info &amp; Contacts</a:t>
            </a:r>
          </a:p>
          <a:p>
            <a:pPr lvl="1"/>
            <a:r>
              <a:rPr lang="en-US" dirty="0"/>
              <a:t>Page 2 Semester-by semester check list</a:t>
            </a:r>
          </a:p>
          <a:p>
            <a:r>
              <a:rPr lang="en-US" dirty="0"/>
              <a:t>TFSON Intranet through Blackboard</a:t>
            </a:r>
          </a:p>
          <a:p>
            <a:r>
              <a:rPr lang="en-US" dirty="0"/>
              <a:t>Academic Calendar</a:t>
            </a:r>
          </a:p>
          <a:p>
            <a:r>
              <a:rPr lang="en-US" dirty="0"/>
              <a:t>Academic Timetable</a:t>
            </a:r>
          </a:p>
        </p:txBody>
      </p:sp>
      <p:sp>
        <p:nvSpPr>
          <p:cNvPr id="6" name="Content Placeholder 5">
            <a:extLst>
              <a:ext uri="{FF2B5EF4-FFF2-40B4-BE49-F238E27FC236}">
                <a16:creationId xmlns:a16="http://schemas.microsoft.com/office/drawing/2014/main" id="{86204F61-BBAC-C0A3-58CF-3A569E30617B}"/>
              </a:ext>
            </a:extLst>
          </p:cNvPr>
          <p:cNvSpPr>
            <a:spLocks noGrp="1"/>
          </p:cNvSpPr>
          <p:nvPr>
            <p:ph sz="quarter" idx="4294967295"/>
          </p:nvPr>
        </p:nvSpPr>
        <p:spPr>
          <a:xfrm>
            <a:off x="6997700" y="2925763"/>
            <a:ext cx="5194300" cy="2935287"/>
          </a:xfrm>
        </p:spPr>
        <p:txBody>
          <a:bodyPr>
            <a:normAutofit/>
          </a:bodyPr>
          <a:lstStyle/>
          <a:p>
            <a:endParaRPr lang="en-US" dirty="0"/>
          </a:p>
          <a:p>
            <a:endParaRPr lang="en-US" dirty="0"/>
          </a:p>
          <a:p>
            <a:pPr marL="0" indent="0">
              <a:buNone/>
            </a:pPr>
            <a:endParaRPr lang="en-US" dirty="0"/>
          </a:p>
        </p:txBody>
      </p:sp>
      <p:sp>
        <p:nvSpPr>
          <p:cNvPr id="3" name="Text Placeholder 2">
            <a:extLst>
              <a:ext uri="{FF2B5EF4-FFF2-40B4-BE49-F238E27FC236}">
                <a16:creationId xmlns:a16="http://schemas.microsoft.com/office/drawing/2014/main" id="{954D9C59-B70D-8D69-CFA6-28D06CC58E63}"/>
              </a:ext>
            </a:extLst>
          </p:cNvPr>
          <p:cNvSpPr>
            <a:spLocks noGrp="1"/>
          </p:cNvSpPr>
          <p:nvPr>
            <p:ph type="body" idx="4294967295"/>
          </p:nvPr>
        </p:nvSpPr>
        <p:spPr>
          <a:xfrm>
            <a:off x="593663" y="2098540"/>
            <a:ext cx="5194300" cy="557213"/>
          </a:xfrm>
        </p:spPr>
        <p:txBody>
          <a:bodyPr>
            <a:normAutofit/>
          </a:bodyPr>
          <a:lstStyle/>
          <a:p>
            <a:pPr marL="0" indent="0">
              <a:buNone/>
            </a:pPr>
            <a:r>
              <a:rPr lang="en-US" sz="2000" dirty="0"/>
              <a:t>Informational Resources</a:t>
            </a:r>
          </a:p>
        </p:txBody>
      </p:sp>
      <p:pic>
        <p:nvPicPr>
          <p:cNvPr id="16" name="Graphic 15" descr="Map with pin with solid fill">
            <a:extLst>
              <a:ext uri="{FF2B5EF4-FFF2-40B4-BE49-F238E27FC236}">
                <a16:creationId xmlns:a16="http://schemas.microsoft.com/office/drawing/2014/main" id="{57899AA5-5F77-1CA3-B4BC-608085D703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1706" y="2227620"/>
            <a:ext cx="1465158" cy="1465158"/>
          </a:xfrm>
          <a:prstGeom prst="rect">
            <a:avLst/>
          </a:prstGeom>
        </p:spPr>
      </p:pic>
      <p:pic>
        <p:nvPicPr>
          <p:cNvPr id="18" name="Graphic 17" descr="Internet with solid fill">
            <a:extLst>
              <a:ext uri="{FF2B5EF4-FFF2-40B4-BE49-F238E27FC236}">
                <a16:creationId xmlns:a16="http://schemas.microsoft.com/office/drawing/2014/main" id="{257A15E3-F133-8BB3-ED84-098E140F4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69502" y="2237982"/>
            <a:ext cx="1542555" cy="1542555"/>
          </a:xfrm>
          <a:prstGeom prst="rect">
            <a:avLst/>
          </a:prstGeom>
        </p:spPr>
      </p:pic>
      <p:pic>
        <p:nvPicPr>
          <p:cNvPr id="20" name="Graphic 19" descr="Daily calendar with solid fill">
            <a:extLst>
              <a:ext uri="{FF2B5EF4-FFF2-40B4-BE49-F238E27FC236}">
                <a16:creationId xmlns:a16="http://schemas.microsoft.com/office/drawing/2014/main" id="{DE29CFE7-5D19-4465-873E-C6E3033377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32542" y="3851355"/>
            <a:ext cx="1763486" cy="1763486"/>
          </a:xfrm>
          <a:prstGeom prst="rect">
            <a:avLst/>
          </a:prstGeom>
        </p:spPr>
      </p:pic>
      <p:pic>
        <p:nvPicPr>
          <p:cNvPr id="22" name="Graphic 21" descr="Address Book with solid fill">
            <a:extLst>
              <a:ext uri="{FF2B5EF4-FFF2-40B4-BE49-F238E27FC236}">
                <a16:creationId xmlns:a16="http://schemas.microsoft.com/office/drawing/2014/main" id="{DC4AAFDA-3913-2810-73F2-3AE953D743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61186" y="3851355"/>
            <a:ext cx="1763486" cy="1763486"/>
          </a:xfrm>
          <a:prstGeom prst="rect">
            <a:avLst/>
          </a:prstGeom>
        </p:spPr>
      </p:pic>
    </p:spTree>
    <p:extLst>
      <p:ext uri="{BB962C8B-B14F-4D97-AF65-F5344CB8AC3E}">
        <p14:creationId xmlns:p14="http://schemas.microsoft.com/office/powerpoint/2010/main" val="398280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64EB-9C50-AF3A-918A-9D17F128BD0A}"/>
              </a:ext>
            </a:extLst>
          </p:cNvPr>
          <p:cNvSpPr>
            <a:spLocks noGrp="1"/>
          </p:cNvSpPr>
          <p:nvPr>
            <p:ph type="title"/>
          </p:nvPr>
        </p:nvSpPr>
        <p:spPr/>
        <p:txBody>
          <a:bodyPr/>
          <a:lstStyle/>
          <a:p>
            <a:r>
              <a:rPr lang="en-US" dirty="0"/>
              <a:t>Resources for success</a:t>
            </a:r>
          </a:p>
        </p:txBody>
      </p:sp>
      <p:sp>
        <p:nvSpPr>
          <p:cNvPr id="4" name="Content Placeholder 3">
            <a:extLst>
              <a:ext uri="{FF2B5EF4-FFF2-40B4-BE49-F238E27FC236}">
                <a16:creationId xmlns:a16="http://schemas.microsoft.com/office/drawing/2014/main" id="{3D8EF6B8-CD9C-4D95-4E35-21A8CF42C584}"/>
              </a:ext>
            </a:extLst>
          </p:cNvPr>
          <p:cNvSpPr>
            <a:spLocks noGrp="1"/>
          </p:cNvSpPr>
          <p:nvPr>
            <p:ph idx="1"/>
          </p:nvPr>
        </p:nvSpPr>
        <p:spPr>
          <a:xfrm>
            <a:off x="581193" y="2536343"/>
            <a:ext cx="11029615" cy="3634486"/>
          </a:xfrm>
        </p:spPr>
        <p:txBody>
          <a:bodyPr>
            <a:normAutofit/>
          </a:bodyPr>
          <a:lstStyle/>
          <a:p>
            <a:r>
              <a:rPr lang="en-US" dirty="0"/>
              <a:t>Program Advising with the Academic Coordinator</a:t>
            </a:r>
          </a:p>
          <a:p>
            <a:r>
              <a:rPr lang="en-US" dirty="0"/>
              <a:t>College Academic Advising </a:t>
            </a:r>
          </a:p>
          <a:p>
            <a:r>
              <a:rPr lang="en-US" dirty="0"/>
              <a:t>Academic Skills</a:t>
            </a:r>
          </a:p>
          <a:p>
            <a:r>
              <a:rPr lang="en-US" dirty="0"/>
              <a:t>Student Wellness Centre</a:t>
            </a:r>
          </a:p>
          <a:p>
            <a:r>
              <a:rPr lang="en-US" dirty="0"/>
              <a:t>Student Accessibility Services</a:t>
            </a:r>
          </a:p>
          <a:p>
            <a:endParaRPr lang="en-US" dirty="0"/>
          </a:p>
          <a:p>
            <a:r>
              <a:rPr lang="en-US" dirty="0"/>
              <a:t>Your faculty &amp; staff in the TFSON!</a:t>
            </a:r>
          </a:p>
          <a:p>
            <a:endParaRPr lang="en-US" dirty="0"/>
          </a:p>
        </p:txBody>
      </p:sp>
      <p:sp>
        <p:nvSpPr>
          <p:cNvPr id="3" name="Text Placeholder 2">
            <a:extLst>
              <a:ext uri="{FF2B5EF4-FFF2-40B4-BE49-F238E27FC236}">
                <a16:creationId xmlns:a16="http://schemas.microsoft.com/office/drawing/2014/main" id="{D07B4506-DF32-1642-45EA-C7562D76990A}"/>
              </a:ext>
            </a:extLst>
          </p:cNvPr>
          <p:cNvSpPr>
            <a:spLocks noGrp="1"/>
          </p:cNvSpPr>
          <p:nvPr>
            <p:ph type="body" idx="4294967295"/>
          </p:nvPr>
        </p:nvSpPr>
        <p:spPr>
          <a:xfrm>
            <a:off x="581192" y="1979130"/>
            <a:ext cx="5194300" cy="557213"/>
          </a:xfrm>
        </p:spPr>
        <p:txBody>
          <a:bodyPr>
            <a:normAutofit/>
          </a:bodyPr>
          <a:lstStyle/>
          <a:p>
            <a:pPr marL="0" indent="0">
              <a:buNone/>
            </a:pPr>
            <a:r>
              <a:rPr lang="en-US" sz="2000" dirty="0"/>
              <a:t>Campus Resources:</a:t>
            </a:r>
          </a:p>
        </p:txBody>
      </p:sp>
      <p:pic>
        <p:nvPicPr>
          <p:cNvPr id="8" name="Graphic 7" descr="Chat with solid fill">
            <a:extLst>
              <a:ext uri="{FF2B5EF4-FFF2-40B4-BE49-F238E27FC236}">
                <a16:creationId xmlns:a16="http://schemas.microsoft.com/office/drawing/2014/main" id="{E3D0B4A5-F11E-B150-55FD-40C766B5F5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4835" y="2556228"/>
            <a:ext cx="1475433" cy="1475433"/>
          </a:xfrm>
          <a:prstGeom prst="rect">
            <a:avLst/>
          </a:prstGeom>
        </p:spPr>
      </p:pic>
      <p:pic>
        <p:nvPicPr>
          <p:cNvPr id="10" name="Graphic 9" descr="Right Brain with solid fill">
            <a:extLst>
              <a:ext uri="{FF2B5EF4-FFF2-40B4-BE49-F238E27FC236}">
                <a16:creationId xmlns:a16="http://schemas.microsoft.com/office/drawing/2014/main" id="{F85B538C-1DE7-B9E7-EB16-F21E6BDCEB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0323" y="4353586"/>
            <a:ext cx="1395046" cy="1395046"/>
          </a:xfrm>
          <a:prstGeom prst="rect">
            <a:avLst/>
          </a:prstGeom>
        </p:spPr>
      </p:pic>
      <p:pic>
        <p:nvPicPr>
          <p:cNvPr id="14" name="Graphic 13" descr="Lightbulb and pencil with solid fill">
            <a:extLst>
              <a:ext uri="{FF2B5EF4-FFF2-40B4-BE49-F238E27FC236}">
                <a16:creationId xmlns:a16="http://schemas.microsoft.com/office/drawing/2014/main" id="{47D38903-E639-F8BE-D553-EFA944A717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36619" y="2644569"/>
            <a:ext cx="1298750" cy="1298750"/>
          </a:xfrm>
          <a:prstGeom prst="rect">
            <a:avLst/>
          </a:prstGeom>
        </p:spPr>
      </p:pic>
      <p:pic>
        <p:nvPicPr>
          <p:cNvPr id="22" name="Graphic 21" descr="Group success with solid fill">
            <a:extLst>
              <a:ext uri="{FF2B5EF4-FFF2-40B4-BE49-F238E27FC236}">
                <a16:creationId xmlns:a16="http://schemas.microsoft.com/office/drawing/2014/main" id="{BC10F33A-2455-5B29-C56C-8281110F26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07162" y="4555526"/>
            <a:ext cx="1193106" cy="1193106"/>
          </a:xfrm>
          <a:prstGeom prst="rect">
            <a:avLst/>
          </a:prstGeom>
        </p:spPr>
      </p:pic>
    </p:spTree>
    <p:extLst>
      <p:ext uri="{BB962C8B-B14F-4D97-AF65-F5344CB8AC3E}">
        <p14:creationId xmlns:p14="http://schemas.microsoft.com/office/powerpoint/2010/main" val="70791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se-up of stacked books">
            <a:extLst>
              <a:ext uri="{FF2B5EF4-FFF2-40B4-BE49-F238E27FC236}">
                <a16:creationId xmlns:a16="http://schemas.microsoft.com/office/drawing/2014/main" id="{B56828AB-74F6-79AD-0FD9-83D95D8BC2E5}"/>
              </a:ext>
            </a:extLst>
          </p:cNvPr>
          <p:cNvPicPr>
            <a:picLocks noGrp="1" noChangeAspect="1"/>
          </p:cNvPicPr>
          <p:nvPr>
            <p:ph idx="1"/>
          </p:nvPr>
        </p:nvPicPr>
        <p:blipFill>
          <a:blip r:embed="rId2">
            <a:alphaModFix amt="40000"/>
          </a:blip>
          <a:srcRect/>
          <a:stretch>
            <a:fillRect/>
          </a:stretch>
        </p:blipFill>
        <p:spPr>
          <a:xfrm>
            <a:off x="20" y="10"/>
            <a:ext cx="12191980" cy="6857990"/>
          </a:xfrm>
          <a:prstGeom prst="rect">
            <a:avLst/>
          </a:prstGeom>
        </p:spPr>
      </p:pic>
      <p:sp>
        <p:nvSpPr>
          <p:cNvPr id="11" name="TextBox 10">
            <a:extLst>
              <a:ext uri="{FF2B5EF4-FFF2-40B4-BE49-F238E27FC236}">
                <a16:creationId xmlns:a16="http://schemas.microsoft.com/office/drawing/2014/main" id="{B8275488-42E3-B5A2-DB8B-616BBB247302}"/>
              </a:ext>
            </a:extLst>
          </p:cNvPr>
          <p:cNvSpPr txBox="1"/>
          <p:nvPr/>
        </p:nvSpPr>
        <p:spPr>
          <a:xfrm>
            <a:off x="660399" y="833120"/>
            <a:ext cx="6268721" cy="5588000"/>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a:p>
            <a:pPr defTabSz="457200">
              <a:spcBef>
                <a:spcPct val="20000"/>
              </a:spcBef>
              <a:spcAft>
                <a:spcPts val="600"/>
              </a:spcAft>
              <a:buClr>
                <a:schemeClr val="accent1"/>
              </a:buClr>
              <a:buSzPct val="92000"/>
            </a:pPr>
            <a:r>
              <a:rPr lang="en-US" b="1" dirty="0">
                <a:solidFill>
                  <a:schemeClr val="tx1">
                    <a:lumMod val="75000"/>
                    <a:lumOff val="25000"/>
                  </a:schemeClr>
                </a:solidFill>
              </a:rPr>
              <a:t>The University Workload: What to Expect</a:t>
            </a:r>
          </a:p>
          <a:p>
            <a:pPr defTabSz="457200">
              <a:spcBef>
                <a:spcPct val="20000"/>
              </a:spcBef>
              <a:spcAft>
                <a:spcPts val="600"/>
              </a:spcAft>
              <a:buClr>
                <a:schemeClr val="accent1"/>
              </a:buClr>
              <a:buSzPct val="92000"/>
              <a:buFont typeface="Wingdings 2" panose="05020102010507070707" pitchFamily="18" charset="2"/>
              <a:buChar char=""/>
            </a:pPr>
            <a:endParaRPr lang="en-US" b="1" dirty="0">
              <a:solidFill>
                <a:schemeClr val="tx1">
                  <a:lumMod val="75000"/>
                  <a:lumOff val="25000"/>
                </a:schemeClr>
              </a:solidFill>
            </a:endParaRPr>
          </a:p>
          <a:p>
            <a:pPr defTabSz="457200">
              <a:spcBef>
                <a:spcPct val="20000"/>
              </a:spcBef>
              <a:spcAft>
                <a:spcPts val="600"/>
              </a:spcAft>
              <a:buClr>
                <a:schemeClr val="accent1"/>
              </a:buClr>
              <a:buSzPct val="92000"/>
            </a:pPr>
            <a:r>
              <a:rPr lang="en-US" dirty="0">
                <a:solidFill>
                  <a:schemeClr val="tx1">
                    <a:lumMod val="75000"/>
                    <a:lumOff val="25000"/>
                  </a:schemeClr>
                </a:solidFill>
              </a:rPr>
              <a:t>As a general rule, full-time students should treat their studies like a full-time job, spending 40-50 hours per week in class, doing lab work, reading, reviewing, writing, and thinking.</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a:p>
            <a:pPr defTabSz="457200">
              <a:spcBef>
                <a:spcPct val="20000"/>
              </a:spcBef>
              <a:spcAft>
                <a:spcPts val="600"/>
              </a:spcAft>
              <a:buClr>
                <a:schemeClr val="accent1"/>
              </a:buClr>
              <a:buSzPct val="92000"/>
            </a:pPr>
            <a:r>
              <a:rPr lang="en-US" dirty="0">
                <a:solidFill>
                  <a:schemeClr val="tx1">
                    <a:lumMod val="75000"/>
                    <a:lumOff val="25000"/>
                  </a:schemeClr>
                </a:solidFill>
              </a:rPr>
              <a:t>Some weeks, the workload may be light, while in others, you may have multiple assignments or tests. It is important to plan by day, week and month to manage the ebb and flow of the term.</a:t>
            </a:r>
          </a:p>
          <a:p>
            <a:pPr defTabSz="457200">
              <a:spcBef>
                <a:spcPct val="20000"/>
              </a:spcBef>
              <a:spcAft>
                <a:spcPts val="600"/>
              </a:spcAft>
              <a:buClr>
                <a:schemeClr val="accent1"/>
              </a:buClr>
              <a:buSzPct val="92000"/>
            </a:pPr>
            <a:endParaRPr lang="en-US" dirty="0">
              <a:solidFill>
                <a:schemeClr val="tx1">
                  <a:lumMod val="75000"/>
                  <a:lumOff val="25000"/>
                </a:schemeClr>
              </a:solidFill>
            </a:endParaRPr>
          </a:p>
          <a:p>
            <a:pPr defTabSz="457200">
              <a:spcBef>
                <a:spcPct val="20000"/>
              </a:spcBef>
              <a:spcAft>
                <a:spcPts val="600"/>
              </a:spcAft>
              <a:buClr>
                <a:schemeClr val="accent1"/>
              </a:buClr>
              <a:buSzPct val="92000"/>
            </a:pPr>
            <a:r>
              <a:rPr lang="en-US" dirty="0">
                <a:solidFill>
                  <a:schemeClr val="tx1">
                    <a:lumMod val="75000"/>
                    <a:lumOff val="25000"/>
                  </a:schemeClr>
                </a:solidFill>
              </a:rPr>
              <a:t>																					trentu.ca/</a:t>
            </a:r>
            <a:r>
              <a:rPr lang="en-US" dirty="0" err="1">
                <a:solidFill>
                  <a:schemeClr val="tx1">
                    <a:lumMod val="75000"/>
                    <a:lumOff val="25000"/>
                  </a:schemeClr>
                </a:solidFill>
              </a:rPr>
              <a:t>academicskills</a:t>
            </a:r>
            <a:endParaRPr lang="en-US" dirty="0">
              <a:solidFill>
                <a:schemeClr val="tx1">
                  <a:lumMod val="75000"/>
                  <a:lumOff val="25000"/>
                </a:schemeClr>
              </a:solidFill>
            </a:endParaRP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54995907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C78EAF7E-8C16-9D59-2ACF-7115FE65F900}"/>
              </a:ext>
            </a:extLst>
          </p:cNvPr>
          <p:cNvSpPr>
            <a:spLocks noGrp="1"/>
          </p:cNvSpPr>
          <p:nvPr>
            <p:ph type="ctrTitle"/>
          </p:nvPr>
        </p:nvSpPr>
        <p:spPr>
          <a:xfrm>
            <a:off x="8179574" y="1539002"/>
            <a:ext cx="3511233" cy="3779995"/>
          </a:xfrm>
        </p:spPr>
        <p:txBody>
          <a:bodyPr anchor="ctr">
            <a:normAutofit/>
          </a:bodyPr>
          <a:lstStyle/>
          <a:p>
            <a:r>
              <a:rPr lang="en-US" dirty="0">
                <a:solidFill>
                  <a:schemeClr val="tx1"/>
                </a:solidFill>
              </a:rPr>
              <a:t>First Year Supplies</a:t>
            </a:r>
          </a:p>
        </p:txBody>
      </p:sp>
      <p:pic>
        <p:nvPicPr>
          <p:cNvPr id="18" name="Picture 17" descr="Topview of mint green workspace with laptop, coffee, notebook, pen, glasses, and mouse">
            <a:extLst>
              <a:ext uri="{FF2B5EF4-FFF2-40B4-BE49-F238E27FC236}">
                <a16:creationId xmlns:a16="http://schemas.microsoft.com/office/drawing/2014/main" id="{4A54F0A1-8061-681A-7815-6C62299D6144}"/>
              </a:ext>
            </a:extLst>
          </p:cNvPr>
          <p:cNvPicPr>
            <a:picLocks noChangeAspect="1"/>
          </p:cNvPicPr>
          <p:nvPr/>
        </p:nvPicPr>
        <p:blipFill>
          <a:blip r:embed="rId2"/>
          <a:srcRect r="26633" b="-1"/>
          <a:stretch/>
        </p:blipFill>
        <p:spPr>
          <a:xfrm>
            <a:off x="20" y="10"/>
            <a:ext cx="7537685" cy="6857990"/>
          </a:xfrm>
          <a:prstGeom prst="rect">
            <a:avLst/>
          </a:prstGeom>
        </p:spPr>
      </p:pic>
      <p:sp>
        <p:nvSpPr>
          <p:cNvPr id="27" name="Rectangle 2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629040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4" name="Rectangle 23">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iver with buildings and trees&#10;&#10;Description automatically generated">
            <a:extLst>
              <a:ext uri="{FF2B5EF4-FFF2-40B4-BE49-F238E27FC236}">
                <a16:creationId xmlns:a16="http://schemas.microsoft.com/office/drawing/2014/main" id="{1F238E4A-C594-6B92-AFA5-B5A38E5A8B63}"/>
              </a:ext>
            </a:extLst>
          </p:cNvPr>
          <p:cNvPicPr>
            <a:picLocks noChangeAspect="1"/>
          </p:cNvPicPr>
          <p:nvPr/>
        </p:nvPicPr>
        <p:blipFill>
          <a:blip r:embed="rId2">
            <a:alphaModFix amt="40000"/>
          </a:blip>
          <a:srcRect t="4040" b="20960"/>
          <a:stretch/>
        </p:blipFill>
        <p:spPr>
          <a:xfrm>
            <a:off x="20" y="10"/>
            <a:ext cx="12191980" cy="6857990"/>
          </a:xfrm>
          <a:prstGeom prst="rect">
            <a:avLst/>
          </a:prstGeom>
        </p:spPr>
      </p:pic>
      <p:sp>
        <p:nvSpPr>
          <p:cNvPr id="13" name="TextBox 12">
            <a:extLst>
              <a:ext uri="{FF2B5EF4-FFF2-40B4-BE49-F238E27FC236}">
                <a16:creationId xmlns:a16="http://schemas.microsoft.com/office/drawing/2014/main" id="{94CBB354-FC23-77BF-C927-39B158C9CFAB}"/>
              </a:ext>
            </a:extLst>
          </p:cNvPr>
          <p:cNvSpPr txBox="1"/>
          <p:nvPr/>
        </p:nvSpPr>
        <p:spPr>
          <a:xfrm>
            <a:off x="965199" y="2180496"/>
            <a:ext cx="10261602" cy="3678303"/>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sz="2000" dirty="0">
                <a:solidFill>
                  <a:schemeClr val="accent1"/>
                </a:solidFill>
              </a:rPr>
              <a:t>Land Acknowledgment</a:t>
            </a:r>
          </a:p>
          <a:p>
            <a:pPr defTabSz="457200">
              <a:spcBef>
                <a:spcPct val="20000"/>
              </a:spcBef>
              <a:spcAft>
                <a:spcPts val="600"/>
              </a:spcAft>
              <a:buClr>
                <a:schemeClr val="accent1"/>
              </a:buClr>
              <a:buSzPct val="92000"/>
              <a:buFont typeface="Wingdings 2" panose="05020102010507070707" pitchFamily="18" charset="2"/>
              <a:buChar char=""/>
            </a:pPr>
            <a:endParaRPr lang="en-US" b="1" dirty="0">
              <a:solidFill>
                <a:schemeClr val="tx1">
                  <a:lumMod val="75000"/>
                  <a:lumOff val="25000"/>
                </a:schemeClr>
              </a:solidFill>
            </a:endParaRPr>
          </a:p>
          <a:p>
            <a:pPr defTabSz="457200">
              <a:spcBef>
                <a:spcPct val="20000"/>
              </a:spcBef>
              <a:spcAft>
                <a:spcPts val="600"/>
              </a:spcAft>
              <a:buClr>
                <a:schemeClr val="accent1"/>
              </a:buClr>
              <a:buSzPct val="92000"/>
            </a:pPr>
            <a:r>
              <a:rPr lang="en-US" i="1" dirty="0">
                <a:solidFill>
                  <a:schemeClr val="tx1">
                    <a:lumMod val="75000"/>
                    <a:lumOff val="25000"/>
                  </a:schemeClr>
                </a:solidFill>
              </a:rPr>
              <a:t>Peterborough | Nogojiwanong</a:t>
            </a:r>
          </a:p>
          <a:p>
            <a:pPr defTabSz="457200">
              <a:spcBef>
                <a:spcPct val="20000"/>
              </a:spcBef>
              <a:spcAft>
                <a:spcPts val="600"/>
              </a:spcAft>
              <a:buClr>
                <a:schemeClr val="accent1"/>
              </a:buClr>
              <a:buSzPct val="92000"/>
              <a:buFont typeface="Wingdings 2" panose="05020102010507070707" pitchFamily="18" charset="2"/>
              <a:buChar char=""/>
            </a:pPr>
            <a:endParaRPr lang="en-US" i="1" dirty="0">
              <a:solidFill>
                <a:schemeClr val="tx1">
                  <a:lumMod val="75000"/>
                  <a:lumOff val="25000"/>
                </a:schemeClr>
              </a:solidFill>
            </a:endParaRPr>
          </a:p>
          <a:p>
            <a:pPr defTabSz="457200">
              <a:spcBef>
                <a:spcPct val="20000"/>
              </a:spcBef>
              <a:spcAft>
                <a:spcPts val="600"/>
              </a:spcAft>
              <a:buClr>
                <a:schemeClr val="accent1"/>
              </a:buClr>
              <a:buSzPct val="92000"/>
            </a:pPr>
            <a:r>
              <a:rPr lang="en-US" b="0" i="1" dirty="0">
                <a:solidFill>
                  <a:schemeClr val="tx1">
                    <a:lumMod val="75000"/>
                    <a:lumOff val="25000"/>
                  </a:schemeClr>
                </a:solidFill>
              </a:rPr>
              <a:t>We respectfully acknowledge that we are on the traditional territory of the Mississauga Anishinaabeg. We offer our gratitude to the First Nations for their care for, and teachings about, our earth and our relations. May we honour those teachings.</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p:txBody>
      </p:sp>
      <p:sp>
        <p:nvSpPr>
          <p:cNvPr id="4" name="TextBox 3">
            <a:extLst>
              <a:ext uri="{FF2B5EF4-FFF2-40B4-BE49-F238E27FC236}">
                <a16:creationId xmlns:a16="http://schemas.microsoft.com/office/drawing/2014/main" id="{48F247C2-2172-71FD-A7AE-B9F27B263153}"/>
              </a:ext>
            </a:extLst>
          </p:cNvPr>
          <p:cNvSpPr txBox="1"/>
          <p:nvPr/>
        </p:nvSpPr>
        <p:spPr>
          <a:xfrm>
            <a:off x="3697793" y="6129495"/>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11200139-E891-6130-EA89-63C77968B7A8}"/>
              </a:ext>
            </a:extLst>
          </p:cNvPr>
          <p:cNvSpPr txBox="1"/>
          <p:nvPr/>
        </p:nvSpPr>
        <p:spPr>
          <a:xfrm>
            <a:off x="962919" y="4515901"/>
            <a:ext cx="10232291" cy="584775"/>
          </a:xfrm>
          <a:prstGeom prst="rect">
            <a:avLst/>
          </a:prstGeom>
          <a:noFill/>
        </p:spPr>
        <p:txBody>
          <a:bodyPr wrap="square">
            <a:spAutoFit/>
          </a:bodyPr>
          <a:lstStyle/>
          <a:p>
            <a:pPr algn="l"/>
            <a:endParaRPr lang="en-US" sz="3200" b="0" i="1" dirty="0">
              <a:solidFill>
                <a:schemeClr val="bg1"/>
              </a:solidFill>
            </a:endParaRPr>
          </a:p>
        </p:txBody>
      </p:sp>
    </p:spTree>
    <p:extLst>
      <p:ext uri="{BB962C8B-B14F-4D97-AF65-F5344CB8AC3E}">
        <p14:creationId xmlns:p14="http://schemas.microsoft.com/office/powerpoint/2010/main" val="274770020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DA379-0A9D-4B1A-D299-7BCD1C0AC6CD}"/>
              </a:ext>
            </a:extLst>
          </p:cNvPr>
          <p:cNvSpPr>
            <a:spLocks noGrp="1"/>
          </p:cNvSpPr>
          <p:nvPr>
            <p:ph type="title"/>
          </p:nvPr>
        </p:nvSpPr>
        <p:spPr/>
        <p:txBody>
          <a:bodyPr/>
          <a:lstStyle/>
          <a:p>
            <a:r>
              <a:rPr lang="en-US" dirty="0"/>
              <a:t>First year &amp; Beyond: Essential Supplies</a:t>
            </a:r>
          </a:p>
        </p:txBody>
      </p:sp>
      <p:pic>
        <p:nvPicPr>
          <p:cNvPr id="5" name="Graphic 4" descr="Books with solid fill">
            <a:extLst>
              <a:ext uri="{FF2B5EF4-FFF2-40B4-BE49-F238E27FC236}">
                <a16:creationId xmlns:a16="http://schemas.microsoft.com/office/drawing/2014/main" id="{2C7BD870-EA62-CDFF-B92F-05F55763ED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7998" y="2477007"/>
            <a:ext cx="656939" cy="656939"/>
          </a:xfrm>
          <a:prstGeom prst="rect">
            <a:avLst/>
          </a:prstGeom>
        </p:spPr>
      </p:pic>
      <p:pic>
        <p:nvPicPr>
          <p:cNvPr id="7" name="Graphic 6" descr="Stethoscope with solid fill">
            <a:extLst>
              <a:ext uri="{FF2B5EF4-FFF2-40B4-BE49-F238E27FC236}">
                <a16:creationId xmlns:a16="http://schemas.microsoft.com/office/drawing/2014/main" id="{A057F0B2-A43D-BB48-266F-72808BA25E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3869" y="4272958"/>
            <a:ext cx="797837" cy="797837"/>
          </a:xfrm>
          <a:prstGeom prst="rect">
            <a:avLst/>
          </a:prstGeom>
        </p:spPr>
      </p:pic>
      <p:pic>
        <p:nvPicPr>
          <p:cNvPr id="9" name="Graphic 8" descr="Employee badge with solid fill">
            <a:extLst>
              <a:ext uri="{FF2B5EF4-FFF2-40B4-BE49-F238E27FC236}">
                <a16:creationId xmlns:a16="http://schemas.microsoft.com/office/drawing/2014/main" id="{8A0A171D-18B2-5A01-955C-61C2C3F725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5518" y="5303305"/>
            <a:ext cx="656938" cy="656938"/>
          </a:xfrm>
          <a:prstGeom prst="rect">
            <a:avLst/>
          </a:prstGeom>
        </p:spPr>
      </p:pic>
      <p:pic>
        <p:nvPicPr>
          <p:cNvPr id="13" name="Graphic 12" descr="Watch with solid fill">
            <a:extLst>
              <a:ext uri="{FF2B5EF4-FFF2-40B4-BE49-F238E27FC236}">
                <a16:creationId xmlns:a16="http://schemas.microsoft.com/office/drawing/2014/main" id="{3C651A07-2567-65FC-D98A-F3546ED312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159" y="3335167"/>
            <a:ext cx="659404" cy="659404"/>
          </a:xfrm>
          <a:prstGeom prst="rect">
            <a:avLst/>
          </a:prstGeom>
        </p:spPr>
      </p:pic>
      <p:sp>
        <p:nvSpPr>
          <p:cNvPr id="4" name="Content Placeholder 3">
            <a:extLst>
              <a:ext uri="{FF2B5EF4-FFF2-40B4-BE49-F238E27FC236}">
                <a16:creationId xmlns:a16="http://schemas.microsoft.com/office/drawing/2014/main" id="{B0F145C8-CBA9-ACA0-DEF6-7BC9627B6554}"/>
              </a:ext>
            </a:extLst>
          </p:cNvPr>
          <p:cNvSpPr>
            <a:spLocks noGrp="1"/>
          </p:cNvSpPr>
          <p:nvPr>
            <p:ph idx="1"/>
          </p:nvPr>
        </p:nvSpPr>
        <p:spPr>
          <a:xfrm>
            <a:off x="2370134" y="2322012"/>
            <a:ext cx="8789511" cy="3634486"/>
          </a:xfrm>
        </p:spPr>
        <p:txBody>
          <a:bodyPr>
            <a:normAutofit/>
          </a:bodyPr>
          <a:lstStyle/>
          <a:p>
            <a:pPr marL="305435" indent="-305435"/>
            <a:r>
              <a:rPr lang="en-US" sz="1800" dirty="0"/>
              <a:t>Textbooks – Bundle for first year texts will be available in the Trent Bookstore </a:t>
            </a:r>
          </a:p>
          <a:p>
            <a:pPr marL="305435" indent="-305435"/>
            <a:r>
              <a:rPr lang="en-US" sz="1800" dirty="0"/>
              <a:t>Computer</a:t>
            </a:r>
          </a:p>
          <a:p>
            <a:pPr marL="305435" indent="-305435"/>
            <a:r>
              <a:rPr lang="en-US" sz="1800" dirty="0"/>
              <a:t>Calendar, planner, whiteboard…your preferred method for planning &amp; managing time/deadlines! </a:t>
            </a:r>
          </a:p>
          <a:p>
            <a:pPr marL="305435" indent="-305435"/>
            <a:r>
              <a:rPr lang="en-US" sz="1800" dirty="0"/>
              <a:t>Watch with second hand </a:t>
            </a:r>
          </a:p>
          <a:p>
            <a:pPr marL="305435" indent="-305435"/>
            <a:r>
              <a:rPr lang="en-US" sz="1800" dirty="0"/>
              <a:t>Stethoscope</a:t>
            </a:r>
          </a:p>
          <a:p>
            <a:pPr marL="305435" indent="-305435"/>
            <a:r>
              <a:rPr lang="en-US" sz="1800" dirty="0"/>
              <a:t>Trent Student Card</a:t>
            </a:r>
          </a:p>
          <a:p>
            <a:pPr marL="305435" indent="-305435"/>
            <a:r>
              <a:rPr lang="en-US" sz="1800" dirty="0"/>
              <a:t>AND Trent Clinical ID Badge</a:t>
            </a:r>
          </a:p>
        </p:txBody>
      </p:sp>
    </p:spTree>
    <p:extLst>
      <p:ext uri="{BB962C8B-B14F-4D97-AF65-F5344CB8AC3E}">
        <p14:creationId xmlns:p14="http://schemas.microsoft.com/office/powerpoint/2010/main" val="153084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 name="Rectangle 9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9" name="Rectangle 9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Rectangle 10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C5226E28-25C8-D882-8558-8134D43614EB}"/>
              </a:ext>
            </a:extLst>
          </p:cNvPr>
          <p:cNvSpPr>
            <a:spLocks noGrp="1"/>
          </p:cNvSpPr>
          <p:nvPr>
            <p:ph type="title"/>
          </p:nvPr>
        </p:nvSpPr>
        <p:spPr>
          <a:xfrm>
            <a:off x="8013433" y="702156"/>
            <a:ext cx="3568661" cy="1188720"/>
          </a:xfrm>
        </p:spPr>
        <p:txBody>
          <a:bodyPr vert="horz" lIns="91440" tIns="45720" rIns="91440" bIns="45720" rtlCol="0" anchor="b">
            <a:normAutofit/>
          </a:bodyPr>
          <a:lstStyle/>
          <a:p>
            <a:br>
              <a:rPr lang="en-US" sz="2000" b="0" kern="1200" cap="all" dirty="0">
                <a:solidFill>
                  <a:schemeClr val="tx1">
                    <a:lumMod val="75000"/>
                    <a:lumOff val="25000"/>
                  </a:schemeClr>
                </a:solidFill>
                <a:latin typeface="+mj-lt"/>
                <a:ea typeface="+mj-ea"/>
                <a:cs typeface="+mj-cs"/>
              </a:rPr>
            </a:br>
            <a:r>
              <a:rPr lang="en-US" b="0" kern="1200" cap="all" dirty="0">
                <a:solidFill>
                  <a:schemeClr val="tx1">
                    <a:lumMod val="75000"/>
                    <a:lumOff val="25000"/>
                  </a:schemeClr>
                </a:solidFill>
                <a:latin typeface="+mj-lt"/>
                <a:ea typeface="+mj-ea"/>
                <a:cs typeface="+mj-cs"/>
              </a:rPr>
              <a:t>Uniforms</a:t>
            </a:r>
            <a:br>
              <a:rPr lang="en-US" sz="2000" b="0" kern="1200" cap="all" dirty="0">
                <a:solidFill>
                  <a:schemeClr val="tx1">
                    <a:lumMod val="75000"/>
                    <a:lumOff val="25000"/>
                  </a:schemeClr>
                </a:solidFill>
                <a:latin typeface="+mj-lt"/>
                <a:ea typeface="+mj-ea"/>
                <a:cs typeface="+mj-cs"/>
              </a:rPr>
            </a:br>
            <a:endParaRPr lang="en-US" sz="2000" b="0" kern="1200" cap="all" dirty="0">
              <a:solidFill>
                <a:schemeClr val="tx1">
                  <a:lumMod val="75000"/>
                  <a:lumOff val="25000"/>
                </a:schemeClr>
              </a:solidFill>
              <a:latin typeface="+mj-lt"/>
              <a:ea typeface="+mj-ea"/>
              <a:cs typeface="+mj-cs"/>
            </a:endParaRPr>
          </a:p>
        </p:txBody>
      </p:sp>
      <p:pic>
        <p:nvPicPr>
          <p:cNvPr id="3" name="Content Placeholder 5" descr="A group of people wearing medical goggles and white shirts&#10;&#10;Description automatically generated">
            <a:extLst>
              <a:ext uri="{FF2B5EF4-FFF2-40B4-BE49-F238E27FC236}">
                <a16:creationId xmlns:a16="http://schemas.microsoft.com/office/drawing/2014/main" id="{9A76EE49-506D-20D8-D554-3E9D2222AD23}"/>
              </a:ext>
            </a:extLst>
          </p:cNvPr>
          <p:cNvPicPr>
            <a:picLocks noChangeAspect="1"/>
          </p:cNvPicPr>
          <p:nvPr/>
        </p:nvPicPr>
        <p:blipFill>
          <a:blip r:embed="rId2"/>
          <a:srcRect l="14019" r="12614" b="-1"/>
          <a:stretch/>
        </p:blipFill>
        <p:spPr>
          <a:xfrm>
            <a:off x="20" y="10"/>
            <a:ext cx="7537685" cy="6857990"/>
          </a:xfrm>
          <a:prstGeom prst="rect">
            <a:avLst/>
          </a:prstGeom>
        </p:spPr>
      </p:pic>
      <p:sp>
        <p:nvSpPr>
          <p:cNvPr id="103" name="Rectangle 10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Content Placeholder 89">
            <a:extLst>
              <a:ext uri="{FF2B5EF4-FFF2-40B4-BE49-F238E27FC236}">
                <a16:creationId xmlns:a16="http://schemas.microsoft.com/office/drawing/2014/main" id="{D6AF6F1B-1EBC-98E5-D99D-75963E42B889}"/>
              </a:ext>
            </a:extLst>
          </p:cNvPr>
          <p:cNvSpPr>
            <a:spLocks noGrp="1"/>
          </p:cNvSpPr>
          <p:nvPr>
            <p:ph idx="1"/>
          </p:nvPr>
        </p:nvSpPr>
        <p:spPr>
          <a:xfrm>
            <a:off x="8013433" y="2340864"/>
            <a:ext cx="3568661" cy="3634486"/>
          </a:xfrm>
        </p:spPr>
        <p:txBody>
          <a:bodyPr vert="horz" lIns="91440" tIns="45720" rIns="91440" bIns="45720" rtlCol="0" anchor="ctr">
            <a:normAutofit/>
          </a:bodyPr>
          <a:lstStyle/>
          <a:p>
            <a:r>
              <a:rPr lang="en-US" sz="1900" dirty="0">
                <a:solidFill>
                  <a:schemeClr val="tx1">
                    <a:lumMod val="75000"/>
                    <a:lumOff val="25000"/>
                  </a:schemeClr>
                </a:solidFill>
              </a:rPr>
              <a:t>TFSON scrub top</a:t>
            </a:r>
          </a:p>
          <a:p>
            <a:r>
              <a:rPr lang="en-US" sz="1900" dirty="0">
                <a:solidFill>
                  <a:schemeClr val="tx1">
                    <a:lumMod val="75000"/>
                    <a:lumOff val="25000"/>
                  </a:schemeClr>
                </a:solidFill>
              </a:rPr>
              <a:t>Black full-length scrub pants</a:t>
            </a:r>
          </a:p>
          <a:p>
            <a:r>
              <a:rPr lang="en-US" sz="1900" dirty="0">
                <a:solidFill>
                  <a:schemeClr val="tx1">
                    <a:lumMod val="75000"/>
                    <a:lumOff val="25000"/>
                  </a:schemeClr>
                </a:solidFill>
              </a:rPr>
              <a:t>Year badge sewn to right arm</a:t>
            </a:r>
          </a:p>
          <a:p>
            <a:r>
              <a:rPr lang="en-US" sz="1900" dirty="0">
                <a:solidFill>
                  <a:schemeClr val="tx1">
                    <a:lumMod val="75000"/>
                    <a:lumOff val="25000"/>
                  </a:schemeClr>
                </a:solidFill>
              </a:rPr>
              <a:t>Shoes must be closed-toe, closed-heel, and non-porous for infection control and safety purposes. Soles should be slip resistant and non-marking.</a:t>
            </a:r>
          </a:p>
        </p:txBody>
      </p:sp>
    </p:spTree>
    <p:extLst>
      <p:ext uri="{BB962C8B-B14F-4D97-AF65-F5344CB8AC3E}">
        <p14:creationId xmlns:p14="http://schemas.microsoft.com/office/powerpoint/2010/main" val="2511498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947C1FD-3997-BE03-6A7E-66964760B347}"/>
              </a:ext>
            </a:extLst>
          </p:cNvPr>
          <p:cNvSpPr>
            <a:spLocks noGrp="1"/>
          </p:cNvSpPr>
          <p:nvPr>
            <p:ph type="title"/>
          </p:nvPr>
        </p:nvSpPr>
        <p:spPr>
          <a:xfrm>
            <a:off x="7747819" y="702156"/>
            <a:ext cx="4227871" cy="1188720"/>
          </a:xfrm>
        </p:spPr>
        <p:txBody>
          <a:bodyPr>
            <a:normAutofit/>
          </a:bodyPr>
          <a:lstStyle/>
          <a:p>
            <a:pPr algn="ctr"/>
            <a:r>
              <a:rPr lang="en-US" sz="3600" dirty="0">
                <a:solidFill>
                  <a:schemeClr val="accent3">
                    <a:lumMod val="75000"/>
                  </a:schemeClr>
                </a:solidFill>
              </a:rPr>
              <a:t>Save the date!</a:t>
            </a:r>
          </a:p>
        </p:txBody>
      </p:sp>
      <p:pic>
        <p:nvPicPr>
          <p:cNvPr id="5" name="Picture 4" descr="Calendar on table">
            <a:extLst>
              <a:ext uri="{FF2B5EF4-FFF2-40B4-BE49-F238E27FC236}">
                <a16:creationId xmlns:a16="http://schemas.microsoft.com/office/drawing/2014/main" id="{901C518B-E72D-8182-6526-94A0C1CFA864}"/>
              </a:ext>
            </a:extLst>
          </p:cNvPr>
          <p:cNvPicPr>
            <a:picLocks noChangeAspect="1"/>
          </p:cNvPicPr>
          <p:nvPr/>
        </p:nvPicPr>
        <p:blipFill rotWithShape="1">
          <a:blip r:embed="rId2"/>
          <a:srcRect r="26633" b="-1"/>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53FE133-C03F-0C00-B63E-71A7D17F1825}"/>
              </a:ext>
            </a:extLst>
          </p:cNvPr>
          <p:cNvSpPr>
            <a:spLocks noGrp="1"/>
          </p:cNvSpPr>
          <p:nvPr>
            <p:ph idx="1"/>
          </p:nvPr>
        </p:nvSpPr>
        <p:spPr>
          <a:xfrm>
            <a:off x="8013433" y="2340864"/>
            <a:ext cx="3854102" cy="4059936"/>
          </a:xfrm>
        </p:spPr>
        <p:txBody>
          <a:bodyPr>
            <a:normAutofit fontScale="92500"/>
          </a:bodyPr>
          <a:lstStyle/>
          <a:p>
            <a:pPr marL="0" indent="0" algn="ctr">
              <a:buNone/>
            </a:pPr>
            <a:r>
              <a:rPr lang="en-US" sz="2000" dirty="0">
                <a:solidFill>
                  <a:schemeClr val="accent3">
                    <a:lumMod val="75000"/>
                  </a:schemeClr>
                </a:solidFill>
              </a:rPr>
              <a:t>Welcome to the TFSON  - Fall Orientation</a:t>
            </a:r>
          </a:p>
          <a:p>
            <a:pPr marL="0" indent="0" algn="ctr">
              <a:buNone/>
            </a:pPr>
            <a:r>
              <a:rPr lang="en-US" sz="2000" b="1" dirty="0">
                <a:solidFill>
                  <a:schemeClr val="accent3">
                    <a:lumMod val="75000"/>
                  </a:schemeClr>
                </a:solidFill>
              </a:rPr>
              <a:t>Wednesday, September 3rd, 2025</a:t>
            </a:r>
          </a:p>
          <a:p>
            <a:pPr marL="0" indent="0" algn="ctr">
              <a:buNone/>
            </a:pPr>
            <a:endParaRPr lang="en-US" sz="2000" dirty="0">
              <a:solidFill>
                <a:schemeClr val="accent3">
                  <a:lumMod val="75000"/>
                </a:schemeClr>
              </a:solidFill>
            </a:endParaRPr>
          </a:p>
          <a:p>
            <a:pPr marL="0" indent="0" algn="ctr">
              <a:buNone/>
            </a:pPr>
            <a:r>
              <a:rPr lang="en-US" sz="2000" dirty="0">
                <a:solidFill>
                  <a:schemeClr val="accent3">
                    <a:lumMod val="75000"/>
                  </a:schemeClr>
                </a:solidFill>
              </a:rPr>
              <a:t>NARs Fair</a:t>
            </a:r>
          </a:p>
          <a:p>
            <a:pPr marL="0" indent="0" algn="ctr">
              <a:buNone/>
            </a:pPr>
            <a:r>
              <a:rPr lang="en-US" sz="2000" b="1" dirty="0">
                <a:solidFill>
                  <a:schemeClr val="accent3">
                    <a:lumMod val="75000"/>
                  </a:schemeClr>
                </a:solidFill>
              </a:rPr>
              <a:t>Saturday, September 6, 2025</a:t>
            </a:r>
          </a:p>
          <a:p>
            <a:pPr marL="0" indent="0" algn="ctr">
              <a:buNone/>
            </a:pPr>
            <a:endParaRPr lang="en-US" sz="2000" b="1" dirty="0">
              <a:solidFill>
                <a:schemeClr val="accent3">
                  <a:lumMod val="75000"/>
                </a:schemeClr>
              </a:solidFill>
            </a:endParaRPr>
          </a:p>
          <a:p>
            <a:pPr marL="0" indent="0" algn="ctr">
              <a:buNone/>
            </a:pPr>
            <a:r>
              <a:rPr lang="en-US" sz="2000" dirty="0">
                <a:solidFill>
                  <a:schemeClr val="accent3">
                    <a:lumMod val="75000"/>
                  </a:schemeClr>
                </a:solidFill>
              </a:rPr>
              <a:t>Additional details will be shared as they become available</a:t>
            </a:r>
          </a:p>
        </p:txBody>
      </p:sp>
    </p:spTree>
    <p:extLst>
      <p:ext uri="{BB962C8B-B14F-4D97-AF65-F5344CB8AC3E}">
        <p14:creationId xmlns:p14="http://schemas.microsoft.com/office/powerpoint/2010/main" val="3334534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tree, sky, water&#10;&#10;Description automatically generated">
            <a:extLst>
              <a:ext uri="{FF2B5EF4-FFF2-40B4-BE49-F238E27FC236}">
                <a16:creationId xmlns:a16="http://schemas.microsoft.com/office/drawing/2014/main" id="{2EDC0390-77B0-662F-C229-625E85CF5285}"/>
              </a:ext>
            </a:extLst>
          </p:cNvPr>
          <p:cNvPicPr>
            <a:picLocks noChangeAspect="1"/>
          </p:cNvPicPr>
          <p:nvPr/>
        </p:nvPicPr>
        <p:blipFill rotWithShape="1">
          <a:blip r:embed="rId2"/>
          <a:srcRect t="16660" r="9091" b="15158"/>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76152B7-1263-51EF-D444-CB6F412350CE}"/>
              </a:ext>
            </a:extLst>
          </p:cNvPr>
          <p:cNvSpPr>
            <a:spLocks noGrp="1"/>
          </p:cNvSpPr>
          <p:nvPr>
            <p:ph type="title"/>
          </p:nvPr>
        </p:nvSpPr>
        <p:spPr>
          <a:xfrm>
            <a:off x="681540" y="1131195"/>
            <a:ext cx="3730810" cy="1247938"/>
          </a:xfrm>
        </p:spPr>
        <p:txBody>
          <a:bodyPr anchor="ctr">
            <a:normAutofit/>
          </a:bodyPr>
          <a:lstStyle/>
          <a:p>
            <a:r>
              <a:rPr lang="en-US" sz="2600">
                <a:solidFill>
                  <a:srgbClr val="FFFFFF"/>
                </a:solidFill>
              </a:rPr>
              <a:t>Contact Information</a:t>
            </a:r>
            <a:endParaRPr lang="en-US" sz="2600" dirty="0">
              <a:solidFill>
                <a:srgbClr val="FFFFFF"/>
              </a:solidFill>
            </a:endParaRPr>
          </a:p>
        </p:txBody>
      </p:sp>
      <p:sp>
        <p:nvSpPr>
          <p:cNvPr id="9" name="Content Placeholder 8">
            <a:extLst>
              <a:ext uri="{FF2B5EF4-FFF2-40B4-BE49-F238E27FC236}">
                <a16:creationId xmlns:a16="http://schemas.microsoft.com/office/drawing/2014/main" id="{A9709B39-DB0C-3094-6145-B5F61AE7C3BD}"/>
              </a:ext>
            </a:extLst>
          </p:cNvPr>
          <p:cNvSpPr>
            <a:spLocks noGrp="1"/>
          </p:cNvSpPr>
          <p:nvPr>
            <p:ph idx="1"/>
          </p:nvPr>
        </p:nvSpPr>
        <p:spPr>
          <a:xfrm>
            <a:off x="678531" y="2438399"/>
            <a:ext cx="3730810" cy="3505201"/>
          </a:xfrm>
        </p:spPr>
        <p:txBody>
          <a:bodyPr>
            <a:normAutofit/>
          </a:bodyPr>
          <a:lstStyle/>
          <a:p>
            <a:pPr marL="0" indent="0">
              <a:buNone/>
            </a:pPr>
            <a:r>
              <a:rPr lang="en-US" sz="2000" dirty="0">
                <a:solidFill>
                  <a:srgbClr val="FFFFFF"/>
                </a:solidFill>
              </a:rPr>
              <a:t>Advising Questions: </a:t>
            </a:r>
            <a:r>
              <a:rPr lang="en-US" sz="2000" dirty="0">
                <a:solidFill>
                  <a:schemeClr val="tx1"/>
                </a:solidFill>
                <a:hlinkClick r:id="rId3">
                  <a:extLst>
                    <a:ext uri="{A12FA001-AC4F-418D-AE19-62706E023703}">
                      <ahyp:hlinkClr xmlns:ahyp="http://schemas.microsoft.com/office/drawing/2018/hyperlinkcolor" val="tx"/>
                    </a:ext>
                  </a:extLst>
                </a:hlinkClick>
              </a:rPr>
              <a:t>nursingadvising@trentu.ca</a:t>
            </a:r>
            <a:endParaRPr lang="en-US" sz="2000" dirty="0">
              <a:solidFill>
                <a:schemeClr val="tx1"/>
              </a:solidFill>
            </a:endParaRP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25901835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81193" y="702156"/>
            <a:ext cx="6309003" cy="1013800"/>
          </a:xfrm>
        </p:spPr>
        <p:txBody>
          <a:bodyPr>
            <a:normAutofit/>
          </a:bodyPr>
          <a:lstStyle/>
          <a:p>
            <a:r>
              <a:rPr lang="en-US">
                <a:solidFill>
                  <a:schemeClr val="tx2"/>
                </a:solidFill>
              </a:rPr>
              <a:t>agenda</a:t>
            </a:r>
            <a:endParaRPr lang="en-US" dirty="0">
              <a:solidFill>
                <a:schemeClr val="tx2"/>
              </a:solidFill>
            </a:endParaRPr>
          </a:p>
        </p:txBody>
      </p:sp>
      <p:sp>
        <p:nvSpPr>
          <p:cNvPr id="19" name="Rectangle 1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Content Placeholder 1"/>
          <p:cNvSpPr>
            <a:spLocks noGrp="1"/>
          </p:cNvSpPr>
          <p:nvPr>
            <p:ph idx="1"/>
          </p:nvPr>
        </p:nvSpPr>
        <p:spPr>
          <a:xfrm>
            <a:off x="581194" y="1896533"/>
            <a:ext cx="6309003" cy="3962266"/>
          </a:xfrm>
        </p:spPr>
        <p:txBody>
          <a:bodyPr>
            <a:normAutofit/>
          </a:bodyPr>
          <a:lstStyle/>
          <a:p>
            <a:pPr marL="305435" indent="-305435">
              <a:buFont typeface="Wingdings" panose="05000000000000000000" pitchFamily="2" charset="2"/>
              <a:buChar char="§"/>
            </a:pPr>
            <a:r>
              <a:rPr lang="en-US" dirty="0">
                <a:solidFill>
                  <a:schemeClr val="tx2"/>
                </a:solidFill>
              </a:rPr>
              <a:t>TFSON &amp; Program Overview</a:t>
            </a:r>
            <a:endParaRPr lang="en-US"/>
          </a:p>
          <a:p>
            <a:pPr marL="305435" indent="-305435">
              <a:buFont typeface="Wingdings" panose="05000000000000000000" pitchFamily="2" charset="2"/>
              <a:buChar char="§"/>
            </a:pPr>
            <a:r>
              <a:rPr lang="en-US" dirty="0">
                <a:solidFill>
                  <a:schemeClr val="tx2"/>
                </a:solidFill>
              </a:rPr>
              <a:t>Course Planning &amp; Registration </a:t>
            </a:r>
          </a:p>
          <a:p>
            <a:pPr marL="305435" indent="-305435">
              <a:buFont typeface="Wingdings" panose="05000000000000000000" pitchFamily="2" charset="2"/>
              <a:buChar char="§"/>
            </a:pPr>
            <a:r>
              <a:rPr lang="en-US" dirty="0">
                <a:solidFill>
                  <a:schemeClr val="tx2"/>
                </a:solidFill>
              </a:rPr>
              <a:t>Resources for Success</a:t>
            </a:r>
          </a:p>
          <a:p>
            <a:pPr marL="305435" indent="-305435">
              <a:buFont typeface="Wingdings" panose="05000000000000000000" pitchFamily="2" charset="2"/>
              <a:buChar char="§"/>
            </a:pPr>
            <a:r>
              <a:rPr lang="en-US" dirty="0">
                <a:solidFill>
                  <a:schemeClr val="tx2"/>
                </a:solidFill>
              </a:rPr>
              <a:t>First Year Supplies</a:t>
            </a:r>
          </a:p>
          <a:p>
            <a:pPr marL="305435" indent="-305435">
              <a:buFont typeface="Wingdings" panose="05000000000000000000" pitchFamily="2" charset="2"/>
              <a:buChar char="§"/>
            </a:pPr>
            <a:r>
              <a:rPr lang="en-US" dirty="0">
                <a:solidFill>
                  <a:schemeClr val="tx2"/>
                </a:solidFill>
              </a:rPr>
              <a:t>What to Expect </a:t>
            </a:r>
            <a:r>
              <a:rPr lang="en-US" i="1" dirty="0">
                <a:solidFill>
                  <a:schemeClr val="tx2"/>
                </a:solidFill>
              </a:rPr>
              <a:t>and How to Manage</a:t>
            </a:r>
          </a:p>
          <a:p>
            <a:pPr marL="305435" indent="-305435"/>
            <a:endParaRPr lang="en-US" dirty="0">
              <a:solidFill>
                <a:schemeClr val="tx2"/>
              </a:solidFill>
            </a:endParaRPr>
          </a:p>
        </p:txBody>
      </p:sp>
      <p:sp>
        <p:nvSpPr>
          <p:cNvPr id="3" name="Slide Number Placeholder 2"/>
          <p:cNvSpPr>
            <a:spLocks noGrp="1"/>
          </p:cNvSpPr>
          <p:nvPr>
            <p:ph type="sldNum" sz="quarter" idx="12"/>
          </p:nvPr>
        </p:nvSpPr>
        <p:spPr>
          <a:xfrm>
            <a:off x="6576780" y="5956137"/>
            <a:ext cx="544874" cy="365125"/>
          </a:xfrm>
        </p:spPr>
        <p:txBody>
          <a:bodyPr>
            <a:normAutofit/>
          </a:bodyPr>
          <a:lstStyle/>
          <a:p>
            <a:pPr defTabSz="609585">
              <a:spcAft>
                <a:spcPts val="600"/>
              </a:spcAft>
            </a:pPr>
            <a:fld id="{A21E8A3B-FC14-144C-AC26-DE3BCE97D7C1}" type="slidenum">
              <a:rPr lang="en-US" smtClean="0">
                <a:solidFill>
                  <a:srgbClr val="1268C5"/>
                </a:solidFill>
              </a:rPr>
              <a:pPr defTabSz="609585">
                <a:spcAft>
                  <a:spcPts val="600"/>
                </a:spcAft>
              </a:pPr>
              <a:t>3</a:t>
            </a:fld>
            <a:endParaRPr lang="en-US">
              <a:solidFill>
                <a:srgbClr val="1268C5"/>
              </a:solidFill>
            </a:endParaRPr>
          </a:p>
        </p:txBody>
      </p:sp>
      <p:pic>
        <p:nvPicPr>
          <p:cNvPr id="9" name="Picture 8" descr="A building with glass walls and trees&#10;&#10;AI-generated content may be incorrect.">
            <a:extLst>
              <a:ext uri="{FF2B5EF4-FFF2-40B4-BE49-F238E27FC236}">
                <a16:creationId xmlns:a16="http://schemas.microsoft.com/office/drawing/2014/main" id="{B605DC37-3FD0-D8B4-18F5-C0DAC76C5A3D}"/>
              </a:ext>
            </a:extLst>
          </p:cNvPr>
          <p:cNvPicPr>
            <a:picLocks noChangeAspect="1"/>
          </p:cNvPicPr>
          <p:nvPr/>
        </p:nvPicPr>
        <p:blipFill>
          <a:blip r:embed="rId2"/>
          <a:srcRect l="24988" r="23932"/>
          <a:stretch/>
        </p:blipFill>
        <p:spPr>
          <a:xfrm>
            <a:off x="7521283" y="10"/>
            <a:ext cx="4670717" cy="6857990"/>
          </a:xfrm>
          <a:prstGeom prst="rect">
            <a:avLst/>
          </a:prstGeom>
        </p:spPr>
      </p:pic>
    </p:spTree>
    <p:extLst>
      <p:ext uri="{BB962C8B-B14F-4D97-AF65-F5344CB8AC3E}">
        <p14:creationId xmlns:p14="http://schemas.microsoft.com/office/powerpoint/2010/main" val="111443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36A54A-0F8A-255F-CF00-24BE74A50E84}"/>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8" name="Rectangle 3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66908ACA-F20E-0639-254F-04E69293033F}"/>
              </a:ext>
            </a:extLst>
          </p:cNvPr>
          <p:cNvSpPr>
            <a:spLocks noGrp="1"/>
          </p:cNvSpPr>
          <p:nvPr>
            <p:ph type="ctrTitle"/>
          </p:nvPr>
        </p:nvSpPr>
        <p:spPr>
          <a:xfrm>
            <a:off x="638620" y="863695"/>
            <a:ext cx="3511233" cy="3779995"/>
          </a:xfrm>
        </p:spPr>
        <p:txBody>
          <a:bodyPr anchor="ctr">
            <a:normAutofit/>
          </a:bodyPr>
          <a:lstStyle/>
          <a:p>
            <a:r>
              <a:rPr lang="en-US" dirty="0">
                <a:solidFill>
                  <a:schemeClr val="tx1"/>
                </a:solidFill>
              </a:rPr>
              <a:t>TFSON &amp; Program Overview </a:t>
            </a:r>
          </a:p>
        </p:txBody>
      </p:sp>
      <p:sp>
        <p:nvSpPr>
          <p:cNvPr id="40" name="Rectangle 3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Content Placeholder 12" descr="Blood pressure cuff">
            <a:extLst>
              <a:ext uri="{FF2B5EF4-FFF2-40B4-BE49-F238E27FC236}">
                <a16:creationId xmlns:a16="http://schemas.microsoft.com/office/drawing/2014/main" id="{C21159AF-E4BF-6478-528B-AAFC67CBECD9}"/>
              </a:ext>
            </a:extLst>
          </p:cNvPr>
          <p:cNvPicPr>
            <a:picLocks noChangeAspect="1"/>
          </p:cNvPicPr>
          <p:nvPr/>
        </p:nvPicPr>
        <p:blipFill>
          <a:blip r:embed="rId2"/>
          <a:srcRect l="25401" r="7279" b="1"/>
          <a:stretch/>
        </p:blipFill>
        <p:spPr>
          <a:xfrm>
            <a:off x="4654295" y="10"/>
            <a:ext cx="7537705" cy="6857990"/>
          </a:xfrm>
          <a:prstGeom prst="rect">
            <a:avLst/>
          </a:prstGeom>
        </p:spPr>
      </p:pic>
    </p:spTree>
    <p:extLst>
      <p:ext uri="{BB962C8B-B14F-4D97-AF65-F5344CB8AC3E}">
        <p14:creationId xmlns:p14="http://schemas.microsoft.com/office/powerpoint/2010/main" val="42804308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7E4B-4D0E-117D-5461-CB25CB388F60}"/>
              </a:ext>
            </a:extLst>
          </p:cNvPr>
          <p:cNvSpPr>
            <a:spLocks noGrp="1"/>
          </p:cNvSpPr>
          <p:nvPr>
            <p:ph type="title"/>
          </p:nvPr>
        </p:nvSpPr>
        <p:spPr>
          <a:xfrm>
            <a:off x="581193" y="562083"/>
            <a:ext cx="11029616" cy="1188720"/>
          </a:xfrm>
        </p:spPr>
        <p:txBody>
          <a:bodyPr>
            <a:normAutofit/>
          </a:bodyPr>
          <a:lstStyle/>
          <a:p>
            <a:r>
              <a:rPr lang="en-US" sz="4000" dirty="0"/>
              <a:t>Our School</a:t>
            </a:r>
          </a:p>
        </p:txBody>
      </p:sp>
      <p:graphicFrame>
        <p:nvGraphicFramePr>
          <p:cNvPr id="5" name="Content Placeholder 2">
            <a:extLst>
              <a:ext uri="{FF2B5EF4-FFF2-40B4-BE49-F238E27FC236}">
                <a16:creationId xmlns:a16="http://schemas.microsoft.com/office/drawing/2014/main" id="{51A20013-D10A-45D7-E832-5E70D3E8AF54}"/>
              </a:ext>
            </a:extLst>
          </p:cNvPr>
          <p:cNvGraphicFramePr>
            <a:graphicFrameLocks noGrp="1"/>
          </p:cNvGraphicFramePr>
          <p:nvPr>
            <p:ph idx="1"/>
            <p:extLst>
              <p:ext uri="{D42A27DB-BD31-4B8C-83A1-F6EECF244321}">
                <p14:modId xmlns:p14="http://schemas.microsoft.com/office/powerpoint/2010/main" val="3211964723"/>
              </p:ext>
            </p:extLst>
          </p:nvPr>
        </p:nvGraphicFramePr>
        <p:xfrm>
          <a:off x="581193" y="1890876"/>
          <a:ext cx="9103582" cy="3477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74043F7E-162C-D740-5D32-F8D5DE542AD1}"/>
              </a:ext>
            </a:extLst>
          </p:cNvPr>
          <p:cNvPicPr>
            <a:picLocks noChangeAspect="1"/>
          </p:cNvPicPr>
          <p:nvPr/>
        </p:nvPicPr>
        <p:blipFill>
          <a:blip r:embed="rId7"/>
          <a:stretch>
            <a:fillRect/>
          </a:stretch>
        </p:blipFill>
        <p:spPr>
          <a:xfrm>
            <a:off x="5083765" y="5009301"/>
            <a:ext cx="1701070" cy="1093545"/>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pic>
        <p:nvPicPr>
          <p:cNvPr id="12" name="Picture 11">
            <a:extLst>
              <a:ext uri="{FF2B5EF4-FFF2-40B4-BE49-F238E27FC236}">
                <a16:creationId xmlns:a16="http://schemas.microsoft.com/office/drawing/2014/main" id="{55CA724A-5210-3835-13C4-68C6DFEC9B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8861" y="4967125"/>
            <a:ext cx="3384376" cy="1177896"/>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pic>
        <p:nvPicPr>
          <p:cNvPr id="14" name="Picture 2" descr="https://encrypted-tbn2.gstatic.com/images?q=tbn:ANd9GcQS_drouuH-ol2NWy8cCHZzN54eIkHZptYvfNbI9KYedOEmmJ4Zgw">
            <a:extLst>
              <a:ext uri="{FF2B5EF4-FFF2-40B4-BE49-F238E27FC236}">
                <a16:creationId xmlns:a16="http://schemas.microsoft.com/office/drawing/2014/main" id="{C202CFDD-FC60-6A72-7E65-A3F7448785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17263" y="4968914"/>
            <a:ext cx="1093544" cy="1093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713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DA76-8E86-ECB1-EA0E-885D29C26FC7}"/>
              </a:ext>
            </a:extLst>
          </p:cNvPr>
          <p:cNvSpPr>
            <a:spLocks noGrp="1"/>
          </p:cNvSpPr>
          <p:nvPr>
            <p:ph type="title"/>
          </p:nvPr>
        </p:nvSpPr>
        <p:spPr>
          <a:xfrm>
            <a:off x="581192" y="702156"/>
            <a:ext cx="11029616" cy="1188720"/>
          </a:xfrm>
        </p:spPr>
        <p:txBody>
          <a:bodyPr>
            <a:normAutofit/>
          </a:bodyPr>
          <a:lstStyle/>
          <a:p>
            <a:r>
              <a:rPr lang="en-US" dirty="0"/>
              <a:t>Decoding Course Codes</a:t>
            </a:r>
          </a:p>
        </p:txBody>
      </p:sp>
      <p:graphicFrame>
        <p:nvGraphicFramePr>
          <p:cNvPr id="5" name="Content Placeholder 2">
            <a:extLst>
              <a:ext uri="{FF2B5EF4-FFF2-40B4-BE49-F238E27FC236}">
                <a16:creationId xmlns:a16="http://schemas.microsoft.com/office/drawing/2014/main" id="{84E00E20-359F-20E2-FD45-FFC6B99DD344}"/>
              </a:ext>
            </a:extLst>
          </p:cNvPr>
          <p:cNvGraphicFramePr>
            <a:graphicFrameLocks noGrp="1"/>
          </p:cNvGraphicFramePr>
          <p:nvPr>
            <p:ph idx="1"/>
            <p:extLst>
              <p:ext uri="{D42A27DB-BD31-4B8C-83A1-F6EECF244321}">
                <p14:modId xmlns:p14="http://schemas.microsoft.com/office/powerpoint/2010/main" val="205772974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65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7EF1B-C5F3-63BE-B234-F2A1BC66970E}"/>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Academic Requirements </a:t>
            </a:r>
          </a:p>
        </p:txBody>
      </p:sp>
      <p:sp>
        <p:nvSpPr>
          <p:cNvPr id="5" name="Rectangle 4">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ACD1E22-9A90-9B9A-E377-630E97DAF354}"/>
              </a:ext>
            </a:extLst>
          </p:cNvPr>
          <p:cNvSpPr>
            <a:spLocks noGrp="1"/>
          </p:cNvSpPr>
          <p:nvPr>
            <p:ph idx="1"/>
          </p:nvPr>
        </p:nvSpPr>
        <p:spPr>
          <a:xfrm>
            <a:off x="5117586" y="1124998"/>
            <a:ext cx="6143248" cy="4608003"/>
          </a:xfrm>
        </p:spPr>
        <p:txBody>
          <a:bodyPr>
            <a:normAutofit/>
          </a:bodyPr>
          <a:lstStyle/>
          <a:p>
            <a:pPr>
              <a:buFont typeface="Arial" panose="020B0604020202020204" pitchFamily="34" charset="0"/>
              <a:buChar char="•"/>
            </a:pPr>
            <a:r>
              <a:rPr lang="en-US" sz="2000"/>
              <a:t>65% cumulative average for graduation</a:t>
            </a:r>
          </a:p>
          <a:p>
            <a:pPr>
              <a:buFont typeface="Arial" panose="020B0604020202020204" pitchFamily="34" charset="0"/>
              <a:buChar char="•"/>
            </a:pPr>
            <a:r>
              <a:rPr lang="en-US" sz="2000"/>
              <a:t>Minimum 60% in all required courses</a:t>
            </a:r>
          </a:p>
          <a:p>
            <a:pPr>
              <a:buFont typeface="Arial" panose="020B0604020202020204" pitchFamily="34" charset="0"/>
              <a:buChar char="•"/>
            </a:pPr>
            <a:r>
              <a:rPr lang="en-US" sz="2000"/>
              <a:t>Maximum of 1 repeated NURS theory course</a:t>
            </a:r>
          </a:p>
          <a:p>
            <a:pPr>
              <a:buFont typeface="Arial" panose="020B0604020202020204" pitchFamily="34" charset="0"/>
              <a:buChar char="•"/>
            </a:pPr>
            <a:r>
              <a:rPr lang="en-US" sz="2000"/>
              <a:t>Maximum of 1 repeated NURS practice course</a:t>
            </a:r>
          </a:p>
          <a:p>
            <a:pPr>
              <a:buFont typeface="Arial" panose="020B0604020202020204" pitchFamily="34" charset="0"/>
              <a:buChar char="•"/>
            </a:pPr>
            <a:r>
              <a:rPr lang="en-US" sz="2000"/>
              <a:t>Maximum of 1.5 failed credits</a:t>
            </a:r>
          </a:p>
          <a:p>
            <a:endParaRPr lang="en-US" sz="2000"/>
          </a:p>
        </p:txBody>
      </p:sp>
    </p:spTree>
    <p:extLst>
      <p:ext uri="{BB962C8B-B14F-4D97-AF65-F5344CB8AC3E}">
        <p14:creationId xmlns:p14="http://schemas.microsoft.com/office/powerpoint/2010/main" val="108520015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2857B9-2D01-BEEF-9258-84D398BB945C}"/>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0F0ED13-A62E-C145-559D-1E20A399D78C}"/>
              </a:ext>
            </a:extLst>
          </p:cNvPr>
          <p:cNvSpPr>
            <a:spLocks noGrp="1"/>
          </p:cNvSpPr>
          <p:nvPr>
            <p:ph type="ctrTitle"/>
          </p:nvPr>
        </p:nvSpPr>
        <p:spPr>
          <a:xfrm>
            <a:off x="638620" y="863695"/>
            <a:ext cx="3511233" cy="3779995"/>
          </a:xfrm>
        </p:spPr>
        <p:txBody>
          <a:bodyPr anchor="ctr">
            <a:normAutofit/>
          </a:bodyPr>
          <a:lstStyle/>
          <a:p>
            <a:r>
              <a:rPr lang="en-US">
                <a:solidFill>
                  <a:schemeClr val="tx1"/>
                </a:solidFill>
              </a:rPr>
              <a:t>Course Planning &amp; Registration </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Book open on a deck with a blackboard in the background">
            <a:extLst>
              <a:ext uri="{FF2B5EF4-FFF2-40B4-BE49-F238E27FC236}">
                <a16:creationId xmlns:a16="http://schemas.microsoft.com/office/drawing/2014/main" id="{710C54D2-F139-889E-80DD-721E2884B1A5}"/>
              </a:ext>
            </a:extLst>
          </p:cNvPr>
          <p:cNvPicPr>
            <a:picLocks noChangeAspect="1"/>
          </p:cNvPicPr>
          <p:nvPr/>
        </p:nvPicPr>
        <p:blipFill>
          <a:blip r:embed="rId2"/>
          <a:srcRect l="26635" r="-1" b="-1"/>
          <a:stretch/>
        </p:blipFill>
        <p:spPr>
          <a:xfrm>
            <a:off x="4654295" y="10"/>
            <a:ext cx="7537705" cy="6857990"/>
          </a:xfrm>
          <a:prstGeom prst="rect">
            <a:avLst/>
          </a:prstGeom>
        </p:spPr>
      </p:pic>
    </p:spTree>
    <p:extLst>
      <p:ext uri="{BB962C8B-B14F-4D97-AF65-F5344CB8AC3E}">
        <p14:creationId xmlns:p14="http://schemas.microsoft.com/office/powerpoint/2010/main" val="11515842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DE18-8970-D7E1-75E6-A0503AA83EB2}"/>
              </a:ext>
            </a:extLst>
          </p:cNvPr>
          <p:cNvSpPr>
            <a:spLocks noGrp="1"/>
          </p:cNvSpPr>
          <p:nvPr>
            <p:ph type="title"/>
          </p:nvPr>
        </p:nvSpPr>
        <p:spPr>
          <a:xfrm>
            <a:off x="581192" y="702156"/>
            <a:ext cx="11029616" cy="1188720"/>
          </a:xfrm>
        </p:spPr>
        <p:txBody>
          <a:bodyPr>
            <a:normAutofit/>
          </a:bodyPr>
          <a:lstStyle/>
          <a:p>
            <a:r>
              <a:rPr lang="en-US" dirty="0"/>
              <a:t>Program map &amp; Academic Calendar</a:t>
            </a:r>
          </a:p>
        </p:txBody>
      </p:sp>
      <p:graphicFrame>
        <p:nvGraphicFramePr>
          <p:cNvPr id="7" name="Content Placeholder 2">
            <a:extLst>
              <a:ext uri="{FF2B5EF4-FFF2-40B4-BE49-F238E27FC236}">
                <a16:creationId xmlns:a16="http://schemas.microsoft.com/office/drawing/2014/main" id="{C722722F-6BB1-495B-ED48-89A06F08181F}"/>
              </a:ext>
            </a:extLst>
          </p:cNvPr>
          <p:cNvGraphicFramePr>
            <a:graphicFrameLocks noGrp="1"/>
          </p:cNvGraphicFramePr>
          <p:nvPr>
            <p:ph idx="1"/>
            <p:extLst>
              <p:ext uri="{D42A27DB-BD31-4B8C-83A1-F6EECF244321}">
                <p14:modId xmlns:p14="http://schemas.microsoft.com/office/powerpoint/2010/main" val="142026381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5421574"/>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F7F38512A6644950FD322DCDC0847" ma:contentTypeVersion="11" ma:contentTypeDescription="Create a new document." ma:contentTypeScope="" ma:versionID="fed740eacea86ca762f6b923dcd37266">
  <xsd:schema xmlns:xsd="http://www.w3.org/2001/XMLSchema" xmlns:xs="http://www.w3.org/2001/XMLSchema" xmlns:p="http://schemas.microsoft.com/office/2006/metadata/properties" xmlns:ns2="a4a6b10d-df5a-4f3c-9bca-08b854d3fedf" xmlns:ns3="dec5277a-2db4-46fd-aca3-f2a46efb7fbf" targetNamespace="http://schemas.microsoft.com/office/2006/metadata/properties" ma:root="true" ma:fieldsID="e3e19f3542ad05eda2de99dc8426f93a" ns2:_="" ns3:_="">
    <xsd:import namespace="a4a6b10d-df5a-4f3c-9bca-08b854d3fedf"/>
    <xsd:import namespace="dec5277a-2db4-46fd-aca3-f2a46efb7f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6b10d-df5a-4f3c-9bca-08b854d3fe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4" nillable="true" ma:displayName="MediaServiceBillingMetadata" ma:hidden="true" ma:internalName="MediaServiceBilling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c5277a-2db4-46fd-aca3-f2a46efb7f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8EEB72-F814-42C5-9CB3-F456AC30C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a6b10d-df5a-4f3c-9bca-08b854d3fedf"/>
    <ds:schemaRef ds:uri="dec5277a-2db4-46fd-aca3-f2a46efb7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3E73C6-189A-4BF5-8DB6-1F20E14981D0}">
  <ds:schemaRefs>
    <ds:schemaRef ds:uri="http://schemas.microsoft.com/sharepoint/v3/contenttype/forms"/>
  </ds:schemaRefs>
</ds:datastoreItem>
</file>

<file path=customXml/itemProps3.xml><?xml version="1.0" encoding="utf-8"?>
<ds:datastoreItem xmlns:ds="http://schemas.openxmlformats.org/officeDocument/2006/customXml" ds:itemID="{6ADC3F0F-1FDE-4FB9-BD19-A9EDF6DB72D5}">
  <ds:schemaRefs>
    <ds:schemaRef ds:uri="http://www.w3.org/XML/1998/namespace"/>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dec5277a-2db4-46fd-aca3-f2a46efb7fbf"/>
    <ds:schemaRef ds:uri="a4a6b10d-df5a-4f3c-9bca-08b854d3fed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25789</TotalTime>
  <Words>974</Words>
  <Application>Microsoft Office PowerPoint</Application>
  <PresentationFormat>Widescreen</PresentationFormat>
  <Paragraphs>126</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Nova Light</vt:lpstr>
      <vt:lpstr>Calibri</vt:lpstr>
      <vt:lpstr>Gill Sans MT</vt:lpstr>
      <vt:lpstr>Wingdings</vt:lpstr>
      <vt:lpstr>Wingdings 2</vt:lpstr>
      <vt:lpstr>DividendVTI</vt:lpstr>
      <vt:lpstr>Program Information: What to Expect in Year one</vt:lpstr>
      <vt:lpstr>PowerPoint Presentation</vt:lpstr>
      <vt:lpstr>agenda</vt:lpstr>
      <vt:lpstr>TFSON &amp; Program Overview </vt:lpstr>
      <vt:lpstr>Our School</vt:lpstr>
      <vt:lpstr>Decoding Course Codes</vt:lpstr>
      <vt:lpstr>Academic Requirements </vt:lpstr>
      <vt:lpstr>Course Planning &amp; Registration </vt:lpstr>
      <vt:lpstr>Program map &amp; Academic Calendar</vt:lpstr>
      <vt:lpstr>Transfer credits</vt:lpstr>
      <vt:lpstr>Year one Program overview  Collaborative</vt:lpstr>
      <vt:lpstr>Year one Program overview  Collaborative</vt:lpstr>
      <vt:lpstr>Course Planning &amp; Registration  Tips!   </vt:lpstr>
      <vt:lpstr>Resources For Success</vt:lpstr>
      <vt:lpstr>What to Expect &amp; How to Manage</vt:lpstr>
      <vt:lpstr>Resources for success</vt:lpstr>
      <vt:lpstr>Resources for success</vt:lpstr>
      <vt:lpstr>PowerPoint Presentation</vt:lpstr>
      <vt:lpstr>First Year Supplies</vt:lpstr>
      <vt:lpstr>First year &amp; Beyond: Essential Supplies</vt:lpstr>
      <vt:lpstr> Uniforms </vt:lpstr>
      <vt:lpstr>Save the date!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Programs in Nursing</dc:title>
  <dc:creator>Ellen Buck-McFadyen</dc:creator>
  <cp:lastModifiedBy>Brent Wadlow</cp:lastModifiedBy>
  <cp:revision>46</cp:revision>
  <dcterms:created xsi:type="dcterms:W3CDTF">2023-06-01T10:33:04Z</dcterms:created>
  <dcterms:modified xsi:type="dcterms:W3CDTF">2025-08-15T19:59:26Z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0x0101003FDF7F38512A6644950FD322DCDC0847</vt:lpwstr>
  </property>
</Properties>
</file>