
<file path=[Content_Types].xml><?xml version="1.0" encoding="utf-8"?>
<Types xmlns="http://schemas.openxmlformats.org/package/2006/content-types">
  <Default Extension="fntdata" ContentType="application/x-fontdata"/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1" r:id="rId1"/>
  </p:sldMasterIdLst>
  <p:notesMasterIdLst>
    <p:notesMasterId r:id="rId27"/>
  </p:notesMasterIdLst>
  <p:sldIdLst>
    <p:sldId id="256" r:id="rId2"/>
    <p:sldId id="258" r:id="rId3"/>
    <p:sldId id="259" r:id="rId4"/>
    <p:sldId id="304" r:id="rId5"/>
    <p:sldId id="260" r:id="rId6"/>
    <p:sldId id="261" r:id="rId7"/>
    <p:sldId id="294" r:id="rId8"/>
    <p:sldId id="305" r:id="rId9"/>
    <p:sldId id="296" r:id="rId10"/>
    <p:sldId id="263" r:id="rId11"/>
    <p:sldId id="264" r:id="rId12"/>
    <p:sldId id="266" r:id="rId13"/>
    <p:sldId id="277" r:id="rId14"/>
    <p:sldId id="268" r:id="rId15"/>
    <p:sldId id="269" r:id="rId16"/>
    <p:sldId id="298" r:id="rId17"/>
    <p:sldId id="302" r:id="rId18"/>
    <p:sldId id="270" r:id="rId19"/>
    <p:sldId id="299" r:id="rId20"/>
    <p:sldId id="283" r:id="rId21"/>
    <p:sldId id="284" r:id="rId22"/>
    <p:sldId id="276" r:id="rId23"/>
    <p:sldId id="278" r:id="rId24"/>
    <p:sldId id="310" r:id="rId25"/>
    <p:sldId id="275" r:id="rId26"/>
  </p:sldIdLst>
  <p:sldSz cx="9144000" cy="5143500" type="screen16x9"/>
  <p:notesSz cx="6858000" cy="9144000"/>
  <p:embeddedFontLst>
    <p:embeddedFont>
      <p:font typeface="Armata" panose="020B0604020202020204" charset="0"/>
      <p:regular r:id="rId28"/>
    </p:embeddedFont>
    <p:embeddedFont>
      <p:font typeface="Candal" panose="020B0604020202020204" charset="0"/>
      <p:regular r:id="rId29"/>
    </p:embeddedFont>
    <p:embeddedFont>
      <p:font typeface="Open Sans" panose="020B0606030504020204" pitchFamily="34" charset="0"/>
      <p:regular r:id="rId30"/>
      <p:bold r:id="rId31"/>
      <p:italic r:id="rId32"/>
      <p:boldItalic r:id="rId3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2708"/>
    <a:srgbClr val="E2EE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7D0A00-408A-4CCA-BD94-2418A27C4798}" v="1" dt="2026-06-04T20:32:13.2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13" autoAdjust="0"/>
    <p:restoredTop sz="94660"/>
  </p:normalViewPr>
  <p:slideViewPr>
    <p:cSldViewPr snapToGrid="0">
      <p:cViewPr varScale="1">
        <p:scale>
          <a:sx n="138" d="100"/>
          <a:sy n="138" d="100"/>
        </p:scale>
        <p:origin x="64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5/10/relationships/revisionInfo" Target="revisionInfo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6.fntdata"/><Relationship Id="rId38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5.fntdata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1.fntdata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font" Target="fonts/font3.fntdata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acey Arppe" userId="36083cb1-175a-47dc-90ae-ac4c4773d5d2" providerId="ADAL" clId="{86465008-DD4E-402B-B757-0454E15AD06B}"/>
    <pc:docChg chg="undo custSel addSld delSld modSld">
      <pc:chgData name="Stacey Arppe" userId="36083cb1-175a-47dc-90ae-ac4c4773d5d2" providerId="ADAL" clId="{86465008-DD4E-402B-B757-0454E15AD06B}" dt="2026-06-05T17:56:59.081" v="1930" actId="20577"/>
      <pc:docMkLst>
        <pc:docMk/>
      </pc:docMkLst>
      <pc:sldChg chg="modSp mod">
        <pc:chgData name="Stacey Arppe" userId="36083cb1-175a-47dc-90ae-ac4c4773d5d2" providerId="ADAL" clId="{86465008-DD4E-402B-B757-0454E15AD06B}" dt="2026-06-04T19:18:30.220" v="1633" actId="20577"/>
        <pc:sldMkLst>
          <pc:docMk/>
          <pc:sldMk cId="0" sldId="256"/>
        </pc:sldMkLst>
        <pc:spChg chg="mod">
          <ac:chgData name="Stacey Arppe" userId="36083cb1-175a-47dc-90ae-ac4c4773d5d2" providerId="ADAL" clId="{86465008-DD4E-402B-B757-0454E15AD06B}" dt="2026-06-04T19:18:30.220" v="1633" actId="20577"/>
          <ac:spMkLst>
            <pc:docMk/>
            <pc:sldMk cId="0" sldId="256"/>
            <ac:spMk id="842" creationId="{00000000-0000-0000-0000-000000000000}"/>
          </ac:spMkLst>
        </pc:spChg>
      </pc:sldChg>
      <pc:sldChg chg="delSp mod">
        <pc:chgData name="Stacey Arppe" userId="36083cb1-175a-47dc-90ae-ac4c4773d5d2" providerId="ADAL" clId="{86465008-DD4E-402B-B757-0454E15AD06B}" dt="2026-06-04T20:34:27.120" v="1744" actId="478"/>
        <pc:sldMkLst>
          <pc:docMk/>
          <pc:sldMk cId="0" sldId="258"/>
        </pc:sldMkLst>
        <pc:grpChg chg="del">
          <ac:chgData name="Stacey Arppe" userId="36083cb1-175a-47dc-90ae-ac4c4773d5d2" providerId="ADAL" clId="{86465008-DD4E-402B-B757-0454E15AD06B}" dt="2026-06-04T20:34:24.826" v="1743" actId="478"/>
          <ac:grpSpMkLst>
            <pc:docMk/>
            <pc:sldMk cId="0" sldId="258"/>
            <ac:grpSpMk id="1169" creationId="{00000000-0000-0000-0000-000000000000}"/>
          </ac:grpSpMkLst>
        </pc:grpChg>
        <pc:grpChg chg="del">
          <ac:chgData name="Stacey Arppe" userId="36083cb1-175a-47dc-90ae-ac4c4773d5d2" providerId="ADAL" clId="{86465008-DD4E-402B-B757-0454E15AD06B}" dt="2026-06-04T20:34:23.716" v="1742" actId="478"/>
          <ac:grpSpMkLst>
            <pc:docMk/>
            <pc:sldMk cId="0" sldId="258"/>
            <ac:grpSpMk id="1184" creationId="{00000000-0000-0000-0000-000000000000}"/>
          </ac:grpSpMkLst>
        </pc:grpChg>
        <pc:grpChg chg="del">
          <ac:chgData name="Stacey Arppe" userId="36083cb1-175a-47dc-90ae-ac4c4773d5d2" providerId="ADAL" clId="{86465008-DD4E-402B-B757-0454E15AD06B}" dt="2026-06-04T20:34:27.120" v="1744" actId="478"/>
          <ac:grpSpMkLst>
            <pc:docMk/>
            <pc:sldMk cId="0" sldId="258"/>
            <ac:grpSpMk id="1189" creationId="{00000000-0000-0000-0000-000000000000}"/>
          </ac:grpSpMkLst>
        </pc:grpChg>
      </pc:sldChg>
      <pc:sldChg chg="delSp mod">
        <pc:chgData name="Stacey Arppe" userId="36083cb1-175a-47dc-90ae-ac4c4773d5d2" providerId="ADAL" clId="{86465008-DD4E-402B-B757-0454E15AD06B}" dt="2026-06-04T20:34:17.226" v="1741" actId="478"/>
        <pc:sldMkLst>
          <pc:docMk/>
          <pc:sldMk cId="0" sldId="259"/>
        </pc:sldMkLst>
        <pc:spChg chg="del">
          <ac:chgData name="Stacey Arppe" userId="36083cb1-175a-47dc-90ae-ac4c4773d5d2" providerId="ADAL" clId="{86465008-DD4E-402B-B757-0454E15AD06B}" dt="2026-06-04T20:34:17.226" v="1741" actId="478"/>
          <ac:spMkLst>
            <pc:docMk/>
            <pc:sldMk cId="0" sldId="259"/>
            <ac:spMk id="1409" creationId="{00000000-0000-0000-0000-000000000000}"/>
          </ac:spMkLst>
        </pc:spChg>
        <pc:grpChg chg="del">
          <ac:chgData name="Stacey Arppe" userId="36083cb1-175a-47dc-90ae-ac4c4773d5d2" providerId="ADAL" clId="{86465008-DD4E-402B-B757-0454E15AD06B}" dt="2026-06-04T20:34:09.065" v="1738" actId="478"/>
          <ac:grpSpMkLst>
            <pc:docMk/>
            <pc:sldMk cId="0" sldId="259"/>
            <ac:grpSpMk id="1286" creationId="{00000000-0000-0000-0000-000000000000}"/>
          </ac:grpSpMkLst>
        </pc:grpChg>
        <pc:grpChg chg="del">
          <ac:chgData name="Stacey Arppe" userId="36083cb1-175a-47dc-90ae-ac4c4773d5d2" providerId="ADAL" clId="{86465008-DD4E-402B-B757-0454E15AD06B}" dt="2026-06-04T20:34:10.040" v="1739" actId="478"/>
          <ac:grpSpMkLst>
            <pc:docMk/>
            <pc:sldMk cId="0" sldId="259"/>
            <ac:grpSpMk id="1366" creationId="{00000000-0000-0000-0000-000000000000}"/>
          </ac:grpSpMkLst>
        </pc:grpChg>
        <pc:grpChg chg="del">
          <ac:chgData name="Stacey Arppe" userId="36083cb1-175a-47dc-90ae-ac4c4773d5d2" providerId="ADAL" clId="{86465008-DD4E-402B-B757-0454E15AD06B}" dt="2026-06-04T20:34:15.391" v="1740" actId="478"/>
          <ac:grpSpMkLst>
            <pc:docMk/>
            <pc:sldMk cId="0" sldId="259"/>
            <ac:grpSpMk id="1397" creationId="{00000000-0000-0000-0000-000000000000}"/>
          </ac:grpSpMkLst>
        </pc:grpChg>
      </pc:sldChg>
      <pc:sldChg chg="modSp mod">
        <pc:chgData name="Stacey Arppe" userId="36083cb1-175a-47dc-90ae-ac4c4773d5d2" providerId="ADAL" clId="{86465008-DD4E-402B-B757-0454E15AD06B}" dt="2026-06-04T20:33:55.525" v="1737" actId="1076"/>
        <pc:sldMkLst>
          <pc:docMk/>
          <pc:sldMk cId="0" sldId="260"/>
        </pc:sldMkLst>
        <pc:spChg chg="mod">
          <ac:chgData name="Stacey Arppe" userId="36083cb1-175a-47dc-90ae-ac4c4773d5d2" providerId="ADAL" clId="{86465008-DD4E-402B-B757-0454E15AD06B}" dt="2026-06-04T20:33:55.525" v="1737" actId="1076"/>
          <ac:spMkLst>
            <pc:docMk/>
            <pc:sldMk cId="0" sldId="260"/>
            <ac:spMk id="1414" creationId="{00000000-0000-0000-0000-000000000000}"/>
          </ac:spMkLst>
        </pc:spChg>
        <pc:spChg chg="mod">
          <ac:chgData name="Stacey Arppe" userId="36083cb1-175a-47dc-90ae-ac4c4773d5d2" providerId="ADAL" clId="{86465008-DD4E-402B-B757-0454E15AD06B}" dt="2026-06-04T20:33:49.605" v="1736" actId="1076"/>
          <ac:spMkLst>
            <pc:docMk/>
            <pc:sldMk cId="0" sldId="260"/>
            <ac:spMk id="1415" creationId="{00000000-0000-0000-0000-000000000000}"/>
          </ac:spMkLst>
        </pc:spChg>
      </pc:sldChg>
      <pc:sldChg chg="modSp mod">
        <pc:chgData name="Stacey Arppe" userId="36083cb1-175a-47dc-90ae-ac4c4773d5d2" providerId="ADAL" clId="{86465008-DD4E-402B-B757-0454E15AD06B}" dt="2026-06-05T17:56:59.081" v="1930" actId="20577"/>
        <pc:sldMkLst>
          <pc:docMk/>
          <pc:sldMk cId="0" sldId="263"/>
        </pc:sldMkLst>
        <pc:spChg chg="mod">
          <ac:chgData name="Stacey Arppe" userId="36083cb1-175a-47dc-90ae-ac4c4773d5d2" providerId="ADAL" clId="{86465008-DD4E-402B-B757-0454E15AD06B}" dt="2026-06-05T17:56:59.081" v="1930" actId="20577"/>
          <ac:spMkLst>
            <pc:docMk/>
            <pc:sldMk cId="0" sldId="263"/>
            <ac:spMk id="1570" creationId="{00000000-0000-0000-0000-000000000000}"/>
          </ac:spMkLst>
        </pc:spChg>
      </pc:sldChg>
      <pc:sldChg chg="delSp modSp mod">
        <pc:chgData name="Stacey Arppe" userId="36083cb1-175a-47dc-90ae-ac4c4773d5d2" providerId="ADAL" clId="{86465008-DD4E-402B-B757-0454E15AD06B}" dt="2026-06-04T20:36:00.344" v="1754" actId="20577"/>
        <pc:sldMkLst>
          <pc:docMk/>
          <pc:sldMk cId="0" sldId="268"/>
        </pc:sldMkLst>
        <pc:spChg chg="mod">
          <ac:chgData name="Stacey Arppe" userId="36083cb1-175a-47dc-90ae-ac4c4773d5d2" providerId="ADAL" clId="{86465008-DD4E-402B-B757-0454E15AD06B}" dt="2026-06-04T20:36:00.344" v="1754" actId="20577"/>
          <ac:spMkLst>
            <pc:docMk/>
            <pc:sldMk cId="0" sldId="268"/>
            <ac:spMk id="1783" creationId="{00000000-0000-0000-0000-000000000000}"/>
          </ac:spMkLst>
        </pc:spChg>
        <pc:grpChg chg="del">
          <ac:chgData name="Stacey Arppe" userId="36083cb1-175a-47dc-90ae-ac4c4773d5d2" providerId="ADAL" clId="{86465008-DD4E-402B-B757-0454E15AD06B}" dt="2026-06-04T20:35:54.515" v="1752" actId="478"/>
          <ac:grpSpMkLst>
            <pc:docMk/>
            <pc:sldMk cId="0" sldId="268"/>
            <ac:grpSpMk id="1789" creationId="{00000000-0000-0000-0000-000000000000}"/>
          </ac:grpSpMkLst>
        </pc:grpChg>
        <pc:grpChg chg="del">
          <ac:chgData name="Stacey Arppe" userId="36083cb1-175a-47dc-90ae-ac4c4773d5d2" providerId="ADAL" clId="{86465008-DD4E-402B-B757-0454E15AD06B}" dt="2026-06-04T20:35:42.149" v="1749" actId="478"/>
          <ac:grpSpMkLst>
            <pc:docMk/>
            <pc:sldMk cId="0" sldId="268"/>
            <ac:grpSpMk id="1794" creationId="{00000000-0000-0000-0000-000000000000}"/>
          </ac:grpSpMkLst>
        </pc:grpChg>
        <pc:picChg chg="del">
          <ac:chgData name="Stacey Arppe" userId="36083cb1-175a-47dc-90ae-ac4c4773d5d2" providerId="ADAL" clId="{86465008-DD4E-402B-B757-0454E15AD06B}" dt="2026-06-04T20:35:43.341" v="1750" actId="478"/>
          <ac:picMkLst>
            <pc:docMk/>
            <pc:sldMk cId="0" sldId="268"/>
            <ac:picMk id="1797" creationId="{00000000-0000-0000-0000-000000000000}"/>
          </ac:picMkLst>
        </pc:picChg>
      </pc:sldChg>
      <pc:sldChg chg="modSp mod">
        <pc:chgData name="Stacey Arppe" userId="36083cb1-175a-47dc-90ae-ac4c4773d5d2" providerId="ADAL" clId="{86465008-DD4E-402B-B757-0454E15AD06B}" dt="2026-06-04T20:36:47.308" v="1764" actId="14100"/>
        <pc:sldMkLst>
          <pc:docMk/>
          <pc:sldMk cId="0" sldId="269"/>
        </pc:sldMkLst>
        <pc:spChg chg="mod">
          <ac:chgData name="Stacey Arppe" userId="36083cb1-175a-47dc-90ae-ac4c4773d5d2" providerId="ADAL" clId="{86465008-DD4E-402B-B757-0454E15AD06B}" dt="2026-06-04T20:36:47.308" v="1764" actId="14100"/>
          <ac:spMkLst>
            <pc:docMk/>
            <pc:sldMk cId="0" sldId="269"/>
            <ac:spMk id="1804" creationId="{00000000-0000-0000-0000-000000000000}"/>
          </ac:spMkLst>
        </pc:spChg>
      </pc:sldChg>
      <pc:sldChg chg="del">
        <pc:chgData name="Stacey Arppe" userId="36083cb1-175a-47dc-90ae-ac4c4773d5d2" providerId="ADAL" clId="{86465008-DD4E-402B-B757-0454E15AD06B}" dt="2026-06-04T18:57:47.325" v="0" actId="47"/>
        <pc:sldMkLst>
          <pc:docMk/>
          <pc:sldMk cId="0" sldId="273"/>
        </pc:sldMkLst>
      </pc:sldChg>
      <pc:sldChg chg="modSp mod">
        <pc:chgData name="Stacey Arppe" userId="36083cb1-175a-47dc-90ae-ac4c4773d5d2" providerId="ADAL" clId="{86465008-DD4E-402B-B757-0454E15AD06B}" dt="2026-06-04T19:18:05.956" v="1625" actId="1076"/>
        <pc:sldMkLst>
          <pc:docMk/>
          <pc:sldMk cId="532184928" sldId="275"/>
        </pc:sldMkLst>
        <pc:spChg chg="mod">
          <ac:chgData name="Stacey Arppe" userId="36083cb1-175a-47dc-90ae-ac4c4773d5d2" providerId="ADAL" clId="{86465008-DD4E-402B-B757-0454E15AD06B}" dt="2026-06-04T19:17:52.992" v="1623" actId="1076"/>
          <ac:spMkLst>
            <pc:docMk/>
            <pc:sldMk cId="532184928" sldId="275"/>
            <ac:spMk id="2459" creationId="{00000000-0000-0000-0000-000000000000}"/>
          </ac:spMkLst>
        </pc:spChg>
        <pc:spChg chg="mod">
          <ac:chgData name="Stacey Arppe" userId="36083cb1-175a-47dc-90ae-ac4c4773d5d2" providerId="ADAL" clId="{86465008-DD4E-402B-B757-0454E15AD06B}" dt="2026-06-04T19:18:05.956" v="1625" actId="1076"/>
          <ac:spMkLst>
            <pc:docMk/>
            <pc:sldMk cId="532184928" sldId="275"/>
            <ac:spMk id="2594" creationId="{00000000-0000-0000-0000-000000000000}"/>
          </ac:spMkLst>
        </pc:spChg>
      </pc:sldChg>
      <pc:sldChg chg="delSp modSp mod">
        <pc:chgData name="Stacey Arppe" userId="36083cb1-175a-47dc-90ae-ac4c4773d5d2" providerId="ADAL" clId="{86465008-DD4E-402B-B757-0454E15AD06B}" dt="2026-06-04T20:35:19.872" v="1748" actId="1076"/>
        <pc:sldMkLst>
          <pc:docMk/>
          <pc:sldMk cId="3912603633" sldId="277"/>
        </pc:sldMkLst>
        <pc:spChg chg="mod">
          <ac:chgData name="Stacey Arppe" userId="36083cb1-175a-47dc-90ae-ac4c4773d5d2" providerId="ADAL" clId="{86465008-DD4E-402B-B757-0454E15AD06B}" dt="2026-06-04T20:35:19.872" v="1748" actId="1076"/>
          <ac:spMkLst>
            <pc:docMk/>
            <pc:sldMk cId="3912603633" sldId="277"/>
            <ac:spMk id="1737" creationId="{00000000-0000-0000-0000-000000000000}"/>
          </ac:spMkLst>
        </pc:spChg>
        <pc:grpChg chg="del">
          <ac:chgData name="Stacey Arppe" userId="36083cb1-175a-47dc-90ae-ac4c4773d5d2" providerId="ADAL" clId="{86465008-DD4E-402B-B757-0454E15AD06B}" dt="2026-06-04T20:35:00.540" v="1745" actId="478"/>
          <ac:grpSpMkLst>
            <pc:docMk/>
            <pc:sldMk cId="3912603633" sldId="277"/>
            <ac:grpSpMk id="1749" creationId="{00000000-0000-0000-0000-000000000000}"/>
          </ac:grpSpMkLst>
        </pc:grpChg>
      </pc:sldChg>
      <pc:sldChg chg="modSp mod">
        <pc:chgData name="Stacey Arppe" userId="36083cb1-175a-47dc-90ae-ac4c4773d5d2" providerId="ADAL" clId="{86465008-DD4E-402B-B757-0454E15AD06B}" dt="2026-06-04T19:25:25.426" v="1672" actId="20577"/>
        <pc:sldMkLst>
          <pc:docMk/>
          <pc:sldMk cId="3965940905" sldId="278"/>
        </pc:sldMkLst>
        <pc:spChg chg="mod">
          <ac:chgData name="Stacey Arppe" userId="36083cb1-175a-47dc-90ae-ac4c4773d5d2" providerId="ADAL" clId="{86465008-DD4E-402B-B757-0454E15AD06B}" dt="2026-06-04T18:57:54.498" v="19" actId="20577"/>
          <ac:spMkLst>
            <pc:docMk/>
            <pc:sldMk cId="3965940905" sldId="278"/>
            <ac:spMk id="2029" creationId="{00000000-0000-0000-0000-000000000000}"/>
          </ac:spMkLst>
        </pc:spChg>
        <pc:spChg chg="mod">
          <ac:chgData name="Stacey Arppe" userId="36083cb1-175a-47dc-90ae-ac4c4773d5d2" providerId="ADAL" clId="{86465008-DD4E-402B-B757-0454E15AD06B}" dt="2026-06-04T19:25:25.426" v="1672" actId="20577"/>
          <ac:spMkLst>
            <pc:docMk/>
            <pc:sldMk cId="3965940905" sldId="278"/>
            <ac:spMk id="2030" creationId="{00000000-0000-0000-0000-000000000000}"/>
          </ac:spMkLst>
        </pc:spChg>
      </pc:sldChg>
      <pc:sldChg chg="modSp mod">
        <pc:chgData name="Stacey Arppe" userId="36083cb1-175a-47dc-90ae-ac4c4773d5d2" providerId="ADAL" clId="{86465008-DD4E-402B-B757-0454E15AD06B}" dt="2026-06-04T19:21:01.269" v="1634" actId="20577"/>
        <pc:sldMkLst>
          <pc:docMk/>
          <pc:sldMk cId="2733898012" sldId="294"/>
        </pc:sldMkLst>
        <pc:spChg chg="mod">
          <ac:chgData name="Stacey Arppe" userId="36083cb1-175a-47dc-90ae-ac4c4773d5d2" providerId="ADAL" clId="{86465008-DD4E-402B-B757-0454E15AD06B}" dt="2026-06-04T19:21:01.269" v="1634" actId="20577"/>
          <ac:spMkLst>
            <pc:docMk/>
            <pc:sldMk cId="2733898012" sldId="294"/>
            <ac:spMk id="10" creationId="{C39EA776-87F3-C361-ED24-D6C72A25F544}"/>
          </ac:spMkLst>
        </pc:spChg>
      </pc:sldChg>
      <pc:sldChg chg="modSp mod">
        <pc:chgData name="Stacey Arppe" userId="36083cb1-175a-47dc-90ae-ac4c4773d5d2" providerId="ADAL" clId="{86465008-DD4E-402B-B757-0454E15AD06B}" dt="2026-06-04T20:37:33.460" v="1776" actId="14100"/>
        <pc:sldMkLst>
          <pc:docMk/>
          <pc:sldMk cId="1717993045" sldId="299"/>
        </pc:sldMkLst>
        <pc:spChg chg="mod">
          <ac:chgData name="Stacey Arppe" userId="36083cb1-175a-47dc-90ae-ac4c4773d5d2" providerId="ADAL" clId="{86465008-DD4E-402B-B757-0454E15AD06B}" dt="2026-06-04T20:37:33.460" v="1776" actId="14100"/>
          <ac:spMkLst>
            <pc:docMk/>
            <pc:sldMk cId="1717993045" sldId="299"/>
            <ac:spMk id="2029" creationId="{C8F00507-D8AF-63AA-8CD4-E70614C3962B}"/>
          </ac:spMkLst>
        </pc:spChg>
      </pc:sldChg>
      <pc:sldChg chg="del">
        <pc:chgData name="Stacey Arppe" userId="36083cb1-175a-47dc-90ae-ac4c4773d5d2" providerId="ADAL" clId="{86465008-DD4E-402B-B757-0454E15AD06B}" dt="2026-06-04T19:23:30.764" v="1655" actId="47"/>
        <pc:sldMkLst>
          <pc:docMk/>
          <pc:sldMk cId="361587851" sldId="303"/>
        </pc:sldMkLst>
      </pc:sldChg>
      <pc:sldChg chg="del">
        <pc:chgData name="Stacey Arppe" userId="36083cb1-175a-47dc-90ae-ac4c4773d5d2" providerId="ADAL" clId="{86465008-DD4E-402B-B757-0454E15AD06B}" dt="2026-06-04T19:17:11.063" v="1578" actId="47"/>
        <pc:sldMkLst>
          <pc:docMk/>
          <pc:sldMk cId="3535302578" sldId="309"/>
        </pc:sldMkLst>
      </pc:sldChg>
      <pc:sldChg chg="modSp add mod">
        <pc:chgData name="Stacey Arppe" userId="36083cb1-175a-47dc-90ae-ac4c4773d5d2" providerId="ADAL" clId="{86465008-DD4E-402B-B757-0454E15AD06B}" dt="2026-06-04T19:25:05.083" v="1665" actId="14100"/>
        <pc:sldMkLst>
          <pc:docMk/>
          <pc:sldMk cId="2189723870" sldId="310"/>
        </pc:sldMkLst>
        <pc:spChg chg="mod">
          <ac:chgData name="Stacey Arppe" userId="36083cb1-175a-47dc-90ae-ac4c4773d5d2" providerId="ADAL" clId="{86465008-DD4E-402B-B757-0454E15AD06B}" dt="2026-06-04T19:25:05.083" v="1665" actId="14100"/>
          <ac:spMkLst>
            <pc:docMk/>
            <pc:sldMk cId="2189723870" sldId="310"/>
            <ac:spMk id="2030" creationId="{ED4D1B0A-DC1A-5E36-9F53-0D70465B80DC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DDB4A2-94F5-4775-B535-7E1C32E5D519}" type="doc">
      <dgm:prSet loTypeId="urn:microsoft.com/office/officeart/2016/7/layout/VerticalHollowActionList" loCatId="List" qsTypeId="urn:microsoft.com/office/officeart/2005/8/quickstyle/simple5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0AC6768E-1FC7-4EA1-95F6-1A8247F79F9A}">
      <dgm:prSet/>
      <dgm:spPr/>
      <dgm:t>
        <a:bodyPr/>
        <a:lstStyle/>
        <a:p>
          <a:r>
            <a:rPr lang="en-US" dirty="0">
              <a:latin typeface="Armata" panose="020B0604020202020204" charset="0"/>
            </a:rPr>
            <a:t>Fall</a:t>
          </a:r>
        </a:p>
      </dgm:t>
    </dgm:pt>
    <dgm:pt modelId="{35D04AC3-E41A-4525-A865-A538D1ED589E}" type="parTrans" cxnId="{003CE053-391D-4931-893D-E709DD7936EE}">
      <dgm:prSet/>
      <dgm:spPr/>
      <dgm:t>
        <a:bodyPr/>
        <a:lstStyle/>
        <a:p>
          <a:endParaRPr lang="en-US"/>
        </a:p>
      </dgm:t>
    </dgm:pt>
    <dgm:pt modelId="{E661A403-EC69-4DCD-96A0-4DD9BA07FA36}" type="sibTrans" cxnId="{003CE053-391D-4931-893D-E709DD7936EE}">
      <dgm:prSet/>
      <dgm:spPr/>
      <dgm:t>
        <a:bodyPr/>
        <a:lstStyle/>
        <a:p>
          <a:endParaRPr lang="en-US"/>
        </a:p>
      </dgm:t>
    </dgm:pt>
    <dgm:pt modelId="{7C21623C-1A54-4F9C-8537-B1A072FAD0F5}">
      <dgm:prSet/>
      <dgm:spPr/>
      <dgm:t>
        <a:bodyPr/>
        <a:lstStyle/>
        <a:p>
          <a:r>
            <a:rPr lang="en-US" dirty="0">
              <a:solidFill>
                <a:schemeClr val="accent6"/>
              </a:solidFill>
              <a:latin typeface="Armata" panose="020B0604020202020204" charset="0"/>
            </a:rPr>
            <a:t>Any NAR expiring between July 15</a:t>
          </a:r>
          <a:r>
            <a:rPr lang="en-US" baseline="30000" dirty="0">
              <a:solidFill>
                <a:schemeClr val="accent6"/>
              </a:solidFill>
              <a:latin typeface="Armata" panose="020B0604020202020204" charset="0"/>
            </a:rPr>
            <a:t>th</a:t>
          </a:r>
          <a:r>
            <a:rPr lang="en-US" dirty="0">
              <a:solidFill>
                <a:schemeClr val="accent6"/>
              </a:solidFill>
              <a:latin typeface="Armata" panose="020B0604020202020204" charset="0"/>
            </a:rPr>
            <a:t> and December 31</a:t>
          </a:r>
          <a:r>
            <a:rPr lang="en-US" baseline="30000" dirty="0">
              <a:solidFill>
                <a:schemeClr val="accent6"/>
              </a:solidFill>
              <a:latin typeface="Armata" panose="020B0604020202020204" charset="0"/>
            </a:rPr>
            <a:t>st</a:t>
          </a:r>
          <a:r>
            <a:rPr lang="en-US" dirty="0">
              <a:solidFill>
                <a:schemeClr val="accent6"/>
              </a:solidFill>
              <a:latin typeface="Armata" panose="020B0604020202020204" charset="0"/>
            </a:rPr>
            <a:t>, need to be renewed, submitted, and verified by Synergy by July 15</a:t>
          </a:r>
          <a:r>
            <a:rPr lang="en-US" baseline="30000" dirty="0">
              <a:solidFill>
                <a:schemeClr val="accent6"/>
              </a:solidFill>
              <a:latin typeface="Armata" panose="020B0604020202020204" charset="0"/>
            </a:rPr>
            <a:t>th</a:t>
          </a:r>
          <a:r>
            <a:rPr lang="en-US" dirty="0">
              <a:solidFill>
                <a:schemeClr val="accent6"/>
              </a:solidFill>
              <a:latin typeface="Armata" panose="020B0604020202020204" charset="0"/>
            </a:rPr>
            <a:t> </a:t>
          </a:r>
        </a:p>
      </dgm:t>
    </dgm:pt>
    <dgm:pt modelId="{53110C3B-8100-4386-8D91-DA05AB1E63F2}" type="parTrans" cxnId="{42AB4096-EC8B-485A-87EA-BC97DBBB4D43}">
      <dgm:prSet/>
      <dgm:spPr/>
      <dgm:t>
        <a:bodyPr/>
        <a:lstStyle/>
        <a:p>
          <a:endParaRPr lang="en-US"/>
        </a:p>
      </dgm:t>
    </dgm:pt>
    <dgm:pt modelId="{9970729F-0B31-492C-BD2D-2284B57B48DE}" type="sibTrans" cxnId="{42AB4096-EC8B-485A-87EA-BC97DBBB4D43}">
      <dgm:prSet/>
      <dgm:spPr/>
      <dgm:t>
        <a:bodyPr/>
        <a:lstStyle/>
        <a:p>
          <a:endParaRPr lang="en-US"/>
        </a:p>
      </dgm:t>
    </dgm:pt>
    <dgm:pt modelId="{F1550CC7-6A7E-4BFC-8BBE-E395B4EF451E}">
      <dgm:prSet/>
      <dgm:spPr/>
      <dgm:t>
        <a:bodyPr/>
        <a:lstStyle/>
        <a:p>
          <a:r>
            <a:rPr lang="en-US" dirty="0">
              <a:latin typeface="Armata" panose="020B0604020202020204" charset="0"/>
            </a:rPr>
            <a:t>Winter</a:t>
          </a:r>
        </a:p>
      </dgm:t>
    </dgm:pt>
    <dgm:pt modelId="{4957AF05-33DB-4410-9CCF-C3CFF3BF690A}" type="parTrans" cxnId="{5D41C22A-52D1-4D34-891A-96CAE7ED163A}">
      <dgm:prSet/>
      <dgm:spPr/>
      <dgm:t>
        <a:bodyPr/>
        <a:lstStyle/>
        <a:p>
          <a:endParaRPr lang="en-US"/>
        </a:p>
      </dgm:t>
    </dgm:pt>
    <dgm:pt modelId="{46339F73-CEDF-4F7E-B762-D685CF821149}" type="sibTrans" cxnId="{5D41C22A-52D1-4D34-891A-96CAE7ED163A}">
      <dgm:prSet/>
      <dgm:spPr/>
      <dgm:t>
        <a:bodyPr/>
        <a:lstStyle/>
        <a:p>
          <a:endParaRPr lang="en-US"/>
        </a:p>
      </dgm:t>
    </dgm:pt>
    <dgm:pt modelId="{B3B6B862-56ED-4E1D-8DEF-DAD27B245458}">
      <dgm:prSet/>
      <dgm:spPr/>
      <dgm:t>
        <a:bodyPr/>
        <a:lstStyle/>
        <a:p>
          <a:r>
            <a:rPr lang="en-US" dirty="0">
              <a:solidFill>
                <a:schemeClr val="accent6"/>
              </a:solidFill>
            </a:rPr>
            <a:t>Any NAR  </a:t>
          </a:r>
          <a:r>
            <a:rPr lang="en-US" dirty="0">
              <a:solidFill>
                <a:schemeClr val="accent6"/>
              </a:solidFill>
              <a:latin typeface="Armata" panose="020B0604020202020204" charset="0"/>
            </a:rPr>
            <a:t>expiring</a:t>
          </a:r>
          <a:r>
            <a:rPr lang="en-US" dirty="0">
              <a:solidFill>
                <a:schemeClr val="accent6"/>
              </a:solidFill>
            </a:rPr>
            <a:t> between November15</a:t>
          </a:r>
          <a:r>
            <a:rPr lang="en-US" baseline="30000" dirty="0">
              <a:solidFill>
                <a:schemeClr val="accent6"/>
              </a:solidFill>
            </a:rPr>
            <a:t>th</a:t>
          </a:r>
          <a:r>
            <a:rPr lang="en-US" dirty="0">
              <a:solidFill>
                <a:schemeClr val="accent6"/>
              </a:solidFill>
            </a:rPr>
            <a:t> and April 30</a:t>
          </a:r>
          <a:r>
            <a:rPr lang="en-US" baseline="30000" dirty="0">
              <a:solidFill>
                <a:schemeClr val="accent6"/>
              </a:solidFill>
            </a:rPr>
            <a:t>th</a:t>
          </a:r>
          <a:r>
            <a:rPr lang="en-US" dirty="0">
              <a:solidFill>
                <a:schemeClr val="accent6"/>
              </a:solidFill>
            </a:rPr>
            <a:t>, need to be renewed, submitted, and verified by Synergy by November 15</a:t>
          </a:r>
          <a:r>
            <a:rPr lang="en-US" baseline="30000" dirty="0">
              <a:solidFill>
                <a:schemeClr val="accent6"/>
              </a:solidFill>
            </a:rPr>
            <a:t>th</a:t>
          </a:r>
          <a:r>
            <a:rPr lang="en-US" dirty="0">
              <a:solidFill>
                <a:schemeClr val="accent6"/>
              </a:solidFill>
            </a:rPr>
            <a:t> </a:t>
          </a:r>
        </a:p>
      </dgm:t>
    </dgm:pt>
    <dgm:pt modelId="{1B29CB99-63D9-48A0-A721-3E0C85250FCE}" type="parTrans" cxnId="{D50955A8-F447-48FF-B471-D1FB504EC0AA}">
      <dgm:prSet/>
      <dgm:spPr/>
      <dgm:t>
        <a:bodyPr/>
        <a:lstStyle/>
        <a:p>
          <a:endParaRPr lang="en-US"/>
        </a:p>
      </dgm:t>
    </dgm:pt>
    <dgm:pt modelId="{CE4A1FA8-5139-47C4-9F44-62A4371E942E}" type="sibTrans" cxnId="{D50955A8-F447-48FF-B471-D1FB504EC0AA}">
      <dgm:prSet/>
      <dgm:spPr/>
      <dgm:t>
        <a:bodyPr/>
        <a:lstStyle/>
        <a:p>
          <a:endParaRPr lang="en-US"/>
        </a:p>
      </dgm:t>
    </dgm:pt>
    <dgm:pt modelId="{D30DA1A6-B2FB-43DB-8488-8C4F8A63E8C9}">
      <dgm:prSet/>
      <dgm:spPr/>
      <dgm:t>
        <a:bodyPr/>
        <a:lstStyle/>
        <a:p>
          <a:r>
            <a:rPr lang="en-US" dirty="0">
              <a:latin typeface="Armata" panose="020B0604020202020204" charset="0"/>
            </a:rPr>
            <a:t>Spring</a:t>
          </a:r>
        </a:p>
      </dgm:t>
    </dgm:pt>
    <dgm:pt modelId="{52A62DFE-9E87-423C-84A6-ACEF70E8C66F}" type="parTrans" cxnId="{94E3A6FB-8C6C-47F8-9EED-E51B06B5E67C}">
      <dgm:prSet/>
      <dgm:spPr/>
      <dgm:t>
        <a:bodyPr/>
        <a:lstStyle/>
        <a:p>
          <a:endParaRPr lang="en-US"/>
        </a:p>
      </dgm:t>
    </dgm:pt>
    <dgm:pt modelId="{3279D8AC-83D0-4535-9599-DB8BC4BC2D28}" type="sibTrans" cxnId="{94E3A6FB-8C6C-47F8-9EED-E51B06B5E67C}">
      <dgm:prSet/>
      <dgm:spPr/>
      <dgm:t>
        <a:bodyPr/>
        <a:lstStyle/>
        <a:p>
          <a:endParaRPr lang="en-US"/>
        </a:p>
      </dgm:t>
    </dgm:pt>
    <dgm:pt modelId="{87139F0D-145A-423C-BAEA-FD21D223EF9A}">
      <dgm:prSet/>
      <dgm:spPr/>
      <dgm:t>
        <a:bodyPr/>
        <a:lstStyle/>
        <a:p>
          <a:r>
            <a:rPr lang="en-US" sz="1800" dirty="0">
              <a:solidFill>
                <a:schemeClr val="accent6"/>
              </a:solidFill>
              <a:latin typeface="Armata" panose="020B0604020202020204" charset="0"/>
            </a:rPr>
            <a:t>Any</a:t>
          </a:r>
          <a:r>
            <a:rPr lang="en-US" sz="1800" dirty="0">
              <a:solidFill>
                <a:schemeClr val="accent6"/>
              </a:solidFill>
            </a:rPr>
            <a:t> NAR expiring between March15</a:t>
          </a:r>
          <a:r>
            <a:rPr lang="en-US" sz="1800" baseline="30000" dirty="0">
              <a:solidFill>
                <a:schemeClr val="accent6"/>
              </a:solidFill>
            </a:rPr>
            <a:t>th</a:t>
          </a:r>
          <a:r>
            <a:rPr lang="en-US" sz="1800" dirty="0">
              <a:solidFill>
                <a:schemeClr val="accent6"/>
              </a:solidFill>
            </a:rPr>
            <a:t> and August 31</a:t>
          </a:r>
          <a:r>
            <a:rPr lang="en-US" sz="1800" baseline="30000" dirty="0">
              <a:solidFill>
                <a:schemeClr val="accent6"/>
              </a:solidFill>
            </a:rPr>
            <a:t>st</a:t>
          </a:r>
          <a:r>
            <a:rPr lang="en-US" sz="1800" dirty="0">
              <a:solidFill>
                <a:schemeClr val="accent6"/>
              </a:solidFill>
            </a:rPr>
            <a:t>, need to be renewed, submitted, and verified by Synergy by March 15</a:t>
          </a:r>
          <a:r>
            <a:rPr lang="en-US" sz="1800" baseline="30000" dirty="0">
              <a:solidFill>
                <a:schemeClr val="accent6"/>
              </a:solidFill>
            </a:rPr>
            <a:t>th</a:t>
          </a:r>
          <a:r>
            <a:rPr lang="en-US" sz="1800" dirty="0">
              <a:solidFill>
                <a:schemeClr val="accent6"/>
              </a:solidFill>
            </a:rPr>
            <a:t> </a:t>
          </a:r>
          <a:endParaRPr lang="en-US" dirty="0">
            <a:solidFill>
              <a:schemeClr val="accent6"/>
            </a:solidFill>
          </a:endParaRPr>
        </a:p>
      </dgm:t>
    </dgm:pt>
    <dgm:pt modelId="{C38695F2-1716-4998-8F59-75265E4B8927}" type="parTrans" cxnId="{BA1FF939-87D5-49A9-89C2-EB569CCDB79D}">
      <dgm:prSet/>
      <dgm:spPr/>
      <dgm:t>
        <a:bodyPr/>
        <a:lstStyle/>
        <a:p>
          <a:endParaRPr lang="en-US"/>
        </a:p>
      </dgm:t>
    </dgm:pt>
    <dgm:pt modelId="{B79970A2-F2E6-49C9-AF52-C5941F08ACF9}" type="sibTrans" cxnId="{BA1FF939-87D5-49A9-89C2-EB569CCDB79D}">
      <dgm:prSet/>
      <dgm:spPr/>
      <dgm:t>
        <a:bodyPr/>
        <a:lstStyle/>
        <a:p>
          <a:endParaRPr lang="en-US"/>
        </a:p>
      </dgm:t>
    </dgm:pt>
    <dgm:pt modelId="{1BBD3DD6-F0CF-4026-BC57-72EDBA2210B1}" type="pres">
      <dgm:prSet presAssocID="{6BDDB4A2-94F5-4775-B535-7E1C32E5D519}" presName="Name0" presStyleCnt="0">
        <dgm:presLayoutVars>
          <dgm:dir/>
          <dgm:animLvl val="lvl"/>
          <dgm:resizeHandles val="exact"/>
        </dgm:presLayoutVars>
      </dgm:prSet>
      <dgm:spPr/>
    </dgm:pt>
    <dgm:pt modelId="{F4960F62-9365-4BCF-A086-7F3AFD0180FA}" type="pres">
      <dgm:prSet presAssocID="{0AC6768E-1FC7-4EA1-95F6-1A8247F79F9A}" presName="linNode" presStyleCnt="0"/>
      <dgm:spPr/>
    </dgm:pt>
    <dgm:pt modelId="{57F89E1D-6F78-49C7-9DB1-CBB7E1F6F555}" type="pres">
      <dgm:prSet presAssocID="{0AC6768E-1FC7-4EA1-95F6-1A8247F79F9A}" presName="parentText" presStyleLbl="solidFgAcc1" presStyleIdx="0" presStyleCnt="3">
        <dgm:presLayoutVars>
          <dgm:chMax val="1"/>
          <dgm:bulletEnabled/>
        </dgm:presLayoutVars>
      </dgm:prSet>
      <dgm:spPr/>
    </dgm:pt>
    <dgm:pt modelId="{20563764-F075-4DE1-BF4D-659789A8B216}" type="pres">
      <dgm:prSet presAssocID="{0AC6768E-1FC7-4EA1-95F6-1A8247F79F9A}" presName="descendantText" presStyleLbl="alignNode1" presStyleIdx="0" presStyleCnt="3" custLinFactNeighborY="1481">
        <dgm:presLayoutVars>
          <dgm:bulletEnabled/>
        </dgm:presLayoutVars>
      </dgm:prSet>
      <dgm:spPr/>
    </dgm:pt>
    <dgm:pt modelId="{51F4FCC9-0EBF-4B7F-9AC0-F89B6986F09B}" type="pres">
      <dgm:prSet presAssocID="{E661A403-EC69-4DCD-96A0-4DD9BA07FA36}" presName="sp" presStyleCnt="0"/>
      <dgm:spPr/>
    </dgm:pt>
    <dgm:pt modelId="{F0BCEAC7-73BF-4E58-B4EF-5985C5182A53}" type="pres">
      <dgm:prSet presAssocID="{F1550CC7-6A7E-4BFC-8BBE-E395B4EF451E}" presName="linNode" presStyleCnt="0"/>
      <dgm:spPr/>
    </dgm:pt>
    <dgm:pt modelId="{CBB2C307-95CF-4E49-8BEF-C38FCBDC1FB6}" type="pres">
      <dgm:prSet presAssocID="{F1550CC7-6A7E-4BFC-8BBE-E395B4EF451E}" presName="parentText" presStyleLbl="solidFgAcc1" presStyleIdx="1" presStyleCnt="3">
        <dgm:presLayoutVars>
          <dgm:chMax val="1"/>
          <dgm:bulletEnabled/>
        </dgm:presLayoutVars>
      </dgm:prSet>
      <dgm:spPr/>
    </dgm:pt>
    <dgm:pt modelId="{1D7E8BED-214C-4B05-BC7C-77F69611B2A1}" type="pres">
      <dgm:prSet presAssocID="{F1550CC7-6A7E-4BFC-8BBE-E395B4EF451E}" presName="descendantText" presStyleLbl="alignNode1" presStyleIdx="1" presStyleCnt="3" custLinFactNeighborY="1061">
        <dgm:presLayoutVars>
          <dgm:bulletEnabled/>
        </dgm:presLayoutVars>
      </dgm:prSet>
      <dgm:spPr/>
    </dgm:pt>
    <dgm:pt modelId="{53C641BC-5EBC-4847-80BA-F14263D3F8CA}" type="pres">
      <dgm:prSet presAssocID="{46339F73-CEDF-4F7E-B762-D685CF821149}" presName="sp" presStyleCnt="0"/>
      <dgm:spPr/>
    </dgm:pt>
    <dgm:pt modelId="{786A8FD8-F464-4303-B3D3-E660182A808A}" type="pres">
      <dgm:prSet presAssocID="{D30DA1A6-B2FB-43DB-8488-8C4F8A63E8C9}" presName="linNode" presStyleCnt="0"/>
      <dgm:spPr/>
    </dgm:pt>
    <dgm:pt modelId="{077D10C2-530B-4E5A-BFA6-1506F9063A8A}" type="pres">
      <dgm:prSet presAssocID="{D30DA1A6-B2FB-43DB-8488-8C4F8A63E8C9}" presName="parentText" presStyleLbl="solidFgAcc1" presStyleIdx="2" presStyleCnt="3">
        <dgm:presLayoutVars>
          <dgm:chMax val="1"/>
          <dgm:bulletEnabled/>
        </dgm:presLayoutVars>
      </dgm:prSet>
      <dgm:spPr/>
    </dgm:pt>
    <dgm:pt modelId="{DDEA8F8E-81C2-4F53-B675-BCB4F38084C4}" type="pres">
      <dgm:prSet presAssocID="{D30DA1A6-B2FB-43DB-8488-8C4F8A63E8C9}" presName="descendantText" presStyleLbl="alignNode1" presStyleIdx="2" presStyleCnt="3">
        <dgm:presLayoutVars>
          <dgm:bulletEnabled/>
        </dgm:presLayoutVars>
      </dgm:prSet>
      <dgm:spPr/>
    </dgm:pt>
  </dgm:ptLst>
  <dgm:cxnLst>
    <dgm:cxn modelId="{5D41C22A-52D1-4D34-891A-96CAE7ED163A}" srcId="{6BDDB4A2-94F5-4775-B535-7E1C32E5D519}" destId="{F1550CC7-6A7E-4BFC-8BBE-E395B4EF451E}" srcOrd="1" destOrd="0" parTransId="{4957AF05-33DB-4410-9CCF-C3CFF3BF690A}" sibTransId="{46339F73-CEDF-4F7E-B762-D685CF821149}"/>
    <dgm:cxn modelId="{BA1FF939-87D5-49A9-89C2-EB569CCDB79D}" srcId="{D30DA1A6-B2FB-43DB-8488-8C4F8A63E8C9}" destId="{87139F0D-145A-423C-BAEA-FD21D223EF9A}" srcOrd="0" destOrd="0" parTransId="{C38695F2-1716-4998-8F59-75265E4B8927}" sibTransId="{B79970A2-F2E6-49C9-AF52-C5941F08ACF9}"/>
    <dgm:cxn modelId="{CAF43F6B-0A46-491F-9DCE-275F56A17075}" type="presOf" srcId="{7C21623C-1A54-4F9C-8537-B1A072FAD0F5}" destId="{20563764-F075-4DE1-BF4D-659789A8B216}" srcOrd="0" destOrd="0" presId="urn:microsoft.com/office/officeart/2016/7/layout/VerticalHollowActionList"/>
    <dgm:cxn modelId="{003CE053-391D-4931-893D-E709DD7936EE}" srcId="{6BDDB4A2-94F5-4775-B535-7E1C32E5D519}" destId="{0AC6768E-1FC7-4EA1-95F6-1A8247F79F9A}" srcOrd="0" destOrd="0" parTransId="{35D04AC3-E41A-4525-A865-A538D1ED589E}" sibTransId="{E661A403-EC69-4DCD-96A0-4DD9BA07FA36}"/>
    <dgm:cxn modelId="{6CE74883-B2F6-4B1B-BE74-62E36950165F}" type="presOf" srcId="{6BDDB4A2-94F5-4775-B535-7E1C32E5D519}" destId="{1BBD3DD6-F0CF-4026-BC57-72EDBA2210B1}" srcOrd="0" destOrd="0" presId="urn:microsoft.com/office/officeart/2016/7/layout/VerticalHollowActionList"/>
    <dgm:cxn modelId="{42AB4096-EC8B-485A-87EA-BC97DBBB4D43}" srcId="{0AC6768E-1FC7-4EA1-95F6-1A8247F79F9A}" destId="{7C21623C-1A54-4F9C-8537-B1A072FAD0F5}" srcOrd="0" destOrd="0" parTransId="{53110C3B-8100-4386-8D91-DA05AB1E63F2}" sibTransId="{9970729F-0B31-492C-BD2D-2284B57B48DE}"/>
    <dgm:cxn modelId="{D50955A8-F447-48FF-B471-D1FB504EC0AA}" srcId="{F1550CC7-6A7E-4BFC-8BBE-E395B4EF451E}" destId="{B3B6B862-56ED-4E1D-8DEF-DAD27B245458}" srcOrd="0" destOrd="0" parTransId="{1B29CB99-63D9-48A0-A721-3E0C85250FCE}" sibTransId="{CE4A1FA8-5139-47C4-9F44-62A4371E942E}"/>
    <dgm:cxn modelId="{E2E5F6C7-63BB-4E62-93AE-8554AC134447}" type="presOf" srcId="{87139F0D-145A-423C-BAEA-FD21D223EF9A}" destId="{DDEA8F8E-81C2-4F53-B675-BCB4F38084C4}" srcOrd="0" destOrd="0" presId="urn:microsoft.com/office/officeart/2016/7/layout/VerticalHollowActionList"/>
    <dgm:cxn modelId="{3D267DC8-208C-4420-A2A4-68E7DB6B7D9D}" type="presOf" srcId="{F1550CC7-6A7E-4BFC-8BBE-E395B4EF451E}" destId="{CBB2C307-95CF-4E49-8BEF-C38FCBDC1FB6}" srcOrd="0" destOrd="0" presId="urn:microsoft.com/office/officeart/2016/7/layout/VerticalHollowActionList"/>
    <dgm:cxn modelId="{FDD8D0D6-526E-4D1D-8F6B-0F16A7156E94}" type="presOf" srcId="{D30DA1A6-B2FB-43DB-8488-8C4F8A63E8C9}" destId="{077D10C2-530B-4E5A-BFA6-1506F9063A8A}" srcOrd="0" destOrd="0" presId="urn:microsoft.com/office/officeart/2016/7/layout/VerticalHollowActionList"/>
    <dgm:cxn modelId="{878F4EDD-08CC-41BF-B658-42DF9D59F3F5}" type="presOf" srcId="{0AC6768E-1FC7-4EA1-95F6-1A8247F79F9A}" destId="{57F89E1D-6F78-49C7-9DB1-CBB7E1F6F555}" srcOrd="0" destOrd="0" presId="urn:microsoft.com/office/officeart/2016/7/layout/VerticalHollowActionList"/>
    <dgm:cxn modelId="{445631E7-466F-41B6-A140-3EA944F59522}" type="presOf" srcId="{B3B6B862-56ED-4E1D-8DEF-DAD27B245458}" destId="{1D7E8BED-214C-4B05-BC7C-77F69611B2A1}" srcOrd="0" destOrd="0" presId="urn:microsoft.com/office/officeart/2016/7/layout/VerticalHollowActionList"/>
    <dgm:cxn modelId="{94E3A6FB-8C6C-47F8-9EED-E51B06B5E67C}" srcId="{6BDDB4A2-94F5-4775-B535-7E1C32E5D519}" destId="{D30DA1A6-B2FB-43DB-8488-8C4F8A63E8C9}" srcOrd="2" destOrd="0" parTransId="{52A62DFE-9E87-423C-84A6-ACEF70E8C66F}" sibTransId="{3279D8AC-83D0-4535-9599-DB8BC4BC2D28}"/>
    <dgm:cxn modelId="{FC48F36C-BA2E-41E6-AC76-03F6C95219DF}" type="presParOf" srcId="{1BBD3DD6-F0CF-4026-BC57-72EDBA2210B1}" destId="{F4960F62-9365-4BCF-A086-7F3AFD0180FA}" srcOrd="0" destOrd="0" presId="urn:microsoft.com/office/officeart/2016/7/layout/VerticalHollowActionList"/>
    <dgm:cxn modelId="{220D9048-F6A4-4816-A1E3-6713F1FE80BF}" type="presParOf" srcId="{F4960F62-9365-4BCF-A086-7F3AFD0180FA}" destId="{57F89E1D-6F78-49C7-9DB1-CBB7E1F6F555}" srcOrd="0" destOrd="0" presId="urn:microsoft.com/office/officeart/2016/7/layout/VerticalHollowActionList"/>
    <dgm:cxn modelId="{BF9441BB-A805-4536-BC00-55628DFD359B}" type="presParOf" srcId="{F4960F62-9365-4BCF-A086-7F3AFD0180FA}" destId="{20563764-F075-4DE1-BF4D-659789A8B216}" srcOrd="1" destOrd="0" presId="urn:microsoft.com/office/officeart/2016/7/layout/VerticalHollowActionList"/>
    <dgm:cxn modelId="{F4BE3D04-F9ED-445C-BF5B-54F187C39C66}" type="presParOf" srcId="{1BBD3DD6-F0CF-4026-BC57-72EDBA2210B1}" destId="{51F4FCC9-0EBF-4B7F-9AC0-F89B6986F09B}" srcOrd="1" destOrd="0" presId="urn:microsoft.com/office/officeart/2016/7/layout/VerticalHollowActionList"/>
    <dgm:cxn modelId="{5CF06AEA-55FE-4B14-A1C1-65ADFE6F2A76}" type="presParOf" srcId="{1BBD3DD6-F0CF-4026-BC57-72EDBA2210B1}" destId="{F0BCEAC7-73BF-4E58-B4EF-5985C5182A53}" srcOrd="2" destOrd="0" presId="urn:microsoft.com/office/officeart/2016/7/layout/VerticalHollowActionList"/>
    <dgm:cxn modelId="{9C8495FC-F350-4C9F-8283-27C1A61DD2F4}" type="presParOf" srcId="{F0BCEAC7-73BF-4E58-B4EF-5985C5182A53}" destId="{CBB2C307-95CF-4E49-8BEF-C38FCBDC1FB6}" srcOrd="0" destOrd="0" presId="urn:microsoft.com/office/officeart/2016/7/layout/VerticalHollowActionList"/>
    <dgm:cxn modelId="{A9D2233F-12E6-4EC1-B469-76739CC9E400}" type="presParOf" srcId="{F0BCEAC7-73BF-4E58-B4EF-5985C5182A53}" destId="{1D7E8BED-214C-4B05-BC7C-77F69611B2A1}" srcOrd="1" destOrd="0" presId="urn:microsoft.com/office/officeart/2016/7/layout/VerticalHollowActionList"/>
    <dgm:cxn modelId="{BAFD9767-6C17-4F9E-A5AD-1D283A6583D4}" type="presParOf" srcId="{1BBD3DD6-F0CF-4026-BC57-72EDBA2210B1}" destId="{53C641BC-5EBC-4847-80BA-F14263D3F8CA}" srcOrd="3" destOrd="0" presId="urn:microsoft.com/office/officeart/2016/7/layout/VerticalHollowActionList"/>
    <dgm:cxn modelId="{FDEB744D-6D22-4EAB-BE11-60004B49BFBD}" type="presParOf" srcId="{1BBD3DD6-F0CF-4026-BC57-72EDBA2210B1}" destId="{786A8FD8-F464-4303-B3D3-E660182A808A}" srcOrd="4" destOrd="0" presId="urn:microsoft.com/office/officeart/2016/7/layout/VerticalHollowActionList"/>
    <dgm:cxn modelId="{06C8C92C-5171-4861-AA08-6C3D9EB78489}" type="presParOf" srcId="{786A8FD8-F464-4303-B3D3-E660182A808A}" destId="{077D10C2-530B-4E5A-BFA6-1506F9063A8A}" srcOrd="0" destOrd="0" presId="urn:microsoft.com/office/officeart/2016/7/layout/VerticalHollowActionList"/>
    <dgm:cxn modelId="{AB7546D8-2BA7-4B38-9250-96150C5F58E6}" type="presParOf" srcId="{786A8FD8-F464-4303-B3D3-E660182A808A}" destId="{DDEA8F8E-81C2-4F53-B675-BCB4F38084C4}" srcOrd="1" destOrd="0" presId="urn:microsoft.com/office/officeart/2016/7/layout/VerticalHollow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563764-F075-4DE1-BF4D-659789A8B216}">
      <dsp:nvSpPr>
        <dsp:cNvPr id="0" name=""/>
        <dsp:cNvSpPr/>
      </dsp:nvSpPr>
      <dsp:spPr>
        <a:xfrm>
          <a:off x="1746629" y="16395"/>
          <a:ext cx="6986518" cy="1038641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5558" tIns="263815" rIns="135558" bIns="263815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solidFill>
                <a:schemeClr val="accent6"/>
              </a:solidFill>
              <a:latin typeface="Armata" panose="020B0604020202020204" charset="0"/>
            </a:rPr>
            <a:t>Any NAR expiring between July 15</a:t>
          </a:r>
          <a:r>
            <a:rPr lang="en-US" sz="1600" kern="1200" baseline="30000" dirty="0">
              <a:solidFill>
                <a:schemeClr val="accent6"/>
              </a:solidFill>
              <a:latin typeface="Armata" panose="020B0604020202020204" charset="0"/>
            </a:rPr>
            <a:t>th</a:t>
          </a:r>
          <a:r>
            <a:rPr lang="en-US" sz="1600" kern="1200" dirty="0">
              <a:solidFill>
                <a:schemeClr val="accent6"/>
              </a:solidFill>
              <a:latin typeface="Armata" panose="020B0604020202020204" charset="0"/>
            </a:rPr>
            <a:t> and December 31</a:t>
          </a:r>
          <a:r>
            <a:rPr lang="en-US" sz="1600" kern="1200" baseline="30000" dirty="0">
              <a:solidFill>
                <a:schemeClr val="accent6"/>
              </a:solidFill>
              <a:latin typeface="Armata" panose="020B0604020202020204" charset="0"/>
            </a:rPr>
            <a:t>st</a:t>
          </a:r>
          <a:r>
            <a:rPr lang="en-US" sz="1600" kern="1200" dirty="0">
              <a:solidFill>
                <a:schemeClr val="accent6"/>
              </a:solidFill>
              <a:latin typeface="Armata" panose="020B0604020202020204" charset="0"/>
            </a:rPr>
            <a:t>, need to be renewed, submitted, and verified by Synergy by July 15</a:t>
          </a:r>
          <a:r>
            <a:rPr lang="en-US" sz="1600" kern="1200" baseline="30000" dirty="0">
              <a:solidFill>
                <a:schemeClr val="accent6"/>
              </a:solidFill>
              <a:latin typeface="Armata" panose="020B0604020202020204" charset="0"/>
            </a:rPr>
            <a:t>th</a:t>
          </a:r>
          <a:r>
            <a:rPr lang="en-US" sz="1600" kern="1200" dirty="0">
              <a:solidFill>
                <a:schemeClr val="accent6"/>
              </a:solidFill>
              <a:latin typeface="Armata" panose="020B0604020202020204" charset="0"/>
            </a:rPr>
            <a:t> </a:t>
          </a:r>
        </a:p>
      </dsp:txBody>
      <dsp:txXfrm>
        <a:off x="1746629" y="16395"/>
        <a:ext cx="6986518" cy="1038641"/>
      </dsp:txXfrm>
    </dsp:sp>
    <dsp:sp modelId="{57F89E1D-6F78-49C7-9DB1-CBB7E1F6F555}">
      <dsp:nvSpPr>
        <dsp:cNvPr id="0" name=""/>
        <dsp:cNvSpPr/>
      </dsp:nvSpPr>
      <dsp:spPr>
        <a:xfrm>
          <a:off x="0" y="1013"/>
          <a:ext cx="1746629" cy="103864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2426" tIns="102595" rIns="92426" bIns="102595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Armata" panose="020B0604020202020204" charset="0"/>
            </a:rPr>
            <a:t>Fall</a:t>
          </a:r>
        </a:p>
      </dsp:txBody>
      <dsp:txXfrm>
        <a:off x="0" y="1013"/>
        <a:ext cx="1746629" cy="1038641"/>
      </dsp:txXfrm>
    </dsp:sp>
    <dsp:sp modelId="{1D7E8BED-214C-4B05-BC7C-77F69611B2A1}">
      <dsp:nvSpPr>
        <dsp:cNvPr id="0" name=""/>
        <dsp:cNvSpPr/>
      </dsp:nvSpPr>
      <dsp:spPr>
        <a:xfrm>
          <a:off x="1746629" y="1112993"/>
          <a:ext cx="6986518" cy="1038641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5558" tIns="263815" rIns="135558" bIns="263815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solidFill>
                <a:schemeClr val="accent6"/>
              </a:solidFill>
            </a:rPr>
            <a:t>Any NAR  </a:t>
          </a:r>
          <a:r>
            <a:rPr lang="en-US" sz="1600" kern="1200" dirty="0">
              <a:solidFill>
                <a:schemeClr val="accent6"/>
              </a:solidFill>
              <a:latin typeface="Armata" panose="020B0604020202020204" charset="0"/>
            </a:rPr>
            <a:t>expiring</a:t>
          </a:r>
          <a:r>
            <a:rPr lang="en-US" sz="1600" kern="1200" dirty="0">
              <a:solidFill>
                <a:schemeClr val="accent6"/>
              </a:solidFill>
            </a:rPr>
            <a:t> between November15</a:t>
          </a:r>
          <a:r>
            <a:rPr lang="en-US" sz="1600" kern="1200" baseline="30000" dirty="0">
              <a:solidFill>
                <a:schemeClr val="accent6"/>
              </a:solidFill>
            </a:rPr>
            <a:t>th</a:t>
          </a:r>
          <a:r>
            <a:rPr lang="en-US" sz="1600" kern="1200" dirty="0">
              <a:solidFill>
                <a:schemeClr val="accent6"/>
              </a:solidFill>
            </a:rPr>
            <a:t> and April 30</a:t>
          </a:r>
          <a:r>
            <a:rPr lang="en-US" sz="1600" kern="1200" baseline="30000" dirty="0">
              <a:solidFill>
                <a:schemeClr val="accent6"/>
              </a:solidFill>
            </a:rPr>
            <a:t>th</a:t>
          </a:r>
          <a:r>
            <a:rPr lang="en-US" sz="1600" kern="1200" dirty="0">
              <a:solidFill>
                <a:schemeClr val="accent6"/>
              </a:solidFill>
            </a:rPr>
            <a:t>, need to be renewed, submitted, and verified by Synergy by November 15</a:t>
          </a:r>
          <a:r>
            <a:rPr lang="en-US" sz="1600" kern="1200" baseline="30000" dirty="0">
              <a:solidFill>
                <a:schemeClr val="accent6"/>
              </a:solidFill>
            </a:rPr>
            <a:t>th</a:t>
          </a:r>
          <a:r>
            <a:rPr lang="en-US" sz="1600" kern="1200" dirty="0">
              <a:solidFill>
                <a:schemeClr val="accent6"/>
              </a:solidFill>
            </a:rPr>
            <a:t> </a:t>
          </a:r>
        </a:p>
      </dsp:txBody>
      <dsp:txXfrm>
        <a:off x="1746629" y="1112993"/>
        <a:ext cx="6986518" cy="1038641"/>
      </dsp:txXfrm>
    </dsp:sp>
    <dsp:sp modelId="{CBB2C307-95CF-4E49-8BEF-C38FCBDC1FB6}">
      <dsp:nvSpPr>
        <dsp:cNvPr id="0" name=""/>
        <dsp:cNvSpPr/>
      </dsp:nvSpPr>
      <dsp:spPr>
        <a:xfrm>
          <a:off x="0" y="1101973"/>
          <a:ext cx="1746629" cy="103864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2426" tIns="102595" rIns="92426" bIns="102595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Armata" panose="020B0604020202020204" charset="0"/>
            </a:rPr>
            <a:t>Winter</a:t>
          </a:r>
        </a:p>
      </dsp:txBody>
      <dsp:txXfrm>
        <a:off x="0" y="1101973"/>
        <a:ext cx="1746629" cy="1038641"/>
      </dsp:txXfrm>
    </dsp:sp>
    <dsp:sp modelId="{DDEA8F8E-81C2-4F53-B675-BCB4F38084C4}">
      <dsp:nvSpPr>
        <dsp:cNvPr id="0" name=""/>
        <dsp:cNvSpPr/>
      </dsp:nvSpPr>
      <dsp:spPr>
        <a:xfrm>
          <a:off x="1746629" y="2202933"/>
          <a:ext cx="6986518" cy="1038641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5558" tIns="263815" rIns="135558" bIns="263815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solidFill>
                <a:schemeClr val="accent6"/>
              </a:solidFill>
              <a:latin typeface="Armata" panose="020B0604020202020204" charset="0"/>
            </a:rPr>
            <a:t>Any</a:t>
          </a:r>
          <a:r>
            <a:rPr lang="en-US" sz="1600" kern="1200" dirty="0">
              <a:solidFill>
                <a:schemeClr val="accent6"/>
              </a:solidFill>
            </a:rPr>
            <a:t> NAR expiring between March15</a:t>
          </a:r>
          <a:r>
            <a:rPr lang="en-US" sz="1600" kern="1200" baseline="30000" dirty="0">
              <a:solidFill>
                <a:schemeClr val="accent6"/>
              </a:solidFill>
            </a:rPr>
            <a:t>th</a:t>
          </a:r>
          <a:r>
            <a:rPr lang="en-US" sz="1600" kern="1200" dirty="0">
              <a:solidFill>
                <a:schemeClr val="accent6"/>
              </a:solidFill>
            </a:rPr>
            <a:t> and August 31</a:t>
          </a:r>
          <a:r>
            <a:rPr lang="en-US" sz="1600" kern="1200" baseline="30000" dirty="0">
              <a:solidFill>
                <a:schemeClr val="accent6"/>
              </a:solidFill>
            </a:rPr>
            <a:t>st</a:t>
          </a:r>
          <a:r>
            <a:rPr lang="en-US" sz="1600" kern="1200" dirty="0">
              <a:solidFill>
                <a:schemeClr val="accent6"/>
              </a:solidFill>
            </a:rPr>
            <a:t>, need to be renewed, submitted, and verified by Synergy by March 15</a:t>
          </a:r>
          <a:r>
            <a:rPr lang="en-US" sz="1600" kern="1200" baseline="30000" dirty="0">
              <a:solidFill>
                <a:schemeClr val="accent6"/>
              </a:solidFill>
            </a:rPr>
            <a:t>th</a:t>
          </a:r>
          <a:r>
            <a:rPr lang="en-US" sz="1600" kern="1200" dirty="0">
              <a:solidFill>
                <a:schemeClr val="accent6"/>
              </a:solidFill>
            </a:rPr>
            <a:t> </a:t>
          </a:r>
        </a:p>
      </dsp:txBody>
      <dsp:txXfrm>
        <a:off x="1746629" y="2202933"/>
        <a:ext cx="6986518" cy="1038641"/>
      </dsp:txXfrm>
    </dsp:sp>
    <dsp:sp modelId="{077D10C2-530B-4E5A-BFA6-1506F9063A8A}">
      <dsp:nvSpPr>
        <dsp:cNvPr id="0" name=""/>
        <dsp:cNvSpPr/>
      </dsp:nvSpPr>
      <dsp:spPr>
        <a:xfrm>
          <a:off x="0" y="2202933"/>
          <a:ext cx="1746629" cy="103864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2426" tIns="102595" rIns="92426" bIns="102595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>
              <a:latin typeface="Armata" panose="020B0604020202020204" charset="0"/>
            </a:rPr>
            <a:t>Spring</a:t>
          </a:r>
        </a:p>
      </dsp:txBody>
      <dsp:txXfrm>
        <a:off x="0" y="2202933"/>
        <a:ext cx="1746629" cy="10386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VerticalHollowActionList">
  <dgm:title val="Vertical Hollow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solidFgAcc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" name="Google Shape;83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0" name="Google Shape;84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9" name="Google Shape;1779;g214df3c7d35_0_1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0" name="Google Shape;1780;g214df3c7d35_0_1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0" name="Google Shape;1800;g214df3c7d35_0_3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1" name="Google Shape;1801;g214df3c7d35_0_3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6" name="Google Shape;2026;g2178ea30e1a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7" name="Google Shape;2027;g2178ea30e1a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5">
          <a:extLst>
            <a:ext uri="{FF2B5EF4-FFF2-40B4-BE49-F238E27FC236}">
              <a16:creationId xmlns:a16="http://schemas.microsoft.com/office/drawing/2014/main" id="{983E71C9-F8DF-6342-2BE5-0A0FA2590E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6" name="Google Shape;2026;g2178ea30e1a_0_22:notes">
            <a:extLst>
              <a:ext uri="{FF2B5EF4-FFF2-40B4-BE49-F238E27FC236}">
                <a16:creationId xmlns:a16="http://schemas.microsoft.com/office/drawing/2014/main" id="{5FCB131A-2D6D-270C-2047-4F6FEEE73AE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7" name="Google Shape;2027;g2178ea30e1a_0_22:notes">
            <a:extLst>
              <a:ext uri="{FF2B5EF4-FFF2-40B4-BE49-F238E27FC236}">
                <a16:creationId xmlns:a16="http://schemas.microsoft.com/office/drawing/2014/main" id="{183D1293-0B93-F99C-5372-726F6C7BC04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917059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6" name="Google Shape;2026;g2178ea30e1a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7" name="Google Shape;2027;g2178ea30e1a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7601366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6" name="Google Shape;2026;g2178ea30e1a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7" name="Google Shape;2027;g2178ea30e1a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732281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5">
          <a:extLst>
            <a:ext uri="{FF2B5EF4-FFF2-40B4-BE49-F238E27FC236}">
              <a16:creationId xmlns:a16="http://schemas.microsoft.com/office/drawing/2014/main" id="{83C09A4E-55BF-ED51-7D25-A7DCF657DA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6" name="Google Shape;2026;g2178ea30e1a_0_22:notes">
            <a:extLst>
              <a:ext uri="{FF2B5EF4-FFF2-40B4-BE49-F238E27FC236}">
                <a16:creationId xmlns:a16="http://schemas.microsoft.com/office/drawing/2014/main" id="{095926B9-F3AC-F01A-AA9F-304932AF69C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7" name="Google Shape;2027;g2178ea30e1a_0_22:notes">
            <a:extLst>
              <a:ext uri="{FF2B5EF4-FFF2-40B4-BE49-F238E27FC236}">
                <a16:creationId xmlns:a16="http://schemas.microsoft.com/office/drawing/2014/main" id="{869B692D-71A5-0E80-AE6A-16289DA3353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656170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6" name="Google Shape;2456;g12c4f612e9e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57" name="Google Shape;2457;g12c4f612e9e_0_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980734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4" name="Google Shape;1164;g12c4f612e9e_0_2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5" name="Google Shape;1165;g12c4f612e9e_0_2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1" name="Google Shape;1281;g12c4f612e9e_0_2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2" name="Google Shape;1282;g12c4f612e9e_0_2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1" name="Google Shape;1411;g12c4f612e9e_0_2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2" name="Google Shape;1412;g12c4f612e9e_0_2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2" name="Google Shape;1462;g214a2c1d239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3" name="Google Shape;1463;g214a2c1d239_0_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" name="Google Shape;1566;g214a2c1d239_0_1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7" name="Google Shape;1567;g214a2c1d239_0_1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" name="Google Shape;1679;g214df3c7d3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0" name="Google Shape;1680;g214df3c7d3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4" name="Google Shape;1734;g214df3c7d35_0_1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5" name="Google Shape;1735;g214df3c7d35_0_1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4" name="Google Shape;1734;g214df3c7d35_0_1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5" name="Google Shape;1735;g214df3c7d35_0_1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584049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656075" y="2181225"/>
            <a:ext cx="6611400" cy="1759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000" b="1">
                <a:latin typeface="Candal"/>
                <a:ea typeface="Candal"/>
                <a:cs typeface="Candal"/>
                <a:sym typeface="Candal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656075" y="3963075"/>
            <a:ext cx="6611400" cy="31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solidFill>
                  <a:schemeClr val="lt2"/>
                </a:solidFill>
                <a:latin typeface="Armata"/>
                <a:ea typeface="Armata"/>
                <a:cs typeface="Armata"/>
                <a:sym typeface="Armat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grpSp>
        <p:nvGrpSpPr>
          <p:cNvPr id="12" name="Google Shape;12;p2"/>
          <p:cNvGrpSpPr/>
          <p:nvPr/>
        </p:nvGrpSpPr>
        <p:grpSpPr>
          <a:xfrm>
            <a:off x="8477642" y="2356968"/>
            <a:ext cx="502368" cy="313612"/>
            <a:chOff x="8068696" y="916317"/>
            <a:chExt cx="317452" cy="198175"/>
          </a:xfrm>
        </p:grpSpPr>
        <p:sp>
          <p:nvSpPr>
            <p:cNvPr id="13" name="Google Shape;13;p2"/>
            <p:cNvSpPr/>
            <p:nvPr/>
          </p:nvSpPr>
          <p:spPr>
            <a:xfrm rot="860262">
              <a:off x="8087475" y="937160"/>
              <a:ext cx="152970" cy="99525"/>
            </a:xfrm>
            <a:custGeom>
              <a:avLst/>
              <a:gdLst/>
              <a:ahLst/>
              <a:cxnLst/>
              <a:rect l="l" t="t" r="r" b="b"/>
              <a:pathLst>
                <a:path w="4880" h="3175" extrusionOk="0">
                  <a:moveTo>
                    <a:pt x="1362" y="1"/>
                  </a:moveTo>
                  <a:cubicBezTo>
                    <a:pt x="789" y="1"/>
                    <a:pt x="275" y="398"/>
                    <a:pt x="147" y="981"/>
                  </a:cubicBezTo>
                  <a:cubicBezTo>
                    <a:pt x="1" y="1668"/>
                    <a:pt x="444" y="2346"/>
                    <a:pt x="1136" y="2477"/>
                  </a:cubicBezTo>
                  <a:lnTo>
                    <a:pt x="4349" y="3174"/>
                  </a:lnTo>
                  <a:lnTo>
                    <a:pt x="4880" y="737"/>
                  </a:lnTo>
                  <a:lnTo>
                    <a:pt x="1673" y="40"/>
                  </a:lnTo>
                  <a:cubicBezTo>
                    <a:pt x="1568" y="14"/>
                    <a:pt x="1464" y="1"/>
                    <a:pt x="136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" name="Google Shape;14;p2"/>
            <p:cNvSpPr/>
            <p:nvPr/>
          </p:nvSpPr>
          <p:spPr>
            <a:xfrm rot="860262">
              <a:off x="8213787" y="992984"/>
              <a:ext cx="150525" cy="99963"/>
            </a:xfrm>
            <a:custGeom>
              <a:avLst/>
              <a:gdLst/>
              <a:ahLst/>
              <a:cxnLst/>
              <a:rect l="l" t="t" r="r" b="b"/>
              <a:pathLst>
                <a:path w="4802" h="3189" extrusionOk="0">
                  <a:moveTo>
                    <a:pt x="532" y="0"/>
                  </a:moveTo>
                  <a:lnTo>
                    <a:pt x="1" y="2442"/>
                  </a:lnTo>
                  <a:lnTo>
                    <a:pt x="3296" y="3159"/>
                  </a:lnTo>
                  <a:cubicBezTo>
                    <a:pt x="3383" y="3178"/>
                    <a:pt x="3472" y="3188"/>
                    <a:pt x="3561" y="3188"/>
                  </a:cubicBezTo>
                  <a:cubicBezTo>
                    <a:pt x="3650" y="3188"/>
                    <a:pt x="3739" y="3178"/>
                    <a:pt x="3827" y="3159"/>
                  </a:cubicBezTo>
                  <a:lnTo>
                    <a:pt x="3827" y="3154"/>
                  </a:lnTo>
                  <a:cubicBezTo>
                    <a:pt x="4397" y="3027"/>
                    <a:pt x="4802" y="2520"/>
                    <a:pt x="4802" y="1935"/>
                  </a:cubicBezTo>
                  <a:cubicBezTo>
                    <a:pt x="4802" y="1350"/>
                    <a:pt x="4397" y="844"/>
                    <a:pt x="3827" y="717"/>
                  </a:cubicBezTo>
                  <a:lnTo>
                    <a:pt x="53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" name="Google Shape;15;p2"/>
            <p:cNvSpPr/>
            <p:nvPr/>
          </p:nvSpPr>
          <p:spPr>
            <a:xfrm rot="860262">
              <a:off x="8080110" y="950784"/>
              <a:ext cx="294624" cy="129241"/>
            </a:xfrm>
            <a:custGeom>
              <a:avLst/>
              <a:gdLst/>
              <a:ahLst/>
              <a:cxnLst/>
              <a:rect l="l" t="t" r="r" b="b"/>
              <a:pathLst>
                <a:path w="9399" h="4123" extrusionOk="0">
                  <a:moveTo>
                    <a:pt x="1450" y="200"/>
                  </a:moveTo>
                  <a:cubicBezTo>
                    <a:pt x="1539" y="200"/>
                    <a:pt x="1630" y="211"/>
                    <a:pt x="1721" y="233"/>
                  </a:cubicBezTo>
                  <a:lnTo>
                    <a:pt x="8223" y="1651"/>
                  </a:lnTo>
                  <a:cubicBezTo>
                    <a:pt x="8750" y="1763"/>
                    <a:pt x="9125" y="2231"/>
                    <a:pt x="9125" y="2767"/>
                  </a:cubicBezTo>
                  <a:cubicBezTo>
                    <a:pt x="9125" y="3308"/>
                    <a:pt x="8750" y="3776"/>
                    <a:pt x="8223" y="3888"/>
                  </a:cubicBezTo>
                  <a:cubicBezTo>
                    <a:pt x="8143" y="3906"/>
                    <a:pt x="8061" y="3914"/>
                    <a:pt x="7980" y="3914"/>
                  </a:cubicBezTo>
                  <a:cubicBezTo>
                    <a:pt x="7898" y="3914"/>
                    <a:pt x="7816" y="3906"/>
                    <a:pt x="7736" y="3888"/>
                  </a:cubicBezTo>
                  <a:lnTo>
                    <a:pt x="4441" y="3172"/>
                  </a:lnTo>
                  <a:lnTo>
                    <a:pt x="1234" y="2470"/>
                  </a:lnTo>
                  <a:cubicBezTo>
                    <a:pt x="605" y="2348"/>
                    <a:pt x="196" y="1729"/>
                    <a:pt x="332" y="1100"/>
                  </a:cubicBezTo>
                  <a:cubicBezTo>
                    <a:pt x="449" y="563"/>
                    <a:pt x="925" y="200"/>
                    <a:pt x="1450" y="200"/>
                  </a:cubicBezTo>
                  <a:close/>
                  <a:moveTo>
                    <a:pt x="1475" y="1"/>
                  </a:moveTo>
                  <a:cubicBezTo>
                    <a:pt x="855" y="1"/>
                    <a:pt x="297" y="433"/>
                    <a:pt x="161" y="1061"/>
                  </a:cubicBezTo>
                  <a:cubicBezTo>
                    <a:pt x="1" y="1793"/>
                    <a:pt x="464" y="2509"/>
                    <a:pt x="1190" y="2670"/>
                  </a:cubicBezTo>
                  <a:lnTo>
                    <a:pt x="7692" y="4088"/>
                  </a:lnTo>
                  <a:cubicBezTo>
                    <a:pt x="7790" y="4108"/>
                    <a:pt x="7887" y="4122"/>
                    <a:pt x="7985" y="4122"/>
                  </a:cubicBezTo>
                  <a:cubicBezTo>
                    <a:pt x="8672" y="4122"/>
                    <a:pt x="9252" y="3601"/>
                    <a:pt x="9325" y="2914"/>
                  </a:cubicBezTo>
                  <a:cubicBezTo>
                    <a:pt x="9398" y="2226"/>
                    <a:pt x="8945" y="1598"/>
                    <a:pt x="8267" y="1451"/>
                  </a:cubicBezTo>
                  <a:lnTo>
                    <a:pt x="1765" y="33"/>
                  </a:lnTo>
                  <a:cubicBezTo>
                    <a:pt x="1668" y="11"/>
                    <a:pt x="1570" y="1"/>
                    <a:pt x="14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" name="Google Shape;16;p2"/>
            <p:cNvSpPr/>
            <p:nvPr/>
          </p:nvSpPr>
          <p:spPr>
            <a:xfrm rot="860262">
              <a:off x="8215727" y="976172"/>
              <a:ext cx="22946" cy="77802"/>
            </a:xfrm>
            <a:custGeom>
              <a:avLst/>
              <a:gdLst/>
              <a:ahLst/>
              <a:cxnLst/>
              <a:rect l="l" t="t" r="r" b="b"/>
              <a:pathLst>
                <a:path w="732" h="2482" extrusionOk="0">
                  <a:moveTo>
                    <a:pt x="536" y="1"/>
                  </a:moveTo>
                  <a:lnTo>
                    <a:pt x="0" y="2438"/>
                  </a:lnTo>
                  <a:lnTo>
                    <a:pt x="200" y="2482"/>
                  </a:lnTo>
                  <a:lnTo>
                    <a:pt x="731" y="45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17" name="Google Shape;17;p2"/>
          <p:cNvGrpSpPr/>
          <p:nvPr/>
        </p:nvGrpSpPr>
        <p:grpSpPr>
          <a:xfrm rot="-1531919">
            <a:off x="5186509" y="233062"/>
            <a:ext cx="364909" cy="496355"/>
            <a:chOff x="6048053" y="559915"/>
            <a:chExt cx="230584" cy="313643"/>
          </a:xfrm>
        </p:grpSpPr>
        <p:sp>
          <p:nvSpPr>
            <p:cNvPr id="18" name="Google Shape;18;p2"/>
            <p:cNvSpPr/>
            <p:nvPr/>
          </p:nvSpPr>
          <p:spPr>
            <a:xfrm rot="860262">
              <a:off x="6109534" y="707904"/>
              <a:ext cx="115699" cy="150118"/>
            </a:xfrm>
            <a:custGeom>
              <a:avLst/>
              <a:gdLst/>
              <a:ahLst/>
              <a:cxnLst/>
              <a:rect l="l" t="t" r="r" b="b"/>
              <a:pathLst>
                <a:path w="3691" h="4789" extrusionOk="0">
                  <a:moveTo>
                    <a:pt x="2355" y="1"/>
                  </a:moveTo>
                  <a:lnTo>
                    <a:pt x="1" y="829"/>
                  </a:lnTo>
                  <a:lnTo>
                    <a:pt x="1088" y="3925"/>
                  </a:lnTo>
                  <a:cubicBezTo>
                    <a:pt x="1258" y="4455"/>
                    <a:pt x="1751" y="4789"/>
                    <a:pt x="2277" y="4789"/>
                  </a:cubicBezTo>
                  <a:cubicBezTo>
                    <a:pt x="2413" y="4789"/>
                    <a:pt x="2551" y="4766"/>
                    <a:pt x="2687" y="4719"/>
                  </a:cubicBezTo>
                  <a:cubicBezTo>
                    <a:pt x="3349" y="4485"/>
                    <a:pt x="3691" y="3754"/>
                    <a:pt x="3442" y="3101"/>
                  </a:cubicBezTo>
                  <a:lnTo>
                    <a:pt x="235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" name="Google Shape;19;p2"/>
            <p:cNvSpPr/>
            <p:nvPr/>
          </p:nvSpPr>
          <p:spPr>
            <a:xfrm rot="860262">
              <a:off x="6099646" y="575415"/>
              <a:ext cx="116013" cy="151998"/>
            </a:xfrm>
            <a:custGeom>
              <a:avLst/>
              <a:gdLst/>
              <a:ahLst/>
              <a:cxnLst/>
              <a:rect l="l" t="t" r="r" b="b"/>
              <a:pathLst>
                <a:path w="3701" h="4849" extrusionOk="0">
                  <a:moveTo>
                    <a:pt x="1403" y="1"/>
                  </a:moveTo>
                  <a:cubicBezTo>
                    <a:pt x="1266" y="1"/>
                    <a:pt x="1127" y="24"/>
                    <a:pt x="990" y="72"/>
                  </a:cubicBezTo>
                  <a:cubicBezTo>
                    <a:pt x="342" y="301"/>
                    <a:pt x="0" y="1012"/>
                    <a:pt x="230" y="1666"/>
                  </a:cubicBezTo>
                  <a:lnTo>
                    <a:pt x="1346" y="4848"/>
                  </a:lnTo>
                  <a:lnTo>
                    <a:pt x="3700" y="4020"/>
                  </a:lnTo>
                  <a:lnTo>
                    <a:pt x="2584" y="837"/>
                  </a:lnTo>
                  <a:cubicBezTo>
                    <a:pt x="2403" y="325"/>
                    <a:pt x="1920" y="1"/>
                    <a:pt x="14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" name="Google Shape;20;p2"/>
            <p:cNvSpPr/>
            <p:nvPr/>
          </p:nvSpPr>
          <p:spPr>
            <a:xfrm rot="860262">
              <a:off x="6080293" y="576101"/>
              <a:ext cx="166104" cy="281271"/>
            </a:xfrm>
            <a:custGeom>
              <a:avLst/>
              <a:gdLst/>
              <a:ahLst/>
              <a:cxnLst/>
              <a:rect l="l" t="t" r="r" b="b"/>
              <a:pathLst>
                <a:path w="5299" h="8973" extrusionOk="0">
                  <a:moveTo>
                    <a:pt x="1511" y="194"/>
                  </a:moveTo>
                  <a:cubicBezTo>
                    <a:pt x="1999" y="194"/>
                    <a:pt x="2433" y="501"/>
                    <a:pt x="2593" y="959"/>
                  </a:cubicBezTo>
                  <a:lnTo>
                    <a:pt x="4797" y="7242"/>
                  </a:lnTo>
                  <a:cubicBezTo>
                    <a:pt x="5006" y="7842"/>
                    <a:pt x="4694" y="8495"/>
                    <a:pt x="4095" y="8704"/>
                  </a:cubicBezTo>
                  <a:cubicBezTo>
                    <a:pt x="3969" y="8748"/>
                    <a:pt x="3841" y="8769"/>
                    <a:pt x="3715" y="8769"/>
                  </a:cubicBezTo>
                  <a:cubicBezTo>
                    <a:pt x="3241" y="8769"/>
                    <a:pt x="2798" y="8473"/>
                    <a:pt x="2632" y="8002"/>
                  </a:cubicBezTo>
                  <a:lnTo>
                    <a:pt x="429" y="1719"/>
                  </a:lnTo>
                  <a:cubicBezTo>
                    <a:pt x="327" y="1432"/>
                    <a:pt x="346" y="1115"/>
                    <a:pt x="478" y="842"/>
                  </a:cubicBezTo>
                  <a:cubicBezTo>
                    <a:pt x="668" y="447"/>
                    <a:pt x="1073" y="194"/>
                    <a:pt x="1511" y="194"/>
                  </a:cubicBezTo>
                  <a:close/>
                  <a:moveTo>
                    <a:pt x="1516" y="1"/>
                  </a:moveTo>
                  <a:cubicBezTo>
                    <a:pt x="1368" y="1"/>
                    <a:pt x="1216" y="25"/>
                    <a:pt x="1068" y="77"/>
                  </a:cubicBezTo>
                  <a:cubicBezTo>
                    <a:pt x="371" y="321"/>
                    <a:pt x="0" y="1086"/>
                    <a:pt x="239" y="1788"/>
                  </a:cubicBezTo>
                  <a:lnTo>
                    <a:pt x="2442" y="8066"/>
                  </a:lnTo>
                  <a:cubicBezTo>
                    <a:pt x="2632" y="8607"/>
                    <a:pt x="3144" y="8968"/>
                    <a:pt x="3719" y="8972"/>
                  </a:cubicBezTo>
                  <a:cubicBezTo>
                    <a:pt x="4650" y="8968"/>
                    <a:pt x="5299" y="8051"/>
                    <a:pt x="4992" y="7174"/>
                  </a:cubicBezTo>
                  <a:lnTo>
                    <a:pt x="2788" y="891"/>
                  </a:lnTo>
                  <a:cubicBezTo>
                    <a:pt x="2588" y="341"/>
                    <a:pt x="2070" y="1"/>
                    <a:pt x="15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" name="Google Shape;21;p2"/>
            <p:cNvSpPr/>
            <p:nvPr/>
          </p:nvSpPr>
          <p:spPr>
            <a:xfrm rot="860262">
              <a:off x="6124412" y="702044"/>
              <a:ext cx="75984" cy="31817"/>
            </a:xfrm>
            <a:custGeom>
              <a:avLst/>
              <a:gdLst/>
              <a:ahLst/>
              <a:cxnLst/>
              <a:rect l="l" t="t" r="r" b="b"/>
              <a:pathLst>
                <a:path w="2424" h="1015" extrusionOk="0">
                  <a:moveTo>
                    <a:pt x="2360" y="1"/>
                  </a:moveTo>
                  <a:lnTo>
                    <a:pt x="1" y="825"/>
                  </a:lnTo>
                  <a:lnTo>
                    <a:pt x="69" y="1015"/>
                  </a:lnTo>
                  <a:lnTo>
                    <a:pt x="2423" y="191"/>
                  </a:lnTo>
                  <a:lnTo>
                    <a:pt x="236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22" name="Google Shape;22;p2"/>
          <p:cNvGrpSpPr/>
          <p:nvPr/>
        </p:nvGrpSpPr>
        <p:grpSpPr>
          <a:xfrm>
            <a:off x="1656997" y="4529619"/>
            <a:ext cx="504021" cy="361201"/>
            <a:chOff x="8201303" y="1121442"/>
            <a:chExt cx="318496" cy="228247"/>
          </a:xfrm>
        </p:grpSpPr>
        <p:sp>
          <p:nvSpPr>
            <p:cNvPr id="23" name="Google Shape;23;p2"/>
            <p:cNvSpPr/>
            <p:nvPr/>
          </p:nvSpPr>
          <p:spPr>
            <a:xfrm rot="860262">
              <a:off x="8213390" y="1182711"/>
              <a:ext cx="155885" cy="114163"/>
            </a:xfrm>
            <a:custGeom>
              <a:avLst/>
              <a:gdLst/>
              <a:ahLst/>
              <a:cxnLst/>
              <a:rect l="l" t="t" r="r" b="b"/>
              <a:pathLst>
                <a:path w="4973" h="3642" extrusionOk="0">
                  <a:moveTo>
                    <a:pt x="4051" y="1"/>
                  </a:moveTo>
                  <a:lnTo>
                    <a:pt x="1000" y="1219"/>
                  </a:lnTo>
                  <a:cubicBezTo>
                    <a:pt x="332" y="1458"/>
                    <a:pt x="1" y="2199"/>
                    <a:pt x="259" y="2857"/>
                  </a:cubicBezTo>
                  <a:cubicBezTo>
                    <a:pt x="456" y="3344"/>
                    <a:pt x="926" y="3642"/>
                    <a:pt x="1420" y="3642"/>
                  </a:cubicBezTo>
                  <a:cubicBezTo>
                    <a:pt x="1588" y="3642"/>
                    <a:pt x="1758" y="3607"/>
                    <a:pt x="1921" y="3535"/>
                  </a:cubicBezTo>
                  <a:lnTo>
                    <a:pt x="4973" y="2316"/>
                  </a:lnTo>
                  <a:lnTo>
                    <a:pt x="405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" name="Google Shape;24;p2"/>
            <p:cNvSpPr/>
            <p:nvPr/>
          </p:nvSpPr>
          <p:spPr>
            <a:xfrm rot="860262">
              <a:off x="8346820" y="1173023"/>
              <a:ext cx="151904" cy="114540"/>
            </a:xfrm>
            <a:custGeom>
              <a:avLst/>
              <a:gdLst/>
              <a:ahLst/>
              <a:cxnLst/>
              <a:rect l="l" t="t" r="r" b="b"/>
              <a:pathLst>
                <a:path w="4846" h="3654" extrusionOk="0">
                  <a:moveTo>
                    <a:pt x="3597" y="0"/>
                  </a:moveTo>
                  <a:cubicBezTo>
                    <a:pt x="3441" y="0"/>
                    <a:pt x="3283" y="29"/>
                    <a:pt x="3130" y="91"/>
                  </a:cubicBezTo>
                  <a:lnTo>
                    <a:pt x="0" y="1339"/>
                  </a:lnTo>
                  <a:lnTo>
                    <a:pt x="922" y="3654"/>
                  </a:lnTo>
                  <a:lnTo>
                    <a:pt x="4056" y="2406"/>
                  </a:lnTo>
                  <a:cubicBezTo>
                    <a:pt x="4533" y="2216"/>
                    <a:pt x="4845" y="1758"/>
                    <a:pt x="4845" y="1246"/>
                  </a:cubicBezTo>
                  <a:cubicBezTo>
                    <a:pt x="4845" y="1085"/>
                    <a:pt x="4811" y="929"/>
                    <a:pt x="4753" y="783"/>
                  </a:cubicBezTo>
                  <a:cubicBezTo>
                    <a:pt x="4560" y="297"/>
                    <a:pt x="4093" y="0"/>
                    <a:pt x="359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" name="Google Shape;25;p2"/>
            <p:cNvSpPr/>
            <p:nvPr/>
          </p:nvSpPr>
          <p:spPr>
            <a:xfrm rot="860262">
              <a:off x="8216906" y="1154488"/>
              <a:ext cx="287289" cy="162155"/>
            </a:xfrm>
            <a:custGeom>
              <a:avLst/>
              <a:gdLst/>
              <a:ahLst/>
              <a:cxnLst/>
              <a:rect l="l" t="t" r="r" b="b"/>
              <a:pathLst>
                <a:path w="9165" h="5173" extrusionOk="0">
                  <a:moveTo>
                    <a:pt x="7639" y="206"/>
                  </a:moveTo>
                  <a:lnTo>
                    <a:pt x="7639" y="210"/>
                  </a:lnTo>
                  <a:cubicBezTo>
                    <a:pt x="8106" y="210"/>
                    <a:pt x="8526" y="493"/>
                    <a:pt x="8701" y="932"/>
                  </a:cubicBezTo>
                  <a:cubicBezTo>
                    <a:pt x="8755" y="1063"/>
                    <a:pt x="8784" y="1210"/>
                    <a:pt x="8784" y="1351"/>
                  </a:cubicBezTo>
                  <a:cubicBezTo>
                    <a:pt x="8784" y="1824"/>
                    <a:pt x="8496" y="2248"/>
                    <a:pt x="8058" y="2419"/>
                  </a:cubicBezTo>
                  <a:lnTo>
                    <a:pt x="1877" y="4885"/>
                  </a:lnTo>
                  <a:cubicBezTo>
                    <a:pt x="1739" y="4940"/>
                    <a:pt x="1593" y="4968"/>
                    <a:pt x="1448" y="4968"/>
                  </a:cubicBezTo>
                  <a:cubicBezTo>
                    <a:pt x="1297" y="4968"/>
                    <a:pt x="1146" y="4937"/>
                    <a:pt x="1005" y="4875"/>
                  </a:cubicBezTo>
                  <a:cubicBezTo>
                    <a:pt x="59" y="4475"/>
                    <a:pt x="79" y="3135"/>
                    <a:pt x="1029" y="2755"/>
                  </a:cubicBezTo>
                  <a:lnTo>
                    <a:pt x="7210" y="288"/>
                  </a:lnTo>
                  <a:cubicBezTo>
                    <a:pt x="7346" y="235"/>
                    <a:pt x="7492" y="206"/>
                    <a:pt x="7639" y="206"/>
                  </a:cubicBezTo>
                  <a:close/>
                  <a:moveTo>
                    <a:pt x="7639" y="1"/>
                  </a:moveTo>
                  <a:cubicBezTo>
                    <a:pt x="7471" y="1"/>
                    <a:pt x="7301" y="32"/>
                    <a:pt x="7136" y="98"/>
                  </a:cubicBezTo>
                  <a:lnTo>
                    <a:pt x="951" y="2565"/>
                  </a:lnTo>
                  <a:cubicBezTo>
                    <a:pt x="352" y="2804"/>
                    <a:pt x="1" y="3437"/>
                    <a:pt x="122" y="4076"/>
                  </a:cubicBezTo>
                  <a:cubicBezTo>
                    <a:pt x="244" y="4709"/>
                    <a:pt x="805" y="5172"/>
                    <a:pt x="1448" y="5172"/>
                  </a:cubicBezTo>
                  <a:cubicBezTo>
                    <a:pt x="1624" y="5172"/>
                    <a:pt x="1794" y="5138"/>
                    <a:pt x="1950" y="5075"/>
                  </a:cubicBezTo>
                  <a:lnTo>
                    <a:pt x="8136" y="2604"/>
                  </a:lnTo>
                  <a:cubicBezTo>
                    <a:pt x="8828" y="2331"/>
                    <a:pt x="9164" y="1541"/>
                    <a:pt x="8886" y="849"/>
                  </a:cubicBezTo>
                  <a:cubicBezTo>
                    <a:pt x="8678" y="322"/>
                    <a:pt x="8173" y="1"/>
                    <a:pt x="76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" name="Google Shape;26;p2"/>
            <p:cNvSpPr/>
            <p:nvPr/>
          </p:nvSpPr>
          <p:spPr>
            <a:xfrm rot="860262">
              <a:off x="8340393" y="1197516"/>
              <a:ext cx="35045" cy="75074"/>
            </a:xfrm>
            <a:custGeom>
              <a:avLst/>
              <a:gdLst/>
              <a:ahLst/>
              <a:cxnLst/>
              <a:rect l="l" t="t" r="r" b="b"/>
              <a:pathLst>
                <a:path w="1118" h="2395" extrusionOk="0">
                  <a:moveTo>
                    <a:pt x="191" y="1"/>
                  </a:moveTo>
                  <a:lnTo>
                    <a:pt x="1" y="79"/>
                  </a:lnTo>
                  <a:lnTo>
                    <a:pt x="927" y="2394"/>
                  </a:lnTo>
                  <a:lnTo>
                    <a:pt x="1117" y="2321"/>
                  </a:lnTo>
                  <a:lnTo>
                    <a:pt x="19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27" name="Google Shape;27;p2"/>
          <p:cNvGrpSpPr/>
          <p:nvPr/>
        </p:nvGrpSpPr>
        <p:grpSpPr>
          <a:xfrm>
            <a:off x="349040" y="1551100"/>
            <a:ext cx="501524" cy="377094"/>
            <a:chOff x="5381375" y="1945244"/>
            <a:chExt cx="316919" cy="238290"/>
          </a:xfrm>
        </p:grpSpPr>
        <p:sp>
          <p:nvSpPr>
            <p:cNvPr id="28" name="Google Shape;28;p2"/>
            <p:cNvSpPr/>
            <p:nvPr/>
          </p:nvSpPr>
          <p:spPr>
            <a:xfrm rot="860262">
              <a:off x="5515519" y="2042632"/>
              <a:ext cx="154349" cy="119649"/>
            </a:xfrm>
            <a:custGeom>
              <a:avLst/>
              <a:gdLst/>
              <a:ahLst/>
              <a:cxnLst/>
              <a:rect l="l" t="t" r="r" b="b"/>
              <a:pathLst>
                <a:path w="4924" h="3817" extrusionOk="0">
                  <a:moveTo>
                    <a:pt x="1064" y="0"/>
                  </a:moveTo>
                  <a:lnTo>
                    <a:pt x="1" y="2262"/>
                  </a:lnTo>
                  <a:lnTo>
                    <a:pt x="3047" y="3700"/>
                  </a:lnTo>
                  <a:cubicBezTo>
                    <a:pt x="3213" y="3778"/>
                    <a:pt x="3393" y="3817"/>
                    <a:pt x="3579" y="3817"/>
                  </a:cubicBezTo>
                  <a:cubicBezTo>
                    <a:pt x="4164" y="3817"/>
                    <a:pt x="4671" y="3412"/>
                    <a:pt x="4797" y="2842"/>
                  </a:cubicBezTo>
                  <a:cubicBezTo>
                    <a:pt x="4924" y="2272"/>
                    <a:pt x="4641" y="1692"/>
                    <a:pt x="4110" y="1443"/>
                  </a:cubicBezTo>
                  <a:lnTo>
                    <a:pt x="106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9" name="Google Shape;29;p2"/>
            <p:cNvSpPr/>
            <p:nvPr/>
          </p:nvSpPr>
          <p:spPr>
            <a:xfrm rot="860262">
              <a:off x="5408914" y="1965983"/>
              <a:ext cx="155729" cy="118928"/>
            </a:xfrm>
            <a:custGeom>
              <a:avLst/>
              <a:gdLst/>
              <a:ahLst/>
              <a:cxnLst/>
              <a:rect l="l" t="t" r="r" b="b"/>
              <a:pathLst>
                <a:path w="4968" h="3794" extrusionOk="0">
                  <a:moveTo>
                    <a:pt x="1429" y="1"/>
                  </a:moveTo>
                  <a:cubicBezTo>
                    <a:pt x="963" y="1"/>
                    <a:pt x="514" y="264"/>
                    <a:pt x="303" y="713"/>
                  </a:cubicBezTo>
                  <a:cubicBezTo>
                    <a:pt x="1" y="1352"/>
                    <a:pt x="283" y="2107"/>
                    <a:pt x="932" y="2390"/>
                  </a:cubicBezTo>
                  <a:lnTo>
                    <a:pt x="3900" y="3794"/>
                  </a:lnTo>
                  <a:lnTo>
                    <a:pt x="4968" y="1532"/>
                  </a:lnTo>
                  <a:lnTo>
                    <a:pt x="1994" y="138"/>
                  </a:lnTo>
                  <a:cubicBezTo>
                    <a:pt x="1813" y="45"/>
                    <a:pt x="1619" y="1"/>
                    <a:pt x="142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0" name="Google Shape;30;p2"/>
            <p:cNvSpPr/>
            <p:nvPr/>
          </p:nvSpPr>
          <p:spPr>
            <a:xfrm rot="860262">
              <a:off x="5398478" y="1977544"/>
              <a:ext cx="282713" cy="173690"/>
            </a:xfrm>
            <a:custGeom>
              <a:avLst/>
              <a:gdLst/>
              <a:ahLst/>
              <a:cxnLst/>
              <a:rect l="l" t="t" r="r" b="b"/>
              <a:pathLst>
                <a:path w="9019" h="5541" extrusionOk="0">
                  <a:moveTo>
                    <a:pt x="1575" y="222"/>
                  </a:moveTo>
                  <a:cubicBezTo>
                    <a:pt x="1725" y="222"/>
                    <a:pt x="1878" y="252"/>
                    <a:pt x="2024" y="315"/>
                  </a:cubicBezTo>
                  <a:lnTo>
                    <a:pt x="8048" y="3157"/>
                  </a:lnTo>
                  <a:cubicBezTo>
                    <a:pt x="8618" y="3425"/>
                    <a:pt x="8862" y="4107"/>
                    <a:pt x="8594" y="4682"/>
                  </a:cubicBezTo>
                  <a:cubicBezTo>
                    <a:pt x="8404" y="5082"/>
                    <a:pt x="7999" y="5336"/>
                    <a:pt x="7561" y="5336"/>
                  </a:cubicBezTo>
                  <a:cubicBezTo>
                    <a:pt x="7551" y="5336"/>
                    <a:pt x="7542" y="5336"/>
                    <a:pt x="7532" y="5336"/>
                  </a:cubicBezTo>
                  <a:cubicBezTo>
                    <a:pt x="7372" y="5336"/>
                    <a:pt x="7216" y="5297"/>
                    <a:pt x="7073" y="5228"/>
                  </a:cubicBezTo>
                  <a:lnTo>
                    <a:pt x="4022" y="3790"/>
                  </a:lnTo>
                  <a:lnTo>
                    <a:pt x="1049" y="2387"/>
                  </a:lnTo>
                  <a:cubicBezTo>
                    <a:pt x="503" y="2104"/>
                    <a:pt x="274" y="1441"/>
                    <a:pt x="537" y="880"/>
                  </a:cubicBezTo>
                  <a:cubicBezTo>
                    <a:pt x="732" y="468"/>
                    <a:pt x="1145" y="222"/>
                    <a:pt x="1575" y="222"/>
                  </a:cubicBezTo>
                  <a:close/>
                  <a:moveTo>
                    <a:pt x="1542" y="1"/>
                  </a:moveTo>
                  <a:cubicBezTo>
                    <a:pt x="1037" y="1"/>
                    <a:pt x="552" y="286"/>
                    <a:pt x="322" y="773"/>
                  </a:cubicBezTo>
                  <a:cubicBezTo>
                    <a:pt x="1" y="1446"/>
                    <a:pt x="288" y="2250"/>
                    <a:pt x="966" y="2572"/>
                  </a:cubicBezTo>
                  <a:lnTo>
                    <a:pt x="6986" y="5413"/>
                  </a:lnTo>
                  <a:cubicBezTo>
                    <a:pt x="7161" y="5496"/>
                    <a:pt x="7361" y="5540"/>
                    <a:pt x="7561" y="5540"/>
                  </a:cubicBezTo>
                  <a:cubicBezTo>
                    <a:pt x="8189" y="5540"/>
                    <a:pt x="8740" y="5106"/>
                    <a:pt x="8877" y="4487"/>
                  </a:cubicBezTo>
                  <a:cubicBezTo>
                    <a:pt x="9018" y="3868"/>
                    <a:pt x="8711" y="3240"/>
                    <a:pt x="8136" y="2971"/>
                  </a:cubicBezTo>
                  <a:lnTo>
                    <a:pt x="2116" y="130"/>
                  </a:lnTo>
                  <a:cubicBezTo>
                    <a:pt x="1931" y="42"/>
                    <a:pt x="1735" y="1"/>
                    <a:pt x="15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1" name="Google Shape;31;p2"/>
            <p:cNvSpPr/>
            <p:nvPr/>
          </p:nvSpPr>
          <p:spPr>
            <a:xfrm rot="860262">
              <a:off x="5520305" y="2026807"/>
              <a:ext cx="39152" cy="73539"/>
            </a:xfrm>
            <a:custGeom>
              <a:avLst/>
              <a:gdLst/>
              <a:ahLst/>
              <a:cxnLst/>
              <a:rect l="l" t="t" r="r" b="b"/>
              <a:pathLst>
                <a:path w="1249" h="2346" extrusionOk="0">
                  <a:moveTo>
                    <a:pt x="1063" y="1"/>
                  </a:moveTo>
                  <a:lnTo>
                    <a:pt x="1" y="2257"/>
                  </a:lnTo>
                  <a:lnTo>
                    <a:pt x="186" y="2345"/>
                  </a:lnTo>
                  <a:lnTo>
                    <a:pt x="1248" y="88"/>
                  </a:lnTo>
                  <a:lnTo>
                    <a:pt x="106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32" name="Google Shape;32;p2"/>
          <p:cNvSpPr/>
          <p:nvPr/>
        </p:nvSpPr>
        <p:spPr>
          <a:xfrm>
            <a:off x="259900" y="810800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3" name="Google Shape;33;p2"/>
          <p:cNvSpPr/>
          <p:nvPr/>
        </p:nvSpPr>
        <p:spPr>
          <a:xfrm>
            <a:off x="8680000" y="3349275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4" name="Google Shape;34;p2"/>
          <p:cNvSpPr/>
          <p:nvPr/>
        </p:nvSpPr>
        <p:spPr>
          <a:xfrm>
            <a:off x="973338" y="4727550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5" name="Google Shape;35;p2"/>
          <p:cNvSpPr/>
          <p:nvPr/>
        </p:nvSpPr>
        <p:spPr>
          <a:xfrm>
            <a:off x="6279700" y="85950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">
  <p:cSld name="CUSTOM_6"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14"/>
          <p:cNvSpPr txBox="1">
            <a:spLocks noGrp="1"/>
          </p:cNvSpPr>
          <p:nvPr>
            <p:ph type="title" hasCustomPrompt="1"/>
          </p:nvPr>
        </p:nvSpPr>
        <p:spPr>
          <a:xfrm>
            <a:off x="720000" y="1463222"/>
            <a:ext cx="2286000" cy="82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47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300" name="Google Shape;300;p14"/>
          <p:cNvSpPr txBox="1">
            <a:spLocks noGrp="1"/>
          </p:cNvSpPr>
          <p:nvPr>
            <p:ph type="subTitle" idx="1"/>
          </p:nvPr>
        </p:nvSpPr>
        <p:spPr>
          <a:xfrm>
            <a:off x="713375" y="3410468"/>
            <a:ext cx="2286000" cy="92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1" name="Google Shape;301;p14"/>
          <p:cNvSpPr txBox="1">
            <a:spLocks noGrp="1"/>
          </p:cNvSpPr>
          <p:nvPr>
            <p:ph type="title" idx="2" hasCustomPrompt="1"/>
          </p:nvPr>
        </p:nvSpPr>
        <p:spPr>
          <a:xfrm>
            <a:off x="3429000" y="1463209"/>
            <a:ext cx="2286000" cy="82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47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302" name="Google Shape;302;p14"/>
          <p:cNvSpPr txBox="1">
            <a:spLocks noGrp="1"/>
          </p:cNvSpPr>
          <p:nvPr>
            <p:ph type="subTitle" idx="3"/>
          </p:nvPr>
        </p:nvSpPr>
        <p:spPr>
          <a:xfrm>
            <a:off x="3429000" y="3410426"/>
            <a:ext cx="2286000" cy="92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3" name="Google Shape;303;p14"/>
          <p:cNvSpPr txBox="1">
            <a:spLocks noGrp="1"/>
          </p:cNvSpPr>
          <p:nvPr>
            <p:ph type="title" idx="4" hasCustomPrompt="1"/>
          </p:nvPr>
        </p:nvSpPr>
        <p:spPr>
          <a:xfrm>
            <a:off x="6138000" y="1463209"/>
            <a:ext cx="2286000" cy="82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47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200"/>
              <a:buNone/>
              <a:defRPr sz="6200"/>
            </a:lvl9pPr>
          </a:lstStyle>
          <a:p>
            <a:r>
              <a:t>xx%</a:t>
            </a:r>
          </a:p>
        </p:txBody>
      </p:sp>
      <p:sp>
        <p:nvSpPr>
          <p:cNvPr id="304" name="Google Shape;304;p14"/>
          <p:cNvSpPr txBox="1">
            <a:spLocks noGrp="1"/>
          </p:cNvSpPr>
          <p:nvPr>
            <p:ph type="subTitle" idx="5"/>
          </p:nvPr>
        </p:nvSpPr>
        <p:spPr>
          <a:xfrm>
            <a:off x="6144625" y="3410426"/>
            <a:ext cx="2286000" cy="92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5" name="Google Shape;305;p14"/>
          <p:cNvSpPr txBox="1">
            <a:spLocks noGrp="1"/>
          </p:cNvSpPr>
          <p:nvPr>
            <p:ph type="title" idx="6"/>
          </p:nvPr>
        </p:nvSpPr>
        <p:spPr>
          <a:xfrm>
            <a:off x="713225" y="368825"/>
            <a:ext cx="7709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06" name="Google Shape;306;p14"/>
          <p:cNvSpPr txBox="1">
            <a:spLocks noGrp="1"/>
          </p:cNvSpPr>
          <p:nvPr>
            <p:ph type="title" idx="7"/>
          </p:nvPr>
        </p:nvSpPr>
        <p:spPr>
          <a:xfrm>
            <a:off x="713375" y="3032450"/>
            <a:ext cx="2286000" cy="37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>
                <a:solidFill>
                  <a:srgbClr val="78C0B5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307" name="Google Shape;307;p14"/>
          <p:cNvSpPr txBox="1">
            <a:spLocks noGrp="1"/>
          </p:cNvSpPr>
          <p:nvPr>
            <p:ph type="title" idx="8"/>
          </p:nvPr>
        </p:nvSpPr>
        <p:spPr>
          <a:xfrm>
            <a:off x="3429000" y="3032450"/>
            <a:ext cx="2286000" cy="37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sp>
        <p:nvSpPr>
          <p:cNvPr id="308" name="Google Shape;308;p14"/>
          <p:cNvSpPr txBox="1">
            <a:spLocks noGrp="1"/>
          </p:cNvSpPr>
          <p:nvPr>
            <p:ph type="title" idx="9"/>
          </p:nvPr>
        </p:nvSpPr>
        <p:spPr>
          <a:xfrm>
            <a:off x="6144625" y="3032450"/>
            <a:ext cx="2286000" cy="378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None/>
              <a:defRPr sz="24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None/>
              <a:defRPr sz="2000"/>
            </a:lvl9pPr>
          </a:lstStyle>
          <a:p>
            <a:endParaRPr/>
          </a:p>
        </p:txBody>
      </p:sp>
      <p:grpSp>
        <p:nvGrpSpPr>
          <p:cNvPr id="309" name="Google Shape;309;p14"/>
          <p:cNvGrpSpPr/>
          <p:nvPr/>
        </p:nvGrpSpPr>
        <p:grpSpPr>
          <a:xfrm rot="7739910" flipH="1">
            <a:off x="8111352" y="117693"/>
            <a:ext cx="483203" cy="450360"/>
            <a:chOff x="5467179" y="2412672"/>
            <a:chExt cx="305332" cy="284578"/>
          </a:xfrm>
        </p:grpSpPr>
        <p:sp>
          <p:nvSpPr>
            <p:cNvPr id="310" name="Google Shape;310;p14"/>
            <p:cNvSpPr/>
            <p:nvPr/>
          </p:nvSpPr>
          <p:spPr>
            <a:xfrm rot="860262">
              <a:off x="5493726" y="2515525"/>
              <a:ext cx="146889" cy="139397"/>
            </a:xfrm>
            <a:custGeom>
              <a:avLst/>
              <a:gdLst/>
              <a:ahLst/>
              <a:cxnLst/>
              <a:rect l="l" t="t" r="r" b="b"/>
              <a:pathLst>
                <a:path w="4686" h="4447" extrusionOk="0">
                  <a:moveTo>
                    <a:pt x="2974" y="0"/>
                  </a:moveTo>
                  <a:lnTo>
                    <a:pt x="586" y="2252"/>
                  </a:lnTo>
                  <a:cubicBezTo>
                    <a:pt x="45" y="2715"/>
                    <a:pt x="1" y="3534"/>
                    <a:pt x="488" y="4051"/>
                  </a:cubicBezTo>
                  <a:cubicBezTo>
                    <a:pt x="735" y="4315"/>
                    <a:pt x="1066" y="4446"/>
                    <a:pt x="1398" y="4446"/>
                  </a:cubicBezTo>
                  <a:cubicBezTo>
                    <a:pt x="1722" y="4446"/>
                    <a:pt x="2046" y="4321"/>
                    <a:pt x="2292" y="4070"/>
                  </a:cubicBezTo>
                  <a:lnTo>
                    <a:pt x="4685" y="1823"/>
                  </a:lnTo>
                  <a:lnTo>
                    <a:pt x="297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11" name="Google Shape;311;p14"/>
            <p:cNvSpPr/>
            <p:nvPr/>
          </p:nvSpPr>
          <p:spPr>
            <a:xfrm rot="860262">
              <a:off x="5604514" y="2458102"/>
              <a:ext cx="147014" cy="140275"/>
            </a:xfrm>
            <a:custGeom>
              <a:avLst/>
              <a:gdLst/>
              <a:ahLst/>
              <a:cxnLst/>
              <a:rect l="l" t="t" r="r" b="b"/>
              <a:pathLst>
                <a:path w="4690" h="4475" extrusionOk="0">
                  <a:moveTo>
                    <a:pt x="3313" y="0"/>
                  </a:moveTo>
                  <a:cubicBezTo>
                    <a:pt x="3004" y="0"/>
                    <a:pt x="2696" y="115"/>
                    <a:pt x="2457" y="341"/>
                  </a:cubicBezTo>
                  <a:lnTo>
                    <a:pt x="0" y="2651"/>
                  </a:lnTo>
                  <a:lnTo>
                    <a:pt x="1711" y="4474"/>
                  </a:lnTo>
                  <a:lnTo>
                    <a:pt x="4168" y="2159"/>
                  </a:lnTo>
                  <a:cubicBezTo>
                    <a:pt x="4299" y="2037"/>
                    <a:pt x="4402" y="1886"/>
                    <a:pt x="4470" y="1720"/>
                  </a:cubicBezTo>
                  <a:cubicBezTo>
                    <a:pt x="4689" y="1174"/>
                    <a:pt x="4499" y="551"/>
                    <a:pt x="4017" y="219"/>
                  </a:cubicBezTo>
                  <a:cubicBezTo>
                    <a:pt x="3803" y="73"/>
                    <a:pt x="3557" y="0"/>
                    <a:pt x="33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12" name="Google Shape;312;p14"/>
            <p:cNvSpPr/>
            <p:nvPr/>
          </p:nvSpPr>
          <p:spPr>
            <a:xfrm rot="860262">
              <a:off x="5491419" y="2440923"/>
              <a:ext cx="256852" cy="228076"/>
            </a:xfrm>
            <a:custGeom>
              <a:avLst/>
              <a:gdLst/>
              <a:ahLst/>
              <a:cxnLst/>
              <a:rect l="l" t="t" r="r" b="b"/>
              <a:pathLst>
                <a:path w="8194" h="7276" extrusionOk="0">
                  <a:moveTo>
                    <a:pt x="6654" y="217"/>
                  </a:moveTo>
                  <a:cubicBezTo>
                    <a:pt x="7692" y="217"/>
                    <a:pt x="8194" y="1489"/>
                    <a:pt x="7438" y="2201"/>
                  </a:cubicBezTo>
                  <a:lnTo>
                    <a:pt x="2589" y="6758"/>
                  </a:lnTo>
                  <a:cubicBezTo>
                    <a:pt x="2366" y="6976"/>
                    <a:pt x="2078" y="7083"/>
                    <a:pt x="1791" y="7083"/>
                  </a:cubicBezTo>
                  <a:cubicBezTo>
                    <a:pt x="1486" y="7083"/>
                    <a:pt x="1181" y="6963"/>
                    <a:pt x="956" y="6724"/>
                  </a:cubicBezTo>
                  <a:cubicBezTo>
                    <a:pt x="517" y="6256"/>
                    <a:pt x="541" y="5520"/>
                    <a:pt x="1019" y="5091"/>
                  </a:cubicBezTo>
                  <a:lnTo>
                    <a:pt x="5864" y="529"/>
                  </a:lnTo>
                  <a:cubicBezTo>
                    <a:pt x="6079" y="329"/>
                    <a:pt x="6361" y="217"/>
                    <a:pt x="6654" y="217"/>
                  </a:cubicBezTo>
                  <a:close/>
                  <a:moveTo>
                    <a:pt x="6669" y="0"/>
                  </a:moveTo>
                  <a:cubicBezTo>
                    <a:pt x="6330" y="0"/>
                    <a:pt x="5990" y="127"/>
                    <a:pt x="5728" y="383"/>
                  </a:cubicBezTo>
                  <a:lnTo>
                    <a:pt x="878" y="4940"/>
                  </a:lnTo>
                  <a:cubicBezTo>
                    <a:pt x="0" y="5764"/>
                    <a:pt x="556" y="7241"/>
                    <a:pt x="1760" y="7275"/>
                  </a:cubicBezTo>
                  <a:lnTo>
                    <a:pt x="1804" y="7275"/>
                  </a:lnTo>
                  <a:cubicBezTo>
                    <a:pt x="2145" y="7275"/>
                    <a:pt x="2476" y="7143"/>
                    <a:pt x="2730" y="6909"/>
                  </a:cubicBezTo>
                  <a:lnTo>
                    <a:pt x="7580" y="2347"/>
                  </a:lnTo>
                  <a:cubicBezTo>
                    <a:pt x="8135" y="1840"/>
                    <a:pt x="8170" y="973"/>
                    <a:pt x="7653" y="427"/>
                  </a:cubicBezTo>
                  <a:cubicBezTo>
                    <a:pt x="7387" y="143"/>
                    <a:pt x="7028" y="0"/>
                    <a:pt x="66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13" name="Google Shape;313;p14"/>
            <p:cNvSpPr/>
            <p:nvPr/>
          </p:nvSpPr>
          <p:spPr>
            <a:xfrm rot="860262">
              <a:off x="5593468" y="2525913"/>
              <a:ext cx="58242" cy="61439"/>
            </a:xfrm>
            <a:custGeom>
              <a:avLst/>
              <a:gdLst/>
              <a:ahLst/>
              <a:cxnLst/>
              <a:rect l="l" t="t" r="r" b="b"/>
              <a:pathLst>
                <a:path w="1858" h="1960" extrusionOk="0">
                  <a:moveTo>
                    <a:pt x="146" y="0"/>
                  </a:moveTo>
                  <a:lnTo>
                    <a:pt x="0" y="142"/>
                  </a:lnTo>
                  <a:lnTo>
                    <a:pt x="1711" y="1960"/>
                  </a:lnTo>
                  <a:lnTo>
                    <a:pt x="1857" y="1818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14" name="Google Shape;314;p14"/>
          <p:cNvGrpSpPr/>
          <p:nvPr/>
        </p:nvGrpSpPr>
        <p:grpSpPr>
          <a:xfrm rot="-9268081" flipH="1">
            <a:off x="8546371" y="4393361"/>
            <a:ext cx="364909" cy="496355"/>
            <a:chOff x="6048053" y="559915"/>
            <a:chExt cx="230584" cy="313643"/>
          </a:xfrm>
        </p:grpSpPr>
        <p:sp>
          <p:nvSpPr>
            <p:cNvPr id="315" name="Google Shape;315;p14"/>
            <p:cNvSpPr/>
            <p:nvPr/>
          </p:nvSpPr>
          <p:spPr>
            <a:xfrm rot="860262">
              <a:off x="6109534" y="707904"/>
              <a:ext cx="115699" cy="150118"/>
            </a:xfrm>
            <a:custGeom>
              <a:avLst/>
              <a:gdLst/>
              <a:ahLst/>
              <a:cxnLst/>
              <a:rect l="l" t="t" r="r" b="b"/>
              <a:pathLst>
                <a:path w="3691" h="4789" extrusionOk="0">
                  <a:moveTo>
                    <a:pt x="2355" y="1"/>
                  </a:moveTo>
                  <a:lnTo>
                    <a:pt x="1" y="829"/>
                  </a:lnTo>
                  <a:lnTo>
                    <a:pt x="1088" y="3925"/>
                  </a:lnTo>
                  <a:cubicBezTo>
                    <a:pt x="1258" y="4455"/>
                    <a:pt x="1751" y="4789"/>
                    <a:pt x="2277" y="4789"/>
                  </a:cubicBezTo>
                  <a:cubicBezTo>
                    <a:pt x="2413" y="4789"/>
                    <a:pt x="2551" y="4766"/>
                    <a:pt x="2687" y="4719"/>
                  </a:cubicBezTo>
                  <a:cubicBezTo>
                    <a:pt x="3349" y="4485"/>
                    <a:pt x="3691" y="3754"/>
                    <a:pt x="3442" y="3101"/>
                  </a:cubicBezTo>
                  <a:lnTo>
                    <a:pt x="235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16" name="Google Shape;316;p14"/>
            <p:cNvSpPr/>
            <p:nvPr/>
          </p:nvSpPr>
          <p:spPr>
            <a:xfrm rot="860262">
              <a:off x="6099646" y="575415"/>
              <a:ext cx="116013" cy="151998"/>
            </a:xfrm>
            <a:custGeom>
              <a:avLst/>
              <a:gdLst/>
              <a:ahLst/>
              <a:cxnLst/>
              <a:rect l="l" t="t" r="r" b="b"/>
              <a:pathLst>
                <a:path w="3701" h="4849" extrusionOk="0">
                  <a:moveTo>
                    <a:pt x="1403" y="1"/>
                  </a:moveTo>
                  <a:cubicBezTo>
                    <a:pt x="1266" y="1"/>
                    <a:pt x="1127" y="24"/>
                    <a:pt x="990" y="72"/>
                  </a:cubicBezTo>
                  <a:cubicBezTo>
                    <a:pt x="342" y="301"/>
                    <a:pt x="0" y="1012"/>
                    <a:pt x="230" y="1666"/>
                  </a:cubicBezTo>
                  <a:lnTo>
                    <a:pt x="1346" y="4848"/>
                  </a:lnTo>
                  <a:lnTo>
                    <a:pt x="3700" y="4020"/>
                  </a:lnTo>
                  <a:lnTo>
                    <a:pt x="2584" y="837"/>
                  </a:lnTo>
                  <a:cubicBezTo>
                    <a:pt x="2403" y="325"/>
                    <a:pt x="1920" y="1"/>
                    <a:pt x="14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17" name="Google Shape;317;p14"/>
            <p:cNvSpPr/>
            <p:nvPr/>
          </p:nvSpPr>
          <p:spPr>
            <a:xfrm rot="860262">
              <a:off x="6080293" y="576101"/>
              <a:ext cx="166104" cy="281271"/>
            </a:xfrm>
            <a:custGeom>
              <a:avLst/>
              <a:gdLst/>
              <a:ahLst/>
              <a:cxnLst/>
              <a:rect l="l" t="t" r="r" b="b"/>
              <a:pathLst>
                <a:path w="5299" h="8973" extrusionOk="0">
                  <a:moveTo>
                    <a:pt x="1511" y="194"/>
                  </a:moveTo>
                  <a:cubicBezTo>
                    <a:pt x="1999" y="194"/>
                    <a:pt x="2433" y="501"/>
                    <a:pt x="2593" y="959"/>
                  </a:cubicBezTo>
                  <a:lnTo>
                    <a:pt x="4797" y="7242"/>
                  </a:lnTo>
                  <a:cubicBezTo>
                    <a:pt x="5006" y="7842"/>
                    <a:pt x="4694" y="8495"/>
                    <a:pt x="4095" y="8704"/>
                  </a:cubicBezTo>
                  <a:cubicBezTo>
                    <a:pt x="3969" y="8748"/>
                    <a:pt x="3841" y="8769"/>
                    <a:pt x="3715" y="8769"/>
                  </a:cubicBezTo>
                  <a:cubicBezTo>
                    <a:pt x="3241" y="8769"/>
                    <a:pt x="2798" y="8473"/>
                    <a:pt x="2632" y="8002"/>
                  </a:cubicBezTo>
                  <a:lnTo>
                    <a:pt x="429" y="1719"/>
                  </a:lnTo>
                  <a:cubicBezTo>
                    <a:pt x="327" y="1432"/>
                    <a:pt x="346" y="1115"/>
                    <a:pt x="478" y="842"/>
                  </a:cubicBezTo>
                  <a:cubicBezTo>
                    <a:pt x="668" y="447"/>
                    <a:pt x="1073" y="194"/>
                    <a:pt x="1511" y="194"/>
                  </a:cubicBezTo>
                  <a:close/>
                  <a:moveTo>
                    <a:pt x="1516" y="1"/>
                  </a:moveTo>
                  <a:cubicBezTo>
                    <a:pt x="1368" y="1"/>
                    <a:pt x="1216" y="25"/>
                    <a:pt x="1068" y="77"/>
                  </a:cubicBezTo>
                  <a:cubicBezTo>
                    <a:pt x="371" y="321"/>
                    <a:pt x="0" y="1086"/>
                    <a:pt x="239" y="1788"/>
                  </a:cubicBezTo>
                  <a:lnTo>
                    <a:pt x="2442" y="8066"/>
                  </a:lnTo>
                  <a:cubicBezTo>
                    <a:pt x="2632" y="8607"/>
                    <a:pt x="3144" y="8968"/>
                    <a:pt x="3719" y="8972"/>
                  </a:cubicBezTo>
                  <a:cubicBezTo>
                    <a:pt x="4650" y="8968"/>
                    <a:pt x="5299" y="8051"/>
                    <a:pt x="4992" y="7174"/>
                  </a:cubicBezTo>
                  <a:lnTo>
                    <a:pt x="2788" y="891"/>
                  </a:lnTo>
                  <a:cubicBezTo>
                    <a:pt x="2588" y="341"/>
                    <a:pt x="2070" y="1"/>
                    <a:pt x="15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18" name="Google Shape;318;p14"/>
            <p:cNvSpPr/>
            <p:nvPr/>
          </p:nvSpPr>
          <p:spPr>
            <a:xfrm rot="860262">
              <a:off x="6124412" y="702044"/>
              <a:ext cx="75984" cy="31817"/>
            </a:xfrm>
            <a:custGeom>
              <a:avLst/>
              <a:gdLst/>
              <a:ahLst/>
              <a:cxnLst/>
              <a:rect l="l" t="t" r="r" b="b"/>
              <a:pathLst>
                <a:path w="2424" h="1015" extrusionOk="0">
                  <a:moveTo>
                    <a:pt x="2360" y="1"/>
                  </a:moveTo>
                  <a:lnTo>
                    <a:pt x="1" y="825"/>
                  </a:lnTo>
                  <a:lnTo>
                    <a:pt x="69" y="1015"/>
                  </a:lnTo>
                  <a:lnTo>
                    <a:pt x="2423" y="191"/>
                  </a:lnTo>
                  <a:lnTo>
                    <a:pt x="236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19" name="Google Shape;319;p14"/>
          <p:cNvGrpSpPr/>
          <p:nvPr/>
        </p:nvGrpSpPr>
        <p:grpSpPr>
          <a:xfrm rot="10800000" flipH="1">
            <a:off x="1028347" y="91170"/>
            <a:ext cx="504021" cy="361201"/>
            <a:chOff x="8201303" y="1121442"/>
            <a:chExt cx="318496" cy="228247"/>
          </a:xfrm>
        </p:grpSpPr>
        <p:sp>
          <p:nvSpPr>
            <p:cNvPr id="320" name="Google Shape;320;p14"/>
            <p:cNvSpPr/>
            <p:nvPr/>
          </p:nvSpPr>
          <p:spPr>
            <a:xfrm rot="860262">
              <a:off x="8213390" y="1182711"/>
              <a:ext cx="155885" cy="114163"/>
            </a:xfrm>
            <a:custGeom>
              <a:avLst/>
              <a:gdLst/>
              <a:ahLst/>
              <a:cxnLst/>
              <a:rect l="l" t="t" r="r" b="b"/>
              <a:pathLst>
                <a:path w="4973" h="3642" extrusionOk="0">
                  <a:moveTo>
                    <a:pt x="4051" y="1"/>
                  </a:moveTo>
                  <a:lnTo>
                    <a:pt x="1000" y="1219"/>
                  </a:lnTo>
                  <a:cubicBezTo>
                    <a:pt x="332" y="1458"/>
                    <a:pt x="1" y="2199"/>
                    <a:pt x="259" y="2857"/>
                  </a:cubicBezTo>
                  <a:cubicBezTo>
                    <a:pt x="456" y="3344"/>
                    <a:pt x="926" y="3642"/>
                    <a:pt x="1420" y="3642"/>
                  </a:cubicBezTo>
                  <a:cubicBezTo>
                    <a:pt x="1588" y="3642"/>
                    <a:pt x="1758" y="3607"/>
                    <a:pt x="1921" y="3535"/>
                  </a:cubicBezTo>
                  <a:lnTo>
                    <a:pt x="4973" y="2316"/>
                  </a:lnTo>
                  <a:lnTo>
                    <a:pt x="405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21" name="Google Shape;321;p14"/>
            <p:cNvSpPr/>
            <p:nvPr/>
          </p:nvSpPr>
          <p:spPr>
            <a:xfrm rot="860262">
              <a:off x="8346820" y="1173023"/>
              <a:ext cx="151904" cy="114540"/>
            </a:xfrm>
            <a:custGeom>
              <a:avLst/>
              <a:gdLst/>
              <a:ahLst/>
              <a:cxnLst/>
              <a:rect l="l" t="t" r="r" b="b"/>
              <a:pathLst>
                <a:path w="4846" h="3654" extrusionOk="0">
                  <a:moveTo>
                    <a:pt x="3597" y="0"/>
                  </a:moveTo>
                  <a:cubicBezTo>
                    <a:pt x="3441" y="0"/>
                    <a:pt x="3283" y="29"/>
                    <a:pt x="3130" y="91"/>
                  </a:cubicBezTo>
                  <a:lnTo>
                    <a:pt x="0" y="1339"/>
                  </a:lnTo>
                  <a:lnTo>
                    <a:pt x="922" y="3654"/>
                  </a:lnTo>
                  <a:lnTo>
                    <a:pt x="4056" y="2406"/>
                  </a:lnTo>
                  <a:cubicBezTo>
                    <a:pt x="4533" y="2216"/>
                    <a:pt x="4845" y="1758"/>
                    <a:pt x="4845" y="1246"/>
                  </a:cubicBezTo>
                  <a:cubicBezTo>
                    <a:pt x="4845" y="1085"/>
                    <a:pt x="4811" y="929"/>
                    <a:pt x="4753" y="783"/>
                  </a:cubicBezTo>
                  <a:cubicBezTo>
                    <a:pt x="4560" y="297"/>
                    <a:pt x="4093" y="0"/>
                    <a:pt x="359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22" name="Google Shape;322;p14"/>
            <p:cNvSpPr/>
            <p:nvPr/>
          </p:nvSpPr>
          <p:spPr>
            <a:xfrm rot="860262">
              <a:off x="8216906" y="1154488"/>
              <a:ext cx="287289" cy="162155"/>
            </a:xfrm>
            <a:custGeom>
              <a:avLst/>
              <a:gdLst/>
              <a:ahLst/>
              <a:cxnLst/>
              <a:rect l="l" t="t" r="r" b="b"/>
              <a:pathLst>
                <a:path w="9165" h="5173" extrusionOk="0">
                  <a:moveTo>
                    <a:pt x="7639" y="206"/>
                  </a:moveTo>
                  <a:lnTo>
                    <a:pt x="7639" y="210"/>
                  </a:lnTo>
                  <a:cubicBezTo>
                    <a:pt x="8106" y="210"/>
                    <a:pt x="8526" y="493"/>
                    <a:pt x="8701" y="932"/>
                  </a:cubicBezTo>
                  <a:cubicBezTo>
                    <a:pt x="8755" y="1063"/>
                    <a:pt x="8784" y="1210"/>
                    <a:pt x="8784" y="1351"/>
                  </a:cubicBezTo>
                  <a:cubicBezTo>
                    <a:pt x="8784" y="1824"/>
                    <a:pt x="8496" y="2248"/>
                    <a:pt x="8058" y="2419"/>
                  </a:cubicBezTo>
                  <a:lnTo>
                    <a:pt x="1877" y="4885"/>
                  </a:lnTo>
                  <a:cubicBezTo>
                    <a:pt x="1739" y="4940"/>
                    <a:pt x="1593" y="4968"/>
                    <a:pt x="1448" y="4968"/>
                  </a:cubicBezTo>
                  <a:cubicBezTo>
                    <a:pt x="1297" y="4968"/>
                    <a:pt x="1146" y="4937"/>
                    <a:pt x="1005" y="4875"/>
                  </a:cubicBezTo>
                  <a:cubicBezTo>
                    <a:pt x="59" y="4475"/>
                    <a:pt x="79" y="3135"/>
                    <a:pt x="1029" y="2755"/>
                  </a:cubicBezTo>
                  <a:lnTo>
                    <a:pt x="7210" y="288"/>
                  </a:lnTo>
                  <a:cubicBezTo>
                    <a:pt x="7346" y="235"/>
                    <a:pt x="7492" y="206"/>
                    <a:pt x="7639" y="206"/>
                  </a:cubicBezTo>
                  <a:close/>
                  <a:moveTo>
                    <a:pt x="7639" y="1"/>
                  </a:moveTo>
                  <a:cubicBezTo>
                    <a:pt x="7471" y="1"/>
                    <a:pt x="7301" y="32"/>
                    <a:pt x="7136" y="98"/>
                  </a:cubicBezTo>
                  <a:lnTo>
                    <a:pt x="951" y="2565"/>
                  </a:lnTo>
                  <a:cubicBezTo>
                    <a:pt x="352" y="2804"/>
                    <a:pt x="1" y="3437"/>
                    <a:pt x="122" y="4076"/>
                  </a:cubicBezTo>
                  <a:cubicBezTo>
                    <a:pt x="244" y="4709"/>
                    <a:pt x="805" y="5172"/>
                    <a:pt x="1448" y="5172"/>
                  </a:cubicBezTo>
                  <a:cubicBezTo>
                    <a:pt x="1624" y="5172"/>
                    <a:pt x="1794" y="5138"/>
                    <a:pt x="1950" y="5075"/>
                  </a:cubicBezTo>
                  <a:lnTo>
                    <a:pt x="8136" y="2604"/>
                  </a:lnTo>
                  <a:cubicBezTo>
                    <a:pt x="8828" y="2331"/>
                    <a:pt x="9164" y="1541"/>
                    <a:pt x="8886" y="849"/>
                  </a:cubicBezTo>
                  <a:cubicBezTo>
                    <a:pt x="8678" y="322"/>
                    <a:pt x="8173" y="1"/>
                    <a:pt x="76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23" name="Google Shape;323;p14"/>
            <p:cNvSpPr/>
            <p:nvPr/>
          </p:nvSpPr>
          <p:spPr>
            <a:xfrm rot="860262">
              <a:off x="8340393" y="1197516"/>
              <a:ext cx="35045" cy="75074"/>
            </a:xfrm>
            <a:custGeom>
              <a:avLst/>
              <a:gdLst/>
              <a:ahLst/>
              <a:cxnLst/>
              <a:rect l="l" t="t" r="r" b="b"/>
              <a:pathLst>
                <a:path w="1118" h="2395" extrusionOk="0">
                  <a:moveTo>
                    <a:pt x="191" y="1"/>
                  </a:moveTo>
                  <a:lnTo>
                    <a:pt x="1" y="79"/>
                  </a:lnTo>
                  <a:lnTo>
                    <a:pt x="927" y="2394"/>
                  </a:lnTo>
                  <a:lnTo>
                    <a:pt x="1117" y="2321"/>
                  </a:lnTo>
                  <a:lnTo>
                    <a:pt x="19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324" name="Google Shape;324;p14"/>
          <p:cNvSpPr/>
          <p:nvPr/>
        </p:nvSpPr>
        <p:spPr>
          <a:xfrm rot="10800000" flipH="1">
            <a:off x="259900" y="3927743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25" name="Google Shape;325;p14"/>
          <p:cNvSpPr/>
          <p:nvPr/>
        </p:nvSpPr>
        <p:spPr>
          <a:xfrm rot="10800000" flipH="1">
            <a:off x="8680000" y="1552543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26" name="Google Shape;326;p14"/>
          <p:cNvSpPr/>
          <p:nvPr/>
        </p:nvSpPr>
        <p:spPr>
          <a:xfrm rot="10800000" flipH="1">
            <a:off x="259900" y="232243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27" name="Google Shape;327;p14"/>
          <p:cNvSpPr/>
          <p:nvPr/>
        </p:nvSpPr>
        <p:spPr>
          <a:xfrm rot="10800000" flipH="1">
            <a:off x="5843800" y="4587593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328" name="Google Shape;328;p14"/>
          <p:cNvGrpSpPr/>
          <p:nvPr/>
        </p:nvGrpSpPr>
        <p:grpSpPr>
          <a:xfrm rot="-9941282" flipH="1">
            <a:off x="260001" y="4586787"/>
            <a:ext cx="483192" cy="450349"/>
            <a:chOff x="5467179" y="2412672"/>
            <a:chExt cx="305332" cy="284578"/>
          </a:xfrm>
        </p:grpSpPr>
        <p:sp>
          <p:nvSpPr>
            <p:cNvPr id="329" name="Google Shape;329;p14"/>
            <p:cNvSpPr/>
            <p:nvPr/>
          </p:nvSpPr>
          <p:spPr>
            <a:xfrm rot="860262">
              <a:off x="5493726" y="2515525"/>
              <a:ext cx="146889" cy="139397"/>
            </a:xfrm>
            <a:custGeom>
              <a:avLst/>
              <a:gdLst/>
              <a:ahLst/>
              <a:cxnLst/>
              <a:rect l="l" t="t" r="r" b="b"/>
              <a:pathLst>
                <a:path w="4686" h="4447" extrusionOk="0">
                  <a:moveTo>
                    <a:pt x="2974" y="0"/>
                  </a:moveTo>
                  <a:lnTo>
                    <a:pt x="586" y="2252"/>
                  </a:lnTo>
                  <a:cubicBezTo>
                    <a:pt x="45" y="2715"/>
                    <a:pt x="1" y="3534"/>
                    <a:pt x="488" y="4051"/>
                  </a:cubicBezTo>
                  <a:cubicBezTo>
                    <a:pt x="735" y="4315"/>
                    <a:pt x="1066" y="4446"/>
                    <a:pt x="1398" y="4446"/>
                  </a:cubicBezTo>
                  <a:cubicBezTo>
                    <a:pt x="1722" y="4446"/>
                    <a:pt x="2046" y="4321"/>
                    <a:pt x="2292" y="4070"/>
                  </a:cubicBezTo>
                  <a:lnTo>
                    <a:pt x="4685" y="1823"/>
                  </a:lnTo>
                  <a:lnTo>
                    <a:pt x="297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30" name="Google Shape;330;p14"/>
            <p:cNvSpPr/>
            <p:nvPr/>
          </p:nvSpPr>
          <p:spPr>
            <a:xfrm rot="860262">
              <a:off x="5604514" y="2458102"/>
              <a:ext cx="147014" cy="140275"/>
            </a:xfrm>
            <a:custGeom>
              <a:avLst/>
              <a:gdLst/>
              <a:ahLst/>
              <a:cxnLst/>
              <a:rect l="l" t="t" r="r" b="b"/>
              <a:pathLst>
                <a:path w="4690" h="4475" extrusionOk="0">
                  <a:moveTo>
                    <a:pt x="3313" y="0"/>
                  </a:moveTo>
                  <a:cubicBezTo>
                    <a:pt x="3004" y="0"/>
                    <a:pt x="2696" y="115"/>
                    <a:pt x="2457" y="341"/>
                  </a:cubicBezTo>
                  <a:lnTo>
                    <a:pt x="0" y="2651"/>
                  </a:lnTo>
                  <a:lnTo>
                    <a:pt x="1711" y="4474"/>
                  </a:lnTo>
                  <a:lnTo>
                    <a:pt x="4168" y="2159"/>
                  </a:lnTo>
                  <a:cubicBezTo>
                    <a:pt x="4299" y="2037"/>
                    <a:pt x="4402" y="1886"/>
                    <a:pt x="4470" y="1720"/>
                  </a:cubicBezTo>
                  <a:cubicBezTo>
                    <a:pt x="4689" y="1174"/>
                    <a:pt x="4499" y="551"/>
                    <a:pt x="4017" y="219"/>
                  </a:cubicBezTo>
                  <a:cubicBezTo>
                    <a:pt x="3803" y="73"/>
                    <a:pt x="3557" y="0"/>
                    <a:pt x="33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31" name="Google Shape;331;p14"/>
            <p:cNvSpPr/>
            <p:nvPr/>
          </p:nvSpPr>
          <p:spPr>
            <a:xfrm rot="860262">
              <a:off x="5491419" y="2440923"/>
              <a:ext cx="256852" cy="228076"/>
            </a:xfrm>
            <a:custGeom>
              <a:avLst/>
              <a:gdLst/>
              <a:ahLst/>
              <a:cxnLst/>
              <a:rect l="l" t="t" r="r" b="b"/>
              <a:pathLst>
                <a:path w="8194" h="7276" extrusionOk="0">
                  <a:moveTo>
                    <a:pt x="6654" y="217"/>
                  </a:moveTo>
                  <a:cubicBezTo>
                    <a:pt x="7692" y="217"/>
                    <a:pt x="8194" y="1489"/>
                    <a:pt x="7438" y="2201"/>
                  </a:cubicBezTo>
                  <a:lnTo>
                    <a:pt x="2589" y="6758"/>
                  </a:lnTo>
                  <a:cubicBezTo>
                    <a:pt x="2366" y="6976"/>
                    <a:pt x="2078" y="7083"/>
                    <a:pt x="1791" y="7083"/>
                  </a:cubicBezTo>
                  <a:cubicBezTo>
                    <a:pt x="1486" y="7083"/>
                    <a:pt x="1181" y="6963"/>
                    <a:pt x="956" y="6724"/>
                  </a:cubicBezTo>
                  <a:cubicBezTo>
                    <a:pt x="517" y="6256"/>
                    <a:pt x="541" y="5520"/>
                    <a:pt x="1019" y="5091"/>
                  </a:cubicBezTo>
                  <a:lnTo>
                    <a:pt x="5864" y="529"/>
                  </a:lnTo>
                  <a:cubicBezTo>
                    <a:pt x="6079" y="329"/>
                    <a:pt x="6361" y="217"/>
                    <a:pt x="6654" y="217"/>
                  </a:cubicBezTo>
                  <a:close/>
                  <a:moveTo>
                    <a:pt x="6669" y="0"/>
                  </a:moveTo>
                  <a:cubicBezTo>
                    <a:pt x="6330" y="0"/>
                    <a:pt x="5990" y="127"/>
                    <a:pt x="5728" y="383"/>
                  </a:cubicBezTo>
                  <a:lnTo>
                    <a:pt x="878" y="4940"/>
                  </a:lnTo>
                  <a:cubicBezTo>
                    <a:pt x="0" y="5764"/>
                    <a:pt x="556" y="7241"/>
                    <a:pt x="1760" y="7275"/>
                  </a:cubicBezTo>
                  <a:lnTo>
                    <a:pt x="1804" y="7275"/>
                  </a:lnTo>
                  <a:cubicBezTo>
                    <a:pt x="2145" y="7275"/>
                    <a:pt x="2476" y="7143"/>
                    <a:pt x="2730" y="6909"/>
                  </a:cubicBezTo>
                  <a:lnTo>
                    <a:pt x="7580" y="2347"/>
                  </a:lnTo>
                  <a:cubicBezTo>
                    <a:pt x="8135" y="1840"/>
                    <a:pt x="8170" y="973"/>
                    <a:pt x="7653" y="427"/>
                  </a:cubicBezTo>
                  <a:cubicBezTo>
                    <a:pt x="7387" y="143"/>
                    <a:pt x="7028" y="0"/>
                    <a:pt x="66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32" name="Google Shape;332;p14"/>
            <p:cNvSpPr/>
            <p:nvPr/>
          </p:nvSpPr>
          <p:spPr>
            <a:xfrm rot="860262">
              <a:off x="5593468" y="2525913"/>
              <a:ext cx="58242" cy="61439"/>
            </a:xfrm>
            <a:custGeom>
              <a:avLst/>
              <a:gdLst/>
              <a:ahLst/>
              <a:cxnLst/>
              <a:rect l="l" t="t" r="r" b="b"/>
              <a:pathLst>
                <a:path w="1858" h="1960" extrusionOk="0">
                  <a:moveTo>
                    <a:pt x="146" y="0"/>
                  </a:moveTo>
                  <a:lnTo>
                    <a:pt x="0" y="142"/>
                  </a:lnTo>
                  <a:lnTo>
                    <a:pt x="1711" y="1960"/>
                  </a:lnTo>
                  <a:lnTo>
                    <a:pt x="1857" y="1818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 1">
  <p:cSld name="CUSTOM_6_1"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15"/>
          <p:cNvSpPr txBox="1">
            <a:spLocks noGrp="1"/>
          </p:cNvSpPr>
          <p:nvPr>
            <p:ph type="subTitle" idx="1"/>
          </p:nvPr>
        </p:nvSpPr>
        <p:spPr>
          <a:xfrm>
            <a:off x="4445139" y="937725"/>
            <a:ext cx="3977400" cy="322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andal"/>
              <a:buNone/>
              <a:defRPr sz="2400">
                <a:solidFill>
                  <a:schemeClr val="dk2"/>
                </a:solidFill>
                <a:latin typeface="Candal"/>
                <a:ea typeface="Candal"/>
                <a:cs typeface="Candal"/>
                <a:sym typeface="Candal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andal"/>
              <a:buNone/>
              <a:defRPr sz="2400">
                <a:solidFill>
                  <a:schemeClr val="dk2"/>
                </a:solidFill>
                <a:latin typeface="Candal"/>
                <a:ea typeface="Candal"/>
                <a:cs typeface="Candal"/>
                <a:sym typeface="Candal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andal"/>
              <a:buNone/>
              <a:defRPr sz="2400">
                <a:solidFill>
                  <a:schemeClr val="dk2"/>
                </a:solidFill>
                <a:latin typeface="Candal"/>
                <a:ea typeface="Candal"/>
                <a:cs typeface="Candal"/>
                <a:sym typeface="Candal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andal"/>
              <a:buNone/>
              <a:defRPr sz="2400">
                <a:solidFill>
                  <a:schemeClr val="dk2"/>
                </a:solidFill>
                <a:latin typeface="Candal"/>
                <a:ea typeface="Candal"/>
                <a:cs typeface="Candal"/>
                <a:sym typeface="Candal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andal"/>
              <a:buNone/>
              <a:defRPr sz="2400">
                <a:solidFill>
                  <a:schemeClr val="dk2"/>
                </a:solidFill>
                <a:latin typeface="Candal"/>
                <a:ea typeface="Candal"/>
                <a:cs typeface="Candal"/>
                <a:sym typeface="Candal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andal"/>
              <a:buNone/>
              <a:defRPr sz="2400">
                <a:solidFill>
                  <a:schemeClr val="dk2"/>
                </a:solidFill>
                <a:latin typeface="Candal"/>
                <a:ea typeface="Candal"/>
                <a:cs typeface="Candal"/>
                <a:sym typeface="Candal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andal"/>
              <a:buNone/>
              <a:defRPr sz="2400">
                <a:solidFill>
                  <a:schemeClr val="dk2"/>
                </a:solidFill>
                <a:latin typeface="Candal"/>
                <a:ea typeface="Candal"/>
                <a:cs typeface="Candal"/>
                <a:sym typeface="Candal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andal"/>
              <a:buNone/>
              <a:defRPr sz="2400">
                <a:solidFill>
                  <a:schemeClr val="dk2"/>
                </a:solidFill>
                <a:latin typeface="Candal"/>
                <a:ea typeface="Candal"/>
                <a:cs typeface="Candal"/>
                <a:sym typeface="Candal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andal"/>
              <a:buNone/>
              <a:defRPr sz="2400">
                <a:solidFill>
                  <a:schemeClr val="dk2"/>
                </a:solidFill>
                <a:latin typeface="Candal"/>
                <a:ea typeface="Candal"/>
                <a:cs typeface="Candal"/>
                <a:sym typeface="Candal"/>
              </a:defRPr>
            </a:lvl9pPr>
          </a:lstStyle>
          <a:p>
            <a:endParaRPr/>
          </a:p>
        </p:txBody>
      </p:sp>
      <p:sp>
        <p:nvSpPr>
          <p:cNvPr id="335" name="Google Shape;335;p15"/>
          <p:cNvSpPr txBox="1">
            <a:spLocks noGrp="1"/>
          </p:cNvSpPr>
          <p:nvPr>
            <p:ph type="subTitle" idx="2"/>
          </p:nvPr>
        </p:nvSpPr>
        <p:spPr>
          <a:xfrm>
            <a:off x="4445126" y="1267051"/>
            <a:ext cx="3977400" cy="32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36" name="Google Shape;336;p15"/>
          <p:cNvSpPr txBox="1">
            <a:spLocks noGrp="1"/>
          </p:cNvSpPr>
          <p:nvPr>
            <p:ph type="title" hasCustomPrompt="1"/>
          </p:nvPr>
        </p:nvSpPr>
        <p:spPr>
          <a:xfrm>
            <a:off x="781813" y="768325"/>
            <a:ext cx="3625200" cy="900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6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Font typeface="Candal"/>
              <a:buNone/>
              <a:defRPr sz="6000">
                <a:latin typeface="Candal"/>
                <a:ea typeface="Candal"/>
                <a:cs typeface="Candal"/>
                <a:sym typeface="Candal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Font typeface="Candal"/>
              <a:buNone/>
              <a:defRPr sz="6000">
                <a:latin typeface="Candal"/>
                <a:ea typeface="Candal"/>
                <a:cs typeface="Candal"/>
                <a:sym typeface="Candal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Font typeface="Candal"/>
              <a:buNone/>
              <a:defRPr sz="6000">
                <a:latin typeface="Candal"/>
                <a:ea typeface="Candal"/>
                <a:cs typeface="Candal"/>
                <a:sym typeface="Candal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Font typeface="Candal"/>
              <a:buNone/>
              <a:defRPr sz="6000">
                <a:latin typeface="Candal"/>
                <a:ea typeface="Candal"/>
                <a:cs typeface="Candal"/>
                <a:sym typeface="Candal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Font typeface="Candal"/>
              <a:buNone/>
              <a:defRPr sz="6000">
                <a:latin typeface="Candal"/>
                <a:ea typeface="Candal"/>
                <a:cs typeface="Candal"/>
                <a:sym typeface="Candal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Font typeface="Candal"/>
              <a:buNone/>
              <a:defRPr sz="6000">
                <a:latin typeface="Candal"/>
                <a:ea typeface="Candal"/>
                <a:cs typeface="Candal"/>
                <a:sym typeface="Candal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Font typeface="Candal"/>
              <a:buNone/>
              <a:defRPr sz="6000">
                <a:latin typeface="Candal"/>
                <a:ea typeface="Candal"/>
                <a:cs typeface="Candal"/>
                <a:sym typeface="Candal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Font typeface="Candal"/>
              <a:buNone/>
              <a:defRPr sz="6000">
                <a:latin typeface="Candal"/>
                <a:ea typeface="Candal"/>
                <a:cs typeface="Candal"/>
                <a:sym typeface="Candal"/>
              </a:defRPr>
            </a:lvl9pPr>
          </a:lstStyle>
          <a:p>
            <a:r>
              <a:t>xx%</a:t>
            </a:r>
          </a:p>
        </p:txBody>
      </p:sp>
      <p:sp>
        <p:nvSpPr>
          <p:cNvPr id="337" name="Google Shape;337;p15"/>
          <p:cNvSpPr txBox="1">
            <a:spLocks noGrp="1"/>
          </p:cNvSpPr>
          <p:nvPr>
            <p:ph type="subTitle" idx="3"/>
          </p:nvPr>
        </p:nvSpPr>
        <p:spPr>
          <a:xfrm>
            <a:off x="4445139" y="2315754"/>
            <a:ext cx="3977400" cy="322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andal"/>
              <a:buNone/>
              <a:defRPr sz="2400">
                <a:solidFill>
                  <a:schemeClr val="dk2"/>
                </a:solidFill>
                <a:latin typeface="Candal"/>
                <a:ea typeface="Candal"/>
                <a:cs typeface="Candal"/>
                <a:sym typeface="Candal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andal"/>
              <a:buNone/>
              <a:defRPr sz="2400">
                <a:solidFill>
                  <a:schemeClr val="dk2"/>
                </a:solidFill>
                <a:latin typeface="Candal"/>
                <a:ea typeface="Candal"/>
                <a:cs typeface="Candal"/>
                <a:sym typeface="Candal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andal"/>
              <a:buNone/>
              <a:defRPr sz="2400">
                <a:solidFill>
                  <a:schemeClr val="dk2"/>
                </a:solidFill>
                <a:latin typeface="Candal"/>
                <a:ea typeface="Candal"/>
                <a:cs typeface="Candal"/>
                <a:sym typeface="Candal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andal"/>
              <a:buNone/>
              <a:defRPr sz="2400">
                <a:solidFill>
                  <a:schemeClr val="dk2"/>
                </a:solidFill>
                <a:latin typeface="Candal"/>
                <a:ea typeface="Candal"/>
                <a:cs typeface="Candal"/>
                <a:sym typeface="Candal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andal"/>
              <a:buNone/>
              <a:defRPr sz="2400">
                <a:solidFill>
                  <a:schemeClr val="dk2"/>
                </a:solidFill>
                <a:latin typeface="Candal"/>
                <a:ea typeface="Candal"/>
                <a:cs typeface="Candal"/>
                <a:sym typeface="Candal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andal"/>
              <a:buNone/>
              <a:defRPr sz="2400">
                <a:solidFill>
                  <a:schemeClr val="dk2"/>
                </a:solidFill>
                <a:latin typeface="Candal"/>
                <a:ea typeface="Candal"/>
                <a:cs typeface="Candal"/>
                <a:sym typeface="Candal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andal"/>
              <a:buNone/>
              <a:defRPr sz="2400">
                <a:solidFill>
                  <a:schemeClr val="dk2"/>
                </a:solidFill>
                <a:latin typeface="Candal"/>
                <a:ea typeface="Candal"/>
                <a:cs typeface="Candal"/>
                <a:sym typeface="Candal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andal"/>
              <a:buNone/>
              <a:defRPr sz="2400">
                <a:solidFill>
                  <a:schemeClr val="dk2"/>
                </a:solidFill>
                <a:latin typeface="Candal"/>
                <a:ea typeface="Candal"/>
                <a:cs typeface="Candal"/>
                <a:sym typeface="Candal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andal"/>
              <a:buNone/>
              <a:defRPr sz="2400">
                <a:solidFill>
                  <a:schemeClr val="dk2"/>
                </a:solidFill>
                <a:latin typeface="Candal"/>
                <a:ea typeface="Candal"/>
                <a:cs typeface="Candal"/>
                <a:sym typeface="Candal"/>
              </a:defRPr>
            </a:lvl9pPr>
          </a:lstStyle>
          <a:p>
            <a:endParaRPr/>
          </a:p>
        </p:txBody>
      </p:sp>
      <p:sp>
        <p:nvSpPr>
          <p:cNvPr id="338" name="Google Shape;338;p15"/>
          <p:cNvSpPr txBox="1">
            <a:spLocks noGrp="1"/>
          </p:cNvSpPr>
          <p:nvPr>
            <p:ph type="subTitle" idx="4"/>
          </p:nvPr>
        </p:nvSpPr>
        <p:spPr>
          <a:xfrm>
            <a:off x="4445126" y="2645088"/>
            <a:ext cx="3977400" cy="32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39" name="Google Shape;339;p15"/>
          <p:cNvSpPr txBox="1">
            <a:spLocks noGrp="1"/>
          </p:cNvSpPr>
          <p:nvPr>
            <p:ph type="title" idx="5" hasCustomPrompt="1"/>
          </p:nvPr>
        </p:nvSpPr>
        <p:spPr>
          <a:xfrm>
            <a:off x="781813" y="2126100"/>
            <a:ext cx="3625200" cy="900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6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Font typeface="Candal"/>
              <a:buNone/>
              <a:defRPr sz="6000">
                <a:latin typeface="Candal"/>
                <a:ea typeface="Candal"/>
                <a:cs typeface="Candal"/>
                <a:sym typeface="Candal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Font typeface="Candal"/>
              <a:buNone/>
              <a:defRPr sz="6000">
                <a:latin typeface="Candal"/>
                <a:ea typeface="Candal"/>
                <a:cs typeface="Candal"/>
                <a:sym typeface="Candal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Font typeface="Candal"/>
              <a:buNone/>
              <a:defRPr sz="6000">
                <a:latin typeface="Candal"/>
                <a:ea typeface="Candal"/>
                <a:cs typeface="Candal"/>
                <a:sym typeface="Candal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Font typeface="Candal"/>
              <a:buNone/>
              <a:defRPr sz="6000">
                <a:latin typeface="Candal"/>
                <a:ea typeface="Candal"/>
                <a:cs typeface="Candal"/>
                <a:sym typeface="Candal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Font typeface="Candal"/>
              <a:buNone/>
              <a:defRPr sz="6000">
                <a:latin typeface="Candal"/>
                <a:ea typeface="Candal"/>
                <a:cs typeface="Candal"/>
                <a:sym typeface="Candal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Font typeface="Candal"/>
              <a:buNone/>
              <a:defRPr sz="6000">
                <a:latin typeface="Candal"/>
                <a:ea typeface="Candal"/>
                <a:cs typeface="Candal"/>
                <a:sym typeface="Candal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Font typeface="Candal"/>
              <a:buNone/>
              <a:defRPr sz="6000">
                <a:latin typeface="Candal"/>
                <a:ea typeface="Candal"/>
                <a:cs typeface="Candal"/>
                <a:sym typeface="Candal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Font typeface="Candal"/>
              <a:buNone/>
              <a:defRPr sz="6000">
                <a:latin typeface="Candal"/>
                <a:ea typeface="Candal"/>
                <a:cs typeface="Candal"/>
                <a:sym typeface="Candal"/>
              </a:defRPr>
            </a:lvl9pPr>
          </a:lstStyle>
          <a:p>
            <a:r>
              <a:t>xx%</a:t>
            </a:r>
          </a:p>
        </p:txBody>
      </p:sp>
      <p:sp>
        <p:nvSpPr>
          <p:cNvPr id="340" name="Google Shape;340;p15"/>
          <p:cNvSpPr txBox="1">
            <a:spLocks noGrp="1"/>
          </p:cNvSpPr>
          <p:nvPr>
            <p:ph type="subTitle" idx="6"/>
          </p:nvPr>
        </p:nvSpPr>
        <p:spPr>
          <a:xfrm>
            <a:off x="4445139" y="3693783"/>
            <a:ext cx="3977400" cy="322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andal"/>
              <a:buNone/>
              <a:defRPr sz="2400">
                <a:solidFill>
                  <a:schemeClr val="dk2"/>
                </a:solidFill>
                <a:latin typeface="Candal"/>
                <a:ea typeface="Candal"/>
                <a:cs typeface="Candal"/>
                <a:sym typeface="Candal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andal"/>
              <a:buNone/>
              <a:defRPr sz="2400">
                <a:solidFill>
                  <a:schemeClr val="dk2"/>
                </a:solidFill>
                <a:latin typeface="Candal"/>
                <a:ea typeface="Candal"/>
                <a:cs typeface="Candal"/>
                <a:sym typeface="Candal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andal"/>
              <a:buNone/>
              <a:defRPr sz="2400">
                <a:solidFill>
                  <a:schemeClr val="dk2"/>
                </a:solidFill>
                <a:latin typeface="Candal"/>
                <a:ea typeface="Candal"/>
                <a:cs typeface="Candal"/>
                <a:sym typeface="Candal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andal"/>
              <a:buNone/>
              <a:defRPr sz="2400">
                <a:solidFill>
                  <a:schemeClr val="dk2"/>
                </a:solidFill>
                <a:latin typeface="Candal"/>
                <a:ea typeface="Candal"/>
                <a:cs typeface="Candal"/>
                <a:sym typeface="Candal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andal"/>
              <a:buNone/>
              <a:defRPr sz="2400">
                <a:solidFill>
                  <a:schemeClr val="dk2"/>
                </a:solidFill>
                <a:latin typeface="Candal"/>
                <a:ea typeface="Candal"/>
                <a:cs typeface="Candal"/>
                <a:sym typeface="Candal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andal"/>
              <a:buNone/>
              <a:defRPr sz="2400">
                <a:solidFill>
                  <a:schemeClr val="dk2"/>
                </a:solidFill>
                <a:latin typeface="Candal"/>
                <a:ea typeface="Candal"/>
                <a:cs typeface="Candal"/>
                <a:sym typeface="Candal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andal"/>
              <a:buNone/>
              <a:defRPr sz="2400">
                <a:solidFill>
                  <a:schemeClr val="dk2"/>
                </a:solidFill>
                <a:latin typeface="Candal"/>
                <a:ea typeface="Candal"/>
                <a:cs typeface="Candal"/>
                <a:sym typeface="Candal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andal"/>
              <a:buNone/>
              <a:defRPr sz="2400">
                <a:solidFill>
                  <a:schemeClr val="dk2"/>
                </a:solidFill>
                <a:latin typeface="Candal"/>
                <a:ea typeface="Candal"/>
                <a:cs typeface="Candal"/>
                <a:sym typeface="Candal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andal"/>
              <a:buNone/>
              <a:defRPr sz="2400">
                <a:solidFill>
                  <a:schemeClr val="dk2"/>
                </a:solidFill>
                <a:latin typeface="Candal"/>
                <a:ea typeface="Candal"/>
                <a:cs typeface="Candal"/>
                <a:sym typeface="Candal"/>
              </a:defRPr>
            </a:lvl9pPr>
          </a:lstStyle>
          <a:p>
            <a:endParaRPr/>
          </a:p>
        </p:txBody>
      </p:sp>
      <p:sp>
        <p:nvSpPr>
          <p:cNvPr id="341" name="Google Shape;341;p15"/>
          <p:cNvSpPr txBox="1">
            <a:spLocks noGrp="1"/>
          </p:cNvSpPr>
          <p:nvPr>
            <p:ph type="subTitle" idx="7"/>
          </p:nvPr>
        </p:nvSpPr>
        <p:spPr>
          <a:xfrm>
            <a:off x="4445125" y="4023125"/>
            <a:ext cx="3977400" cy="322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42" name="Google Shape;342;p15"/>
          <p:cNvSpPr txBox="1">
            <a:spLocks noGrp="1"/>
          </p:cNvSpPr>
          <p:nvPr>
            <p:ph type="title" idx="8" hasCustomPrompt="1"/>
          </p:nvPr>
        </p:nvSpPr>
        <p:spPr>
          <a:xfrm>
            <a:off x="781813" y="3483875"/>
            <a:ext cx="3625200" cy="900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6000"/>
              <a:buNone/>
              <a:defRPr sz="6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Font typeface="Candal"/>
              <a:buNone/>
              <a:defRPr sz="6000">
                <a:latin typeface="Candal"/>
                <a:ea typeface="Candal"/>
                <a:cs typeface="Candal"/>
                <a:sym typeface="Candal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Font typeface="Candal"/>
              <a:buNone/>
              <a:defRPr sz="6000">
                <a:latin typeface="Candal"/>
                <a:ea typeface="Candal"/>
                <a:cs typeface="Candal"/>
                <a:sym typeface="Candal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Font typeface="Candal"/>
              <a:buNone/>
              <a:defRPr sz="6000">
                <a:latin typeface="Candal"/>
                <a:ea typeface="Candal"/>
                <a:cs typeface="Candal"/>
                <a:sym typeface="Candal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Font typeface="Candal"/>
              <a:buNone/>
              <a:defRPr sz="6000">
                <a:latin typeface="Candal"/>
                <a:ea typeface="Candal"/>
                <a:cs typeface="Candal"/>
                <a:sym typeface="Candal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Font typeface="Candal"/>
              <a:buNone/>
              <a:defRPr sz="6000">
                <a:latin typeface="Candal"/>
                <a:ea typeface="Candal"/>
                <a:cs typeface="Candal"/>
                <a:sym typeface="Candal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Font typeface="Candal"/>
              <a:buNone/>
              <a:defRPr sz="6000">
                <a:latin typeface="Candal"/>
                <a:ea typeface="Candal"/>
                <a:cs typeface="Candal"/>
                <a:sym typeface="Candal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Font typeface="Candal"/>
              <a:buNone/>
              <a:defRPr sz="6000">
                <a:latin typeface="Candal"/>
                <a:ea typeface="Candal"/>
                <a:cs typeface="Candal"/>
                <a:sym typeface="Candal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Font typeface="Candal"/>
              <a:buNone/>
              <a:defRPr sz="6000">
                <a:latin typeface="Candal"/>
                <a:ea typeface="Candal"/>
                <a:cs typeface="Candal"/>
                <a:sym typeface="Candal"/>
              </a:defRPr>
            </a:lvl9pPr>
          </a:lstStyle>
          <a:p>
            <a:r>
              <a:t>xx%</a:t>
            </a:r>
          </a:p>
        </p:txBody>
      </p:sp>
      <p:grpSp>
        <p:nvGrpSpPr>
          <p:cNvPr id="343" name="Google Shape;343;p15"/>
          <p:cNvGrpSpPr/>
          <p:nvPr/>
        </p:nvGrpSpPr>
        <p:grpSpPr>
          <a:xfrm>
            <a:off x="1487507" y="85960"/>
            <a:ext cx="393080" cy="492538"/>
            <a:chOff x="7462019" y="2740914"/>
            <a:chExt cx="248392" cy="311241"/>
          </a:xfrm>
        </p:grpSpPr>
        <p:sp>
          <p:nvSpPr>
            <p:cNvPr id="344" name="Google Shape;344;p15"/>
            <p:cNvSpPr/>
            <p:nvPr/>
          </p:nvSpPr>
          <p:spPr>
            <a:xfrm rot="860262">
              <a:off x="7486037" y="2873144"/>
              <a:ext cx="123160" cy="148926"/>
            </a:xfrm>
            <a:custGeom>
              <a:avLst/>
              <a:gdLst/>
              <a:ahLst/>
              <a:cxnLst/>
              <a:rect l="l" t="t" r="r" b="b"/>
              <a:pathLst>
                <a:path w="3929" h="4751" extrusionOk="0">
                  <a:moveTo>
                    <a:pt x="1662" y="1"/>
                  </a:moveTo>
                  <a:lnTo>
                    <a:pt x="288" y="2979"/>
                  </a:lnTo>
                  <a:cubicBezTo>
                    <a:pt x="0" y="3608"/>
                    <a:pt x="273" y="4349"/>
                    <a:pt x="897" y="4636"/>
                  </a:cubicBezTo>
                  <a:cubicBezTo>
                    <a:pt x="1067" y="4714"/>
                    <a:pt x="1245" y="4751"/>
                    <a:pt x="1420" y="4751"/>
                  </a:cubicBezTo>
                  <a:cubicBezTo>
                    <a:pt x="1893" y="4751"/>
                    <a:pt x="2345" y="4482"/>
                    <a:pt x="2554" y="4027"/>
                  </a:cubicBezTo>
                  <a:lnTo>
                    <a:pt x="3929" y="1044"/>
                  </a:lnTo>
                  <a:lnTo>
                    <a:pt x="166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45" name="Google Shape;345;p15"/>
            <p:cNvSpPr/>
            <p:nvPr/>
          </p:nvSpPr>
          <p:spPr>
            <a:xfrm rot="860262">
              <a:off x="7565661" y="2770467"/>
              <a:ext cx="118897" cy="151466"/>
            </a:xfrm>
            <a:custGeom>
              <a:avLst/>
              <a:gdLst/>
              <a:ahLst/>
              <a:cxnLst/>
              <a:rect l="l" t="t" r="r" b="b"/>
              <a:pathLst>
                <a:path w="3793" h="4832" extrusionOk="0">
                  <a:moveTo>
                    <a:pt x="2541" y="0"/>
                  </a:moveTo>
                  <a:cubicBezTo>
                    <a:pt x="2061" y="0"/>
                    <a:pt x="1614" y="275"/>
                    <a:pt x="1409" y="722"/>
                  </a:cubicBezTo>
                  <a:lnTo>
                    <a:pt x="0" y="3788"/>
                  </a:lnTo>
                  <a:lnTo>
                    <a:pt x="2267" y="4831"/>
                  </a:lnTo>
                  <a:lnTo>
                    <a:pt x="3680" y="1770"/>
                  </a:lnTo>
                  <a:cubicBezTo>
                    <a:pt x="3754" y="1604"/>
                    <a:pt x="3793" y="1429"/>
                    <a:pt x="3793" y="1248"/>
                  </a:cubicBezTo>
                  <a:cubicBezTo>
                    <a:pt x="3793" y="664"/>
                    <a:pt x="3383" y="152"/>
                    <a:pt x="2813" y="30"/>
                  </a:cubicBezTo>
                  <a:cubicBezTo>
                    <a:pt x="2722" y="10"/>
                    <a:pt x="2631" y="0"/>
                    <a:pt x="25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46" name="Google Shape;346;p15"/>
            <p:cNvSpPr/>
            <p:nvPr/>
          </p:nvSpPr>
          <p:spPr>
            <a:xfrm rot="860262">
              <a:off x="7492991" y="2759739"/>
              <a:ext cx="186448" cy="273591"/>
            </a:xfrm>
            <a:custGeom>
              <a:avLst/>
              <a:gdLst/>
              <a:ahLst/>
              <a:cxnLst/>
              <a:rect l="l" t="t" r="r" b="b"/>
              <a:pathLst>
                <a:path w="5948" h="8728" extrusionOk="0">
                  <a:moveTo>
                    <a:pt x="4432" y="183"/>
                  </a:moveTo>
                  <a:cubicBezTo>
                    <a:pt x="4593" y="183"/>
                    <a:pt x="4753" y="217"/>
                    <a:pt x="4904" y="285"/>
                  </a:cubicBezTo>
                  <a:cubicBezTo>
                    <a:pt x="5309" y="476"/>
                    <a:pt x="5567" y="880"/>
                    <a:pt x="5572" y="1329"/>
                  </a:cubicBezTo>
                  <a:cubicBezTo>
                    <a:pt x="5572" y="1494"/>
                    <a:pt x="5538" y="1660"/>
                    <a:pt x="5470" y="1806"/>
                  </a:cubicBezTo>
                  <a:lnTo>
                    <a:pt x="2682" y="7855"/>
                  </a:lnTo>
                  <a:cubicBezTo>
                    <a:pt x="2486" y="8275"/>
                    <a:pt x="2073" y="8521"/>
                    <a:pt x="1640" y="8521"/>
                  </a:cubicBezTo>
                  <a:cubicBezTo>
                    <a:pt x="1480" y="8521"/>
                    <a:pt x="1317" y="8487"/>
                    <a:pt x="1161" y="8416"/>
                  </a:cubicBezTo>
                  <a:cubicBezTo>
                    <a:pt x="586" y="8153"/>
                    <a:pt x="337" y="7470"/>
                    <a:pt x="600" y="6895"/>
                  </a:cubicBezTo>
                  <a:lnTo>
                    <a:pt x="3384" y="851"/>
                  </a:lnTo>
                  <a:cubicBezTo>
                    <a:pt x="3574" y="441"/>
                    <a:pt x="3983" y="183"/>
                    <a:pt x="4432" y="183"/>
                  </a:cubicBezTo>
                  <a:close/>
                  <a:moveTo>
                    <a:pt x="4416" y="1"/>
                  </a:moveTo>
                  <a:cubicBezTo>
                    <a:pt x="3913" y="1"/>
                    <a:pt x="3432" y="282"/>
                    <a:pt x="3198" y="763"/>
                  </a:cubicBezTo>
                  <a:lnTo>
                    <a:pt x="415" y="6812"/>
                  </a:lnTo>
                  <a:cubicBezTo>
                    <a:pt x="1" y="7704"/>
                    <a:pt x="654" y="8723"/>
                    <a:pt x="1639" y="8728"/>
                  </a:cubicBezTo>
                  <a:cubicBezTo>
                    <a:pt x="2165" y="8728"/>
                    <a:pt x="2643" y="8421"/>
                    <a:pt x="2867" y="7938"/>
                  </a:cubicBezTo>
                  <a:lnTo>
                    <a:pt x="5655" y="1894"/>
                  </a:lnTo>
                  <a:cubicBezTo>
                    <a:pt x="5948" y="1216"/>
                    <a:pt x="5650" y="432"/>
                    <a:pt x="4982" y="125"/>
                  </a:cubicBezTo>
                  <a:cubicBezTo>
                    <a:pt x="4798" y="41"/>
                    <a:pt x="4606" y="1"/>
                    <a:pt x="44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47" name="Google Shape;347;p15"/>
            <p:cNvSpPr/>
            <p:nvPr/>
          </p:nvSpPr>
          <p:spPr>
            <a:xfrm rot="860262">
              <a:off x="7550102" y="2878143"/>
              <a:ext cx="73852" cy="38525"/>
            </a:xfrm>
            <a:custGeom>
              <a:avLst/>
              <a:gdLst/>
              <a:ahLst/>
              <a:cxnLst/>
              <a:rect l="l" t="t" r="r" b="b"/>
              <a:pathLst>
                <a:path w="2356" h="1229" extrusionOk="0">
                  <a:moveTo>
                    <a:pt x="89" y="1"/>
                  </a:moveTo>
                  <a:lnTo>
                    <a:pt x="1" y="186"/>
                  </a:lnTo>
                  <a:lnTo>
                    <a:pt x="2272" y="1229"/>
                  </a:lnTo>
                  <a:lnTo>
                    <a:pt x="2355" y="1044"/>
                  </a:lnTo>
                  <a:lnTo>
                    <a:pt x="8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48" name="Google Shape;348;p15"/>
          <p:cNvGrpSpPr/>
          <p:nvPr/>
        </p:nvGrpSpPr>
        <p:grpSpPr>
          <a:xfrm>
            <a:off x="8129808" y="3483871"/>
            <a:ext cx="483187" cy="450345"/>
            <a:chOff x="5467179" y="2412672"/>
            <a:chExt cx="305332" cy="284578"/>
          </a:xfrm>
        </p:grpSpPr>
        <p:sp>
          <p:nvSpPr>
            <p:cNvPr id="349" name="Google Shape;349;p15"/>
            <p:cNvSpPr/>
            <p:nvPr/>
          </p:nvSpPr>
          <p:spPr>
            <a:xfrm rot="860262">
              <a:off x="5493726" y="2515525"/>
              <a:ext cx="146889" cy="139397"/>
            </a:xfrm>
            <a:custGeom>
              <a:avLst/>
              <a:gdLst/>
              <a:ahLst/>
              <a:cxnLst/>
              <a:rect l="l" t="t" r="r" b="b"/>
              <a:pathLst>
                <a:path w="4686" h="4447" extrusionOk="0">
                  <a:moveTo>
                    <a:pt x="2974" y="0"/>
                  </a:moveTo>
                  <a:lnTo>
                    <a:pt x="586" y="2252"/>
                  </a:lnTo>
                  <a:cubicBezTo>
                    <a:pt x="45" y="2715"/>
                    <a:pt x="1" y="3534"/>
                    <a:pt x="488" y="4051"/>
                  </a:cubicBezTo>
                  <a:cubicBezTo>
                    <a:pt x="735" y="4315"/>
                    <a:pt x="1066" y="4446"/>
                    <a:pt x="1398" y="4446"/>
                  </a:cubicBezTo>
                  <a:cubicBezTo>
                    <a:pt x="1722" y="4446"/>
                    <a:pt x="2046" y="4321"/>
                    <a:pt x="2292" y="4070"/>
                  </a:cubicBezTo>
                  <a:lnTo>
                    <a:pt x="4685" y="1823"/>
                  </a:lnTo>
                  <a:lnTo>
                    <a:pt x="297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50" name="Google Shape;350;p15"/>
            <p:cNvSpPr/>
            <p:nvPr/>
          </p:nvSpPr>
          <p:spPr>
            <a:xfrm rot="860262">
              <a:off x="5604514" y="2458102"/>
              <a:ext cx="147014" cy="140275"/>
            </a:xfrm>
            <a:custGeom>
              <a:avLst/>
              <a:gdLst/>
              <a:ahLst/>
              <a:cxnLst/>
              <a:rect l="l" t="t" r="r" b="b"/>
              <a:pathLst>
                <a:path w="4690" h="4475" extrusionOk="0">
                  <a:moveTo>
                    <a:pt x="3313" y="0"/>
                  </a:moveTo>
                  <a:cubicBezTo>
                    <a:pt x="3004" y="0"/>
                    <a:pt x="2696" y="115"/>
                    <a:pt x="2457" y="341"/>
                  </a:cubicBezTo>
                  <a:lnTo>
                    <a:pt x="0" y="2651"/>
                  </a:lnTo>
                  <a:lnTo>
                    <a:pt x="1711" y="4474"/>
                  </a:lnTo>
                  <a:lnTo>
                    <a:pt x="4168" y="2159"/>
                  </a:lnTo>
                  <a:cubicBezTo>
                    <a:pt x="4299" y="2037"/>
                    <a:pt x="4402" y="1886"/>
                    <a:pt x="4470" y="1720"/>
                  </a:cubicBezTo>
                  <a:cubicBezTo>
                    <a:pt x="4689" y="1174"/>
                    <a:pt x="4499" y="551"/>
                    <a:pt x="4017" y="219"/>
                  </a:cubicBezTo>
                  <a:cubicBezTo>
                    <a:pt x="3803" y="73"/>
                    <a:pt x="3557" y="0"/>
                    <a:pt x="33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51" name="Google Shape;351;p15"/>
            <p:cNvSpPr/>
            <p:nvPr/>
          </p:nvSpPr>
          <p:spPr>
            <a:xfrm rot="860262">
              <a:off x="5491419" y="2440923"/>
              <a:ext cx="256852" cy="228076"/>
            </a:xfrm>
            <a:custGeom>
              <a:avLst/>
              <a:gdLst/>
              <a:ahLst/>
              <a:cxnLst/>
              <a:rect l="l" t="t" r="r" b="b"/>
              <a:pathLst>
                <a:path w="8194" h="7276" extrusionOk="0">
                  <a:moveTo>
                    <a:pt x="6654" y="217"/>
                  </a:moveTo>
                  <a:cubicBezTo>
                    <a:pt x="7692" y="217"/>
                    <a:pt x="8194" y="1489"/>
                    <a:pt x="7438" y="2201"/>
                  </a:cubicBezTo>
                  <a:lnTo>
                    <a:pt x="2589" y="6758"/>
                  </a:lnTo>
                  <a:cubicBezTo>
                    <a:pt x="2366" y="6976"/>
                    <a:pt x="2078" y="7083"/>
                    <a:pt x="1791" y="7083"/>
                  </a:cubicBezTo>
                  <a:cubicBezTo>
                    <a:pt x="1486" y="7083"/>
                    <a:pt x="1181" y="6963"/>
                    <a:pt x="956" y="6724"/>
                  </a:cubicBezTo>
                  <a:cubicBezTo>
                    <a:pt x="517" y="6256"/>
                    <a:pt x="541" y="5520"/>
                    <a:pt x="1019" y="5091"/>
                  </a:cubicBezTo>
                  <a:lnTo>
                    <a:pt x="5864" y="529"/>
                  </a:lnTo>
                  <a:cubicBezTo>
                    <a:pt x="6079" y="329"/>
                    <a:pt x="6361" y="217"/>
                    <a:pt x="6654" y="217"/>
                  </a:cubicBezTo>
                  <a:close/>
                  <a:moveTo>
                    <a:pt x="6669" y="0"/>
                  </a:moveTo>
                  <a:cubicBezTo>
                    <a:pt x="6330" y="0"/>
                    <a:pt x="5990" y="127"/>
                    <a:pt x="5728" y="383"/>
                  </a:cubicBezTo>
                  <a:lnTo>
                    <a:pt x="878" y="4940"/>
                  </a:lnTo>
                  <a:cubicBezTo>
                    <a:pt x="0" y="5764"/>
                    <a:pt x="556" y="7241"/>
                    <a:pt x="1760" y="7275"/>
                  </a:cubicBezTo>
                  <a:lnTo>
                    <a:pt x="1804" y="7275"/>
                  </a:lnTo>
                  <a:cubicBezTo>
                    <a:pt x="2145" y="7275"/>
                    <a:pt x="2476" y="7143"/>
                    <a:pt x="2730" y="6909"/>
                  </a:cubicBezTo>
                  <a:lnTo>
                    <a:pt x="7580" y="2347"/>
                  </a:lnTo>
                  <a:cubicBezTo>
                    <a:pt x="8135" y="1840"/>
                    <a:pt x="8170" y="973"/>
                    <a:pt x="7653" y="427"/>
                  </a:cubicBezTo>
                  <a:cubicBezTo>
                    <a:pt x="7387" y="143"/>
                    <a:pt x="7028" y="0"/>
                    <a:pt x="66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52" name="Google Shape;352;p15"/>
            <p:cNvSpPr/>
            <p:nvPr/>
          </p:nvSpPr>
          <p:spPr>
            <a:xfrm rot="860262">
              <a:off x="5593468" y="2525913"/>
              <a:ext cx="58242" cy="61439"/>
            </a:xfrm>
            <a:custGeom>
              <a:avLst/>
              <a:gdLst/>
              <a:ahLst/>
              <a:cxnLst/>
              <a:rect l="l" t="t" r="r" b="b"/>
              <a:pathLst>
                <a:path w="1858" h="1960" extrusionOk="0">
                  <a:moveTo>
                    <a:pt x="146" y="0"/>
                  </a:moveTo>
                  <a:lnTo>
                    <a:pt x="0" y="142"/>
                  </a:lnTo>
                  <a:lnTo>
                    <a:pt x="1711" y="1960"/>
                  </a:lnTo>
                  <a:lnTo>
                    <a:pt x="1857" y="1818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53" name="Google Shape;353;p15"/>
          <p:cNvGrpSpPr/>
          <p:nvPr/>
        </p:nvGrpSpPr>
        <p:grpSpPr>
          <a:xfrm>
            <a:off x="8422490" y="391237"/>
            <a:ext cx="501524" cy="377094"/>
            <a:chOff x="5381375" y="1945244"/>
            <a:chExt cx="316919" cy="238290"/>
          </a:xfrm>
        </p:grpSpPr>
        <p:sp>
          <p:nvSpPr>
            <p:cNvPr id="354" name="Google Shape;354;p15"/>
            <p:cNvSpPr/>
            <p:nvPr/>
          </p:nvSpPr>
          <p:spPr>
            <a:xfrm rot="860262">
              <a:off x="5515519" y="2042632"/>
              <a:ext cx="154349" cy="119649"/>
            </a:xfrm>
            <a:custGeom>
              <a:avLst/>
              <a:gdLst/>
              <a:ahLst/>
              <a:cxnLst/>
              <a:rect l="l" t="t" r="r" b="b"/>
              <a:pathLst>
                <a:path w="4924" h="3817" extrusionOk="0">
                  <a:moveTo>
                    <a:pt x="1064" y="0"/>
                  </a:moveTo>
                  <a:lnTo>
                    <a:pt x="1" y="2262"/>
                  </a:lnTo>
                  <a:lnTo>
                    <a:pt x="3047" y="3700"/>
                  </a:lnTo>
                  <a:cubicBezTo>
                    <a:pt x="3213" y="3778"/>
                    <a:pt x="3393" y="3817"/>
                    <a:pt x="3579" y="3817"/>
                  </a:cubicBezTo>
                  <a:cubicBezTo>
                    <a:pt x="4164" y="3817"/>
                    <a:pt x="4671" y="3412"/>
                    <a:pt x="4797" y="2842"/>
                  </a:cubicBezTo>
                  <a:cubicBezTo>
                    <a:pt x="4924" y="2272"/>
                    <a:pt x="4641" y="1692"/>
                    <a:pt x="4110" y="1443"/>
                  </a:cubicBezTo>
                  <a:lnTo>
                    <a:pt x="106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55" name="Google Shape;355;p15"/>
            <p:cNvSpPr/>
            <p:nvPr/>
          </p:nvSpPr>
          <p:spPr>
            <a:xfrm rot="860262">
              <a:off x="5408914" y="1965983"/>
              <a:ext cx="155729" cy="118928"/>
            </a:xfrm>
            <a:custGeom>
              <a:avLst/>
              <a:gdLst/>
              <a:ahLst/>
              <a:cxnLst/>
              <a:rect l="l" t="t" r="r" b="b"/>
              <a:pathLst>
                <a:path w="4968" h="3794" extrusionOk="0">
                  <a:moveTo>
                    <a:pt x="1429" y="1"/>
                  </a:moveTo>
                  <a:cubicBezTo>
                    <a:pt x="963" y="1"/>
                    <a:pt x="514" y="264"/>
                    <a:pt x="303" y="713"/>
                  </a:cubicBezTo>
                  <a:cubicBezTo>
                    <a:pt x="1" y="1352"/>
                    <a:pt x="283" y="2107"/>
                    <a:pt x="932" y="2390"/>
                  </a:cubicBezTo>
                  <a:lnTo>
                    <a:pt x="3900" y="3794"/>
                  </a:lnTo>
                  <a:lnTo>
                    <a:pt x="4968" y="1532"/>
                  </a:lnTo>
                  <a:lnTo>
                    <a:pt x="1994" y="138"/>
                  </a:lnTo>
                  <a:cubicBezTo>
                    <a:pt x="1813" y="45"/>
                    <a:pt x="1619" y="1"/>
                    <a:pt x="142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56" name="Google Shape;356;p15"/>
            <p:cNvSpPr/>
            <p:nvPr/>
          </p:nvSpPr>
          <p:spPr>
            <a:xfrm rot="860262">
              <a:off x="5398478" y="1977544"/>
              <a:ext cx="282713" cy="173690"/>
            </a:xfrm>
            <a:custGeom>
              <a:avLst/>
              <a:gdLst/>
              <a:ahLst/>
              <a:cxnLst/>
              <a:rect l="l" t="t" r="r" b="b"/>
              <a:pathLst>
                <a:path w="9019" h="5541" extrusionOk="0">
                  <a:moveTo>
                    <a:pt x="1575" y="222"/>
                  </a:moveTo>
                  <a:cubicBezTo>
                    <a:pt x="1725" y="222"/>
                    <a:pt x="1878" y="252"/>
                    <a:pt x="2024" y="315"/>
                  </a:cubicBezTo>
                  <a:lnTo>
                    <a:pt x="8048" y="3157"/>
                  </a:lnTo>
                  <a:cubicBezTo>
                    <a:pt x="8618" y="3425"/>
                    <a:pt x="8862" y="4107"/>
                    <a:pt x="8594" y="4682"/>
                  </a:cubicBezTo>
                  <a:cubicBezTo>
                    <a:pt x="8404" y="5082"/>
                    <a:pt x="7999" y="5336"/>
                    <a:pt x="7561" y="5336"/>
                  </a:cubicBezTo>
                  <a:cubicBezTo>
                    <a:pt x="7551" y="5336"/>
                    <a:pt x="7542" y="5336"/>
                    <a:pt x="7532" y="5336"/>
                  </a:cubicBezTo>
                  <a:cubicBezTo>
                    <a:pt x="7372" y="5336"/>
                    <a:pt x="7216" y="5297"/>
                    <a:pt x="7073" y="5228"/>
                  </a:cubicBezTo>
                  <a:lnTo>
                    <a:pt x="4022" y="3790"/>
                  </a:lnTo>
                  <a:lnTo>
                    <a:pt x="1049" y="2387"/>
                  </a:lnTo>
                  <a:cubicBezTo>
                    <a:pt x="503" y="2104"/>
                    <a:pt x="274" y="1441"/>
                    <a:pt x="537" y="880"/>
                  </a:cubicBezTo>
                  <a:cubicBezTo>
                    <a:pt x="732" y="468"/>
                    <a:pt x="1145" y="222"/>
                    <a:pt x="1575" y="222"/>
                  </a:cubicBezTo>
                  <a:close/>
                  <a:moveTo>
                    <a:pt x="1542" y="1"/>
                  </a:moveTo>
                  <a:cubicBezTo>
                    <a:pt x="1037" y="1"/>
                    <a:pt x="552" y="286"/>
                    <a:pt x="322" y="773"/>
                  </a:cubicBezTo>
                  <a:cubicBezTo>
                    <a:pt x="1" y="1446"/>
                    <a:pt x="288" y="2250"/>
                    <a:pt x="966" y="2572"/>
                  </a:cubicBezTo>
                  <a:lnTo>
                    <a:pt x="6986" y="5413"/>
                  </a:lnTo>
                  <a:cubicBezTo>
                    <a:pt x="7161" y="5496"/>
                    <a:pt x="7361" y="5540"/>
                    <a:pt x="7561" y="5540"/>
                  </a:cubicBezTo>
                  <a:cubicBezTo>
                    <a:pt x="8189" y="5540"/>
                    <a:pt x="8740" y="5106"/>
                    <a:pt x="8877" y="4487"/>
                  </a:cubicBezTo>
                  <a:cubicBezTo>
                    <a:pt x="9018" y="3868"/>
                    <a:pt x="8711" y="3240"/>
                    <a:pt x="8136" y="2971"/>
                  </a:cubicBezTo>
                  <a:lnTo>
                    <a:pt x="2116" y="130"/>
                  </a:lnTo>
                  <a:cubicBezTo>
                    <a:pt x="1931" y="42"/>
                    <a:pt x="1735" y="1"/>
                    <a:pt x="15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57" name="Google Shape;357;p15"/>
            <p:cNvSpPr/>
            <p:nvPr/>
          </p:nvSpPr>
          <p:spPr>
            <a:xfrm rot="860262">
              <a:off x="5520305" y="2026807"/>
              <a:ext cx="39152" cy="73539"/>
            </a:xfrm>
            <a:custGeom>
              <a:avLst/>
              <a:gdLst/>
              <a:ahLst/>
              <a:cxnLst/>
              <a:rect l="l" t="t" r="r" b="b"/>
              <a:pathLst>
                <a:path w="1249" h="2346" extrusionOk="0">
                  <a:moveTo>
                    <a:pt x="1063" y="1"/>
                  </a:moveTo>
                  <a:lnTo>
                    <a:pt x="1" y="2257"/>
                  </a:lnTo>
                  <a:lnTo>
                    <a:pt x="186" y="2345"/>
                  </a:lnTo>
                  <a:lnTo>
                    <a:pt x="1248" y="88"/>
                  </a:lnTo>
                  <a:lnTo>
                    <a:pt x="106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358" name="Google Shape;358;p15"/>
          <p:cNvSpPr/>
          <p:nvPr/>
        </p:nvSpPr>
        <p:spPr>
          <a:xfrm>
            <a:off x="175425" y="1877563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359" name="Google Shape;359;p15"/>
          <p:cNvGrpSpPr/>
          <p:nvPr/>
        </p:nvGrpSpPr>
        <p:grpSpPr>
          <a:xfrm rot="3477835">
            <a:off x="266619" y="2626861"/>
            <a:ext cx="364924" cy="496375"/>
            <a:chOff x="6048053" y="559915"/>
            <a:chExt cx="230584" cy="313643"/>
          </a:xfrm>
        </p:grpSpPr>
        <p:sp>
          <p:nvSpPr>
            <p:cNvPr id="360" name="Google Shape;360;p15"/>
            <p:cNvSpPr/>
            <p:nvPr/>
          </p:nvSpPr>
          <p:spPr>
            <a:xfrm rot="860262">
              <a:off x="6109534" y="707904"/>
              <a:ext cx="115699" cy="150118"/>
            </a:xfrm>
            <a:custGeom>
              <a:avLst/>
              <a:gdLst/>
              <a:ahLst/>
              <a:cxnLst/>
              <a:rect l="l" t="t" r="r" b="b"/>
              <a:pathLst>
                <a:path w="3691" h="4789" extrusionOk="0">
                  <a:moveTo>
                    <a:pt x="2355" y="1"/>
                  </a:moveTo>
                  <a:lnTo>
                    <a:pt x="1" y="829"/>
                  </a:lnTo>
                  <a:lnTo>
                    <a:pt x="1088" y="3925"/>
                  </a:lnTo>
                  <a:cubicBezTo>
                    <a:pt x="1258" y="4455"/>
                    <a:pt x="1751" y="4789"/>
                    <a:pt x="2277" y="4789"/>
                  </a:cubicBezTo>
                  <a:cubicBezTo>
                    <a:pt x="2413" y="4789"/>
                    <a:pt x="2551" y="4766"/>
                    <a:pt x="2687" y="4719"/>
                  </a:cubicBezTo>
                  <a:cubicBezTo>
                    <a:pt x="3349" y="4485"/>
                    <a:pt x="3691" y="3754"/>
                    <a:pt x="3442" y="3101"/>
                  </a:cubicBezTo>
                  <a:lnTo>
                    <a:pt x="235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61" name="Google Shape;361;p15"/>
            <p:cNvSpPr/>
            <p:nvPr/>
          </p:nvSpPr>
          <p:spPr>
            <a:xfrm rot="860262">
              <a:off x="6099646" y="575415"/>
              <a:ext cx="116013" cy="151998"/>
            </a:xfrm>
            <a:custGeom>
              <a:avLst/>
              <a:gdLst/>
              <a:ahLst/>
              <a:cxnLst/>
              <a:rect l="l" t="t" r="r" b="b"/>
              <a:pathLst>
                <a:path w="3701" h="4849" extrusionOk="0">
                  <a:moveTo>
                    <a:pt x="1403" y="1"/>
                  </a:moveTo>
                  <a:cubicBezTo>
                    <a:pt x="1266" y="1"/>
                    <a:pt x="1127" y="24"/>
                    <a:pt x="990" y="72"/>
                  </a:cubicBezTo>
                  <a:cubicBezTo>
                    <a:pt x="342" y="301"/>
                    <a:pt x="0" y="1012"/>
                    <a:pt x="230" y="1666"/>
                  </a:cubicBezTo>
                  <a:lnTo>
                    <a:pt x="1346" y="4848"/>
                  </a:lnTo>
                  <a:lnTo>
                    <a:pt x="3700" y="4020"/>
                  </a:lnTo>
                  <a:lnTo>
                    <a:pt x="2584" y="837"/>
                  </a:lnTo>
                  <a:cubicBezTo>
                    <a:pt x="2403" y="325"/>
                    <a:pt x="1920" y="1"/>
                    <a:pt x="14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62" name="Google Shape;362;p15"/>
            <p:cNvSpPr/>
            <p:nvPr/>
          </p:nvSpPr>
          <p:spPr>
            <a:xfrm rot="860262">
              <a:off x="6080293" y="576101"/>
              <a:ext cx="166104" cy="281271"/>
            </a:xfrm>
            <a:custGeom>
              <a:avLst/>
              <a:gdLst/>
              <a:ahLst/>
              <a:cxnLst/>
              <a:rect l="l" t="t" r="r" b="b"/>
              <a:pathLst>
                <a:path w="5299" h="8973" extrusionOk="0">
                  <a:moveTo>
                    <a:pt x="1511" y="194"/>
                  </a:moveTo>
                  <a:cubicBezTo>
                    <a:pt x="1999" y="194"/>
                    <a:pt x="2433" y="501"/>
                    <a:pt x="2593" y="959"/>
                  </a:cubicBezTo>
                  <a:lnTo>
                    <a:pt x="4797" y="7242"/>
                  </a:lnTo>
                  <a:cubicBezTo>
                    <a:pt x="5006" y="7842"/>
                    <a:pt x="4694" y="8495"/>
                    <a:pt x="4095" y="8704"/>
                  </a:cubicBezTo>
                  <a:cubicBezTo>
                    <a:pt x="3969" y="8748"/>
                    <a:pt x="3841" y="8769"/>
                    <a:pt x="3715" y="8769"/>
                  </a:cubicBezTo>
                  <a:cubicBezTo>
                    <a:pt x="3241" y="8769"/>
                    <a:pt x="2798" y="8473"/>
                    <a:pt x="2632" y="8002"/>
                  </a:cubicBezTo>
                  <a:lnTo>
                    <a:pt x="429" y="1719"/>
                  </a:lnTo>
                  <a:cubicBezTo>
                    <a:pt x="327" y="1432"/>
                    <a:pt x="346" y="1115"/>
                    <a:pt x="478" y="842"/>
                  </a:cubicBezTo>
                  <a:cubicBezTo>
                    <a:pt x="668" y="447"/>
                    <a:pt x="1073" y="194"/>
                    <a:pt x="1511" y="194"/>
                  </a:cubicBezTo>
                  <a:close/>
                  <a:moveTo>
                    <a:pt x="1516" y="1"/>
                  </a:moveTo>
                  <a:cubicBezTo>
                    <a:pt x="1368" y="1"/>
                    <a:pt x="1216" y="25"/>
                    <a:pt x="1068" y="77"/>
                  </a:cubicBezTo>
                  <a:cubicBezTo>
                    <a:pt x="371" y="321"/>
                    <a:pt x="0" y="1086"/>
                    <a:pt x="239" y="1788"/>
                  </a:cubicBezTo>
                  <a:lnTo>
                    <a:pt x="2442" y="8066"/>
                  </a:lnTo>
                  <a:cubicBezTo>
                    <a:pt x="2632" y="8607"/>
                    <a:pt x="3144" y="8968"/>
                    <a:pt x="3719" y="8972"/>
                  </a:cubicBezTo>
                  <a:cubicBezTo>
                    <a:pt x="4650" y="8968"/>
                    <a:pt x="5299" y="8051"/>
                    <a:pt x="4992" y="7174"/>
                  </a:cubicBezTo>
                  <a:lnTo>
                    <a:pt x="2788" y="891"/>
                  </a:lnTo>
                  <a:cubicBezTo>
                    <a:pt x="2588" y="341"/>
                    <a:pt x="2070" y="1"/>
                    <a:pt x="15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63" name="Google Shape;363;p15"/>
            <p:cNvSpPr/>
            <p:nvPr/>
          </p:nvSpPr>
          <p:spPr>
            <a:xfrm rot="860262">
              <a:off x="6124412" y="702044"/>
              <a:ext cx="75984" cy="31817"/>
            </a:xfrm>
            <a:custGeom>
              <a:avLst/>
              <a:gdLst/>
              <a:ahLst/>
              <a:cxnLst/>
              <a:rect l="l" t="t" r="r" b="b"/>
              <a:pathLst>
                <a:path w="2424" h="1015" extrusionOk="0">
                  <a:moveTo>
                    <a:pt x="2360" y="1"/>
                  </a:moveTo>
                  <a:lnTo>
                    <a:pt x="1" y="825"/>
                  </a:lnTo>
                  <a:lnTo>
                    <a:pt x="69" y="1015"/>
                  </a:lnTo>
                  <a:lnTo>
                    <a:pt x="2423" y="191"/>
                  </a:lnTo>
                  <a:lnTo>
                    <a:pt x="236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364" name="Google Shape;364;p15"/>
          <p:cNvSpPr/>
          <p:nvPr/>
        </p:nvSpPr>
        <p:spPr>
          <a:xfrm>
            <a:off x="8702775" y="1723225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65" name="Google Shape;365;p15"/>
          <p:cNvSpPr/>
          <p:nvPr/>
        </p:nvSpPr>
        <p:spPr>
          <a:xfrm>
            <a:off x="1265863" y="4517800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66" name="Google Shape;366;p15"/>
          <p:cNvSpPr/>
          <p:nvPr/>
        </p:nvSpPr>
        <p:spPr>
          <a:xfrm>
            <a:off x="6279700" y="85950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67" name="Google Shape;367;p15"/>
          <p:cNvSpPr/>
          <p:nvPr/>
        </p:nvSpPr>
        <p:spPr>
          <a:xfrm>
            <a:off x="7746550" y="4620400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 and text 2">
  <p:cSld name="CUSTOM_6_1_1"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Google Shape;369;p16"/>
          <p:cNvSpPr txBox="1">
            <a:spLocks noGrp="1"/>
          </p:cNvSpPr>
          <p:nvPr>
            <p:ph type="title"/>
          </p:nvPr>
        </p:nvSpPr>
        <p:spPr>
          <a:xfrm>
            <a:off x="713225" y="368825"/>
            <a:ext cx="7709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70" name="Google Shape;370;p16"/>
          <p:cNvSpPr txBox="1">
            <a:spLocks noGrp="1"/>
          </p:cNvSpPr>
          <p:nvPr>
            <p:ph type="title" idx="2"/>
          </p:nvPr>
        </p:nvSpPr>
        <p:spPr>
          <a:xfrm>
            <a:off x="927425" y="1456325"/>
            <a:ext cx="2298000" cy="410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4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371" name="Google Shape;371;p16"/>
          <p:cNvSpPr txBox="1">
            <a:spLocks noGrp="1"/>
          </p:cNvSpPr>
          <p:nvPr>
            <p:ph type="subTitle" idx="1"/>
          </p:nvPr>
        </p:nvSpPr>
        <p:spPr>
          <a:xfrm>
            <a:off x="927425" y="1814550"/>
            <a:ext cx="2298000" cy="51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2" name="Google Shape;372;p16"/>
          <p:cNvSpPr txBox="1">
            <a:spLocks noGrp="1"/>
          </p:cNvSpPr>
          <p:nvPr>
            <p:ph type="title" idx="3"/>
          </p:nvPr>
        </p:nvSpPr>
        <p:spPr>
          <a:xfrm>
            <a:off x="5001625" y="1456325"/>
            <a:ext cx="2295000" cy="410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4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373" name="Google Shape;373;p16"/>
          <p:cNvSpPr txBox="1">
            <a:spLocks noGrp="1"/>
          </p:cNvSpPr>
          <p:nvPr>
            <p:ph type="subTitle" idx="4"/>
          </p:nvPr>
        </p:nvSpPr>
        <p:spPr>
          <a:xfrm>
            <a:off x="5001625" y="1814550"/>
            <a:ext cx="2295000" cy="51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4" name="Google Shape;374;p16"/>
          <p:cNvSpPr txBox="1">
            <a:spLocks noGrp="1"/>
          </p:cNvSpPr>
          <p:nvPr>
            <p:ph type="title" idx="5"/>
          </p:nvPr>
        </p:nvSpPr>
        <p:spPr>
          <a:xfrm>
            <a:off x="927425" y="3194525"/>
            <a:ext cx="2298000" cy="410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4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375" name="Google Shape;375;p16"/>
          <p:cNvSpPr txBox="1">
            <a:spLocks noGrp="1"/>
          </p:cNvSpPr>
          <p:nvPr>
            <p:ph type="subTitle" idx="6"/>
          </p:nvPr>
        </p:nvSpPr>
        <p:spPr>
          <a:xfrm>
            <a:off x="927425" y="3552825"/>
            <a:ext cx="2298000" cy="51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6" name="Google Shape;376;p16"/>
          <p:cNvSpPr txBox="1">
            <a:spLocks noGrp="1"/>
          </p:cNvSpPr>
          <p:nvPr>
            <p:ph type="title" idx="7"/>
          </p:nvPr>
        </p:nvSpPr>
        <p:spPr>
          <a:xfrm>
            <a:off x="5001625" y="3194525"/>
            <a:ext cx="2295000" cy="410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4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377" name="Google Shape;377;p16"/>
          <p:cNvSpPr txBox="1">
            <a:spLocks noGrp="1"/>
          </p:cNvSpPr>
          <p:nvPr>
            <p:ph type="subTitle" idx="8"/>
          </p:nvPr>
        </p:nvSpPr>
        <p:spPr>
          <a:xfrm>
            <a:off x="5001625" y="3552825"/>
            <a:ext cx="2295000" cy="51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8" name="Google Shape;378;p16"/>
          <p:cNvSpPr txBox="1">
            <a:spLocks noGrp="1"/>
          </p:cNvSpPr>
          <p:nvPr>
            <p:ph type="title" idx="9" hasCustomPrompt="1"/>
          </p:nvPr>
        </p:nvSpPr>
        <p:spPr>
          <a:xfrm>
            <a:off x="3235000" y="2374875"/>
            <a:ext cx="914400" cy="380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379" name="Google Shape;379;p16"/>
          <p:cNvSpPr txBox="1">
            <a:spLocks noGrp="1"/>
          </p:cNvSpPr>
          <p:nvPr>
            <p:ph type="title" idx="13" hasCustomPrompt="1"/>
          </p:nvPr>
        </p:nvSpPr>
        <p:spPr>
          <a:xfrm>
            <a:off x="7302175" y="2374875"/>
            <a:ext cx="914400" cy="380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380" name="Google Shape;380;p16"/>
          <p:cNvSpPr txBox="1">
            <a:spLocks noGrp="1"/>
          </p:cNvSpPr>
          <p:nvPr>
            <p:ph type="title" idx="14" hasCustomPrompt="1"/>
          </p:nvPr>
        </p:nvSpPr>
        <p:spPr>
          <a:xfrm>
            <a:off x="7302175" y="4117950"/>
            <a:ext cx="914400" cy="380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sp>
        <p:nvSpPr>
          <p:cNvPr id="381" name="Google Shape;381;p16"/>
          <p:cNvSpPr txBox="1">
            <a:spLocks noGrp="1"/>
          </p:cNvSpPr>
          <p:nvPr>
            <p:ph type="title" idx="15" hasCustomPrompt="1"/>
          </p:nvPr>
        </p:nvSpPr>
        <p:spPr>
          <a:xfrm>
            <a:off x="3235000" y="4117950"/>
            <a:ext cx="914400" cy="380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2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r>
              <a:t>xx%</a:t>
            </a:r>
          </a:p>
        </p:txBody>
      </p:sp>
      <p:grpSp>
        <p:nvGrpSpPr>
          <p:cNvPr id="382" name="Google Shape;382;p16"/>
          <p:cNvGrpSpPr/>
          <p:nvPr/>
        </p:nvGrpSpPr>
        <p:grpSpPr>
          <a:xfrm>
            <a:off x="8537132" y="3823110"/>
            <a:ext cx="393080" cy="492538"/>
            <a:chOff x="7462019" y="2740914"/>
            <a:chExt cx="248392" cy="311241"/>
          </a:xfrm>
        </p:grpSpPr>
        <p:sp>
          <p:nvSpPr>
            <p:cNvPr id="383" name="Google Shape;383;p16"/>
            <p:cNvSpPr/>
            <p:nvPr/>
          </p:nvSpPr>
          <p:spPr>
            <a:xfrm rot="860262">
              <a:off x="7486037" y="2873144"/>
              <a:ext cx="123160" cy="148926"/>
            </a:xfrm>
            <a:custGeom>
              <a:avLst/>
              <a:gdLst/>
              <a:ahLst/>
              <a:cxnLst/>
              <a:rect l="l" t="t" r="r" b="b"/>
              <a:pathLst>
                <a:path w="3929" h="4751" extrusionOk="0">
                  <a:moveTo>
                    <a:pt x="1662" y="1"/>
                  </a:moveTo>
                  <a:lnTo>
                    <a:pt x="288" y="2979"/>
                  </a:lnTo>
                  <a:cubicBezTo>
                    <a:pt x="0" y="3608"/>
                    <a:pt x="273" y="4349"/>
                    <a:pt x="897" y="4636"/>
                  </a:cubicBezTo>
                  <a:cubicBezTo>
                    <a:pt x="1067" y="4714"/>
                    <a:pt x="1245" y="4751"/>
                    <a:pt x="1420" y="4751"/>
                  </a:cubicBezTo>
                  <a:cubicBezTo>
                    <a:pt x="1893" y="4751"/>
                    <a:pt x="2345" y="4482"/>
                    <a:pt x="2554" y="4027"/>
                  </a:cubicBezTo>
                  <a:lnTo>
                    <a:pt x="3929" y="1044"/>
                  </a:lnTo>
                  <a:lnTo>
                    <a:pt x="166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84" name="Google Shape;384;p16"/>
            <p:cNvSpPr/>
            <p:nvPr/>
          </p:nvSpPr>
          <p:spPr>
            <a:xfrm rot="860262">
              <a:off x="7565661" y="2770467"/>
              <a:ext cx="118897" cy="151466"/>
            </a:xfrm>
            <a:custGeom>
              <a:avLst/>
              <a:gdLst/>
              <a:ahLst/>
              <a:cxnLst/>
              <a:rect l="l" t="t" r="r" b="b"/>
              <a:pathLst>
                <a:path w="3793" h="4832" extrusionOk="0">
                  <a:moveTo>
                    <a:pt x="2541" y="0"/>
                  </a:moveTo>
                  <a:cubicBezTo>
                    <a:pt x="2061" y="0"/>
                    <a:pt x="1614" y="275"/>
                    <a:pt x="1409" y="722"/>
                  </a:cubicBezTo>
                  <a:lnTo>
                    <a:pt x="0" y="3788"/>
                  </a:lnTo>
                  <a:lnTo>
                    <a:pt x="2267" y="4831"/>
                  </a:lnTo>
                  <a:lnTo>
                    <a:pt x="3680" y="1770"/>
                  </a:lnTo>
                  <a:cubicBezTo>
                    <a:pt x="3754" y="1604"/>
                    <a:pt x="3793" y="1429"/>
                    <a:pt x="3793" y="1248"/>
                  </a:cubicBezTo>
                  <a:cubicBezTo>
                    <a:pt x="3793" y="664"/>
                    <a:pt x="3383" y="152"/>
                    <a:pt x="2813" y="30"/>
                  </a:cubicBezTo>
                  <a:cubicBezTo>
                    <a:pt x="2722" y="10"/>
                    <a:pt x="2631" y="0"/>
                    <a:pt x="25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85" name="Google Shape;385;p16"/>
            <p:cNvSpPr/>
            <p:nvPr/>
          </p:nvSpPr>
          <p:spPr>
            <a:xfrm rot="860262">
              <a:off x="7492991" y="2759739"/>
              <a:ext cx="186448" cy="273591"/>
            </a:xfrm>
            <a:custGeom>
              <a:avLst/>
              <a:gdLst/>
              <a:ahLst/>
              <a:cxnLst/>
              <a:rect l="l" t="t" r="r" b="b"/>
              <a:pathLst>
                <a:path w="5948" h="8728" extrusionOk="0">
                  <a:moveTo>
                    <a:pt x="4432" y="183"/>
                  </a:moveTo>
                  <a:cubicBezTo>
                    <a:pt x="4593" y="183"/>
                    <a:pt x="4753" y="217"/>
                    <a:pt x="4904" y="285"/>
                  </a:cubicBezTo>
                  <a:cubicBezTo>
                    <a:pt x="5309" y="476"/>
                    <a:pt x="5567" y="880"/>
                    <a:pt x="5572" y="1329"/>
                  </a:cubicBezTo>
                  <a:cubicBezTo>
                    <a:pt x="5572" y="1494"/>
                    <a:pt x="5538" y="1660"/>
                    <a:pt x="5470" y="1806"/>
                  </a:cubicBezTo>
                  <a:lnTo>
                    <a:pt x="2682" y="7855"/>
                  </a:lnTo>
                  <a:cubicBezTo>
                    <a:pt x="2486" y="8275"/>
                    <a:pt x="2073" y="8521"/>
                    <a:pt x="1640" y="8521"/>
                  </a:cubicBezTo>
                  <a:cubicBezTo>
                    <a:pt x="1480" y="8521"/>
                    <a:pt x="1317" y="8487"/>
                    <a:pt x="1161" y="8416"/>
                  </a:cubicBezTo>
                  <a:cubicBezTo>
                    <a:pt x="586" y="8153"/>
                    <a:pt x="337" y="7470"/>
                    <a:pt x="600" y="6895"/>
                  </a:cubicBezTo>
                  <a:lnTo>
                    <a:pt x="3384" y="851"/>
                  </a:lnTo>
                  <a:cubicBezTo>
                    <a:pt x="3574" y="441"/>
                    <a:pt x="3983" y="183"/>
                    <a:pt x="4432" y="183"/>
                  </a:cubicBezTo>
                  <a:close/>
                  <a:moveTo>
                    <a:pt x="4416" y="1"/>
                  </a:moveTo>
                  <a:cubicBezTo>
                    <a:pt x="3913" y="1"/>
                    <a:pt x="3432" y="282"/>
                    <a:pt x="3198" y="763"/>
                  </a:cubicBezTo>
                  <a:lnTo>
                    <a:pt x="415" y="6812"/>
                  </a:lnTo>
                  <a:cubicBezTo>
                    <a:pt x="1" y="7704"/>
                    <a:pt x="654" y="8723"/>
                    <a:pt x="1639" y="8728"/>
                  </a:cubicBezTo>
                  <a:cubicBezTo>
                    <a:pt x="2165" y="8728"/>
                    <a:pt x="2643" y="8421"/>
                    <a:pt x="2867" y="7938"/>
                  </a:cubicBezTo>
                  <a:lnTo>
                    <a:pt x="5655" y="1894"/>
                  </a:lnTo>
                  <a:cubicBezTo>
                    <a:pt x="5948" y="1216"/>
                    <a:pt x="5650" y="432"/>
                    <a:pt x="4982" y="125"/>
                  </a:cubicBezTo>
                  <a:cubicBezTo>
                    <a:pt x="4798" y="41"/>
                    <a:pt x="4606" y="1"/>
                    <a:pt x="44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86" name="Google Shape;386;p16"/>
            <p:cNvSpPr/>
            <p:nvPr/>
          </p:nvSpPr>
          <p:spPr>
            <a:xfrm rot="860262">
              <a:off x="7550102" y="2878143"/>
              <a:ext cx="73852" cy="38525"/>
            </a:xfrm>
            <a:custGeom>
              <a:avLst/>
              <a:gdLst/>
              <a:ahLst/>
              <a:cxnLst/>
              <a:rect l="l" t="t" r="r" b="b"/>
              <a:pathLst>
                <a:path w="2356" h="1229" extrusionOk="0">
                  <a:moveTo>
                    <a:pt x="89" y="1"/>
                  </a:moveTo>
                  <a:lnTo>
                    <a:pt x="1" y="186"/>
                  </a:lnTo>
                  <a:lnTo>
                    <a:pt x="2272" y="1229"/>
                  </a:lnTo>
                  <a:lnTo>
                    <a:pt x="2355" y="1044"/>
                  </a:lnTo>
                  <a:lnTo>
                    <a:pt x="8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87" name="Google Shape;387;p16"/>
          <p:cNvGrpSpPr/>
          <p:nvPr/>
        </p:nvGrpSpPr>
        <p:grpSpPr>
          <a:xfrm rot="705521">
            <a:off x="76294" y="4684401"/>
            <a:ext cx="502372" cy="313614"/>
            <a:chOff x="8068696" y="916317"/>
            <a:chExt cx="317452" cy="198175"/>
          </a:xfrm>
        </p:grpSpPr>
        <p:sp>
          <p:nvSpPr>
            <p:cNvPr id="388" name="Google Shape;388;p16"/>
            <p:cNvSpPr/>
            <p:nvPr/>
          </p:nvSpPr>
          <p:spPr>
            <a:xfrm rot="860262">
              <a:off x="8087475" y="937160"/>
              <a:ext cx="152970" cy="99525"/>
            </a:xfrm>
            <a:custGeom>
              <a:avLst/>
              <a:gdLst/>
              <a:ahLst/>
              <a:cxnLst/>
              <a:rect l="l" t="t" r="r" b="b"/>
              <a:pathLst>
                <a:path w="4880" h="3175" extrusionOk="0">
                  <a:moveTo>
                    <a:pt x="1362" y="1"/>
                  </a:moveTo>
                  <a:cubicBezTo>
                    <a:pt x="789" y="1"/>
                    <a:pt x="275" y="398"/>
                    <a:pt x="147" y="981"/>
                  </a:cubicBezTo>
                  <a:cubicBezTo>
                    <a:pt x="1" y="1668"/>
                    <a:pt x="444" y="2346"/>
                    <a:pt x="1136" y="2477"/>
                  </a:cubicBezTo>
                  <a:lnTo>
                    <a:pt x="4349" y="3174"/>
                  </a:lnTo>
                  <a:lnTo>
                    <a:pt x="4880" y="737"/>
                  </a:lnTo>
                  <a:lnTo>
                    <a:pt x="1673" y="40"/>
                  </a:lnTo>
                  <a:cubicBezTo>
                    <a:pt x="1568" y="14"/>
                    <a:pt x="1464" y="1"/>
                    <a:pt x="136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89" name="Google Shape;389;p16"/>
            <p:cNvSpPr/>
            <p:nvPr/>
          </p:nvSpPr>
          <p:spPr>
            <a:xfrm rot="860262">
              <a:off x="8213787" y="992984"/>
              <a:ext cx="150525" cy="99963"/>
            </a:xfrm>
            <a:custGeom>
              <a:avLst/>
              <a:gdLst/>
              <a:ahLst/>
              <a:cxnLst/>
              <a:rect l="l" t="t" r="r" b="b"/>
              <a:pathLst>
                <a:path w="4802" h="3189" extrusionOk="0">
                  <a:moveTo>
                    <a:pt x="532" y="0"/>
                  </a:moveTo>
                  <a:lnTo>
                    <a:pt x="1" y="2442"/>
                  </a:lnTo>
                  <a:lnTo>
                    <a:pt x="3296" y="3159"/>
                  </a:lnTo>
                  <a:cubicBezTo>
                    <a:pt x="3383" y="3178"/>
                    <a:pt x="3472" y="3188"/>
                    <a:pt x="3561" y="3188"/>
                  </a:cubicBezTo>
                  <a:cubicBezTo>
                    <a:pt x="3650" y="3188"/>
                    <a:pt x="3739" y="3178"/>
                    <a:pt x="3827" y="3159"/>
                  </a:cubicBezTo>
                  <a:lnTo>
                    <a:pt x="3827" y="3154"/>
                  </a:lnTo>
                  <a:cubicBezTo>
                    <a:pt x="4397" y="3027"/>
                    <a:pt x="4802" y="2520"/>
                    <a:pt x="4802" y="1935"/>
                  </a:cubicBezTo>
                  <a:cubicBezTo>
                    <a:pt x="4802" y="1350"/>
                    <a:pt x="4397" y="844"/>
                    <a:pt x="3827" y="717"/>
                  </a:cubicBezTo>
                  <a:lnTo>
                    <a:pt x="53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90" name="Google Shape;390;p16"/>
            <p:cNvSpPr/>
            <p:nvPr/>
          </p:nvSpPr>
          <p:spPr>
            <a:xfrm rot="860262">
              <a:off x="8080110" y="950784"/>
              <a:ext cx="294624" cy="129241"/>
            </a:xfrm>
            <a:custGeom>
              <a:avLst/>
              <a:gdLst/>
              <a:ahLst/>
              <a:cxnLst/>
              <a:rect l="l" t="t" r="r" b="b"/>
              <a:pathLst>
                <a:path w="9399" h="4123" extrusionOk="0">
                  <a:moveTo>
                    <a:pt x="1450" y="200"/>
                  </a:moveTo>
                  <a:cubicBezTo>
                    <a:pt x="1539" y="200"/>
                    <a:pt x="1630" y="211"/>
                    <a:pt x="1721" y="233"/>
                  </a:cubicBezTo>
                  <a:lnTo>
                    <a:pt x="8223" y="1651"/>
                  </a:lnTo>
                  <a:cubicBezTo>
                    <a:pt x="8750" y="1763"/>
                    <a:pt x="9125" y="2231"/>
                    <a:pt x="9125" y="2767"/>
                  </a:cubicBezTo>
                  <a:cubicBezTo>
                    <a:pt x="9125" y="3308"/>
                    <a:pt x="8750" y="3776"/>
                    <a:pt x="8223" y="3888"/>
                  </a:cubicBezTo>
                  <a:cubicBezTo>
                    <a:pt x="8143" y="3906"/>
                    <a:pt x="8061" y="3914"/>
                    <a:pt x="7980" y="3914"/>
                  </a:cubicBezTo>
                  <a:cubicBezTo>
                    <a:pt x="7898" y="3914"/>
                    <a:pt x="7816" y="3906"/>
                    <a:pt x="7736" y="3888"/>
                  </a:cubicBezTo>
                  <a:lnTo>
                    <a:pt x="4441" y="3172"/>
                  </a:lnTo>
                  <a:lnTo>
                    <a:pt x="1234" y="2470"/>
                  </a:lnTo>
                  <a:cubicBezTo>
                    <a:pt x="605" y="2348"/>
                    <a:pt x="196" y="1729"/>
                    <a:pt x="332" y="1100"/>
                  </a:cubicBezTo>
                  <a:cubicBezTo>
                    <a:pt x="449" y="563"/>
                    <a:pt x="925" y="200"/>
                    <a:pt x="1450" y="200"/>
                  </a:cubicBezTo>
                  <a:close/>
                  <a:moveTo>
                    <a:pt x="1475" y="1"/>
                  </a:moveTo>
                  <a:cubicBezTo>
                    <a:pt x="855" y="1"/>
                    <a:pt x="297" y="433"/>
                    <a:pt x="161" y="1061"/>
                  </a:cubicBezTo>
                  <a:cubicBezTo>
                    <a:pt x="1" y="1793"/>
                    <a:pt x="464" y="2509"/>
                    <a:pt x="1190" y="2670"/>
                  </a:cubicBezTo>
                  <a:lnTo>
                    <a:pt x="7692" y="4088"/>
                  </a:lnTo>
                  <a:cubicBezTo>
                    <a:pt x="7790" y="4108"/>
                    <a:pt x="7887" y="4122"/>
                    <a:pt x="7985" y="4122"/>
                  </a:cubicBezTo>
                  <a:cubicBezTo>
                    <a:pt x="8672" y="4122"/>
                    <a:pt x="9252" y="3601"/>
                    <a:pt x="9325" y="2914"/>
                  </a:cubicBezTo>
                  <a:cubicBezTo>
                    <a:pt x="9398" y="2226"/>
                    <a:pt x="8945" y="1598"/>
                    <a:pt x="8267" y="1451"/>
                  </a:cubicBezTo>
                  <a:lnTo>
                    <a:pt x="1765" y="33"/>
                  </a:lnTo>
                  <a:cubicBezTo>
                    <a:pt x="1668" y="11"/>
                    <a:pt x="1570" y="1"/>
                    <a:pt x="14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91" name="Google Shape;391;p16"/>
            <p:cNvSpPr/>
            <p:nvPr/>
          </p:nvSpPr>
          <p:spPr>
            <a:xfrm rot="860262">
              <a:off x="8215727" y="976172"/>
              <a:ext cx="22946" cy="77802"/>
            </a:xfrm>
            <a:custGeom>
              <a:avLst/>
              <a:gdLst/>
              <a:ahLst/>
              <a:cxnLst/>
              <a:rect l="l" t="t" r="r" b="b"/>
              <a:pathLst>
                <a:path w="732" h="2482" extrusionOk="0">
                  <a:moveTo>
                    <a:pt x="536" y="1"/>
                  </a:moveTo>
                  <a:lnTo>
                    <a:pt x="0" y="2438"/>
                  </a:lnTo>
                  <a:lnTo>
                    <a:pt x="200" y="2482"/>
                  </a:lnTo>
                  <a:lnTo>
                    <a:pt x="731" y="45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92" name="Google Shape;392;p16"/>
          <p:cNvGrpSpPr/>
          <p:nvPr/>
        </p:nvGrpSpPr>
        <p:grpSpPr>
          <a:xfrm rot="-1531919">
            <a:off x="259159" y="140362"/>
            <a:ext cx="364909" cy="496355"/>
            <a:chOff x="6048053" y="559915"/>
            <a:chExt cx="230584" cy="313643"/>
          </a:xfrm>
        </p:grpSpPr>
        <p:sp>
          <p:nvSpPr>
            <p:cNvPr id="393" name="Google Shape;393;p16"/>
            <p:cNvSpPr/>
            <p:nvPr/>
          </p:nvSpPr>
          <p:spPr>
            <a:xfrm rot="860262">
              <a:off x="6109534" y="707904"/>
              <a:ext cx="115699" cy="150118"/>
            </a:xfrm>
            <a:custGeom>
              <a:avLst/>
              <a:gdLst/>
              <a:ahLst/>
              <a:cxnLst/>
              <a:rect l="l" t="t" r="r" b="b"/>
              <a:pathLst>
                <a:path w="3691" h="4789" extrusionOk="0">
                  <a:moveTo>
                    <a:pt x="2355" y="1"/>
                  </a:moveTo>
                  <a:lnTo>
                    <a:pt x="1" y="829"/>
                  </a:lnTo>
                  <a:lnTo>
                    <a:pt x="1088" y="3925"/>
                  </a:lnTo>
                  <a:cubicBezTo>
                    <a:pt x="1258" y="4455"/>
                    <a:pt x="1751" y="4789"/>
                    <a:pt x="2277" y="4789"/>
                  </a:cubicBezTo>
                  <a:cubicBezTo>
                    <a:pt x="2413" y="4789"/>
                    <a:pt x="2551" y="4766"/>
                    <a:pt x="2687" y="4719"/>
                  </a:cubicBezTo>
                  <a:cubicBezTo>
                    <a:pt x="3349" y="4485"/>
                    <a:pt x="3691" y="3754"/>
                    <a:pt x="3442" y="3101"/>
                  </a:cubicBezTo>
                  <a:lnTo>
                    <a:pt x="235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94" name="Google Shape;394;p16"/>
            <p:cNvSpPr/>
            <p:nvPr/>
          </p:nvSpPr>
          <p:spPr>
            <a:xfrm rot="860262">
              <a:off x="6099646" y="575415"/>
              <a:ext cx="116013" cy="151998"/>
            </a:xfrm>
            <a:custGeom>
              <a:avLst/>
              <a:gdLst/>
              <a:ahLst/>
              <a:cxnLst/>
              <a:rect l="l" t="t" r="r" b="b"/>
              <a:pathLst>
                <a:path w="3701" h="4849" extrusionOk="0">
                  <a:moveTo>
                    <a:pt x="1403" y="1"/>
                  </a:moveTo>
                  <a:cubicBezTo>
                    <a:pt x="1266" y="1"/>
                    <a:pt x="1127" y="24"/>
                    <a:pt x="990" y="72"/>
                  </a:cubicBezTo>
                  <a:cubicBezTo>
                    <a:pt x="342" y="301"/>
                    <a:pt x="0" y="1012"/>
                    <a:pt x="230" y="1666"/>
                  </a:cubicBezTo>
                  <a:lnTo>
                    <a:pt x="1346" y="4848"/>
                  </a:lnTo>
                  <a:lnTo>
                    <a:pt x="3700" y="4020"/>
                  </a:lnTo>
                  <a:lnTo>
                    <a:pt x="2584" y="837"/>
                  </a:lnTo>
                  <a:cubicBezTo>
                    <a:pt x="2403" y="325"/>
                    <a:pt x="1920" y="1"/>
                    <a:pt x="14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95" name="Google Shape;395;p16"/>
            <p:cNvSpPr/>
            <p:nvPr/>
          </p:nvSpPr>
          <p:spPr>
            <a:xfrm rot="860262">
              <a:off x="6080293" y="576101"/>
              <a:ext cx="166104" cy="281271"/>
            </a:xfrm>
            <a:custGeom>
              <a:avLst/>
              <a:gdLst/>
              <a:ahLst/>
              <a:cxnLst/>
              <a:rect l="l" t="t" r="r" b="b"/>
              <a:pathLst>
                <a:path w="5299" h="8973" extrusionOk="0">
                  <a:moveTo>
                    <a:pt x="1511" y="194"/>
                  </a:moveTo>
                  <a:cubicBezTo>
                    <a:pt x="1999" y="194"/>
                    <a:pt x="2433" y="501"/>
                    <a:pt x="2593" y="959"/>
                  </a:cubicBezTo>
                  <a:lnTo>
                    <a:pt x="4797" y="7242"/>
                  </a:lnTo>
                  <a:cubicBezTo>
                    <a:pt x="5006" y="7842"/>
                    <a:pt x="4694" y="8495"/>
                    <a:pt x="4095" y="8704"/>
                  </a:cubicBezTo>
                  <a:cubicBezTo>
                    <a:pt x="3969" y="8748"/>
                    <a:pt x="3841" y="8769"/>
                    <a:pt x="3715" y="8769"/>
                  </a:cubicBezTo>
                  <a:cubicBezTo>
                    <a:pt x="3241" y="8769"/>
                    <a:pt x="2798" y="8473"/>
                    <a:pt x="2632" y="8002"/>
                  </a:cubicBezTo>
                  <a:lnTo>
                    <a:pt x="429" y="1719"/>
                  </a:lnTo>
                  <a:cubicBezTo>
                    <a:pt x="327" y="1432"/>
                    <a:pt x="346" y="1115"/>
                    <a:pt x="478" y="842"/>
                  </a:cubicBezTo>
                  <a:cubicBezTo>
                    <a:pt x="668" y="447"/>
                    <a:pt x="1073" y="194"/>
                    <a:pt x="1511" y="194"/>
                  </a:cubicBezTo>
                  <a:close/>
                  <a:moveTo>
                    <a:pt x="1516" y="1"/>
                  </a:moveTo>
                  <a:cubicBezTo>
                    <a:pt x="1368" y="1"/>
                    <a:pt x="1216" y="25"/>
                    <a:pt x="1068" y="77"/>
                  </a:cubicBezTo>
                  <a:cubicBezTo>
                    <a:pt x="371" y="321"/>
                    <a:pt x="0" y="1086"/>
                    <a:pt x="239" y="1788"/>
                  </a:cubicBezTo>
                  <a:lnTo>
                    <a:pt x="2442" y="8066"/>
                  </a:lnTo>
                  <a:cubicBezTo>
                    <a:pt x="2632" y="8607"/>
                    <a:pt x="3144" y="8968"/>
                    <a:pt x="3719" y="8972"/>
                  </a:cubicBezTo>
                  <a:cubicBezTo>
                    <a:pt x="4650" y="8968"/>
                    <a:pt x="5299" y="8051"/>
                    <a:pt x="4992" y="7174"/>
                  </a:cubicBezTo>
                  <a:lnTo>
                    <a:pt x="2788" y="891"/>
                  </a:lnTo>
                  <a:cubicBezTo>
                    <a:pt x="2588" y="341"/>
                    <a:pt x="2070" y="1"/>
                    <a:pt x="15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96" name="Google Shape;396;p16"/>
            <p:cNvSpPr/>
            <p:nvPr/>
          </p:nvSpPr>
          <p:spPr>
            <a:xfrm rot="860262">
              <a:off x="6124412" y="702044"/>
              <a:ext cx="75984" cy="31817"/>
            </a:xfrm>
            <a:custGeom>
              <a:avLst/>
              <a:gdLst/>
              <a:ahLst/>
              <a:cxnLst/>
              <a:rect l="l" t="t" r="r" b="b"/>
              <a:pathLst>
                <a:path w="2424" h="1015" extrusionOk="0">
                  <a:moveTo>
                    <a:pt x="2360" y="1"/>
                  </a:moveTo>
                  <a:lnTo>
                    <a:pt x="1" y="825"/>
                  </a:lnTo>
                  <a:lnTo>
                    <a:pt x="69" y="1015"/>
                  </a:lnTo>
                  <a:lnTo>
                    <a:pt x="2423" y="191"/>
                  </a:lnTo>
                  <a:lnTo>
                    <a:pt x="236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97" name="Google Shape;397;p16"/>
          <p:cNvGrpSpPr/>
          <p:nvPr/>
        </p:nvGrpSpPr>
        <p:grpSpPr>
          <a:xfrm>
            <a:off x="8482902" y="350950"/>
            <a:ext cx="501524" cy="377094"/>
            <a:chOff x="5381375" y="1945244"/>
            <a:chExt cx="316919" cy="238290"/>
          </a:xfrm>
        </p:grpSpPr>
        <p:sp>
          <p:nvSpPr>
            <p:cNvPr id="398" name="Google Shape;398;p16"/>
            <p:cNvSpPr/>
            <p:nvPr/>
          </p:nvSpPr>
          <p:spPr>
            <a:xfrm rot="860262">
              <a:off x="5515519" y="2042632"/>
              <a:ext cx="154349" cy="119649"/>
            </a:xfrm>
            <a:custGeom>
              <a:avLst/>
              <a:gdLst/>
              <a:ahLst/>
              <a:cxnLst/>
              <a:rect l="l" t="t" r="r" b="b"/>
              <a:pathLst>
                <a:path w="4924" h="3817" extrusionOk="0">
                  <a:moveTo>
                    <a:pt x="1064" y="0"/>
                  </a:moveTo>
                  <a:lnTo>
                    <a:pt x="1" y="2262"/>
                  </a:lnTo>
                  <a:lnTo>
                    <a:pt x="3047" y="3700"/>
                  </a:lnTo>
                  <a:cubicBezTo>
                    <a:pt x="3213" y="3778"/>
                    <a:pt x="3393" y="3817"/>
                    <a:pt x="3579" y="3817"/>
                  </a:cubicBezTo>
                  <a:cubicBezTo>
                    <a:pt x="4164" y="3817"/>
                    <a:pt x="4671" y="3412"/>
                    <a:pt x="4797" y="2842"/>
                  </a:cubicBezTo>
                  <a:cubicBezTo>
                    <a:pt x="4924" y="2272"/>
                    <a:pt x="4641" y="1692"/>
                    <a:pt x="4110" y="1443"/>
                  </a:cubicBezTo>
                  <a:lnTo>
                    <a:pt x="106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399" name="Google Shape;399;p16"/>
            <p:cNvSpPr/>
            <p:nvPr/>
          </p:nvSpPr>
          <p:spPr>
            <a:xfrm rot="860262">
              <a:off x="5408914" y="1965983"/>
              <a:ext cx="155729" cy="118928"/>
            </a:xfrm>
            <a:custGeom>
              <a:avLst/>
              <a:gdLst/>
              <a:ahLst/>
              <a:cxnLst/>
              <a:rect l="l" t="t" r="r" b="b"/>
              <a:pathLst>
                <a:path w="4968" h="3794" extrusionOk="0">
                  <a:moveTo>
                    <a:pt x="1429" y="1"/>
                  </a:moveTo>
                  <a:cubicBezTo>
                    <a:pt x="963" y="1"/>
                    <a:pt x="514" y="264"/>
                    <a:pt x="303" y="713"/>
                  </a:cubicBezTo>
                  <a:cubicBezTo>
                    <a:pt x="1" y="1352"/>
                    <a:pt x="283" y="2107"/>
                    <a:pt x="932" y="2390"/>
                  </a:cubicBezTo>
                  <a:lnTo>
                    <a:pt x="3900" y="3794"/>
                  </a:lnTo>
                  <a:lnTo>
                    <a:pt x="4968" y="1532"/>
                  </a:lnTo>
                  <a:lnTo>
                    <a:pt x="1994" y="138"/>
                  </a:lnTo>
                  <a:cubicBezTo>
                    <a:pt x="1813" y="45"/>
                    <a:pt x="1619" y="1"/>
                    <a:pt x="142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00" name="Google Shape;400;p16"/>
            <p:cNvSpPr/>
            <p:nvPr/>
          </p:nvSpPr>
          <p:spPr>
            <a:xfrm rot="860262">
              <a:off x="5398478" y="1977544"/>
              <a:ext cx="282713" cy="173690"/>
            </a:xfrm>
            <a:custGeom>
              <a:avLst/>
              <a:gdLst/>
              <a:ahLst/>
              <a:cxnLst/>
              <a:rect l="l" t="t" r="r" b="b"/>
              <a:pathLst>
                <a:path w="9019" h="5541" extrusionOk="0">
                  <a:moveTo>
                    <a:pt x="1575" y="222"/>
                  </a:moveTo>
                  <a:cubicBezTo>
                    <a:pt x="1725" y="222"/>
                    <a:pt x="1878" y="252"/>
                    <a:pt x="2024" y="315"/>
                  </a:cubicBezTo>
                  <a:lnTo>
                    <a:pt x="8048" y="3157"/>
                  </a:lnTo>
                  <a:cubicBezTo>
                    <a:pt x="8618" y="3425"/>
                    <a:pt x="8862" y="4107"/>
                    <a:pt x="8594" y="4682"/>
                  </a:cubicBezTo>
                  <a:cubicBezTo>
                    <a:pt x="8404" y="5082"/>
                    <a:pt x="7999" y="5336"/>
                    <a:pt x="7561" y="5336"/>
                  </a:cubicBezTo>
                  <a:cubicBezTo>
                    <a:pt x="7551" y="5336"/>
                    <a:pt x="7542" y="5336"/>
                    <a:pt x="7532" y="5336"/>
                  </a:cubicBezTo>
                  <a:cubicBezTo>
                    <a:pt x="7372" y="5336"/>
                    <a:pt x="7216" y="5297"/>
                    <a:pt x="7073" y="5228"/>
                  </a:cubicBezTo>
                  <a:lnTo>
                    <a:pt x="4022" y="3790"/>
                  </a:lnTo>
                  <a:lnTo>
                    <a:pt x="1049" y="2387"/>
                  </a:lnTo>
                  <a:cubicBezTo>
                    <a:pt x="503" y="2104"/>
                    <a:pt x="274" y="1441"/>
                    <a:pt x="537" y="880"/>
                  </a:cubicBezTo>
                  <a:cubicBezTo>
                    <a:pt x="732" y="468"/>
                    <a:pt x="1145" y="222"/>
                    <a:pt x="1575" y="222"/>
                  </a:cubicBezTo>
                  <a:close/>
                  <a:moveTo>
                    <a:pt x="1542" y="1"/>
                  </a:moveTo>
                  <a:cubicBezTo>
                    <a:pt x="1037" y="1"/>
                    <a:pt x="552" y="286"/>
                    <a:pt x="322" y="773"/>
                  </a:cubicBezTo>
                  <a:cubicBezTo>
                    <a:pt x="1" y="1446"/>
                    <a:pt x="288" y="2250"/>
                    <a:pt x="966" y="2572"/>
                  </a:cubicBezTo>
                  <a:lnTo>
                    <a:pt x="6986" y="5413"/>
                  </a:lnTo>
                  <a:cubicBezTo>
                    <a:pt x="7161" y="5496"/>
                    <a:pt x="7361" y="5540"/>
                    <a:pt x="7561" y="5540"/>
                  </a:cubicBezTo>
                  <a:cubicBezTo>
                    <a:pt x="8189" y="5540"/>
                    <a:pt x="8740" y="5106"/>
                    <a:pt x="8877" y="4487"/>
                  </a:cubicBezTo>
                  <a:cubicBezTo>
                    <a:pt x="9018" y="3868"/>
                    <a:pt x="8711" y="3240"/>
                    <a:pt x="8136" y="2971"/>
                  </a:cubicBezTo>
                  <a:lnTo>
                    <a:pt x="2116" y="130"/>
                  </a:lnTo>
                  <a:cubicBezTo>
                    <a:pt x="1931" y="42"/>
                    <a:pt x="1735" y="1"/>
                    <a:pt x="15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01" name="Google Shape;401;p16"/>
            <p:cNvSpPr/>
            <p:nvPr/>
          </p:nvSpPr>
          <p:spPr>
            <a:xfrm rot="860262">
              <a:off x="5520305" y="2026807"/>
              <a:ext cx="39152" cy="73539"/>
            </a:xfrm>
            <a:custGeom>
              <a:avLst/>
              <a:gdLst/>
              <a:ahLst/>
              <a:cxnLst/>
              <a:rect l="l" t="t" r="r" b="b"/>
              <a:pathLst>
                <a:path w="1249" h="2346" extrusionOk="0">
                  <a:moveTo>
                    <a:pt x="1063" y="1"/>
                  </a:moveTo>
                  <a:lnTo>
                    <a:pt x="1" y="2257"/>
                  </a:lnTo>
                  <a:lnTo>
                    <a:pt x="186" y="2345"/>
                  </a:lnTo>
                  <a:lnTo>
                    <a:pt x="1248" y="88"/>
                  </a:lnTo>
                  <a:lnTo>
                    <a:pt x="106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402" name="Google Shape;402;p16"/>
          <p:cNvSpPr/>
          <p:nvPr/>
        </p:nvSpPr>
        <p:spPr>
          <a:xfrm>
            <a:off x="259900" y="810800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03" name="Google Shape;403;p16"/>
          <p:cNvSpPr/>
          <p:nvPr/>
        </p:nvSpPr>
        <p:spPr>
          <a:xfrm>
            <a:off x="853838" y="4730825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04" name="Google Shape;404;p16"/>
          <p:cNvSpPr/>
          <p:nvPr/>
        </p:nvSpPr>
        <p:spPr>
          <a:xfrm>
            <a:off x="7984675" y="179750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05" name="Google Shape;405;p16"/>
          <p:cNvSpPr/>
          <p:nvPr/>
        </p:nvSpPr>
        <p:spPr>
          <a:xfrm>
            <a:off x="8537125" y="4652900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5">
    <p:spTree>
      <p:nvGrpSpPr>
        <p:cNvPr id="1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p17"/>
          <p:cNvSpPr txBox="1">
            <a:spLocks noGrp="1"/>
          </p:cNvSpPr>
          <p:nvPr>
            <p:ph type="title"/>
          </p:nvPr>
        </p:nvSpPr>
        <p:spPr>
          <a:xfrm>
            <a:off x="864450" y="3547975"/>
            <a:ext cx="4679100" cy="423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408" name="Google Shape;408;p17"/>
          <p:cNvSpPr txBox="1">
            <a:spLocks noGrp="1"/>
          </p:cNvSpPr>
          <p:nvPr>
            <p:ph type="subTitle" idx="1"/>
          </p:nvPr>
        </p:nvSpPr>
        <p:spPr>
          <a:xfrm>
            <a:off x="864450" y="1190625"/>
            <a:ext cx="4679100" cy="226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2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grpSp>
        <p:nvGrpSpPr>
          <p:cNvPr id="409" name="Google Shape;409;p17"/>
          <p:cNvGrpSpPr/>
          <p:nvPr/>
        </p:nvGrpSpPr>
        <p:grpSpPr>
          <a:xfrm flipH="1">
            <a:off x="230040" y="4538346"/>
            <a:ext cx="483187" cy="450345"/>
            <a:chOff x="5467179" y="2412672"/>
            <a:chExt cx="305332" cy="284578"/>
          </a:xfrm>
        </p:grpSpPr>
        <p:sp>
          <p:nvSpPr>
            <p:cNvPr id="410" name="Google Shape;410;p17"/>
            <p:cNvSpPr/>
            <p:nvPr/>
          </p:nvSpPr>
          <p:spPr>
            <a:xfrm rot="860262">
              <a:off x="5493726" y="2515525"/>
              <a:ext cx="146889" cy="139397"/>
            </a:xfrm>
            <a:custGeom>
              <a:avLst/>
              <a:gdLst/>
              <a:ahLst/>
              <a:cxnLst/>
              <a:rect l="l" t="t" r="r" b="b"/>
              <a:pathLst>
                <a:path w="4686" h="4447" extrusionOk="0">
                  <a:moveTo>
                    <a:pt x="2974" y="0"/>
                  </a:moveTo>
                  <a:lnTo>
                    <a:pt x="586" y="2252"/>
                  </a:lnTo>
                  <a:cubicBezTo>
                    <a:pt x="45" y="2715"/>
                    <a:pt x="1" y="3534"/>
                    <a:pt x="488" y="4051"/>
                  </a:cubicBezTo>
                  <a:cubicBezTo>
                    <a:pt x="735" y="4315"/>
                    <a:pt x="1066" y="4446"/>
                    <a:pt x="1398" y="4446"/>
                  </a:cubicBezTo>
                  <a:cubicBezTo>
                    <a:pt x="1722" y="4446"/>
                    <a:pt x="2046" y="4321"/>
                    <a:pt x="2292" y="4070"/>
                  </a:cubicBezTo>
                  <a:lnTo>
                    <a:pt x="4685" y="1823"/>
                  </a:lnTo>
                  <a:lnTo>
                    <a:pt x="297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11" name="Google Shape;411;p17"/>
            <p:cNvSpPr/>
            <p:nvPr/>
          </p:nvSpPr>
          <p:spPr>
            <a:xfrm rot="860262">
              <a:off x="5604514" y="2458102"/>
              <a:ext cx="147014" cy="140275"/>
            </a:xfrm>
            <a:custGeom>
              <a:avLst/>
              <a:gdLst/>
              <a:ahLst/>
              <a:cxnLst/>
              <a:rect l="l" t="t" r="r" b="b"/>
              <a:pathLst>
                <a:path w="4690" h="4475" extrusionOk="0">
                  <a:moveTo>
                    <a:pt x="3313" y="0"/>
                  </a:moveTo>
                  <a:cubicBezTo>
                    <a:pt x="3004" y="0"/>
                    <a:pt x="2696" y="115"/>
                    <a:pt x="2457" y="341"/>
                  </a:cubicBezTo>
                  <a:lnTo>
                    <a:pt x="0" y="2651"/>
                  </a:lnTo>
                  <a:lnTo>
                    <a:pt x="1711" y="4474"/>
                  </a:lnTo>
                  <a:lnTo>
                    <a:pt x="4168" y="2159"/>
                  </a:lnTo>
                  <a:cubicBezTo>
                    <a:pt x="4299" y="2037"/>
                    <a:pt x="4402" y="1886"/>
                    <a:pt x="4470" y="1720"/>
                  </a:cubicBezTo>
                  <a:cubicBezTo>
                    <a:pt x="4689" y="1174"/>
                    <a:pt x="4499" y="551"/>
                    <a:pt x="4017" y="219"/>
                  </a:cubicBezTo>
                  <a:cubicBezTo>
                    <a:pt x="3803" y="73"/>
                    <a:pt x="3557" y="0"/>
                    <a:pt x="33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12" name="Google Shape;412;p17"/>
            <p:cNvSpPr/>
            <p:nvPr/>
          </p:nvSpPr>
          <p:spPr>
            <a:xfrm rot="860262">
              <a:off x="5491419" y="2440923"/>
              <a:ext cx="256852" cy="228076"/>
            </a:xfrm>
            <a:custGeom>
              <a:avLst/>
              <a:gdLst/>
              <a:ahLst/>
              <a:cxnLst/>
              <a:rect l="l" t="t" r="r" b="b"/>
              <a:pathLst>
                <a:path w="8194" h="7276" extrusionOk="0">
                  <a:moveTo>
                    <a:pt x="6654" y="217"/>
                  </a:moveTo>
                  <a:cubicBezTo>
                    <a:pt x="7692" y="217"/>
                    <a:pt x="8194" y="1489"/>
                    <a:pt x="7438" y="2201"/>
                  </a:cubicBezTo>
                  <a:lnTo>
                    <a:pt x="2589" y="6758"/>
                  </a:lnTo>
                  <a:cubicBezTo>
                    <a:pt x="2366" y="6976"/>
                    <a:pt x="2078" y="7083"/>
                    <a:pt x="1791" y="7083"/>
                  </a:cubicBezTo>
                  <a:cubicBezTo>
                    <a:pt x="1486" y="7083"/>
                    <a:pt x="1181" y="6963"/>
                    <a:pt x="956" y="6724"/>
                  </a:cubicBezTo>
                  <a:cubicBezTo>
                    <a:pt x="517" y="6256"/>
                    <a:pt x="541" y="5520"/>
                    <a:pt x="1019" y="5091"/>
                  </a:cubicBezTo>
                  <a:lnTo>
                    <a:pt x="5864" y="529"/>
                  </a:lnTo>
                  <a:cubicBezTo>
                    <a:pt x="6079" y="329"/>
                    <a:pt x="6361" y="217"/>
                    <a:pt x="6654" y="217"/>
                  </a:cubicBezTo>
                  <a:close/>
                  <a:moveTo>
                    <a:pt x="6669" y="0"/>
                  </a:moveTo>
                  <a:cubicBezTo>
                    <a:pt x="6330" y="0"/>
                    <a:pt x="5990" y="127"/>
                    <a:pt x="5728" y="383"/>
                  </a:cubicBezTo>
                  <a:lnTo>
                    <a:pt x="878" y="4940"/>
                  </a:lnTo>
                  <a:cubicBezTo>
                    <a:pt x="0" y="5764"/>
                    <a:pt x="556" y="7241"/>
                    <a:pt x="1760" y="7275"/>
                  </a:cubicBezTo>
                  <a:lnTo>
                    <a:pt x="1804" y="7275"/>
                  </a:lnTo>
                  <a:cubicBezTo>
                    <a:pt x="2145" y="7275"/>
                    <a:pt x="2476" y="7143"/>
                    <a:pt x="2730" y="6909"/>
                  </a:cubicBezTo>
                  <a:lnTo>
                    <a:pt x="7580" y="2347"/>
                  </a:lnTo>
                  <a:cubicBezTo>
                    <a:pt x="8135" y="1840"/>
                    <a:pt x="8170" y="973"/>
                    <a:pt x="7653" y="427"/>
                  </a:cubicBezTo>
                  <a:cubicBezTo>
                    <a:pt x="7387" y="143"/>
                    <a:pt x="7028" y="0"/>
                    <a:pt x="66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13" name="Google Shape;413;p17"/>
            <p:cNvSpPr/>
            <p:nvPr/>
          </p:nvSpPr>
          <p:spPr>
            <a:xfrm rot="860262">
              <a:off x="5593468" y="2525913"/>
              <a:ext cx="58242" cy="61439"/>
            </a:xfrm>
            <a:custGeom>
              <a:avLst/>
              <a:gdLst/>
              <a:ahLst/>
              <a:cxnLst/>
              <a:rect l="l" t="t" r="r" b="b"/>
              <a:pathLst>
                <a:path w="1858" h="1960" extrusionOk="0">
                  <a:moveTo>
                    <a:pt x="146" y="0"/>
                  </a:moveTo>
                  <a:lnTo>
                    <a:pt x="0" y="142"/>
                  </a:lnTo>
                  <a:lnTo>
                    <a:pt x="1711" y="1960"/>
                  </a:lnTo>
                  <a:lnTo>
                    <a:pt x="1857" y="1818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414" name="Google Shape;414;p17"/>
          <p:cNvGrpSpPr/>
          <p:nvPr/>
        </p:nvGrpSpPr>
        <p:grpSpPr>
          <a:xfrm rot="-3827956" flipH="1">
            <a:off x="3692314" y="332302"/>
            <a:ext cx="364898" cy="496340"/>
            <a:chOff x="6048053" y="559915"/>
            <a:chExt cx="230584" cy="313643"/>
          </a:xfrm>
        </p:grpSpPr>
        <p:sp>
          <p:nvSpPr>
            <p:cNvPr id="415" name="Google Shape;415;p17"/>
            <p:cNvSpPr/>
            <p:nvPr/>
          </p:nvSpPr>
          <p:spPr>
            <a:xfrm rot="860262">
              <a:off x="6109534" y="707904"/>
              <a:ext cx="115699" cy="150118"/>
            </a:xfrm>
            <a:custGeom>
              <a:avLst/>
              <a:gdLst/>
              <a:ahLst/>
              <a:cxnLst/>
              <a:rect l="l" t="t" r="r" b="b"/>
              <a:pathLst>
                <a:path w="3691" h="4789" extrusionOk="0">
                  <a:moveTo>
                    <a:pt x="2355" y="1"/>
                  </a:moveTo>
                  <a:lnTo>
                    <a:pt x="1" y="829"/>
                  </a:lnTo>
                  <a:lnTo>
                    <a:pt x="1088" y="3925"/>
                  </a:lnTo>
                  <a:cubicBezTo>
                    <a:pt x="1258" y="4455"/>
                    <a:pt x="1751" y="4789"/>
                    <a:pt x="2277" y="4789"/>
                  </a:cubicBezTo>
                  <a:cubicBezTo>
                    <a:pt x="2413" y="4789"/>
                    <a:pt x="2551" y="4766"/>
                    <a:pt x="2687" y="4719"/>
                  </a:cubicBezTo>
                  <a:cubicBezTo>
                    <a:pt x="3349" y="4485"/>
                    <a:pt x="3691" y="3754"/>
                    <a:pt x="3442" y="3101"/>
                  </a:cubicBezTo>
                  <a:lnTo>
                    <a:pt x="235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16" name="Google Shape;416;p17"/>
            <p:cNvSpPr/>
            <p:nvPr/>
          </p:nvSpPr>
          <p:spPr>
            <a:xfrm rot="860262">
              <a:off x="6099646" y="575415"/>
              <a:ext cx="116013" cy="151998"/>
            </a:xfrm>
            <a:custGeom>
              <a:avLst/>
              <a:gdLst/>
              <a:ahLst/>
              <a:cxnLst/>
              <a:rect l="l" t="t" r="r" b="b"/>
              <a:pathLst>
                <a:path w="3701" h="4849" extrusionOk="0">
                  <a:moveTo>
                    <a:pt x="1403" y="1"/>
                  </a:moveTo>
                  <a:cubicBezTo>
                    <a:pt x="1266" y="1"/>
                    <a:pt x="1127" y="24"/>
                    <a:pt x="990" y="72"/>
                  </a:cubicBezTo>
                  <a:cubicBezTo>
                    <a:pt x="342" y="301"/>
                    <a:pt x="0" y="1012"/>
                    <a:pt x="230" y="1666"/>
                  </a:cubicBezTo>
                  <a:lnTo>
                    <a:pt x="1346" y="4848"/>
                  </a:lnTo>
                  <a:lnTo>
                    <a:pt x="3700" y="4020"/>
                  </a:lnTo>
                  <a:lnTo>
                    <a:pt x="2584" y="837"/>
                  </a:lnTo>
                  <a:cubicBezTo>
                    <a:pt x="2403" y="325"/>
                    <a:pt x="1920" y="1"/>
                    <a:pt x="14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17" name="Google Shape;417;p17"/>
            <p:cNvSpPr/>
            <p:nvPr/>
          </p:nvSpPr>
          <p:spPr>
            <a:xfrm rot="860262">
              <a:off x="6080293" y="576101"/>
              <a:ext cx="166104" cy="281271"/>
            </a:xfrm>
            <a:custGeom>
              <a:avLst/>
              <a:gdLst/>
              <a:ahLst/>
              <a:cxnLst/>
              <a:rect l="l" t="t" r="r" b="b"/>
              <a:pathLst>
                <a:path w="5299" h="8973" extrusionOk="0">
                  <a:moveTo>
                    <a:pt x="1511" y="194"/>
                  </a:moveTo>
                  <a:cubicBezTo>
                    <a:pt x="1999" y="194"/>
                    <a:pt x="2433" y="501"/>
                    <a:pt x="2593" y="959"/>
                  </a:cubicBezTo>
                  <a:lnTo>
                    <a:pt x="4797" y="7242"/>
                  </a:lnTo>
                  <a:cubicBezTo>
                    <a:pt x="5006" y="7842"/>
                    <a:pt x="4694" y="8495"/>
                    <a:pt x="4095" y="8704"/>
                  </a:cubicBezTo>
                  <a:cubicBezTo>
                    <a:pt x="3969" y="8748"/>
                    <a:pt x="3841" y="8769"/>
                    <a:pt x="3715" y="8769"/>
                  </a:cubicBezTo>
                  <a:cubicBezTo>
                    <a:pt x="3241" y="8769"/>
                    <a:pt x="2798" y="8473"/>
                    <a:pt x="2632" y="8002"/>
                  </a:cubicBezTo>
                  <a:lnTo>
                    <a:pt x="429" y="1719"/>
                  </a:lnTo>
                  <a:cubicBezTo>
                    <a:pt x="327" y="1432"/>
                    <a:pt x="346" y="1115"/>
                    <a:pt x="478" y="842"/>
                  </a:cubicBezTo>
                  <a:cubicBezTo>
                    <a:pt x="668" y="447"/>
                    <a:pt x="1073" y="194"/>
                    <a:pt x="1511" y="194"/>
                  </a:cubicBezTo>
                  <a:close/>
                  <a:moveTo>
                    <a:pt x="1516" y="1"/>
                  </a:moveTo>
                  <a:cubicBezTo>
                    <a:pt x="1368" y="1"/>
                    <a:pt x="1216" y="25"/>
                    <a:pt x="1068" y="77"/>
                  </a:cubicBezTo>
                  <a:cubicBezTo>
                    <a:pt x="371" y="321"/>
                    <a:pt x="0" y="1086"/>
                    <a:pt x="239" y="1788"/>
                  </a:cubicBezTo>
                  <a:lnTo>
                    <a:pt x="2442" y="8066"/>
                  </a:lnTo>
                  <a:cubicBezTo>
                    <a:pt x="2632" y="8607"/>
                    <a:pt x="3144" y="8968"/>
                    <a:pt x="3719" y="8972"/>
                  </a:cubicBezTo>
                  <a:cubicBezTo>
                    <a:pt x="4650" y="8968"/>
                    <a:pt x="5299" y="8051"/>
                    <a:pt x="4992" y="7174"/>
                  </a:cubicBezTo>
                  <a:lnTo>
                    <a:pt x="2788" y="891"/>
                  </a:lnTo>
                  <a:cubicBezTo>
                    <a:pt x="2588" y="341"/>
                    <a:pt x="2070" y="1"/>
                    <a:pt x="15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18" name="Google Shape;418;p17"/>
            <p:cNvSpPr/>
            <p:nvPr/>
          </p:nvSpPr>
          <p:spPr>
            <a:xfrm rot="860262">
              <a:off x="6124412" y="702044"/>
              <a:ext cx="75984" cy="31817"/>
            </a:xfrm>
            <a:custGeom>
              <a:avLst/>
              <a:gdLst/>
              <a:ahLst/>
              <a:cxnLst/>
              <a:rect l="l" t="t" r="r" b="b"/>
              <a:pathLst>
                <a:path w="2424" h="1015" extrusionOk="0">
                  <a:moveTo>
                    <a:pt x="2360" y="1"/>
                  </a:moveTo>
                  <a:lnTo>
                    <a:pt x="1" y="825"/>
                  </a:lnTo>
                  <a:lnTo>
                    <a:pt x="69" y="1015"/>
                  </a:lnTo>
                  <a:lnTo>
                    <a:pt x="2423" y="191"/>
                  </a:lnTo>
                  <a:lnTo>
                    <a:pt x="236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419" name="Google Shape;419;p17"/>
          <p:cNvGrpSpPr/>
          <p:nvPr/>
        </p:nvGrpSpPr>
        <p:grpSpPr>
          <a:xfrm flipH="1">
            <a:off x="8389346" y="1551100"/>
            <a:ext cx="501524" cy="377094"/>
            <a:chOff x="5381375" y="1945244"/>
            <a:chExt cx="316919" cy="238290"/>
          </a:xfrm>
        </p:grpSpPr>
        <p:sp>
          <p:nvSpPr>
            <p:cNvPr id="420" name="Google Shape;420;p17"/>
            <p:cNvSpPr/>
            <p:nvPr/>
          </p:nvSpPr>
          <p:spPr>
            <a:xfrm rot="860262">
              <a:off x="5515519" y="2042632"/>
              <a:ext cx="154349" cy="119649"/>
            </a:xfrm>
            <a:custGeom>
              <a:avLst/>
              <a:gdLst/>
              <a:ahLst/>
              <a:cxnLst/>
              <a:rect l="l" t="t" r="r" b="b"/>
              <a:pathLst>
                <a:path w="4924" h="3817" extrusionOk="0">
                  <a:moveTo>
                    <a:pt x="1064" y="0"/>
                  </a:moveTo>
                  <a:lnTo>
                    <a:pt x="1" y="2262"/>
                  </a:lnTo>
                  <a:lnTo>
                    <a:pt x="3047" y="3700"/>
                  </a:lnTo>
                  <a:cubicBezTo>
                    <a:pt x="3213" y="3778"/>
                    <a:pt x="3393" y="3817"/>
                    <a:pt x="3579" y="3817"/>
                  </a:cubicBezTo>
                  <a:cubicBezTo>
                    <a:pt x="4164" y="3817"/>
                    <a:pt x="4671" y="3412"/>
                    <a:pt x="4797" y="2842"/>
                  </a:cubicBezTo>
                  <a:cubicBezTo>
                    <a:pt x="4924" y="2272"/>
                    <a:pt x="4641" y="1692"/>
                    <a:pt x="4110" y="1443"/>
                  </a:cubicBezTo>
                  <a:lnTo>
                    <a:pt x="106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21" name="Google Shape;421;p17"/>
            <p:cNvSpPr/>
            <p:nvPr/>
          </p:nvSpPr>
          <p:spPr>
            <a:xfrm rot="860262">
              <a:off x="5408914" y="1965983"/>
              <a:ext cx="155729" cy="118928"/>
            </a:xfrm>
            <a:custGeom>
              <a:avLst/>
              <a:gdLst/>
              <a:ahLst/>
              <a:cxnLst/>
              <a:rect l="l" t="t" r="r" b="b"/>
              <a:pathLst>
                <a:path w="4968" h="3794" extrusionOk="0">
                  <a:moveTo>
                    <a:pt x="1429" y="1"/>
                  </a:moveTo>
                  <a:cubicBezTo>
                    <a:pt x="963" y="1"/>
                    <a:pt x="514" y="264"/>
                    <a:pt x="303" y="713"/>
                  </a:cubicBezTo>
                  <a:cubicBezTo>
                    <a:pt x="1" y="1352"/>
                    <a:pt x="283" y="2107"/>
                    <a:pt x="932" y="2390"/>
                  </a:cubicBezTo>
                  <a:lnTo>
                    <a:pt x="3900" y="3794"/>
                  </a:lnTo>
                  <a:lnTo>
                    <a:pt x="4968" y="1532"/>
                  </a:lnTo>
                  <a:lnTo>
                    <a:pt x="1994" y="138"/>
                  </a:lnTo>
                  <a:cubicBezTo>
                    <a:pt x="1813" y="45"/>
                    <a:pt x="1619" y="1"/>
                    <a:pt x="142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22" name="Google Shape;422;p17"/>
            <p:cNvSpPr/>
            <p:nvPr/>
          </p:nvSpPr>
          <p:spPr>
            <a:xfrm rot="860262">
              <a:off x="5398478" y="1977544"/>
              <a:ext cx="282713" cy="173690"/>
            </a:xfrm>
            <a:custGeom>
              <a:avLst/>
              <a:gdLst/>
              <a:ahLst/>
              <a:cxnLst/>
              <a:rect l="l" t="t" r="r" b="b"/>
              <a:pathLst>
                <a:path w="9019" h="5541" extrusionOk="0">
                  <a:moveTo>
                    <a:pt x="1575" y="222"/>
                  </a:moveTo>
                  <a:cubicBezTo>
                    <a:pt x="1725" y="222"/>
                    <a:pt x="1878" y="252"/>
                    <a:pt x="2024" y="315"/>
                  </a:cubicBezTo>
                  <a:lnTo>
                    <a:pt x="8048" y="3157"/>
                  </a:lnTo>
                  <a:cubicBezTo>
                    <a:pt x="8618" y="3425"/>
                    <a:pt x="8862" y="4107"/>
                    <a:pt x="8594" y="4682"/>
                  </a:cubicBezTo>
                  <a:cubicBezTo>
                    <a:pt x="8404" y="5082"/>
                    <a:pt x="7999" y="5336"/>
                    <a:pt x="7561" y="5336"/>
                  </a:cubicBezTo>
                  <a:cubicBezTo>
                    <a:pt x="7551" y="5336"/>
                    <a:pt x="7542" y="5336"/>
                    <a:pt x="7532" y="5336"/>
                  </a:cubicBezTo>
                  <a:cubicBezTo>
                    <a:pt x="7372" y="5336"/>
                    <a:pt x="7216" y="5297"/>
                    <a:pt x="7073" y="5228"/>
                  </a:cubicBezTo>
                  <a:lnTo>
                    <a:pt x="4022" y="3790"/>
                  </a:lnTo>
                  <a:lnTo>
                    <a:pt x="1049" y="2387"/>
                  </a:lnTo>
                  <a:cubicBezTo>
                    <a:pt x="503" y="2104"/>
                    <a:pt x="274" y="1441"/>
                    <a:pt x="537" y="880"/>
                  </a:cubicBezTo>
                  <a:cubicBezTo>
                    <a:pt x="732" y="468"/>
                    <a:pt x="1145" y="222"/>
                    <a:pt x="1575" y="222"/>
                  </a:cubicBezTo>
                  <a:close/>
                  <a:moveTo>
                    <a:pt x="1542" y="1"/>
                  </a:moveTo>
                  <a:cubicBezTo>
                    <a:pt x="1037" y="1"/>
                    <a:pt x="552" y="286"/>
                    <a:pt x="322" y="773"/>
                  </a:cubicBezTo>
                  <a:cubicBezTo>
                    <a:pt x="1" y="1446"/>
                    <a:pt x="288" y="2250"/>
                    <a:pt x="966" y="2572"/>
                  </a:cubicBezTo>
                  <a:lnTo>
                    <a:pt x="6986" y="5413"/>
                  </a:lnTo>
                  <a:cubicBezTo>
                    <a:pt x="7161" y="5496"/>
                    <a:pt x="7361" y="5540"/>
                    <a:pt x="7561" y="5540"/>
                  </a:cubicBezTo>
                  <a:cubicBezTo>
                    <a:pt x="8189" y="5540"/>
                    <a:pt x="8740" y="5106"/>
                    <a:pt x="8877" y="4487"/>
                  </a:cubicBezTo>
                  <a:cubicBezTo>
                    <a:pt x="9018" y="3868"/>
                    <a:pt x="8711" y="3240"/>
                    <a:pt x="8136" y="2971"/>
                  </a:cubicBezTo>
                  <a:lnTo>
                    <a:pt x="2116" y="130"/>
                  </a:lnTo>
                  <a:cubicBezTo>
                    <a:pt x="1931" y="42"/>
                    <a:pt x="1735" y="1"/>
                    <a:pt x="15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23" name="Google Shape;423;p17"/>
            <p:cNvSpPr/>
            <p:nvPr/>
          </p:nvSpPr>
          <p:spPr>
            <a:xfrm rot="860262">
              <a:off x="5520305" y="2026807"/>
              <a:ext cx="39152" cy="73539"/>
            </a:xfrm>
            <a:custGeom>
              <a:avLst/>
              <a:gdLst/>
              <a:ahLst/>
              <a:cxnLst/>
              <a:rect l="l" t="t" r="r" b="b"/>
              <a:pathLst>
                <a:path w="1249" h="2346" extrusionOk="0">
                  <a:moveTo>
                    <a:pt x="1063" y="1"/>
                  </a:moveTo>
                  <a:lnTo>
                    <a:pt x="1" y="2257"/>
                  </a:lnTo>
                  <a:lnTo>
                    <a:pt x="186" y="2345"/>
                  </a:lnTo>
                  <a:lnTo>
                    <a:pt x="1248" y="88"/>
                  </a:lnTo>
                  <a:lnTo>
                    <a:pt x="106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424" name="Google Shape;424;p17"/>
          <p:cNvSpPr/>
          <p:nvPr/>
        </p:nvSpPr>
        <p:spPr>
          <a:xfrm flipH="1">
            <a:off x="5375500" y="4652900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1">
  <p:cSld name="CUSTOM_7">
    <p:spTree>
      <p:nvGrpSpPr>
        <p:cNvPr id="1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p18"/>
          <p:cNvSpPr txBox="1">
            <a:spLocks noGrp="1"/>
          </p:cNvSpPr>
          <p:nvPr>
            <p:ph type="title"/>
          </p:nvPr>
        </p:nvSpPr>
        <p:spPr>
          <a:xfrm>
            <a:off x="3161075" y="2863393"/>
            <a:ext cx="5095500" cy="113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427" name="Google Shape;427;p18"/>
          <p:cNvSpPr txBox="1">
            <a:spLocks noGrp="1"/>
          </p:cNvSpPr>
          <p:nvPr>
            <p:ph type="title" idx="2" hasCustomPrompt="1"/>
          </p:nvPr>
        </p:nvSpPr>
        <p:spPr>
          <a:xfrm>
            <a:off x="887425" y="2863400"/>
            <a:ext cx="1891800" cy="113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9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428" name="Google Shape;428;p18"/>
          <p:cNvSpPr txBox="1">
            <a:spLocks noGrp="1"/>
          </p:cNvSpPr>
          <p:nvPr>
            <p:ph type="subTitle" idx="1"/>
          </p:nvPr>
        </p:nvSpPr>
        <p:spPr>
          <a:xfrm>
            <a:off x="3161075" y="4149518"/>
            <a:ext cx="5095500" cy="43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429" name="Google Shape;429;p18"/>
          <p:cNvGrpSpPr/>
          <p:nvPr/>
        </p:nvGrpSpPr>
        <p:grpSpPr>
          <a:xfrm>
            <a:off x="320157" y="958410"/>
            <a:ext cx="393080" cy="492538"/>
            <a:chOff x="7462019" y="2740914"/>
            <a:chExt cx="248392" cy="311241"/>
          </a:xfrm>
        </p:grpSpPr>
        <p:sp>
          <p:nvSpPr>
            <p:cNvPr id="430" name="Google Shape;430;p18"/>
            <p:cNvSpPr/>
            <p:nvPr/>
          </p:nvSpPr>
          <p:spPr>
            <a:xfrm rot="860262">
              <a:off x="7486037" y="2873144"/>
              <a:ext cx="123160" cy="148926"/>
            </a:xfrm>
            <a:custGeom>
              <a:avLst/>
              <a:gdLst/>
              <a:ahLst/>
              <a:cxnLst/>
              <a:rect l="l" t="t" r="r" b="b"/>
              <a:pathLst>
                <a:path w="3929" h="4751" extrusionOk="0">
                  <a:moveTo>
                    <a:pt x="1662" y="1"/>
                  </a:moveTo>
                  <a:lnTo>
                    <a:pt x="288" y="2979"/>
                  </a:lnTo>
                  <a:cubicBezTo>
                    <a:pt x="0" y="3608"/>
                    <a:pt x="273" y="4349"/>
                    <a:pt x="897" y="4636"/>
                  </a:cubicBezTo>
                  <a:cubicBezTo>
                    <a:pt x="1067" y="4714"/>
                    <a:pt x="1245" y="4751"/>
                    <a:pt x="1420" y="4751"/>
                  </a:cubicBezTo>
                  <a:cubicBezTo>
                    <a:pt x="1893" y="4751"/>
                    <a:pt x="2345" y="4482"/>
                    <a:pt x="2554" y="4027"/>
                  </a:cubicBezTo>
                  <a:lnTo>
                    <a:pt x="3929" y="1044"/>
                  </a:lnTo>
                  <a:lnTo>
                    <a:pt x="166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31" name="Google Shape;431;p18"/>
            <p:cNvSpPr/>
            <p:nvPr/>
          </p:nvSpPr>
          <p:spPr>
            <a:xfrm rot="860262">
              <a:off x="7565661" y="2770467"/>
              <a:ext cx="118897" cy="151466"/>
            </a:xfrm>
            <a:custGeom>
              <a:avLst/>
              <a:gdLst/>
              <a:ahLst/>
              <a:cxnLst/>
              <a:rect l="l" t="t" r="r" b="b"/>
              <a:pathLst>
                <a:path w="3793" h="4832" extrusionOk="0">
                  <a:moveTo>
                    <a:pt x="2541" y="0"/>
                  </a:moveTo>
                  <a:cubicBezTo>
                    <a:pt x="2061" y="0"/>
                    <a:pt x="1614" y="275"/>
                    <a:pt x="1409" y="722"/>
                  </a:cubicBezTo>
                  <a:lnTo>
                    <a:pt x="0" y="3788"/>
                  </a:lnTo>
                  <a:lnTo>
                    <a:pt x="2267" y="4831"/>
                  </a:lnTo>
                  <a:lnTo>
                    <a:pt x="3680" y="1770"/>
                  </a:lnTo>
                  <a:cubicBezTo>
                    <a:pt x="3754" y="1604"/>
                    <a:pt x="3793" y="1429"/>
                    <a:pt x="3793" y="1248"/>
                  </a:cubicBezTo>
                  <a:cubicBezTo>
                    <a:pt x="3793" y="664"/>
                    <a:pt x="3383" y="152"/>
                    <a:pt x="2813" y="30"/>
                  </a:cubicBezTo>
                  <a:cubicBezTo>
                    <a:pt x="2722" y="10"/>
                    <a:pt x="2631" y="0"/>
                    <a:pt x="25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32" name="Google Shape;432;p18"/>
            <p:cNvSpPr/>
            <p:nvPr/>
          </p:nvSpPr>
          <p:spPr>
            <a:xfrm rot="860262">
              <a:off x="7492991" y="2759739"/>
              <a:ext cx="186448" cy="273591"/>
            </a:xfrm>
            <a:custGeom>
              <a:avLst/>
              <a:gdLst/>
              <a:ahLst/>
              <a:cxnLst/>
              <a:rect l="l" t="t" r="r" b="b"/>
              <a:pathLst>
                <a:path w="5948" h="8728" extrusionOk="0">
                  <a:moveTo>
                    <a:pt x="4432" y="183"/>
                  </a:moveTo>
                  <a:cubicBezTo>
                    <a:pt x="4593" y="183"/>
                    <a:pt x="4753" y="217"/>
                    <a:pt x="4904" y="285"/>
                  </a:cubicBezTo>
                  <a:cubicBezTo>
                    <a:pt x="5309" y="476"/>
                    <a:pt x="5567" y="880"/>
                    <a:pt x="5572" y="1329"/>
                  </a:cubicBezTo>
                  <a:cubicBezTo>
                    <a:pt x="5572" y="1494"/>
                    <a:pt x="5538" y="1660"/>
                    <a:pt x="5470" y="1806"/>
                  </a:cubicBezTo>
                  <a:lnTo>
                    <a:pt x="2682" y="7855"/>
                  </a:lnTo>
                  <a:cubicBezTo>
                    <a:pt x="2486" y="8275"/>
                    <a:pt x="2073" y="8521"/>
                    <a:pt x="1640" y="8521"/>
                  </a:cubicBezTo>
                  <a:cubicBezTo>
                    <a:pt x="1480" y="8521"/>
                    <a:pt x="1317" y="8487"/>
                    <a:pt x="1161" y="8416"/>
                  </a:cubicBezTo>
                  <a:cubicBezTo>
                    <a:pt x="586" y="8153"/>
                    <a:pt x="337" y="7470"/>
                    <a:pt x="600" y="6895"/>
                  </a:cubicBezTo>
                  <a:lnTo>
                    <a:pt x="3384" y="851"/>
                  </a:lnTo>
                  <a:cubicBezTo>
                    <a:pt x="3574" y="441"/>
                    <a:pt x="3983" y="183"/>
                    <a:pt x="4432" y="183"/>
                  </a:cubicBezTo>
                  <a:close/>
                  <a:moveTo>
                    <a:pt x="4416" y="1"/>
                  </a:moveTo>
                  <a:cubicBezTo>
                    <a:pt x="3913" y="1"/>
                    <a:pt x="3432" y="282"/>
                    <a:pt x="3198" y="763"/>
                  </a:cubicBezTo>
                  <a:lnTo>
                    <a:pt x="415" y="6812"/>
                  </a:lnTo>
                  <a:cubicBezTo>
                    <a:pt x="1" y="7704"/>
                    <a:pt x="654" y="8723"/>
                    <a:pt x="1639" y="8728"/>
                  </a:cubicBezTo>
                  <a:cubicBezTo>
                    <a:pt x="2165" y="8728"/>
                    <a:pt x="2643" y="8421"/>
                    <a:pt x="2867" y="7938"/>
                  </a:cubicBezTo>
                  <a:lnTo>
                    <a:pt x="5655" y="1894"/>
                  </a:lnTo>
                  <a:cubicBezTo>
                    <a:pt x="5948" y="1216"/>
                    <a:pt x="5650" y="432"/>
                    <a:pt x="4982" y="125"/>
                  </a:cubicBezTo>
                  <a:cubicBezTo>
                    <a:pt x="4798" y="41"/>
                    <a:pt x="4606" y="1"/>
                    <a:pt x="44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33" name="Google Shape;433;p18"/>
            <p:cNvSpPr/>
            <p:nvPr/>
          </p:nvSpPr>
          <p:spPr>
            <a:xfrm rot="860262">
              <a:off x="7550102" y="2878143"/>
              <a:ext cx="73852" cy="38525"/>
            </a:xfrm>
            <a:custGeom>
              <a:avLst/>
              <a:gdLst/>
              <a:ahLst/>
              <a:cxnLst/>
              <a:rect l="l" t="t" r="r" b="b"/>
              <a:pathLst>
                <a:path w="2356" h="1229" extrusionOk="0">
                  <a:moveTo>
                    <a:pt x="89" y="1"/>
                  </a:moveTo>
                  <a:lnTo>
                    <a:pt x="1" y="186"/>
                  </a:lnTo>
                  <a:lnTo>
                    <a:pt x="2272" y="1229"/>
                  </a:lnTo>
                  <a:lnTo>
                    <a:pt x="2355" y="1044"/>
                  </a:lnTo>
                  <a:lnTo>
                    <a:pt x="8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434" name="Google Shape;434;p18"/>
          <p:cNvGrpSpPr/>
          <p:nvPr/>
        </p:nvGrpSpPr>
        <p:grpSpPr>
          <a:xfrm>
            <a:off x="8539508" y="4362421"/>
            <a:ext cx="483187" cy="450345"/>
            <a:chOff x="5467179" y="2412672"/>
            <a:chExt cx="305332" cy="284578"/>
          </a:xfrm>
        </p:grpSpPr>
        <p:sp>
          <p:nvSpPr>
            <p:cNvPr id="435" name="Google Shape;435;p18"/>
            <p:cNvSpPr/>
            <p:nvPr/>
          </p:nvSpPr>
          <p:spPr>
            <a:xfrm rot="860262">
              <a:off x="5493726" y="2515525"/>
              <a:ext cx="146889" cy="139397"/>
            </a:xfrm>
            <a:custGeom>
              <a:avLst/>
              <a:gdLst/>
              <a:ahLst/>
              <a:cxnLst/>
              <a:rect l="l" t="t" r="r" b="b"/>
              <a:pathLst>
                <a:path w="4686" h="4447" extrusionOk="0">
                  <a:moveTo>
                    <a:pt x="2974" y="0"/>
                  </a:moveTo>
                  <a:lnTo>
                    <a:pt x="586" y="2252"/>
                  </a:lnTo>
                  <a:cubicBezTo>
                    <a:pt x="45" y="2715"/>
                    <a:pt x="1" y="3534"/>
                    <a:pt x="488" y="4051"/>
                  </a:cubicBezTo>
                  <a:cubicBezTo>
                    <a:pt x="735" y="4315"/>
                    <a:pt x="1066" y="4446"/>
                    <a:pt x="1398" y="4446"/>
                  </a:cubicBezTo>
                  <a:cubicBezTo>
                    <a:pt x="1722" y="4446"/>
                    <a:pt x="2046" y="4321"/>
                    <a:pt x="2292" y="4070"/>
                  </a:cubicBezTo>
                  <a:lnTo>
                    <a:pt x="4685" y="1823"/>
                  </a:lnTo>
                  <a:lnTo>
                    <a:pt x="297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36" name="Google Shape;436;p18"/>
            <p:cNvSpPr/>
            <p:nvPr/>
          </p:nvSpPr>
          <p:spPr>
            <a:xfrm rot="860262">
              <a:off x="5604514" y="2458102"/>
              <a:ext cx="147014" cy="140275"/>
            </a:xfrm>
            <a:custGeom>
              <a:avLst/>
              <a:gdLst/>
              <a:ahLst/>
              <a:cxnLst/>
              <a:rect l="l" t="t" r="r" b="b"/>
              <a:pathLst>
                <a:path w="4690" h="4475" extrusionOk="0">
                  <a:moveTo>
                    <a:pt x="3313" y="0"/>
                  </a:moveTo>
                  <a:cubicBezTo>
                    <a:pt x="3004" y="0"/>
                    <a:pt x="2696" y="115"/>
                    <a:pt x="2457" y="341"/>
                  </a:cubicBezTo>
                  <a:lnTo>
                    <a:pt x="0" y="2651"/>
                  </a:lnTo>
                  <a:lnTo>
                    <a:pt x="1711" y="4474"/>
                  </a:lnTo>
                  <a:lnTo>
                    <a:pt x="4168" y="2159"/>
                  </a:lnTo>
                  <a:cubicBezTo>
                    <a:pt x="4299" y="2037"/>
                    <a:pt x="4402" y="1886"/>
                    <a:pt x="4470" y="1720"/>
                  </a:cubicBezTo>
                  <a:cubicBezTo>
                    <a:pt x="4689" y="1174"/>
                    <a:pt x="4499" y="551"/>
                    <a:pt x="4017" y="219"/>
                  </a:cubicBezTo>
                  <a:cubicBezTo>
                    <a:pt x="3803" y="73"/>
                    <a:pt x="3557" y="0"/>
                    <a:pt x="33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37" name="Google Shape;437;p18"/>
            <p:cNvSpPr/>
            <p:nvPr/>
          </p:nvSpPr>
          <p:spPr>
            <a:xfrm rot="860262">
              <a:off x="5491419" y="2440923"/>
              <a:ext cx="256852" cy="228076"/>
            </a:xfrm>
            <a:custGeom>
              <a:avLst/>
              <a:gdLst/>
              <a:ahLst/>
              <a:cxnLst/>
              <a:rect l="l" t="t" r="r" b="b"/>
              <a:pathLst>
                <a:path w="8194" h="7276" extrusionOk="0">
                  <a:moveTo>
                    <a:pt x="6654" y="217"/>
                  </a:moveTo>
                  <a:cubicBezTo>
                    <a:pt x="7692" y="217"/>
                    <a:pt x="8194" y="1489"/>
                    <a:pt x="7438" y="2201"/>
                  </a:cubicBezTo>
                  <a:lnTo>
                    <a:pt x="2589" y="6758"/>
                  </a:lnTo>
                  <a:cubicBezTo>
                    <a:pt x="2366" y="6976"/>
                    <a:pt x="2078" y="7083"/>
                    <a:pt x="1791" y="7083"/>
                  </a:cubicBezTo>
                  <a:cubicBezTo>
                    <a:pt x="1486" y="7083"/>
                    <a:pt x="1181" y="6963"/>
                    <a:pt x="956" y="6724"/>
                  </a:cubicBezTo>
                  <a:cubicBezTo>
                    <a:pt x="517" y="6256"/>
                    <a:pt x="541" y="5520"/>
                    <a:pt x="1019" y="5091"/>
                  </a:cubicBezTo>
                  <a:lnTo>
                    <a:pt x="5864" y="529"/>
                  </a:lnTo>
                  <a:cubicBezTo>
                    <a:pt x="6079" y="329"/>
                    <a:pt x="6361" y="217"/>
                    <a:pt x="6654" y="217"/>
                  </a:cubicBezTo>
                  <a:close/>
                  <a:moveTo>
                    <a:pt x="6669" y="0"/>
                  </a:moveTo>
                  <a:cubicBezTo>
                    <a:pt x="6330" y="0"/>
                    <a:pt x="5990" y="127"/>
                    <a:pt x="5728" y="383"/>
                  </a:cubicBezTo>
                  <a:lnTo>
                    <a:pt x="878" y="4940"/>
                  </a:lnTo>
                  <a:cubicBezTo>
                    <a:pt x="0" y="5764"/>
                    <a:pt x="556" y="7241"/>
                    <a:pt x="1760" y="7275"/>
                  </a:cubicBezTo>
                  <a:lnTo>
                    <a:pt x="1804" y="7275"/>
                  </a:lnTo>
                  <a:cubicBezTo>
                    <a:pt x="2145" y="7275"/>
                    <a:pt x="2476" y="7143"/>
                    <a:pt x="2730" y="6909"/>
                  </a:cubicBezTo>
                  <a:lnTo>
                    <a:pt x="7580" y="2347"/>
                  </a:lnTo>
                  <a:cubicBezTo>
                    <a:pt x="8135" y="1840"/>
                    <a:pt x="8170" y="973"/>
                    <a:pt x="7653" y="427"/>
                  </a:cubicBezTo>
                  <a:cubicBezTo>
                    <a:pt x="7387" y="143"/>
                    <a:pt x="7028" y="0"/>
                    <a:pt x="66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38" name="Google Shape;438;p18"/>
            <p:cNvSpPr/>
            <p:nvPr/>
          </p:nvSpPr>
          <p:spPr>
            <a:xfrm rot="860262">
              <a:off x="5593468" y="2525913"/>
              <a:ext cx="58242" cy="61439"/>
            </a:xfrm>
            <a:custGeom>
              <a:avLst/>
              <a:gdLst/>
              <a:ahLst/>
              <a:cxnLst/>
              <a:rect l="l" t="t" r="r" b="b"/>
              <a:pathLst>
                <a:path w="1858" h="1960" extrusionOk="0">
                  <a:moveTo>
                    <a:pt x="146" y="0"/>
                  </a:moveTo>
                  <a:lnTo>
                    <a:pt x="0" y="142"/>
                  </a:lnTo>
                  <a:lnTo>
                    <a:pt x="1711" y="1960"/>
                  </a:lnTo>
                  <a:lnTo>
                    <a:pt x="1857" y="1818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439" name="Google Shape;439;p18"/>
          <p:cNvGrpSpPr/>
          <p:nvPr/>
        </p:nvGrpSpPr>
        <p:grpSpPr>
          <a:xfrm>
            <a:off x="8256567" y="324430"/>
            <a:ext cx="502368" cy="313612"/>
            <a:chOff x="8068696" y="916317"/>
            <a:chExt cx="317452" cy="198175"/>
          </a:xfrm>
        </p:grpSpPr>
        <p:sp>
          <p:nvSpPr>
            <p:cNvPr id="440" name="Google Shape;440;p18"/>
            <p:cNvSpPr/>
            <p:nvPr/>
          </p:nvSpPr>
          <p:spPr>
            <a:xfrm rot="860262">
              <a:off x="8087475" y="937160"/>
              <a:ext cx="152970" cy="99525"/>
            </a:xfrm>
            <a:custGeom>
              <a:avLst/>
              <a:gdLst/>
              <a:ahLst/>
              <a:cxnLst/>
              <a:rect l="l" t="t" r="r" b="b"/>
              <a:pathLst>
                <a:path w="4880" h="3175" extrusionOk="0">
                  <a:moveTo>
                    <a:pt x="1362" y="1"/>
                  </a:moveTo>
                  <a:cubicBezTo>
                    <a:pt x="789" y="1"/>
                    <a:pt x="275" y="398"/>
                    <a:pt x="147" y="981"/>
                  </a:cubicBezTo>
                  <a:cubicBezTo>
                    <a:pt x="1" y="1668"/>
                    <a:pt x="444" y="2346"/>
                    <a:pt x="1136" y="2477"/>
                  </a:cubicBezTo>
                  <a:lnTo>
                    <a:pt x="4349" y="3174"/>
                  </a:lnTo>
                  <a:lnTo>
                    <a:pt x="4880" y="737"/>
                  </a:lnTo>
                  <a:lnTo>
                    <a:pt x="1673" y="40"/>
                  </a:lnTo>
                  <a:cubicBezTo>
                    <a:pt x="1568" y="14"/>
                    <a:pt x="1464" y="1"/>
                    <a:pt x="136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41" name="Google Shape;441;p18"/>
            <p:cNvSpPr/>
            <p:nvPr/>
          </p:nvSpPr>
          <p:spPr>
            <a:xfrm rot="860262">
              <a:off x="8213787" y="992984"/>
              <a:ext cx="150525" cy="99963"/>
            </a:xfrm>
            <a:custGeom>
              <a:avLst/>
              <a:gdLst/>
              <a:ahLst/>
              <a:cxnLst/>
              <a:rect l="l" t="t" r="r" b="b"/>
              <a:pathLst>
                <a:path w="4802" h="3189" extrusionOk="0">
                  <a:moveTo>
                    <a:pt x="532" y="0"/>
                  </a:moveTo>
                  <a:lnTo>
                    <a:pt x="1" y="2442"/>
                  </a:lnTo>
                  <a:lnTo>
                    <a:pt x="3296" y="3159"/>
                  </a:lnTo>
                  <a:cubicBezTo>
                    <a:pt x="3383" y="3178"/>
                    <a:pt x="3472" y="3188"/>
                    <a:pt x="3561" y="3188"/>
                  </a:cubicBezTo>
                  <a:cubicBezTo>
                    <a:pt x="3650" y="3188"/>
                    <a:pt x="3739" y="3178"/>
                    <a:pt x="3827" y="3159"/>
                  </a:cubicBezTo>
                  <a:lnTo>
                    <a:pt x="3827" y="3154"/>
                  </a:lnTo>
                  <a:cubicBezTo>
                    <a:pt x="4397" y="3027"/>
                    <a:pt x="4802" y="2520"/>
                    <a:pt x="4802" y="1935"/>
                  </a:cubicBezTo>
                  <a:cubicBezTo>
                    <a:pt x="4802" y="1350"/>
                    <a:pt x="4397" y="844"/>
                    <a:pt x="3827" y="717"/>
                  </a:cubicBezTo>
                  <a:lnTo>
                    <a:pt x="53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42" name="Google Shape;442;p18"/>
            <p:cNvSpPr/>
            <p:nvPr/>
          </p:nvSpPr>
          <p:spPr>
            <a:xfrm rot="860262">
              <a:off x="8080110" y="950784"/>
              <a:ext cx="294624" cy="129241"/>
            </a:xfrm>
            <a:custGeom>
              <a:avLst/>
              <a:gdLst/>
              <a:ahLst/>
              <a:cxnLst/>
              <a:rect l="l" t="t" r="r" b="b"/>
              <a:pathLst>
                <a:path w="9399" h="4123" extrusionOk="0">
                  <a:moveTo>
                    <a:pt x="1450" y="200"/>
                  </a:moveTo>
                  <a:cubicBezTo>
                    <a:pt x="1539" y="200"/>
                    <a:pt x="1630" y="211"/>
                    <a:pt x="1721" y="233"/>
                  </a:cubicBezTo>
                  <a:lnTo>
                    <a:pt x="8223" y="1651"/>
                  </a:lnTo>
                  <a:cubicBezTo>
                    <a:pt x="8750" y="1763"/>
                    <a:pt x="9125" y="2231"/>
                    <a:pt x="9125" y="2767"/>
                  </a:cubicBezTo>
                  <a:cubicBezTo>
                    <a:pt x="9125" y="3308"/>
                    <a:pt x="8750" y="3776"/>
                    <a:pt x="8223" y="3888"/>
                  </a:cubicBezTo>
                  <a:cubicBezTo>
                    <a:pt x="8143" y="3906"/>
                    <a:pt x="8061" y="3914"/>
                    <a:pt x="7980" y="3914"/>
                  </a:cubicBezTo>
                  <a:cubicBezTo>
                    <a:pt x="7898" y="3914"/>
                    <a:pt x="7816" y="3906"/>
                    <a:pt x="7736" y="3888"/>
                  </a:cubicBezTo>
                  <a:lnTo>
                    <a:pt x="4441" y="3172"/>
                  </a:lnTo>
                  <a:lnTo>
                    <a:pt x="1234" y="2470"/>
                  </a:lnTo>
                  <a:cubicBezTo>
                    <a:pt x="605" y="2348"/>
                    <a:pt x="196" y="1729"/>
                    <a:pt x="332" y="1100"/>
                  </a:cubicBezTo>
                  <a:cubicBezTo>
                    <a:pt x="449" y="563"/>
                    <a:pt x="925" y="200"/>
                    <a:pt x="1450" y="200"/>
                  </a:cubicBezTo>
                  <a:close/>
                  <a:moveTo>
                    <a:pt x="1475" y="1"/>
                  </a:moveTo>
                  <a:cubicBezTo>
                    <a:pt x="855" y="1"/>
                    <a:pt x="297" y="433"/>
                    <a:pt x="161" y="1061"/>
                  </a:cubicBezTo>
                  <a:cubicBezTo>
                    <a:pt x="1" y="1793"/>
                    <a:pt x="464" y="2509"/>
                    <a:pt x="1190" y="2670"/>
                  </a:cubicBezTo>
                  <a:lnTo>
                    <a:pt x="7692" y="4088"/>
                  </a:lnTo>
                  <a:cubicBezTo>
                    <a:pt x="7790" y="4108"/>
                    <a:pt x="7887" y="4122"/>
                    <a:pt x="7985" y="4122"/>
                  </a:cubicBezTo>
                  <a:cubicBezTo>
                    <a:pt x="8672" y="4122"/>
                    <a:pt x="9252" y="3601"/>
                    <a:pt x="9325" y="2914"/>
                  </a:cubicBezTo>
                  <a:cubicBezTo>
                    <a:pt x="9398" y="2226"/>
                    <a:pt x="8945" y="1598"/>
                    <a:pt x="8267" y="1451"/>
                  </a:cubicBezTo>
                  <a:lnTo>
                    <a:pt x="1765" y="33"/>
                  </a:lnTo>
                  <a:cubicBezTo>
                    <a:pt x="1668" y="11"/>
                    <a:pt x="1570" y="1"/>
                    <a:pt x="14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43" name="Google Shape;443;p18"/>
            <p:cNvSpPr/>
            <p:nvPr/>
          </p:nvSpPr>
          <p:spPr>
            <a:xfrm rot="860262">
              <a:off x="8215727" y="976172"/>
              <a:ext cx="22946" cy="77802"/>
            </a:xfrm>
            <a:custGeom>
              <a:avLst/>
              <a:gdLst/>
              <a:ahLst/>
              <a:cxnLst/>
              <a:rect l="l" t="t" r="r" b="b"/>
              <a:pathLst>
                <a:path w="732" h="2482" extrusionOk="0">
                  <a:moveTo>
                    <a:pt x="536" y="1"/>
                  </a:moveTo>
                  <a:lnTo>
                    <a:pt x="0" y="2438"/>
                  </a:lnTo>
                  <a:lnTo>
                    <a:pt x="200" y="2482"/>
                  </a:lnTo>
                  <a:lnTo>
                    <a:pt x="731" y="45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444" name="Google Shape;444;p18"/>
          <p:cNvGrpSpPr/>
          <p:nvPr/>
        </p:nvGrpSpPr>
        <p:grpSpPr>
          <a:xfrm>
            <a:off x="320147" y="4586619"/>
            <a:ext cx="504021" cy="361201"/>
            <a:chOff x="8201303" y="1121442"/>
            <a:chExt cx="318496" cy="228247"/>
          </a:xfrm>
        </p:grpSpPr>
        <p:sp>
          <p:nvSpPr>
            <p:cNvPr id="445" name="Google Shape;445;p18"/>
            <p:cNvSpPr/>
            <p:nvPr/>
          </p:nvSpPr>
          <p:spPr>
            <a:xfrm rot="860262">
              <a:off x="8213390" y="1182711"/>
              <a:ext cx="155885" cy="114163"/>
            </a:xfrm>
            <a:custGeom>
              <a:avLst/>
              <a:gdLst/>
              <a:ahLst/>
              <a:cxnLst/>
              <a:rect l="l" t="t" r="r" b="b"/>
              <a:pathLst>
                <a:path w="4973" h="3642" extrusionOk="0">
                  <a:moveTo>
                    <a:pt x="4051" y="1"/>
                  </a:moveTo>
                  <a:lnTo>
                    <a:pt x="1000" y="1219"/>
                  </a:lnTo>
                  <a:cubicBezTo>
                    <a:pt x="332" y="1458"/>
                    <a:pt x="1" y="2199"/>
                    <a:pt x="259" y="2857"/>
                  </a:cubicBezTo>
                  <a:cubicBezTo>
                    <a:pt x="456" y="3344"/>
                    <a:pt x="926" y="3642"/>
                    <a:pt x="1420" y="3642"/>
                  </a:cubicBezTo>
                  <a:cubicBezTo>
                    <a:pt x="1588" y="3642"/>
                    <a:pt x="1758" y="3607"/>
                    <a:pt x="1921" y="3535"/>
                  </a:cubicBezTo>
                  <a:lnTo>
                    <a:pt x="4973" y="2316"/>
                  </a:lnTo>
                  <a:lnTo>
                    <a:pt x="405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46" name="Google Shape;446;p18"/>
            <p:cNvSpPr/>
            <p:nvPr/>
          </p:nvSpPr>
          <p:spPr>
            <a:xfrm rot="860262">
              <a:off x="8346820" y="1173023"/>
              <a:ext cx="151904" cy="114540"/>
            </a:xfrm>
            <a:custGeom>
              <a:avLst/>
              <a:gdLst/>
              <a:ahLst/>
              <a:cxnLst/>
              <a:rect l="l" t="t" r="r" b="b"/>
              <a:pathLst>
                <a:path w="4846" h="3654" extrusionOk="0">
                  <a:moveTo>
                    <a:pt x="3597" y="0"/>
                  </a:moveTo>
                  <a:cubicBezTo>
                    <a:pt x="3441" y="0"/>
                    <a:pt x="3283" y="29"/>
                    <a:pt x="3130" y="91"/>
                  </a:cubicBezTo>
                  <a:lnTo>
                    <a:pt x="0" y="1339"/>
                  </a:lnTo>
                  <a:lnTo>
                    <a:pt x="922" y="3654"/>
                  </a:lnTo>
                  <a:lnTo>
                    <a:pt x="4056" y="2406"/>
                  </a:lnTo>
                  <a:cubicBezTo>
                    <a:pt x="4533" y="2216"/>
                    <a:pt x="4845" y="1758"/>
                    <a:pt x="4845" y="1246"/>
                  </a:cubicBezTo>
                  <a:cubicBezTo>
                    <a:pt x="4845" y="1085"/>
                    <a:pt x="4811" y="929"/>
                    <a:pt x="4753" y="783"/>
                  </a:cubicBezTo>
                  <a:cubicBezTo>
                    <a:pt x="4560" y="297"/>
                    <a:pt x="4093" y="0"/>
                    <a:pt x="359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47" name="Google Shape;447;p18"/>
            <p:cNvSpPr/>
            <p:nvPr/>
          </p:nvSpPr>
          <p:spPr>
            <a:xfrm rot="860262">
              <a:off x="8216906" y="1154488"/>
              <a:ext cx="287289" cy="162155"/>
            </a:xfrm>
            <a:custGeom>
              <a:avLst/>
              <a:gdLst/>
              <a:ahLst/>
              <a:cxnLst/>
              <a:rect l="l" t="t" r="r" b="b"/>
              <a:pathLst>
                <a:path w="9165" h="5173" extrusionOk="0">
                  <a:moveTo>
                    <a:pt x="7639" y="206"/>
                  </a:moveTo>
                  <a:lnTo>
                    <a:pt x="7639" y="210"/>
                  </a:lnTo>
                  <a:cubicBezTo>
                    <a:pt x="8106" y="210"/>
                    <a:pt x="8526" y="493"/>
                    <a:pt x="8701" y="932"/>
                  </a:cubicBezTo>
                  <a:cubicBezTo>
                    <a:pt x="8755" y="1063"/>
                    <a:pt x="8784" y="1210"/>
                    <a:pt x="8784" y="1351"/>
                  </a:cubicBezTo>
                  <a:cubicBezTo>
                    <a:pt x="8784" y="1824"/>
                    <a:pt x="8496" y="2248"/>
                    <a:pt x="8058" y="2419"/>
                  </a:cubicBezTo>
                  <a:lnTo>
                    <a:pt x="1877" y="4885"/>
                  </a:lnTo>
                  <a:cubicBezTo>
                    <a:pt x="1739" y="4940"/>
                    <a:pt x="1593" y="4968"/>
                    <a:pt x="1448" y="4968"/>
                  </a:cubicBezTo>
                  <a:cubicBezTo>
                    <a:pt x="1297" y="4968"/>
                    <a:pt x="1146" y="4937"/>
                    <a:pt x="1005" y="4875"/>
                  </a:cubicBezTo>
                  <a:cubicBezTo>
                    <a:pt x="59" y="4475"/>
                    <a:pt x="79" y="3135"/>
                    <a:pt x="1029" y="2755"/>
                  </a:cubicBezTo>
                  <a:lnTo>
                    <a:pt x="7210" y="288"/>
                  </a:lnTo>
                  <a:cubicBezTo>
                    <a:pt x="7346" y="235"/>
                    <a:pt x="7492" y="206"/>
                    <a:pt x="7639" y="206"/>
                  </a:cubicBezTo>
                  <a:close/>
                  <a:moveTo>
                    <a:pt x="7639" y="1"/>
                  </a:moveTo>
                  <a:cubicBezTo>
                    <a:pt x="7471" y="1"/>
                    <a:pt x="7301" y="32"/>
                    <a:pt x="7136" y="98"/>
                  </a:cubicBezTo>
                  <a:lnTo>
                    <a:pt x="951" y="2565"/>
                  </a:lnTo>
                  <a:cubicBezTo>
                    <a:pt x="352" y="2804"/>
                    <a:pt x="1" y="3437"/>
                    <a:pt x="122" y="4076"/>
                  </a:cubicBezTo>
                  <a:cubicBezTo>
                    <a:pt x="244" y="4709"/>
                    <a:pt x="805" y="5172"/>
                    <a:pt x="1448" y="5172"/>
                  </a:cubicBezTo>
                  <a:cubicBezTo>
                    <a:pt x="1624" y="5172"/>
                    <a:pt x="1794" y="5138"/>
                    <a:pt x="1950" y="5075"/>
                  </a:cubicBezTo>
                  <a:lnTo>
                    <a:pt x="8136" y="2604"/>
                  </a:lnTo>
                  <a:cubicBezTo>
                    <a:pt x="8828" y="2331"/>
                    <a:pt x="9164" y="1541"/>
                    <a:pt x="8886" y="849"/>
                  </a:cubicBezTo>
                  <a:cubicBezTo>
                    <a:pt x="8678" y="322"/>
                    <a:pt x="8173" y="1"/>
                    <a:pt x="76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48" name="Google Shape;448;p18"/>
            <p:cNvSpPr/>
            <p:nvPr/>
          </p:nvSpPr>
          <p:spPr>
            <a:xfrm rot="860262">
              <a:off x="8340393" y="1197516"/>
              <a:ext cx="35045" cy="75074"/>
            </a:xfrm>
            <a:custGeom>
              <a:avLst/>
              <a:gdLst/>
              <a:ahLst/>
              <a:cxnLst/>
              <a:rect l="l" t="t" r="r" b="b"/>
              <a:pathLst>
                <a:path w="1118" h="2395" extrusionOk="0">
                  <a:moveTo>
                    <a:pt x="191" y="1"/>
                  </a:moveTo>
                  <a:lnTo>
                    <a:pt x="1" y="79"/>
                  </a:lnTo>
                  <a:lnTo>
                    <a:pt x="927" y="2394"/>
                  </a:lnTo>
                  <a:lnTo>
                    <a:pt x="1117" y="2321"/>
                  </a:lnTo>
                  <a:lnTo>
                    <a:pt x="19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449" name="Google Shape;449;p18"/>
          <p:cNvSpPr/>
          <p:nvPr/>
        </p:nvSpPr>
        <p:spPr>
          <a:xfrm>
            <a:off x="1155475" y="370613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50" name="Google Shape;450;p18"/>
          <p:cNvSpPr/>
          <p:nvPr/>
        </p:nvSpPr>
        <p:spPr>
          <a:xfrm>
            <a:off x="8670475" y="1131300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CUSTOM_2">
    <p:spTree>
      <p:nvGrpSpPr>
        <p:cNvPr id="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p19"/>
          <p:cNvSpPr txBox="1">
            <a:spLocks noGrp="1"/>
          </p:cNvSpPr>
          <p:nvPr>
            <p:ph type="title"/>
          </p:nvPr>
        </p:nvSpPr>
        <p:spPr>
          <a:xfrm>
            <a:off x="713225" y="368825"/>
            <a:ext cx="7709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453" name="Google Shape;453;p19"/>
          <p:cNvGrpSpPr/>
          <p:nvPr/>
        </p:nvGrpSpPr>
        <p:grpSpPr>
          <a:xfrm rot="10800000" flipH="1">
            <a:off x="887432" y="4598205"/>
            <a:ext cx="393080" cy="492538"/>
            <a:chOff x="7462019" y="2740914"/>
            <a:chExt cx="248392" cy="311241"/>
          </a:xfrm>
        </p:grpSpPr>
        <p:sp>
          <p:nvSpPr>
            <p:cNvPr id="454" name="Google Shape;454;p19"/>
            <p:cNvSpPr/>
            <p:nvPr/>
          </p:nvSpPr>
          <p:spPr>
            <a:xfrm rot="860262">
              <a:off x="7486037" y="2873144"/>
              <a:ext cx="123160" cy="148926"/>
            </a:xfrm>
            <a:custGeom>
              <a:avLst/>
              <a:gdLst/>
              <a:ahLst/>
              <a:cxnLst/>
              <a:rect l="l" t="t" r="r" b="b"/>
              <a:pathLst>
                <a:path w="3929" h="4751" extrusionOk="0">
                  <a:moveTo>
                    <a:pt x="1662" y="1"/>
                  </a:moveTo>
                  <a:lnTo>
                    <a:pt x="288" y="2979"/>
                  </a:lnTo>
                  <a:cubicBezTo>
                    <a:pt x="0" y="3608"/>
                    <a:pt x="273" y="4349"/>
                    <a:pt x="897" y="4636"/>
                  </a:cubicBezTo>
                  <a:cubicBezTo>
                    <a:pt x="1067" y="4714"/>
                    <a:pt x="1245" y="4751"/>
                    <a:pt x="1420" y="4751"/>
                  </a:cubicBezTo>
                  <a:cubicBezTo>
                    <a:pt x="1893" y="4751"/>
                    <a:pt x="2345" y="4482"/>
                    <a:pt x="2554" y="4027"/>
                  </a:cubicBezTo>
                  <a:lnTo>
                    <a:pt x="3929" y="1044"/>
                  </a:lnTo>
                  <a:lnTo>
                    <a:pt x="166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55" name="Google Shape;455;p19"/>
            <p:cNvSpPr/>
            <p:nvPr/>
          </p:nvSpPr>
          <p:spPr>
            <a:xfrm rot="860262">
              <a:off x="7565661" y="2770467"/>
              <a:ext cx="118897" cy="151466"/>
            </a:xfrm>
            <a:custGeom>
              <a:avLst/>
              <a:gdLst/>
              <a:ahLst/>
              <a:cxnLst/>
              <a:rect l="l" t="t" r="r" b="b"/>
              <a:pathLst>
                <a:path w="3793" h="4832" extrusionOk="0">
                  <a:moveTo>
                    <a:pt x="2541" y="0"/>
                  </a:moveTo>
                  <a:cubicBezTo>
                    <a:pt x="2061" y="0"/>
                    <a:pt x="1614" y="275"/>
                    <a:pt x="1409" y="722"/>
                  </a:cubicBezTo>
                  <a:lnTo>
                    <a:pt x="0" y="3788"/>
                  </a:lnTo>
                  <a:lnTo>
                    <a:pt x="2267" y="4831"/>
                  </a:lnTo>
                  <a:lnTo>
                    <a:pt x="3680" y="1770"/>
                  </a:lnTo>
                  <a:cubicBezTo>
                    <a:pt x="3754" y="1604"/>
                    <a:pt x="3793" y="1429"/>
                    <a:pt x="3793" y="1248"/>
                  </a:cubicBezTo>
                  <a:cubicBezTo>
                    <a:pt x="3793" y="664"/>
                    <a:pt x="3383" y="152"/>
                    <a:pt x="2813" y="30"/>
                  </a:cubicBezTo>
                  <a:cubicBezTo>
                    <a:pt x="2722" y="10"/>
                    <a:pt x="2631" y="0"/>
                    <a:pt x="25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56" name="Google Shape;456;p19"/>
            <p:cNvSpPr/>
            <p:nvPr/>
          </p:nvSpPr>
          <p:spPr>
            <a:xfrm rot="860262">
              <a:off x="7492991" y="2759739"/>
              <a:ext cx="186448" cy="273591"/>
            </a:xfrm>
            <a:custGeom>
              <a:avLst/>
              <a:gdLst/>
              <a:ahLst/>
              <a:cxnLst/>
              <a:rect l="l" t="t" r="r" b="b"/>
              <a:pathLst>
                <a:path w="5948" h="8728" extrusionOk="0">
                  <a:moveTo>
                    <a:pt x="4432" y="183"/>
                  </a:moveTo>
                  <a:cubicBezTo>
                    <a:pt x="4593" y="183"/>
                    <a:pt x="4753" y="217"/>
                    <a:pt x="4904" y="285"/>
                  </a:cubicBezTo>
                  <a:cubicBezTo>
                    <a:pt x="5309" y="476"/>
                    <a:pt x="5567" y="880"/>
                    <a:pt x="5572" y="1329"/>
                  </a:cubicBezTo>
                  <a:cubicBezTo>
                    <a:pt x="5572" y="1494"/>
                    <a:pt x="5538" y="1660"/>
                    <a:pt x="5470" y="1806"/>
                  </a:cubicBezTo>
                  <a:lnTo>
                    <a:pt x="2682" y="7855"/>
                  </a:lnTo>
                  <a:cubicBezTo>
                    <a:pt x="2486" y="8275"/>
                    <a:pt x="2073" y="8521"/>
                    <a:pt x="1640" y="8521"/>
                  </a:cubicBezTo>
                  <a:cubicBezTo>
                    <a:pt x="1480" y="8521"/>
                    <a:pt x="1317" y="8487"/>
                    <a:pt x="1161" y="8416"/>
                  </a:cubicBezTo>
                  <a:cubicBezTo>
                    <a:pt x="586" y="8153"/>
                    <a:pt x="337" y="7470"/>
                    <a:pt x="600" y="6895"/>
                  </a:cubicBezTo>
                  <a:lnTo>
                    <a:pt x="3384" y="851"/>
                  </a:lnTo>
                  <a:cubicBezTo>
                    <a:pt x="3574" y="441"/>
                    <a:pt x="3983" y="183"/>
                    <a:pt x="4432" y="183"/>
                  </a:cubicBezTo>
                  <a:close/>
                  <a:moveTo>
                    <a:pt x="4416" y="1"/>
                  </a:moveTo>
                  <a:cubicBezTo>
                    <a:pt x="3913" y="1"/>
                    <a:pt x="3432" y="282"/>
                    <a:pt x="3198" y="763"/>
                  </a:cubicBezTo>
                  <a:lnTo>
                    <a:pt x="415" y="6812"/>
                  </a:lnTo>
                  <a:cubicBezTo>
                    <a:pt x="1" y="7704"/>
                    <a:pt x="654" y="8723"/>
                    <a:pt x="1639" y="8728"/>
                  </a:cubicBezTo>
                  <a:cubicBezTo>
                    <a:pt x="2165" y="8728"/>
                    <a:pt x="2643" y="8421"/>
                    <a:pt x="2867" y="7938"/>
                  </a:cubicBezTo>
                  <a:lnTo>
                    <a:pt x="5655" y="1894"/>
                  </a:lnTo>
                  <a:cubicBezTo>
                    <a:pt x="5948" y="1216"/>
                    <a:pt x="5650" y="432"/>
                    <a:pt x="4982" y="125"/>
                  </a:cubicBezTo>
                  <a:cubicBezTo>
                    <a:pt x="4798" y="41"/>
                    <a:pt x="4606" y="1"/>
                    <a:pt x="44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57" name="Google Shape;457;p19"/>
            <p:cNvSpPr/>
            <p:nvPr/>
          </p:nvSpPr>
          <p:spPr>
            <a:xfrm rot="860262">
              <a:off x="7550102" y="2878143"/>
              <a:ext cx="73852" cy="38525"/>
            </a:xfrm>
            <a:custGeom>
              <a:avLst/>
              <a:gdLst/>
              <a:ahLst/>
              <a:cxnLst/>
              <a:rect l="l" t="t" r="r" b="b"/>
              <a:pathLst>
                <a:path w="2356" h="1229" extrusionOk="0">
                  <a:moveTo>
                    <a:pt x="89" y="1"/>
                  </a:moveTo>
                  <a:lnTo>
                    <a:pt x="1" y="186"/>
                  </a:lnTo>
                  <a:lnTo>
                    <a:pt x="2272" y="1229"/>
                  </a:lnTo>
                  <a:lnTo>
                    <a:pt x="2355" y="1044"/>
                  </a:lnTo>
                  <a:lnTo>
                    <a:pt x="8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458" name="Google Shape;458;p19"/>
          <p:cNvGrpSpPr/>
          <p:nvPr/>
        </p:nvGrpSpPr>
        <p:grpSpPr>
          <a:xfrm rot="10800000" flipH="1">
            <a:off x="8549033" y="804225"/>
            <a:ext cx="483187" cy="450345"/>
            <a:chOff x="5467179" y="2412672"/>
            <a:chExt cx="305332" cy="284578"/>
          </a:xfrm>
        </p:grpSpPr>
        <p:sp>
          <p:nvSpPr>
            <p:cNvPr id="459" name="Google Shape;459;p19"/>
            <p:cNvSpPr/>
            <p:nvPr/>
          </p:nvSpPr>
          <p:spPr>
            <a:xfrm rot="860262">
              <a:off x="5493726" y="2515525"/>
              <a:ext cx="146889" cy="139397"/>
            </a:xfrm>
            <a:custGeom>
              <a:avLst/>
              <a:gdLst/>
              <a:ahLst/>
              <a:cxnLst/>
              <a:rect l="l" t="t" r="r" b="b"/>
              <a:pathLst>
                <a:path w="4686" h="4447" extrusionOk="0">
                  <a:moveTo>
                    <a:pt x="2974" y="0"/>
                  </a:moveTo>
                  <a:lnTo>
                    <a:pt x="586" y="2252"/>
                  </a:lnTo>
                  <a:cubicBezTo>
                    <a:pt x="45" y="2715"/>
                    <a:pt x="1" y="3534"/>
                    <a:pt x="488" y="4051"/>
                  </a:cubicBezTo>
                  <a:cubicBezTo>
                    <a:pt x="735" y="4315"/>
                    <a:pt x="1066" y="4446"/>
                    <a:pt x="1398" y="4446"/>
                  </a:cubicBezTo>
                  <a:cubicBezTo>
                    <a:pt x="1722" y="4446"/>
                    <a:pt x="2046" y="4321"/>
                    <a:pt x="2292" y="4070"/>
                  </a:cubicBezTo>
                  <a:lnTo>
                    <a:pt x="4685" y="1823"/>
                  </a:lnTo>
                  <a:lnTo>
                    <a:pt x="297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60" name="Google Shape;460;p19"/>
            <p:cNvSpPr/>
            <p:nvPr/>
          </p:nvSpPr>
          <p:spPr>
            <a:xfrm rot="860262">
              <a:off x="5604514" y="2458102"/>
              <a:ext cx="147014" cy="140275"/>
            </a:xfrm>
            <a:custGeom>
              <a:avLst/>
              <a:gdLst/>
              <a:ahLst/>
              <a:cxnLst/>
              <a:rect l="l" t="t" r="r" b="b"/>
              <a:pathLst>
                <a:path w="4690" h="4475" extrusionOk="0">
                  <a:moveTo>
                    <a:pt x="3313" y="0"/>
                  </a:moveTo>
                  <a:cubicBezTo>
                    <a:pt x="3004" y="0"/>
                    <a:pt x="2696" y="115"/>
                    <a:pt x="2457" y="341"/>
                  </a:cubicBezTo>
                  <a:lnTo>
                    <a:pt x="0" y="2651"/>
                  </a:lnTo>
                  <a:lnTo>
                    <a:pt x="1711" y="4474"/>
                  </a:lnTo>
                  <a:lnTo>
                    <a:pt x="4168" y="2159"/>
                  </a:lnTo>
                  <a:cubicBezTo>
                    <a:pt x="4299" y="2037"/>
                    <a:pt x="4402" y="1886"/>
                    <a:pt x="4470" y="1720"/>
                  </a:cubicBezTo>
                  <a:cubicBezTo>
                    <a:pt x="4689" y="1174"/>
                    <a:pt x="4499" y="551"/>
                    <a:pt x="4017" y="219"/>
                  </a:cubicBezTo>
                  <a:cubicBezTo>
                    <a:pt x="3803" y="73"/>
                    <a:pt x="3557" y="0"/>
                    <a:pt x="33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61" name="Google Shape;461;p19"/>
            <p:cNvSpPr/>
            <p:nvPr/>
          </p:nvSpPr>
          <p:spPr>
            <a:xfrm rot="860262">
              <a:off x="5491419" y="2440923"/>
              <a:ext cx="256852" cy="228076"/>
            </a:xfrm>
            <a:custGeom>
              <a:avLst/>
              <a:gdLst/>
              <a:ahLst/>
              <a:cxnLst/>
              <a:rect l="l" t="t" r="r" b="b"/>
              <a:pathLst>
                <a:path w="8194" h="7276" extrusionOk="0">
                  <a:moveTo>
                    <a:pt x="6654" y="217"/>
                  </a:moveTo>
                  <a:cubicBezTo>
                    <a:pt x="7692" y="217"/>
                    <a:pt x="8194" y="1489"/>
                    <a:pt x="7438" y="2201"/>
                  </a:cubicBezTo>
                  <a:lnTo>
                    <a:pt x="2589" y="6758"/>
                  </a:lnTo>
                  <a:cubicBezTo>
                    <a:pt x="2366" y="6976"/>
                    <a:pt x="2078" y="7083"/>
                    <a:pt x="1791" y="7083"/>
                  </a:cubicBezTo>
                  <a:cubicBezTo>
                    <a:pt x="1486" y="7083"/>
                    <a:pt x="1181" y="6963"/>
                    <a:pt x="956" y="6724"/>
                  </a:cubicBezTo>
                  <a:cubicBezTo>
                    <a:pt x="517" y="6256"/>
                    <a:pt x="541" y="5520"/>
                    <a:pt x="1019" y="5091"/>
                  </a:cubicBezTo>
                  <a:lnTo>
                    <a:pt x="5864" y="529"/>
                  </a:lnTo>
                  <a:cubicBezTo>
                    <a:pt x="6079" y="329"/>
                    <a:pt x="6361" y="217"/>
                    <a:pt x="6654" y="217"/>
                  </a:cubicBezTo>
                  <a:close/>
                  <a:moveTo>
                    <a:pt x="6669" y="0"/>
                  </a:moveTo>
                  <a:cubicBezTo>
                    <a:pt x="6330" y="0"/>
                    <a:pt x="5990" y="127"/>
                    <a:pt x="5728" y="383"/>
                  </a:cubicBezTo>
                  <a:lnTo>
                    <a:pt x="878" y="4940"/>
                  </a:lnTo>
                  <a:cubicBezTo>
                    <a:pt x="0" y="5764"/>
                    <a:pt x="556" y="7241"/>
                    <a:pt x="1760" y="7275"/>
                  </a:cubicBezTo>
                  <a:lnTo>
                    <a:pt x="1804" y="7275"/>
                  </a:lnTo>
                  <a:cubicBezTo>
                    <a:pt x="2145" y="7275"/>
                    <a:pt x="2476" y="7143"/>
                    <a:pt x="2730" y="6909"/>
                  </a:cubicBezTo>
                  <a:lnTo>
                    <a:pt x="7580" y="2347"/>
                  </a:lnTo>
                  <a:cubicBezTo>
                    <a:pt x="8135" y="1840"/>
                    <a:pt x="8170" y="973"/>
                    <a:pt x="7653" y="427"/>
                  </a:cubicBezTo>
                  <a:cubicBezTo>
                    <a:pt x="7387" y="143"/>
                    <a:pt x="7028" y="0"/>
                    <a:pt x="66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62" name="Google Shape;462;p19"/>
            <p:cNvSpPr/>
            <p:nvPr/>
          </p:nvSpPr>
          <p:spPr>
            <a:xfrm rot="860262">
              <a:off x="5593468" y="2525913"/>
              <a:ext cx="58242" cy="61439"/>
            </a:xfrm>
            <a:custGeom>
              <a:avLst/>
              <a:gdLst/>
              <a:ahLst/>
              <a:cxnLst/>
              <a:rect l="l" t="t" r="r" b="b"/>
              <a:pathLst>
                <a:path w="1858" h="1960" extrusionOk="0">
                  <a:moveTo>
                    <a:pt x="146" y="0"/>
                  </a:moveTo>
                  <a:lnTo>
                    <a:pt x="0" y="142"/>
                  </a:lnTo>
                  <a:lnTo>
                    <a:pt x="1711" y="1960"/>
                  </a:lnTo>
                  <a:lnTo>
                    <a:pt x="1857" y="1818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463" name="Google Shape;463;p19"/>
          <p:cNvGrpSpPr/>
          <p:nvPr/>
        </p:nvGrpSpPr>
        <p:grpSpPr>
          <a:xfrm rot="-6365228" flipH="1">
            <a:off x="7594296" y="44285"/>
            <a:ext cx="362479" cy="496208"/>
            <a:chOff x="7665335" y="2885404"/>
            <a:chExt cx="229059" cy="313566"/>
          </a:xfrm>
        </p:grpSpPr>
        <p:sp>
          <p:nvSpPr>
            <p:cNvPr id="464" name="Google Shape;464;p19"/>
            <p:cNvSpPr/>
            <p:nvPr/>
          </p:nvSpPr>
          <p:spPr>
            <a:xfrm rot="860262">
              <a:off x="7717046" y="2901387"/>
              <a:ext cx="116170" cy="152061"/>
            </a:xfrm>
            <a:custGeom>
              <a:avLst/>
              <a:gdLst/>
              <a:ahLst/>
              <a:cxnLst/>
              <a:rect l="l" t="t" r="r" b="b"/>
              <a:pathLst>
                <a:path w="3706" h="4851" extrusionOk="0">
                  <a:moveTo>
                    <a:pt x="1410" y="1"/>
                  </a:moveTo>
                  <a:cubicBezTo>
                    <a:pt x="1268" y="1"/>
                    <a:pt x="1127" y="25"/>
                    <a:pt x="995" y="74"/>
                  </a:cubicBezTo>
                  <a:cubicBezTo>
                    <a:pt x="347" y="303"/>
                    <a:pt x="1" y="1015"/>
                    <a:pt x="230" y="1663"/>
                  </a:cubicBezTo>
                  <a:lnTo>
                    <a:pt x="1351" y="4851"/>
                  </a:lnTo>
                  <a:lnTo>
                    <a:pt x="3705" y="4022"/>
                  </a:lnTo>
                  <a:lnTo>
                    <a:pt x="2589" y="839"/>
                  </a:lnTo>
                  <a:cubicBezTo>
                    <a:pt x="2414" y="337"/>
                    <a:pt x="1941" y="1"/>
                    <a:pt x="14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65" name="Google Shape;465;p19"/>
            <p:cNvSpPr/>
            <p:nvPr/>
          </p:nvSpPr>
          <p:spPr>
            <a:xfrm rot="860262">
              <a:off x="7727184" y="3033945"/>
              <a:ext cx="115229" cy="149522"/>
            </a:xfrm>
            <a:custGeom>
              <a:avLst/>
              <a:gdLst/>
              <a:ahLst/>
              <a:cxnLst/>
              <a:rect l="l" t="t" r="r" b="b"/>
              <a:pathLst>
                <a:path w="3676" h="4770" extrusionOk="0">
                  <a:moveTo>
                    <a:pt x="2354" y="0"/>
                  </a:moveTo>
                  <a:lnTo>
                    <a:pt x="0" y="829"/>
                  </a:lnTo>
                  <a:lnTo>
                    <a:pt x="1087" y="3924"/>
                  </a:lnTo>
                  <a:cubicBezTo>
                    <a:pt x="1264" y="4444"/>
                    <a:pt x="1747" y="4770"/>
                    <a:pt x="2266" y="4770"/>
                  </a:cubicBezTo>
                  <a:cubicBezTo>
                    <a:pt x="2403" y="4770"/>
                    <a:pt x="2543" y="4747"/>
                    <a:pt x="2681" y="4699"/>
                  </a:cubicBezTo>
                  <a:cubicBezTo>
                    <a:pt x="3334" y="4470"/>
                    <a:pt x="3675" y="3748"/>
                    <a:pt x="3441" y="3095"/>
                  </a:cubicBezTo>
                  <a:lnTo>
                    <a:pt x="235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66" name="Google Shape;466;p19"/>
            <p:cNvSpPr/>
            <p:nvPr/>
          </p:nvSpPr>
          <p:spPr>
            <a:xfrm rot="860262">
              <a:off x="7697644" y="2901379"/>
              <a:ext cx="164443" cy="281616"/>
            </a:xfrm>
            <a:custGeom>
              <a:avLst/>
              <a:gdLst/>
              <a:ahLst/>
              <a:cxnLst/>
              <a:rect l="l" t="t" r="r" b="b"/>
              <a:pathLst>
                <a:path w="5246" h="8984" extrusionOk="0">
                  <a:moveTo>
                    <a:pt x="1522" y="205"/>
                  </a:moveTo>
                  <a:cubicBezTo>
                    <a:pt x="2009" y="205"/>
                    <a:pt x="2443" y="517"/>
                    <a:pt x="2604" y="975"/>
                  </a:cubicBezTo>
                  <a:lnTo>
                    <a:pt x="4807" y="7258"/>
                  </a:lnTo>
                  <a:cubicBezTo>
                    <a:pt x="5016" y="7853"/>
                    <a:pt x="4704" y="8506"/>
                    <a:pt x="4105" y="8716"/>
                  </a:cubicBezTo>
                  <a:cubicBezTo>
                    <a:pt x="3980" y="8760"/>
                    <a:pt x="3851" y="8781"/>
                    <a:pt x="3725" y="8781"/>
                  </a:cubicBezTo>
                  <a:cubicBezTo>
                    <a:pt x="3253" y="8781"/>
                    <a:pt x="2808" y="8487"/>
                    <a:pt x="2643" y="8014"/>
                  </a:cubicBezTo>
                  <a:lnTo>
                    <a:pt x="440" y="1736"/>
                  </a:lnTo>
                  <a:cubicBezTo>
                    <a:pt x="230" y="1136"/>
                    <a:pt x="542" y="478"/>
                    <a:pt x="1141" y="273"/>
                  </a:cubicBezTo>
                  <a:cubicBezTo>
                    <a:pt x="1263" y="230"/>
                    <a:pt x="1395" y="205"/>
                    <a:pt x="1522" y="205"/>
                  </a:cubicBezTo>
                  <a:close/>
                  <a:moveTo>
                    <a:pt x="1522" y="0"/>
                  </a:moveTo>
                  <a:cubicBezTo>
                    <a:pt x="1370" y="0"/>
                    <a:pt x="1219" y="30"/>
                    <a:pt x="1073" y="78"/>
                  </a:cubicBezTo>
                  <a:cubicBezTo>
                    <a:pt x="371" y="327"/>
                    <a:pt x="1" y="1097"/>
                    <a:pt x="249" y="1799"/>
                  </a:cubicBezTo>
                  <a:lnTo>
                    <a:pt x="2453" y="8082"/>
                  </a:lnTo>
                  <a:cubicBezTo>
                    <a:pt x="2643" y="8623"/>
                    <a:pt x="3150" y="8984"/>
                    <a:pt x="3725" y="8984"/>
                  </a:cubicBezTo>
                  <a:cubicBezTo>
                    <a:pt x="3876" y="8984"/>
                    <a:pt x="4027" y="8959"/>
                    <a:pt x="4173" y="8911"/>
                  </a:cubicBezTo>
                  <a:cubicBezTo>
                    <a:pt x="4875" y="8662"/>
                    <a:pt x="5246" y="7892"/>
                    <a:pt x="5002" y="7190"/>
                  </a:cubicBezTo>
                  <a:lnTo>
                    <a:pt x="2794" y="907"/>
                  </a:lnTo>
                  <a:cubicBezTo>
                    <a:pt x="2609" y="366"/>
                    <a:pt x="2097" y="0"/>
                    <a:pt x="15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67" name="Google Shape;467;p19"/>
            <p:cNvSpPr/>
            <p:nvPr/>
          </p:nvSpPr>
          <p:spPr>
            <a:xfrm rot="860262">
              <a:off x="7742029" y="3027666"/>
              <a:ext cx="75984" cy="32130"/>
            </a:xfrm>
            <a:custGeom>
              <a:avLst/>
              <a:gdLst/>
              <a:ahLst/>
              <a:cxnLst/>
              <a:rect l="l" t="t" r="r" b="b"/>
              <a:pathLst>
                <a:path w="2424" h="1025" extrusionOk="0">
                  <a:moveTo>
                    <a:pt x="2355" y="1"/>
                  </a:moveTo>
                  <a:lnTo>
                    <a:pt x="1" y="829"/>
                  </a:lnTo>
                  <a:lnTo>
                    <a:pt x="69" y="1024"/>
                  </a:lnTo>
                  <a:lnTo>
                    <a:pt x="2423" y="196"/>
                  </a:lnTo>
                  <a:lnTo>
                    <a:pt x="235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468" name="Google Shape;468;p19"/>
          <p:cNvGrpSpPr/>
          <p:nvPr/>
        </p:nvGrpSpPr>
        <p:grpSpPr>
          <a:xfrm rot="10800000" flipH="1">
            <a:off x="94452" y="3821622"/>
            <a:ext cx="501524" cy="377094"/>
            <a:chOff x="5381375" y="1945244"/>
            <a:chExt cx="316919" cy="238290"/>
          </a:xfrm>
        </p:grpSpPr>
        <p:sp>
          <p:nvSpPr>
            <p:cNvPr id="469" name="Google Shape;469;p19"/>
            <p:cNvSpPr/>
            <p:nvPr/>
          </p:nvSpPr>
          <p:spPr>
            <a:xfrm rot="860262">
              <a:off x="5515519" y="2042632"/>
              <a:ext cx="154349" cy="119649"/>
            </a:xfrm>
            <a:custGeom>
              <a:avLst/>
              <a:gdLst/>
              <a:ahLst/>
              <a:cxnLst/>
              <a:rect l="l" t="t" r="r" b="b"/>
              <a:pathLst>
                <a:path w="4924" h="3817" extrusionOk="0">
                  <a:moveTo>
                    <a:pt x="1064" y="0"/>
                  </a:moveTo>
                  <a:lnTo>
                    <a:pt x="1" y="2262"/>
                  </a:lnTo>
                  <a:lnTo>
                    <a:pt x="3047" y="3700"/>
                  </a:lnTo>
                  <a:cubicBezTo>
                    <a:pt x="3213" y="3778"/>
                    <a:pt x="3393" y="3817"/>
                    <a:pt x="3579" y="3817"/>
                  </a:cubicBezTo>
                  <a:cubicBezTo>
                    <a:pt x="4164" y="3817"/>
                    <a:pt x="4671" y="3412"/>
                    <a:pt x="4797" y="2842"/>
                  </a:cubicBezTo>
                  <a:cubicBezTo>
                    <a:pt x="4924" y="2272"/>
                    <a:pt x="4641" y="1692"/>
                    <a:pt x="4110" y="1443"/>
                  </a:cubicBezTo>
                  <a:lnTo>
                    <a:pt x="106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70" name="Google Shape;470;p19"/>
            <p:cNvSpPr/>
            <p:nvPr/>
          </p:nvSpPr>
          <p:spPr>
            <a:xfrm rot="860262">
              <a:off x="5408914" y="1965983"/>
              <a:ext cx="155729" cy="118928"/>
            </a:xfrm>
            <a:custGeom>
              <a:avLst/>
              <a:gdLst/>
              <a:ahLst/>
              <a:cxnLst/>
              <a:rect l="l" t="t" r="r" b="b"/>
              <a:pathLst>
                <a:path w="4968" h="3794" extrusionOk="0">
                  <a:moveTo>
                    <a:pt x="1429" y="1"/>
                  </a:moveTo>
                  <a:cubicBezTo>
                    <a:pt x="963" y="1"/>
                    <a:pt x="514" y="264"/>
                    <a:pt x="303" y="713"/>
                  </a:cubicBezTo>
                  <a:cubicBezTo>
                    <a:pt x="1" y="1352"/>
                    <a:pt x="283" y="2107"/>
                    <a:pt x="932" y="2390"/>
                  </a:cubicBezTo>
                  <a:lnTo>
                    <a:pt x="3900" y="3794"/>
                  </a:lnTo>
                  <a:lnTo>
                    <a:pt x="4968" y="1532"/>
                  </a:lnTo>
                  <a:lnTo>
                    <a:pt x="1994" y="138"/>
                  </a:lnTo>
                  <a:cubicBezTo>
                    <a:pt x="1813" y="45"/>
                    <a:pt x="1619" y="1"/>
                    <a:pt x="142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71" name="Google Shape;471;p19"/>
            <p:cNvSpPr/>
            <p:nvPr/>
          </p:nvSpPr>
          <p:spPr>
            <a:xfrm rot="860262">
              <a:off x="5398478" y="1977544"/>
              <a:ext cx="282713" cy="173690"/>
            </a:xfrm>
            <a:custGeom>
              <a:avLst/>
              <a:gdLst/>
              <a:ahLst/>
              <a:cxnLst/>
              <a:rect l="l" t="t" r="r" b="b"/>
              <a:pathLst>
                <a:path w="9019" h="5541" extrusionOk="0">
                  <a:moveTo>
                    <a:pt x="1575" y="222"/>
                  </a:moveTo>
                  <a:cubicBezTo>
                    <a:pt x="1725" y="222"/>
                    <a:pt x="1878" y="252"/>
                    <a:pt x="2024" y="315"/>
                  </a:cubicBezTo>
                  <a:lnTo>
                    <a:pt x="8048" y="3157"/>
                  </a:lnTo>
                  <a:cubicBezTo>
                    <a:pt x="8618" y="3425"/>
                    <a:pt x="8862" y="4107"/>
                    <a:pt x="8594" y="4682"/>
                  </a:cubicBezTo>
                  <a:cubicBezTo>
                    <a:pt x="8404" y="5082"/>
                    <a:pt x="7999" y="5336"/>
                    <a:pt x="7561" y="5336"/>
                  </a:cubicBezTo>
                  <a:cubicBezTo>
                    <a:pt x="7551" y="5336"/>
                    <a:pt x="7542" y="5336"/>
                    <a:pt x="7532" y="5336"/>
                  </a:cubicBezTo>
                  <a:cubicBezTo>
                    <a:pt x="7372" y="5336"/>
                    <a:pt x="7216" y="5297"/>
                    <a:pt x="7073" y="5228"/>
                  </a:cubicBezTo>
                  <a:lnTo>
                    <a:pt x="4022" y="3790"/>
                  </a:lnTo>
                  <a:lnTo>
                    <a:pt x="1049" y="2387"/>
                  </a:lnTo>
                  <a:cubicBezTo>
                    <a:pt x="503" y="2104"/>
                    <a:pt x="274" y="1441"/>
                    <a:pt x="537" y="880"/>
                  </a:cubicBezTo>
                  <a:cubicBezTo>
                    <a:pt x="732" y="468"/>
                    <a:pt x="1145" y="222"/>
                    <a:pt x="1575" y="222"/>
                  </a:cubicBezTo>
                  <a:close/>
                  <a:moveTo>
                    <a:pt x="1542" y="1"/>
                  </a:moveTo>
                  <a:cubicBezTo>
                    <a:pt x="1037" y="1"/>
                    <a:pt x="552" y="286"/>
                    <a:pt x="322" y="773"/>
                  </a:cubicBezTo>
                  <a:cubicBezTo>
                    <a:pt x="1" y="1446"/>
                    <a:pt x="288" y="2250"/>
                    <a:pt x="966" y="2572"/>
                  </a:cubicBezTo>
                  <a:lnTo>
                    <a:pt x="6986" y="5413"/>
                  </a:lnTo>
                  <a:cubicBezTo>
                    <a:pt x="7161" y="5496"/>
                    <a:pt x="7361" y="5540"/>
                    <a:pt x="7561" y="5540"/>
                  </a:cubicBezTo>
                  <a:cubicBezTo>
                    <a:pt x="8189" y="5540"/>
                    <a:pt x="8740" y="5106"/>
                    <a:pt x="8877" y="4487"/>
                  </a:cubicBezTo>
                  <a:cubicBezTo>
                    <a:pt x="9018" y="3868"/>
                    <a:pt x="8711" y="3240"/>
                    <a:pt x="8136" y="2971"/>
                  </a:cubicBezTo>
                  <a:lnTo>
                    <a:pt x="2116" y="130"/>
                  </a:lnTo>
                  <a:cubicBezTo>
                    <a:pt x="1931" y="42"/>
                    <a:pt x="1735" y="1"/>
                    <a:pt x="15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72" name="Google Shape;472;p19"/>
            <p:cNvSpPr/>
            <p:nvPr/>
          </p:nvSpPr>
          <p:spPr>
            <a:xfrm rot="860262">
              <a:off x="5520305" y="2026807"/>
              <a:ext cx="39152" cy="73539"/>
            </a:xfrm>
            <a:custGeom>
              <a:avLst/>
              <a:gdLst/>
              <a:ahLst/>
              <a:cxnLst/>
              <a:rect l="l" t="t" r="r" b="b"/>
              <a:pathLst>
                <a:path w="1249" h="2346" extrusionOk="0">
                  <a:moveTo>
                    <a:pt x="1063" y="1"/>
                  </a:moveTo>
                  <a:lnTo>
                    <a:pt x="1" y="2257"/>
                  </a:lnTo>
                  <a:lnTo>
                    <a:pt x="186" y="2345"/>
                  </a:lnTo>
                  <a:lnTo>
                    <a:pt x="1248" y="88"/>
                  </a:lnTo>
                  <a:lnTo>
                    <a:pt x="106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473" name="Google Shape;473;p19"/>
          <p:cNvSpPr/>
          <p:nvPr/>
        </p:nvSpPr>
        <p:spPr>
          <a:xfrm rot="10800000" flipH="1">
            <a:off x="234600" y="4733856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74" name="Google Shape;474;p19"/>
          <p:cNvSpPr/>
          <p:nvPr/>
        </p:nvSpPr>
        <p:spPr>
          <a:xfrm rot="10800000" flipH="1">
            <a:off x="8680000" y="181869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75" name="Google Shape;475;p19"/>
          <p:cNvSpPr/>
          <p:nvPr/>
        </p:nvSpPr>
        <p:spPr>
          <a:xfrm rot="10800000" flipH="1">
            <a:off x="234600" y="181869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76" name="Google Shape;476;p19"/>
          <p:cNvSpPr/>
          <p:nvPr/>
        </p:nvSpPr>
        <p:spPr>
          <a:xfrm rot="10800000" flipH="1">
            <a:off x="8680000" y="4733856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CUSTOM_2_1"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20"/>
          <p:cNvSpPr txBox="1">
            <a:spLocks noGrp="1"/>
          </p:cNvSpPr>
          <p:nvPr>
            <p:ph type="title"/>
          </p:nvPr>
        </p:nvSpPr>
        <p:spPr>
          <a:xfrm>
            <a:off x="713225" y="368825"/>
            <a:ext cx="7709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479" name="Google Shape;479;p20"/>
          <p:cNvGrpSpPr/>
          <p:nvPr/>
        </p:nvGrpSpPr>
        <p:grpSpPr>
          <a:xfrm>
            <a:off x="8620532" y="941535"/>
            <a:ext cx="393080" cy="492538"/>
            <a:chOff x="7462019" y="2740914"/>
            <a:chExt cx="248392" cy="311241"/>
          </a:xfrm>
        </p:grpSpPr>
        <p:sp>
          <p:nvSpPr>
            <p:cNvPr id="480" name="Google Shape;480;p20"/>
            <p:cNvSpPr/>
            <p:nvPr/>
          </p:nvSpPr>
          <p:spPr>
            <a:xfrm rot="860262">
              <a:off x="7486037" y="2873144"/>
              <a:ext cx="123160" cy="148926"/>
            </a:xfrm>
            <a:custGeom>
              <a:avLst/>
              <a:gdLst/>
              <a:ahLst/>
              <a:cxnLst/>
              <a:rect l="l" t="t" r="r" b="b"/>
              <a:pathLst>
                <a:path w="3929" h="4751" extrusionOk="0">
                  <a:moveTo>
                    <a:pt x="1662" y="1"/>
                  </a:moveTo>
                  <a:lnTo>
                    <a:pt x="288" y="2979"/>
                  </a:lnTo>
                  <a:cubicBezTo>
                    <a:pt x="0" y="3608"/>
                    <a:pt x="273" y="4349"/>
                    <a:pt x="897" y="4636"/>
                  </a:cubicBezTo>
                  <a:cubicBezTo>
                    <a:pt x="1067" y="4714"/>
                    <a:pt x="1245" y="4751"/>
                    <a:pt x="1420" y="4751"/>
                  </a:cubicBezTo>
                  <a:cubicBezTo>
                    <a:pt x="1893" y="4751"/>
                    <a:pt x="2345" y="4482"/>
                    <a:pt x="2554" y="4027"/>
                  </a:cubicBezTo>
                  <a:lnTo>
                    <a:pt x="3929" y="1044"/>
                  </a:lnTo>
                  <a:lnTo>
                    <a:pt x="166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81" name="Google Shape;481;p20"/>
            <p:cNvSpPr/>
            <p:nvPr/>
          </p:nvSpPr>
          <p:spPr>
            <a:xfrm rot="860262">
              <a:off x="7565661" y="2770467"/>
              <a:ext cx="118897" cy="151466"/>
            </a:xfrm>
            <a:custGeom>
              <a:avLst/>
              <a:gdLst/>
              <a:ahLst/>
              <a:cxnLst/>
              <a:rect l="l" t="t" r="r" b="b"/>
              <a:pathLst>
                <a:path w="3793" h="4832" extrusionOk="0">
                  <a:moveTo>
                    <a:pt x="2541" y="0"/>
                  </a:moveTo>
                  <a:cubicBezTo>
                    <a:pt x="2061" y="0"/>
                    <a:pt x="1614" y="275"/>
                    <a:pt x="1409" y="722"/>
                  </a:cubicBezTo>
                  <a:lnTo>
                    <a:pt x="0" y="3788"/>
                  </a:lnTo>
                  <a:lnTo>
                    <a:pt x="2267" y="4831"/>
                  </a:lnTo>
                  <a:lnTo>
                    <a:pt x="3680" y="1770"/>
                  </a:lnTo>
                  <a:cubicBezTo>
                    <a:pt x="3754" y="1604"/>
                    <a:pt x="3793" y="1429"/>
                    <a:pt x="3793" y="1248"/>
                  </a:cubicBezTo>
                  <a:cubicBezTo>
                    <a:pt x="3793" y="664"/>
                    <a:pt x="3383" y="152"/>
                    <a:pt x="2813" y="30"/>
                  </a:cubicBezTo>
                  <a:cubicBezTo>
                    <a:pt x="2722" y="10"/>
                    <a:pt x="2631" y="0"/>
                    <a:pt x="25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82" name="Google Shape;482;p20"/>
            <p:cNvSpPr/>
            <p:nvPr/>
          </p:nvSpPr>
          <p:spPr>
            <a:xfrm rot="860262">
              <a:off x="7492991" y="2759739"/>
              <a:ext cx="186448" cy="273591"/>
            </a:xfrm>
            <a:custGeom>
              <a:avLst/>
              <a:gdLst/>
              <a:ahLst/>
              <a:cxnLst/>
              <a:rect l="l" t="t" r="r" b="b"/>
              <a:pathLst>
                <a:path w="5948" h="8728" extrusionOk="0">
                  <a:moveTo>
                    <a:pt x="4432" y="183"/>
                  </a:moveTo>
                  <a:cubicBezTo>
                    <a:pt x="4593" y="183"/>
                    <a:pt x="4753" y="217"/>
                    <a:pt x="4904" y="285"/>
                  </a:cubicBezTo>
                  <a:cubicBezTo>
                    <a:pt x="5309" y="476"/>
                    <a:pt x="5567" y="880"/>
                    <a:pt x="5572" y="1329"/>
                  </a:cubicBezTo>
                  <a:cubicBezTo>
                    <a:pt x="5572" y="1494"/>
                    <a:pt x="5538" y="1660"/>
                    <a:pt x="5470" y="1806"/>
                  </a:cubicBezTo>
                  <a:lnTo>
                    <a:pt x="2682" y="7855"/>
                  </a:lnTo>
                  <a:cubicBezTo>
                    <a:pt x="2486" y="8275"/>
                    <a:pt x="2073" y="8521"/>
                    <a:pt x="1640" y="8521"/>
                  </a:cubicBezTo>
                  <a:cubicBezTo>
                    <a:pt x="1480" y="8521"/>
                    <a:pt x="1317" y="8487"/>
                    <a:pt x="1161" y="8416"/>
                  </a:cubicBezTo>
                  <a:cubicBezTo>
                    <a:pt x="586" y="8153"/>
                    <a:pt x="337" y="7470"/>
                    <a:pt x="600" y="6895"/>
                  </a:cubicBezTo>
                  <a:lnTo>
                    <a:pt x="3384" y="851"/>
                  </a:lnTo>
                  <a:cubicBezTo>
                    <a:pt x="3574" y="441"/>
                    <a:pt x="3983" y="183"/>
                    <a:pt x="4432" y="183"/>
                  </a:cubicBezTo>
                  <a:close/>
                  <a:moveTo>
                    <a:pt x="4416" y="1"/>
                  </a:moveTo>
                  <a:cubicBezTo>
                    <a:pt x="3913" y="1"/>
                    <a:pt x="3432" y="282"/>
                    <a:pt x="3198" y="763"/>
                  </a:cubicBezTo>
                  <a:lnTo>
                    <a:pt x="415" y="6812"/>
                  </a:lnTo>
                  <a:cubicBezTo>
                    <a:pt x="1" y="7704"/>
                    <a:pt x="654" y="8723"/>
                    <a:pt x="1639" y="8728"/>
                  </a:cubicBezTo>
                  <a:cubicBezTo>
                    <a:pt x="2165" y="8728"/>
                    <a:pt x="2643" y="8421"/>
                    <a:pt x="2867" y="7938"/>
                  </a:cubicBezTo>
                  <a:lnTo>
                    <a:pt x="5655" y="1894"/>
                  </a:lnTo>
                  <a:cubicBezTo>
                    <a:pt x="5948" y="1216"/>
                    <a:pt x="5650" y="432"/>
                    <a:pt x="4982" y="125"/>
                  </a:cubicBezTo>
                  <a:cubicBezTo>
                    <a:pt x="4798" y="41"/>
                    <a:pt x="4606" y="1"/>
                    <a:pt x="44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83" name="Google Shape;483;p20"/>
            <p:cNvSpPr/>
            <p:nvPr/>
          </p:nvSpPr>
          <p:spPr>
            <a:xfrm rot="860262">
              <a:off x="7550102" y="2878143"/>
              <a:ext cx="73852" cy="38525"/>
            </a:xfrm>
            <a:custGeom>
              <a:avLst/>
              <a:gdLst/>
              <a:ahLst/>
              <a:cxnLst/>
              <a:rect l="l" t="t" r="r" b="b"/>
              <a:pathLst>
                <a:path w="2356" h="1229" extrusionOk="0">
                  <a:moveTo>
                    <a:pt x="89" y="1"/>
                  </a:moveTo>
                  <a:lnTo>
                    <a:pt x="1" y="186"/>
                  </a:lnTo>
                  <a:lnTo>
                    <a:pt x="2272" y="1229"/>
                  </a:lnTo>
                  <a:lnTo>
                    <a:pt x="2355" y="1044"/>
                  </a:lnTo>
                  <a:lnTo>
                    <a:pt x="8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484" name="Google Shape;484;p20"/>
          <p:cNvGrpSpPr/>
          <p:nvPr/>
        </p:nvGrpSpPr>
        <p:grpSpPr>
          <a:xfrm>
            <a:off x="90265" y="4603500"/>
            <a:ext cx="501524" cy="377094"/>
            <a:chOff x="5381375" y="1945244"/>
            <a:chExt cx="316919" cy="238290"/>
          </a:xfrm>
        </p:grpSpPr>
        <p:sp>
          <p:nvSpPr>
            <p:cNvPr id="485" name="Google Shape;485;p20"/>
            <p:cNvSpPr/>
            <p:nvPr/>
          </p:nvSpPr>
          <p:spPr>
            <a:xfrm rot="860262">
              <a:off x="5515519" y="2042632"/>
              <a:ext cx="154349" cy="119649"/>
            </a:xfrm>
            <a:custGeom>
              <a:avLst/>
              <a:gdLst/>
              <a:ahLst/>
              <a:cxnLst/>
              <a:rect l="l" t="t" r="r" b="b"/>
              <a:pathLst>
                <a:path w="4924" h="3817" extrusionOk="0">
                  <a:moveTo>
                    <a:pt x="1064" y="0"/>
                  </a:moveTo>
                  <a:lnTo>
                    <a:pt x="1" y="2262"/>
                  </a:lnTo>
                  <a:lnTo>
                    <a:pt x="3047" y="3700"/>
                  </a:lnTo>
                  <a:cubicBezTo>
                    <a:pt x="3213" y="3778"/>
                    <a:pt x="3393" y="3817"/>
                    <a:pt x="3579" y="3817"/>
                  </a:cubicBezTo>
                  <a:cubicBezTo>
                    <a:pt x="4164" y="3817"/>
                    <a:pt x="4671" y="3412"/>
                    <a:pt x="4797" y="2842"/>
                  </a:cubicBezTo>
                  <a:cubicBezTo>
                    <a:pt x="4924" y="2272"/>
                    <a:pt x="4641" y="1692"/>
                    <a:pt x="4110" y="1443"/>
                  </a:cubicBezTo>
                  <a:lnTo>
                    <a:pt x="106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86" name="Google Shape;486;p20"/>
            <p:cNvSpPr/>
            <p:nvPr/>
          </p:nvSpPr>
          <p:spPr>
            <a:xfrm rot="860262">
              <a:off x="5408914" y="1965983"/>
              <a:ext cx="155729" cy="118928"/>
            </a:xfrm>
            <a:custGeom>
              <a:avLst/>
              <a:gdLst/>
              <a:ahLst/>
              <a:cxnLst/>
              <a:rect l="l" t="t" r="r" b="b"/>
              <a:pathLst>
                <a:path w="4968" h="3794" extrusionOk="0">
                  <a:moveTo>
                    <a:pt x="1429" y="1"/>
                  </a:moveTo>
                  <a:cubicBezTo>
                    <a:pt x="963" y="1"/>
                    <a:pt x="514" y="264"/>
                    <a:pt x="303" y="713"/>
                  </a:cubicBezTo>
                  <a:cubicBezTo>
                    <a:pt x="1" y="1352"/>
                    <a:pt x="283" y="2107"/>
                    <a:pt x="932" y="2390"/>
                  </a:cubicBezTo>
                  <a:lnTo>
                    <a:pt x="3900" y="3794"/>
                  </a:lnTo>
                  <a:lnTo>
                    <a:pt x="4968" y="1532"/>
                  </a:lnTo>
                  <a:lnTo>
                    <a:pt x="1994" y="138"/>
                  </a:lnTo>
                  <a:cubicBezTo>
                    <a:pt x="1813" y="45"/>
                    <a:pt x="1619" y="1"/>
                    <a:pt x="142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87" name="Google Shape;487;p20"/>
            <p:cNvSpPr/>
            <p:nvPr/>
          </p:nvSpPr>
          <p:spPr>
            <a:xfrm rot="860262">
              <a:off x="5398478" y="1977544"/>
              <a:ext cx="282713" cy="173690"/>
            </a:xfrm>
            <a:custGeom>
              <a:avLst/>
              <a:gdLst/>
              <a:ahLst/>
              <a:cxnLst/>
              <a:rect l="l" t="t" r="r" b="b"/>
              <a:pathLst>
                <a:path w="9019" h="5541" extrusionOk="0">
                  <a:moveTo>
                    <a:pt x="1575" y="222"/>
                  </a:moveTo>
                  <a:cubicBezTo>
                    <a:pt x="1725" y="222"/>
                    <a:pt x="1878" y="252"/>
                    <a:pt x="2024" y="315"/>
                  </a:cubicBezTo>
                  <a:lnTo>
                    <a:pt x="8048" y="3157"/>
                  </a:lnTo>
                  <a:cubicBezTo>
                    <a:pt x="8618" y="3425"/>
                    <a:pt x="8862" y="4107"/>
                    <a:pt x="8594" y="4682"/>
                  </a:cubicBezTo>
                  <a:cubicBezTo>
                    <a:pt x="8404" y="5082"/>
                    <a:pt x="7999" y="5336"/>
                    <a:pt x="7561" y="5336"/>
                  </a:cubicBezTo>
                  <a:cubicBezTo>
                    <a:pt x="7551" y="5336"/>
                    <a:pt x="7542" y="5336"/>
                    <a:pt x="7532" y="5336"/>
                  </a:cubicBezTo>
                  <a:cubicBezTo>
                    <a:pt x="7372" y="5336"/>
                    <a:pt x="7216" y="5297"/>
                    <a:pt x="7073" y="5228"/>
                  </a:cubicBezTo>
                  <a:lnTo>
                    <a:pt x="4022" y="3790"/>
                  </a:lnTo>
                  <a:lnTo>
                    <a:pt x="1049" y="2387"/>
                  </a:lnTo>
                  <a:cubicBezTo>
                    <a:pt x="503" y="2104"/>
                    <a:pt x="274" y="1441"/>
                    <a:pt x="537" y="880"/>
                  </a:cubicBezTo>
                  <a:cubicBezTo>
                    <a:pt x="732" y="468"/>
                    <a:pt x="1145" y="222"/>
                    <a:pt x="1575" y="222"/>
                  </a:cubicBezTo>
                  <a:close/>
                  <a:moveTo>
                    <a:pt x="1542" y="1"/>
                  </a:moveTo>
                  <a:cubicBezTo>
                    <a:pt x="1037" y="1"/>
                    <a:pt x="552" y="286"/>
                    <a:pt x="322" y="773"/>
                  </a:cubicBezTo>
                  <a:cubicBezTo>
                    <a:pt x="1" y="1446"/>
                    <a:pt x="288" y="2250"/>
                    <a:pt x="966" y="2572"/>
                  </a:cubicBezTo>
                  <a:lnTo>
                    <a:pt x="6986" y="5413"/>
                  </a:lnTo>
                  <a:cubicBezTo>
                    <a:pt x="7161" y="5496"/>
                    <a:pt x="7361" y="5540"/>
                    <a:pt x="7561" y="5540"/>
                  </a:cubicBezTo>
                  <a:cubicBezTo>
                    <a:pt x="8189" y="5540"/>
                    <a:pt x="8740" y="5106"/>
                    <a:pt x="8877" y="4487"/>
                  </a:cubicBezTo>
                  <a:cubicBezTo>
                    <a:pt x="9018" y="3868"/>
                    <a:pt x="8711" y="3240"/>
                    <a:pt x="8136" y="2971"/>
                  </a:cubicBezTo>
                  <a:lnTo>
                    <a:pt x="2116" y="130"/>
                  </a:lnTo>
                  <a:cubicBezTo>
                    <a:pt x="1931" y="42"/>
                    <a:pt x="1735" y="1"/>
                    <a:pt x="15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88" name="Google Shape;488;p20"/>
            <p:cNvSpPr/>
            <p:nvPr/>
          </p:nvSpPr>
          <p:spPr>
            <a:xfrm rot="860262">
              <a:off x="5520305" y="2026807"/>
              <a:ext cx="39152" cy="73539"/>
            </a:xfrm>
            <a:custGeom>
              <a:avLst/>
              <a:gdLst/>
              <a:ahLst/>
              <a:cxnLst/>
              <a:rect l="l" t="t" r="r" b="b"/>
              <a:pathLst>
                <a:path w="1249" h="2346" extrusionOk="0">
                  <a:moveTo>
                    <a:pt x="1063" y="1"/>
                  </a:moveTo>
                  <a:lnTo>
                    <a:pt x="1" y="2257"/>
                  </a:lnTo>
                  <a:lnTo>
                    <a:pt x="186" y="2345"/>
                  </a:lnTo>
                  <a:lnTo>
                    <a:pt x="1248" y="88"/>
                  </a:lnTo>
                  <a:lnTo>
                    <a:pt x="106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489" name="Google Shape;489;p20"/>
          <p:cNvSpPr/>
          <p:nvPr/>
        </p:nvSpPr>
        <p:spPr>
          <a:xfrm>
            <a:off x="756363" y="4816513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90" name="Google Shape;490;p20"/>
          <p:cNvSpPr/>
          <p:nvPr/>
        </p:nvSpPr>
        <p:spPr>
          <a:xfrm>
            <a:off x="8620525" y="368813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91" name="Google Shape;491;p20"/>
          <p:cNvSpPr/>
          <p:nvPr/>
        </p:nvSpPr>
        <p:spPr>
          <a:xfrm>
            <a:off x="7983200" y="4691788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492" name="Google Shape;492;p20"/>
          <p:cNvSpPr/>
          <p:nvPr/>
        </p:nvSpPr>
        <p:spPr>
          <a:xfrm>
            <a:off x="294075" y="368813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CUSTOM_1">
    <p:spTree>
      <p:nvGrpSpPr>
        <p:cNvPr id="1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Google Shape;494;p21"/>
          <p:cNvSpPr txBox="1">
            <a:spLocks noGrp="1"/>
          </p:cNvSpPr>
          <p:nvPr>
            <p:ph type="title"/>
          </p:nvPr>
        </p:nvSpPr>
        <p:spPr>
          <a:xfrm>
            <a:off x="722333" y="924188"/>
            <a:ext cx="3851400" cy="2247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95" name="Google Shape;495;p21"/>
          <p:cNvSpPr txBox="1">
            <a:spLocks noGrp="1"/>
          </p:cNvSpPr>
          <p:nvPr>
            <p:ph type="subTitle" idx="1"/>
          </p:nvPr>
        </p:nvSpPr>
        <p:spPr>
          <a:xfrm>
            <a:off x="722333" y="3369713"/>
            <a:ext cx="3851400" cy="84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496" name="Google Shape;496;p21"/>
          <p:cNvGrpSpPr/>
          <p:nvPr/>
        </p:nvGrpSpPr>
        <p:grpSpPr>
          <a:xfrm rot="1324906">
            <a:off x="8477575" y="2414688"/>
            <a:ext cx="502361" cy="313608"/>
            <a:chOff x="8068696" y="916317"/>
            <a:chExt cx="317452" cy="198175"/>
          </a:xfrm>
        </p:grpSpPr>
        <p:sp>
          <p:nvSpPr>
            <p:cNvPr id="497" name="Google Shape;497;p21"/>
            <p:cNvSpPr/>
            <p:nvPr/>
          </p:nvSpPr>
          <p:spPr>
            <a:xfrm rot="860262">
              <a:off x="8087475" y="937160"/>
              <a:ext cx="152970" cy="99525"/>
            </a:xfrm>
            <a:custGeom>
              <a:avLst/>
              <a:gdLst/>
              <a:ahLst/>
              <a:cxnLst/>
              <a:rect l="l" t="t" r="r" b="b"/>
              <a:pathLst>
                <a:path w="4880" h="3175" extrusionOk="0">
                  <a:moveTo>
                    <a:pt x="1362" y="1"/>
                  </a:moveTo>
                  <a:cubicBezTo>
                    <a:pt x="789" y="1"/>
                    <a:pt x="275" y="398"/>
                    <a:pt x="147" y="981"/>
                  </a:cubicBezTo>
                  <a:cubicBezTo>
                    <a:pt x="1" y="1668"/>
                    <a:pt x="444" y="2346"/>
                    <a:pt x="1136" y="2477"/>
                  </a:cubicBezTo>
                  <a:lnTo>
                    <a:pt x="4349" y="3174"/>
                  </a:lnTo>
                  <a:lnTo>
                    <a:pt x="4880" y="737"/>
                  </a:lnTo>
                  <a:lnTo>
                    <a:pt x="1673" y="40"/>
                  </a:lnTo>
                  <a:cubicBezTo>
                    <a:pt x="1568" y="14"/>
                    <a:pt x="1464" y="1"/>
                    <a:pt x="136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98" name="Google Shape;498;p21"/>
            <p:cNvSpPr/>
            <p:nvPr/>
          </p:nvSpPr>
          <p:spPr>
            <a:xfrm rot="860262">
              <a:off x="8213787" y="992984"/>
              <a:ext cx="150525" cy="99963"/>
            </a:xfrm>
            <a:custGeom>
              <a:avLst/>
              <a:gdLst/>
              <a:ahLst/>
              <a:cxnLst/>
              <a:rect l="l" t="t" r="r" b="b"/>
              <a:pathLst>
                <a:path w="4802" h="3189" extrusionOk="0">
                  <a:moveTo>
                    <a:pt x="532" y="0"/>
                  </a:moveTo>
                  <a:lnTo>
                    <a:pt x="1" y="2442"/>
                  </a:lnTo>
                  <a:lnTo>
                    <a:pt x="3296" y="3159"/>
                  </a:lnTo>
                  <a:cubicBezTo>
                    <a:pt x="3383" y="3178"/>
                    <a:pt x="3472" y="3188"/>
                    <a:pt x="3561" y="3188"/>
                  </a:cubicBezTo>
                  <a:cubicBezTo>
                    <a:pt x="3650" y="3188"/>
                    <a:pt x="3739" y="3178"/>
                    <a:pt x="3827" y="3159"/>
                  </a:cubicBezTo>
                  <a:lnTo>
                    <a:pt x="3827" y="3154"/>
                  </a:lnTo>
                  <a:cubicBezTo>
                    <a:pt x="4397" y="3027"/>
                    <a:pt x="4802" y="2520"/>
                    <a:pt x="4802" y="1935"/>
                  </a:cubicBezTo>
                  <a:cubicBezTo>
                    <a:pt x="4802" y="1350"/>
                    <a:pt x="4397" y="844"/>
                    <a:pt x="3827" y="717"/>
                  </a:cubicBezTo>
                  <a:lnTo>
                    <a:pt x="53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99" name="Google Shape;499;p21"/>
            <p:cNvSpPr/>
            <p:nvPr/>
          </p:nvSpPr>
          <p:spPr>
            <a:xfrm rot="860262">
              <a:off x="8080110" y="950784"/>
              <a:ext cx="294624" cy="129241"/>
            </a:xfrm>
            <a:custGeom>
              <a:avLst/>
              <a:gdLst/>
              <a:ahLst/>
              <a:cxnLst/>
              <a:rect l="l" t="t" r="r" b="b"/>
              <a:pathLst>
                <a:path w="9399" h="4123" extrusionOk="0">
                  <a:moveTo>
                    <a:pt x="1450" y="200"/>
                  </a:moveTo>
                  <a:cubicBezTo>
                    <a:pt x="1539" y="200"/>
                    <a:pt x="1630" y="211"/>
                    <a:pt x="1721" y="233"/>
                  </a:cubicBezTo>
                  <a:lnTo>
                    <a:pt x="8223" y="1651"/>
                  </a:lnTo>
                  <a:cubicBezTo>
                    <a:pt x="8750" y="1763"/>
                    <a:pt x="9125" y="2231"/>
                    <a:pt x="9125" y="2767"/>
                  </a:cubicBezTo>
                  <a:cubicBezTo>
                    <a:pt x="9125" y="3308"/>
                    <a:pt x="8750" y="3776"/>
                    <a:pt x="8223" y="3888"/>
                  </a:cubicBezTo>
                  <a:cubicBezTo>
                    <a:pt x="8143" y="3906"/>
                    <a:pt x="8061" y="3914"/>
                    <a:pt x="7980" y="3914"/>
                  </a:cubicBezTo>
                  <a:cubicBezTo>
                    <a:pt x="7898" y="3914"/>
                    <a:pt x="7816" y="3906"/>
                    <a:pt x="7736" y="3888"/>
                  </a:cubicBezTo>
                  <a:lnTo>
                    <a:pt x="4441" y="3172"/>
                  </a:lnTo>
                  <a:lnTo>
                    <a:pt x="1234" y="2470"/>
                  </a:lnTo>
                  <a:cubicBezTo>
                    <a:pt x="605" y="2348"/>
                    <a:pt x="196" y="1729"/>
                    <a:pt x="332" y="1100"/>
                  </a:cubicBezTo>
                  <a:cubicBezTo>
                    <a:pt x="449" y="563"/>
                    <a:pt x="925" y="200"/>
                    <a:pt x="1450" y="200"/>
                  </a:cubicBezTo>
                  <a:close/>
                  <a:moveTo>
                    <a:pt x="1475" y="1"/>
                  </a:moveTo>
                  <a:cubicBezTo>
                    <a:pt x="855" y="1"/>
                    <a:pt x="297" y="433"/>
                    <a:pt x="161" y="1061"/>
                  </a:cubicBezTo>
                  <a:cubicBezTo>
                    <a:pt x="1" y="1793"/>
                    <a:pt x="464" y="2509"/>
                    <a:pt x="1190" y="2670"/>
                  </a:cubicBezTo>
                  <a:lnTo>
                    <a:pt x="7692" y="4088"/>
                  </a:lnTo>
                  <a:cubicBezTo>
                    <a:pt x="7790" y="4108"/>
                    <a:pt x="7887" y="4122"/>
                    <a:pt x="7985" y="4122"/>
                  </a:cubicBezTo>
                  <a:cubicBezTo>
                    <a:pt x="8672" y="4122"/>
                    <a:pt x="9252" y="3601"/>
                    <a:pt x="9325" y="2914"/>
                  </a:cubicBezTo>
                  <a:cubicBezTo>
                    <a:pt x="9398" y="2226"/>
                    <a:pt x="8945" y="1598"/>
                    <a:pt x="8267" y="1451"/>
                  </a:cubicBezTo>
                  <a:lnTo>
                    <a:pt x="1765" y="33"/>
                  </a:lnTo>
                  <a:cubicBezTo>
                    <a:pt x="1668" y="11"/>
                    <a:pt x="1570" y="1"/>
                    <a:pt x="14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00" name="Google Shape;500;p21"/>
            <p:cNvSpPr/>
            <p:nvPr/>
          </p:nvSpPr>
          <p:spPr>
            <a:xfrm rot="860262">
              <a:off x="8215727" y="976172"/>
              <a:ext cx="22946" cy="77802"/>
            </a:xfrm>
            <a:custGeom>
              <a:avLst/>
              <a:gdLst/>
              <a:ahLst/>
              <a:cxnLst/>
              <a:rect l="l" t="t" r="r" b="b"/>
              <a:pathLst>
                <a:path w="732" h="2482" extrusionOk="0">
                  <a:moveTo>
                    <a:pt x="536" y="1"/>
                  </a:moveTo>
                  <a:lnTo>
                    <a:pt x="0" y="2438"/>
                  </a:lnTo>
                  <a:lnTo>
                    <a:pt x="200" y="2482"/>
                  </a:lnTo>
                  <a:lnTo>
                    <a:pt x="731" y="45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501" name="Google Shape;501;p21"/>
          <p:cNvGrpSpPr/>
          <p:nvPr/>
        </p:nvGrpSpPr>
        <p:grpSpPr>
          <a:xfrm>
            <a:off x="353372" y="4587594"/>
            <a:ext cx="504021" cy="361201"/>
            <a:chOff x="8201303" y="1121442"/>
            <a:chExt cx="318496" cy="228247"/>
          </a:xfrm>
        </p:grpSpPr>
        <p:sp>
          <p:nvSpPr>
            <p:cNvPr id="502" name="Google Shape;502;p21"/>
            <p:cNvSpPr/>
            <p:nvPr/>
          </p:nvSpPr>
          <p:spPr>
            <a:xfrm rot="860262">
              <a:off x="8213390" y="1182711"/>
              <a:ext cx="155885" cy="114163"/>
            </a:xfrm>
            <a:custGeom>
              <a:avLst/>
              <a:gdLst/>
              <a:ahLst/>
              <a:cxnLst/>
              <a:rect l="l" t="t" r="r" b="b"/>
              <a:pathLst>
                <a:path w="4973" h="3642" extrusionOk="0">
                  <a:moveTo>
                    <a:pt x="4051" y="1"/>
                  </a:moveTo>
                  <a:lnTo>
                    <a:pt x="1000" y="1219"/>
                  </a:lnTo>
                  <a:cubicBezTo>
                    <a:pt x="332" y="1458"/>
                    <a:pt x="1" y="2199"/>
                    <a:pt x="259" y="2857"/>
                  </a:cubicBezTo>
                  <a:cubicBezTo>
                    <a:pt x="456" y="3344"/>
                    <a:pt x="926" y="3642"/>
                    <a:pt x="1420" y="3642"/>
                  </a:cubicBezTo>
                  <a:cubicBezTo>
                    <a:pt x="1588" y="3642"/>
                    <a:pt x="1758" y="3607"/>
                    <a:pt x="1921" y="3535"/>
                  </a:cubicBezTo>
                  <a:lnTo>
                    <a:pt x="4973" y="2316"/>
                  </a:lnTo>
                  <a:lnTo>
                    <a:pt x="405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03" name="Google Shape;503;p21"/>
            <p:cNvSpPr/>
            <p:nvPr/>
          </p:nvSpPr>
          <p:spPr>
            <a:xfrm rot="860262">
              <a:off x="8346820" y="1173023"/>
              <a:ext cx="151904" cy="114540"/>
            </a:xfrm>
            <a:custGeom>
              <a:avLst/>
              <a:gdLst/>
              <a:ahLst/>
              <a:cxnLst/>
              <a:rect l="l" t="t" r="r" b="b"/>
              <a:pathLst>
                <a:path w="4846" h="3654" extrusionOk="0">
                  <a:moveTo>
                    <a:pt x="3597" y="0"/>
                  </a:moveTo>
                  <a:cubicBezTo>
                    <a:pt x="3441" y="0"/>
                    <a:pt x="3283" y="29"/>
                    <a:pt x="3130" y="91"/>
                  </a:cubicBezTo>
                  <a:lnTo>
                    <a:pt x="0" y="1339"/>
                  </a:lnTo>
                  <a:lnTo>
                    <a:pt x="922" y="3654"/>
                  </a:lnTo>
                  <a:lnTo>
                    <a:pt x="4056" y="2406"/>
                  </a:lnTo>
                  <a:cubicBezTo>
                    <a:pt x="4533" y="2216"/>
                    <a:pt x="4845" y="1758"/>
                    <a:pt x="4845" y="1246"/>
                  </a:cubicBezTo>
                  <a:cubicBezTo>
                    <a:pt x="4845" y="1085"/>
                    <a:pt x="4811" y="929"/>
                    <a:pt x="4753" y="783"/>
                  </a:cubicBezTo>
                  <a:cubicBezTo>
                    <a:pt x="4560" y="297"/>
                    <a:pt x="4093" y="0"/>
                    <a:pt x="359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04" name="Google Shape;504;p21"/>
            <p:cNvSpPr/>
            <p:nvPr/>
          </p:nvSpPr>
          <p:spPr>
            <a:xfrm rot="860262">
              <a:off x="8216906" y="1154488"/>
              <a:ext cx="287289" cy="162155"/>
            </a:xfrm>
            <a:custGeom>
              <a:avLst/>
              <a:gdLst/>
              <a:ahLst/>
              <a:cxnLst/>
              <a:rect l="l" t="t" r="r" b="b"/>
              <a:pathLst>
                <a:path w="9165" h="5173" extrusionOk="0">
                  <a:moveTo>
                    <a:pt x="7639" y="206"/>
                  </a:moveTo>
                  <a:lnTo>
                    <a:pt x="7639" y="210"/>
                  </a:lnTo>
                  <a:cubicBezTo>
                    <a:pt x="8106" y="210"/>
                    <a:pt x="8526" y="493"/>
                    <a:pt x="8701" y="932"/>
                  </a:cubicBezTo>
                  <a:cubicBezTo>
                    <a:pt x="8755" y="1063"/>
                    <a:pt x="8784" y="1210"/>
                    <a:pt x="8784" y="1351"/>
                  </a:cubicBezTo>
                  <a:cubicBezTo>
                    <a:pt x="8784" y="1824"/>
                    <a:pt x="8496" y="2248"/>
                    <a:pt x="8058" y="2419"/>
                  </a:cubicBezTo>
                  <a:lnTo>
                    <a:pt x="1877" y="4885"/>
                  </a:lnTo>
                  <a:cubicBezTo>
                    <a:pt x="1739" y="4940"/>
                    <a:pt x="1593" y="4968"/>
                    <a:pt x="1448" y="4968"/>
                  </a:cubicBezTo>
                  <a:cubicBezTo>
                    <a:pt x="1297" y="4968"/>
                    <a:pt x="1146" y="4937"/>
                    <a:pt x="1005" y="4875"/>
                  </a:cubicBezTo>
                  <a:cubicBezTo>
                    <a:pt x="59" y="4475"/>
                    <a:pt x="79" y="3135"/>
                    <a:pt x="1029" y="2755"/>
                  </a:cubicBezTo>
                  <a:lnTo>
                    <a:pt x="7210" y="288"/>
                  </a:lnTo>
                  <a:cubicBezTo>
                    <a:pt x="7346" y="235"/>
                    <a:pt x="7492" y="206"/>
                    <a:pt x="7639" y="206"/>
                  </a:cubicBezTo>
                  <a:close/>
                  <a:moveTo>
                    <a:pt x="7639" y="1"/>
                  </a:moveTo>
                  <a:cubicBezTo>
                    <a:pt x="7471" y="1"/>
                    <a:pt x="7301" y="32"/>
                    <a:pt x="7136" y="98"/>
                  </a:cubicBezTo>
                  <a:lnTo>
                    <a:pt x="951" y="2565"/>
                  </a:lnTo>
                  <a:cubicBezTo>
                    <a:pt x="352" y="2804"/>
                    <a:pt x="1" y="3437"/>
                    <a:pt x="122" y="4076"/>
                  </a:cubicBezTo>
                  <a:cubicBezTo>
                    <a:pt x="244" y="4709"/>
                    <a:pt x="805" y="5172"/>
                    <a:pt x="1448" y="5172"/>
                  </a:cubicBezTo>
                  <a:cubicBezTo>
                    <a:pt x="1624" y="5172"/>
                    <a:pt x="1794" y="5138"/>
                    <a:pt x="1950" y="5075"/>
                  </a:cubicBezTo>
                  <a:lnTo>
                    <a:pt x="8136" y="2604"/>
                  </a:lnTo>
                  <a:cubicBezTo>
                    <a:pt x="8828" y="2331"/>
                    <a:pt x="9164" y="1541"/>
                    <a:pt x="8886" y="849"/>
                  </a:cubicBezTo>
                  <a:cubicBezTo>
                    <a:pt x="8678" y="322"/>
                    <a:pt x="8173" y="1"/>
                    <a:pt x="76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05" name="Google Shape;505;p21"/>
            <p:cNvSpPr/>
            <p:nvPr/>
          </p:nvSpPr>
          <p:spPr>
            <a:xfrm rot="860262">
              <a:off x="8340393" y="1197516"/>
              <a:ext cx="35045" cy="75074"/>
            </a:xfrm>
            <a:custGeom>
              <a:avLst/>
              <a:gdLst/>
              <a:ahLst/>
              <a:cxnLst/>
              <a:rect l="l" t="t" r="r" b="b"/>
              <a:pathLst>
                <a:path w="1118" h="2395" extrusionOk="0">
                  <a:moveTo>
                    <a:pt x="191" y="1"/>
                  </a:moveTo>
                  <a:lnTo>
                    <a:pt x="1" y="79"/>
                  </a:lnTo>
                  <a:lnTo>
                    <a:pt x="927" y="2394"/>
                  </a:lnTo>
                  <a:lnTo>
                    <a:pt x="1117" y="2321"/>
                  </a:lnTo>
                  <a:lnTo>
                    <a:pt x="19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06" name="Google Shape;506;p21"/>
          <p:cNvSpPr/>
          <p:nvPr/>
        </p:nvSpPr>
        <p:spPr>
          <a:xfrm>
            <a:off x="259900" y="144050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07" name="Google Shape;507;p21"/>
          <p:cNvSpPr/>
          <p:nvPr/>
        </p:nvSpPr>
        <p:spPr>
          <a:xfrm>
            <a:off x="8564100" y="3683900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08" name="Google Shape;508;p21"/>
          <p:cNvSpPr/>
          <p:nvPr/>
        </p:nvSpPr>
        <p:spPr>
          <a:xfrm>
            <a:off x="8618200" y="236625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1">
  <p:cSld name="CUSTOM_1_1">
    <p:spTree>
      <p:nvGrpSpPr>
        <p:cNvPr id="1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p22"/>
          <p:cNvSpPr txBox="1">
            <a:spLocks noGrp="1"/>
          </p:cNvSpPr>
          <p:nvPr>
            <p:ph type="title"/>
          </p:nvPr>
        </p:nvSpPr>
        <p:spPr>
          <a:xfrm>
            <a:off x="1732500" y="2698425"/>
            <a:ext cx="5679000" cy="124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 sz="10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11" name="Google Shape;511;p22"/>
          <p:cNvSpPr txBox="1">
            <a:spLocks noGrp="1"/>
          </p:cNvSpPr>
          <p:nvPr>
            <p:ph type="subTitle" idx="1"/>
          </p:nvPr>
        </p:nvSpPr>
        <p:spPr>
          <a:xfrm>
            <a:off x="1732500" y="3957375"/>
            <a:ext cx="5679000" cy="621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512" name="Google Shape;512;p22"/>
          <p:cNvGrpSpPr/>
          <p:nvPr/>
        </p:nvGrpSpPr>
        <p:grpSpPr>
          <a:xfrm>
            <a:off x="1487507" y="85960"/>
            <a:ext cx="393080" cy="492538"/>
            <a:chOff x="7462019" y="2740914"/>
            <a:chExt cx="248392" cy="311241"/>
          </a:xfrm>
        </p:grpSpPr>
        <p:sp>
          <p:nvSpPr>
            <p:cNvPr id="513" name="Google Shape;513;p22"/>
            <p:cNvSpPr/>
            <p:nvPr/>
          </p:nvSpPr>
          <p:spPr>
            <a:xfrm rot="860262">
              <a:off x="7486037" y="2873144"/>
              <a:ext cx="123160" cy="148926"/>
            </a:xfrm>
            <a:custGeom>
              <a:avLst/>
              <a:gdLst/>
              <a:ahLst/>
              <a:cxnLst/>
              <a:rect l="l" t="t" r="r" b="b"/>
              <a:pathLst>
                <a:path w="3929" h="4751" extrusionOk="0">
                  <a:moveTo>
                    <a:pt x="1662" y="1"/>
                  </a:moveTo>
                  <a:lnTo>
                    <a:pt x="288" y="2979"/>
                  </a:lnTo>
                  <a:cubicBezTo>
                    <a:pt x="0" y="3608"/>
                    <a:pt x="273" y="4349"/>
                    <a:pt x="897" y="4636"/>
                  </a:cubicBezTo>
                  <a:cubicBezTo>
                    <a:pt x="1067" y="4714"/>
                    <a:pt x="1245" y="4751"/>
                    <a:pt x="1420" y="4751"/>
                  </a:cubicBezTo>
                  <a:cubicBezTo>
                    <a:pt x="1893" y="4751"/>
                    <a:pt x="2345" y="4482"/>
                    <a:pt x="2554" y="4027"/>
                  </a:cubicBezTo>
                  <a:lnTo>
                    <a:pt x="3929" y="1044"/>
                  </a:lnTo>
                  <a:lnTo>
                    <a:pt x="166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14" name="Google Shape;514;p22"/>
            <p:cNvSpPr/>
            <p:nvPr/>
          </p:nvSpPr>
          <p:spPr>
            <a:xfrm rot="860262">
              <a:off x="7565661" y="2770467"/>
              <a:ext cx="118897" cy="151466"/>
            </a:xfrm>
            <a:custGeom>
              <a:avLst/>
              <a:gdLst/>
              <a:ahLst/>
              <a:cxnLst/>
              <a:rect l="l" t="t" r="r" b="b"/>
              <a:pathLst>
                <a:path w="3793" h="4832" extrusionOk="0">
                  <a:moveTo>
                    <a:pt x="2541" y="0"/>
                  </a:moveTo>
                  <a:cubicBezTo>
                    <a:pt x="2061" y="0"/>
                    <a:pt x="1614" y="275"/>
                    <a:pt x="1409" y="722"/>
                  </a:cubicBezTo>
                  <a:lnTo>
                    <a:pt x="0" y="3788"/>
                  </a:lnTo>
                  <a:lnTo>
                    <a:pt x="2267" y="4831"/>
                  </a:lnTo>
                  <a:lnTo>
                    <a:pt x="3680" y="1770"/>
                  </a:lnTo>
                  <a:cubicBezTo>
                    <a:pt x="3754" y="1604"/>
                    <a:pt x="3793" y="1429"/>
                    <a:pt x="3793" y="1248"/>
                  </a:cubicBezTo>
                  <a:cubicBezTo>
                    <a:pt x="3793" y="664"/>
                    <a:pt x="3383" y="152"/>
                    <a:pt x="2813" y="30"/>
                  </a:cubicBezTo>
                  <a:cubicBezTo>
                    <a:pt x="2722" y="10"/>
                    <a:pt x="2631" y="0"/>
                    <a:pt x="25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15" name="Google Shape;515;p22"/>
            <p:cNvSpPr/>
            <p:nvPr/>
          </p:nvSpPr>
          <p:spPr>
            <a:xfrm rot="860262">
              <a:off x="7492991" y="2759739"/>
              <a:ext cx="186448" cy="273591"/>
            </a:xfrm>
            <a:custGeom>
              <a:avLst/>
              <a:gdLst/>
              <a:ahLst/>
              <a:cxnLst/>
              <a:rect l="l" t="t" r="r" b="b"/>
              <a:pathLst>
                <a:path w="5948" h="8728" extrusionOk="0">
                  <a:moveTo>
                    <a:pt x="4432" y="183"/>
                  </a:moveTo>
                  <a:cubicBezTo>
                    <a:pt x="4593" y="183"/>
                    <a:pt x="4753" y="217"/>
                    <a:pt x="4904" y="285"/>
                  </a:cubicBezTo>
                  <a:cubicBezTo>
                    <a:pt x="5309" y="476"/>
                    <a:pt x="5567" y="880"/>
                    <a:pt x="5572" y="1329"/>
                  </a:cubicBezTo>
                  <a:cubicBezTo>
                    <a:pt x="5572" y="1494"/>
                    <a:pt x="5538" y="1660"/>
                    <a:pt x="5470" y="1806"/>
                  </a:cubicBezTo>
                  <a:lnTo>
                    <a:pt x="2682" y="7855"/>
                  </a:lnTo>
                  <a:cubicBezTo>
                    <a:pt x="2486" y="8275"/>
                    <a:pt x="2073" y="8521"/>
                    <a:pt x="1640" y="8521"/>
                  </a:cubicBezTo>
                  <a:cubicBezTo>
                    <a:pt x="1480" y="8521"/>
                    <a:pt x="1317" y="8487"/>
                    <a:pt x="1161" y="8416"/>
                  </a:cubicBezTo>
                  <a:cubicBezTo>
                    <a:pt x="586" y="8153"/>
                    <a:pt x="337" y="7470"/>
                    <a:pt x="600" y="6895"/>
                  </a:cubicBezTo>
                  <a:lnTo>
                    <a:pt x="3384" y="851"/>
                  </a:lnTo>
                  <a:cubicBezTo>
                    <a:pt x="3574" y="441"/>
                    <a:pt x="3983" y="183"/>
                    <a:pt x="4432" y="183"/>
                  </a:cubicBezTo>
                  <a:close/>
                  <a:moveTo>
                    <a:pt x="4416" y="1"/>
                  </a:moveTo>
                  <a:cubicBezTo>
                    <a:pt x="3913" y="1"/>
                    <a:pt x="3432" y="282"/>
                    <a:pt x="3198" y="763"/>
                  </a:cubicBezTo>
                  <a:lnTo>
                    <a:pt x="415" y="6812"/>
                  </a:lnTo>
                  <a:cubicBezTo>
                    <a:pt x="1" y="7704"/>
                    <a:pt x="654" y="8723"/>
                    <a:pt x="1639" y="8728"/>
                  </a:cubicBezTo>
                  <a:cubicBezTo>
                    <a:pt x="2165" y="8728"/>
                    <a:pt x="2643" y="8421"/>
                    <a:pt x="2867" y="7938"/>
                  </a:cubicBezTo>
                  <a:lnTo>
                    <a:pt x="5655" y="1894"/>
                  </a:lnTo>
                  <a:cubicBezTo>
                    <a:pt x="5948" y="1216"/>
                    <a:pt x="5650" y="432"/>
                    <a:pt x="4982" y="125"/>
                  </a:cubicBezTo>
                  <a:cubicBezTo>
                    <a:pt x="4798" y="41"/>
                    <a:pt x="4606" y="1"/>
                    <a:pt x="44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16" name="Google Shape;516;p22"/>
            <p:cNvSpPr/>
            <p:nvPr/>
          </p:nvSpPr>
          <p:spPr>
            <a:xfrm rot="860262">
              <a:off x="7550102" y="2878143"/>
              <a:ext cx="73852" cy="38525"/>
            </a:xfrm>
            <a:custGeom>
              <a:avLst/>
              <a:gdLst/>
              <a:ahLst/>
              <a:cxnLst/>
              <a:rect l="l" t="t" r="r" b="b"/>
              <a:pathLst>
                <a:path w="2356" h="1229" extrusionOk="0">
                  <a:moveTo>
                    <a:pt x="89" y="1"/>
                  </a:moveTo>
                  <a:lnTo>
                    <a:pt x="1" y="186"/>
                  </a:lnTo>
                  <a:lnTo>
                    <a:pt x="2272" y="1229"/>
                  </a:lnTo>
                  <a:lnTo>
                    <a:pt x="2355" y="1044"/>
                  </a:lnTo>
                  <a:lnTo>
                    <a:pt x="8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517" name="Google Shape;517;p22"/>
          <p:cNvGrpSpPr/>
          <p:nvPr/>
        </p:nvGrpSpPr>
        <p:grpSpPr>
          <a:xfrm>
            <a:off x="8539442" y="539493"/>
            <a:ext cx="502368" cy="313612"/>
            <a:chOff x="8068696" y="916317"/>
            <a:chExt cx="317452" cy="198175"/>
          </a:xfrm>
        </p:grpSpPr>
        <p:sp>
          <p:nvSpPr>
            <p:cNvPr id="518" name="Google Shape;518;p22"/>
            <p:cNvSpPr/>
            <p:nvPr/>
          </p:nvSpPr>
          <p:spPr>
            <a:xfrm rot="860262">
              <a:off x="8087475" y="937160"/>
              <a:ext cx="152970" cy="99525"/>
            </a:xfrm>
            <a:custGeom>
              <a:avLst/>
              <a:gdLst/>
              <a:ahLst/>
              <a:cxnLst/>
              <a:rect l="l" t="t" r="r" b="b"/>
              <a:pathLst>
                <a:path w="4880" h="3175" extrusionOk="0">
                  <a:moveTo>
                    <a:pt x="1362" y="1"/>
                  </a:moveTo>
                  <a:cubicBezTo>
                    <a:pt x="789" y="1"/>
                    <a:pt x="275" y="398"/>
                    <a:pt x="147" y="981"/>
                  </a:cubicBezTo>
                  <a:cubicBezTo>
                    <a:pt x="1" y="1668"/>
                    <a:pt x="444" y="2346"/>
                    <a:pt x="1136" y="2477"/>
                  </a:cubicBezTo>
                  <a:lnTo>
                    <a:pt x="4349" y="3174"/>
                  </a:lnTo>
                  <a:lnTo>
                    <a:pt x="4880" y="737"/>
                  </a:lnTo>
                  <a:lnTo>
                    <a:pt x="1673" y="40"/>
                  </a:lnTo>
                  <a:cubicBezTo>
                    <a:pt x="1568" y="14"/>
                    <a:pt x="1464" y="1"/>
                    <a:pt x="136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19" name="Google Shape;519;p22"/>
            <p:cNvSpPr/>
            <p:nvPr/>
          </p:nvSpPr>
          <p:spPr>
            <a:xfrm rot="860262">
              <a:off x="8213787" y="992984"/>
              <a:ext cx="150525" cy="99963"/>
            </a:xfrm>
            <a:custGeom>
              <a:avLst/>
              <a:gdLst/>
              <a:ahLst/>
              <a:cxnLst/>
              <a:rect l="l" t="t" r="r" b="b"/>
              <a:pathLst>
                <a:path w="4802" h="3189" extrusionOk="0">
                  <a:moveTo>
                    <a:pt x="532" y="0"/>
                  </a:moveTo>
                  <a:lnTo>
                    <a:pt x="1" y="2442"/>
                  </a:lnTo>
                  <a:lnTo>
                    <a:pt x="3296" y="3159"/>
                  </a:lnTo>
                  <a:cubicBezTo>
                    <a:pt x="3383" y="3178"/>
                    <a:pt x="3472" y="3188"/>
                    <a:pt x="3561" y="3188"/>
                  </a:cubicBezTo>
                  <a:cubicBezTo>
                    <a:pt x="3650" y="3188"/>
                    <a:pt x="3739" y="3178"/>
                    <a:pt x="3827" y="3159"/>
                  </a:cubicBezTo>
                  <a:lnTo>
                    <a:pt x="3827" y="3154"/>
                  </a:lnTo>
                  <a:cubicBezTo>
                    <a:pt x="4397" y="3027"/>
                    <a:pt x="4802" y="2520"/>
                    <a:pt x="4802" y="1935"/>
                  </a:cubicBezTo>
                  <a:cubicBezTo>
                    <a:pt x="4802" y="1350"/>
                    <a:pt x="4397" y="844"/>
                    <a:pt x="3827" y="717"/>
                  </a:cubicBezTo>
                  <a:lnTo>
                    <a:pt x="53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20" name="Google Shape;520;p22"/>
            <p:cNvSpPr/>
            <p:nvPr/>
          </p:nvSpPr>
          <p:spPr>
            <a:xfrm rot="860262">
              <a:off x="8080110" y="950784"/>
              <a:ext cx="294624" cy="129241"/>
            </a:xfrm>
            <a:custGeom>
              <a:avLst/>
              <a:gdLst/>
              <a:ahLst/>
              <a:cxnLst/>
              <a:rect l="l" t="t" r="r" b="b"/>
              <a:pathLst>
                <a:path w="9399" h="4123" extrusionOk="0">
                  <a:moveTo>
                    <a:pt x="1450" y="200"/>
                  </a:moveTo>
                  <a:cubicBezTo>
                    <a:pt x="1539" y="200"/>
                    <a:pt x="1630" y="211"/>
                    <a:pt x="1721" y="233"/>
                  </a:cubicBezTo>
                  <a:lnTo>
                    <a:pt x="8223" y="1651"/>
                  </a:lnTo>
                  <a:cubicBezTo>
                    <a:pt x="8750" y="1763"/>
                    <a:pt x="9125" y="2231"/>
                    <a:pt x="9125" y="2767"/>
                  </a:cubicBezTo>
                  <a:cubicBezTo>
                    <a:pt x="9125" y="3308"/>
                    <a:pt x="8750" y="3776"/>
                    <a:pt x="8223" y="3888"/>
                  </a:cubicBezTo>
                  <a:cubicBezTo>
                    <a:pt x="8143" y="3906"/>
                    <a:pt x="8061" y="3914"/>
                    <a:pt x="7980" y="3914"/>
                  </a:cubicBezTo>
                  <a:cubicBezTo>
                    <a:pt x="7898" y="3914"/>
                    <a:pt x="7816" y="3906"/>
                    <a:pt x="7736" y="3888"/>
                  </a:cubicBezTo>
                  <a:lnTo>
                    <a:pt x="4441" y="3172"/>
                  </a:lnTo>
                  <a:lnTo>
                    <a:pt x="1234" y="2470"/>
                  </a:lnTo>
                  <a:cubicBezTo>
                    <a:pt x="605" y="2348"/>
                    <a:pt x="196" y="1729"/>
                    <a:pt x="332" y="1100"/>
                  </a:cubicBezTo>
                  <a:cubicBezTo>
                    <a:pt x="449" y="563"/>
                    <a:pt x="925" y="200"/>
                    <a:pt x="1450" y="200"/>
                  </a:cubicBezTo>
                  <a:close/>
                  <a:moveTo>
                    <a:pt x="1475" y="1"/>
                  </a:moveTo>
                  <a:cubicBezTo>
                    <a:pt x="855" y="1"/>
                    <a:pt x="297" y="433"/>
                    <a:pt x="161" y="1061"/>
                  </a:cubicBezTo>
                  <a:cubicBezTo>
                    <a:pt x="1" y="1793"/>
                    <a:pt x="464" y="2509"/>
                    <a:pt x="1190" y="2670"/>
                  </a:cubicBezTo>
                  <a:lnTo>
                    <a:pt x="7692" y="4088"/>
                  </a:lnTo>
                  <a:cubicBezTo>
                    <a:pt x="7790" y="4108"/>
                    <a:pt x="7887" y="4122"/>
                    <a:pt x="7985" y="4122"/>
                  </a:cubicBezTo>
                  <a:cubicBezTo>
                    <a:pt x="8672" y="4122"/>
                    <a:pt x="9252" y="3601"/>
                    <a:pt x="9325" y="2914"/>
                  </a:cubicBezTo>
                  <a:cubicBezTo>
                    <a:pt x="9398" y="2226"/>
                    <a:pt x="8945" y="1598"/>
                    <a:pt x="8267" y="1451"/>
                  </a:cubicBezTo>
                  <a:lnTo>
                    <a:pt x="1765" y="33"/>
                  </a:lnTo>
                  <a:cubicBezTo>
                    <a:pt x="1668" y="11"/>
                    <a:pt x="1570" y="1"/>
                    <a:pt x="14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21" name="Google Shape;521;p22"/>
            <p:cNvSpPr/>
            <p:nvPr/>
          </p:nvSpPr>
          <p:spPr>
            <a:xfrm rot="860262">
              <a:off x="8215727" y="976172"/>
              <a:ext cx="22946" cy="77802"/>
            </a:xfrm>
            <a:custGeom>
              <a:avLst/>
              <a:gdLst/>
              <a:ahLst/>
              <a:cxnLst/>
              <a:rect l="l" t="t" r="r" b="b"/>
              <a:pathLst>
                <a:path w="732" h="2482" extrusionOk="0">
                  <a:moveTo>
                    <a:pt x="536" y="1"/>
                  </a:moveTo>
                  <a:lnTo>
                    <a:pt x="0" y="2438"/>
                  </a:lnTo>
                  <a:lnTo>
                    <a:pt x="200" y="2482"/>
                  </a:lnTo>
                  <a:lnTo>
                    <a:pt x="731" y="45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522" name="Google Shape;522;p22"/>
          <p:cNvGrpSpPr/>
          <p:nvPr/>
        </p:nvGrpSpPr>
        <p:grpSpPr>
          <a:xfrm>
            <a:off x="396665" y="1170100"/>
            <a:ext cx="501524" cy="377094"/>
            <a:chOff x="5381375" y="1945244"/>
            <a:chExt cx="316919" cy="238290"/>
          </a:xfrm>
        </p:grpSpPr>
        <p:sp>
          <p:nvSpPr>
            <p:cNvPr id="523" name="Google Shape;523;p22"/>
            <p:cNvSpPr/>
            <p:nvPr/>
          </p:nvSpPr>
          <p:spPr>
            <a:xfrm rot="860262">
              <a:off x="5515519" y="2042632"/>
              <a:ext cx="154349" cy="119649"/>
            </a:xfrm>
            <a:custGeom>
              <a:avLst/>
              <a:gdLst/>
              <a:ahLst/>
              <a:cxnLst/>
              <a:rect l="l" t="t" r="r" b="b"/>
              <a:pathLst>
                <a:path w="4924" h="3817" extrusionOk="0">
                  <a:moveTo>
                    <a:pt x="1064" y="0"/>
                  </a:moveTo>
                  <a:lnTo>
                    <a:pt x="1" y="2262"/>
                  </a:lnTo>
                  <a:lnTo>
                    <a:pt x="3047" y="3700"/>
                  </a:lnTo>
                  <a:cubicBezTo>
                    <a:pt x="3213" y="3778"/>
                    <a:pt x="3393" y="3817"/>
                    <a:pt x="3579" y="3817"/>
                  </a:cubicBezTo>
                  <a:cubicBezTo>
                    <a:pt x="4164" y="3817"/>
                    <a:pt x="4671" y="3412"/>
                    <a:pt x="4797" y="2842"/>
                  </a:cubicBezTo>
                  <a:cubicBezTo>
                    <a:pt x="4924" y="2272"/>
                    <a:pt x="4641" y="1692"/>
                    <a:pt x="4110" y="1443"/>
                  </a:cubicBezTo>
                  <a:lnTo>
                    <a:pt x="106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24" name="Google Shape;524;p22"/>
            <p:cNvSpPr/>
            <p:nvPr/>
          </p:nvSpPr>
          <p:spPr>
            <a:xfrm rot="860262">
              <a:off x="5408914" y="1965983"/>
              <a:ext cx="155729" cy="118928"/>
            </a:xfrm>
            <a:custGeom>
              <a:avLst/>
              <a:gdLst/>
              <a:ahLst/>
              <a:cxnLst/>
              <a:rect l="l" t="t" r="r" b="b"/>
              <a:pathLst>
                <a:path w="4968" h="3794" extrusionOk="0">
                  <a:moveTo>
                    <a:pt x="1429" y="1"/>
                  </a:moveTo>
                  <a:cubicBezTo>
                    <a:pt x="963" y="1"/>
                    <a:pt x="514" y="264"/>
                    <a:pt x="303" y="713"/>
                  </a:cubicBezTo>
                  <a:cubicBezTo>
                    <a:pt x="1" y="1352"/>
                    <a:pt x="283" y="2107"/>
                    <a:pt x="932" y="2390"/>
                  </a:cubicBezTo>
                  <a:lnTo>
                    <a:pt x="3900" y="3794"/>
                  </a:lnTo>
                  <a:lnTo>
                    <a:pt x="4968" y="1532"/>
                  </a:lnTo>
                  <a:lnTo>
                    <a:pt x="1994" y="138"/>
                  </a:lnTo>
                  <a:cubicBezTo>
                    <a:pt x="1813" y="45"/>
                    <a:pt x="1619" y="1"/>
                    <a:pt x="142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25" name="Google Shape;525;p22"/>
            <p:cNvSpPr/>
            <p:nvPr/>
          </p:nvSpPr>
          <p:spPr>
            <a:xfrm rot="860262">
              <a:off x="5398478" y="1977544"/>
              <a:ext cx="282713" cy="173690"/>
            </a:xfrm>
            <a:custGeom>
              <a:avLst/>
              <a:gdLst/>
              <a:ahLst/>
              <a:cxnLst/>
              <a:rect l="l" t="t" r="r" b="b"/>
              <a:pathLst>
                <a:path w="9019" h="5541" extrusionOk="0">
                  <a:moveTo>
                    <a:pt x="1575" y="222"/>
                  </a:moveTo>
                  <a:cubicBezTo>
                    <a:pt x="1725" y="222"/>
                    <a:pt x="1878" y="252"/>
                    <a:pt x="2024" y="315"/>
                  </a:cubicBezTo>
                  <a:lnTo>
                    <a:pt x="8048" y="3157"/>
                  </a:lnTo>
                  <a:cubicBezTo>
                    <a:pt x="8618" y="3425"/>
                    <a:pt x="8862" y="4107"/>
                    <a:pt x="8594" y="4682"/>
                  </a:cubicBezTo>
                  <a:cubicBezTo>
                    <a:pt x="8404" y="5082"/>
                    <a:pt x="7999" y="5336"/>
                    <a:pt x="7561" y="5336"/>
                  </a:cubicBezTo>
                  <a:cubicBezTo>
                    <a:pt x="7551" y="5336"/>
                    <a:pt x="7542" y="5336"/>
                    <a:pt x="7532" y="5336"/>
                  </a:cubicBezTo>
                  <a:cubicBezTo>
                    <a:pt x="7372" y="5336"/>
                    <a:pt x="7216" y="5297"/>
                    <a:pt x="7073" y="5228"/>
                  </a:cubicBezTo>
                  <a:lnTo>
                    <a:pt x="4022" y="3790"/>
                  </a:lnTo>
                  <a:lnTo>
                    <a:pt x="1049" y="2387"/>
                  </a:lnTo>
                  <a:cubicBezTo>
                    <a:pt x="503" y="2104"/>
                    <a:pt x="274" y="1441"/>
                    <a:pt x="537" y="880"/>
                  </a:cubicBezTo>
                  <a:cubicBezTo>
                    <a:pt x="732" y="468"/>
                    <a:pt x="1145" y="222"/>
                    <a:pt x="1575" y="222"/>
                  </a:cubicBezTo>
                  <a:close/>
                  <a:moveTo>
                    <a:pt x="1542" y="1"/>
                  </a:moveTo>
                  <a:cubicBezTo>
                    <a:pt x="1037" y="1"/>
                    <a:pt x="552" y="286"/>
                    <a:pt x="322" y="773"/>
                  </a:cubicBezTo>
                  <a:cubicBezTo>
                    <a:pt x="1" y="1446"/>
                    <a:pt x="288" y="2250"/>
                    <a:pt x="966" y="2572"/>
                  </a:cubicBezTo>
                  <a:lnTo>
                    <a:pt x="6986" y="5413"/>
                  </a:lnTo>
                  <a:cubicBezTo>
                    <a:pt x="7161" y="5496"/>
                    <a:pt x="7361" y="5540"/>
                    <a:pt x="7561" y="5540"/>
                  </a:cubicBezTo>
                  <a:cubicBezTo>
                    <a:pt x="8189" y="5540"/>
                    <a:pt x="8740" y="5106"/>
                    <a:pt x="8877" y="4487"/>
                  </a:cubicBezTo>
                  <a:cubicBezTo>
                    <a:pt x="9018" y="3868"/>
                    <a:pt x="8711" y="3240"/>
                    <a:pt x="8136" y="2971"/>
                  </a:cubicBezTo>
                  <a:lnTo>
                    <a:pt x="2116" y="130"/>
                  </a:lnTo>
                  <a:cubicBezTo>
                    <a:pt x="1931" y="42"/>
                    <a:pt x="1735" y="1"/>
                    <a:pt x="15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26" name="Google Shape;526;p22"/>
            <p:cNvSpPr/>
            <p:nvPr/>
          </p:nvSpPr>
          <p:spPr>
            <a:xfrm rot="860262">
              <a:off x="5520305" y="2026807"/>
              <a:ext cx="39152" cy="73539"/>
            </a:xfrm>
            <a:custGeom>
              <a:avLst/>
              <a:gdLst/>
              <a:ahLst/>
              <a:cxnLst/>
              <a:rect l="l" t="t" r="r" b="b"/>
              <a:pathLst>
                <a:path w="1249" h="2346" extrusionOk="0">
                  <a:moveTo>
                    <a:pt x="1063" y="1"/>
                  </a:moveTo>
                  <a:lnTo>
                    <a:pt x="1" y="2257"/>
                  </a:lnTo>
                  <a:lnTo>
                    <a:pt x="186" y="2345"/>
                  </a:lnTo>
                  <a:lnTo>
                    <a:pt x="1248" y="88"/>
                  </a:lnTo>
                  <a:lnTo>
                    <a:pt x="106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7" name="Google Shape;527;p22"/>
          <p:cNvSpPr/>
          <p:nvPr/>
        </p:nvSpPr>
        <p:spPr>
          <a:xfrm>
            <a:off x="175425" y="1877563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28" name="Google Shape;528;p22"/>
          <p:cNvSpPr/>
          <p:nvPr/>
        </p:nvSpPr>
        <p:spPr>
          <a:xfrm>
            <a:off x="8680000" y="2828125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29" name="Google Shape;529;p22"/>
          <p:cNvSpPr/>
          <p:nvPr/>
        </p:nvSpPr>
        <p:spPr>
          <a:xfrm>
            <a:off x="973338" y="4727550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30" name="Google Shape;530;p22"/>
          <p:cNvSpPr/>
          <p:nvPr/>
        </p:nvSpPr>
        <p:spPr>
          <a:xfrm>
            <a:off x="6279700" y="85950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31" name="Google Shape;531;p22"/>
          <p:cNvSpPr/>
          <p:nvPr/>
        </p:nvSpPr>
        <p:spPr>
          <a:xfrm>
            <a:off x="7336975" y="4591425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"/>
          <p:cNvSpPr txBox="1">
            <a:spLocks noGrp="1"/>
          </p:cNvSpPr>
          <p:nvPr>
            <p:ph type="title"/>
          </p:nvPr>
        </p:nvSpPr>
        <p:spPr>
          <a:xfrm>
            <a:off x="3161075" y="967918"/>
            <a:ext cx="5095500" cy="113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38" name="Google Shape;38;p3"/>
          <p:cNvSpPr txBox="1">
            <a:spLocks noGrp="1"/>
          </p:cNvSpPr>
          <p:nvPr>
            <p:ph type="title" idx="2" hasCustomPrompt="1"/>
          </p:nvPr>
        </p:nvSpPr>
        <p:spPr>
          <a:xfrm>
            <a:off x="887425" y="967925"/>
            <a:ext cx="1891800" cy="113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9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39" name="Google Shape;39;p3"/>
          <p:cNvSpPr txBox="1">
            <a:spLocks noGrp="1"/>
          </p:cNvSpPr>
          <p:nvPr>
            <p:ph type="subTitle" idx="1"/>
          </p:nvPr>
        </p:nvSpPr>
        <p:spPr>
          <a:xfrm>
            <a:off x="3161075" y="2254043"/>
            <a:ext cx="5095500" cy="43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40" name="Google Shape;40;p3"/>
          <p:cNvGrpSpPr/>
          <p:nvPr/>
        </p:nvGrpSpPr>
        <p:grpSpPr>
          <a:xfrm>
            <a:off x="320157" y="2356985"/>
            <a:ext cx="393080" cy="492538"/>
            <a:chOff x="7462019" y="2740914"/>
            <a:chExt cx="248392" cy="311241"/>
          </a:xfrm>
        </p:grpSpPr>
        <p:sp>
          <p:nvSpPr>
            <p:cNvPr id="41" name="Google Shape;41;p3"/>
            <p:cNvSpPr/>
            <p:nvPr/>
          </p:nvSpPr>
          <p:spPr>
            <a:xfrm rot="860262">
              <a:off x="7486037" y="2873144"/>
              <a:ext cx="123160" cy="148926"/>
            </a:xfrm>
            <a:custGeom>
              <a:avLst/>
              <a:gdLst/>
              <a:ahLst/>
              <a:cxnLst/>
              <a:rect l="l" t="t" r="r" b="b"/>
              <a:pathLst>
                <a:path w="3929" h="4751" extrusionOk="0">
                  <a:moveTo>
                    <a:pt x="1662" y="1"/>
                  </a:moveTo>
                  <a:lnTo>
                    <a:pt x="288" y="2979"/>
                  </a:lnTo>
                  <a:cubicBezTo>
                    <a:pt x="0" y="3608"/>
                    <a:pt x="273" y="4349"/>
                    <a:pt x="897" y="4636"/>
                  </a:cubicBezTo>
                  <a:cubicBezTo>
                    <a:pt x="1067" y="4714"/>
                    <a:pt x="1245" y="4751"/>
                    <a:pt x="1420" y="4751"/>
                  </a:cubicBezTo>
                  <a:cubicBezTo>
                    <a:pt x="1893" y="4751"/>
                    <a:pt x="2345" y="4482"/>
                    <a:pt x="2554" y="4027"/>
                  </a:cubicBezTo>
                  <a:lnTo>
                    <a:pt x="3929" y="1044"/>
                  </a:lnTo>
                  <a:lnTo>
                    <a:pt x="166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2" name="Google Shape;42;p3"/>
            <p:cNvSpPr/>
            <p:nvPr/>
          </p:nvSpPr>
          <p:spPr>
            <a:xfrm rot="860262">
              <a:off x="7565661" y="2770467"/>
              <a:ext cx="118897" cy="151466"/>
            </a:xfrm>
            <a:custGeom>
              <a:avLst/>
              <a:gdLst/>
              <a:ahLst/>
              <a:cxnLst/>
              <a:rect l="l" t="t" r="r" b="b"/>
              <a:pathLst>
                <a:path w="3793" h="4832" extrusionOk="0">
                  <a:moveTo>
                    <a:pt x="2541" y="0"/>
                  </a:moveTo>
                  <a:cubicBezTo>
                    <a:pt x="2061" y="0"/>
                    <a:pt x="1614" y="275"/>
                    <a:pt x="1409" y="722"/>
                  </a:cubicBezTo>
                  <a:lnTo>
                    <a:pt x="0" y="3788"/>
                  </a:lnTo>
                  <a:lnTo>
                    <a:pt x="2267" y="4831"/>
                  </a:lnTo>
                  <a:lnTo>
                    <a:pt x="3680" y="1770"/>
                  </a:lnTo>
                  <a:cubicBezTo>
                    <a:pt x="3754" y="1604"/>
                    <a:pt x="3793" y="1429"/>
                    <a:pt x="3793" y="1248"/>
                  </a:cubicBezTo>
                  <a:cubicBezTo>
                    <a:pt x="3793" y="664"/>
                    <a:pt x="3383" y="152"/>
                    <a:pt x="2813" y="30"/>
                  </a:cubicBezTo>
                  <a:cubicBezTo>
                    <a:pt x="2722" y="10"/>
                    <a:pt x="2631" y="0"/>
                    <a:pt x="25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3" name="Google Shape;43;p3"/>
            <p:cNvSpPr/>
            <p:nvPr/>
          </p:nvSpPr>
          <p:spPr>
            <a:xfrm rot="860262">
              <a:off x="7492991" y="2759739"/>
              <a:ext cx="186448" cy="273591"/>
            </a:xfrm>
            <a:custGeom>
              <a:avLst/>
              <a:gdLst/>
              <a:ahLst/>
              <a:cxnLst/>
              <a:rect l="l" t="t" r="r" b="b"/>
              <a:pathLst>
                <a:path w="5948" h="8728" extrusionOk="0">
                  <a:moveTo>
                    <a:pt x="4432" y="183"/>
                  </a:moveTo>
                  <a:cubicBezTo>
                    <a:pt x="4593" y="183"/>
                    <a:pt x="4753" y="217"/>
                    <a:pt x="4904" y="285"/>
                  </a:cubicBezTo>
                  <a:cubicBezTo>
                    <a:pt x="5309" y="476"/>
                    <a:pt x="5567" y="880"/>
                    <a:pt x="5572" y="1329"/>
                  </a:cubicBezTo>
                  <a:cubicBezTo>
                    <a:pt x="5572" y="1494"/>
                    <a:pt x="5538" y="1660"/>
                    <a:pt x="5470" y="1806"/>
                  </a:cubicBezTo>
                  <a:lnTo>
                    <a:pt x="2682" y="7855"/>
                  </a:lnTo>
                  <a:cubicBezTo>
                    <a:pt x="2486" y="8275"/>
                    <a:pt x="2073" y="8521"/>
                    <a:pt x="1640" y="8521"/>
                  </a:cubicBezTo>
                  <a:cubicBezTo>
                    <a:pt x="1480" y="8521"/>
                    <a:pt x="1317" y="8487"/>
                    <a:pt x="1161" y="8416"/>
                  </a:cubicBezTo>
                  <a:cubicBezTo>
                    <a:pt x="586" y="8153"/>
                    <a:pt x="337" y="7470"/>
                    <a:pt x="600" y="6895"/>
                  </a:cubicBezTo>
                  <a:lnTo>
                    <a:pt x="3384" y="851"/>
                  </a:lnTo>
                  <a:cubicBezTo>
                    <a:pt x="3574" y="441"/>
                    <a:pt x="3983" y="183"/>
                    <a:pt x="4432" y="183"/>
                  </a:cubicBezTo>
                  <a:close/>
                  <a:moveTo>
                    <a:pt x="4416" y="1"/>
                  </a:moveTo>
                  <a:cubicBezTo>
                    <a:pt x="3913" y="1"/>
                    <a:pt x="3432" y="282"/>
                    <a:pt x="3198" y="763"/>
                  </a:cubicBezTo>
                  <a:lnTo>
                    <a:pt x="415" y="6812"/>
                  </a:lnTo>
                  <a:cubicBezTo>
                    <a:pt x="1" y="7704"/>
                    <a:pt x="654" y="8723"/>
                    <a:pt x="1639" y="8728"/>
                  </a:cubicBezTo>
                  <a:cubicBezTo>
                    <a:pt x="2165" y="8728"/>
                    <a:pt x="2643" y="8421"/>
                    <a:pt x="2867" y="7938"/>
                  </a:cubicBezTo>
                  <a:lnTo>
                    <a:pt x="5655" y="1894"/>
                  </a:lnTo>
                  <a:cubicBezTo>
                    <a:pt x="5948" y="1216"/>
                    <a:pt x="5650" y="432"/>
                    <a:pt x="4982" y="125"/>
                  </a:cubicBezTo>
                  <a:cubicBezTo>
                    <a:pt x="4798" y="41"/>
                    <a:pt x="4606" y="1"/>
                    <a:pt x="44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4" name="Google Shape;44;p3"/>
            <p:cNvSpPr/>
            <p:nvPr/>
          </p:nvSpPr>
          <p:spPr>
            <a:xfrm rot="860262">
              <a:off x="7550102" y="2878143"/>
              <a:ext cx="73852" cy="38525"/>
            </a:xfrm>
            <a:custGeom>
              <a:avLst/>
              <a:gdLst/>
              <a:ahLst/>
              <a:cxnLst/>
              <a:rect l="l" t="t" r="r" b="b"/>
              <a:pathLst>
                <a:path w="2356" h="1229" extrusionOk="0">
                  <a:moveTo>
                    <a:pt x="89" y="1"/>
                  </a:moveTo>
                  <a:lnTo>
                    <a:pt x="1" y="186"/>
                  </a:lnTo>
                  <a:lnTo>
                    <a:pt x="2272" y="1229"/>
                  </a:lnTo>
                  <a:lnTo>
                    <a:pt x="2355" y="1044"/>
                  </a:lnTo>
                  <a:lnTo>
                    <a:pt x="8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45" name="Google Shape;45;p3"/>
          <p:cNvGrpSpPr/>
          <p:nvPr/>
        </p:nvGrpSpPr>
        <p:grpSpPr>
          <a:xfrm>
            <a:off x="8315717" y="438468"/>
            <a:ext cx="502368" cy="313612"/>
            <a:chOff x="8068696" y="916317"/>
            <a:chExt cx="317452" cy="198175"/>
          </a:xfrm>
        </p:grpSpPr>
        <p:sp>
          <p:nvSpPr>
            <p:cNvPr id="46" name="Google Shape;46;p3"/>
            <p:cNvSpPr/>
            <p:nvPr/>
          </p:nvSpPr>
          <p:spPr>
            <a:xfrm rot="860262">
              <a:off x="8087475" y="937160"/>
              <a:ext cx="152970" cy="99525"/>
            </a:xfrm>
            <a:custGeom>
              <a:avLst/>
              <a:gdLst/>
              <a:ahLst/>
              <a:cxnLst/>
              <a:rect l="l" t="t" r="r" b="b"/>
              <a:pathLst>
                <a:path w="4880" h="3175" extrusionOk="0">
                  <a:moveTo>
                    <a:pt x="1362" y="1"/>
                  </a:moveTo>
                  <a:cubicBezTo>
                    <a:pt x="789" y="1"/>
                    <a:pt x="275" y="398"/>
                    <a:pt x="147" y="981"/>
                  </a:cubicBezTo>
                  <a:cubicBezTo>
                    <a:pt x="1" y="1668"/>
                    <a:pt x="444" y="2346"/>
                    <a:pt x="1136" y="2477"/>
                  </a:cubicBezTo>
                  <a:lnTo>
                    <a:pt x="4349" y="3174"/>
                  </a:lnTo>
                  <a:lnTo>
                    <a:pt x="4880" y="737"/>
                  </a:lnTo>
                  <a:lnTo>
                    <a:pt x="1673" y="40"/>
                  </a:lnTo>
                  <a:cubicBezTo>
                    <a:pt x="1568" y="14"/>
                    <a:pt x="1464" y="1"/>
                    <a:pt x="136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7" name="Google Shape;47;p3"/>
            <p:cNvSpPr/>
            <p:nvPr/>
          </p:nvSpPr>
          <p:spPr>
            <a:xfrm rot="860262">
              <a:off x="8213787" y="992984"/>
              <a:ext cx="150525" cy="99963"/>
            </a:xfrm>
            <a:custGeom>
              <a:avLst/>
              <a:gdLst/>
              <a:ahLst/>
              <a:cxnLst/>
              <a:rect l="l" t="t" r="r" b="b"/>
              <a:pathLst>
                <a:path w="4802" h="3189" extrusionOk="0">
                  <a:moveTo>
                    <a:pt x="532" y="0"/>
                  </a:moveTo>
                  <a:lnTo>
                    <a:pt x="1" y="2442"/>
                  </a:lnTo>
                  <a:lnTo>
                    <a:pt x="3296" y="3159"/>
                  </a:lnTo>
                  <a:cubicBezTo>
                    <a:pt x="3383" y="3178"/>
                    <a:pt x="3472" y="3188"/>
                    <a:pt x="3561" y="3188"/>
                  </a:cubicBezTo>
                  <a:cubicBezTo>
                    <a:pt x="3650" y="3188"/>
                    <a:pt x="3739" y="3178"/>
                    <a:pt x="3827" y="3159"/>
                  </a:cubicBezTo>
                  <a:lnTo>
                    <a:pt x="3827" y="3154"/>
                  </a:lnTo>
                  <a:cubicBezTo>
                    <a:pt x="4397" y="3027"/>
                    <a:pt x="4802" y="2520"/>
                    <a:pt x="4802" y="1935"/>
                  </a:cubicBezTo>
                  <a:cubicBezTo>
                    <a:pt x="4802" y="1350"/>
                    <a:pt x="4397" y="844"/>
                    <a:pt x="3827" y="717"/>
                  </a:cubicBezTo>
                  <a:lnTo>
                    <a:pt x="53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8" name="Google Shape;48;p3"/>
            <p:cNvSpPr/>
            <p:nvPr/>
          </p:nvSpPr>
          <p:spPr>
            <a:xfrm rot="860262">
              <a:off x="8080110" y="950784"/>
              <a:ext cx="294624" cy="129241"/>
            </a:xfrm>
            <a:custGeom>
              <a:avLst/>
              <a:gdLst/>
              <a:ahLst/>
              <a:cxnLst/>
              <a:rect l="l" t="t" r="r" b="b"/>
              <a:pathLst>
                <a:path w="9399" h="4123" extrusionOk="0">
                  <a:moveTo>
                    <a:pt x="1450" y="200"/>
                  </a:moveTo>
                  <a:cubicBezTo>
                    <a:pt x="1539" y="200"/>
                    <a:pt x="1630" y="211"/>
                    <a:pt x="1721" y="233"/>
                  </a:cubicBezTo>
                  <a:lnTo>
                    <a:pt x="8223" y="1651"/>
                  </a:lnTo>
                  <a:cubicBezTo>
                    <a:pt x="8750" y="1763"/>
                    <a:pt x="9125" y="2231"/>
                    <a:pt x="9125" y="2767"/>
                  </a:cubicBezTo>
                  <a:cubicBezTo>
                    <a:pt x="9125" y="3308"/>
                    <a:pt x="8750" y="3776"/>
                    <a:pt x="8223" y="3888"/>
                  </a:cubicBezTo>
                  <a:cubicBezTo>
                    <a:pt x="8143" y="3906"/>
                    <a:pt x="8061" y="3914"/>
                    <a:pt x="7980" y="3914"/>
                  </a:cubicBezTo>
                  <a:cubicBezTo>
                    <a:pt x="7898" y="3914"/>
                    <a:pt x="7816" y="3906"/>
                    <a:pt x="7736" y="3888"/>
                  </a:cubicBezTo>
                  <a:lnTo>
                    <a:pt x="4441" y="3172"/>
                  </a:lnTo>
                  <a:lnTo>
                    <a:pt x="1234" y="2470"/>
                  </a:lnTo>
                  <a:cubicBezTo>
                    <a:pt x="605" y="2348"/>
                    <a:pt x="196" y="1729"/>
                    <a:pt x="332" y="1100"/>
                  </a:cubicBezTo>
                  <a:cubicBezTo>
                    <a:pt x="449" y="563"/>
                    <a:pt x="925" y="200"/>
                    <a:pt x="1450" y="200"/>
                  </a:cubicBezTo>
                  <a:close/>
                  <a:moveTo>
                    <a:pt x="1475" y="1"/>
                  </a:moveTo>
                  <a:cubicBezTo>
                    <a:pt x="855" y="1"/>
                    <a:pt x="297" y="433"/>
                    <a:pt x="161" y="1061"/>
                  </a:cubicBezTo>
                  <a:cubicBezTo>
                    <a:pt x="1" y="1793"/>
                    <a:pt x="464" y="2509"/>
                    <a:pt x="1190" y="2670"/>
                  </a:cubicBezTo>
                  <a:lnTo>
                    <a:pt x="7692" y="4088"/>
                  </a:lnTo>
                  <a:cubicBezTo>
                    <a:pt x="7790" y="4108"/>
                    <a:pt x="7887" y="4122"/>
                    <a:pt x="7985" y="4122"/>
                  </a:cubicBezTo>
                  <a:cubicBezTo>
                    <a:pt x="8672" y="4122"/>
                    <a:pt x="9252" y="3601"/>
                    <a:pt x="9325" y="2914"/>
                  </a:cubicBezTo>
                  <a:cubicBezTo>
                    <a:pt x="9398" y="2226"/>
                    <a:pt x="8945" y="1598"/>
                    <a:pt x="8267" y="1451"/>
                  </a:cubicBezTo>
                  <a:lnTo>
                    <a:pt x="1765" y="33"/>
                  </a:lnTo>
                  <a:cubicBezTo>
                    <a:pt x="1668" y="11"/>
                    <a:pt x="1570" y="1"/>
                    <a:pt x="14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49" name="Google Shape;49;p3"/>
            <p:cNvSpPr/>
            <p:nvPr/>
          </p:nvSpPr>
          <p:spPr>
            <a:xfrm rot="860262">
              <a:off x="8215727" y="976172"/>
              <a:ext cx="22946" cy="77802"/>
            </a:xfrm>
            <a:custGeom>
              <a:avLst/>
              <a:gdLst/>
              <a:ahLst/>
              <a:cxnLst/>
              <a:rect l="l" t="t" r="r" b="b"/>
              <a:pathLst>
                <a:path w="732" h="2482" extrusionOk="0">
                  <a:moveTo>
                    <a:pt x="536" y="1"/>
                  </a:moveTo>
                  <a:lnTo>
                    <a:pt x="0" y="2438"/>
                  </a:lnTo>
                  <a:lnTo>
                    <a:pt x="200" y="2482"/>
                  </a:lnTo>
                  <a:lnTo>
                    <a:pt x="731" y="45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50" name="Google Shape;50;p3"/>
          <p:cNvGrpSpPr/>
          <p:nvPr/>
        </p:nvGrpSpPr>
        <p:grpSpPr>
          <a:xfrm rot="-1531919">
            <a:off x="8447184" y="4377862"/>
            <a:ext cx="364909" cy="496355"/>
            <a:chOff x="6048053" y="559915"/>
            <a:chExt cx="230584" cy="313643"/>
          </a:xfrm>
        </p:grpSpPr>
        <p:sp>
          <p:nvSpPr>
            <p:cNvPr id="51" name="Google Shape;51;p3"/>
            <p:cNvSpPr/>
            <p:nvPr/>
          </p:nvSpPr>
          <p:spPr>
            <a:xfrm rot="860262">
              <a:off x="6109534" y="707904"/>
              <a:ext cx="115699" cy="150118"/>
            </a:xfrm>
            <a:custGeom>
              <a:avLst/>
              <a:gdLst/>
              <a:ahLst/>
              <a:cxnLst/>
              <a:rect l="l" t="t" r="r" b="b"/>
              <a:pathLst>
                <a:path w="3691" h="4789" extrusionOk="0">
                  <a:moveTo>
                    <a:pt x="2355" y="1"/>
                  </a:moveTo>
                  <a:lnTo>
                    <a:pt x="1" y="829"/>
                  </a:lnTo>
                  <a:lnTo>
                    <a:pt x="1088" y="3925"/>
                  </a:lnTo>
                  <a:cubicBezTo>
                    <a:pt x="1258" y="4455"/>
                    <a:pt x="1751" y="4789"/>
                    <a:pt x="2277" y="4789"/>
                  </a:cubicBezTo>
                  <a:cubicBezTo>
                    <a:pt x="2413" y="4789"/>
                    <a:pt x="2551" y="4766"/>
                    <a:pt x="2687" y="4719"/>
                  </a:cubicBezTo>
                  <a:cubicBezTo>
                    <a:pt x="3349" y="4485"/>
                    <a:pt x="3691" y="3754"/>
                    <a:pt x="3442" y="3101"/>
                  </a:cubicBezTo>
                  <a:lnTo>
                    <a:pt x="235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2" name="Google Shape;52;p3"/>
            <p:cNvSpPr/>
            <p:nvPr/>
          </p:nvSpPr>
          <p:spPr>
            <a:xfrm rot="860262">
              <a:off x="6099646" y="575415"/>
              <a:ext cx="116013" cy="151998"/>
            </a:xfrm>
            <a:custGeom>
              <a:avLst/>
              <a:gdLst/>
              <a:ahLst/>
              <a:cxnLst/>
              <a:rect l="l" t="t" r="r" b="b"/>
              <a:pathLst>
                <a:path w="3701" h="4849" extrusionOk="0">
                  <a:moveTo>
                    <a:pt x="1403" y="1"/>
                  </a:moveTo>
                  <a:cubicBezTo>
                    <a:pt x="1266" y="1"/>
                    <a:pt x="1127" y="24"/>
                    <a:pt x="990" y="72"/>
                  </a:cubicBezTo>
                  <a:cubicBezTo>
                    <a:pt x="342" y="301"/>
                    <a:pt x="0" y="1012"/>
                    <a:pt x="230" y="1666"/>
                  </a:cubicBezTo>
                  <a:lnTo>
                    <a:pt x="1346" y="4848"/>
                  </a:lnTo>
                  <a:lnTo>
                    <a:pt x="3700" y="4020"/>
                  </a:lnTo>
                  <a:lnTo>
                    <a:pt x="2584" y="837"/>
                  </a:lnTo>
                  <a:cubicBezTo>
                    <a:pt x="2403" y="325"/>
                    <a:pt x="1920" y="1"/>
                    <a:pt x="14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3" name="Google Shape;53;p3"/>
            <p:cNvSpPr/>
            <p:nvPr/>
          </p:nvSpPr>
          <p:spPr>
            <a:xfrm rot="860262">
              <a:off x="6080293" y="576101"/>
              <a:ext cx="166104" cy="281271"/>
            </a:xfrm>
            <a:custGeom>
              <a:avLst/>
              <a:gdLst/>
              <a:ahLst/>
              <a:cxnLst/>
              <a:rect l="l" t="t" r="r" b="b"/>
              <a:pathLst>
                <a:path w="5299" h="8973" extrusionOk="0">
                  <a:moveTo>
                    <a:pt x="1511" y="194"/>
                  </a:moveTo>
                  <a:cubicBezTo>
                    <a:pt x="1999" y="194"/>
                    <a:pt x="2433" y="501"/>
                    <a:pt x="2593" y="959"/>
                  </a:cubicBezTo>
                  <a:lnTo>
                    <a:pt x="4797" y="7242"/>
                  </a:lnTo>
                  <a:cubicBezTo>
                    <a:pt x="5006" y="7842"/>
                    <a:pt x="4694" y="8495"/>
                    <a:pt x="4095" y="8704"/>
                  </a:cubicBezTo>
                  <a:cubicBezTo>
                    <a:pt x="3969" y="8748"/>
                    <a:pt x="3841" y="8769"/>
                    <a:pt x="3715" y="8769"/>
                  </a:cubicBezTo>
                  <a:cubicBezTo>
                    <a:pt x="3241" y="8769"/>
                    <a:pt x="2798" y="8473"/>
                    <a:pt x="2632" y="8002"/>
                  </a:cubicBezTo>
                  <a:lnTo>
                    <a:pt x="429" y="1719"/>
                  </a:lnTo>
                  <a:cubicBezTo>
                    <a:pt x="327" y="1432"/>
                    <a:pt x="346" y="1115"/>
                    <a:pt x="478" y="842"/>
                  </a:cubicBezTo>
                  <a:cubicBezTo>
                    <a:pt x="668" y="447"/>
                    <a:pt x="1073" y="194"/>
                    <a:pt x="1511" y="194"/>
                  </a:cubicBezTo>
                  <a:close/>
                  <a:moveTo>
                    <a:pt x="1516" y="1"/>
                  </a:moveTo>
                  <a:cubicBezTo>
                    <a:pt x="1368" y="1"/>
                    <a:pt x="1216" y="25"/>
                    <a:pt x="1068" y="77"/>
                  </a:cubicBezTo>
                  <a:cubicBezTo>
                    <a:pt x="371" y="321"/>
                    <a:pt x="0" y="1086"/>
                    <a:pt x="239" y="1788"/>
                  </a:cubicBezTo>
                  <a:lnTo>
                    <a:pt x="2442" y="8066"/>
                  </a:lnTo>
                  <a:cubicBezTo>
                    <a:pt x="2632" y="8607"/>
                    <a:pt x="3144" y="8968"/>
                    <a:pt x="3719" y="8972"/>
                  </a:cubicBezTo>
                  <a:cubicBezTo>
                    <a:pt x="4650" y="8968"/>
                    <a:pt x="5299" y="8051"/>
                    <a:pt x="4992" y="7174"/>
                  </a:cubicBezTo>
                  <a:lnTo>
                    <a:pt x="2788" y="891"/>
                  </a:lnTo>
                  <a:cubicBezTo>
                    <a:pt x="2588" y="341"/>
                    <a:pt x="2070" y="1"/>
                    <a:pt x="15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4" name="Google Shape;54;p3"/>
            <p:cNvSpPr/>
            <p:nvPr/>
          </p:nvSpPr>
          <p:spPr>
            <a:xfrm rot="860262">
              <a:off x="6124412" y="702044"/>
              <a:ext cx="75984" cy="31817"/>
            </a:xfrm>
            <a:custGeom>
              <a:avLst/>
              <a:gdLst/>
              <a:ahLst/>
              <a:cxnLst/>
              <a:rect l="l" t="t" r="r" b="b"/>
              <a:pathLst>
                <a:path w="2424" h="1015" extrusionOk="0">
                  <a:moveTo>
                    <a:pt x="2360" y="1"/>
                  </a:moveTo>
                  <a:lnTo>
                    <a:pt x="1" y="825"/>
                  </a:lnTo>
                  <a:lnTo>
                    <a:pt x="69" y="1015"/>
                  </a:lnTo>
                  <a:lnTo>
                    <a:pt x="2423" y="191"/>
                  </a:lnTo>
                  <a:lnTo>
                    <a:pt x="236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55" name="Google Shape;55;p3"/>
          <p:cNvGrpSpPr/>
          <p:nvPr/>
        </p:nvGrpSpPr>
        <p:grpSpPr>
          <a:xfrm>
            <a:off x="462452" y="406725"/>
            <a:ext cx="501524" cy="377094"/>
            <a:chOff x="5381375" y="1945244"/>
            <a:chExt cx="316919" cy="238290"/>
          </a:xfrm>
        </p:grpSpPr>
        <p:sp>
          <p:nvSpPr>
            <p:cNvPr id="56" name="Google Shape;56;p3"/>
            <p:cNvSpPr/>
            <p:nvPr/>
          </p:nvSpPr>
          <p:spPr>
            <a:xfrm rot="860262">
              <a:off x="5515519" y="2042632"/>
              <a:ext cx="154349" cy="119649"/>
            </a:xfrm>
            <a:custGeom>
              <a:avLst/>
              <a:gdLst/>
              <a:ahLst/>
              <a:cxnLst/>
              <a:rect l="l" t="t" r="r" b="b"/>
              <a:pathLst>
                <a:path w="4924" h="3817" extrusionOk="0">
                  <a:moveTo>
                    <a:pt x="1064" y="0"/>
                  </a:moveTo>
                  <a:lnTo>
                    <a:pt x="1" y="2262"/>
                  </a:lnTo>
                  <a:lnTo>
                    <a:pt x="3047" y="3700"/>
                  </a:lnTo>
                  <a:cubicBezTo>
                    <a:pt x="3213" y="3778"/>
                    <a:pt x="3393" y="3817"/>
                    <a:pt x="3579" y="3817"/>
                  </a:cubicBezTo>
                  <a:cubicBezTo>
                    <a:pt x="4164" y="3817"/>
                    <a:pt x="4671" y="3412"/>
                    <a:pt x="4797" y="2842"/>
                  </a:cubicBezTo>
                  <a:cubicBezTo>
                    <a:pt x="4924" y="2272"/>
                    <a:pt x="4641" y="1692"/>
                    <a:pt x="4110" y="1443"/>
                  </a:cubicBezTo>
                  <a:lnTo>
                    <a:pt x="106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7" name="Google Shape;57;p3"/>
            <p:cNvSpPr/>
            <p:nvPr/>
          </p:nvSpPr>
          <p:spPr>
            <a:xfrm rot="860262">
              <a:off x="5408914" y="1965983"/>
              <a:ext cx="155729" cy="118928"/>
            </a:xfrm>
            <a:custGeom>
              <a:avLst/>
              <a:gdLst/>
              <a:ahLst/>
              <a:cxnLst/>
              <a:rect l="l" t="t" r="r" b="b"/>
              <a:pathLst>
                <a:path w="4968" h="3794" extrusionOk="0">
                  <a:moveTo>
                    <a:pt x="1429" y="1"/>
                  </a:moveTo>
                  <a:cubicBezTo>
                    <a:pt x="963" y="1"/>
                    <a:pt x="514" y="264"/>
                    <a:pt x="303" y="713"/>
                  </a:cubicBezTo>
                  <a:cubicBezTo>
                    <a:pt x="1" y="1352"/>
                    <a:pt x="283" y="2107"/>
                    <a:pt x="932" y="2390"/>
                  </a:cubicBezTo>
                  <a:lnTo>
                    <a:pt x="3900" y="3794"/>
                  </a:lnTo>
                  <a:lnTo>
                    <a:pt x="4968" y="1532"/>
                  </a:lnTo>
                  <a:lnTo>
                    <a:pt x="1994" y="138"/>
                  </a:lnTo>
                  <a:cubicBezTo>
                    <a:pt x="1813" y="45"/>
                    <a:pt x="1619" y="1"/>
                    <a:pt x="142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8" name="Google Shape;58;p3"/>
            <p:cNvSpPr/>
            <p:nvPr/>
          </p:nvSpPr>
          <p:spPr>
            <a:xfrm rot="860262">
              <a:off x="5398478" y="1977544"/>
              <a:ext cx="282713" cy="173690"/>
            </a:xfrm>
            <a:custGeom>
              <a:avLst/>
              <a:gdLst/>
              <a:ahLst/>
              <a:cxnLst/>
              <a:rect l="l" t="t" r="r" b="b"/>
              <a:pathLst>
                <a:path w="9019" h="5541" extrusionOk="0">
                  <a:moveTo>
                    <a:pt x="1575" y="222"/>
                  </a:moveTo>
                  <a:cubicBezTo>
                    <a:pt x="1725" y="222"/>
                    <a:pt x="1878" y="252"/>
                    <a:pt x="2024" y="315"/>
                  </a:cubicBezTo>
                  <a:lnTo>
                    <a:pt x="8048" y="3157"/>
                  </a:lnTo>
                  <a:cubicBezTo>
                    <a:pt x="8618" y="3425"/>
                    <a:pt x="8862" y="4107"/>
                    <a:pt x="8594" y="4682"/>
                  </a:cubicBezTo>
                  <a:cubicBezTo>
                    <a:pt x="8404" y="5082"/>
                    <a:pt x="7999" y="5336"/>
                    <a:pt x="7561" y="5336"/>
                  </a:cubicBezTo>
                  <a:cubicBezTo>
                    <a:pt x="7551" y="5336"/>
                    <a:pt x="7542" y="5336"/>
                    <a:pt x="7532" y="5336"/>
                  </a:cubicBezTo>
                  <a:cubicBezTo>
                    <a:pt x="7372" y="5336"/>
                    <a:pt x="7216" y="5297"/>
                    <a:pt x="7073" y="5228"/>
                  </a:cubicBezTo>
                  <a:lnTo>
                    <a:pt x="4022" y="3790"/>
                  </a:lnTo>
                  <a:lnTo>
                    <a:pt x="1049" y="2387"/>
                  </a:lnTo>
                  <a:cubicBezTo>
                    <a:pt x="503" y="2104"/>
                    <a:pt x="274" y="1441"/>
                    <a:pt x="537" y="880"/>
                  </a:cubicBezTo>
                  <a:cubicBezTo>
                    <a:pt x="732" y="468"/>
                    <a:pt x="1145" y="222"/>
                    <a:pt x="1575" y="222"/>
                  </a:cubicBezTo>
                  <a:close/>
                  <a:moveTo>
                    <a:pt x="1542" y="1"/>
                  </a:moveTo>
                  <a:cubicBezTo>
                    <a:pt x="1037" y="1"/>
                    <a:pt x="552" y="286"/>
                    <a:pt x="322" y="773"/>
                  </a:cubicBezTo>
                  <a:cubicBezTo>
                    <a:pt x="1" y="1446"/>
                    <a:pt x="288" y="2250"/>
                    <a:pt x="966" y="2572"/>
                  </a:cubicBezTo>
                  <a:lnTo>
                    <a:pt x="6986" y="5413"/>
                  </a:lnTo>
                  <a:cubicBezTo>
                    <a:pt x="7161" y="5496"/>
                    <a:pt x="7361" y="5540"/>
                    <a:pt x="7561" y="5540"/>
                  </a:cubicBezTo>
                  <a:cubicBezTo>
                    <a:pt x="8189" y="5540"/>
                    <a:pt x="8740" y="5106"/>
                    <a:pt x="8877" y="4487"/>
                  </a:cubicBezTo>
                  <a:cubicBezTo>
                    <a:pt x="9018" y="3868"/>
                    <a:pt x="8711" y="3240"/>
                    <a:pt x="8136" y="2971"/>
                  </a:cubicBezTo>
                  <a:lnTo>
                    <a:pt x="2116" y="130"/>
                  </a:lnTo>
                  <a:cubicBezTo>
                    <a:pt x="1931" y="42"/>
                    <a:pt x="1735" y="1"/>
                    <a:pt x="15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9" name="Google Shape;59;p3"/>
            <p:cNvSpPr/>
            <p:nvPr/>
          </p:nvSpPr>
          <p:spPr>
            <a:xfrm rot="860262">
              <a:off x="5520305" y="2026807"/>
              <a:ext cx="39152" cy="73539"/>
            </a:xfrm>
            <a:custGeom>
              <a:avLst/>
              <a:gdLst/>
              <a:ahLst/>
              <a:cxnLst/>
              <a:rect l="l" t="t" r="r" b="b"/>
              <a:pathLst>
                <a:path w="1249" h="2346" extrusionOk="0">
                  <a:moveTo>
                    <a:pt x="1063" y="1"/>
                  </a:moveTo>
                  <a:lnTo>
                    <a:pt x="1" y="2257"/>
                  </a:lnTo>
                  <a:lnTo>
                    <a:pt x="186" y="2345"/>
                  </a:lnTo>
                  <a:lnTo>
                    <a:pt x="1248" y="88"/>
                  </a:lnTo>
                  <a:lnTo>
                    <a:pt x="106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60" name="Google Shape;60;p3"/>
          <p:cNvSpPr/>
          <p:nvPr/>
        </p:nvSpPr>
        <p:spPr>
          <a:xfrm>
            <a:off x="3178225" y="4515413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1" name="Google Shape;61;p3"/>
          <p:cNvSpPr/>
          <p:nvPr/>
        </p:nvSpPr>
        <p:spPr>
          <a:xfrm>
            <a:off x="8638425" y="1634775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2">
  <p:cSld name="CUSTOM_1_1_1">
    <p:spTree>
      <p:nvGrpSpPr>
        <p:cNvPr id="1" name="Shape 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Google Shape;533;p23"/>
          <p:cNvSpPr txBox="1">
            <a:spLocks noGrp="1"/>
          </p:cNvSpPr>
          <p:nvPr>
            <p:ph type="title"/>
          </p:nvPr>
        </p:nvSpPr>
        <p:spPr>
          <a:xfrm>
            <a:off x="1216837" y="1993800"/>
            <a:ext cx="3020400" cy="106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34" name="Google Shape;534;p23"/>
          <p:cNvSpPr txBox="1">
            <a:spLocks noGrp="1"/>
          </p:cNvSpPr>
          <p:nvPr>
            <p:ph type="subTitle" idx="1"/>
          </p:nvPr>
        </p:nvSpPr>
        <p:spPr>
          <a:xfrm>
            <a:off x="1216824" y="3299925"/>
            <a:ext cx="3020400" cy="106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535" name="Google Shape;535;p23"/>
          <p:cNvGrpSpPr/>
          <p:nvPr/>
        </p:nvGrpSpPr>
        <p:grpSpPr>
          <a:xfrm>
            <a:off x="259889" y="2807322"/>
            <a:ext cx="393320" cy="492600"/>
            <a:chOff x="6005818" y="77914"/>
            <a:chExt cx="248544" cy="311280"/>
          </a:xfrm>
        </p:grpSpPr>
        <p:sp>
          <p:nvSpPr>
            <p:cNvPr id="536" name="Google Shape;536;p23"/>
            <p:cNvSpPr/>
            <p:nvPr/>
          </p:nvSpPr>
          <p:spPr>
            <a:xfrm rot="860262">
              <a:off x="6029848" y="210021"/>
              <a:ext cx="123160" cy="149083"/>
            </a:xfrm>
            <a:custGeom>
              <a:avLst/>
              <a:gdLst/>
              <a:ahLst/>
              <a:cxnLst/>
              <a:rect l="l" t="t" r="r" b="b"/>
              <a:pathLst>
                <a:path w="3929" h="4756" extrusionOk="0">
                  <a:moveTo>
                    <a:pt x="1662" y="0"/>
                  </a:moveTo>
                  <a:lnTo>
                    <a:pt x="288" y="2983"/>
                  </a:lnTo>
                  <a:cubicBezTo>
                    <a:pt x="0" y="3612"/>
                    <a:pt x="273" y="4353"/>
                    <a:pt x="902" y="4641"/>
                  </a:cubicBezTo>
                  <a:cubicBezTo>
                    <a:pt x="1070" y="4718"/>
                    <a:pt x="1247" y="4755"/>
                    <a:pt x="1422" y="4755"/>
                  </a:cubicBezTo>
                  <a:cubicBezTo>
                    <a:pt x="1893" y="4755"/>
                    <a:pt x="2346" y="4487"/>
                    <a:pt x="2559" y="4031"/>
                  </a:cubicBezTo>
                  <a:lnTo>
                    <a:pt x="3929" y="1048"/>
                  </a:lnTo>
                  <a:lnTo>
                    <a:pt x="166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37" name="Google Shape;537;p23"/>
            <p:cNvSpPr/>
            <p:nvPr/>
          </p:nvSpPr>
          <p:spPr>
            <a:xfrm rot="860262">
              <a:off x="6109479" y="107313"/>
              <a:ext cx="118897" cy="151622"/>
            </a:xfrm>
            <a:custGeom>
              <a:avLst/>
              <a:gdLst/>
              <a:ahLst/>
              <a:cxnLst/>
              <a:rect l="l" t="t" r="r" b="b"/>
              <a:pathLst>
                <a:path w="3793" h="4837" extrusionOk="0">
                  <a:moveTo>
                    <a:pt x="2541" y="1"/>
                  </a:moveTo>
                  <a:cubicBezTo>
                    <a:pt x="2062" y="1"/>
                    <a:pt x="1618" y="276"/>
                    <a:pt x="1409" y="727"/>
                  </a:cubicBezTo>
                  <a:lnTo>
                    <a:pt x="0" y="3788"/>
                  </a:lnTo>
                  <a:lnTo>
                    <a:pt x="2267" y="4836"/>
                  </a:lnTo>
                  <a:lnTo>
                    <a:pt x="3680" y="1770"/>
                  </a:lnTo>
                  <a:cubicBezTo>
                    <a:pt x="3753" y="1610"/>
                    <a:pt x="3792" y="1429"/>
                    <a:pt x="3792" y="1249"/>
                  </a:cubicBezTo>
                  <a:cubicBezTo>
                    <a:pt x="3792" y="664"/>
                    <a:pt x="3388" y="152"/>
                    <a:pt x="2813" y="30"/>
                  </a:cubicBezTo>
                  <a:cubicBezTo>
                    <a:pt x="2722" y="10"/>
                    <a:pt x="2631" y="1"/>
                    <a:pt x="25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38" name="Google Shape;538;p23"/>
            <p:cNvSpPr/>
            <p:nvPr/>
          </p:nvSpPr>
          <p:spPr>
            <a:xfrm rot="860262">
              <a:off x="6036787" y="96759"/>
              <a:ext cx="186605" cy="273591"/>
            </a:xfrm>
            <a:custGeom>
              <a:avLst/>
              <a:gdLst/>
              <a:ahLst/>
              <a:cxnLst/>
              <a:rect l="l" t="t" r="r" b="b"/>
              <a:pathLst>
                <a:path w="5953" h="8728" extrusionOk="0">
                  <a:moveTo>
                    <a:pt x="4426" y="183"/>
                  </a:moveTo>
                  <a:cubicBezTo>
                    <a:pt x="5265" y="183"/>
                    <a:pt x="5821" y="1051"/>
                    <a:pt x="5470" y="1811"/>
                  </a:cubicBezTo>
                  <a:lnTo>
                    <a:pt x="2682" y="7855"/>
                  </a:lnTo>
                  <a:cubicBezTo>
                    <a:pt x="2555" y="8133"/>
                    <a:pt x="2326" y="8348"/>
                    <a:pt x="2038" y="8450"/>
                  </a:cubicBezTo>
                  <a:cubicBezTo>
                    <a:pt x="1901" y="8501"/>
                    <a:pt x="1764" y="8525"/>
                    <a:pt x="1632" y="8525"/>
                  </a:cubicBezTo>
                  <a:cubicBezTo>
                    <a:pt x="848" y="8525"/>
                    <a:pt x="233" y="7692"/>
                    <a:pt x="600" y="6895"/>
                  </a:cubicBezTo>
                  <a:lnTo>
                    <a:pt x="3388" y="851"/>
                  </a:lnTo>
                  <a:cubicBezTo>
                    <a:pt x="3510" y="573"/>
                    <a:pt x="3744" y="359"/>
                    <a:pt x="4032" y="252"/>
                  </a:cubicBezTo>
                  <a:cubicBezTo>
                    <a:pt x="4158" y="208"/>
                    <a:pt x="4290" y="183"/>
                    <a:pt x="4426" y="183"/>
                  </a:cubicBezTo>
                  <a:close/>
                  <a:moveTo>
                    <a:pt x="4421" y="1"/>
                  </a:moveTo>
                  <a:cubicBezTo>
                    <a:pt x="3917" y="1"/>
                    <a:pt x="3437" y="282"/>
                    <a:pt x="3203" y="763"/>
                  </a:cubicBezTo>
                  <a:lnTo>
                    <a:pt x="415" y="6812"/>
                  </a:lnTo>
                  <a:cubicBezTo>
                    <a:pt x="1" y="7704"/>
                    <a:pt x="654" y="8723"/>
                    <a:pt x="1638" y="8728"/>
                  </a:cubicBezTo>
                  <a:cubicBezTo>
                    <a:pt x="1799" y="8723"/>
                    <a:pt x="1955" y="8699"/>
                    <a:pt x="2106" y="8640"/>
                  </a:cubicBezTo>
                  <a:cubicBezTo>
                    <a:pt x="2443" y="8518"/>
                    <a:pt x="2721" y="8265"/>
                    <a:pt x="2872" y="7938"/>
                  </a:cubicBezTo>
                  <a:lnTo>
                    <a:pt x="5655" y="1894"/>
                  </a:lnTo>
                  <a:cubicBezTo>
                    <a:pt x="5952" y="1217"/>
                    <a:pt x="5655" y="432"/>
                    <a:pt x="4987" y="125"/>
                  </a:cubicBezTo>
                  <a:cubicBezTo>
                    <a:pt x="4803" y="41"/>
                    <a:pt x="4610" y="1"/>
                    <a:pt x="44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39" name="Google Shape;539;p23"/>
            <p:cNvSpPr/>
            <p:nvPr/>
          </p:nvSpPr>
          <p:spPr>
            <a:xfrm rot="860262">
              <a:off x="6094010" y="215329"/>
              <a:ext cx="73821" cy="38556"/>
            </a:xfrm>
            <a:custGeom>
              <a:avLst/>
              <a:gdLst/>
              <a:ahLst/>
              <a:cxnLst/>
              <a:rect l="l" t="t" r="r" b="b"/>
              <a:pathLst>
                <a:path w="2355" h="1230" extrusionOk="0">
                  <a:moveTo>
                    <a:pt x="83" y="1"/>
                  </a:moveTo>
                  <a:lnTo>
                    <a:pt x="0" y="186"/>
                  </a:lnTo>
                  <a:lnTo>
                    <a:pt x="2267" y="1229"/>
                  </a:lnTo>
                  <a:lnTo>
                    <a:pt x="2355" y="1044"/>
                  </a:lnTo>
                  <a:lnTo>
                    <a:pt x="8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540" name="Google Shape;540;p23"/>
          <p:cNvGrpSpPr/>
          <p:nvPr/>
        </p:nvGrpSpPr>
        <p:grpSpPr>
          <a:xfrm>
            <a:off x="8012917" y="1237493"/>
            <a:ext cx="502368" cy="313612"/>
            <a:chOff x="8068696" y="916317"/>
            <a:chExt cx="317452" cy="198175"/>
          </a:xfrm>
        </p:grpSpPr>
        <p:sp>
          <p:nvSpPr>
            <p:cNvPr id="541" name="Google Shape;541;p23"/>
            <p:cNvSpPr/>
            <p:nvPr/>
          </p:nvSpPr>
          <p:spPr>
            <a:xfrm rot="860262">
              <a:off x="8087475" y="937160"/>
              <a:ext cx="152970" cy="99525"/>
            </a:xfrm>
            <a:custGeom>
              <a:avLst/>
              <a:gdLst/>
              <a:ahLst/>
              <a:cxnLst/>
              <a:rect l="l" t="t" r="r" b="b"/>
              <a:pathLst>
                <a:path w="4880" h="3175" extrusionOk="0">
                  <a:moveTo>
                    <a:pt x="1362" y="1"/>
                  </a:moveTo>
                  <a:cubicBezTo>
                    <a:pt x="789" y="1"/>
                    <a:pt x="275" y="398"/>
                    <a:pt x="147" y="981"/>
                  </a:cubicBezTo>
                  <a:cubicBezTo>
                    <a:pt x="1" y="1668"/>
                    <a:pt x="444" y="2346"/>
                    <a:pt x="1136" y="2477"/>
                  </a:cubicBezTo>
                  <a:lnTo>
                    <a:pt x="4349" y="3174"/>
                  </a:lnTo>
                  <a:lnTo>
                    <a:pt x="4880" y="737"/>
                  </a:lnTo>
                  <a:lnTo>
                    <a:pt x="1673" y="40"/>
                  </a:lnTo>
                  <a:cubicBezTo>
                    <a:pt x="1568" y="14"/>
                    <a:pt x="1464" y="1"/>
                    <a:pt x="136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42" name="Google Shape;542;p23"/>
            <p:cNvSpPr/>
            <p:nvPr/>
          </p:nvSpPr>
          <p:spPr>
            <a:xfrm rot="860262">
              <a:off x="8213787" y="992984"/>
              <a:ext cx="150525" cy="99963"/>
            </a:xfrm>
            <a:custGeom>
              <a:avLst/>
              <a:gdLst/>
              <a:ahLst/>
              <a:cxnLst/>
              <a:rect l="l" t="t" r="r" b="b"/>
              <a:pathLst>
                <a:path w="4802" h="3189" extrusionOk="0">
                  <a:moveTo>
                    <a:pt x="532" y="0"/>
                  </a:moveTo>
                  <a:lnTo>
                    <a:pt x="1" y="2442"/>
                  </a:lnTo>
                  <a:lnTo>
                    <a:pt x="3296" y="3159"/>
                  </a:lnTo>
                  <a:cubicBezTo>
                    <a:pt x="3383" y="3178"/>
                    <a:pt x="3472" y="3188"/>
                    <a:pt x="3561" y="3188"/>
                  </a:cubicBezTo>
                  <a:cubicBezTo>
                    <a:pt x="3650" y="3188"/>
                    <a:pt x="3739" y="3178"/>
                    <a:pt x="3827" y="3159"/>
                  </a:cubicBezTo>
                  <a:lnTo>
                    <a:pt x="3827" y="3154"/>
                  </a:lnTo>
                  <a:cubicBezTo>
                    <a:pt x="4397" y="3027"/>
                    <a:pt x="4802" y="2520"/>
                    <a:pt x="4802" y="1935"/>
                  </a:cubicBezTo>
                  <a:cubicBezTo>
                    <a:pt x="4802" y="1350"/>
                    <a:pt x="4397" y="844"/>
                    <a:pt x="3827" y="717"/>
                  </a:cubicBezTo>
                  <a:lnTo>
                    <a:pt x="53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43" name="Google Shape;543;p23"/>
            <p:cNvSpPr/>
            <p:nvPr/>
          </p:nvSpPr>
          <p:spPr>
            <a:xfrm rot="860262">
              <a:off x="8080110" y="950784"/>
              <a:ext cx="294624" cy="129241"/>
            </a:xfrm>
            <a:custGeom>
              <a:avLst/>
              <a:gdLst/>
              <a:ahLst/>
              <a:cxnLst/>
              <a:rect l="l" t="t" r="r" b="b"/>
              <a:pathLst>
                <a:path w="9399" h="4123" extrusionOk="0">
                  <a:moveTo>
                    <a:pt x="1450" y="200"/>
                  </a:moveTo>
                  <a:cubicBezTo>
                    <a:pt x="1539" y="200"/>
                    <a:pt x="1630" y="211"/>
                    <a:pt x="1721" y="233"/>
                  </a:cubicBezTo>
                  <a:lnTo>
                    <a:pt x="8223" y="1651"/>
                  </a:lnTo>
                  <a:cubicBezTo>
                    <a:pt x="8750" y="1763"/>
                    <a:pt x="9125" y="2231"/>
                    <a:pt x="9125" y="2767"/>
                  </a:cubicBezTo>
                  <a:cubicBezTo>
                    <a:pt x="9125" y="3308"/>
                    <a:pt x="8750" y="3776"/>
                    <a:pt x="8223" y="3888"/>
                  </a:cubicBezTo>
                  <a:cubicBezTo>
                    <a:pt x="8143" y="3906"/>
                    <a:pt x="8061" y="3914"/>
                    <a:pt x="7980" y="3914"/>
                  </a:cubicBezTo>
                  <a:cubicBezTo>
                    <a:pt x="7898" y="3914"/>
                    <a:pt x="7816" y="3906"/>
                    <a:pt x="7736" y="3888"/>
                  </a:cubicBezTo>
                  <a:lnTo>
                    <a:pt x="4441" y="3172"/>
                  </a:lnTo>
                  <a:lnTo>
                    <a:pt x="1234" y="2470"/>
                  </a:lnTo>
                  <a:cubicBezTo>
                    <a:pt x="605" y="2348"/>
                    <a:pt x="196" y="1729"/>
                    <a:pt x="332" y="1100"/>
                  </a:cubicBezTo>
                  <a:cubicBezTo>
                    <a:pt x="449" y="563"/>
                    <a:pt x="925" y="200"/>
                    <a:pt x="1450" y="200"/>
                  </a:cubicBezTo>
                  <a:close/>
                  <a:moveTo>
                    <a:pt x="1475" y="1"/>
                  </a:moveTo>
                  <a:cubicBezTo>
                    <a:pt x="855" y="1"/>
                    <a:pt x="297" y="433"/>
                    <a:pt x="161" y="1061"/>
                  </a:cubicBezTo>
                  <a:cubicBezTo>
                    <a:pt x="1" y="1793"/>
                    <a:pt x="464" y="2509"/>
                    <a:pt x="1190" y="2670"/>
                  </a:cubicBezTo>
                  <a:lnTo>
                    <a:pt x="7692" y="4088"/>
                  </a:lnTo>
                  <a:cubicBezTo>
                    <a:pt x="7790" y="4108"/>
                    <a:pt x="7887" y="4122"/>
                    <a:pt x="7985" y="4122"/>
                  </a:cubicBezTo>
                  <a:cubicBezTo>
                    <a:pt x="8672" y="4122"/>
                    <a:pt x="9252" y="3601"/>
                    <a:pt x="9325" y="2914"/>
                  </a:cubicBezTo>
                  <a:cubicBezTo>
                    <a:pt x="9398" y="2226"/>
                    <a:pt x="8945" y="1598"/>
                    <a:pt x="8267" y="1451"/>
                  </a:cubicBezTo>
                  <a:lnTo>
                    <a:pt x="1765" y="33"/>
                  </a:lnTo>
                  <a:cubicBezTo>
                    <a:pt x="1668" y="11"/>
                    <a:pt x="1570" y="1"/>
                    <a:pt x="14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44" name="Google Shape;544;p23"/>
            <p:cNvSpPr/>
            <p:nvPr/>
          </p:nvSpPr>
          <p:spPr>
            <a:xfrm rot="860262">
              <a:off x="8215727" y="976172"/>
              <a:ext cx="22946" cy="77802"/>
            </a:xfrm>
            <a:custGeom>
              <a:avLst/>
              <a:gdLst/>
              <a:ahLst/>
              <a:cxnLst/>
              <a:rect l="l" t="t" r="r" b="b"/>
              <a:pathLst>
                <a:path w="732" h="2482" extrusionOk="0">
                  <a:moveTo>
                    <a:pt x="536" y="1"/>
                  </a:moveTo>
                  <a:lnTo>
                    <a:pt x="0" y="2438"/>
                  </a:lnTo>
                  <a:lnTo>
                    <a:pt x="200" y="2482"/>
                  </a:lnTo>
                  <a:lnTo>
                    <a:pt x="731" y="45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545" name="Google Shape;545;p23"/>
          <p:cNvGrpSpPr/>
          <p:nvPr/>
        </p:nvGrpSpPr>
        <p:grpSpPr>
          <a:xfrm>
            <a:off x="1656997" y="4529619"/>
            <a:ext cx="504021" cy="361201"/>
            <a:chOff x="8201303" y="1121442"/>
            <a:chExt cx="318496" cy="228247"/>
          </a:xfrm>
        </p:grpSpPr>
        <p:sp>
          <p:nvSpPr>
            <p:cNvPr id="546" name="Google Shape;546;p23"/>
            <p:cNvSpPr/>
            <p:nvPr/>
          </p:nvSpPr>
          <p:spPr>
            <a:xfrm rot="860262">
              <a:off x="8213390" y="1182711"/>
              <a:ext cx="155885" cy="114163"/>
            </a:xfrm>
            <a:custGeom>
              <a:avLst/>
              <a:gdLst/>
              <a:ahLst/>
              <a:cxnLst/>
              <a:rect l="l" t="t" r="r" b="b"/>
              <a:pathLst>
                <a:path w="4973" h="3642" extrusionOk="0">
                  <a:moveTo>
                    <a:pt x="4051" y="1"/>
                  </a:moveTo>
                  <a:lnTo>
                    <a:pt x="1000" y="1219"/>
                  </a:lnTo>
                  <a:cubicBezTo>
                    <a:pt x="332" y="1458"/>
                    <a:pt x="1" y="2199"/>
                    <a:pt x="259" y="2857"/>
                  </a:cubicBezTo>
                  <a:cubicBezTo>
                    <a:pt x="456" y="3344"/>
                    <a:pt x="926" y="3642"/>
                    <a:pt x="1420" y="3642"/>
                  </a:cubicBezTo>
                  <a:cubicBezTo>
                    <a:pt x="1588" y="3642"/>
                    <a:pt x="1758" y="3607"/>
                    <a:pt x="1921" y="3535"/>
                  </a:cubicBezTo>
                  <a:lnTo>
                    <a:pt x="4973" y="2316"/>
                  </a:lnTo>
                  <a:lnTo>
                    <a:pt x="405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47" name="Google Shape;547;p23"/>
            <p:cNvSpPr/>
            <p:nvPr/>
          </p:nvSpPr>
          <p:spPr>
            <a:xfrm rot="860262">
              <a:off x="8346820" y="1173023"/>
              <a:ext cx="151904" cy="114540"/>
            </a:xfrm>
            <a:custGeom>
              <a:avLst/>
              <a:gdLst/>
              <a:ahLst/>
              <a:cxnLst/>
              <a:rect l="l" t="t" r="r" b="b"/>
              <a:pathLst>
                <a:path w="4846" h="3654" extrusionOk="0">
                  <a:moveTo>
                    <a:pt x="3597" y="0"/>
                  </a:moveTo>
                  <a:cubicBezTo>
                    <a:pt x="3441" y="0"/>
                    <a:pt x="3283" y="29"/>
                    <a:pt x="3130" y="91"/>
                  </a:cubicBezTo>
                  <a:lnTo>
                    <a:pt x="0" y="1339"/>
                  </a:lnTo>
                  <a:lnTo>
                    <a:pt x="922" y="3654"/>
                  </a:lnTo>
                  <a:lnTo>
                    <a:pt x="4056" y="2406"/>
                  </a:lnTo>
                  <a:cubicBezTo>
                    <a:pt x="4533" y="2216"/>
                    <a:pt x="4845" y="1758"/>
                    <a:pt x="4845" y="1246"/>
                  </a:cubicBezTo>
                  <a:cubicBezTo>
                    <a:pt x="4845" y="1085"/>
                    <a:pt x="4811" y="929"/>
                    <a:pt x="4753" y="783"/>
                  </a:cubicBezTo>
                  <a:cubicBezTo>
                    <a:pt x="4560" y="297"/>
                    <a:pt x="4093" y="0"/>
                    <a:pt x="359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48" name="Google Shape;548;p23"/>
            <p:cNvSpPr/>
            <p:nvPr/>
          </p:nvSpPr>
          <p:spPr>
            <a:xfrm rot="860262">
              <a:off x="8216906" y="1154488"/>
              <a:ext cx="287289" cy="162155"/>
            </a:xfrm>
            <a:custGeom>
              <a:avLst/>
              <a:gdLst/>
              <a:ahLst/>
              <a:cxnLst/>
              <a:rect l="l" t="t" r="r" b="b"/>
              <a:pathLst>
                <a:path w="9165" h="5173" extrusionOk="0">
                  <a:moveTo>
                    <a:pt x="7639" y="206"/>
                  </a:moveTo>
                  <a:lnTo>
                    <a:pt x="7639" y="210"/>
                  </a:lnTo>
                  <a:cubicBezTo>
                    <a:pt x="8106" y="210"/>
                    <a:pt x="8526" y="493"/>
                    <a:pt x="8701" y="932"/>
                  </a:cubicBezTo>
                  <a:cubicBezTo>
                    <a:pt x="8755" y="1063"/>
                    <a:pt x="8784" y="1210"/>
                    <a:pt x="8784" y="1351"/>
                  </a:cubicBezTo>
                  <a:cubicBezTo>
                    <a:pt x="8784" y="1824"/>
                    <a:pt x="8496" y="2248"/>
                    <a:pt x="8058" y="2419"/>
                  </a:cubicBezTo>
                  <a:lnTo>
                    <a:pt x="1877" y="4885"/>
                  </a:lnTo>
                  <a:cubicBezTo>
                    <a:pt x="1739" y="4940"/>
                    <a:pt x="1593" y="4968"/>
                    <a:pt x="1448" y="4968"/>
                  </a:cubicBezTo>
                  <a:cubicBezTo>
                    <a:pt x="1297" y="4968"/>
                    <a:pt x="1146" y="4937"/>
                    <a:pt x="1005" y="4875"/>
                  </a:cubicBezTo>
                  <a:cubicBezTo>
                    <a:pt x="59" y="4475"/>
                    <a:pt x="79" y="3135"/>
                    <a:pt x="1029" y="2755"/>
                  </a:cubicBezTo>
                  <a:lnTo>
                    <a:pt x="7210" y="288"/>
                  </a:lnTo>
                  <a:cubicBezTo>
                    <a:pt x="7346" y="235"/>
                    <a:pt x="7492" y="206"/>
                    <a:pt x="7639" y="206"/>
                  </a:cubicBezTo>
                  <a:close/>
                  <a:moveTo>
                    <a:pt x="7639" y="1"/>
                  </a:moveTo>
                  <a:cubicBezTo>
                    <a:pt x="7471" y="1"/>
                    <a:pt x="7301" y="32"/>
                    <a:pt x="7136" y="98"/>
                  </a:cubicBezTo>
                  <a:lnTo>
                    <a:pt x="951" y="2565"/>
                  </a:lnTo>
                  <a:cubicBezTo>
                    <a:pt x="352" y="2804"/>
                    <a:pt x="1" y="3437"/>
                    <a:pt x="122" y="4076"/>
                  </a:cubicBezTo>
                  <a:cubicBezTo>
                    <a:pt x="244" y="4709"/>
                    <a:pt x="805" y="5172"/>
                    <a:pt x="1448" y="5172"/>
                  </a:cubicBezTo>
                  <a:cubicBezTo>
                    <a:pt x="1624" y="5172"/>
                    <a:pt x="1794" y="5138"/>
                    <a:pt x="1950" y="5075"/>
                  </a:cubicBezTo>
                  <a:lnTo>
                    <a:pt x="8136" y="2604"/>
                  </a:lnTo>
                  <a:cubicBezTo>
                    <a:pt x="8828" y="2331"/>
                    <a:pt x="9164" y="1541"/>
                    <a:pt x="8886" y="849"/>
                  </a:cubicBezTo>
                  <a:cubicBezTo>
                    <a:pt x="8678" y="322"/>
                    <a:pt x="8173" y="1"/>
                    <a:pt x="76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49" name="Google Shape;549;p23"/>
            <p:cNvSpPr/>
            <p:nvPr/>
          </p:nvSpPr>
          <p:spPr>
            <a:xfrm rot="860262">
              <a:off x="8340393" y="1197516"/>
              <a:ext cx="35045" cy="75074"/>
            </a:xfrm>
            <a:custGeom>
              <a:avLst/>
              <a:gdLst/>
              <a:ahLst/>
              <a:cxnLst/>
              <a:rect l="l" t="t" r="r" b="b"/>
              <a:pathLst>
                <a:path w="1118" h="2395" extrusionOk="0">
                  <a:moveTo>
                    <a:pt x="191" y="1"/>
                  </a:moveTo>
                  <a:lnTo>
                    <a:pt x="1" y="79"/>
                  </a:lnTo>
                  <a:lnTo>
                    <a:pt x="927" y="2394"/>
                  </a:lnTo>
                  <a:lnTo>
                    <a:pt x="1117" y="2321"/>
                  </a:lnTo>
                  <a:lnTo>
                    <a:pt x="19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50" name="Google Shape;550;p23"/>
          <p:cNvSpPr/>
          <p:nvPr/>
        </p:nvSpPr>
        <p:spPr>
          <a:xfrm>
            <a:off x="489188" y="539500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51" name="Google Shape;551;p23"/>
          <p:cNvSpPr/>
          <p:nvPr/>
        </p:nvSpPr>
        <p:spPr>
          <a:xfrm>
            <a:off x="973338" y="4737075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52" name="Google Shape;552;p23"/>
          <p:cNvSpPr/>
          <p:nvPr/>
        </p:nvSpPr>
        <p:spPr>
          <a:xfrm>
            <a:off x="6794050" y="247875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3">
  <p:cSld name="CUSTOM_1_1_1_1">
    <p:spTree>
      <p:nvGrpSpPr>
        <p:cNvPr id="1" name="Shape 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Google Shape;554;p24"/>
          <p:cNvSpPr txBox="1">
            <a:spLocks noGrp="1"/>
          </p:cNvSpPr>
          <p:nvPr>
            <p:ph type="title"/>
          </p:nvPr>
        </p:nvSpPr>
        <p:spPr>
          <a:xfrm>
            <a:off x="5026827" y="1993800"/>
            <a:ext cx="2507400" cy="106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55" name="Google Shape;555;p24"/>
          <p:cNvSpPr txBox="1">
            <a:spLocks noGrp="1"/>
          </p:cNvSpPr>
          <p:nvPr>
            <p:ph type="subTitle" idx="1"/>
          </p:nvPr>
        </p:nvSpPr>
        <p:spPr>
          <a:xfrm>
            <a:off x="5026824" y="3299925"/>
            <a:ext cx="3020400" cy="106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556" name="Google Shape;556;p24"/>
          <p:cNvGrpSpPr/>
          <p:nvPr/>
        </p:nvGrpSpPr>
        <p:grpSpPr>
          <a:xfrm flipH="1">
            <a:off x="462039" y="2748193"/>
            <a:ext cx="502368" cy="313612"/>
            <a:chOff x="8068696" y="916317"/>
            <a:chExt cx="317452" cy="198175"/>
          </a:xfrm>
        </p:grpSpPr>
        <p:sp>
          <p:nvSpPr>
            <p:cNvPr id="557" name="Google Shape;557;p24"/>
            <p:cNvSpPr/>
            <p:nvPr/>
          </p:nvSpPr>
          <p:spPr>
            <a:xfrm rot="860262">
              <a:off x="8087475" y="937160"/>
              <a:ext cx="152970" cy="99525"/>
            </a:xfrm>
            <a:custGeom>
              <a:avLst/>
              <a:gdLst/>
              <a:ahLst/>
              <a:cxnLst/>
              <a:rect l="l" t="t" r="r" b="b"/>
              <a:pathLst>
                <a:path w="4880" h="3175" extrusionOk="0">
                  <a:moveTo>
                    <a:pt x="1362" y="1"/>
                  </a:moveTo>
                  <a:cubicBezTo>
                    <a:pt x="789" y="1"/>
                    <a:pt x="275" y="398"/>
                    <a:pt x="147" y="981"/>
                  </a:cubicBezTo>
                  <a:cubicBezTo>
                    <a:pt x="1" y="1668"/>
                    <a:pt x="444" y="2346"/>
                    <a:pt x="1136" y="2477"/>
                  </a:cubicBezTo>
                  <a:lnTo>
                    <a:pt x="4349" y="3174"/>
                  </a:lnTo>
                  <a:lnTo>
                    <a:pt x="4880" y="737"/>
                  </a:lnTo>
                  <a:lnTo>
                    <a:pt x="1673" y="40"/>
                  </a:lnTo>
                  <a:cubicBezTo>
                    <a:pt x="1568" y="14"/>
                    <a:pt x="1464" y="1"/>
                    <a:pt x="136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58" name="Google Shape;558;p24"/>
            <p:cNvSpPr/>
            <p:nvPr/>
          </p:nvSpPr>
          <p:spPr>
            <a:xfrm rot="860262">
              <a:off x="8213787" y="992984"/>
              <a:ext cx="150525" cy="99963"/>
            </a:xfrm>
            <a:custGeom>
              <a:avLst/>
              <a:gdLst/>
              <a:ahLst/>
              <a:cxnLst/>
              <a:rect l="l" t="t" r="r" b="b"/>
              <a:pathLst>
                <a:path w="4802" h="3189" extrusionOk="0">
                  <a:moveTo>
                    <a:pt x="532" y="0"/>
                  </a:moveTo>
                  <a:lnTo>
                    <a:pt x="1" y="2442"/>
                  </a:lnTo>
                  <a:lnTo>
                    <a:pt x="3296" y="3159"/>
                  </a:lnTo>
                  <a:cubicBezTo>
                    <a:pt x="3383" y="3178"/>
                    <a:pt x="3472" y="3188"/>
                    <a:pt x="3561" y="3188"/>
                  </a:cubicBezTo>
                  <a:cubicBezTo>
                    <a:pt x="3650" y="3188"/>
                    <a:pt x="3739" y="3178"/>
                    <a:pt x="3827" y="3159"/>
                  </a:cubicBezTo>
                  <a:lnTo>
                    <a:pt x="3827" y="3154"/>
                  </a:lnTo>
                  <a:cubicBezTo>
                    <a:pt x="4397" y="3027"/>
                    <a:pt x="4802" y="2520"/>
                    <a:pt x="4802" y="1935"/>
                  </a:cubicBezTo>
                  <a:cubicBezTo>
                    <a:pt x="4802" y="1350"/>
                    <a:pt x="4397" y="844"/>
                    <a:pt x="3827" y="717"/>
                  </a:cubicBezTo>
                  <a:lnTo>
                    <a:pt x="53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59" name="Google Shape;559;p24"/>
            <p:cNvSpPr/>
            <p:nvPr/>
          </p:nvSpPr>
          <p:spPr>
            <a:xfrm rot="860262">
              <a:off x="8080110" y="950784"/>
              <a:ext cx="294624" cy="129241"/>
            </a:xfrm>
            <a:custGeom>
              <a:avLst/>
              <a:gdLst/>
              <a:ahLst/>
              <a:cxnLst/>
              <a:rect l="l" t="t" r="r" b="b"/>
              <a:pathLst>
                <a:path w="9399" h="4123" extrusionOk="0">
                  <a:moveTo>
                    <a:pt x="1450" y="200"/>
                  </a:moveTo>
                  <a:cubicBezTo>
                    <a:pt x="1539" y="200"/>
                    <a:pt x="1630" y="211"/>
                    <a:pt x="1721" y="233"/>
                  </a:cubicBezTo>
                  <a:lnTo>
                    <a:pt x="8223" y="1651"/>
                  </a:lnTo>
                  <a:cubicBezTo>
                    <a:pt x="8750" y="1763"/>
                    <a:pt x="9125" y="2231"/>
                    <a:pt x="9125" y="2767"/>
                  </a:cubicBezTo>
                  <a:cubicBezTo>
                    <a:pt x="9125" y="3308"/>
                    <a:pt x="8750" y="3776"/>
                    <a:pt x="8223" y="3888"/>
                  </a:cubicBezTo>
                  <a:cubicBezTo>
                    <a:pt x="8143" y="3906"/>
                    <a:pt x="8061" y="3914"/>
                    <a:pt x="7980" y="3914"/>
                  </a:cubicBezTo>
                  <a:cubicBezTo>
                    <a:pt x="7898" y="3914"/>
                    <a:pt x="7816" y="3906"/>
                    <a:pt x="7736" y="3888"/>
                  </a:cubicBezTo>
                  <a:lnTo>
                    <a:pt x="4441" y="3172"/>
                  </a:lnTo>
                  <a:lnTo>
                    <a:pt x="1234" y="2470"/>
                  </a:lnTo>
                  <a:cubicBezTo>
                    <a:pt x="605" y="2348"/>
                    <a:pt x="196" y="1729"/>
                    <a:pt x="332" y="1100"/>
                  </a:cubicBezTo>
                  <a:cubicBezTo>
                    <a:pt x="449" y="563"/>
                    <a:pt x="925" y="200"/>
                    <a:pt x="1450" y="200"/>
                  </a:cubicBezTo>
                  <a:close/>
                  <a:moveTo>
                    <a:pt x="1475" y="1"/>
                  </a:moveTo>
                  <a:cubicBezTo>
                    <a:pt x="855" y="1"/>
                    <a:pt x="297" y="433"/>
                    <a:pt x="161" y="1061"/>
                  </a:cubicBezTo>
                  <a:cubicBezTo>
                    <a:pt x="1" y="1793"/>
                    <a:pt x="464" y="2509"/>
                    <a:pt x="1190" y="2670"/>
                  </a:cubicBezTo>
                  <a:lnTo>
                    <a:pt x="7692" y="4088"/>
                  </a:lnTo>
                  <a:cubicBezTo>
                    <a:pt x="7790" y="4108"/>
                    <a:pt x="7887" y="4122"/>
                    <a:pt x="7985" y="4122"/>
                  </a:cubicBezTo>
                  <a:cubicBezTo>
                    <a:pt x="8672" y="4122"/>
                    <a:pt x="9252" y="3601"/>
                    <a:pt x="9325" y="2914"/>
                  </a:cubicBezTo>
                  <a:cubicBezTo>
                    <a:pt x="9398" y="2226"/>
                    <a:pt x="8945" y="1598"/>
                    <a:pt x="8267" y="1451"/>
                  </a:cubicBezTo>
                  <a:lnTo>
                    <a:pt x="1765" y="33"/>
                  </a:lnTo>
                  <a:cubicBezTo>
                    <a:pt x="1668" y="11"/>
                    <a:pt x="1570" y="1"/>
                    <a:pt x="14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60" name="Google Shape;560;p24"/>
            <p:cNvSpPr/>
            <p:nvPr/>
          </p:nvSpPr>
          <p:spPr>
            <a:xfrm rot="860262">
              <a:off x="8215727" y="976172"/>
              <a:ext cx="22946" cy="77802"/>
            </a:xfrm>
            <a:custGeom>
              <a:avLst/>
              <a:gdLst/>
              <a:ahLst/>
              <a:cxnLst/>
              <a:rect l="l" t="t" r="r" b="b"/>
              <a:pathLst>
                <a:path w="732" h="2482" extrusionOk="0">
                  <a:moveTo>
                    <a:pt x="536" y="1"/>
                  </a:moveTo>
                  <a:lnTo>
                    <a:pt x="0" y="2438"/>
                  </a:lnTo>
                  <a:lnTo>
                    <a:pt x="200" y="2482"/>
                  </a:lnTo>
                  <a:lnTo>
                    <a:pt x="731" y="45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561" name="Google Shape;561;p24"/>
          <p:cNvGrpSpPr/>
          <p:nvPr/>
        </p:nvGrpSpPr>
        <p:grpSpPr>
          <a:xfrm flipH="1">
            <a:off x="6614156" y="4529619"/>
            <a:ext cx="504021" cy="361201"/>
            <a:chOff x="8201303" y="1121442"/>
            <a:chExt cx="318496" cy="228247"/>
          </a:xfrm>
        </p:grpSpPr>
        <p:sp>
          <p:nvSpPr>
            <p:cNvPr id="562" name="Google Shape;562;p24"/>
            <p:cNvSpPr/>
            <p:nvPr/>
          </p:nvSpPr>
          <p:spPr>
            <a:xfrm rot="860262">
              <a:off x="8213390" y="1182711"/>
              <a:ext cx="155885" cy="114163"/>
            </a:xfrm>
            <a:custGeom>
              <a:avLst/>
              <a:gdLst/>
              <a:ahLst/>
              <a:cxnLst/>
              <a:rect l="l" t="t" r="r" b="b"/>
              <a:pathLst>
                <a:path w="4973" h="3642" extrusionOk="0">
                  <a:moveTo>
                    <a:pt x="4051" y="1"/>
                  </a:moveTo>
                  <a:lnTo>
                    <a:pt x="1000" y="1219"/>
                  </a:lnTo>
                  <a:cubicBezTo>
                    <a:pt x="332" y="1458"/>
                    <a:pt x="1" y="2199"/>
                    <a:pt x="259" y="2857"/>
                  </a:cubicBezTo>
                  <a:cubicBezTo>
                    <a:pt x="456" y="3344"/>
                    <a:pt x="926" y="3642"/>
                    <a:pt x="1420" y="3642"/>
                  </a:cubicBezTo>
                  <a:cubicBezTo>
                    <a:pt x="1588" y="3642"/>
                    <a:pt x="1758" y="3607"/>
                    <a:pt x="1921" y="3535"/>
                  </a:cubicBezTo>
                  <a:lnTo>
                    <a:pt x="4973" y="2316"/>
                  </a:lnTo>
                  <a:lnTo>
                    <a:pt x="405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63" name="Google Shape;563;p24"/>
            <p:cNvSpPr/>
            <p:nvPr/>
          </p:nvSpPr>
          <p:spPr>
            <a:xfrm rot="860262">
              <a:off x="8346820" y="1173023"/>
              <a:ext cx="151904" cy="114540"/>
            </a:xfrm>
            <a:custGeom>
              <a:avLst/>
              <a:gdLst/>
              <a:ahLst/>
              <a:cxnLst/>
              <a:rect l="l" t="t" r="r" b="b"/>
              <a:pathLst>
                <a:path w="4846" h="3654" extrusionOk="0">
                  <a:moveTo>
                    <a:pt x="3597" y="0"/>
                  </a:moveTo>
                  <a:cubicBezTo>
                    <a:pt x="3441" y="0"/>
                    <a:pt x="3283" y="29"/>
                    <a:pt x="3130" y="91"/>
                  </a:cubicBezTo>
                  <a:lnTo>
                    <a:pt x="0" y="1339"/>
                  </a:lnTo>
                  <a:lnTo>
                    <a:pt x="922" y="3654"/>
                  </a:lnTo>
                  <a:lnTo>
                    <a:pt x="4056" y="2406"/>
                  </a:lnTo>
                  <a:cubicBezTo>
                    <a:pt x="4533" y="2216"/>
                    <a:pt x="4845" y="1758"/>
                    <a:pt x="4845" y="1246"/>
                  </a:cubicBezTo>
                  <a:cubicBezTo>
                    <a:pt x="4845" y="1085"/>
                    <a:pt x="4811" y="929"/>
                    <a:pt x="4753" y="783"/>
                  </a:cubicBezTo>
                  <a:cubicBezTo>
                    <a:pt x="4560" y="297"/>
                    <a:pt x="4093" y="0"/>
                    <a:pt x="359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64" name="Google Shape;564;p24"/>
            <p:cNvSpPr/>
            <p:nvPr/>
          </p:nvSpPr>
          <p:spPr>
            <a:xfrm rot="860262">
              <a:off x="8216906" y="1154488"/>
              <a:ext cx="287289" cy="162155"/>
            </a:xfrm>
            <a:custGeom>
              <a:avLst/>
              <a:gdLst/>
              <a:ahLst/>
              <a:cxnLst/>
              <a:rect l="l" t="t" r="r" b="b"/>
              <a:pathLst>
                <a:path w="9165" h="5173" extrusionOk="0">
                  <a:moveTo>
                    <a:pt x="7639" y="206"/>
                  </a:moveTo>
                  <a:lnTo>
                    <a:pt x="7639" y="210"/>
                  </a:lnTo>
                  <a:cubicBezTo>
                    <a:pt x="8106" y="210"/>
                    <a:pt x="8526" y="493"/>
                    <a:pt x="8701" y="932"/>
                  </a:cubicBezTo>
                  <a:cubicBezTo>
                    <a:pt x="8755" y="1063"/>
                    <a:pt x="8784" y="1210"/>
                    <a:pt x="8784" y="1351"/>
                  </a:cubicBezTo>
                  <a:cubicBezTo>
                    <a:pt x="8784" y="1824"/>
                    <a:pt x="8496" y="2248"/>
                    <a:pt x="8058" y="2419"/>
                  </a:cubicBezTo>
                  <a:lnTo>
                    <a:pt x="1877" y="4885"/>
                  </a:lnTo>
                  <a:cubicBezTo>
                    <a:pt x="1739" y="4940"/>
                    <a:pt x="1593" y="4968"/>
                    <a:pt x="1448" y="4968"/>
                  </a:cubicBezTo>
                  <a:cubicBezTo>
                    <a:pt x="1297" y="4968"/>
                    <a:pt x="1146" y="4937"/>
                    <a:pt x="1005" y="4875"/>
                  </a:cubicBezTo>
                  <a:cubicBezTo>
                    <a:pt x="59" y="4475"/>
                    <a:pt x="79" y="3135"/>
                    <a:pt x="1029" y="2755"/>
                  </a:cubicBezTo>
                  <a:lnTo>
                    <a:pt x="7210" y="288"/>
                  </a:lnTo>
                  <a:cubicBezTo>
                    <a:pt x="7346" y="235"/>
                    <a:pt x="7492" y="206"/>
                    <a:pt x="7639" y="206"/>
                  </a:cubicBezTo>
                  <a:close/>
                  <a:moveTo>
                    <a:pt x="7639" y="1"/>
                  </a:moveTo>
                  <a:cubicBezTo>
                    <a:pt x="7471" y="1"/>
                    <a:pt x="7301" y="32"/>
                    <a:pt x="7136" y="98"/>
                  </a:cubicBezTo>
                  <a:lnTo>
                    <a:pt x="951" y="2565"/>
                  </a:lnTo>
                  <a:cubicBezTo>
                    <a:pt x="352" y="2804"/>
                    <a:pt x="1" y="3437"/>
                    <a:pt x="122" y="4076"/>
                  </a:cubicBezTo>
                  <a:cubicBezTo>
                    <a:pt x="244" y="4709"/>
                    <a:pt x="805" y="5172"/>
                    <a:pt x="1448" y="5172"/>
                  </a:cubicBezTo>
                  <a:cubicBezTo>
                    <a:pt x="1624" y="5172"/>
                    <a:pt x="1794" y="5138"/>
                    <a:pt x="1950" y="5075"/>
                  </a:cubicBezTo>
                  <a:lnTo>
                    <a:pt x="8136" y="2604"/>
                  </a:lnTo>
                  <a:cubicBezTo>
                    <a:pt x="8828" y="2331"/>
                    <a:pt x="9164" y="1541"/>
                    <a:pt x="8886" y="849"/>
                  </a:cubicBezTo>
                  <a:cubicBezTo>
                    <a:pt x="8678" y="322"/>
                    <a:pt x="8173" y="1"/>
                    <a:pt x="76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65" name="Google Shape;565;p24"/>
            <p:cNvSpPr/>
            <p:nvPr/>
          </p:nvSpPr>
          <p:spPr>
            <a:xfrm rot="860262">
              <a:off x="8340393" y="1197516"/>
              <a:ext cx="35045" cy="75074"/>
            </a:xfrm>
            <a:custGeom>
              <a:avLst/>
              <a:gdLst/>
              <a:ahLst/>
              <a:cxnLst/>
              <a:rect l="l" t="t" r="r" b="b"/>
              <a:pathLst>
                <a:path w="1118" h="2395" extrusionOk="0">
                  <a:moveTo>
                    <a:pt x="191" y="1"/>
                  </a:moveTo>
                  <a:lnTo>
                    <a:pt x="1" y="79"/>
                  </a:lnTo>
                  <a:lnTo>
                    <a:pt x="927" y="2394"/>
                  </a:lnTo>
                  <a:lnTo>
                    <a:pt x="1117" y="2321"/>
                  </a:lnTo>
                  <a:lnTo>
                    <a:pt x="19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566" name="Google Shape;566;p24"/>
          <p:cNvGrpSpPr/>
          <p:nvPr/>
        </p:nvGrpSpPr>
        <p:grpSpPr>
          <a:xfrm rot="-1568449" flipH="1">
            <a:off x="8422623" y="1205562"/>
            <a:ext cx="501513" cy="377086"/>
            <a:chOff x="5381375" y="1945244"/>
            <a:chExt cx="316919" cy="238290"/>
          </a:xfrm>
        </p:grpSpPr>
        <p:sp>
          <p:nvSpPr>
            <p:cNvPr id="567" name="Google Shape;567;p24"/>
            <p:cNvSpPr/>
            <p:nvPr/>
          </p:nvSpPr>
          <p:spPr>
            <a:xfrm rot="860262">
              <a:off x="5515519" y="2042632"/>
              <a:ext cx="154349" cy="119649"/>
            </a:xfrm>
            <a:custGeom>
              <a:avLst/>
              <a:gdLst/>
              <a:ahLst/>
              <a:cxnLst/>
              <a:rect l="l" t="t" r="r" b="b"/>
              <a:pathLst>
                <a:path w="4924" h="3817" extrusionOk="0">
                  <a:moveTo>
                    <a:pt x="1064" y="0"/>
                  </a:moveTo>
                  <a:lnTo>
                    <a:pt x="1" y="2262"/>
                  </a:lnTo>
                  <a:lnTo>
                    <a:pt x="3047" y="3700"/>
                  </a:lnTo>
                  <a:cubicBezTo>
                    <a:pt x="3213" y="3778"/>
                    <a:pt x="3393" y="3817"/>
                    <a:pt x="3579" y="3817"/>
                  </a:cubicBezTo>
                  <a:cubicBezTo>
                    <a:pt x="4164" y="3817"/>
                    <a:pt x="4671" y="3412"/>
                    <a:pt x="4797" y="2842"/>
                  </a:cubicBezTo>
                  <a:cubicBezTo>
                    <a:pt x="4924" y="2272"/>
                    <a:pt x="4641" y="1692"/>
                    <a:pt x="4110" y="1443"/>
                  </a:cubicBezTo>
                  <a:lnTo>
                    <a:pt x="106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68" name="Google Shape;568;p24"/>
            <p:cNvSpPr/>
            <p:nvPr/>
          </p:nvSpPr>
          <p:spPr>
            <a:xfrm rot="860262">
              <a:off x="5408914" y="1965983"/>
              <a:ext cx="155729" cy="118928"/>
            </a:xfrm>
            <a:custGeom>
              <a:avLst/>
              <a:gdLst/>
              <a:ahLst/>
              <a:cxnLst/>
              <a:rect l="l" t="t" r="r" b="b"/>
              <a:pathLst>
                <a:path w="4968" h="3794" extrusionOk="0">
                  <a:moveTo>
                    <a:pt x="1429" y="1"/>
                  </a:moveTo>
                  <a:cubicBezTo>
                    <a:pt x="963" y="1"/>
                    <a:pt x="514" y="264"/>
                    <a:pt x="303" y="713"/>
                  </a:cubicBezTo>
                  <a:cubicBezTo>
                    <a:pt x="1" y="1352"/>
                    <a:pt x="283" y="2107"/>
                    <a:pt x="932" y="2390"/>
                  </a:cubicBezTo>
                  <a:lnTo>
                    <a:pt x="3900" y="3794"/>
                  </a:lnTo>
                  <a:lnTo>
                    <a:pt x="4968" y="1532"/>
                  </a:lnTo>
                  <a:lnTo>
                    <a:pt x="1994" y="138"/>
                  </a:lnTo>
                  <a:cubicBezTo>
                    <a:pt x="1813" y="45"/>
                    <a:pt x="1619" y="1"/>
                    <a:pt x="142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69" name="Google Shape;569;p24"/>
            <p:cNvSpPr/>
            <p:nvPr/>
          </p:nvSpPr>
          <p:spPr>
            <a:xfrm rot="860262">
              <a:off x="5398478" y="1977544"/>
              <a:ext cx="282713" cy="173690"/>
            </a:xfrm>
            <a:custGeom>
              <a:avLst/>
              <a:gdLst/>
              <a:ahLst/>
              <a:cxnLst/>
              <a:rect l="l" t="t" r="r" b="b"/>
              <a:pathLst>
                <a:path w="9019" h="5541" extrusionOk="0">
                  <a:moveTo>
                    <a:pt x="1575" y="222"/>
                  </a:moveTo>
                  <a:cubicBezTo>
                    <a:pt x="1725" y="222"/>
                    <a:pt x="1878" y="252"/>
                    <a:pt x="2024" y="315"/>
                  </a:cubicBezTo>
                  <a:lnTo>
                    <a:pt x="8048" y="3157"/>
                  </a:lnTo>
                  <a:cubicBezTo>
                    <a:pt x="8618" y="3425"/>
                    <a:pt x="8862" y="4107"/>
                    <a:pt x="8594" y="4682"/>
                  </a:cubicBezTo>
                  <a:cubicBezTo>
                    <a:pt x="8404" y="5082"/>
                    <a:pt x="7999" y="5336"/>
                    <a:pt x="7561" y="5336"/>
                  </a:cubicBezTo>
                  <a:cubicBezTo>
                    <a:pt x="7551" y="5336"/>
                    <a:pt x="7542" y="5336"/>
                    <a:pt x="7532" y="5336"/>
                  </a:cubicBezTo>
                  <a:cubicBezTo>
                    <a:pt x="7372" y="5336"/>
                    <a:pt x="7216" y="5297"/>
                    <a:pt x="7073" y="5228"/>
                  </a:cubicBezTo>
                  <a:lnTo>
                    <a:pt x="4022" y="3790"/>
                  </a:lnTo>
                  <a:lnTo>
                    <a:pt x="1049" y="2387"/>
                  </a:lnTo>
                  <a:cubicBezTo>
                    <a:pt x="503" y="2104"/>
                    <a:pt x="274" y="1441"/>
                    <a:pt x="537" y="880"/>
                  </a:cubicBezTo>
                  <a:cubicBezTo>
                    <a:pt x="732" y="468"/>
                    <a:pt x="1145" y="222"/>
                    <a:pt x="1575" y="222"/>
                  </a:cubicBezTo>
                  <a:close/>
                  <a:moveTo>
                    <a:pt x="1542" y="1"/>
                  </a:moveTo>
                  <a:cubicBezTo>
                    <a:pt x="1037" y="1"/>
                    <a:pt x="552" y="286"/>
                    <a:pt x="322" y="773"/>
                  </a:cubicBezTo>
                  <a:cubicBezTo>
                    <a:pt x="1" y="1446"/>
                    <a:pt x="288" y="2250"/>
                    <a:pt x="966" y="2572"/>
                  </a:cubicBezTo>
                  <a:lnTo>
                    <a:pt x="6986" y="5413"/>
                  </a:lnTo>
                  <a:cubicBezTo>
                    <a:pt x="7161" y="5496"/>
                    <a:pt x="7361" y="5540"/>
                    <a:pt x="7561" y="5540"/>
                  </a:cubicBezTo>
                  <a:cubicBezTo>
                    <a:pt x="8189" y="5540"/>
                    <a:pt x="8740" y="5106"/>
                    <a:pt x="8877" y="4487"/>
                  </a:cubicBezTo>
                  <a:cubicBezTo>
                    <a:pt x="9018" y="3868"/>
                    <a:pt x="8711" y="3240"/>
                    <a:pt x="8136" y="2971"/>
                  </a:cubicBezTo>
                  <a:lnTo>
                    <a:pt x="2116" y="130"/>
                  </a:lnTo>
                  <a:cubicBezTo>
                    <a:pt x="1931" y="42"/>
                    <a:pt x="1735" y="1"/>
                    <a:pt x="15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70" name="Google Shape;570;p24"/>
            <p:cNvSpPr/>
            <p:nvPr/>
          </p:nvSpPr>
          <p:spPr>
            <a:xfrm rot="860262">
              <a:off x="5520305" y="2026807"/>
              <a:ext cx="39152" cy="73539"/>
            </a:xfrm>
            <a:custGeom>
              <a:avLst/>
              <a:gdLst/>
              <a:ahLst/>
              <a:cxnLst/>
              <a:rect l="l" t="t" r="r" b="b"/>
              <a:pathLst>
                <a:path w="1249" h="2346" extrusionOk="0">
                  <a:moveTo>
                    <a:pt x="1063" y="1"/>
                  </a:moveTo>
                  <a:lnTo>
                    <a:pt x="1" y="2257"/>
                  </a:lnTo>
                  <a:lnTo>
                    <a:pt x="186" y="2345"/>
                  </a:lnTo>
                  <a:lnTo>
                    <a:pt x="1248" y="88"/>
                  </a:lnTo>
                  <a:lnTo>
                    <a:pt x="106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71" name="Google Shape;571;p24"/>
          <p:cNvSpPr/>
          <p:nvPr/>
        </p:nvSpPr>
        <p:spPr>
          <a:xfrm flipH="1">
            <a:off x="8208002" y="247875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72" name="Google Shape;572;p24"/>
          <p:cNvSpPr/>
          <p:nvPr/>
        </p:nvSpPr>
        <p:spPr>
          <a:xfrm flipH="1">
            <a:off x="8047215" y="4599600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73" name="Google Shape;573;p24"/>
          <p:cNvSpPr/>
          <p:nvPr/>
        </p:nvSpPr>
        <p:spPr>
          <a:xfrm flipH="1">
            <a:off x="1759877" y="247875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4">
  <p:cSld name="CUSTOM_1_1_1_1_1">
    <p:spTree>
      <p:nvGrpSpPr>
        <p:cNvPr id="1" name="Shape 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Google Shape;575;p25"/>
          <p:cNvSpPr txBox="1">
            <a:spLocks noGrp="1"/>
          </p:cNvSpPr>
          <p:nvPr>
            <p:ph type="subTitle" idx="1"/>
          </p:nvPr>
        </p:nvSpPr>
        <p:spPr>
          <a:xfrm>
            <a:off x="1835700" y="1104900"/>
            <a:ext cx="5472600" cy="514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6" name="Google Shape;576;p25"/>
          <p:cNvSpPr txBox="1">
            <a:spLocks noGrp="1"/>
          </p:cNvSpPr>
          <p:nvPr>
            <p:ph type="title"/>
          </p:nvPr>
        </p:nvSpPr>
        <p:spPr>
          <a:xfrm>
            <a:off x="713225" y="368825"/>
            <a:ext cx="7709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577" name="Google Shape;577;p25"/>
          <p:cNvGrpSpPr/>
          <p:nvPr/>
        </p:nvGrpSpPr>
        <p:grpSpPr>
          <a:xfrm rot="-1568449" flipH="1">
            <a:off x="8422623" y="1205562"/>
            <a:ext cx="501513" cy="377086"/>
            <a:chOff x="5381375" y="1945244"/>
            <a:chExt cx="316919" cy="238290"/>
          </a:xfrm>
        </p:grpSpPr>
        <p:sp>
          <p:nvSpPr>
            <p:cNvPr id="578" name="Google Shape;578;p25"/>
            <p:cNvSpPr/>
            <p:nvPr/>
          </p:nvSpPr>
          <p:spPr>
            <a:xfrm rot="860262">
              <a:off x="5515519" y="2042632"/>
              <a:ext cx="154349" cy="119649"/>
            </a:xfrm>
            <a:custGeom>
              <a:avLst/>
              <a:gdLst/>
              <a:ahLst/>
              <a:cxnLst/>
              <a:rect l="l" t="t" r="r" b="b"/>
              <a:pathLst>
                <a:path w="4924" h="3817" extrusionOk="0">
                  <a:moveTo>
                    <a:pt x="1064" y="0"/>
                  </a:moveTo>
                  <a:lnTo>
                    <a:pt x="1" y="2262"/>
                  </a:lnTo>
                  <a:lnTo>
                    <a:pt x="3047" y="3700"/>
                  </a:lnTo>
                  <a:cubicBezTo>
                    <a:pt x="3213" y="3778"/>
                    <a:pt x="3393" y="3817"/>
                    <a:pt x="3579" y="3817"/>
                  </a:cubicBezTo>
                  <a:cubicBezTo>
                    <a:pt x="4164" y="3817"/>
                    <a:pt x="4671" y="3412"/>
                    <a:pt x="4797" y="2842"/>
                  </a:cubicBezTo>
                  <a:cubicBezTo>
                    <a:pt x="4924" y="2272"/>
                    <a:pt x="4641" y="1692"/>
                    <a:pt x="4110" y="1443"/>
                  </a:cubicBezTo>
                  <a:lnTo>
                    <a:pt x="106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79" name="Google Shape;579;p25"/>
            <p:cNvSpPr/>
            <p:nvPr/>
          </p:nvSpPr>
          <p:spPr>
            <a:xfrm rot="860262">
              <a:off x="5408914" y="1965983"/>
              <a:ext cx="155729" cy="118928"/>
            </a:xfrm>
            <a:custGeom>
              <a:avLst/>
              <a:gdLst/>
              <a:ahLst/>
              <a:cxnLst/>
              <a:rect l="l" t="t" r="r" b="b"/>
              <a:pathLst>
                <a:path w="4968" h="3794" extrusionOk="0">
                  <a:moveTo>
                    <a:pt x="1429" y="1"/>
                  </a:moveTo>
                  <a:cubicBezTo>
                    <a:pt x="963" y="1"/>
                    <a:pt x="514" y="264"/>
                    <a:pt x="303" y="713"/>
                  </a:cubicBezTo>
                  <a:cubicBezTo>
                    <a:pt x="1" y="1352"/>
                    <a:pt x="283" y="2107"/>
                    <a:pt x="932" y="2390"/>
                  </a:cubicBezTo>
                  <a:lnTo>
                    <a:pt x="3900" y="3794"/>
                  </a:lnTo>
                  <a:lnTo>
                    <a:pt x="4968" y="1532"/>
                  </a:lnTo>
                  <a:lnTo>
                    <a:pt x="1994" y="138"/>
                  </a:lnTo>
                  <a:cubicBezTo>
                    <a:pt x="1813" y="45"/>
                    <a:pt x="1619" y="1"/>
                    <a:pt x="142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80" name="Google Shape;580;p25"/>
            <p:cNvSpPr/>
            <p:nvPr/>
          </p:nvSpPr>
          <p:spPr>
            <a:xfrm rot="860262">
              <a:off x="5398478" y="1977544"/>
              <a:ext cx="282713" cy="173690"/>
            </a:xfrm>
            <a:custGeom>
              <a:avLst/>
              <a:gdLst/>
              <a:ahLst/>
              <a:cxnLst/>
              <a:rect l="l" t="t" r="r" b="b"/>
              <a:pathLst>
                <a:path w="9019" h="5541" extrusionOk="0">
                  <a:moveTo>
                    <a:pt x="1575" y="222"/>
                  </a:moveTo>
                  <a:cubicBezTo>
                    <a:pt x="1725" y="222"/>
                    <a:pt x="1878" y="252"/>
                    <a:pt x="2024" y="315"/>
                  </a:cubicBezTo>
                  <a:lnTo>
                    <a:pt x="8048" y="3157"/>
                  </a:lnTo>
                  <a:cubicBezTo>
                    <a:pt x="8618" y="3425"/>
                    <a:pt x="8862" y="4107"/>
                    <a:pt x="8594" y="4682"/>
                  </a:cubicBezTo>
                  <a:cubicBezTo>
                    <a:pt x="8404" y="5082"/>
                    <a:pt x="7999" y="5336"/>
                    <a:pt x="7561" y="5336"/>
                  </a:cubicBezTo>
                  <a:cubicBezTo>
                    <a:pt x="7551" y="5336"/>
                    <a:pt x="7542" y="5336"/>
                    <a:pt x="7532" y="5336"/>
                  </a:cubicBezTo>
                  <a:cubicBezTo>
                    <a:pt x="7372" y="5336"/>
                    <a:pt x="7216" y="5297"/>
                    <a:pt x="7073" y="5228"/>
                  </a:cubicBezTo>
                  <a:lnTo>
                    <a:pt x="4022" y="3790"/>
                  </a:lnTo>
                  <a:lnTo>
                    <a:pt x="1049" y="2387"/>
                  </a:lnTo>
                  <a:cubicBezTo>
                    <a:pt x="503" y="2104"/>
                    <a:pt x="274" y="1441"/>
                    <a:pt x="537" y="880"/>
                  </a:cubicBezTo>
                  <a:cubicBezTo>
                    <a:pt x="732" y="468"/>
                    <a:pt x="1145" y="222"/>
                    <a:pt x="1575" y="222"/>
                  </a:cubicBezTo>
                  <a:close/>
                  <a:moveTo>
                    <a:pt x="1542" y="1"/>
                  </a:moveTo>
                  <a:cubicBezTo>
                    <a:pt x="1037" y="1"/>
                    <a:pt x="552" y="286"/>
                    <a:pt x="322" y="773"/>
                  </a:cubicBezTo>
                  <a:cubicBezTo>
                    <a:pt x="1" y="1446"/>
                    <a:pt x="288" y="2250"/>
                    <a:pt x="966" y="2572"/>
                  </a:cubicBezTo>
                  <a:lnTo>
                    <a:pt x="6986" y="5413"/>
                  </a:lnTo>
                  <a:cubicBezTo>
                    <a:pt x="7161" y="5496"/>
                    <a:pt x="7361" y="5540"/>
                    <a:pt x="7561" y="5540"/>
                  </a:cubicBezTo>
                  <a:cubicBezTo>
                    <a:pt x="8189" y="5540"/>
                    <a:pt x="8740" y="5106"/>
                    <a:pt x="8877" y="4487"/>
                  </a:cubicBezTo>
                  <a:cubicBezTo>
                    <a:pt x="9018" y="3868"/>
                    <a:pt x="8711" y="3240"/>
                    <a:pt x="8136" y="2971"/>
                  </a:cubicBezTo>
                  <a:lnTo>
                    <a:pt x="2116" y="130"/>
                  </a:lnTo>
                  <a:cubicBezTo>
                    <a:pt x="1931" y="42"/>
                    <a:pt x="1735" y="1"/>
                    <a:pt x="15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81" name="Google Shape;581;p25"/>
            <p:cNvSpPr/>
            <p:nvPr/>
          </p:nvSpPr>
          <p:spPr>
            <a:xfrm rot="860262">
              <a:off x="5520305" y="2026807"/>
              <a:ext cx="39152" cy="73539"/>
            </a:xfrm>
            <a:custGeom>
              <a:avLst/>
              <a:gdLst/>
              <a:ahLst/>
              <a:cxnLst/>
              <a:rect l="l" t="t" r="r" b="b"/>
              <a:pathLst>
                <a:path w="1249" h="2346" extrusionOk="0">
                  <a:moveTo>
                    <a:pt x="1063" y="1"/>
                  </a:moveTo>
                  <a:lnTo>
                    <a:pt x="1" y="2257"/>
                  </a:lnTo>
                  <a:lnTo>
                    <a:pt x="186" y="2345"/>
                  </a:lnTo>
                  <a:lnTo>
                    <a:pt x="1248" y="88"/>
                  </a:lnTo>
                  <a:lnTo>
                    <a:pt x="106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82" name="Google Shape;582;p25"/>
          <p:cNvSpPr/>
          <p:nvPr/>
        </p:nvSpPr>
        <p:spPr>
          <a:xfrm flipH="1">
            <a:off x="8208002" y="247875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83" name="Google Shape;583;p25"/>
          <p:cNvSpPr/>
          <p:nvPr/>
        </p:nvSpPr>
        <p:spPr>
          <a:xfrm flipH="1">
            <a:off x="8047215" y="4599600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84" name="Google Shape;584;p25"/>
          <p:cNvSpPr/>
          <p:nvPr/>
        </p:nvSpPr>
        <p:spPr>
          <a:xfrm flipH="1">
            <a:off x="293027" y="675150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 5">
  <p:cSld name="CUSTOM_1_1_1_1_1_1">
    <p:spTree>
      <p:nvGrpSpPr>
        <p:cNvPr id="1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26"/>
          <p:cNvSpPr txBox="1">
            <a:spLocks noGrp="1"/>
          </p:cNvSpPr>
          <p:nvPr>
            <p:ph type="title"/>
          </p:nvPr>
        </p:nvSpPr>
        <p:spPr>
          <a:xfrm>
            <a:off x="713225" y="368825"/>
            <a:ext cx="7709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87" name="Google Shape;587;p26"/>
          <p:cNvSpPr txBox="1">
            <a:spLocks noGrp="1"/>
          </p:cNvSpPr>
          <p:nvPr>
            <p:ph type="body" idx="1"/>
          </p:nvPr>
        </p:nvSpPr>
        <p:spPr>
          <a:xfrm flipH="1">
            <a:off x="789425" y="1519100"/>
            <a:ext cx="3937500" cy="2881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 sz="1400"/>
            </a:lvl1pPr>
            <a:lvl2pPr marL="914400" lvl="1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grpSp>
        <p:nvGrpSpPr>
          <p:cNvPr id="588" name="Google Shape;588;p26"/>
          <p:cNvGrpSpPr/>
          <p:nvPr/>
        </p:nvGrpSpPr>
        <p:grpSpPr>
          <a:xfrm flipH="1">
            <a:off x="1784864" y="4686768"/>
            <a:ext cx="502368" cy="313612"/>
            <a:chOff x="8068696" y="916317"/>
            <a:chExt cx="317452" cy="198175"/>
          </a:xfrm>
        </p:grpSpPr>
        <p:sp>
          <p:nvSpPr>
            <p:cNvPr id="589" name="Google Shape;589;p26"/>
            <p:cNvSpPr/>
            <p:nvPr/>
          </p:nvSpPr>
          <p:spPr>
            <a:xfrm rot="860262">
              <a:off x="8087475" y="937160"/>
              <a:ext cx="152970" cy="99525"/>
            </a:xfrm>
            <a:custGeom>
              <a:avLst/>
              <a:gdLst/>
              <a:ahLst/>
              <a:cxnLst/>
              <a:rect l="l" t="t" r="r" b="b"/>
              <a:pathLst>
                <a:path w="4880" h="3175" extrusionOk="0">
                  <a:moveTo>
                    <a:pt x="1362" y="1"/>
                  </a:moveTo>
                  <a:cubicBezTo>
                    <a:pt x="789" y="1"/>
                    <a:pt x="275" y="398"/>
                    <a:pt x="147" y="981"/>
                  </a:cubicBezTo>
                  <a:cubicBezTo>
                    <a:pt x="1" y="1668"/>
                    <a:pt x="444" y="2346"/>
                    <a:pt x="1136" y="2477"/>
                  </a:cubicBezTo>
                  <a:lnTo>
                    <a:pt x="4349" y="3174"/>
                  </a:lnTo>
                  <a:lnTo>
                    <a:pt x="4880" y="737"/>
                  </a:lnTo>
                  <a:lnTo>
                    <a:pt x="1673" y="40"/>
                  </a:lnTo>
                  <a:cubicBezTo>
                    <a:pt x="1568" y="14"/>
                    <a:pt x="1464" y="1"/>
                    <a:pt x="136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90" name="Google Shape;590;p26"/>
            <p:cNvSpPr/>
            <p:nvPr/>
          </p:nvSpPr>
          <p:spPr>
            <a:xfrm rot="860262">
              <a:off x="8213787" y="992984"/>
              <a:ext cx="150525" cy="99963"/>
            </a:xfrm>
            <a:custGeom>
              <a:avLst/>
              <a:gdLst/>
              <a:ahLst/>
              <a:cxnLst/>
              <a:rect l="l" t="t" r="r" b="b"/>
              <a:pathLst>
                <a:path w="4802" h="3189" extrusionOk="0">
                  <a:moveTo>
                    <a:pt x="532" y="0"/>
                  </a:moveTo>
                  <a:lnTo>
                    <a:pt x="1" y="2442"/>
                  </a:lnTo>
                  <a:lnTo>
                    <a:pt x="3296" y="3159"/>
                  </a:lnTo>
                  <a:cubicBezTo>
                    <a:pt x="3383" y="3178"/>
                    <a:pt x="3472" y="3188"/>
                    <a:pt x="3561" y="3188"/>
                  </a:cubicBezTo>
                  <a:cubicBezTo>
                    <a:pt x="3650" y="3188"/>
                    <a:pt x="3739" y="3178"/>
                    <a:pt x="3827" y="3159"/>
                  </a:cubicBezTo>
                  <a:lnTo>
                    <a:pt x="3827" y="3154"/>
                  </a:lnTo>
                  <a:cubicBezTo>
                    <a:pt x="4397" y="3027"/>
                    <a:pt x="4802" y="2520"/>
                    <a:pt x="4802" y="1935"/>
                  </a:cubicBezTo>
                  <a:cubicBezTo>
                    <a:pt x="4802" y="1350"/>
                    <a:pt x="4397" y="844"/>
                    <a:pt x="3827" y="717"/>
                  </a:cubicBezTo>
                  <a:lnTo>
                    <a:pt x="53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91" name="Google Shape;591;p26"/>
            <p:cNvSpPr/>
            <p:nvPr/>
          </p:nvSpPr>
          <p:spPr>
            <a:xfrm rot="860262">
              <a:off x="8080110" y="950784"/>
              <a:ext cx="294624" cy="129241"/>
            </a:xfrm>
            <a:custGeom>
              <a:avLst/>
              <a:gdLst/>
              <a:ahLst/>
              <a:cxnLst/>
              <a:rect l="l" t="t" r="r" b="b"/>
              <a:pathLst>
                <a:path w="9399" h="4123" extrusionOk="0">
                  <a:moveTo>
                    <a:pt x="1450" y="200"/>
                  </a:moveTo>
                  <a:cubicBezTo>
                    <a:pt x="1539" y="200"/>
                    <a:pt x="1630" y="211"/>
                    <a:pt x="1721" y="233"/>
                  </a:cubicBezTo>
                  <a:lnTo>
                    <a:pt x="8223" y="1651"/>
                  </a:lnTo>
                  <a:cubicBezTo>
                    <a:pt x="8750" y="1763"/>
                    <a:pt x="9125" y="2231"/>
                    <a:pt x="9125" y="2767"/>
                  </a:cubicBezTo>
                  <a:cubicBezTo>
                    <a:pt x="9125" y="3308"/>
                    <a:pt x="8750" y="3776"/>
                    <a:pt x="8223" y="3888"/>
                  </a:cubicBezTo>
                  <a:cubicBezTo>
                    <a:pt x="8143" y="3906"/>
                    <a:pt x="8061" y="3914"/>
                    <a:pt x="7980" y="3914"/>
                  </a:cubicBezTo>
                  <a:cubicBezTo>
                    <a:pt x="7898" y="3914"/>
                    <a:pt x="7816" y="3906"/>
                    <a:pt x="7736" y="3888"/>
                  </a:cubicBezTo>
                  <a:lnTo>
                    <a:pt x="4441" y="3172"/>
                  </a:lnTo>
                  <a:lnTo>
                    <a:pt x="1234" y="2470"/>
                  </a:lnTo>
                  <a:cubicBezTo>
                    <a:pt x="605" y="2348"/>
                    <a:pt x="196" y="1729"/>
                    <a:pt x="332" y="1100"/>
                  </a:cubicBezTo>
                  <a:cubicBezTo>
                    <a:pt x="449" y="563"/>
                    <a:pt x="925" y="200"/>
                    <a:pt x="1450" y="200"/>
                  </a:cubicBezTo>
                  <a:close/>
                  <a:moveTo>
                    <a:pt x="1475" y="1"/>
                  </a:moveTo>
                  <a:cubicBezTo>
                    <a:pt x="855" y="1"/>
                    <a:pt x="297" y="433"/>
                    <a:pt x="161" y="1061"/>
                  </a:cubicBezTo>
                  <a:cubicBezTo>
                    <a:pt x="1" y="1793"/>
                    <a:pt x="464" y="2509"/>
                    <a:pt x="1190" y="2670"/>
                  </a:cubicBezTo>
                  <a:lnTo>
                    <a:pt x="7692" y="4088"/>
                  </a:lnTo>
                  <a:cubicBezTo>
                    <a:pt x="7790" y="4108"/>
                    <a:pt x="7887" y="4122"/>
                    <a:pt x="7985" y="4122"/>
                  </a:cubicBezTo>
                  <a:cubicBezTo>
                    <a:pt x="8672" y="4122"/>
                    <a:pt x="9252" y="3601"/>
                    <a:pt x="9325" y="2914"/>
                  </a:cubicBezTo>
                  <a:cubicBezTo>
                    <a:pt x="9398" y="2226"/>
                    <a:pt x="8945" y="1598"/>
                    <a:pt x="8267" y="1451"/>
                  </a:cubicBezTo>
                  <a:lnTo>
                    <a:pt x="1765" y="33"/>
                  </a:lnTo>
                  <a:cubicBezTo>
                    <a:pt x="1668" y="11"/>
                    <a:pt x="1570" y="1"/>
                    <a:pt x="14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92" name="Google Shape;592;p26"/>
            <p:cNvSpPr/>
            <p:nvPr/>
          </p:nvSpPr>
          <p:spPr>
            <a:xfrm rot="860262">
              <a:off x="8215727" y="976172"/>
              <a:ext cx="22946" cy="77802"/>
            </a:xfrm>
            <a:custGeom>
              <a:avLst/>
              <a:gdLst/>
              <a:ahLst/>
              <a:cxnLst/>
              <a:rect l="l" t="t" r="r" b="b"/>
              <a:pathLst>
                <a:path w="732" h="2482" extrusionOk="0">
                  <a:moveTo>
                    <a:pt x="536" y="1"/>
                  </a:moveTo>
                  <a:lnTo>
                    <a:pt x="0" y="2438"/>
                  </a:lnTo>
                  <a:lnTo>
                    <a:pt x="200" y="2482"/>
                  </a:lnTo>
                  <a:lnTo>
                    <a:pt x="731" y="45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593" name="Google Shape;593;p26"/>
          <p:cNvGrpSpPr/>
          <p:nvPr/>
        </p:nvGrpSpPr>
        <p:grpSpPr>
          <a:xfrm flipH="1">
            <a:off x="151784" y="4175129"/>
            <a:ext cx="362486" cy="496218"/>
            <a:chOff x="7665335" y="2885404"/>
            <a:chExt cx="229059" cy="313566"/>
          </a:xfrm>
        </p:grpSpPr>
        <p:sp>
          <p:nvSpPr>
            <p:cNvPr id="594" name="Google Shape;594;p26"/>
            <p:cNvSpPr/>
            <p:nvPr/>
          </p:nvSpPr>
          <p:spPr>
            <a:xfrm rot="860262">
              <a:off x="7717046" y="2901387"/>
              <a:ext cx="116170" cy="152061"/>
            </a:xfrm>
            <a:custGeom>
              <a:avLst/>
              <a:gdLst/>
              <a:ahLst/>
              <a:cxnLst/>
              <a:rect l="l" t="t" r="r" b="b"/>
              <a:pathLst>
                <a:path w="3706" h="4851" extrusionOk="0">
                  <a:moveTo>
                    <a:pt x="1410" y="1"/>
                  </a:moveTo>
                  <a:cubicBezTo>
                    <a:pt x="1268" y="1"/>
                    <a:pt x="1127" y="25"/>
                    <a:pt x="995" y="74"/>
                  </a:cubicBezTo>
                  <a:cubicBezTo>
                    <a:pt x="347" y="303"/>
                    <a:pt x="1" y="1015"/>
                    <a:pt x="230" y="1663"/>
                  </a:cubicBezTo>
                  <a:lnTo>
                    <a:pt x="1351" y="4851"/>
                  </a:lnTo>
                  <a:lnTo>
                    <a:pt x="3705" y="4022"/>
                  </a:lnTo>
                  <a:lnTo>
                    <a:pt x="2589" y="839"/>
                  </a:lnTo>
                  <a:cubicBezTo>
                    <a:pt x="2414" y="337"/>
                    <a:pt x="1941" y="1"/>
                    <a:pt x="14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95" name="Google Shape;595;p26"/>
            <p:cNvSpPr/>
            <p:nvPr/>
          </p:nvSpPr>
          <p:spPr>
            <a:xfrm rot="860262">
              <a:off x="7727184" y="3033945"/>
              <a:ext cx="115229" cy="149522"/>
            </a:xfrm>
            <a:custGeom>
              <a:avLst/>
              <a:gdLst/>
              <a:ahLst/>
              <a:cxnLst/>
              <a:rect l="l" t="t" r="r" b="b"/>
              <a:pathLst>
                <a:path w="3676" h="4770" extrusionOk="0">
                  <a:moveTo>
                    <a:pt x="2354" y="0"/>
                  </a:moveTo>
                  <a:lnTo>
                    <a:pt x="0" y="829"/>
                  </a:lnTo>
                  <a:lnTo>
                    <a:pt x="1087" y="3924"/>
                  </a:lnTo>
                  <a:cubicBezTo>
                    <a:pt x="1264" y="4444"/>
                    <a:pt x="1747" y="4770"/>
                    <a:pt x="2266" y="4770"/>
                  </a:cubicBezTo>
                  <a:cubicBezTo>
                    <a:pt x="2403" y="4770"/>
                    <a:pt x="2543" y="4747"/>
                    <a:pt x="2681" y="4699"/>
                  </a:cubicBezTo>
                  <a:cubicBezTo>
                    <a:pt x="3334" y="4470"/>
                    <a:pt x="3675" y="3748"/>
                    <a:pt x="3441" y="3095"/>
                  </a:cubicBezTo>
                  <a:lnTo>
                    <a:pt x="235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96" name="Google Shape;596;p26"/>
            <p:cNvSpPr/>
            <p:nvPr/>
          </p:nvSpPr>
          <p:spPr>
            <a:xfrm rot="860262">
              <a:off x="7697644" y="2901379"/>
              <a:ext cx="164443" cy="281616"/>
            </a:xfrm>
            <a:custGeom>
              <a:avLst/>
              <a:gdLst/>
              <a:ahLst/>
              <a:cxnLst/>
              <a:rect l="l" t="t" r="r" b="b"/>
              <a:pathLst>
                <a:path w="5246" h="8984" extrusionOk="0">
                  <a:moveTo>
                    <a:pt x="1522" y="205"/>
                  </a:moveTo>
                  <a:cubicBezTo>
                    <a:pt x="2009" y="205"/>
                    <a:pt x="2443" y="517"/>
                    <a:pt x="2604" y="975"/>
                  </a:cubicBezTo>
                  <a:lnTo>
                    <a:pt x="4807" y="7258"/>
                  </a:lnTo>
                  <a:cubicBezTo>
                    <a:pt x="5016" y="7853"/>
                    <a:pt x="4704" y="8506"/>
                    <a:pt x="4105" y="8716"/>
                  </a:cubicBezTo>
                  <a:cubicBezTo>
                    <a:pt x="3980" y="8760"/>
                    <a:pt x="3851" y="8781"/>
                    <a:pt x="3725" y="8781"/>
                  </a:cubicBezTo>
                  <a:cubicBezTo>
                    <a:pt x="3253" y="8781"/>
                    <a:pt x="2808" y="8487"/>
                    <a:pt x="2643" y="8014"/>
                  </a:cubicBezTo>
                  <a:lnTo>
                    <a:pt x="440" y="1736"/>
                  </a:lnTo>
                  <a:cubicBezTo>
                    <a:pt x="230" y="1136"/>
                    <a:pt x="542" y="478"/>
                    <a:pt x="1141" y="273"/>
                  </a:cubicBezTo>
                  <a:cubicBezTo>
                    <a:pt x="1263" y="230"/>
                    <a:pt x="1395" y="205"/>
                    <a:pt x="1522" y="205"/>
                  </a:cubicBezTo>
                  <a:close/>
                  <a:moveTo>
                    <a:pt x="1522" y="0"/>
                  </a:moveTo>
                  <a:cubicBezTo>
                    <a:pt x="1370" y="0"/>
                    <a:pt x="1219" y="30"/>
                    <a:pt x="1073" y="78"/>
                  </a:cubicBezTo>
                  <a:cubicBezTo>
                    <a:pt x="371" y="327"/>
                    <a:pt x="1" y="1097"/>
                    <a:pt x="249" y="1799"/>
                  </a:cubicBezTo>
                  <a:lnTo>
                    <a:pt x="2453" y="8082"/>
                  </a:lnTo>
                  <a:cubicBezTo>
                    <a:pt x="2643" y="8623"/>
                    <a:pt x="3150" y="8984"/>
                    <a:pt x="3725" y="8984"/>
                  </a:cubicBezTo>
                  <a:cubicBezTo>
                    <a:pt x="3876" y="8984"/>
                    <a:pt x="4027" y="8959"/>
                    <a:pt x="4173" y="8911"/>
                  </a:cubicBezTo>
                  <a:cubicBezTo>
                    <a:pt x="4875" y="8662"/>
                    <a:pt x="5246" y="7892"/>
                    <a:pt x="5002" y="7190"/>
                  </a:cubicBezTo>
                  <a:lnTo>
                    <a:pt x="2794" y="907"/>
                  </a:lnTo>
                  <a:cubicBezTo>
                    <a:pt x="2609" y="366"/>
                    <a:pt x="2097" y="0"/>
                    <a:pt x="15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597" name="Google Shape;597;p26"/>
            <p:cNvSpPr/>
            <p:nvPr/>
          </p:nvSpPr>
          <p:spPr>
            <a:xfrm rot="860262">
              <a:off x="7742029" y="3027666"/>
              <a:ext cx="75984" cy="32130"/>
            </a:xfrm>
            <a:custGeom>
              <a:avLst/>
              <a:gdLst/>
              <a:ahLst/>
              <a:cxnLst/>
              <a:rect l="l" t="t" r="r" b="b"/>
              <a:pathLst>
                <a:path w="2424" h="1025" extrusionOk="0">
                  <a:moveTo>
                    <a:pt x="2355" y="1"/>
                  </a:moveTo>
                  <a:lnTo>
                    <a:pt x="1" y="829"/>
                  </a:lnTo>
                  <a:lnTo>
                    <a:pt x="69" y="1024"/>
                  </a:lnTo>
                  <a:lnTo>
                    <a:pt x="2423" y="196"/>
                  </a:lnTo>
                  <a:lnTo>
                    <a:pt x="235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598" name="Google Shape;598;p26"/>
          <p:cNvGrpSpPr/>
          <p:nvPr/>
        </p:nvGrpSpPr>
        <p:grpSpPr>
          <a:xfrm rot="-1568449" flipH="1">
            <a:off x="8486673" y="1376637"/>
            <a:ext cx="501513" cy="377086"/>
            <a:chOff x="5381375" y="1945244"/>
            <a:chExt cx="316919" cy="238290"/>
          </a:xfrm>
        </p:grpSpPr>
        <p:sp>
          <p:nvSpPr>
            <p:cNvPr id="599" name="Google Shape;599;p26"/>
            <p:cNvSpPr/>
            <p:nvPr/>
          </p:nvSpPr>
          <p:spPr>
            <a:xfrm rot="860262">
              <a:off x="5515519" y="2042632"/>
              <a:ext cx="154349" cy="119649"/>
            </a:xfrm>
            <a:custGeom>
              <a:avLst/>
              <a:gdLst/>
              <a:ahLst/>
              <a:cxnLst/>
              <a:rect l="l" t="t" r="r" b="b"/>
              <a:pathLst>
                <a:path w="4924" h="3817" extrusionOk="0">
                  <a:moveTo>
                    <a:pt x="1064" y="0"/>
                  </a:moveTo>
                  <a:lnTo>
                    <a:pt x="1" y="2262"/>
                  </a:lnTo>
                  <a:lnTo>
                    <a:pt x="3047" y="3700"/>
                  </a:lnTo>
                  <a:cubicBezTo>
                    <a:pt x="3213" y="3778"/>
                    <a:pt x="3393" y="3817"/>
                    <a:pt x="3579" y="3817"/>
                  </a:cubicBezTo>
                  <a:cubicBezTo>
                    <a:pt x="4164" y="3817"/>
                    <a:pt x="4671" y="3412"/>
                    <a:pt x="4797" y="2842"/>
                  </a:cubicBezTo>
                  <a:cubicBezTo>
                    <a:pt x="4924" y="2272"/>
                    <a:pt x="4641" y="1692"/>
                    <a:pt x="4110" y="1443"/>
                  </a:cubicBezTo>
                  <a:lnTo>
                    <a:pt x="106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00" name="Google Shape;600;p26"/>
            <p:cNvSpPr/>
            <p:nvPr/>
          </p:nvSpPr>
          <p:spPr>
            <a:xfrm rot="860262">
              <a:off x="5408914" y="1965983"/>
              <a:ext cx="155729" cy="118928"/>
            </a:xfrm>
            <a:custGeom>
              <a:avLst/>
              <a:gdLst/>
              <a:ahLst/>
              <a:cxnLst/>
              <a:rect l="l" t="t" r="r" b="b"/>
              <a:pathLst>
                <a:path w="4968" h="3794" extrusionOk="0">
                  <a:moveTo>
                    <a:pt x="1429" y="1"/>
                  </a:moveTo>
                  <a:cubicBezTo>
                    <a:pt x="963" y="1"/>
                    <a:pt x="514" y="264"/>
                    <a:pt x="303" y="713"/>
                  </a:cubicBezTo>
                  <a:cubicBezTo>
                    <a:pt x="1" y="1352"/>
                    <a:pt x="283" y="2107"/>
                    <a:pt x="932" y="2390"/>
                  </a:cubicBezTo>
                  <a:lnTo>
                    <a:pt x="3900" y="3794"/>
                  </a:lnTo>
                  <a:lnTo>
                    <a:pt x="4968" y="1532"/>
                  </a:lnTo>
                  <a:lnTo>
                    <a:pt x="1994" y="138"/>
                  </a:lnTo>
                  <a:cubicBezTo>
                    <a:pt x="1813" y="45"/>
                    <a:pt x="1619" y="1"/>
                    <a:pt x="142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01" name="Google Shape;601;p26"/>
            <p:cNvSpPr/>
            <p:nvPr/>
          </p:nvSpPr>
          <p:spPr>
            <a:xfrm rot="860262">
              <a:off x="5398478" y="1977544"/>
              <a:ext cx="282713" cy="173690"/>
            </a:xfrm>
            <a:custGeom>
              <a:avLst/>
              <a:gdLst/>
              <a:ahLst/>
              <a:cxnLst/>
              <a:rect l="l" t="t" r="r" b="b"/>
              <a:pathLst>
                <a:path w="9019" h="5541" extrusionOk="0">
                  <a:moveTo>
                    <a:pt x="1575" y="222"/>
                  </a:moveTo>
                  <a:cubicBezTo>
                    <a:pt x="1725" y="222"/>
                    <a:pt x="1878" y="252"/>
                    <a:pt x="2024" y="315"/>
                  </a:cubicBezTo>
                  <a:lnTo>
                    <a:pt x="8048" y="3157"/>
                  </a:lnTo>
                  <a:cubicBezTo>
                    <a:pt x="8618" y="3425"/>
                    <a:pt x="8862" y="4107"/>
                    <a:pt x="8594" y="4682"/>
                  </a:cubicBezTo>
                  <a:cubicBezTo>
                    <a:pt x="8404" y="5082"/>
                    <a:pt x="7999" y="5336"/>
                    <a:pt x="7561" y="5336"/>
                  </a:cubicBezTo>
                  <a:cubicBezTo>
                    <a:pt x="7551" y="5336"/>
                    <a:pt x="7542" y="5336"/>
                    <a:pt x="7532" y="5336"/>
                  </a:cubicBezTo>
                  <a:cubicBezTo>
                    <a:pt x="7372" y="5336"/>
                    <a:pt x="7216" y="5297"/>
                    <a:pt x="7073" y="5228"/>
                  </a:cubicBezTo>
                  <a:lnTo>
                    <a:pt x="4022" y="3790"/>
                  </a:lnTo>
                  <a:lnTo>
                    <a:pt x="1049" y="2387"/>
                  </a:lnTo>
                  <a:cubicBezTo>
                    <a:pt x="503" y="2104"/>
                    <a:pt x="274" y="1441"/>
                    <a:pt x="537" y="880"/>
                  </a:cubicBezTo>
                  <a:cubicBezTo>
                    <a:pt x="732" y="468"/>
                    <a:pt x="1145" y="222"/>
                    <a:pt x="1575" y="222"/>
                  </a:cubicBezTo>
                  <a:close/>
                  <a:moveTo>
                    <a:pt x="1542" y="1"/>
                  </a:moveTo>
                  <a:cubicBezTo>
                    <a:pt x="1037" y="1"/>
                    <a:pt x="552" y="286"/>
                    <a:pt x="322" y="773"/>
                  </a:cubicBezTo>
                  <a:cubicBezTo>
                    <a:pt x="1" y="1446"/>
                    <a:pt x="288" y="2250"/>
                    <a:pt x="966" y="2572"/>
                  </a:cubicBezTo>
                  <a:lnTo>
                    <a:pt x="6986" y="5413"/>
                  </a:lnTo>
                  <a:cubicBezTo>
                    <a:pt x="7161" y="5496"/>
                    <a:pt x="7361" y="5540"/>
                    <a:pt x="7561" y="5540"/>
                  </a:cubicBezTo>
                  <a:cubicBezTo>
                    <a:pt x="8189" y="5540"/>
                    <a:pt x="8740" y="5106"/>
                    <a:pt x="8877" y="4487"/>
                  </a:cubicBezTo>
                  <a:cubicBezTo>
                    <a:pt x="9018" y="3868"/>
                    <a:pt x="8711" y="3240"/>
                    <a:pt x="8136" y="2971"/>
                  </a:cubicBezTo>
                  <a:lnTo>
                    <a:pt x="2116" y="130"/>
                  </a:lnTo>
                  <a:cubicBezTo>
                    <a:pt x="1931" y="42"/>
                    <a:pt x="1735" y="1"/>
                    <a:pt x="15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02" name="Google Shape;602;p26"/>
            <p:cNvSpPr/>
            <p:nvPr/>
          </p:nvSpPr>
          <p:spPr>
            <a:xfrm rot="860262">
              <a:off x="5520305" y="2026807"/>
              <a:ext cx="39152" cy="73539"/>
            </a:xfrm>
            <a:custGeom>
              <a:avLst/>
              <a:gdLst/>
              <a:ahLst/>
              <a:cxnLst/>
              <a:rect l="l" t="t" r="r" b="b"/>
              <a:pathLst>
                <a:path w="1249" h="2346" extrusionOk="0">
                  <a:moveTo>
                    <a:pt x="1063" y="1"/>
                  </a:moveTo>
                  <a:lnTo>
                    <a:pt x="1" y="2257"/>
                  </a:lnTo>
                  <a:lnTo>
                    <a:pt x="186" y="2345"/>
                  </a:lnTo>
                  <a:lnTo>
                    <a:pt x="1248" y="88"/>
                  </a:lnTo>
                  <a:lnTo>
                    <a:pt x="106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603" name="Google Shape;603;p26"/>
          <p:cNvSpPr/>
          <p:nvPr/>
        </p:nvSpPr>
        <p:spPr>
          <a:xfrm flipH="1">
            <a:off x="8621577" y="247875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04" name="Google Shape;604;p26"/>
          <p:cNvSpPr/>
          <p:nvPr/>
        </p:nvSpPr>
        <p:spPr>
          <a:xfrm flipH="1">
            <a:off x="293027" y="247875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4">
    <p:spTree>
      <p:nvGrpSpPr>
        <p:cNvPr id="1" name="Shape 6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6" name="Google Shape;606;p27"/>
          <p:cNvSpPr txBox="1">
            <a:spLocks noGrp="1"/>
          </p:cNvSpPr>
          <p:nvPr>
            <p:ph type="title"/>
          </p:nvPr>
        </p:nvSpPr>
        <p:spPr>
          <a:xfrm>
            <a:off x="715326" y="3090350"/>
            <a:ext cx="25056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4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07" name="Google Shape;607;p27"/>
          <p:cNvSpPr txBox="1">
            <a:spLocks noGrp="1"/>
          </p:cNvSpPr>
          <p:nvPr>
            <p:ph type="subTitle" idx="1"/>
          </p:nvPr>
        </p:nvSpPr>
        <p:spPr>
          <a:xfrm>
            <a:off x="715326" y="3600450"/>
            <a:ext cx="2505600" cy="75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8" name="Google Shape;608;p27"/>
          <p:cNvSpPr txBox="1">
            <a:spLocks noGrp="1"/>
          </p:cNvSpPr>
          <p:nvPr>
            <p:ph type="title" idx="2"/>
          </p:nvPr>
        </p:nvSpPr>
        <p:spPr>
          <a:xfrm>
            <a:off x="3318600" y="3090350"/>
            <a:ext cx="25068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4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09" name="Google Shape;609;p27"/>
          <p:cNvSpPr txBox="1">
            <a:spLocks noGrp="1"/>
          </p:cNvSpPr>
          <p:nvPr>
            <p:ph type="subTitle" idx="3"/>
          </p:nvPr>
        </p:nvSpPr>
        <p:spPr>
          <a:xfrm>
            <a:off x="3318600" y="3600450"/>
            <a:ext cx="2506800" cy="75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0" name="Google Shape;610;p27"/>
          <p:cNvSpPr txBox="1">
            <a:spLocks noGrp="1"/>
          </p:cNvSpPr>
          <p:nvPr>
            <p:ph type="title" idx="4"/>
          </p:nvPr>
        </p:nvSpPr>
        <p:spPr>
          <a:xfrm>
            <a:off x="5923074" y="3090350"/>
            <a:ext cx="2505600" cy="527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4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11" name="Google Shape;611;p27"/>
          <p:cNvSpPr txBox="1">
            <a:spLocks noGrp="1"/>
          </p:cNvSpPr>
          <p:nvPr>
            <p:ph type="subTitle" idx="5"/>
          </p:nvPr>
        </p:nvSpPr>
        <p:spPr>
          <a:xfrm>
            <a:off x="5923074" y="3600450"/>
            <a:ext cx="2505600" cy="75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2" name="Google Shape;612;p27"/>
          <p:cNvSpPr txBox="1">
            <a:spLocks noGrp="1"/>
          </p:cNvSpPr>
          <p:nvPr>
            <p:ph type="title" idx="6"/>
          </p:nvPr>
        </p:nvSpPr>
        <p:spPr>
          <a:xfrm>
            <a:off x="713225" y="368825"/>
            <a:ext cx="7709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613" name="Google Shape;613;p27"/>
          <p:cNvGrpSpPr/>
          <p:nvPr/>
        </p:nvGrpSpPr>
        <p:grpSpPr>
          <a:xfrm flipH="1">
            <a:off x="1170770" y="4612996"/>
            <a:ext cx="483187" cy="450345"/>
            <a:chOff x="5467179" y="2412672"/>
            <a:chExt cx="305332" cy="284578"/>
          </a:xfrm>
        </p:grpSpPr>
        <p:sp>
          <p:nvSpPr>
            <p:cNvPr id="614" name="Google Shape;614;p27"/>
            <p:cNvSpPr/>
            <p:nvPr/>
          </p:nvSpPr>
          <p:spPr>
            <a:xfrm rot="860262">
              <a:off x="5493726" y="2515525"/>
              <a:ext cx="146889" cy="139397"/>
            </a:xfrm>
            <a:custGeom>
              <a:avLst/>
              <a:gdLst/>
              <a:ahLst/>
              <a:cxnLst/>
              <a:rect l="l" t="t" r="r" b="b"/>
              <a:pathLst>
                <a:path w="4686" h="4447" extrusionOk="0">
                  <a:moveTo>
                    <a:pt x="2974" y="0"/>
                  </a:moveTo>
                  <a:lnTo>
                    <a:pt x="586" y="2252"/>
                  </a:lnTo>
                  <a:cubicBezTo>
                    <a:pt x="45" y="2715"/>
                    <a:pt x="1" y="3534"/>
                    <a:pt x="488" y="4051"/>
                  </a:cubicBezTo>
                  <a:cubicBezTo>
                    <a:pt x="735" y="4315"/>
                    <a:pt x="1066" y="4446"/>
                    <a:pt x="1398" y="4446"/>
                  </a:cubicBezTo>
                  <a:cubicBezTo>
                    <a:pt x="1722" y="4446"/>
                    <a:pt x="2046" y="4321"/>
                    <a:pt x="2292" y="4070"/>
                  </a:cubicBezTo>
                  <a:lnTo>
                    <a:pt x="4685" y="1823"/>
                  </a:lnTo>
                  <a:lnTo>
                    <a:pt x="297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15" name="Google Shape;615;p27"/>
            <p:cNvSpPr/>
            <p:nvPr/>
          </p:nvSpPr>
          <p:spPr>
            <a:xfrm rot="860262">
              <a:off x="5604514" y="2458102"/>
              <a:ext cx="147014" cy="140275"/>
            </a:xfrm>
            <a:custGeom>
              <a:avLst/>
              <a:gdLst/>
              <a:ahLst/>
              <a:cxnLst/>
              <a:rect l="l" t="t" r="r" b="b"/>
              <a:pathLst>
                <a:path w="4690" h="4475" extrusionOk="0">
                  <a:moveTo>
                    <a:pt x="3313" y="0"/>
                  </a:moveTo>
                  <a:cubicBezTo>
                    <a:pt x="3004" y="0"/>
                    <a:pt x="2696" y="115"/>
                    <a:pt x="2457" y="341"/>
                  </a:cubicBezTo>
                  <a:lnTo>
                    <a:pt x="0" y="2651"/>
                  </a:lnTo>
                  <a:lnTo>
                    <a:pt x="1711" y="4474"/>
                  </a:lnTo>
                  <a:lnTo>
                    <a:pt x="4168" y="2159"/>
                  </a:lnTo>
                  <a:cubicBezTo>
                    <a:pt x="4299" y="2037"/>
                    <a:pt x="4402" y="1886"/>
                    <a:pt x="4470" y="1720"/>
                  </a:cubicBezTo>
                  <a:cubicBezTo>
                    <a:pt x="4689" y="1174"/>
                    <a:pt x="4499" y="551"/>
                    <a:pt x="4017" y="219"/>
                  </a:cubicBezTo>
                  <a:cubicBezTo>
                    <a:pt x="3803" y="73"/>
                    <a:pt x="3557" y="0"/>
                    <a:pt x="33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16" name="Google Shape;616;p27"/>
            <p:cNvSpPr/>
            <p:nvPr/>
          </p:nvSpPr>
          <p:spPr>
            <a:xfrm rot="860262">
              <a:off x="5491419" y="2440923"/>
              <a:ext cx="256852" cy="228076"/>
            </a:xfrm>
            <a:custGeom>
              <a:avLst/>
              <a:gdLst/>
              <a:ahLst/>
              <a:cxnLst/>
              <a:rect l="l" t="t" r="r" b="b"/>
              <a:pathLst>
                <a:path w="8194" h="7276" extrusionOk="0">
                  <a:moveTo>
                    <a:pt x="6654" y="217"/>
                  </a:moveTo>
                  <a:cubicBezTo>
                    <a:pt x="7692" y="217"/>
                    <a:pt x="8194" y="1489"/>
                    <a:pt x="7438" y="2201"/>
                  </a:cubicBezTo>
                  <a:lnTo>
                    <a:pt x="2589" y="6758"/>
                  </a:lnTo>
                  <a:cubicBezTo>
                    <a:pt x="2366" y="6976"/>
                    <a:pt x="2078" y="7083"/>
                    <a:pt x="1791" y="7083"/>
                  </a:cubicBezTo>
                  <a:cubicBezTo>
                    <a:pt x="1486" y="7083"/>
                    <a:pt x="1181" y="6963"/>
                    <a:pt x="956" y="6724"/>
                  </a:cubicBezTo>
                  <a:cubicBezTo>
                    <a:pt x="517" y="6256"/>
                    <a:pt x="541" y="5520"/>
                    <a:pt x="1019" y="5091"/>
                  </a:cubicBezTo>
                  <a:lnTo>
                    <a:pt x="5864" y="529"/>
                  </a:lnTo>
                  <a:cubicBezTo>
                    <a:pt x="6079" y="329"/>
                    <a:pt x="6361" y="217"/>
                    <a:pt x="6654" y="217"/>
                  </a:cubicBezTo>
                  <a:close/>
                  <a:moveTo>
                    <a:pt x="6669" y="0"/>
                  </a:moveTo>
                  <a:cubicBezTo>
                    <a:pt x="6330" y="0"/>
                    <a:pt x="5990" y="127"/>
                    <a:pt x="5728" y="383"/>
                  </a:cubicBezTo>
                  <a:lnTo>
                    <a:pt x="878" y="4940"/>
                  </a:lnTo>
                  <a:cubicBezTo>
                    <a:pt x="0" y="5764"/>
                    <a:pt x="556" y="7241"/>
                    <a:pt x="1760" y="7275"/>
                  </a:cubicBezTo>
                  <a:lnTo>
                    <a:pt x="1804" y="7275"/>
                  </a:lnTo>
                  <a:cubicBezTo>
                    <a:pt x="2145" y="7275"/>
                    <a:pt x="2476" y="7143"/>
                    <a:pt x="2730" y="6909"/>
                  </a:cubicBezTo>
                  <a:lnTo>
                    <a:pt x="7580" y="2347"/>
                  </a:lnTo>
                  <a:cubicBezTo>
                    <a:pt x="8135" y="1840"/>
                    <a:pt x="8170" y="973"/>
                    <a:pt x="7653" y="427"/>
                  </a:cubicBezTo>
                  <a:cubicBezTo>
                    <a:pt x="7387" y="143"/>
                    <a:pt x="7028" y="0"/>
                    <a:pt x="66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17" name="Google Shape;617;p27"/>
            <p:cNvSpPr/>
            <p:nvPr/>
          </p:nvSpPr>
          <p:spPr>
            <a:xfrm rot="860262">
              <a:off x="5593468" y="2525913"/>
              <a:ext cx="58242" cy="61439"/>
            </a:xfrm>
            <a:custGeom>
              <a:avLst/>
              <a:gdLst/>
              <a:ahLst/>
              <a:cxnLst/>
              <a:rect l="l" t="t" r="r" b="b"/>
              <a:pathLst>
                <a:path w="1858" h="1960" extrusionOk="0">
                  <a:moveTo>
                    <a:pt x="146" y="0"/>
                  </a:moveTo>
                  <a:lnTo>
                    <a:pt x="0" y="142"/>
                  </a:lnTo>
                  <a:lnTo>
                    <a:pt x="1711" y="1960"/>
                  </a:lnTo>
                  <a:lnTo>
                    <a:pt x="1857" y="1818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618" name="Google Shape;618;p27"/>
          <p:cNvGrpSpPr/>
          <p:nvPr/>
        </p:nvGrpSpPr>
        <p:grpSpPr>
          <a:xfrm rot="1531919" flipH="1">
            <a:off x="267311" y="1182799"/>
            <a:ext cx="364909" cy="496355"/>
            <a:chOff x="6048053" y="559915"/>
            <a:chExt cx="230584" cy="313643"/>
          </a:xfrm>
        </p:grpSpPr>
        <p:sp>
          <p:nvSpPr>
            <p:cNvPr id="619" name="Google Shape;619;p27"/>
            <p:cNvSpPr/>
            <p:nvPr/>
          </p:nvSpPr>
          <p:spPr>
            <a:xfrm rot="860262">
              <a:off x="6109534" y="707904"/>
              <a:ext cx="115699" cy="150118"/>
            </a:xfrm>
            <a:custGeom>
              <a:avLst/>
              <a:gdLst/>
              <a:ahLst/>
              <a:cxnLst/>
              <a:rect l="l" t="t" r="r" b="b"/>
              <a:pathLst>
                <a:path w="3691" h="4789" extrusionOk="0">
                  <a:moveTo>
                    <a:pt x="2355" y="1"/>
                  </a:moveTo>
                  <a:lnTo>
                    <a:pt x="1" y="829"/>
                  </a:lnTo>
                  <a:lnTo>
                    <a:pt x="1088" y="3925"/>
                  </a:lnTo>
                  <a:cubicBezTo>
                    <a:pt x="1258" y="4455"/>
                    <a:pt x="1751" y="4789"/>
                    <a:pt x="2277" y="4789"/>
                  </a:cubicBezTo>
                  <a:cubicBezTo>
                    <a:pt x="2413" y="4789"/>
                    <a:pt x="2551" y="4766"/>
                    <a:pt x="2687" y="4719"/>
                  </a:cubicBezTo>
                  <a:cubicBezTo>
                    <a:pt x="3349" y="4485"/>
                    <a:pt x="3691" y="3754"/>
                    <a:pt x="3442" y="3101"/>
                  </a:cubicBezTo>
                  <a:lnTo>
                    <a:pt x="235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20" name="Google Shape;620;p27"/>
            <p:cNvSpPr/>
            <p:nvPr/>
          </p:nvSpPr>
          <p:spPr>
            <a:xfrm rot="860262">
              <a:off x="6099646" y="575415"/>
              <a:ext cx="116013" cy="151998"/>
            </a:xfrm>
            <a:custGeom>
              <a:avLst/>
              <a:gdLst/>
              <a:ahLst/>
              <a:cxnLst/>
              <a:rect l="l" t="t" r="r" b="b"/>
              <a:pathLst>
                <a:path w="3701" h="4849" extrusionOk="0">
                  <a:moveTo>
                    <a:pt x="1403" y="1"/>
                  </a:moveTo>
                  <a:cubicBezTo>
                    <a:pt x="1266" y="1"/>
                    <a:pt x="1127" y="24"/>
                    <a:pt x="990" y="72"/>
                  </a:cubicBezTo>
                  <a:cubicBezTo>
                    <a:pt x="342" y="301"/>
                    <a:pt x="0" y="1012"/>
                    <a:pt x="230" y="1666"/>
                  </a:cubicBezTo>
                  <a:lnTo>
                    <a:pt x="1346" y="4848"/>
                  </a:lnTo>
                  <a:lnTo>
                    <a:pt x="3700" y="4020"/>
                  </a:lnTo>
                  <a:lnTo>
                    <a:pt x="2584" y="837"/>
                  </a:lnTo>
                  <a:cubicBezTo>
                    <a:pt x="2403" y="325"/>
                    <a:pt x="1920" y="1"/>
                    <a:pt x="14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21" name="Google Shape;621;p27"/>
            <p:cNvSpPr/>
            <p:nvPr/>
          </p:nvSpPr>
          <p:spPr>
            <a:xfrm rot="860262">
              <a:off x="6080293" y="576101"/>
              <a:ext cx="166104" cy="281271"/>
            </a:xfrm>
            <a:custGeom>
              <a:avLst/>
              <a:gdLst/>
              <a:ahLst/>
              <a:cxnLst/>
              <a:rect l="l" t="t" r="r" b="b"/>
              <a:pathLst>
                <a:path w="5299" h="8973" extrusionOk="0">
                  <a:moveTo>
                    <a:pt x="1511" y="194"/>
                  </a:moveTo>
                  <a:cubicBezTo>
                    <a:pt x="1999" y="194"/>
                    <a:pt x="2433" y="501"/>
                    <a:pt x="2593" y="959"/>
                  </a:cubicBezTo>
                  <a:lnTo>
                    <a:pt x="4797" y="7242"/>
                  </a:lnTo>
                  <a:cubicBezTo>
                    <a:pt x="5006" y="7842"/>
                    <a:pt x="4694" y="8495"/>
                    <a:pt x="4095" y="8704"/>
                  </a:cubicBezTo>
                  <a:cubicBezTo>
                    <a:pt x="3969" y="8748"/>
                    <a:pt x="3841" y="8769"/>
                    <a:pt x="3715" y="8769"/>
                  </a:cubicBezTo>
                  <a:cubicBezTo>
                    <a:pt x="3241" y="8769"/>
                    <a:pt x="2798" y="8473"/>
                    <a:pt x="2632" y="8002"/>
                  </a:cubicBezTo>
                  <a:lnTo>
                    <a:pt x="429" y="1719"/>
                  </a:lnTo>
                  <a:cubicBezTo>
                    <a:pt x="327" y="1432"/>
                    <a:pt x="346" y="1115"/>
                    <a:pt x="478" y="842"/>
                  </a:cubicBezTo>
                  <a:cubicBezTo>
                    <a:pt x="668" y="447"/>
                    <a:pt x="1073" y="194"/>
                    <a:pt x="1511" y="194"/>
                  </a:cubicBezTo>
                  <a:close/>
                  <a:moveTo>
                    <a:pt x="1516" y="1"/>
                  </a:moveTo>
                  <a:cubicBezTo>
                    <a:pt x="1368" y="1"/>
                    <a:pt x="1216" y="25"/>
                    <a:pt x="1068" y="77"/>
                  </a:cubicBezTo>
                  <a:cubicBezTo>
                    <a:pt x="371" y="321"/>
                    <a:pt x="0" y="1086"/>
                    <a:pt x="239" y="1788"/>
                  </a:cubicBezTo>
                  <a:lnTo>
                    <a:pt x="2442" y="8066"/>
                  </a:lnTo>
                  <a:cubicBezTo>
                    <a:pt x="2632" y="8607"/>
                    <a:pt x="3144" y="8968"/>
                    <a:pt x="3719" y="8972"/>
                  </a:cubicBezTo>
                  <a:cubicBezTo>
                    <a:pt x="4650" y="8968"/>
                    <a:pt x="5299" y="8051"/>
                    <a:pt x="4992" y="7174"/>
                  </a:cubicBezTo>
                  <a:lnTo>
                    <a:pt x="2788" y="891"/>
                  </a:lnTo>
                  <a:cubicBezTo>
                    <a:pt x="2588" y="341"/>
                    <a:pt x="2070" y="1"/>
                    <a:pt x="15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22" name="Google Shape;622;p27"/>
            <p:cNvSpPr/>
            <p:nvPr/>
          </p:nvSpPr>
          <p:spPr>
            <a:xfrm rot="860262">
              <a:off x="6124412" y="702044"/>
              <a:ext cx="75984" cy="31817"/>
            </a:xfrm>
            <a:custGeom>
              <a:avLst/>
              <a:gdLst/>
              <a:ahLst/>
              <a:cxnLst/>
              <a:rect l="l" t="t" r="r" b="b"/>
              <a:pathLst>
                <a:path w="2424" h="1015" extrusionOk="0">
                  <a:moveTo>
                    <a:pt x="2360" y="1"/>
                  </a:moveTo>
                  <a:lnTo>
                    <a:pt x="1" y="825"/>
                  </a:lnTo>
                  <a:lnTo>
                    <a:pt x="69" y="1015"/>
                  </a:lnTo>
                  <a:lnTo>
                    <a:pt x="2423" y="191"/>
                  </a:lnTo>
                  <a:lnTo>
                    <a:pt x="236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623" name="Google Shape;623;p27"/>
          <p:cNvGrpSpPr/>
          <p:nvPr/>
        </p:nvGrpSpPr>
        <p:grpSpPr>
          <a:xfrm flipH="1">
            <a:off x="7679898" y="4728669"/>
            <a:ext cx="504021" cy="361201"/>
            <a:chOff x="8201303" y="1121442"/>
            <a:chExt cx="318496" cy="228247"/>
          </a:xfrm>
        </p:grpSpPr>
        <p:sp>
          <p:nvSpPr>
            <p:cNvPr id="624" name="Google Shape;624;p27"/>
            <p:cNvSpPr/>
            <p:nvPr/>
          </p:nvSpPr>
          <p:spPr>
            <a:xfrm rot="860262">
              <a:off x="8213390" y="1182711"/>
              <a:ext cx="155885" cy="114163"/>
            </a:xfrm>
            <a:custGeom>
              <a:avLst/>
              <a:gdLst/>
              <a:ahLst/>
              <a:cxnLst/>
              <a:rect l="l" t="t" r="r" b="b"/>
              <a:pathLst>
                <a:path w="4973" h="3642" extrusionOk="0">
                  <a:moveTo>
                    <a:pt x="4051" y="1"/>
                  </a:moveTo>
                  <a:lnTo>
                    <a:pt x="1000" y="1219"/>
                  </a:lnTo>
                  <a:cubicBezTo>
                    <a:pt x="332" y="1458"/>
                    <a:pt x="1" y="2199"/>
                    <a:pt x="259" y="2857"/>
                  </a:cubicBezTo>
                  <a:cubicBezTo>
                    <a:pt x="456" y="3344"/>
                    <a:pt x="926" y="3642"/>
                    <a:pt x="1420" y="3642"/>
                  </a:cubicBezTo>
                  <a:cubicBezTo>
                    <a:pt x="1588" y="3642"/>
                    <a:pt x="1758" y="3607"/>
                    <a:pt x="1921" y="3535"/>
                  </a:cubicBezTo>
                  <a:lnTo>
                    <a:pt x="4973" y="2316"/>
                  </a:lnTo>
                  <a:lnTo>
                    <a:pt x="405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25" name="Google Shape;625;p27"/>
            <p:cNvSpPr/>
            <p:nvPr/>
          </p:nvSpPr>
          <p:spPr>
            <a:xfrm rot="860262">
              <a:off x="8346820" y="1173023"/>
              <a:ext cx="151904" cy="114540"/>
            </a:xfrm>
            <a:custGeom>
              <a:avLst/>
              <a:gdLst/>
              <a:ahLst/>
              <a:cxnLst/>
              <a:rect l="l" t="t" r="r" b="b"/>
              <a:pathLst>
                <a:path w="4846" h="3654" extrusionOk="0">
                  <a:moveTo>
                    <a:pt x="3597" y="0"/>
                  </a:moveTo>
                  <a:cubicBezTo>
                    <a:pt x="3441" y="0"/>
                    <a:pt x="3283" y="29"/>
                    <a:pt x="3130" y="91"/>
                  </a:cubicBezTo>
                  <a:lnTo>
                    <a:pt x="0" y="1339"/>
                  </a:lnTo>
                  <a:lnTo>
                    <a:pt x="922" y="3654"/>
                  </a:lnTo>
                  <a:lnTo>
                    <a:pt x="4056" y="2406"/>
                  </a:lnTo>
                  <a:cubicBezTo>
                    <a:pt x="4533" y="2216"/>
                    <a:pt x="4845" y="1758"/>
                    <a:pt x="4845" y="1246"/>
                  </a:cubicBezTo>
                  <a:cubicBezTo>
                    <a:pt x="4845" y="1085"/>
                    <a:pt x="4811" y="929"/>
                    <a:pt x="4753" y="783"/>
                  </a:cubicBezTo>
                  <a:cubicBezTo>
                    <a:pt x="4560" y="297"/>
                    <a:pt x="4093" y="0"/>
                    <a:pt x="359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26" name="Google Shape;626;p27"/>
            <p:cNvSpPr/>
            <p:nvPr/>
          </p:nvSpPr>
          <p:spPr>
            <a:xfrm rot="860262">
              <a:off x="8216906" y="1154488"/>
              <a:ext cx="287289" cy="162155"/>
            </a:xfrm>
            <a:custGeom>
              <a:avLst/>
              <a:gdLst/>
              <a:ahLst/>
              <a:cxnLst/>
              <a:rect l="l" t="t" r="r" b="b"/>
              <a:pathLst>
                <a:path w="9165" h="5173" extrusionOk="0">
                  <a:moveTo>
                    <a:pt x="7639" y="206"/>
                  </a:moveTo>
                  <a:lnTo>
                    <a:pt x="7639" y="210"/>
                  </a:lnTo>
                  <a:cubicBezTo>
                    <a:pt x="8106" y="210"/>
                    <a:pt x="8526" y="493"/>
                    <a:pt x="8701" y="932"/>
                  </a:cubicBezTo>
                  <a:cubicBezTo>
                    <a:pt x="8755" y="1063"/>
                    <a:pt x="8784" y="1210"/>
                    <a:pt x="8784" y="1351"/>
                  </a:cubicBezTo>
                  <a:cubicBezTo>
                    <a:pt x="8784" y="1824"/>
                    <a:pt x="8496" y="2248"/>
                    <a:pt x="8058" y="2419"/>
                  </a:cubicBezTo>
                  <a:lnTo>
                    <a:pt x="1877" y="4885"/>
                  </a:lnTo>
                  <a:cubicBezTo>
                    <a:pt x="1739" y="4940"/>
                    <a:pt x="1593" y="4968"/>
                    <a:pt x="1448" y="4968"/>
                  </a:cubicBezTo>
                  <a:cubicBezTo>
                    <a:pt x="1297" y="4968"/>
                    <a:pt x="1146" y="4937"/>
                    <a:pt x="1005" y="4875"/>
                  </a:cubicBezTo>
                  <a:cubicBezTo>
                    <a:pt x="59" y="4475"/>
                    <a:pt x="79" y="3135"/>
                    <a:pt x="1029" y="2755"/>
                  </a:cubicBezTo>
                  <a:lnTo>
                    <a:pt x="7210" y="288"/>
                  </a:lnTo>
                  <a:cubicBezTo>
                    <a:pt x="7346" y="235"/>
                    <a:pt x="7492" y="206"/>
                    <a:pt x="7639" y="206"/>
                  </a:cubicBezTo>
                  <a:close/>
                  <a:moveTo>
                    <a:pt x="7639" y="1"/>
                  </a:moveTo>
                  <a:cubicBezTo>
                    <a:pt x="7471" y="1"/>
                    <a:pt x="7301" y="32"/>
                    <a:pt x="7136" y="98"/>
                  </a:cubicBezTo>
                  <a:lnTo>
                    <a:pt x="951" y="2565"/>
                  </a:lnTo>
                  <a:cubicBezTo>
                    <a:pt x="352" y="2804"/>
                    <a:pt x="1" y="3437"/>
                    <a:pt x="122" y="4076"/>
                  </a:cubicBezTo>
                  <a:cubicBezTo>
                    <a:pt x="244" y="4709"/>
                    <a:pt x="805" y="5172"/>
                    <a:pt x="1448" y="5172"/>
                  </a:cubicBezTo>
                  <a:cubicBezTo>
                    <a:pt x="1624" y="5172"/>
                    <a:pt x="1794" y="5138"/>
                    <a:pt x="1950" y="5075"/>
                  </a:cubicBezTo>
                  <a:lnTo>
                    <a:pt x="8136" y="2604"/>
                  </a:lnTo>
                  <a:cubicBezTo>
                    <a:pt x="8828" y="2331"/>
                    <a:pt x="9164" y="1541"/>
                    <a:pt x="8886" y="849"/>
                  </a:cubicBezTo>
                  <a:cubicBezTo>
                    <a:pt x="8678" y="322"/>
                    <a:pt x="8173" y="1"/>
                    <a:pt x="76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27" name="Google Shape;627;p27"/>
            <p:cNvSpPr/>
            <p:nvPr/>
          </p:nvSpPr>
          <p:spPr>
            <a:xfrm rot="860262">
              <a:off x="8340393" y="1197516"/>
              <a:ext cx="35045" cy="75074"/>
            </a:xfrm>
            <a:custGeom>
              <a:avLst/>
              <a:gdLst/>
              <a:ahLst/>
              <a:cxnLst/>
              <a:rect l="l" t="t" r="r" b="b"/>
              <a:pathLst>
                <a:path w="1118" h="2395" extrusionOk="0">
                  <a:moveTo>
                    <a:pt x="191" y="1"/>
                  </a:moveTo>
                  <a:lnTo>
                    <a:pt x="1" y="79"/>
                  </a:lnTo>
                  <a:lnTo>
                    <a:pt x="927" y="2394"/>
                  </a:lnTo>
                  <a:lnTo>
                    <a:pt x="1117" y="2321"/>
                  </a:lnTo>
                  <a:lnTo>
                    <a:pt x="19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628" name="Google Shape;628;p27"/>
          <p:cNvSpPr/>
          <p:nvPr/>
        </p:nvSpPr>
        <p:spPr>
          <a:xfrm flipH="1">
            <a:off x="8509868" y="236925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29" name="Google Shape;629;p27"/>
          <p:cNvSpPr/>
          <p:nvPr/>
        </p:nvSpPr>
        <p:spPr>
          <a:xfrm flipH="1">
            <a:off x="311018" y="3407250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30" name="Google Shape;630;p27"/>
          <p:cNvSpPr/>
          <p:nvPr/>
        </p:nvSpPr>
        <p:spPr>
          <a:xfrm flipH="1">
            <a:off x="8731118" y="4727550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31" name="Google Shape;631;p27"/>
          <p:cNvSpPr/>
          <p:nvPr/>
        </p:nvSpPr>
        <p:spPr>
          <a:xfrm flipH="1">
            <a:off x="853943" y="147575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632" name="Google Shape;632;p27"/>
          <p:cNvGrpSpPr/>
          <p:nvPr/>
        </p:nvGrpSpPr>
        <p:grpSpPr>
          <a:xfrm rot="858718" flipH="1">
            <a:off x="8470798" y="1496454"/>
            <a:ext cx="483192" cy="450349"/>
            <a:chOff x="5467179" y="2412672"/>
            <a:chExt cx="305332" cy="284578"/>
          </a:xfrm>
        </p:grpSpPr>
        <p:sp>
          <p:nvSpPr>
            <p:cNvPr id="633" name="Google Shape;633;p27"/>
            <p:cNvSpPr/>
            <p:nvPr/>
          </p:nvSpPr>
          <p:spPr>
            <a:xfrm rot="860262">
              <a:off x="5493726" y="2515525"/>
              <a:ext cx="146889" cy="139397"/>
            </a:xfrm>
            <a:custGeom>
              <a:avLst/>
              <a:gdLst/>
              <a:ahLst/>
              <a:cxnLst/>
              <a:rect l="l" t="t" r="r" b="b"/>
              <a:pathLst>
                <a:path w="4686" h="4447" extrusionOk="0">
                  <a:moveTo>
                    <a:pt x="2974" y="0"/>
                  </a:moveTo>
                  <a:lnTo>
                    <a:pt x="586" y="2252"/>
                  </a:lnTo>
                  <a:cubicBezTo>
                    <a:pt x="45" y="2715"/>
                    <a:pt x="1" y="3534"/>
                    <a:pt x="488" y="4051"/>
                  </a:cubicBezTo>
                  <a:cubicBezTo>
                    <a:pt x="735" y="4315"/>
                    <a:pt x="1066" y="4446"/>
                    <a:pt x="1398" y="4446"/>
                  </a:cubicBezTo>
                  <a:cubicBezTo>
                    <a:pt x="1722" y="4446"/>
                    <a:pt x="2046" y="4321"/>
                    <a:pt x="2292" y="4070"/>
                  </a:cubicBezTo>
                  <a:lnTo>
                    <a:pt x="4685" y="1823"/>
                  </a:lnTo>
                  <a:lnTo>
                    <a:pt x="297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34" name="Google Shape;634;p27"/>
            <p:cNvSpPr/>
            <p:nvPr/>
          </p:nvSpPr>
          <p:spPr>
            <a:xfrm rot="860262">
              <a:off x="5604514" y="2458102"/>
              <a:ext cx="147014" cy="140275"/>
            </a:xfrm>
            <a:custGeom>
              <a:avLst/>
              <a:gdLst/>
              <a:ahLst/>
              <a:cxnLst/>
              <a:rect l="l" t="t" r="r" b="b"/>
              <a:pathLst>
                <a:path w="4690" h="4475" extrusionOk="0">
                  <a:moveTo>
                    <a:pt x="3313" y="0"/>
                  </a:moveTo>
                  <a:cubicBezTo>
                    <a:pt x="3004" y="0"/>
                    <a:pt x="2696" y="115"/>
                    <a:pt x="2457" y="341"/>
                  </a:cubicBezTo>
                  <a:lnTo>
                    <a:pt x="0" y="2651"/>
                  </a:lnTo>
                  <a:lnTo>
                    <a:pt x="1711" y="4474"/>
                  </a:lnTo>
                  <a:lnTo>
                    <a:pt x="4168" y="2159"/>
                  </a:lnTo>
                  <a:cubicBezTo>
                    <a:pt x="4299" y="2037"/>
                    <a:pt x="4402" y="1886"/>
                    <a:pt x="4470" y="1720"/>
                  </a:cubicBezTo>
                  <a:cubicBezTo>
                    <a:pt x="4689" y="1174"/>
                    <a:pt x="4499" y="551"/>
                    <a:pt x="4017" y="219"/>
                  </a:cubicBezTo>
                  <a:cubicBezTo>
                    <a:pt x="3803" y="73"/>
                    <a:pt x="3557" y="0"/>
                    <a:pt x="33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35" name="Google Shape;635;p27"/>
            <p:cNvSpPr/>
            <p:nvPr/>
          </p:nvSpPr>
          <p:spPr>
            <a:xfrm rot="860262">
              <a:off x="5491419" y="2440923"/>
              <a:ext cx="256852" cy="228076"/>
            </a:xfrm>
            <a:custGeom>
              <a:avLst/>
              <a:gdLst/>
              <a:ahLst/>
              <a:cxnLst/>
              <a:rect l="l" t="t" r="r" b="b"/>
              <a:pathLst>
                <a:path w="8194" h="7276" extrusionOk="0">
                  <a:moveTo>
                    <a:pt x="6654" y="217"/>
                  </a:moveTo>
                  <a:cubicBezTo>
                    <a:pt x="7692" y="217"/>
                    <a:pt x="8194" y="1489"/>
                    <a:pt x="7438" y="2201"/>
                  </a:cubicBezTo>
                  <a:lnTo>
                    <a:pt x="2589" y="6758"/>
                  </a:lnTo>
                  <a:cubicBezTo>
                    <a:pt x="2366" y="6976"/>
                    <a:pt x="2078" y="7083"/>
                    <a:pt x="1791" y="7083"/>
                  </a:cubicBezTo>
                  <a:cubicBezTo>
                    <a:pt x="1486" y="7083"/>
                    <a:pt x="1181" y="6963"/>
                    <a:pt x="956" y="6724"/>
                  </a:cubicBezTo>
                  <a:cubicBezTo>
                    <a:pt x="517" y="6256"/>
                    <a:pt x="541" y="5520"/>
                    <a:pt x="1019" y="5091"/>
                  </a:cubicBezTo>
                  <a:lnTo>
                    <a:pt x="5864" y="529"/>
                  </a:lnTo>
                  <a:cubicBezTo>
                    <a:pt x="6079" y="329"/>
                    <a:pt x="6361" y="217"/>
                    <a:pt x="6654" y="217"/>
                  </a:cubicBezTo>
                  <a:close/>
                  <a:moveTo>
                    <a:pt x="6669" y="0"/>
                  </a:moveTo>
                  <a:cubicBezTo>
                    <a:pt x="6330" y="0"/>
                    <a:pt x="5990" y="127"/>
                    <a:pt x="5728" y="383"/>
                  </a:cubicBezTo>
                  <a:lnTo>
                    <a:pt x="878" y="4940"/>
                  </a:lnTo>
                  <a:cubicBezTo>
                    <a:pt x="0" y="5764"/>
                    <a:pt x="556" y="7241"/>
                    <a:pt x="1760" y="7275"/>
                  </a:cubicBezTo>
                  <a:lnTo>
                    <a:pt x="1804" y="7275"/>
                  </a:lnTo>
                  <a:cubicBezTo>
                    <a:pt x="2145" y="7275"/>
                    <a:pt x="2476" y="7143"/>
                    <a:pt x="2730" y="6909"/>
                  </a:cubicBezTo>
                  <a:lnTo>
                    <a:pt x="7580" y="2347"/>
                  </a:lnTo>
                  <a:cubicBezTo>
                    <a:pt x="8135" y="1840"/>
                    <a:pt x="8170" y="973"/>
                    <a:pt x="7653" y="427"/>
                  </a:cubicBezTo>
                  <a:cubicBezTo>
                    <a:pt x="7387" y="143"/>
                    <a:pt x="7028" y="0"/>
                    <a:pt x="66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36" name="Google Shape;636;p27"/>
            <p:cNvSpPr/>
            <p:nvPr/>
          </p:nvSpPr>
          <p:spPr>
            <a:xfrm rot="860262">
              <a:off x="5593468" y="2525913"/>
              <a:ext cx="58242" cy="61439"/>
            </a:xfrm>
            <a:custGeom>
              <a:avLst/>
              <a:gdLst/>
              <a:ahLst/>
              <a:cxnLst/>
              <a:rect l="l" t="t" r="r" b="b"/>
              <a:pathLst>
                <a:path w="1858" h="1960" extrusionOk="0">
                  <a:moveTo>
                    <a:pt x="146" y="0"/>
                  </a:moveTo>
                  <a:lnTo>
                    <a:pt x="0" y="142"/>
                  </a:lnTo>
                  <a:lnTo>
                    <a:pt x="1711" y="1960"/>
                  </a:lnTo>
                  <a:lnTo>
                    <a:pt x="1857" y="1818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1">
  <p:cSld name="CUSTOM_4_2">
    <p:spTree>
      <p:nvGrpSpPr>
        <p:cNvPr id="1" name="Shape 6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8" name="Google Shape;638;p28"/>
          <p:cNvSpPr txBox="1">
            <a:spLocks noGrp="1"/>
          </p:cNvSpPr>
          <p:nvPr>
            <p:ph type="title"/>
          </p:nvPr>
        </p:nvSpPr>
        <p:spPr>
          <a:xfrm>
            <a:off x="716725" y="1606550"/>
            <a:ext cx="2338800" cy="411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4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39" name="Google Shape;639;p28"/>
          <p:cNvSpPr txBox="1">
            <a:spLocks noGrp="1"/>
          </p:cNvSpPr>
          <p:nvPr>
            <p:ph type="subTitle" idx="1"/>
          </p:nvPr>
        </p:nvSpPr>
        <p:spPr>
          <a:xfrm>
            <a:off x="716725" y="2036725"/>
            <a:ext cx="2338800" cy="411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0" name="Google Shape;640;p28"/>
          <p:cNvSpPr txBox="1">
            <a:spLocks noGrp="1"/>
          </p:cNvSpPr>
          <p:nvPr>
            <p:ph type="title" idx="2"/>
          </p:nvPr>
        </p:nvSpPr>
        <p:spPr>
          <a:xfrm>
            <a:off x="3401550" y="3416300"/>
            <a:ext cx="2340900" cy="411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4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41" name="Google Shape;641;p28"/>
          <p:cNvSpPr txBox="1">
            <a:spLocks noGrp="1"/>
          </p:cNvSpPr>
          <p:nvPr>
            <p:ph type="subTitle" idx="3"/>
          </p:nvPr>
        </p:nvSpPr>
        <p:spPr>
          <a:xfrm>
            <a:off x="3401550" y="3846475"/>
            <a:ext cx="2340900" cy="411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2" name="Google Shape;642;p28"/>
          <p:cNvSpPr txBox="1">
            <a:spLocks noGrp="1"/>
          </p:cNvSpPr>
          <p:nvPr>
            <p:ph type="title" idx="4"/>
          </p:nvPr>
        </p:nvSpPr>
        <p:spPr>
          <a:xfrm>
            <a:off x="6086381" y="1606550"/>
            <a:ext cx="2340900" cy="411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4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43" name="Google Shape;643;p28"/>
          <p:cNvSpPr txBox="1">
            <a:spLocks noGrp="1"/>
          </p:cNvSpPr>
          <p:nvPr>
            <p:ph type="subTitle" idx="5"/>
          </p:nvPr>
        </p:nvSpPr>
        <p:spPr>
          <a:xfrm>
            <a:off x="6086376" y="2036725"/>
            <a:ext cx="2340900" cy="411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4" name="Google Shape;644;p28"/>
          <p:cNvSpPr txBox="1">
            <a:spLocks noGrp="1"/>
          </p:cNvSpPr>
          <p:nvPr>
            <p:ph type="title" idx="6"/>
          </p:nvPr>
        </p:nvSpPr>
        <p:spPr>
          <a:xfrm>
            <a:off x="713225" y="368825"/>
            <a:ext cx="7709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645" name="Google Shape;645;p28"/>
          <p:cNvGrpSpPr/>
          <p:nvPr/>
        </p:nvGrpSpPr>
        <p:grpSpPr>
          <a:xfrm flipH="1">
            <a:off x="152464" y="3341655"/>
            <a:ext cx="502368" cy="313612"/>
            <a:chOff x="8068696" y="916317"/>
            <a:chExt cx="317452" cy="198175"/>
          </a:xfrm>
        </p:grpSpPr>
        <p:sp>
          <p:nvSpPr>
            <p:cNvPr id="646" name="Google Shape;646;p28"/>
            <p:cNvSpPr/>
            <p:nvPr/>
          </p:nvSpPr>
          <p:spPr>
            <a:xfrm rot="860262">
              <a:off x="8087475" y="937160"/>
              <a:ext cx="152970" cy="99525"/>
            </a:xfrm>
            <a:custGeom>
              <a:avLst/>
              <a:gdLst/>
              <a:ahLst/>
              <a:cxnLst/>
              <a:rect l="l" t="t" r="r" b="b"/>
              <a:pathLst>
                <a:path w="4880" h="3175" extrusionOk="0">
                  <a:moveTo>
                    <a:pt x="1362" y="1"/>
                  </a:moveTo>
                  <a:cubicBezTo>
                    <a:pt x="789" y="1"/>
                    <a:pt x="275" y="398"/>
                    <a:pt x="147" y="981"/>
                  </a:cubicBezTo>
                  <a:cubicBezTo>
                    <a:pt x="1" y="1668"/>
                    <a:pt x="444" y="2346"/>
                    <a:pt x="1136" y="2477"/>
                  </a:cubicBezTo>
                  <a:lnTo>
                    <a:pt x="4349" y="3174"/>
                  </a:lnTo>
                  <a:lnTo>
                    <a:pt x="4880" y="737"/>
                  </a:lnTo>
                  <a:lnTo>
                    <a:pt x="1673" y="40"/>
                  </a:lnTo>
                  <a:cubicBezTo>
                    <a:pt x="1568" y="14"/>
                    <a:pt x="1464" y="1"/>
                    <a:pt x="136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47" name="Google Shape;647;p28"/>
            <p:cNvSpPr/>
            <p:nvPr/>
          </p:nvSpPr>
          <p:spPr>
            <a:xfrm rot="860262">
              <a:off x="8213787" y="992984"/>
              <a:ext cx="150525" cy="99963"/>
            </a:xfrm>
            <a:custGeom>
              <a:avLst/>
              <a:gdLst/>
              <a:ahLst/>
              <a:cxnLst/>
              <a:rect l="l" t="t" r="r" b="b"/>
              <a:pathLst>
                <a:path w="4802" h="3189" extrusionOk="0">
                  <a:moveTo>
                    <a:pt x="532" y="0"/>
                  </a:moveTo>
                  <a:lnTo>
                    <a:pt x="1" y="2442"/>
                  </a:lnTo>
                  <a:lnTo>
                    <a:pt x="3296" y="3159"/>
                  </a:lnTo>
                  <a:cubicBezTo>
                    <a:pt x="3383" y="3178"/>
                    <a:pt x="3472" y="3188"/>
                    <a:pt x="3561" y="3188"/>
                  </a:cubicBezTo>
                  <a:cubicBezTo>
                    <a:pt x="3650" y="3188"/>
                    <a:pt x="3739" y="3178"/>
                    <a:pt x="3827" y="3159"/>
                  </a:cubicBezTo>
                  <a:lnTo>
                    <a:pt x="3827" y="3154"/>
                  </a:lnTo>
                  <a:cubicBezTo>
                    <a:pt x="4397" y="3027"/>
                    <a:pt x="4802" y="2520"/>
                    <a:pt x="4802" y="1935"/>
                  </a:cubicBezTo>
                  <a:cubicBezTo>
                    <a:pt x="4802" y="1350"/>
                    <a:pt x="4397" y="844"/>
                    <a:pt x="3827" y="717"/>
                  </a:cubicBezTo>
                  <a:lnTo>
                    <a:pt x="53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48" name="Google Shape;648;p28"/>
            <p:cNvSpPr/>
            <p:nvPr/>
          </p:nvSpPr>
          <p:spPr>
            <a:xfrm rot="860262">
              <a:off x="8080110" y="950784"/>
              <a:ext cx="294624" cy="129241"/>
            </a:xfrm>
            <a:custGeom>
              <a:avLst/>
              <a:gdLst/>
              <a:ahLst/>
              <a:cxnLst/>
              <a:rect l="l" t="t" r="r" b="b"/>
              <a:pathLst>
                <a:path w="9399" h="4123" extrusionOk="0">
                  <a:moveTo>
                    <a:pt x="1450" y="200"/>
                  </a:moveTo>
                  <a:cubicBezTo>
                    <a:pt x="1539" y="200"/>
                    <a:pt x="1630" y="211"/>
                    <a:pt x="1721" y="233"/>
                  </a:cubicBezTo>
                  <a:lnTo>
                    <a:pt x="8223" y="1651"/>
                  </a:lnTo>
                  <a:cubicBezTo>
                    <a:pt x="8750" y="1763"/>
                    <a:pt x="9125" y="2231"/>
                    <a:pt x="9125" y="2767"/>
                  </a:cubicBezTo>
                  <a:cubicBezTo>
                    <a:pt x="9125" y="3308"/>
                    <a:pt x="8750" y="3776"/>
                    <a:pt x="8223" y="3888"/>
                  </a:cubicBezTo>
                  <a:cubicBezTo>
                    <a:pt x="8143" y="3906"/>
                    <a:pt x="8061" y="3914"/>
                    <a:pt x="7980" y="3914"/>
                  </a:cubicBezTo>
                  <a:cubicBezTo>
                    <a:pt x="7898" y="3914"/>
                    <a:pt x="7816" y="3906"/>
                    <a:pt x="7736" y="3888"/>
                  </a:cubicBezTo>
                  <a:lnTo>
                    <a:pt x="4441" y="3172"/>
                  </a:lnTo>
                  <a:lnTo>
                    <a:pt x="1234" y="2470"/>
                  </a:lnTo>
                  <a:cubicBezTo>
                    <a:pt x="605" y="2348"/>
                    <a:pt x="196" y="1729"/>
                    <a:pt x="332" y="1100"/>
                  </a:cubicBezTo>
                  <a:cubicBezTo>
                    <a:pt x="449" y="563"/>
                    <a:pt x="925" y="200"/>
                    <a:pt x="1450" y="200"/>
                  </a:cubicBezTo>
                  <a:close/>
                  <a:moveTo>
                    <a:pt x="1475" y="1"/>
                  </a:moveTo>
                  <a:cubicBezTo>
                    <a:pt x="855" y="1"/>
                    <a:pt x="297" y="433"/>
                    <a:pt x="161" y="1061"/>
                  </a:cubicBezTo>
                  <a:cubicBezTo>
                    <a:pt x="1" y="1793"/>
                    <a:pt x="464" y="2509"/>
                    <a:pt x="1190" y="2670"/>
                  </a:cubicBezTo>
                  <a:lnTo>
                    <a:pt x="7692" y="4088"/>
                  </a:lnTo>
                  <a:cubicBezTo>
                    <a:pt x="7790" y="4108"/>
                    <a:pt x="7887" y="4122"/>
                    <a:pt x="7985" y="4122"/>
                  </a:cubicBezTo>
                  <a:cubicBezTo>
                    <a:pt x="8672" y="4122"/>
                    <a:pt x="9252" y="3601"/>
                    <a:pt x="9325" y="2914"/>
                  </a:cubicBezTo>
                  <a:cubicBezTo>
                    <a:pt x="9398" y="2226"/>
                    <a:pt x="8945" y="1598"/>
                    <a:pt x="8267" y="1451"/>
                  </a:cubicBezTo>
                  <a:lnTo>
                    <a:pt x="1765" y="33"/>
                  </a:lnTo>
                  <a:cubicBezTo>
                    <a:pt x="1668" y="11"/>
                    <a:pt x="1570" y="1"/>
                    <a:pt x="14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49" name="Google Shape;649;p28"/>
            <p:cNvSpPr/>
            <p:nvPr/>
          </p:nvSpPr>
          <p:spPr>
            <a:xfrm rot="860262">
              <a:off x="8215727" y="976172"/>
              <a:ext cx="22946" cy="77802"/>
            </a:xfrm>
            <a:custGeom>
              <a:avLst/>
              <a:gdLst/>
              <a:ahLst/>
              <a:cxnLst/>
              <a:rect l="l" t="t" r="r" b="b"/>
              <a:pathLst>
                <a:path w="732" h="2482" extrusionOk="0">
                  <a:moveTo>
                    <a:pt x="536" y="1"/>
                  </a:moveTo>
                  <a:lnTo>
                    <a:pt x="0" y="2438"/>
                  </a:lnTo>
                  <a:lnTo>
                    <a:pt x="200" y="2482"/>
                  </a:lnTo>
                  <a:lnTo>
                    <a:pt x="731" y="45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650" name="Google Shape;650;p28"/>
          <p:cNvGrpSpPr/>
          <p:nvPr/>
        </p:nvGrpSpPr>
        <p:grpSpPr>
          <a:xfrm flipH="1">
            <a:off x="8421369" y="2998519"/>
            <a:ext cx="504021" cy="361201"/>
            <a:chOff x="8201303" y="1121442"/>
            <a:chExt cx="318496" cy="228247"/>
          </a:xfrm>
        </p:grpSpPr>
        <p:sp>
          <p:nvSpPr>
            <p:cNvPr id="651" name="Google Shape;651;p28"/>
            <p:cNvSpPr/>
            <p:nvPr/>
          </p:nvSpPr>
          <p:spPr>
            <a:xfrm rot="860262">
              <a:off x="8213390" y="1182711"/>
              <a:ext cx="155885" cy="114163"/>
            </a:xfrm>
            <a:custGeom>
              <a:avLst/>
              <a:gdLst/>
              <a:ahLst/>
              <a:cxnLst/>
              <a:rect l="l" t="t" r="r" b="b"/>
              <a:pathLst>
                <a:path w="4973" h="3642" extrusionOk="0">
                  <a:moveTo>
                    <a:pt x="4051" y="1"/>
                  </a:moveTo>
                  <a:lnTo>
                    <a:pt x="1000" y="1219"/>
                  </a:lnTo>
                  <a:cubicBezTo>
                    <a:pt x="332" y="1458"/>
                    <a:pt x="1" y="2199"/>
                    <a:pt x="259" y="2857"/>
                  </a:cubicBezTo>
                  <a:cubicBezTo>
                    <a:pt x="456" y="3344"/>
                    <a:pt x="926" y="3642"/>
                    <a:pt x="1420" y="3642"/>
                  </a:cubicBezTo>
                  <a:cubicBezTo>
                    <a:pt x="1588" y="3642"/>
                    <a:pt x="1758" y="3607"/>
                    <a:pt x="1921" y="3535"/>
                  </a:cubicBezTo>
                  <a:lnTo>
                    <a:pt x="4973" y="2316"/>
                  </a:lnTo>
                  <a:lnTo>
                    <a:pt x="405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52" name="Google Shape;652;p28"/>
            <p:cNvSpPr/>
            <p:nvPr/>
          </p:nvSpPr>
          <p:spPr>
            <a:xfrm rot="860262">
              <a:off x="8346820" y="1173023"/>
              <a:ext cx="151904" cy="114540"/>
            </a:xfrm>
            <a:custGeom>
              <a:avLst/>
              <a:gdLst/>
              <a:ahLst/>
              <a:cxnLst/>
              <a:rect l="l" t="t" r="r" b="b"/>
              <a:pathLst>
                <a:path w="4846" h="3654" extrusionOk="0">
                  <a:moveTo>
                    <a:pt x="3597" y="0"/>
                  </a:moveTo>
                  <a:cubicBezTo>
                    <a:pt x="3441" y="0"/>
                    <a:pt x="3283" y="29"/>
                    <a:pt x="3130" y="91"/>
                  </a:cubicBezTo>
                  <a:lnTo>
                    <a:pt x="0" y="1339"/>
                  </a:lnTo>
                  <a:lnTo>
                    <a:pt x="922" y="3654"/>
                  </a:lnTo>
                  <a:lnTo>
                    <a:pt x="4056" y="2406"/>
                  </a:lnTo>
                  <a:cubicBezTo>
                    <a:pt x="4533" y="2216"/>
                    <a:pt x="4845" y="1758"/>
                    <a:pt x="4845" y="1246"/>
                  </a:cubicBezTo>
                  <a:cubicBezTo>
                    <a:pt x="4845" y="1085"/>
                    <a:pt x="4811" y="929"/>
                    <a:pt x="4753" y="783"/>
                  </a:cubicBezTo>
                  <a:cubicBezTo>
                    <a:pt x="4560" y="297"/>
                    <a:pt x="4093" y="0"/>
                    <a:pt x="359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53" name="Google Shape;653;p28"/>
            <p:cNvSpPr/>
            <p:nvPr/>
          </p:nvSpPr>
          <p:spPr>
            <a:xfrm rot="860262">
              <a:off x="8216906" y="1154488"/>
              <a:ext cx="287289" cy="162155"/>
            </a:xfrm>
            <a:custGeom>
              <a:avLst/>
              <a:gdLst/>
              <a:ahLst/>
              <a:cxnLst/>
              <a:rect l="l" t="t" r="r" b="b"/>
              <a:pathLst>
                <a:path w="9165" h="5173" extrusionOk="0">
                  <a:moveTo>
                    <a:pt x="7639" y="206"/>
                  </a:moveTo>
                  <a:lnTo>
                    <a:pt x="7639" y="210"/>
                  </a:lnTo>
                  <a:cubicBezTo>
                    <a:pt x="8106" y="210"/>
                    <a:pt x="8526" y="493"/>
                    <a:pt x="8701" y="932"/>
                  </a:cubicBezTo>
                  <a:cubicBezTo>
                    <a:pt x="8755" y="1063"/>
                    <a:pt x="8784" y="1210"/>
                    <a:pt x="8784" y="1351"/>
                  </a:cubicBezTo>
                  <a:cubicBezTo>
                    <a:pt x="8784" y="1824"/>
                    <a:pt x="8496" y="2248"/>
                    <a:pt x="8058" y="2419"/>
                  </a:cubicBezTo>
                  <a:lnTo>
                    <a:pt x="1877" y="4885"/>
                  </a:lnTo>
                  <a:cubicBezTo>
                    <a:pt x="1739" y="4940"/>
                    <a:pt x="1593" y="4968"/>
                    <a:pt x="1448" y="4968"/>
                  </a:cubicBezTo>
                  <a:cubicBezTo>
                    <a:pt x="1297" y="4968"/>
                    <a:pt x="1146" y="4937"/>
                    <a:pt x="1005" y="4875"/>
                  </a:cubicBezTo>
                  <a:cubicBezTo>
                    <a:pt x="59" y="4475"/>
                    <a:pt x="79" y="3135"/>
                    <a:pt x="1029" y="2755"/>
                  </a:cubicBezTo>
                  <a:lnTo>
                    <a:pt x="7210" y="288"/>
                  </a:lnTo>
                  <a:cubicBezTo>
                    <a:pt x="7346" y="235"/>
                    <a:pt x="7492" y="206"/>
                    <a:pt x="7639" y="206"/>
                  </a:cubicBezTo>
                  <a:close/>
                  <a:moveTo>
                    <a:pt x="7639" y="1"/>
                  </a:moveTo>
                  <a:cubicBezTo>
                    <a:pt x="7471" y="1"/>
                    <a:pt x="7301" y="32"/>
                    <a:pt x="7136" y="98"/>
                  </a:cubicBezTo>
                  <a:lnTo>
                    <a:pt x="951" y="2565"/>
                  </a:lnTo>
                  <a:cubicBezTo>
                    <a:pt x="352" y="2804"/>
                    <a:pt x="1" y="3437"/>
                    <a:pt x="122" y="4076"/>
                  </a:cubicBezTo>
                  <a:cubicBezTo>
                    <a:pt x="244" y="4709"/>
                    <a:pt x="805" y="5172"/>
                    <a:pt x="1448" y="5172"/>
                  </a:cubicBezTo>
                  <a:cubicBezTo>
                    <a:pt x="1624" y="5172"/>
                    <a:pt x="1794" y="5138"/>
                    <a:pt x="1950" y="5075"/>
                  </a:cubicBezTo>
                  <a:lnTo>
                    <a:pt x="8136" y="2604"/>
                  </a:lnTo>
                  <a:cubicBezTo>
                    <a:pt x="8828" y="2331"/>
                    <a:pt x="9164" y="1541"/>
                    <a:pt x="8886" y="849"/>
                  </a:cubicBezTo>
                  <a:cubicBezTo>
                    <a:pt x="8678" y="322"/>
                    <a:pt x="8173" y="1"/>
                    <a:pt x="76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54" name="Google Shape;654;p28"/>
            <p:cNvSpPr/>
            <p:nvPr/>
          </p:nvSpPr>
          <p:spPr>
            <a:xfrm rot="860262">
              <a:off x="8340393" y="1197516"/>
              <a:ext cx="35045" cy="75074"/>
            </a:xfrm>
            <a:custGeom>
              <a:avLst/>
              <a:gdLst/>
              <a:ahLst/>
              <a:cxnLst/>
              <a:rect l="l" t="t" r="r" b="b"/>
              <a:pathLst>
                <a:path w="1118" h="2395" extrusionOk="0">
                  <a:moveTo>
                    <a:pt x="191" y="1"/>
                  </a:moveTo>
                  <a:lnTo>
                    <a:pt x="1" y="79"/>
                  </a:lnTo>
                  <a:lnTo>
                    <a:pt x="927" y="2394"/>
                  </a:lnTo>
                  <a:lnTo>
                    <a:pt x="1117" y="2321"/>
                  </a:lnTo>
                  <a:lnTo>
                    <a:pt x="19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655" name="Google Shape;655;p28"/>
          <p:cNvSpPr/>
          <p:nvPr/>
        </p:nvSpPr>
        <p:spPr>
          <a:xfrm flipH="1">
            <a:off x="8562765" y="147575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56" name="Google Shape;656;p28"/>
          <p:cNvSpPr/>
          <p:nvPr/>
        </p:nvSpPr>
        <p:spPr>
          <a:xfrm flipH="1">
            <a:off x="882927" y="4476975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57" name="Google Shape;657;p28"/>
          <p:cNvSpPr/>
          <p:nvPr/>
        </p:nvSpPr>
        <p:spPr>
          <a:xfrm flipH="1">
            <a:off x="8047215" y="4599600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58" name="Google Shape;658;p28"/>
          <p:cNvSpPr/>
          <p:nvPr/>
        </p:nvSpPr>
        <p:spPr>
          <a:xfrm flipH="1">
            <a:off x="293027" y="147575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CUSTOM_4_1">
    <p:spTree>
      <p:nvGrpSpPr>
        <p:cNvPr id="1" name="Shape 6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0" name="Google Shape;660;p29"/>
          <p:cNvSpPr txBox="1">
            <a:spLocks noGrp="1"/>
          </p:cNvSpPr>
          <p:nvPr>
            <p:ph type="title"/>
          </p:nvPr>
        </p:nvSpPr>
        <p:spPr>
          <a:xfrm>
            <a:off x="1693886" y="1913525"/>
            <a:ext cx="2745900" cy="66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4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61" name="Google Shape;661;p29"/>
          <p:cNvSpPr txBox="1">
            <a:spLocks noGrp="1"/>
          </p:cNvSpPr>
          <p:nvPr>
            <p:ph type="subTitle" idx="1"/>
          </p:nvPr>
        </p:nvSpPr>
        <p:spPr>
          <a:xfrm>
            <a:off x="1693886" y="2605125"/>
            <a:ext cx="2745900" cy="51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2" name="Google Shape;662;p29"/>
          <p:cNvSpPr txBox="1">
            <a:spLocks noGrp="1"/>
          </p:cNvSpPr>
          <p:nvPr>
            <p:ph type="title" idx="2"/>
          </p:nvPr>
        </p:nvSpPr>
        <p:spPr>
          <a:xfrm>
            <a:off x="5710941" y="1913525"/>
            <a:ext cx="2743200" cy="66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4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63" name="Google Shape;663;p29"/>
          <p:cNvSpPr txBox="1">
            <a:spLocks noGrp="1"/>
          </p:cNvSpPr>
          <p:nvPr>
            <p:ph type="subTitle" idx="3"/>
          </p:nvPr>
        </p:nvSpPr>
        <p:spPr>
          <a:xfrm>
            <a:off x="5710938" y="2605125"/>
            <a:ext cx="2743200" cy="51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4" name="Google Shape;664;p29"/>
          <p:cNvSpPr txBox="1">
            <a:spLocks noGrp="1"/>
          </p:cNvSpPr>
          <p:nvPr>
            <p:ph type="title" idx="4"/>
          </p:nvPr>
        </p:nvSpPr>
        <p:spPr>
          <a:xfrm>
            <a:off x="1693886" y="3346925"/>
            <a:ext cx="2745900" cy="66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4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65" name="Google Shape;665;p29"/>
          <p:cNvSpPr txBox="1">
            <a:spLocks noGrp="1"/>
          </p:cNvSpPr>
          <p:nvPr>
            <p:ph type="subTitle" idx="5"/>
          </p:nvPr>
        </p:nvSpPr>
        <p:spPr>
          <a:xfrm>
            <a:off x="1693886" y="4038600"/>
            <a:ext cx="2745900" cy="51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6" name="Google Shape;666;p29"/>
          <p:cNvSpPr txBox="1">
            <a:spLocks noGrp="1"/>
          </p:cNvSpPr>
          <p:nvPr>
            <p:ph type="title" idx="6"/>
          </p:nvPr>
        </p:nvSpPr>
        <p:spPr>
          <a:xfrm>
            <a:off x="5710941" y="3346925"/>
            <a:ext cx="2743200" cy="665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500"/>
              <a:buNone/>
              <a:defRPr sz="24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67" name="Google Shape;667;p29"/>
          <p:cNvSpPr txBox="1">
            <a:spLocks noGrp="1"/>
          </p:cNvSpPr>
          <p:nvPr>
            <p:ph type="subTitle" idx="7"/>
          </p:nvPr>
        </p:nvSpPr>
        <p:spPr>
          <a:xfrm>
            <a:off x="5710938" y="4038600"/>
            <a:ext cx="2743200" cy="51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668" name="Google Shape;668;p29"/>
          <p:cNvGrpSpPr/>
          <p:nvPr/>
        </p:nvGrpSpPr>
        <p:grpSpPr>
          <a:xfrm flipH="1">
            <a:off x="7778423" y="293235"/>
            <a:ext cx="393080" cy="492538"/>
            <a:chOff x="7462019" y="2740914"/>
            <a:chExt cx="248392" cy="311241"/>
          </a:xfrm>
        </p:grpSpPr>
        <p:sp>
          <p:nvSpPr>
            <p:cNvPr id="669" name="Google Shape;669;p29"/>
            <p:cNvSpPr/>
            <p:nvPr/>
          </p:nvSpPr>
          <p:spPr>
            <a:xfrm rot="860262">
              <a:off x="7486037" y="2873144"/>
              <a:ext cx="123160" cy="148926"/>
            </a:xfrm>
            <a:custGeom>
              <a:avLst/>
              <a:gdLst/>
              <a:ahLst/>
              <a:cxnLst/>
              <a:rect l="l" t="t" r="r" b="b"/>
              <a:pathLst>
                <a:path w="3929" h="4751" extrusionOk="0">
                  <a:moveTo>
                    <a:pt x="1662" y="1"/>
                  </a:moveTo>
                  <a:lnTo>
                    <a:pt x="288" y="2979"/>
                  </a:lnTo>
                  <a:cubicBezTo>
                    <a:pt x="0" y="3608"/>
                    <a:pt x="273" y="4349"/>
                    <a:pt x="897" y="4636"/>
                  </a:cubicBezTo>
                  <a:cubicBezTo>
                    <a:pt x="1067" y="4714"/>
                    <a:pt x="1245" y="4751"/>
                    <a:pt x="1420" y="4751"/>
                  </a:cubicBezTo>
                  <a:cubicBezTo>
                    <a:pt x="1893" y="4751"/>
                    <a:pt x="2345" y="4482"/>
                    <a:pt x="2554" y="4027"/>
                  </a:cubicBezTo>
                  <a:lnTo>
                    <a:pt x="3929" y="1044"/>
                  </a:lnTo>
                  <a:lnTo>
                    <a:pt x="166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70" name="Google Shape;670;p29"/>
            <p:cNvSpPr/>
            <p:nvPr/>
          </p:nvSpPr>
          <p:spPr>
            <a:xfrm rot="860262">
              <a:off x="7565661" y="2770467"/>
              <a:ext cx="118897" cy="151466"/>
            </a:xfrm>
            <a:custGeom>
              <a:avLst/>
              <a:gdLst/>
              <a:ahLst/>
              <a:cxnLst/>
              <a:rect l="l" t="t" r="r" b="b"/>
              <a:pathLst>
                <a:path w="3793" h="4832" extrusionOk="0">
                  <a:moveTo>
                    <a:pt x="2541" y="0"/>
                  </a:moveTo>
                  <a:cubicBezTo>
                    <a:pt x="2061" y="0"/>
                    <a:pt x="1614" y="275"/>
                    <a:pt x="1409" y="722"/>
                  </a:cubicBezTo>
                  <a:lnTo>
                    <a:pt x="0" y="3788"/>
                  </a:lnTo>
                  <a:lnTo>
                    <a:pt x="2267" y="4831"/>
                  </a:lnTo>
                  <a:lnTo>
                    <a:pt x="3680" y="1770"/>
                  </a:lnTo>
                  <a:cubicBezTo>
                    <a:pt x="3754" y="1604"/>
                    <a:pt x="3793" y="1429"/>
                    <a:pt x="3793" y="1248"/>
                  </a:cubicBezTo>
                  <a:cubicBezTo>
                    <a:pt x="3793" y="664"/>
                    <a:pt x="3383" y="152"/>
                    <a:pt x="2813" y="30"/>
                  </a:cubicBezTo>
                  <a:cubicBezTo>
                    <a:pt x="2722" y="10"/>
                    <a:pt x="2631" y="0"/>
                    <a:pt x="25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71" name="Google Shape;671;p29"/>
            <p:cNvSpPr/>
            <p:nvPr/>
          </p:nvSpPr>
          <p:spPr>
            <a:xfrm rot="860262">
              <a:off x="7492991" y="2759739"/>
              <a:ext cx="186448" cy="273591"/>
            </a:xfrm>
            <a:custGeom>
              <a:avLst/>
              <a:gdLst/>
              <a:ahLst/>
              <a:cxnLst/>
              <a:rect l="l" t="t" r="r" b="b"/>
              <a:pathLst>
                <a:path w="5948" h="8728" extrusionOk="0">
                  <a:moveTo>
                    <a:pt x="4432" y="183"/>
                  </a:moveTo>
                  <a:cubicBezTo>
                    <a:pt x="4593" y="183"/>
                    <a:pt x="4753" y="217"/>
                    <a:pt x="4904" y="285"/>
                  </a:cubicBezTo>
                  <a:cubicBezTo>
                    <a:pt x="5309" y="476"/>
                    <a:pt x="5567" y="880"/>
                    <a:pt x="5572" y="1329"/>
                  </a:cubicBezTo>
                  <a:cubicBezTo>
                    <a:pt x="5572" y="1494"/>
                    <a:pt x="5538" y="1660"/>
                    <a:pt x="5470" y="1806"/>
                  </a:cubicBezTo>
                  <a:lnTo>
                    <a:pt x="2682" y="7855"/>
                  </a:lnTo>
                  <a:cubicBezTo>
                    <a:pt x="2486" y="8275"/>
                    <a:pt x="2073" y="8521"/>
                    <a:pt x="1640" y="8521"/>
                  </a:cubicBezTo>
                  <a:cubicBezTo>
                    <a:pt x="1480" y="8521"/>
                    <a:pt x="1317" y="8487"/>
                    <a:pt x="1161" y="8416"/>
                  </a:cubicBezTo>
                  <a:cubicBezTo>
                    <a:pt x="586" y="8153"/>
                    <a:pt x="337" y="7470"/>
                    <a:pt x="600" y="6895"/>
                  </a:cubicBezTo>
                  <a:lnTo>
                    <a:pt x="3384" y="851"/>
                  </a:lnTo>
                  <a:cubicBezTo>
                    <a:pt x="3574" y="441"/>
                    <a:pt x="3983" y="183"/>
                    <a:pt x="4432" y="183"/>
                  </a:cubicBezTo>
                  <a:close/>
                  <a:moveTo>
                    <a:pt x="4416" y="1"/>
                  </a:moveTo>
                  <a:cubicBezTo>
                    <a:pt x="3913" y="1"/>
                    <a:pt x="3432" y="282"/>
                    <a:pt x="3198" y="763"/>
                  </a:cubicBezTo>
                  <a:lnTo>
                    <a:pt x="415" y="6812"/>
                  </a:lnTo>
                  <a:cubicBezTo>
                    <a:pt x="1" y="7704"/>
                    <a:pt x="654" y="8723"/>
                    <a:pt x="1639" y="8728"/>
                  </a:cubicBezTo>
                  <a:cubicBezTo>
                    <a:pt x="2165" y="8728"/>
                    <a:pt x="2643" y="8421"/>
                    <a:pt x="2867" y="7938"/>
                  </a:cubicBezTo>
                  <a:lnTo>
                    <a:pt x="5655" y="1894"/>
                  </a:lnTo>
                  <a:cubicBezTo>
                    <a:pt x="5948" y="1216"/>
                    <a:pt x="5650" y="432"/>
                    <a:pt x="4982" y="125"/>
                  </a:cubicBezTo>
                  <a:cubicBezTo>
                    <a:pt x="4798" y="41"/>
                    <a:pt x="4606" y="1"/>
                    <a:pt x="44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72" name="Google Shape;672;p29"/>
            <p:cNvSpPr/>
            <p:nvPr/>
          </p:nvSpPr>
          <p:spPr>
            <a:xfrm rot="860262">
              <a:off x="7550102" y="2878143"/>
              <a:ext cx="73852" cy="38525"/>
            </a:xfrm>
            <a:custGeom>
              <a:avLst/>
              <a:gdLst/>
              <a:ahLst/>
              <a:cxnLst/>
              <a:rect l="l" t="t" r="r" b="b"/>
              <a:pathLst>
                <a:path w="2356" h="1229" extrusionOk="0">
                  <a:moveTo>
                    <a:pt x="89" y="1"/>
                  </a:moveTo>
                  <a:lnTo>
                    <a:pt x="1" y="186"/>
                  </a:lnTo>
                  <a:lnTo>
                    <a:pt x="2272" y="1229"/>
                  </a:lnTo>
                  <a:lnTo>
                    <a:pt x="2355" y="1044"/>
                  </a:lnTo>
                  <a:lnTo>
                    <a:pt x="8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673" name="Google Shape;673;p29"/>
          <p:cNvGrpSpPr/>
          <p:nvPr/>
        </p:nvGrpSpPr>
        <p:grpSpPr>
          <a:xfrm flipH="1">
            <a:off x="101740" y="3269621"/>
            <a:ext cx="483187" cy="450345"/>
            <a:chOff x="5467179" y="2412672"/>
            <a:chExt cx="305332" cy="284578"/>
          </a:xfrm>
        </p:grpSpPr>
        <p:sp>
          <p:nvSpPr>
            <p:cNvPr id="674" name="Google Shape;674;p29"/>
            <p:cNvSpPr/>
            <p:nvPr/>
          </p:nvSpPr>
          <p:spPr>
            <a:xfrm rot="860262">
              <a:off x="5493726" y="2515525"/>
              <a:ext cx="146889" cy="139397"/>
            </a:xfrm>
            <a:custGeom>
              <a:avLst/>
              <a:gdLst/>
              <a:ahLst/>
              <a:cxnLst/>
              <a:rect l="l" t="t" r="r" b="b"/>
              <a:pathLst>
                <a:path w="4686" h="4447" extrusionOk="0">
                  <a:moveTo>
                    <a:pt x="2974" y="0"/>
                  </a:moveTo>
                  <a:lnTo>
                    <a:pt x="586" y="2252"/>
                  </a:lnTo>
                  <a:cubicBezTo>
                    <a:pt x="45" y="2715"/>
                    <a:pt x="1" y="3534"/>
                    <a:pt x="488" y="4051"/>
                  </a:cubicBezTo>
                  <a:cubicBezTo>
                    <a:pt x="735" y="4315"/>
                    <a:pt x="1066" y="4446"/>
                    <a:pt x="1398" y="4446"/>
                  </a:cubicBezTo>
                  <a:cubicBezTo>
                    <a:pt x="1722" y="4446"/>
                    <a:pt x="2046" y="4321"/>
                    <a:pt x="2292" y="4070"/>
                  </a:cubicBezTo>
                  <a:lnTo>
                    <a:pt x="4685" y="1823"/>
                  </a:lnTo>
                  <a:lnTo>
                    <a:pt x="297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75" name="Google Shape;675;p29"/>
            <p:cNvSpPr/>
            <p:nvPr/>
          </p:nvSpPr>
          <p:spPr>
            <a:xfrm rot="860262">
              <a:off x="5604514" y="2458102"/>
              <a:ext cx="147014" cy="140275"/>
            </a:xfrm>
            <a:custGeom>
              <a:avLst/>
              <a:gdLst/>
              <a:ahLst/>
              <a:cxnLst/>
              <a:rect l="l" t="t" r="r" b="b"/>
              <a:pathLst>
                <a:path w="4690" h="4475" extrusionOk="0">
                  <a:moveTo>
                    <a:pt x="3313" y="0"/>
                  </a:moveTo>
                  <a:cubicBezTo>
                    <a:pt x="3004" y="0"/>
                    <a:pt x="2696" y="115"/>
                    <a:pt x="2457" y="341"/>
                  </a:cubicBezTo>
                  <a:lnTo>
                    <a:pt x="0" y="2651"/>
                  </a:lnTo>
                  <a:lnTo>
                    <a:pt x="1711" y="4474"/>
                  </a:lnTo>
                  <a:lnTo>
                    <a:pt x="4168" y="2159"/>
                  </a:lnTo>
                  <a:cubicBezTo>
                    <a:pt x="4299" y="2037"/>
                    <a:pt x="4402" y="1886"/>
                    <a:pt x="4470" y="1720"/>
                  </a:cubicBezTo>
                  <a:cubicBezTo>
                    <a:pt x="4689" y="1174"/>
                    <a:pt x="4499" y="551"/>
                    <a:pt x="4017" y="219"/>
                  </a:cubicBezTo>
                  <a:cubicBezTo>
                    <a:pt x="3803" y="73"/>
                    <a:pt x="3557" y="0"/>
                    <a:pt x="33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76" name="Google Shape;676;p29"/>
            <p:cNvSpPr/>
            <p:nvPr/>
          </p:nvSpPr>
          <p:spPr>
            <a:xfrm rot="860262">
              <a:off x="5491419" y="2440923"/>
              <a:ext cx="256852" cy="228076"/>
            </a:xfrm>
            <a:custGeom>
              <a:avLst/>
              <a:gdLst/>
              <a:ahLst/>
              <a:cxnLst/>
              <a:rect l="l" t="t" r="r" b="b"/>
              <a:pathLst>
                <a:path w="8194" h="7276" extrusionOk="0">
                  <a:moveTo>
                    <a:pt x="6654" y="217"/>
                  </a:moveTo>
                  <a:cubicBezTo>
                    <a:pt x="7692" y="217"/>
                    <a:pt x="8194" y="1489"/>
                    <a:pt x="7438" y="2201"/>
                  </a:cubicBezTo>
                  <a:lnTo>
                    <a:pt x="2589" y="6758"/>
                  </a:lnTo>
                  <a:cubicBezTo>
                    <a:pt x="2366" y="6976"/>
                    <a:pt x="2078" y="7083"/>
                    <a:pt x="1791" y="7083"/>
                  </a:cubicBezTo>
                  <a:cubicBezTo>
                    <a:pt x="1486" y="7083"/>
                    <a:pt x="1181" y="6963"/>
                    <a:pt x="956" y="6724"/>
                  </a:cubicBezTo>
                  <a:cubicBezTo>
                    <a:pt x="517" y="6256"/>
                    <a:pt x="541" y="5520"/>
                    <a:pt x="1019" y="5091"/>
                  </a:cubicBezTo>
                  <a:lnTo>
                    <a:pt x="5864" y="529"/>
                  </a:lnTo>
                  <a:cubicBezTo>
                    <a:pt x="6079" y="329"/>
                    <a:pt x="6361" y="217"/>
                    <a:pt x="6654" y="217"/>
                  </a:cubicBezTo>
                  <a:close/>
                  <a:moveTo>
                    <a:pt x="6669" y="0"/>
                  </a:moveTo>
                  <a:cubicBezTo>
                    <a:pt x="6330" y="0"/>
                    <a:pt x="5990" y="127"/>
                    <a:pt x="5728" y="383"/>
                  </a:cubicBezTo>
                  <a:lnTo>
                    <a:pt x="878" y="4940"/>
                  </a:lnTo>
                  <a:cubicBezTo>
                    <a:pt x="0" y="5764"/>
                    <a:pt x="556" y="7241"/>
                    <a:pt x="1760" y="7275"/>
                  </a:cubicBezTo>
                  <a:lnTo>
                    <a:pt x="1804" y="7275"/>
                  </a:lnTo>
                  <a:cubicBezTo>
                    <a:pt x="2145" y="7275"/>
                    <a:pt x="2476" y="7143"/>
                    <a:pt x="2730" y="6909"/>
                  </a:cubicBezTo>
                  <a:lnTo>
                    <a:pt x="7580" y="2347"/>
                  </a:lnTo>
                  <a:cubicBezTo>
                    <a:pt x="8135" y="1840"/>
                    <a:pt x="8170" y="973"/>
                    <a:pt x="7653" y="427"/>
                  </a:cubicBezTo>
                  <a:cubicBezTo>
                    <a:pt x="7387" y="143"/>
                    <a:pt x="7028" y="0"/>
                    <a:pt x="66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77" name="Google Shape;677;p29"/>
            <p:cNvSpPr/>
            <p:nvPr/>
          </p:nvSpPr>
          <p:spPr>
            <a:xfrm rot="860262">
              <a:off x="5593468" y="2525913"/>
              <a:ext cx="58242" cy="61439"/>
            </a:xfrm>
            <a:custGeom>
              <a:avLst/>
              <a:gdLst/>
              <a:ahLst/>
              <a:cxnLst/>
              <a:rect l="l" t="t" r="r" b="b"/>
              <a:pathLst>
                <a:path w="1858" h="1960" extrusionOk="0">
                  <a:moveTo>
                    <a:pt x="146" y="0"/>
                  </a:moveTo>
                  <a:lnTo>
                    <a:pt x="0" y="142"/>
                  </a:lnTo>
                  <a:lnTo>
                    <a:pt x="1711" y="1960"/>
                  </a:lnTo>
                  <a:lnTo>
                    <a:pt x="1857" y="1818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678" name="Google Shape;678;p29"/>
          <p:cNvGrpSpPr/>
          <p:nvPr/>
        </p:nvGrpSpPr>
        <p:grpSpPr>
          <a:xfrm flipH="1">
            <a:off x="7545617" y="4657569"/>
            <a:ext cx="504021" cy="361201"/>
            <a:chOff x="8201303" y="1121442"/>
            <a:chExt cx="318496" cy="228247"/>
          </a:xfrm>
        </p:grpSpPr>
        <p:sp>
          <p:nvSpPr>
            <p:cNvPr id="679" name="Google Shape;679;p29"/>
            <p:cNvSpPr/>
            <p:nvPr/>
          </p:nvSpPr>
          <p:spPr>
            <a:xfrm rot="860262">
              <a:off x="8213390" y="1182711"/>
              <a:ext cx="155885" cy="114163"/>
            </a:xfrm>
            <a:custGeom>
              <a:avLst/>
              <a:gdLst/>
              <a:ahLst/>
              <a:cxnLst/>
              <a:rect l="l" t="t" r="r" b="b"/>
              <a:pathLst>
                <a:path w="4973" h="3642" extrusionOk="0">
                  <a:moveTo>
                    <a:pt x="4051" y="1"/>
                  </a:moveTo>
                  <a:lnTo>
                    <a:pt x="1000" y="1219"/>
                  </a:lnTo>
                  <a:cubicBezTo>
                    <a:pt x="332" y="1458"/>
                    <a:pt x="1" y="2199"/>
                    <a:pt x="259" y="2857"/>
                  </a:cubicBezTo>
                  <a:cubicBezTo>
                    <a:pt x="456" y="3344"/>
                    <a:pt x="926" y="3642"/>
                    <a:pt x="1420" y="3642"/>
                  </a:cubicBezTo>
                  <a:cubicBezTo>
                    <a:pt x="1588" y="3642"/>
                    <a:pt x="1758" y="3607"/>
                    <a:pt x="1921" y="3535"/>
                  </a:cubicBezTo>
                  <a:lnTo>
                    <a:pt x="4973" y="2316"/>
                  </a:lnTo>
                  <a:lnTo>
                    <a:pt x="405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80" name="Google Shape;680;p29"/>
            <p:cNvSpPr/>
            <p:nvPr/>
          </p:nvSpPr>
          <p:spPr>
            <a:xfrm rot="860262">
              <a:off x="8346820" y="1173023"/>
              <a:ext cx="151904" cy="114540"/>
            </a:xfrm>
            <a:custGeom>
              <a:avLst/>
              <a:gdLst/>
              <a:ahLst/>
              <a:cxnLst/>
              <a:rect l="l" t="t" r="r" b="b"/>
              <a:pathLst>
                <a:path w="4846" h="3654" extrusionOk="0">
                  <a:moveTo>
                    <a:pt x="3597" y="0"/>
                  </a:moveTo>
                  <a:cubicBezTo>
                    <a:pt x="3441" y="0"/>
                    <a:pt x="3283" y="29"/>
                    <a:pt x="3130" y="91"/>
                  </a:cubicBezTo>
                  <a:lnTo>
                    <a:pt x="0" y="1339"/>
                  </a:lnTo>
                  <a:lnTo>
                    <a:pt x="922" y="3654"/>
                  </a:lnTo>
                  <a:lnTo>
                    <a:pt x="4056" y="2406"/>
                  </a:lnTo>
                  <a:cubicBezTo>
                    <a:pt x="4533" y="2216"/>
                    <a:pt x="4845" y="1758"/>
                    <a:pt x="4845" y="1246"/>
                  </a:cubicBezTo>
                  <a:cubicBezTo>
                    <a:pt x="4845" y="1085"/>
                    <a:pt x="4811" y="929"/>
                    <a:pt x="4753" y="783"/>
                  </a:cubicBezTo>
                  <a:cubicBezTo>
                    <a:pt x="4560" y="297"/>
                    <a:pt x="4093" y="0"/>
                    <a:pt x="359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81" name="Google Shape;681;p29"/>
            <p:cNvSpPr/>
            <p:nvPr/>
          </p:nvSpPr>
          <p:spPr>
            <a:xfrm rot="860262">
              <a:off x="8216906" y="1154488"/>
              <a:ext cx="287289" cy="162155"/>
            </a:xfrm>
            <a:custGeom>
              <a:avLst/>
              <a:gdLst/>
              <a:ahLst/>
              <a:cxnLst/>
              <a:rect l="l" t="t" r="r" b="b"/>
              <a:pathLst>
                <a:path w="9165" h="5173" extrusionOk="0">
                  <a:moveTo>
                    <a:pt x="7639" y="206"/>
                  </a:moveTo>
                  <a:lnTo>
                    <a:pt x="7639" y="210"/>
                  </a:lnTo>
                  <a:cubicBezTo>
                    <a:pt x="8106" y="210"/>
                    <a:pt x="8526" y="493"/>
                    <a:pt x="8701" y="932"/>
                  </a:cubicBezTo>
                  <a:cubicBezTo>
                    <a:pt x="8755" y="1063"/>
                    <a:pt x="8784" y="1210"/>
                    <a:pt x="8784" y="1351"/>
                  </a:cubicBezTo>
                  <a:cubicBezTo>
                    <a:pt x="8784" y="1824"/>
                    <a:pt x="8496" y="2248"/>
                    <a:pt x="8058" y="2419"/>
                  </a:cubicBezTo>
                  <a:lnTo>
                    <a:pt x="1877" y="4885"/>
                  </a:lnTo>
                  <a:cubicBezTo>
                    <a:pt x="1739" y="4940"/>
                    <a:pt x="1593" y="4968"/>
                    <a:pt x="1448" y="4968"/>
                  </a:cubicBezTo>
                  <a:cubicBezTo>
                    <a:pt x="1297" y="4968"/>
                    <a:pt x="1146" y="4937"/>
                    <a:pt x="1005" y="4875"/>
                  </a:cubicBezTo>
                  <a:cubicBezTo>
                    <a:pt x="59" y="4475"/>
                    <a:pt x="79" y="3135"/>
                    <a:pt x="1029" y="2755"/>
                  </a:cubicBezTo>
                  <a:lnTo>
                    <a:pt x="7210" y="288"/>
                  </a:lnTo>
                  <a:cubicBezTo>
                    <a:pt x="7346" y="235"/>
                    <a:pt x="7492" y="206"/>
                    <a:pt x="7639" y="206"/>
                  </a:cubicBezTo>
                  <a:close/>
                  <a:moveTo>
                    <a:pt x="7639" y="1"/>
                  </a:moveTo>
                  <a:cubicBezTo>
                    <a:pt x="7471" y="1"/>
                    <a:pt x="7301" y="32"/>
                    <a:pt x="7136" y="98"/>
                  </a:cubicBezTo>
                  <a:lnTo>
                    <a:pt x="951" y="2565"/>
                  </a:lnTo>
                  <a:cubicBezTo>
                    <a:pt x="352" y="2804"/>
                    <a:pt x="1" y="3437"/>
                    <a:pt x="122" y="4076"/>
                  </a:cubicBezTo>
                  <a:cubicBezTo>
                    <a:pt x="244" y="4709"/>
                    <a:pt x="805" y="5172"/>
                    <a:pt x="1448" y="5172"/>
                  </a:cubicBezTo>
                  <a:cubicBezTo>
                    <a:pt x="1624" y="5172"/>
                    <a:pt x="1794" y="5138"/>
                    <a:pt x="1950" y="5075"/>
                  </a:cubicBezTo>
                  <a:lnTo>
                    <a:pt x="8136" y="2604"/>
                  </a:lnTo>
                  <a:cubicBezTo>
                    <a:pt x="8828" y="2331"/>
                    <a:pt x="9164" y="1541"/>
                    <a:pt x="8886" y="849"/>
                  </a:cubicBezTo>
                  <a:cubicBezTo>
                    <a:pt x="8678" y="322"/>
                    <a:pt x="8173" y="1"/>
                    <a:pt x="76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82" name="Google Shape;682;p29"/>
            <p:cNvSpPr/>
            <p:nvPr/>
          </p:nvSpPr>
          <p:spPr>
            <a:xfrm rot="860262">
              <a:off x="8340393" y="1197516"/>
              <a:ext cx="35045" cy="75074"/>
            </a:xfrm>
            <a:custGeom>
              <a:avLst/>
              <a:gdLst/>
              <a:ahLst/>
              <a:cxnLst/>
              <a:rect l="l" t="t" r="r" b="b"/>
              <a:pathLst>
                <a:path w="1118" h="2395" extrusionOk="0">
                  <a:moveTo>
                    <a:pt x="191" y="1"/>
                  </a:moveTo>
                  <a:lnTo>
                    <a:pt x="1" y="79"/>
                  </a:lnTo>
                  <a:lnTo>
                    <a:pt x="927" y="2394"/>
                  </a:lnTo>
                  <a:lnTo>
                    <a:pt x="1117" y="2321"/>
                  </a:lnTo>
                  <a:lnTo>
                    <a:pt x="19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683" name="Google Shape;683;p29"/>
          <p:cNvGrpSpPr/>
          <p:nvPr/>
        </p:nvGrpSpPr>
        <p:grpSpPr>
          <a:xfrm flipH="1">
            <a:off x="8454146" y="1255825"/>
            <a:ext cx="501524" cy="377094"/>
            <a:chOff x="5381375" y="1945244"/>
            <a:chExt cx="316919" cy="238290"/>
          </a:xfrm>
        </p:grpSpPr>
        <p:sp>
          <p:nvSpPr>
            <p:cNvPr id="684" name="Google Shape;684;p29"/>
            <p:cNvSpPr/>
            <p:nvPr/>
          </p:nvSpPr>
          <p:spPr>
            <a:xfrm rot="860262">
              <a:off x="5515519" y="2042632"/>
              <a:ext cx="154349" cy="119649"/>
            </a:xfrm>
            <a:custGeom>
              <a:avLst/>
              <a:gdLst/>
              <a:ahLst/>
              <a:cxnLst/>
              <a:rect l="l" t="t" r="r" b="b"/>
              <a:pathLst>
                <a:path w="4924" h="3817" extrusionOk="0">
                  <a:moveTo>
                    <a:pt x="1064" y="0"/>
                  </a:moveTo>
                  <a:lnTo>
                    <a:pt x="1" y="2262"/>
                  </a:lnTo>
                  <a:lnTo>
                    <a:pt x="3047" y="3700"/>
                  </a:lnTo>
                  <a:cubicBezTo>
                    <a:pt x="3213" y="3778"/>
                    <a:pt x="3393" y="3817"/>
                    <a:pt x="3579" y="3817"/>
                  </a:cubicBezTo>
                  <a:cubicBezTo>
                    <a:pt x="4164" y="3817"/>
                    <a:pt x="4671" y="3412"/>
                    <a:pt x="4797" y="2842"/>
                  </a:cubicBezTo>
                  <a:cubicBezTo>
                    <a:pt x="4924" y="2272"/>
                    <a:pt x="4641" y="1692"/>
                    <a:pt x="4110" y="1443"/>
                  </a:cubicBezTo>
                  <a:lnTo>
                    <a:pt x="106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85" name="Google Shape;685;p29"/>
            <p:cNvSpPr/>
            <p:nvPr/>
          </p:nvSpPr>
          <p:spPr>
            <a:xfrm rot="860262">
              <a:off x="5408914" y="1965983"/>
              <a:ext cx="155729" cy="118928"/>
            </a:xfrm>
            <a:custGeom>
              <a:avLst/>
              <a:gdLst/>
              <a:ahLst/>
              <a:cxnLst/>
              <a:rect l="l" t="t" r="r" b="b"/>
              <a:pathLst>
                <a:path w="4968" h="3794" extrusionOk="0">
                  <a:moveTo>
                    <a:pt x="1429" y="1"/>
                  </a:moveTo>
                  <a:cubicBezTo>
                    <a:pt x="963" y="1"/>
                    <a:pt x="514" y="264"/>
                    <a:pt x="303" y="713"/>
                  </a:cubicBezTo>
                  <a:cubicBezTo>
                    <a:pt x="1" y="1352"/>
                    <a:pt x="283" y="2107"/>
                    <a:pt x="932" y="2390"/>
                  </a:cubicBezTo>
                  <a:lnTo>
                    <a:pt x="3900" y="3794"/>
                  </a:lnTo>
                  <a:lnTo>
                    <a:pt x="4968" y="1532"/>
                  </a:lnTo>
                  <a:lnTo>
                    <a:pt x="1994" y="138"/>
                  </a:lnTo>
                  <a:cubicBezTo>
                    <a:pt x="1813" y="45"/>
                    <a:pt x="1619" y="1"/>
                    <a:pt x="142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86" name="Google Shape;686;p29"/>
            <p:cNvSpPr/>
            <p:nvPr/>
          </p:nvSpPr>
          <p:spPr>
            <a:xfrm rot="860262">
              <a:off x="5398478" y="1977544"/>
              <a:ext cx="282713" cy="173690"/>
            </a:xfrm>
            <a:custGeom>
              <a:avLst/>
              <a:gdLst/>
              <a:ahLst/>
              <a:cxnLst/>
              <a:rect l="l" t="t" r="r" b="b"/>
              <a:pathLst>
                <a:path w="9019" h="5541" extrusionOk="0">
                  <a:moveTo>
                    <a:pt x="1575" y="222"/>
                  </a:moveTo>
                  <a:cubicBezTo>
                    <a:pt x="1725" y="222"/>
                    <a:pt x="1878" y="252"/>
                    <a:pt x="2024" y="315"/>
                  </a:cubicBezTo>
                  <a:lnTo>
                    <a:pt x="8048" y="3157"/>
                  </a:lnTo>
                  <a:cubicBezTo>
                    <a:pt x="8618" y="3425"/>
                    <a:pt x="8862" y="4107"/>
                    <a:pt x="8594" y="4682"/>
                  </a:cubicBezTo>
                  <a:cubicBezTo>
                    <a:pt x="8404" y="5082"/>
                    <a:pt x="7999" y="5336"/>
                    <a:pt x="7561" y="5336"/>
                  </a:cubicBezTo>
                  <a:cubicBezTo>
                    <a:pt x="7551" y="5336"/>
                    <a:pt x="7542" y="5336"/>
                    <a:pt x="7532" y="5336"/>
                  </a:cubicBezTo>
                  <a:cubicBezTo>
                    <a:pt x="7372" y="5336"/>
                    <a:pt x="7216" y="5297"/>
                    <a:pt x="7073" y="5228"/>
                  </a:cubicBezTo>
                  <a:lnTo>
                    <a:pt x="4022" y="3790"/>
                  </a:lnTo>
                  <a:lnTo>
                    <a:pt x="1049" y="2387"/>
                  </a:lnTo>
                  <a:cubicBezTo>
                    <a:pt x="503" y="2104"/>
                    <a:pt x="274" y="1441"/>
                    <a:pt x="537" y="880"/>
                  </a:cubicBezTo>
                  <a:cubicBezTo>
                    <a:pt x="732" y="468"/>
                    <a:pt x="1145" y="222"/>
                    <a:pt x="1575" y="222"/>
                  </a:cubicBezTo>
                  <a:close/>
                  <a:moveTo>
                    <a:pt x="1542" y="1"/>
                  </a:moveTo>
                  <a:cubicBezTo>
                    <a:pt x="1037" y="1"/>
                    <a:pt x="552" y="286"/>
                    <a:pt x="322" y="773"/>
                  </a:cubicBezTo>
                  <a:cubicBezTo>
                    <a:pt x="1" y="1446"/>
                    <a:pt x="288" y="2250"/>
                    <a:pt x="966" y="2572"/>
                  </a:cubicBezTo>
                  <a:lnTo>
                    <a:pt x="6986" y="5413"/>
                  </a:lnTo>
                  <a:cubicBezTo>
                    <a:pt x="7161" y="5496"/>
                    <a:pt x="7361" y="5540"/>
                    <a:pt x="7561" y="5540"/>
                  </a:cubicBezTo>
                  <a:cubicBezTo>
                    <a:pt x="8189" y="5540"/>
                    <a:pt x="8740" y="5106"/>
                    <a:pt x="8877" y="4487"/>
                  </a:cubicBezTo>
                  <a:cubicBezTo>
                    <a:pt x="9018" y="3868"/>
                    <a:pt x="8711" y="3240"/>
                    <a:pt x="8136" y="2971"/>
                  </a:cubicBezTo>
                  <a:lnTo>
                    <a:pt x="2116" y="130"/>
                  </a:lnTo>
                  <a:cubicBezTo>
                    <a:pt x="1931" y="42"/>
                    <a:pt x="1735" y="1"/>
                    <a:pt x="15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87" name="Google Shape;687;p29"/>
            <p:cNvSpPr/>
            <p:nvPr/>
          </p:nvSpPr>
          <p:spPr>
            <a:xfrm rot="860262">
              <a:off x="5520305" y="2026807"/>
              <a:ext cx="39152" cy="73539"/>
            </a:xfrm>
            <a:custGeom>
              <a:avLst/>
              <a:gdLst/>
              <a:ahLst/>
              <a:cxnLst/>
              <a:rect l="l" t="t" r="r" b="b"/>
              <a:pathLst>
                <a:path w="1249" h="2346" extrusionOk="0">
                  <a:moveTo>
                    <a:pt x="1063" y="1"/>
                  </a:moveTo>
                  <a:lnTo>
                    <a:pt x="1" y="2257"/>
                  </a:lnTo>
                  <a:lnTo>
                    <a:pt x="186" y="2345"/>
                  </a:lnTo>
                  <a:lnTo>
                    <a:pt x="1248" y="88"/>
                  </a:lnTo>
                  <a:lnTo>
                    <a:pt x="106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688" name="Google Shape;688;p29"/>
          <p:cNvSpPr/>
          <p:nvPr/>
        </p:nvSpPr>
        <p:spPr>
          <a:xfrm flipH="1">
            <a:off x="8529488" y="370613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89" name="Google Shape;689;p29"/>
          <p:cNvSpPr/>
          <p:nvPr/>
        </p:nvSpPr>
        <p:spPr>
          <a:xfrm flipH="1">
            <a:off x="259888" y="4727550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90" name="Google Shape;690;p29"/>
          <p:cNvSpPr/>
          <p:nvPr/>
        </p:nvSpPr>
        <p:spPr>
          <a:xfrm flipH="1">
            <a:off x="8635875" y="4727550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91" name="Google Shape;691;p29"/>
          <p:cNvSpPr/>
          <p:nvPr/>
        </p:nvSpPr>
        <p:spPr>
          <a:xfrm flipH="1">
            <a:off x="363688" y="147575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692" name="Google Shape;692;p29"/>
          <p:cNvSpPr txBox="1">
            <a:spLocks noGrp="1"/>
          </p:cNvSpPr>
          <p:nvPr>
            <p:ph type="title" idx="8"/>
          </p:nvPr>
        </p:nvSpPr>
        <p:spPr>
          <a:xfrm>
            <a:off x="713225" y="368825"/>
            <a:ext cx="7709400" cy="113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CUSTOM_4_1_1">
    <p:spTree>
      <p:nvGrpSpPr>
        <p:cNvPr id="1" name="Shape 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4" name="Google Shape;694;p30"/>
          <p:cNvSpPr txBox="1">
            <a:spLocks noGrp="1"/>
          </p:cNvSpPr>
          <p:nvPr>
            <p:ph type="title"/>
          </p:nvPr>
        </p:nvSpPr>
        <p:spPr>
          <a:xfrm>
            <a:off x="713225" y="368825"/>
            <a:ext cx="7709400" cy="111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95" name="Google Shape;695;p30"/>
          <p:cNvSpPr txBox="1">
            <a:spLocks noGrp="1"/>
          </p:cNvSpPr>
          <p:nvPr>
            <p:ph type="title" idx="2"/>
          </p:nvPr>
        </p:nvSpPr>
        <p:spPr>
          <a:xfrm>
            <a:off x="1861949" y="1643025"/>
            <a:ext cx="2267700" cy="36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4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96" name="Google Shape;696;p30"/>
          <p:cNvSpPr txBox="1">
            <a:spLocks noGrp="1"/>
          </p:cNvSpPr>
          <p:nvPr>
            <p:ph type="subTitle" idx="1"/>
          </p:nvPr>
        </p:nvSpPr>
        <p:spPr>
          <a:xfrm>
            <a:off x="1861949" y="2040775"/>
            <a:ext cx="22677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7" name="Google Shape;697;p30"/>
          <p:cNvSpPr txBox="1">
            <a:spLocks noGrp="1"/>
          </p:cNvSpPr>
          <p:nvPr>
            <p:ph type="title" idx="3"/>
          </p:nvPr>
        </p:nvSpPr>
        <p:spPr>
          <a:xfrm>
            <a:off x="5968875" y="3705225"/>
            <a:ext cx="2269500" cy="36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4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698" name="Google Shape;698;p30"/>
          <p:cNvSpPr txBox="1">
            <a:spLocks noGrp="1"/>
          </p:cNvSpPr>
          <p:nvPr>
            <p:ph type="subTitle" idx="4"/>
          </p:nvPr>
        </p:nvSpPr>
        <p:spPr>
          <a:xfrm>
            <a:off x="5968875" y="4102825"/>
            <a:ext cx="22695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9" name="Google Shape;699;p30"/>
          <p:cNvSpPr txBox="1">
            <a:spLocks noGrp="1"/>
          </p:cNvSpPr>
          <p:nvPr>
            <p:ph type="title" idx="5"/>
          </p:nvPr>
        </p:nvSpPr>
        <p:spPr>
          <a:xfrm>
            <a:off x="1861949" y="2674125"/>
            <a:ext cx="2267700" cy="36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4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700" name="Google Shape;700;p30"/>
          <p:cNvSpPr txBox="1">
            <a:spLocks noGrp="1"/>
          </p:cNvSpPr>
          <p:nvPr>
            <p:ph type="subTitle" idx="6"/>
          </p:nvPr>
        </p:nvSpPr>
        <p:spPr>
          <a:xfrm>
            <a:off x="1861949" y="3071800"/>
            <a:ext cx="22677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1" name="Google Shape;701;p30"/>
          <p:cNvSpPr txBox="1">
            <a:spLocks noGrp="1"/>
          </p:cNvSpPr>
          <p:nvPr>
            <p:ph type="title" idx="7"/>
          </p:nvPr>
        </p:nvSpPr>
        <p:spPr>
          <a:xfrm>
            <a:off x="1861050" y="3705225"/>
            <a:ext cx="2269500" cy="36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4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702" name="Google Shape;702;p30"/>
          <p:cNvSpPr txBox="1">
            <a:spLocks noGrp="1"/>
          </p:cNvSpPr>
          <p:nvPr>
            <p:ph type="subTitle" idx="8"/>
          </p:nvPr>
        </p:nvSpPr>
        <p:spPr>
          <a:xfrm>
            <a:off x="1861050" y="4102825"/>
            <a:ext cx="22695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3" name="Google Shape;703;p30"/>
          <p:cNvSpPr txBox="1">
            <a:spLocks noGrp="1"/>
          </p:cNvSpPr>
          <p:nvPr>
            <p:ph type="title" idx="9"/>
          </p:nvPr>
        </p:nvSpPr>
        <p:spPr>
          <a:xfrm>
            <a:off x="5969774" y="1643025"/>
            <a:ext cx="2267700" cy="36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4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704" name="Google Shape;704;p30"/>
          <p:cNvSpPr txBox="1">
            <a:spLocks noGrp="1"/>
          </p:cNvSpPr>
          <p:nvPr>
            <p:ph type="subTitle" idx="13"/>
          </p:nvPr>
        </p:nvSpPr>
        <p:spPr>
          <a:xfrm>
            <a:off x="5969776" y="2040775"/>
            <a:ext cx="22677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5" name="Google Shape;705;p30"/>
          <p:cNvSpPr txBox="1">
            <a:spLocks noGrp="1"/>
          </p:cNvSpPr>
          <p:nvPr>
            <p:ph type="title" idx="14"/>
          </p:nvPr>
        </p:nvSpPr>
        <p:spPr>
          <a:xfrm>
            <a:off x="5969774" y="2674125"/>
            <a:ext cx="2267700" cy="36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500"/>
              <a:buNone/>
              <a:defRPr sz="2400">
                <a:solidFill>
                  <a:schemeClr val="dk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706" name="Google Shape;706;p30"/>
          <p:cNvSpPr txBox="1">
            <a:spLocks noGrp="1"/>
          </p:cNvSpPr>
          <p:nvPr>
            <p:ph type="subTitle" idx="15"/>
          </p:nvPr>
        </p:nvSpPr>
        <p:spPr>
          <a:xfrm>
            <a:off x="5969776" y="3071800"/>
            <a:ext cx="2267700" cy="48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707" name="Google Shape;707;p30"/>
          <p:cNvGrpSpPr/>
          <p:nvPr/>
        </p:nvGrpSpPr>
        <p:grpSpPr>
          <a:xfrm rot="10800000">
            <a:off x="7283123" y="4661884"/>
            <a:ext cx="393080" cy="492538"/>
            <a:chOff x="7462019" y="2740914"/>
            <a:chExt cx="248392" cy="311241"/>
          </a:xfrm>
        </p:grpSpPr>
        <p:sp>
          <p:nvSpPr>
            <p:cNvPr id="708" name="Google Shape;708;p30"/>
            <p:cNvSpPr/>
            <p:nvPr/>
          </p:nvSpPr>
          <p:spPr>
            <a:xfrm rot="860262">
              <a:off x="7486037" y="2873144"/>
              <a:ext cx="123160" cy="148926"/>
            </a:xfrm>
            <a:custGeom>
              <a:avLst/>
              <a:gdLst/>
              <a:ahLst/>
              <a:cxnLst/>
              <a:rect l="l" t="t" r="r" b="b"/>
              <a:pathLst>
                <a:path w="3929" h="4751" extrusionOk="0">
                  <a:moveTo>
                    <a:pt x="1662" y="1"/>
                  </a:moveTo>
                  <a:lnTo>
                    <a:pt x="288" y="2979"/>
                  </a:lnTo>
                  <a:cubicBezTo>
                    <a:pt x="0" y="3608"/>
                    <a:pt x="273" y="4349"/>
                    <a:pt x="897" y="4636"/>
                  </a:cubicBezTo>
                  <a:cubicBezTo>
                    <a:pt x="1067" y="4714"/>
                    <a:pt x="1245" y="4751"/>
                    <a:pt x="1420" y="4751"/>
                  </a:cubicBezTo>
                  <a:cubicBezTo>
                    <a:pt x="1893" y="4751"/>
                    <a:pt x="2345" y="4482"/>
                    <a:pt x="2554" y="4027"/>
                  </a:cubicBezTo>
                  <a:lnTo>
                    <a:pt x="3929" y="1044"/>
                  </a:lnTo>
                  <a:lnTo>
                    <a:pt x="166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09" name="Google Shape;709;p30"/>
            <p:cNvSpPr/>
            <p:nvPr/>
          </p:nvSpPr>
          <p:spPr>
            <a:xfrm rot="860262">
              <a:off x="7565661" y="2770467"/>
              <a:ext cx="118897" cy="151466"/>
            </a:xfrm>
            <a:custGeom>
              <a:avLst/>
              <a:gdLst/>
              <a:ahLst/>
              <a:cxnLst/>
              <a:rect l="l" t="t" r="r" b="b"/>
              <a:pathLst>
                <a:path w="3793" h="4832" extrusionOk="0">
                  <a:moveTo>
                    <a:pt x="2541" y="0"/>
                  </a:moveTo>
                  <a:cubicBezTo>
                    <a:pt x="2061" y="0"/>
                    <a:pt x="1614" y="275"/>
                    <a:pt x="1409" y="722"/>
                  </a:cubicBezTo>
                  <a:lnTo>
                    <a:pt x="0" y="3788"/>
                  </a:lnTo>
                  <a:lnTo>
                    <a:pt x="2267" y="4831"/>
                  </a:lnTo>
                  <a:lnTo>
                    <a:pt x="3680" y="1770"/>
                  </a:lnTo>
                  <a:cubicBezTo>
                    <a:pt x="3754" y="1604"/>
                    <a:pt x="3793" y="1429"/>
                    <a:pt x="3793" y="1248"/>
                  </a:cubicBezTo>
                  <a:cubicBezTo>
                    <a:pt x="3793" y="664"/>
                    <a:pt x="3383" y="152"/>
                    <a:pt x="2813" y="30"/>
                  </a:cubicBezTo>
                  <a:cubicBezTo>
                    <a:pt x="2722" y="10"/>
                    <a:pt x="2631" y="0"/>
                    <a:pt x="25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10" name="Google Shape;710;p30"/>
            <p:cNvSpPr/>
            <p:nvPr/>
          </p:nvSpPr>
          <p:spPr>
            <a:xfrm rot="860262">
              <a:off x="7492991" y="2759739"/>
              <a:ext cx="186448" cy="273591"/>
            </a:xfrm>
            <a:custGeom>
              <a:avLst/>
              <a:gdLst/>
              <a:ahLst/>
              <a:cxnLst/>
              <a:rect l="l" t="t" r="r" b="b"/>
              <a:pathLst>
                <a:path w="5948" h="8728" extrusionOk="0">
                  <a:moveTo>
                    <a:pt x="4432" y="183"/>
                  </a:moveTo>
                  <a:cubicBezTo>
                    <a:pt x="4593" y="183"/>
                    <a:pt x="4753" y="217"/>
                    <a:pt x="4904" y="285"/>
                  </a:cubicBezTo>
                  <a:cubicBezTo>
                    <a:pt x="5309" y="476"/>
                    <a:pt x="5567" y="880"/>
                    <a:pt x="5572" y="1329"/>
                  </a:cubicBezTo>
                  <a:cubicBezTo>
                    <a:pt x="5572" y="1494"/>
                    <a:pt x="5538" y="1660"/>
                    <a:pt x="5470" y="1806"/>
                  </a:cubicBezTo>
                  <a:lnTo>
                    <a:pt x="2682" y="7855"/>
                  </a:lnTo>
                  <a:cubicBezTo>
                    <a:pt x="2486" y="8275"/>
                    <a:pt x="2073" y="8521"/>
                    <a:pt x="1640" y="8521"/>
                  </a:cubicBezTo>
                  <a:cubicBezTo>
                    <a:pt x="1480" y="8521"/>
                    <a:pt x="1317" y="8487"/>
                    <a:pt x="1161" y="8416"/>
                  </a:cubicBezTo>
                  <a:cubicBezTo>
                    <a:pt x="586" y="8153"/>
                    <a:pt x="337" y="7470"/>
                    <a:pt x="600" y="6895"/>
                  </a:cubicBezTo>
                  <a:lnTo>
                    <a:pt x="3384" y="851"/>
                  </a:lnTo>
                  <a:cubicBezTo>
                    <a:pt x="3574" y="441"/>
                    <a:pt x="3983" y="183"/>
                    <a:pt x="4432" y="183"/>
                  </a:cubicBezTo>
                  <a:close/>
                  <a:moveTo>
                    <a:pt x="4416" y="1"/>
                  </a:moveTo>
                  <a:cubicBezTo>
                    <a:pt x="3913" y="1"/>
                    <a:pt x="3432" y="282"/>
                    <a:pt x="3198" y="763"/>
                  </a:cubicBezTo>
                  <a:lnTo>
                    <a:pt x="415" y="6812"/>
                  </a:lnTo>
                  <a:cubicBezTo>
                    <a:pt x="1" y="7704"/>
                    <a:pt x="654" y="8723"/>
                    <a:pt x="1639" y="8728"/>
                  </a:cubicBezTo>
                  <a:cubicBezTo>
                    <a:pt x="2165" y="8728"/>
                    <a:pt x="2643" y="8421"/>
                    <a:pt x="2867" y="7938"/>
                  </a:cubicBezTo>
                  <a:lnTo>
                    <a:pt x="5655" y="1894"/>
                  </a:lnTo>
                  <a:cubicBezTo>
                    <a:pt x="5948" y="1216"/>
                    <a:pt x="5650" y="432"/>
                    <a:pt x="4982" y="125"/>
                  </a:cubicBezTo>
                  <a:cubicBezTo>
                    <a:pt x="4798" y="41"/>
                    <a:pt x="4606" y="1"/>
                    <a:pt x="44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11" name="Google Shape;711;p30"/>
            <p:cNvSpPr/>
            <p:nvPr/>
          </p:nvSpPr>
          <p:spPr>
            <a:xfrm rot="860262">
              <a:off x="7550102" y="2878143"/>
              <a:ext cx="73852" cy="38525"/>
            </a:xfrm>
            <a:custGeom>
              <a:avLst/>
              <a:gdLst/>
              <a:ahLst/>
              <a:cxnLst/>
              <a:rect l="l" t="t" r="r" b="b"/>
              <a:pathLst>
                <a:path w="2356" h="1229" extrusionOk="0">
                  <a:moveTo>
                    <a:pt x="89" y="1"/>
                  </a:moveTo>
                  <a:lnTo>
                    <a:pt x="1" y="186"/>
                  </a:lnTo>
                  <a:lnTo>
                    <a:pt x="2272" y="1229"/>
                  </a:lnTo>
                  <a:lnTo>
                    <a:pt x="2355" y="1044"/>
                  </a:lnTo>
                  <a:lnTo>
                    <a:pt x="8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712" name="Google Shape;712;p30"/>
          <p:cNvGrpSpPr/>
          <p:nvPr/>
        </p:nvGrpSpPr>
        <p:grpSpPr>
          <a:xfrm rot="10800000">
            <a:off x="101740" y="1446380"/>
            <a:ext cx="483187" cy="450345"/>
            <a:chOff x="5467179" y="2412672"/>
            <a:chExt cx="305332" cy="284578"/>
          </a:xfrm>
        </p:grpSpPr>
        <p:sp>
          <p:nvSpPr>
            <p:cNvPr id="713" name="Google Shape;713;p30"/>
            <p:cNvSpPr/>
            <p:nvPr/>
          </p:nvSpPr>
          <p:spPr>
            <a:xfrm rot="860262">
              <a:off x="5493726" y="2515525"/>
              <a:ext cx="146889" cy="139397"/>
            </a:xfrm>
            <a:custGeom>
              <a:avLst/>
              <a:gdLst/>
              <a:ahLst/>
              <a:cxnLst/>
              <a:rect l="l" t="t" r="r" b="b"/>
              <a:pathLst>
                <a:path w="4686" h="4447" extrusionOk="0">
                  <a:moveTo>
                    <a:pt x="2974" y="0"/>
                  </a:moveTo>
                  <a:lnTo>
                    <a:pt x="586" y="2252"/>
                  </a:lnTo>
                  <a:cubicBezTo>
                    <a:pt x="45" y="2715"/>
                    <a:pt x="1" y="3534"/>
                    <a:pt x="488" y="4051"/>
                  </a:cubicBezTo>
                  <a:cubicBezTo>
                    <a:pt x="735" y="4315"/>
                    <a:pt x="1066" y="4446"/>
                    <a:pt x="1398" y="4446"/>
                  </a:cubicBezTo>
                  <a:cubicBezTo>
                    <a:pt x="1722" y="4446"/>
                    <a:pt x="2046" y="4321"/>
                    <a:pt x="2292" y="4070"/>
                  </a:cubicBezTo>
                  <a:lnTo>
                    <a:pt x="4685" y="1823"/>
                  </a:lnTo>
                  <a:lnTo>
                    <a:pt x="297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14" name="Google Shape;714;p30"/>
            <p:cNvSpPr/>
            <p:nvPr/>
          </p:nvSpPr>
          <p:spPr>
            <a:xfrm rot="860262">
              <a:off x="5604514" y="2458102"/>
              <a:ext cx="147014" cy="140275"/>
            </a:xfrm>
            <a:custGeom>
              <a:avLst/>
              <a:gdLst/>
              <a:ahLst/>
              <a:cxnLst/>
              <a:rect l="l" t="t" r="r" b="b"/>
              <a:pathLst>
                <a:path w="4690" h="4475" extrusionOk="0">
                  <a:moveTo>
                    <a:pt x="3313" y="0"/>
                  </a:moveTo>
                  <a:cubicBezTo>
                    <a:pt x="3004" y="0"/>
                    <a:pt x="2696" y="115"/>
                    <a:pt x="2457" y="341"/>
                  </a:cubicBezTo>
                  <a:lnTo>
                    <a:pt x="0" y="2651"/>
                  </a:lnTo>
                  <a:lnTo>
                    <a:pt x="1711" y="4474"/>
                  </a:lnTo>
                  <a:lnTo>
                    <a:pt x="4168" y="2159"/>
                  </a:lnTo>
                  <a:cubicBezTo>
                    <a:pt x="4299" y="2037"/>
                    <a:pt x="4402" y="1886"/>
                    <a:pt x="4470" y="1720"/>
                  </a:cubicBezTo>
                  <a:cubicBezTo>
                    <a:pt x="4689" y="1174"/>
                    <a:pt x="4499" y="551"/>
                    <a:pt x="4017" y="219"/>
                  </a:cubicBezTo>
                  <a:cubicBezTo>
                    <a:pt x="3803" y="73"/>
                    <a:pt x="3557" y="0"/>
                    <a:pt x="33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15" name="Google Shape;715;p30"/>
            <p:cNvSpPr/>
            <p:nvPr/>
          </p:nvSpPr>
          <p:spPr>
            <a:xfrm rot="860262">
              <a:off x="5491419" y="2440923"/>
              <a:ext cx="256852" cy="228076"/>
            </a:xfrm>
            <a:custGeom>
              <a:avLst/>
              <a:gdLst/>
              <a:ahLst/>
              <a:cxnLst/>
              <a:rect l="l" t="t" r="r" b="b"/>
              <a:pathLst>
                <a:path w="8194" h="7276" extrusionOk="0">
                  <a:moveTo>
                    <a:pt x="6654" y="217"/>
                  </a:moveTo>
                  <a:cubicBezTo>
                    <a:pt x="7692" y="217"/>
                    <a:pt x="8194" y="1489"/>
                    <a:pt x="7438" y="2201"/>
                  </a:cubicBezTo>
                  <a:lnTo>
                    <a:pt x="2589" y="6758"/>
                  </a:lnTo>
                  <a:cubicBezTo>
                    <a:pt x="2366" y="6976"/>
                    <a:pt x="2078" y="7083"/>
                    <a:pt x="1791" y="7083"/>
                  </a:cubicBezTo>
                  <a:cubicBezTo>
                    <a:pt x="1486" y="7083"/>
                    <a:pt x="1181" y="6963"/>
                    <a:pt x="956" y="6724"/>
                  </a:cubicBezTo>
                  <a:cubicBezTo>
                    <a:pt x="517" y="6256"/>
                    <a:pt x="541" y="5520"/>
                    <a:pt x="1019" y="5091"/>
                  </a:cubicBezTo>
                  <a:lnTo>
                    <a:pt x="5864" y="529"/>
                  </a:lnTo>
                  <a:cubicBezTo>
                    <a:pt x="6079" y="329"/>
                    <a:pt x="6361" y="217"/>
                    <a:pt x="6654" y="217"/>
                  </a:cubicBezTo>
                  <a:close/>
                  <a:moveTo>
                    <a:pt x="6669" y="0"/>
                  </a:moveTo>
                  <a:cubicBezTo>
                    <a:pt x="6330" y="0"/>
                    <a:pt x="5990" y="127"/>
                    <a:pt x="5728" y="383"/>
                  </a:cubicBezTo>
                  <a:lnTo>
                    <a:pt x="878" y="4940"/>
                  </a:lnTo>
                  <a:cubicBezTo>
                    <a:pt x="0" y="5764"/>
                    <a:pt x="556" y="7241"/>
                    <a:pt x="1760" y="7275"/>
                  </a:cubicBezTo>
                  <a:lnTo>
                    <a:pt x="1804" y="7275"/>
                  </a:lnTo>
                  <a:cubicBezTo>
                    <a:pt x="2145" y="7275"/>
                    <a:pt x="2476" y="7143"/>
                    <a:pt x="2730" y="6909"/>
                  </a:cubicBezTo>
                  <a:lnTo>
                    <a:pt x="7580" y="2347"/>
                  </a:lnTo>
                  <a:cubicBezTo>
                    <a:pt x="8135" y="1840"/>
                    <a:pt x="8170" y="973"/>
                    <a:pt x="7653" y="427"/>
                  </a:cubicBezTo>
                  <a:cubicBezTo>
                    <a:pt x="7387" y="143"/>
                    <a:pt x="7028" y="0"/>
                    <a:pt x="66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16" name="Google Shape;716;p30"/>
            <p:cNvSpPr/>
            <p:nvPr/>
          </p:nvSpPr>
          <p:spPr>
            <a:xfrm rot="860262">
              <a:off x="5593468" y="2525913"/>
              <a:ext cx="58242" cy="61439"/>
            </a:xfrm>
            <a:custGeom>
              <a:avLst/>
              <a:gdLst/>
              <a:ahLst/>
              <a:cxnLst/>
              <a:rect l="l" t="t" r="r" b="b"/>
              <a:pathLst>
                <a:path w="1858" h="1960" extrusionOk="0">
                  <a:moveTo>
                    <a:pt x="146" y="0"/>
                  </a:moveTo>
                  <a:lnTo>
                    <a:pt x="0" y="142"/>
                  </a:lnTo>
                  <a:lnTo>
                    <a:pt x="1711" y="1960"/>
                  </a:lnTo>
                  <a:lnTo>
                    <a:pt x="1857" y="1818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717" name="Google Shape;717;p30"/>
          <p:cNvGrpSpPr/>
          <p:nvPr/>
        </p:nvGrpSpPr>
        <p:grpSpPr>
          <a:xfrm rot="10800000">
            <a:off x="8025492" y="102325"/>
            <a:ext cx="504021" cy="361201"/>
            <a:chOff x="8201303" y="1121442"/>
            <a:chExt cx="318496" cy="228247"/>
          </a:xfrm>
        </p:grpSpPr>
        <p:sp>
          <p:nvSpPr>
            <p:cNvPr id="718" name="Google Shape;718;p30"/>
            <p:cNvSpPr/>
            <p:nvPr/>
          </p:nvSpPr>
          <p:spPr>
            <a:xfrm rot="860262">
              <a:off x="8213390" y="1182711"/>
              <a:ext cx="155885" cy="114163"/>
            </a:xfrm>
            <a:custGeom>
              <a:avLst/>
              <a:gdLst/>
              <a:ahLst/>
              <a:cxnLst/>
              <a:rect l="l" t="t" r="r" b="b"/>
              <a:pathLst>
                <a:path w="4973" h="3642" extrusionOk="0">
                  <a:moveTo>
                    <a:pt x="4051" y="1"/>
                  </a:moveTo>
                  <a:lnTo>
                    <a:pt x="1000" y="1219"/>
                  </a:lnTo>
                  <a:cubicBezTo>
                    <a:pt x="332" y="1458"/>
                    <a:pt x="1" y="2199"/>
                    <a:pt x="259" y="2857"/>
                  </a:cubicBezTo>
                  <a:cubicBezTo>
                    <a:pt x="456" y="3344"/>
                    <a:pt x="926" y="3642"/>
                    <a:pt x="1420" y="3642"/>
                  </a:cubicBezTo>
                  <a:cubicBezTo>
                    <a:pt x="1588" y="3642"/>
                    <a:pt x="1758" y="3607"/>
                    <a:pt x="1921" y="3535"/>
                  </a:cubicBezTo>
                  <a:lnTo>
                    <a:pt x="4973" y="2316"/>
                  </a:lnTo>
                  <a:lnTo>
                    <a:pt x="405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19" name="Google Shape;719;p30"/>
            <p:cNvSpPr/>
            <p:nvPr/>
          </p:nvSpPr>
          <p:spPr>
            <a:xfrm rot="860262">
              <a:off x="8346820" y="1173023"/>
              <a:ext cx="151904" cy="114540"/>
            </a:xfrm>
            <a:custGeom>
              <a:avLst/>
              <a:gdLst/>
              <a:ahLst/>
              <a:cxnLst/>
              <a:rect l="l" t="t" r="r" b="b"/>
              <a:pathLst>
                <a:path w="4846" h="3654" extrusionOk="0">
                  <a:moveTo>
                    <a:pt x="3597" y="0"/>
                  </a:moveTo>
                  <a:cubicBezTo>
                    <a:pt x="3441" y="0"/>
                    <a:pt x="3283" y="29"/>
                    <a:pt x="3130" y="91"/>
                  </a:cubicBezTo>
                  <a:lnTo>
                    <a:pt x="0" y="1339"/>
                  </a:lnTo>
                  <a:lnTo>
                    <a:pt x="922" y="3654"/>
                  </a:lnTo>
                  <a:lnTo>
                    <a:pt x="4056" y="2406"/>
                  </a:lnTo>
                  <a:cubicBezTo>
                    <a:pt x="4533" y="2216"/>
                    <a:pt x="4845" y="1758"/>
                    <a:pt x="4845" y="1246"/>
                  </a:cubicBezTo>
                  <a:cubicBezTo>
                    <a:pt x="4845" y="1085"/>
                    <a:pt x="4811" y="929"/>
                    <a:pt x="4753" y="783"/>
                  </a:cubicBezTo>
                  <a:cubicBezTo>
                    <a:pt x="4560" y="297"/>
                    <a:pt x="4093" y="0"/>
                    <a:pt x="359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20" name="Google Shape;720;p30"/>
            <p:cNvSpPr/>
            <p:nvPr/>
          </p:nvSpPr>
          <p:spPr>
            <a:xfrm rot="860262">
              <a:off x="8216906" y="1154488"/>
              <a:ext cx="287289" cy="162155"/>
            </a:xfrm>
            <a:custGeom>
              <a:avLst/>
              <a:gdLst/>
              <a:ahLst/>
              <a:cxnLst/>
              <a:rect l="l" t="t" r="r" b="b"/>
              <a:pathLst>
                <a:path w="9165" h="5173" extrusionOk="0">
                  <a:moveTo>
                    <a:pt x="7639" y="206"/>
                  </a:moveTo>
                  <a:lnTo>
                    <a:pt x="7639" y="210"/>
                  </a:lnTo>
                  <a:cubicBezTo>
                    <a:pt x="8106" y="210"/>
                    <a:pt x="8526" y="493"/>
                    <a:pt x="8701" y="932"/>
                  </a:cubicBezTo>
                  <a:cubicBezTo>
                    <a:pt x="8755" y="1063"/>
                    <a:pt x="8784" y="1210"/>
                    <a:pt x="8784" y="1351"/>
                  </a:cubicBezTo>
                  <a:cubicBezTo>
                    <a:pt x="8784" y="1824"/>
                    <a:pt x="8496" y="2248"/>
                    <a:pt x="8058" y="2419"/>
                  </a:cubicBezTo>
                  <a:lnTo>
                    <a:pt x="1877" y="4885"/>
                  </a:lnTo>
                  <a:cubicBezTo>
                    <a:pt x="1739" y="4940"/>
                    <a:pt x="1593" y="4968"/>
                    <a:pt x="1448" y="4968"/>
                  </a:cubicBezTo>
                  <a:cubicBezTo>
                    <a:pt x="1297" y="4968"/>
                    <a:pt x="1146" y="4937"/>
                    <a:pt x="1005" y="4875"/>
                  </a:cubicBezTo>
                  <a:cubicBezTo>
                    <a:pt x="59" y="4475"/>
                    <a:pt x="79" y="3135"/>
                    <a:pt x="1029" y="2755"/>
                  </a:cubicBezTo>
                  <a:lnTo>
                    <a:pt x="7210" y="288"/>
                  </a:lnTo>
                  <a:cubicBezTo>
                    <a:pt x="7346" y="235"/>
                    <a:pt x="7492" y="206"/>
                    <a:pt x="7639" y="206"/>
                  </a:cubicBezTo>
                  <a:close/>
                  <a:moveTo>
                    <a:pt x="7639" y="1"/>
                  </a:moveTo>
                  <a:cubicBezTo>
                    <a:pt x="7471" y="1"/>
                    <a:pt x="7301" y="32"/>
                    <a:pt x="7136" y="98"/>
                  </a:cubicBezTo>
                  <a:lnTo>
                    <a:pt x="951" y="2565"/>
                  </a:lnTo>
                  <a:cubicBezTo>
                    <a:pt x="352" y="2804"/>
                    <a:pt x="1" y="3437"/>
                    <a:pt x="122" y="4076"/>
                  </a:cubicBezTo>
                  <a:cubicBezTo>
                    <a:pt x="244" y="4709"/>
                    <a:pt x="805" y="5172"/>
                    <a:pt x="1448" y="5172"/>
                  </a:cubicBezTo>
                  <a:cubicBezTo>
                    <a:pt x="1624" y="5172"/>
                    <a:pt x="1794" y="5138"/>
                    <a:pt x="1950" y="5075"/>
                  </a:cubicBezTo>
                  <a:lnTo>
                    <a:pt x="8136" y="2604"/>
                  </a:lnTo>
                  <a:cubicBezTo>
                    <a:pt x="8828" y="2331"/>
                    <a:pt x="9164" y="1541"/>
                    <a:pt x="8886" y="849"/>
                  </a:cubicBezTo>
                  <a:cubicBezTo>
                    <a:pt x="8678" y="322"/>
                    <a:pt x="8173" y="1"/>
                    <a:pt x="76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21" name="Google Shape;721;p30"/>
            <p:cNvSpPr/>
            <p:nvPr/>
          </p:nvSpPr>
          <p:spPr>
            <a:xfrm rot="860262">
              <a:off x="8340393" y="1197516"/>
              <a:ext cx="35045" cy="75074"/>
            </a:xfrm>
            <a:custGeom>
              <a:avLst/>
              <a:gdLst/>
              <a:ahLst/>
              <a:cxnLst/>
              <a:rect l="l" t="t" r="r" b="b"/>
              <a:pathLst>
                <a:path w="1118" h="2395" extrusionOk="0">
                  <a:moveTo>
                    <a:pt x="191" y="1"/>
                  </a:moveTo>
                  <a:lnTo>
                    <a:pt x="1" y="79"/>
                  </a:lnTo>
                  <a:lnTo>
                    <a:pt x="927" y="2394"/>
                  </a:lnTo>
                  <a:lnTo>
                    <a:pt x="1117" y="2321"/>
                  </a:lnTo>
                  <a:lnTo>
                    <a:pt x="19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722" name="Google Shape;722;p30"/>
          <p:cNvGrpSpPr/>
          <p:nvPr/>
        </p:nvGrpSpPr>
        <p:grpSpPr>
          <a:xfrm rot="10800000">
            <a:off x="8454146" y="3533426"/>
            <a:ext cx="501524" cy="377094"/>
            <a:chOff x="5381375" y="1945244"/>
            <a:chExt cx="316919" cy="238290"/>
          </a:xfrm>
        </p:grpSpPr>
        <p:sp>
          <p:nvSpPr>
            <p:cNvPr id="723" name="Google Shape;723;p30"/>
            <p:cNvSpPr/>
            <p:nvPr/>
          </p:nvSpPr>
          <p:spPr>
            <a:xfrm rot="860262">
              <a:off x="5515519" y="2042632"/>
              <a:ext cx="154349" cy="119649"/>
            </a:xfrm>
            <a:custGeom>
              <a:avLst/>
              <a:gdLst/>
              <a:ahLst/>
              <a:cxnLst/>
              <a:rect l="l" t="t" r="r" b="b"/>
              <a:pathLst>
                <a:path w="4924" h="3817" extrusionOk="0">
                  <a:moveTo>
                    <a:pt x="1064" y="0"/>
                  </a:moveTo>
                  <a:lnTo>
                    <a:pt x="1" y="2262"/>
                  </a:lnTo>
                  <a:lnTo>
                    <a:pt x="3047" y="3700"/>
                  </a:lnTo>
                  <a:cubicBezTo>
                    <a:pt x="3213" y="3778"/>
                    <a:pt x="3393" y="3817"/>
                    <a:pt x="3579" y="3817"/>
                  </a:cubicBezTo>
                  <a:cubicBezTo>
                    <a:pt x="4164" y="3817"/>
                    <a:pt x="4671" y="3412"/>
                    <a:pt x="4797" y="2842"/>
                  </a:cubicBezTo>
                  <a:cubicBezTo>
                    <a:pt x="4924" y="2272"/>
                    <a:pt x="4641" y="1692"/>
                    <a:pt x="4110" y="1443"/>
                  </a:cubicBezTo>
                  <a:lnTo>
                    <a:pt x="106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24" name="Google Shape;724;p30"/>
            <p:cNvSpPr/>
            <p:nvPr/>
          </p:nvSpPr>
          <p:spPr>
            <a:xfrm rot="860262">
              <a:off x="5408914" y="1965983"/>
              <a:ext cx="155729" cy="118928"/>
            </a:xfrm>
            <a:custGeom>
              <a:avLst/>
              <a:gdLst/>
              <a:ahLst/>
              <a:cxnLst/>
              <a:rect l="l" t="t" r="r" b="b"/>
              <a:pathLst>
                <a:path w="4968" h="3794" extrusionOk="0">
                  <a:moveTo>
                    <a:pt x="1429" y="1"/>
                  </a:moveTo>
                  <a:cubicBezTo>
                    <a:pt x="963" y="1"/>
                    <a:pt x="514" y="264"/>
                    <a:pt x="303" y="713"/>
                  </a:cubicBezTo>
                  <a:cubicBezTo>
                    <a:pt x="1" y="1352"/>
                    <a:pt x="283" y="2107"/>
                    <a:pt x="932" y="2390"/>
                  </a:cubicBezTo>
                  <a:lnTo>
                    <a:pt x="3900" y="3794"/>
                  </a:lnTo>
                  <a:lnTo>
                    <a:pt x="4968" y="1532"/>
                  </a:lnTo>
                  <a:lnTo>
                    <a:pt x="1994" y="138"/>
                  </a:lnTo>
                  <a:cubicBezTo>
                    <a:pt x="1813" y="45"/>
                    <a:pt x="1619" y="1"/>
                    <a:pt x="142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25" name="Google Shape;725;p30"/>
            <p:cNvSpPr/>
            <p:nvPr/>
          </p:nvSpPr>
          <p:spPr>
            <a:xfrm rot="860262">
              <a:off x="5398478" y="1977544"/>
              <a:ext cx="282713" cy="173690"/>
            </a:xfrm>
            <a:custGeom>
              <a:avLst/>
              <a:gdLst/>
              <a:ahLst/>
              <a:cxnLst/>
              <a:rect l="l" t="t" r="r" b="b"/>
              <a:pathLst>
                <a:path w="9019" h="5541" extrusionOk="0">
                  <a:moveTo>
                    <a:pt x="1575" y="222"/>
                  </a:moveTo>
                  <a:cubicBezTo>
                    <a:pt x="1725" y="222"/>
                    <a:pt x="1878" y="252"/>
                    <a:pt x="2024" y="315"/>
                  </a:cubicBezTo>
                  <a:lnTo>
                    <a:pt x="8048" y="3157"/>
                  </a:lnTo>
                  <a:cubicBezTo>
                    <a:pt x="8618" y="3425"/>
                    <a:pt x="8862" y="4107"/>
                    <a:pt x="8594" y="4682"/>
                  </a:cubicBezTo>
                  <a:cubicBezTo>
                    <a:pt x="8404" y="5082"/>
                    <a:pt x="7999" y="5336"/>
                    <a:pt x="7561" y="5336"/>
                  </a:cubicBezTo>
                  <a:cubicBezTo>
                    <a:pt x="7551" y="5336"/>
                    <a:pt x="7542" y="5336"/>
                    <a:pt x="7532" y="5336"/>
                  </a:cubicBezTo>
                  <a:cubicBezTo>
                    <a:pt x="7372" y="5336"/>
                    <a:pt x="7216" y="5297"/>
                    <a:pt x="7073" y="5228"/>
                  </a:cubicBezTo>
                  <a:lnTo>
                    <a:pt x="4022" y="3790"/>
                  </a:lnTo>
                  <a:lnTo>
                    <a:pt x="1049" y="2387"/>
                  </a:lnTo>
                  <a:cubicBezTo>
                    <a:pt x="503" y="2104"/>
                    <a:pt x="274" y="1441"/>
                    <a:pt x="537" y="880"/>
                  </a:cubicBezTo>
                  <a:cubicBezTo>
                    <a:pt x="732" y="468"/>
                    <a:pt x="1145" y="222"/>
                    <a:pt x="1575" y="222"/>
                  </a:cubicBezTo>
                  <a:close/>
                  <a:moveTo>
                    <a:pt x="1542" y="1"/>
                  </a:moveTo>
                  <a:cubicBezTo>
                    <a:pt x="1037" y="1"/>
                    <a:pt x="552" y="286"/>
                    <a:pt x="322" y="773"/>
                  </a:cubicBezTo>
                  <a:cubicBezTo>
                    <a:pt x="1" y="1446"/>
                    <a:pt x="288" y="2250"/>
                    <a:pt x="966" y="2572"/>
                  </a:cubicBezTo>
                  <a:lnTo>
                    <a:pt x="6986" y="5413"/>
                  </a:lnTo>
                  <a:cubicBezTo>
                    <a:pt x="7161" y="5496"/>
                    <a:pt x="7361" y="5540"/>
                    <a:pt x="7561" y="5540"/>
                  </a:cubicBezTo>
                  <a:cubicBezTo>
                    <a:pt x="8189" y="5540"/>
                    <a:pt x="8740" y="5106"/>
                    <a:pt x="8877" y="4487"/>
                  </a:cubicBezTo>
                  <a:cubicBezTo>
                    <a:pt x="9018" y="3868"/>
                    <a:pt x="8711" y="3240"/>
                    <a:pt x="8136" y="2971"/>
                  </a:cubicBezTo>
                  <a:lnTo>
                    <a:pt x="2116" y="130"/>
                  </a:lnTo>
                  <a:cubicBezTo>
                    <a:pt x="1931" y="42"/>
                    <a:pt x="1735" y="1"/>
                    <a:pt x="15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26" name="Google Shape;726;p30"/>
            <p:cNvSpPr/>
            <p:nvPr/>
          </p:nvSpPr>
          <p:spPr>
            <a:xfrm rot="860262">
              <a:off x="5520305" y="2026807"/>
              <a:ext cx="39152" cy="73539"/>
            </a:xfrm>
            <a:custGeom>
              <a:avLst/>
              <a:gdLst/>
              <a:ahLst/>
              <a:cxnLst/>
              <a:rect l="l" t="t" r="r" b="b"/>
              <a:pathLst>
                <a:path w="1249" h="2346" extrusionOk="0">
                  <a:moveTo>
                    <a:pt x="1063" y="1"/>
                  </a:moveTo>
                  <a:lnTo>
                    <a:pt x="1" y="2257"/>
                  </a:lnTo>
                  <a:lnTo>
                    <a:pt x="186" y="2345"/>
                  </a:lnTo>
                  <a:lnTo>
                    <a:pt x="1248" y="88"/>
                  </a:lnTo>
                  <a:lnTo>
                    <a:pt x="106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727" name="Google Shape;727;p30"/>
          <p:cNvSpPr/>
          <p:nvPr/>
        </p:nvSpPr>
        <p:spPr>
          <a:xfrm rot="10800000">
            <a:off x="8529488" y="4574486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28" name="Google Shape;728;p30"/>
          <p:cNvSpPr/>
          <p:nvPr/>
        </p:nvSpPr>
        <p:spPr>
          <a:xfrm rot="10800000">
            <a:off x="259888" y="217548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29" name="Google Shape;729;p30"/>
          <p:cNvSpPr/>
          <p:nvPr/>
        </p:nvSpPr>
        <p:spPr>
          <a:xfrm rot="10800000">
            <a:off x="8673975" y="1074798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30" name="Google Shape;730;p30"/>
          <p:cNvSpPr/>
          <p:nvPr/>
        </p:nvSpPr>
        <p:spPr>
          <a:xfrm rot="10800000">
            <a:off x="363688" y="4797523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CUSTOM">
    <p:spTree>
      <p:nvGrpSpPr>
        <p:cNvPr id="1" name="Shape 7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" name="Google Shape;732;p31"/>
          <p:cNvSpPr txBox="1">
            <a:spLocks noGrp="1"/>
          </p:cNvSpPr>
          <p:nvPr>
            <p:ph type="ctrTitle"/>
          </p:nvPr>
        </p:nvSpPr>
        <p:spPr>
          <a:xfrm>
            <a:off x="4362450" y="725625"/>
            <a:ext cx="3972600" cy="863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6000" b="1">
                <a:latin typeface="Candal"/>
                <a:ea typeface="Candal"/>
                <a:cs typeface="Candal"/>
                <a:sym typeface="Candal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733" name="Google Shape;733;p31"/>
          <p:cNvSpPr txBox="1">
            <a:spLocks noGrp="1"/>
          </p:cNvSpPr>
          <p:nvPr>
            <p:ph type="subTitle" idx="1"/>
          </p:nvPr>
        </p:nvSpPr>
        <p:spPr>
          <a:xfrm>
            <a:off x="4362450" y="1640700"/>
            <a:ext cx="3972600" cy="132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>
                <a:latin typeface="Armata"/>
                <a:ea typeface="Armata"/>
                <a:cs typeface="Armata"/>
                <a:sym typeface="Armata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734" name="Google Shape;734;p31"/>
          <p:cNvSpPr txBox="1"/>
          <p:nvPr/>
        </p:nvSpPr>
        <p:spPr>
          <a:xfrm>
            <a:off x="4362450" y="3186425"/>
            <a:ext cx="3972600" cy="6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accent1"/>
                </a:solidFill>
                <a:latin typeface="Armata"/>
                <a:ea typeface="Armata"/>
                <a:cs typeface="Armata"/>
                <a:sym typeface="Armata"/>
              </a:rPr>
              <a:t>CREDITS: This presentation template was created by </a:t>
            </a:r>
            <a:r>
              <a:rPr lang="en" sz="1200" b="1">
                <a:solidFill>
                  <a:schemeClr val="accent1"/>
                </a:solidFill>
                <a:uFill>
                  <a:noFill/>
                </a:uFill>
                <a:latin typeface="Armata"/>
                <a:ea typeface="Armata"/>
                <a:cs typeface="Armata"/>
                <a:sym typeface="Armata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200">
                <a:solidFill>
                  <a:schemeClr val="accent1"/>
                </a:solidFill>
                <a:latin typeface="Armata"/>
                <a:ea typeface="Armata"/>
                <a:cs typeface="Armata"/>
                <a:sym typeface="Armata"/>
              </a:rPr>
              <a:t>, including icons by </a:t>
            </a:r>
            <a:r>
              <a:rPr lang="en" sz="1200" b="1">
                <a:solidFill>
                  <a:schemeClr val="accent1"/>
                </a:solidFill>
                <a:uFill>
                  <a:noFill/>
                </a:uFill>
                <a:latin typeface="Armata"/>
                <a:ea typeface="Armata"/>
                <a:cs typeface="Armata"/>
                <a:sym typeface="Armata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200" b="1">
                <a:solidFill>
                  <a:schemeClr val="accent1"/>
                </a:solidFill>
                <a:latin typeface="Armata"/>
                <a:ea typeface="Armata"/>
                <a:cs typeface="Armata"/>
                <a:sym typeface="Armata"/>
              </a:rPr>
              <a:t> </a:t>
            </a:r>
            <a:r>
              <a:rPr lang="en" sz="1200">
                <a:solidFill>
                  <a:schemeClr val="accent1"/>
                </a:solidFill>
                <a:latin typeface="Armata"/>
                <a:ea typeface="Armata"/>
                <a:cs typeface="Armata"/>
                <a:sym typeface="Armata"/>
              </a:rPr>
              <a:t>and infographics &amp; images by </a:t>
            </a:r>
            <a:r>
              <a:rPr lang="en" sz="1200" b="1">
                <a:solidFill>
                  <a:schemeClr val="accent1"/>
                </a:solidFill>
                <a:uFill>
                  <a:noFill/>
                </a:uFill>
                <a:latin typeface="Armata"/>
                <a:ea typeface="Armata"/>
                <a:cs typeface="Armata"/>
                <a:sym typeface="Armata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endParaRPr sz="1200" b="1" dirty="0">
              <a:solidFill>
                <a:schemeClr val="accent1"/>
              </a:solidFill>
              <a:latin typeface="Armata"/>
              <a:ea typeface="Armata"/>
              <a:cs typeface="Armata"/>
              <a:sym typeface="Armata"/>
            </a:endParaRPr>
          </a:p>
        </p:txBody>
      </p:sp>
      <p:grpSp>
        <p:nvGrpSpPr>
          <p:cNvPr id="735" name="Google Shape;735;p31"/>
          <p:cNvGrpSpPr/>
          <p:nvPr/>
        </p:nvGrpSpPr>
        <p:grpSpPr>
          <a:xfrm>
            <a:off x="8549033" y="4587596"/>
            <a:ext cx="483187" cy="450345"/>
            <a:chOff x="5467179" y="2412672"/>
            <a:chExt cx="305332" cy="284578"/>
          </a:xfrm>
        </p:grpSpPr>
        <p:sp>
          <p:nvSpPr>
            <p:cNvPr id="736" name="Google Shape;736;p31"/>
            <p:cNvSpPr/>
            <p:nvPr/>
          </p:nvSpPr>
          <p:spPr>
            <a:xfrm rot="860262">
              <a:off x="5493726" y="2515525"/>
              <a:ext cx="146889" cy="139397"/>
            </a:xfrm>
            <a:custGeom>
              <a:avLst/>
              <a:gdLst/>
              <a:ahLst/>
              <a:cxnLst/>
              <a:rect l="l" t="t" r="r" b="b"/>
              <a:pathLst>
                <a:path w="4686" h="4447" extrusionOk="0">
                  <a:moveTo>
                    <a:pt x="2974" y="0"/>
                  </a:moveTo>
                  <a:lnTo>
                    <a:pt x="586" y="2252"/>
                  </a:lnTo>
                  <a:cubicBezTo>
                    <a:pt x="45" y="2715"/>
                    <a:pt x="1" y="3534"/>
                    <a:pt x="488" y="4051"/>
                  </a:cubicBezTo>
                  <a:cubicBezTo>
                    <a:pt x="735" y="4315"/>
                    <a:pt x="1066" y="4446"/>
                    <a:pt x="1398" y="4446"/>
                  </a:cubicBezTo>
                  <a:cubicBezTo>
                    <a:pt x="1722" y="4446"/>
                    <a:pt x="2046" y="4321"/>
                    <a:pt x="2292" y="4070"/>
                  </a:cubicBezTo>
                  <a:lnTo>
                    <a:pt x="4685" y="1823"/>
                  </a:lnTo>
                  <a:lnTo>
                    <a:pt x="297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37" name="Google Shape;737;p31"/>
            <p:cNvSpPr/>
            <p:nvPr/>
          </p:nvSpPr>
          <p:spPr>
            <a:xfrm rot="860262">
              <a:off x="5604514" y="2458102"/>
              <a:ext cx="147014" cy="140275"/>
            </a:xfrm>
            <a:custGeom>
              <a:avLst/>
              <a:gdLst/>
              <a:ahLst/>
              <a:cxnLst/>
              <a:rect l="l" t="t" r="r" b="b"/>
              <a:pathLst>
                <a:path w="4690" h="4475" extrusionOk="0">
                  <a:moveTo>
                    <a:pt x="3313" y="0"/>
                  </a:moveTo>
                  <a:cubicBezTo>
                    <a:pt x="3004" y="0"/>
                    <a:pt x="2696" y="115"/>
                    <a:pt x="2457" y="341"/>
                  </a:cubicBezTo>
                  <a:lnTo>
                    <a:pt x="0" y="2651"/>
                  </a:lnTo>
                  <a:lnTo>
                    <a:pt x="1711" y="4474"/>
                  </a:lnTo>
                  <a:lnTo>
                    <a:pt x="4168" y="2159"/>
                  </a:lnTo>
                  <a:cubicBezTo>
                    <a:pt x="4299" y="2037"/>
                    <a:pt x="4402" y="1886"/>
                    <a:pt x="4470" y="1720"/>
                  </a:cubicBezTo>
                  <a:cubicBezTo>
                    <a:pt x="4689" y="1174"/>
                    <a:pt x="4499" y="551"/>
                    <a:pt x="4017" y="219"/>
                  </a:cubicBezTo>
                  <a:cubicBezTo>
                    <a:pt x="3803" y="73"/>
                    <a:pt x="3557" y="0"/>
                    <a:pt x="33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38" name="Google Shape;738;p31"/>
            <p:cNvSpPr/>
            <p:nvPr/>
          </p:nvSpPr>
          <p:spPr>
            <a:xfrm rot="860262">
              <a:off x="5491419" y="2440923"/>
              <a:ext cx="256852" cy="228076"/>
            </a:xfrm>
            <a:custGeom>
              <a:avLst/>
              <a:gdLst/>
              <a:ahLst/>
              <a:cxnLst/>
              <a:rect l="l" t="t" r="r" b="b"/>
              <a:pathLst>
                <a:path w="8194" h="7276" extrusionOk="0">
                  <a:moveTo>
                    <a:pt x="6654" y="217"/>
                  </a:moveTo>
                  <a:cubicBezTo>
                    <a:pt x="7692" y="217"/>
                    <a:pt x="8194" y="1489"/>
                    <a:pt x="7438" y="2201"/>
                  </a:cubicBezTo>
                  <a:lnTo>
                    <a:pt x="2589" y="6758"/>
                  </a:lnTo>
                  <a:cubicBezTo>
                    <a:pt x="2366" y="6976"/>
                    <a:pt x="2078" y="7083"/>
                    <a:pt x="1791" y="7083"/>
                  </a:cubicBezTo>
                  <a:cubicBezTo>
                    <a:pt x="1486" y="7083"/>
                    <a:pt x="1181" y="6963"/>
                    <a:pt x="956" y="6724"/>
                  </a:cubicBezTo>
                  <a:cubicBezTo>
                    <a:pt x="517" y="6256"/>
                    <a:pt x="541" y="5520"/>
                    <a:pt x="1019" y="5091"/>
                  </a:cubicBezTo>
                  <a:lnTo>
                    <a:pt x="5864" y="529"/>
                  </a:lnTo>
                  <a:cubicBezTo>
                    <a:pt x="6079" y="329"/>
                    <a:pt x="6361" y="217"/>
                    <a:pt x="6654" y="217"/>
                  </a:cubicBezTo>
                  <a:close/>
                  <a:moveTo>
                    <a:pt x="6669" y="0"/>
                  </a:moveTo>
                  <a:cubicBezTo>
                    <a:pt x="6330" y="0"/>
                    <a:pt x="5990" y="127"/>
                    <a:pt x="5728" y="383"/>
                  </a:cubicBezTo>
                  <a:lnTo>
                    <a:pt x="878" y="4940"/>
                  </a:lnTo>
                  <a:cubicBezTo>
                    <a:pt x="0" y="5764"/>
                    <a:pt x="556" y="7241"/>
                    <a:pt x="1760" y="7275"/>
                  </a:cubicBezTo>
                  <a:lnTo>
                    <a:pt x="1804" y="7275"/>
                  </a:lnTo>
                  <a:cubicBezTo>
                    <a:pt x="2145" y="7275"/>
                    <a:pt x="2476" y="7143"/>
                    <a:pt x="2730" y="6909"/>
                  </a:cubicBezTo>
                  <a:lnTo>
                    <a:pt x="7580" y="2347"/>
                  </a:lnTo>
                  <a:cubicBezTo>
                    <a:pt x="8135" y="1840"/>
                    <a:pt x="8170" y="973"/>
                    <a:pt x="7653" y="427"/>
                  </a:cubicBezTo>
                  <a:cubicBezTo>
                    <a:pt x="7387" y="143"/>
                    <a:pt x="7028" y="0"/>
                    <a:pt x="66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39" name="Google Shape;739;p31"/>
            <p:cNvSpPr/>
            <p:nvPr/>
          </p:nvSpPr>
          <p:spPr>
            <a:xfrm rot="860262">
              <a:off x="5593468" y="2525913"/>
              <a:ext cx="58242" cy="61439"/>
            </a:xfrm>
            <a:custGeom>
              <a:avLst/>
              <a:gdLst/>
              <a:ahLst/>
              <a:cxnLst/>
              <a:rect l="l" t="t" r="r" b="b"/>
              <a:pathLst>
                <a:path w="1858" h="1960" extrusionOk="0">
                  <a:moveTo>
                    <a:pt x="146" y="0"/>
                  </a:moveTo>
                  <a:lnTo>
                    <a:pt x="0" y="142"/>
                  </a:lnTo>
                  <a:lnTo>
                    <a:pt x="1711" y="1960"/>
                  </a:lnTo>
                  <a:lnTo>
                    <a:pt x="1857" y="1818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740" name="Google Shape;740;p31"/>
          <p:cNvGrpSpPr/>
          <p:nvPr/>
        </p:nvGrpSpPr>
        <p:grpSpPr>
          <a:xfrm>
            <a:off x="4641542" y="4452579"/>
            <a:ext cx="362486" cy="496218"/>
            <a:chOff x="7665335" y="2885404"/>
            <a:chExt cx="229059" cy="313566"/>
          </a:xfrm>
        </p:grpSpPr>
        <p:sp>
          <p:nvSpPr>
            <p:cNvPr id="741" name="Google Shape;741;p31"/>
            <p:cNvSpPr/>
            <p:nvPr/>
          </p:nvSpPr>
          <p:spPr>
            <a:xfrm rot="860262">
              <a:off x="7717046" y="2901387"/>
              <a:ext cx="116170" cy="152061"/>
            </a:xfrm>
            <a:custGeom>
              <a:avLst/>
              <a:gdLst/>
              <a:ahLst/>
              <a:cxnLst/>
              <a:rect l="l" t="t" r="r" b="b"/>
              <a:pathLst>
                <a:path w="3706" h="4851" extrusionOk="0">
                  <a:moveTo>
                    <a:pt x="1410" y="1"/>
                  </a:moveTo>
                  <a:cubicBezTo>
                    <a:pt x="1268" y="1"/>
                    <a:pt x="1127" y="25"/>
                    <a:pt x="995" y="74"/>
                  </a:cubicBezTo>
                  <a:cubicBezTo>
                    <a:pt x="347" y="303"/>
                    <a:pt x="1" y="1015"/>
                    <a:pt x="230" y="1663"/>
                  </a:cubicBezTo>
                  <a:lnTo>
                    <a:pt x="1351" y="4851"/>
                  </a:lnTo>
                  <a:lnTo>
                    <a:pt x="3705" y="4022"/>
                  </a:lnTo>
                  <a:lnTo>
                    <a:pt x="2589" y="839"/>
                  </a:lnTo>
                  <a:cubicBezTo>
                    <a:pt x="2414" y="337"/>
                    <a:pt x="1941" y="1"/>
                    <a:pt x="14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42" name="Google Shape;742;p31"/>
            <p:cNvSpPr/>
            <p:nvPr/>
          </p:nvSpPr>
          <p:spPr>
            <a:xfrm rot="860262">
              <a:off x="7727184" y="3033945"/>
              <a:ext cx="115229" cy="149522"/>
            </a:xfrm>
            <a:custGeom>
              <a:avLst/>
              <a:gdLst/>
              <a:ahLst/>
              <a:cxnLst/>
              <a:rect l="l" t="t" r="r" b="b"/>
              <a:pathLst>
                <a:path w="3676" h="4770" extrusionOk="0">
                  <a:moveTo>
                    <a:pt x="2354" y="0"/>
                  </a:moveTo>
                  <a:lnTo>
                    <a:pt x="0" y="829"/>
                  </a:lnTo>
                  <a:lnTo>
                    <a:pt x="1087" y="3924"/>
                  </a:lnTo>
                  <a:cubicBezTo>
                    <a:pt x="1264" y="4444"/>
                    <a:pt x="1747" y="4770"/>
                    <a:pt x="2266" y="4770"/>
                  </a:cubicBezTo>
                  <a:cubicBezTo>
                    <a:pt x="2403" y="4770"/>
                    <a:pt x="2543" y="4747"/>
                    <a:pt x="2681" y="4699"/>
                  </a:cubicBezTo>
                  <a:cubicBezTo>
                    <a:pt x="3334" y="4470"/>
                    <a:pt x="3675" y="3748"/>
                    <a:pt x="3441" y="3095"/>
                  </a:cubicBezTo>
                  <a:lnTo>
                    <a:pt x="235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43" name="Google Shape;743;p31"/>
            <p:cNvSpPr/>
            <p:nvPr/>
          </p:nvSpPr>
          <p:spPr>
            <a:xfrm rot="860262">
              <a:off x="7697644" y="2901379"/>
              <a:ext cx="164443" cy="281616"/>
            </a:xfrm>
            <a:custGeom>
              <a:avLst/>
              <a:gdLst/>
              <a:ahLst/>
              <a:cxnLst/>
              <a:rect l="l" t="t" r="r" b="b"/>
              <a:pathLst>
                <a:path w="5246" h="8984" extrusionOk="0">
                  <a:moveTo>
                    <a:pt x="1522" y="205"/>
                  </a:moveTo>
                  <a:cubicBezTo>
                    <a:pt x="2009" y="205"/>
                    <a:pt x="2443" y="517"/>
                    <a:pt x="2604" y="975"/>
                  </a:cubicBezTo>
                  <a:lnTo>
                    <a:pt x="4807" y="7258"/>
                  </a:lnTo>
                  <a:cubicBezTo>
                    <a:pt x="5016" y="7853"/>
                    <a:pt x="4704" y="8506"/>
                    <a:pt x="4105" y="8716"/>
                  </a:cubicBezTo>
                  <a:cubicBezTo>
                    <a:pt x="3980" y="8760"/>
                    <a:pt x="3851" y="8781"/>
                    <a:pt x="3725" y="8781"/>
                  </a:cubicBezTo>
                  <a:cubicBezTo>
                    <a:pt x="3253" y="8781"/>
                    <a:pt x="2808" y="8487"/>
                    <a:pt x="2643" y="8014"/>
                  </a:cubicBezTo>
                  <a:lnTo>
                    <a:pt x="440" y="1736"/>
                  </a:lnTo>
                  <a:cubicBezTo>
                    <a:pt x="230" y="1136"/>
                    <a:pt x="542" y="478"/>
                    <a:pt x="1141" y="273"/>
                  </a:cubicBezTo>
                  <a:cubicBezTo>
                    <a:pt x="1263" y="230"/>
                    <a:pt x="1395" y="205"/>
                    <a:pt x="1522" y="205"/>
                  </a:cubicBezTo>
                  <a:close/>
                  <a:moveTo>
                    <a:pt x="1522" y="0"/>
                  </a:moveTo>
                  <a:cubicBezTo>
                    <a:pt x="1370" y="0"/>
                    <a:pt x="1219" y="30"/>
                    <a:pt x="1073" y="78"/>
                  </a:cubicBezTo>
                  <a:cubicBezTo>
                    <a:pt x="371" y="327"/>
                    <a:pt x="1" y="1097"/>
                    <a:pt x="249" y="1799"/>
                  </a:cubicBezTo>
                  <a:lnTo>
                    <a:pt x="2453" y="8082"/>
                  </a:lnTo>
                  <a:cubicBezTo>
                    <a:pt x="2643" y="8623"/>
                    <a:pt x="3150" y="8984"/>
                    <a:pt x="3725" y="8984"/>
                  </a:cubicBezTo>
                  <a:cubicBezTo>
                    <a:pt x="3876" y="8984"/>
                    <a:pt x="4027" y="8959"/>
                    <a:pt x="4173" y="8911"/>
                  </a:cubicBezTo>
                  <a:cubicBezTo>
                    <a:pt x="4875" y="8662"/>
                    <a:pt x="5246" y="7892"/>
                    <a:pt x="5002" y="7190"/>
                  </a:cubicBezTo>
                  <a:lnTo>
                    <a:pt x="2794" y="907"/>
                  </a:lnTo>
                  <a:cubicBezTo>
                    <a:pt x="2609" y="366"/>
                    <a:pt x="2097" y="0"/>
                    <a:pt x="15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44" name="Google Shape;744;p31"/>
            <p:cNvSpPr/>
            <p:nvPr/>
          </p:nvSpPr>
          <p:spPr>
            <a:xfrm rot="860262">
              <a:off x="7742029" y="3027666"/>
              <a:ext cx="75984" cy="32130"/>
            </a:xfrm>
            <a:custGeom>
              <a:avLst/>
              <a:gdLst/>
              <a:ahLst/>
              <a:cxnLst/>
              <a:rect l="l" t="t" r="r" b="b"/>
              <a:pathLst>
                <a:path w="2424" h="1025" extrusionOk="0">
                  <a:moveTo>
                    <a:pt x="2355" y="1"/>
                  </a:moveTo>
                  <a:lnTo>
                    <a:pt x="1" y="829"/>
                  </a:lnTo>
                  <a:lnTo>
                    <a:pt x="69" y="1024"/>
                  </a:lnTo>
                  <a:lnTo>
                    <a:pt x="2423" y="196"/>
                  </a:lnTo>
                  <a:lnTo>
                    <a:pt x="235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745" name="Google Shape;745;p31"/>
          <p:cNvGrpSpPr/>
          <p:nvPr/>
        </p:nvGrpSpPr>
        <p:grpSpPr>
          <a:xfrm>
            <a:off x="1656997" y="4587594"/>
            <a:ext cx="504021" cy="361201"/>
            <a:chOff x="8201303" y="1121442"/>
            <a:chExt cx="318496" cy="228247"/>
          </a:xfrm>
        </p:grpSpPr>
        <p:sp>
          <p:nvSpPr>
            <p:cNvPr id="746" name="Google Shape;746;p31"/>
            <p:cNvSpPr/>
            <p:nvPr/>
          </p:nvSpPr>
          <p:spPr>
            <a:xfrm rot="860262">
              <a:off x="8213390" y="1182711"/>
              <a:ext cx="155885" cy="114163"/>
            </a:xfrm>
            <a:custGeom>
              <a:avLst/>
              <a:gdLst/>
              <a:ahLst/>
              <a:cxnLst/>
              <a:rect l="l" t="t" r="r" b="b"/>
              <a:pathLst>
                <a:path w="4973" h="3642" extrusionOk="0">
                  <a:moveTo>
                    <a:pt x="4051" y="1"/>
                  </a:moveTo>
                  <a:lnTo>
                    <a:pt x="1000" y="1219"/>
                  </a:lnTo>
                  <a:cubicBezTo>
                    <a:pt x="332" y="1458"/>
                    <a:pt x="1" y="2199"/>
                    <a:pt x="259" y="2857"/>
                  </a:cubicBezTo>
                  <a:cubicBezTo>
                    <a:pt x="456" y="3344"/>
                    <a:pt x="926" y="3642"/>
                    <a:pt x="1420" y="3642"/>
                  </a:cubicBezTo>
                  <a:cubicBezTo>
                    <a:pt x="1588" y="3642"/>
                    <a:pt x="1758" y="3607"/>
                    <a:pt x="1921" y="3535"/>
                  </a:cubicBezTo>
                  <a:lnTo>
                    <a:pt x="4973" y="2316"/>
                  </a:lnTo>
                  <a:lnTo>
                    <a:pt x="405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47" name="Google Shape;747;p31"/>
            <p:cNvSpPr/>
            <p:nvPr/>
          </p:nvSpPr>
          <p:spPr>
            <a:xfrm rot="860262">
              <a:off x="8346820" y="1173023"/>
              <a:ext cx="151904" cy="114540"/>
            </a:xfrm>
            <a:custGeom>
              <a:avLst/>
              <a:gdLst/>
              <a:ahLst/>
              <a:cxnLst/>
              <a:rect l="l" t="t" r="r" b="b"/>
              <a:pathLst>
                <a:path w="4846" h="3654" extrusionOk="0">
                  <a:moveTo>
                    <a:pt x="3597" y="0"/>
                  </a:moveTo>
                  <a:cubicBezTo>
                    <a:pt x="3441" y="0"/>
                    <a:pt x="3283" y="29"/>
                    <a:pt x="3130" y="91"/>
                  </a:cubicBezTo>
                  <a:lnTo>
                    <a:pt x="0" y="1339"/>
                  </a:lnTo>
                  <a:lnTo>
                    <a:pt x="922" y="3654"/>
                  </a:lnTo>
                  <a:lnTo>
                    <a:pt x="4056" y="2406"/>
                  </a:lnTo>
                  <a:cubicBezTo>
                    <a:pt x="4533" y="2216"/>
                    <a:pt x="4845" y="1758"/>
                    <a:pt x="4845" y="1246"/>
                  </a:cubicBezTo>
                  <a:cubicBezTo>
                    <a:pt x="4845" y="1085"/>
                    <a:pt x="4811" y="929"/>
                    <a:pt x="4753" y="783"/>
                  </a:cubicBezTo>
                  <a:cubicBezTo>
                    <a:pt x="4560" y="297"/>
                    <a:pt x="4093" y="0"/>
                    <a:pt x="359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48" name="Google Shape;748;p31"/>
            <p:cNvSpPr/>
            <p:nvPr/>
          </p:nvSpPr>
          <p:spPr>
            <a:xfrm rot="860262">
              <a:off x="8216906" y="1154488"/>
              <a:ext cx="287289" cy="162155"/>
            </a:xfrm>
            <a:custGeom>
              <a:avLst/>
              <a:gdLst/>
              <a:ahLst/>
              <a:cxnLst/>
              <a:rect l="l" t="t" r="r" b="b"/>
              <a:pathLst>
                <a:path w="9165" h="5173" extrusionOk="0">
                  <a:moveTo>
                    <a:pt x="7639" y="206"/>
                  </a:moveTo>
                  <a:lnTo>
                    <a:pt x="7639" y="210"/>
                  </a:lnTo>
                  <a:cubicBezTo>
                    <a:pt x="8106" y="210"/>
                    <a:pt x="8526" y="493"/>
                    <a:pt x="8701" y="932"/>
                  </a:cubicBezTo>
                  <a:cubicBezTo>
                    <a:pt x="8755" y="1063"/>
                    <a:pt x="8784" y="1210"/>
                    <a:pt x="8784" y="1351"/>
                  </a:cubicBezTo>
                  <a:cubicBezTo>
                    <a:pt x="8784" y="1824"/>
                    <a:pt x="8496" y="2248"/>
                    <a:pt x="8058" y="2419"/>
                  </a:cubicBezTo>
                  <a:lnTo>
                    <a:pt x="1877" y="4885"/>
                  </a:lnTo>
                  <a:cubicBezTo>
                    <a:pt x="1739" y="4940"/>
                    <a:pt x="1593" y="4968"/>
                    <a:pt x="1448" y="4968"/>
                  </a:cubicBezTo>
                  <a:cubicBezTo>
                    <a:pt x="1297" y="4968"/>
                    <a:pt x="1146" y="4937"/>
                    <a:pt x="1005" y="4875"/>
                  </a:cubicBezTo>
                  <a:cubicBezTo>
                    <a:pt x="59" y="4475"/>
                    <a:pt x="79" y="3135"/>
                    <a:pt x="1029" y="2755"/>
                  </a:cubicBezTo>
                  <a:lnTo>
                    <a:pt x="7210" y="288"/>
                  </a:lnTo>
                  <a:cubicBezTo>
                    <a:pt x="7346" y="235"/>
                    <a:pt x="7492" y="206"/>
                    <a:pt x="7639" y="206"/>
                  </a:cubicBezTo>
                  <a:close/>
                  <a:moveTo>
                    <a:pt x="7639" y="1"/>
                  </a:moveTo>
                  <a:cubicBezTo>
                    <a:pt x="7471" y="1"/>
                    <a:pt x="7301" y="32"/>
                    <a:pt x="7136" y="98"/>
                  </a:cubicBezTo>
                  <a:lnTo>
                    <a:pt x="951" y="2565"/>
                  </a:lnTo>
                  <a:cubicBezTo>
                    <a:pt x="352" y="2804"/>
                    <a:pt x="1" y="3437"/>
                    <a:pt x="122" y="4076"/>
                  </a:cubicBezTo>
                  <a:cubicBezTo>
                    <a:pt x="244" y="4709"/>
                    <a:pt x="805" y="5172"/>
                    <a:pt x="1448" y="5172"/>
                  </a:cubicBezTo>
                  <a:cubicBezTo>
                    <a:pt x="1624" y="5172"/>
                    <a:pt x="1794" y="5138"/>
                    <a:pt x="1950" y="5075"/>
                  </a:cubicBezTo>
                  <a:lnTo>
                    <a:pt x="8136" y="2604"/>
                  </a:lnTo>
                  <a:cubicBezTo>
                    <a:pt x="8828" y="2331"/>
                    <a:pt x="9164" y="1541"/>
                    <a:pt x="8886" y="849"/>
                  </a:cubicBezTo>
                  <a:cubicBezTo>
                    <a:pt x="8678" y="322"/>
                    <a:pt x="8173" y="1"/>
                    <a:pt x="76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49" name="Google Shape;749;p31"/>
            <p:cNvSpPr/>
            <p:nvPr/>
          </p:nvSpPr>
          <p:spPr>
            <a:xfrm rot="860262">
              <a:off x="8340393" y="1197516"/>
              <a:ext cx="35045" cy="75074"/>
            </a:xfrm>
            <a:custGeom>
              <a:avLst/>
              <a:gdLst/>
              <a:ahLst/>
              <a:cxnLst/>
              <a:rect l="l" t="t" r="r" b="b"/>
              <a:pathLst>
                <a:path w="1118" h="2395" extrusionOk="0">
                  <a:moveTo>
                    <a:pt x="191" y="1"/>
                  </a:moveTo>
                  <a:lnTo>
                    <a:pt x="1" y="79"/>
                  </a:lnTo>
                  <a:lnTo>
                    <a:pt x="927" y="2394"/>
                  </a:lnTo>
                  <a:lnTo>
                    <a:pt x="1117" y="2321"/>
                  </a:lnTo>
                  <a:lnTo>
                    <a:pt x="19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750" name="Google Shape;750;p31"/>
          <p:cNvGrpSpPr/>
          <p:nvPr/>
        </p:nvGrpSpPr>
        <p:grpSpPr>
          <a:xfrm>
            <a:off x="211690" y="1932100"/>
            <a:ext cx="501524" cy="377094"/>
            <a:chOff x="5381375" y="1945244"/>
            <a:chExt cx="316919" cy="238290"/>
          </a:xfrm>
        </p:grpSpPr>
        <p:sp>
          <p:nvSpPr>
            <p:cNvPr id="751" name="Google Shape;751;p31"/>
            <p:cNvSpPr/>
            <p:nvPr/>
          </p:nvSpPr>
          <p:spPr>
            <a:xfrm rot="860262">
              <a:off x="5515519" y="2042632"/>
              <a:ext cx="154349" cy="119649"/>
            </a:xfrm>
            <a:custGeom>
              <a:avLst/>
              <a:gdLst/>
              <a:ahLst/>
              <a:cxnLst/>
              <a:rect l="l" t="t" r="r" b="b"/>
              <a:pathLst>
                <a:path w="4924" h="3817" extrusionOk="0">
                  <a:moveTo>
                    <a:pt x="1064" y="0"/>
                  </a:moveTo>
                  <a:lnTo>
                    <a:pt x="1" y="2262"/>
                  </a:lnTo>
                  <a:lnTo>
                    <a:pt x="3047" y="3700"/>
                  </a:lnTo>
                  <a:cubicBezTo>
                    <a:pt x="3213" y="3778"/>
                    <a:pt x="3393" y="3817"/>
                    <a:pt x="3579" y="3817"/>
                  </a:cubicBezTo>
                  <a:cubicBezTo>
                    <a:pt x="4164" y="3817"/>
                    <a:pt x="4671" y="3412"/>
                    <a:pt x="4797" y="2842"/>
                  </a:cubicBezTo>
                  <a:cubicBezTo>
                    <a:pt x="4924" y="2272"/>
                    <a:pt x="4641" y="1692"/>
                    <a:pt x="4110" y="1443"/>
                  </a:cubicBezTo>
                  <a:lnTo>
                    <a:pt x="106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52" name="Google Shape;752;p31"/>
            <p:cNvSpPr/>
            <p:nvPr/>
          </p:nvSpPr>
          <p:spPr>
            <a:xfrm rot="860262">
              <a:off x="5408914" y="1965983"/>
              <a:ext cx="155729" cy="118928"/>
            </a:xfrm>
            <a:custGeom>
              <a:avLst/>
              <a:gdLst/>
              <a:ahLst/>
              <a:cxnLst/>
              <a:rect l="l" t="t" r="r" b="b"/>
              <a:pathLst>
                <a:path w="4968" h="3794" extrusionOk="0">
                  <a:moveTo>
                    <a:pt x="1429" y="1"/>
                  </a:moveTo>
                  <a:cubicBezTo>
                    <a:pt x="963" y="1"/>
                    <a:pt x="514" y="264"/>
                    <a:pt x="303" y="713"/>
                  </a:cubicBezTo>
                  <a:cubicBezTo>
                    <a:pt x="1" y="1352"/>
                    <a:pt x="283" y="2107"/>
                    <a:pt x="932" y="2390"/>
                  </a:cubicBezTo>
                  <a:lnTo>
                    <a:pt x="3900" y="3794"/>
                  </a:lnTo>
                  <a:lnTo>
                    <a:pt x="4968" y="1532"/>
                  </a:lnTo>
                  <a:lnTo>
                    <a:pt x="1994" y="138"/>
                  </a:lnTo>
                  <a:cubicBezTo>
                    <a:pt x="1813" y="45"/>
                    <a:pt x="1619" y="1"/>
                    <a:pt x="142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53" name="Google Shape;753;p31"/>
            <p:cNvSpPr/>
            <p:nvPr/>
          </p:nvSpPr>
          <p:spPr>
            <a:xfrm rot="860262">
              <a:off x="5398478" y="1977544"/>
              <a:ext cx="282713" cy="173690"/>
            </a:xfrm>
            <a:custGeom>
              <a:avLst/>
              <a:gdLst/>
              <a:ahLst/>
              <a:cxnLst/>
              <a:rect l="l" t="t" r="r" b="b"/>
              <a:pathLst>
                <a:path w="9019" h="5541" extrusionOk="0">
                  <a:moveTo>
                    <a:pt x="1575" y="222"/>
                  </a:moveTo>
                  <a:cubicBezTo>
                    <a:pt x="1725" y="222"/>
                    <a:pt x="1878" y="252"/>
                    <a:pt x="2024" y="315"/>
                  </a:cubicBezTo>
                  <a:lnTo>
                    <a:pt x="8048" y="3157"/>
                  </a:lnTo>
                  <a:cubicBezTo>
                    <a:pt x="8618" y="3425"/>
                    <a:pt x="8862" y="4107"/>
                    <a:pt x="8594" y="4682"/>
                  </a:cubicBezTo>
                  <a:cubicBezTo>
                    <a:pt x="8404" y="5082"/>
                    <a:pt x="7999" y="5336"/>
                    <a:pt x="7561" y="5336"/>
                  </a:cubicBezTo>
                  <a:cubicBezTo>
                    <a:pt x="7551" y="5336"/>
                    <a:pt x="7542" y="5336"/>
                    <a:pt x="7532" y="5336"/>
                  </a:cubicBezTo>
                  <a:cubicBezTo>
                    <a:pt x="7372" y="5336"/>
                    <a:pt x="7216" y="5297"/>
                    <a:pt x="7073" y="5228"/>
                  </a:cubicBezTo>
                  <a:lnTo>
                    <a:pt x="4022" y="3790"/>
                  </a:lnTo>
                  <a:lnTo>
                    <a:pt x="1049" y="2387"/>
                  </a:lnTo>
                  <a:cubicBezTo>
                    <a:pt x="503" y="2104"/>
                    <a:pt x="274" y="1441"/>
                    <a:pt x="537" y="880"/>
                  </a:cubicBezTo>
                  <a:cubicBezTo>
                    <a:pt x="732" y="468"/>
                    <a:pt x="1145" y="222"/>
                    <a:pt x="1575" y="222"/>
                  </a:cubicBezTo>
                  <a:close/>
                  <a:moveTo>
                    <a:pt x="1542" y="1"/>
                  </a:moveTo>
                  <a:cubicBezTo>
                    <a:pt x="1037" y="1"/>
                    <a:pt x="552" y="286"/>
                    <a:pt x="322" y="773"/>
                  </a:cubicBezTo>
                  <a:cubicBezTo>
                    <a:pt x="1" y="1446"/>
                    <a:pt x="288" y="2250"/>
                    <a:pt x="966" y="2572"/>
                  </a:cubicBezTo>
                  <a:lnTo>
                    <a:pt x="6986" y="5413"/>
                  </a:lnTo>
                  <a:cubicBezTo>
                    <a:pt x="7161" y="5496"/>
                    <a:pt x="7361" y="5540"/>
                    <a:pt x="7561" y="5540"/>
                  </a:cubicBezTo>
                  <a:cubicBezTo>
                    <a:pt x="8189" y="5540"/>
                    <a:pt x="8740" y="5106"/>
                    <a:pt x="8877" y="4487"/>
                  </a:cubicBezTo>
                  <a:cubicBezTo>
                    <a:pt x="9018" y="3868"/>
                    <a:pt x="8711" y="3240"/>
                    <a:pt x="8136" y="2971"/>
                  </a:cubicBezTo>
                  <a:lnTo>
                    <a:pt x="2116" y="130"/>
                  </a:lnTo>
                  <a:cubicBezTo>
                    <a:pt x="1931" y="42"/>
                    <a:pt x="1735" y="1"/>
                    <a:pt x="15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54" name="Google Shape;754;p31"/>
            <p:cNvSpPr/>
            <p:nvPr/>
          </p:nvSpPr>
          <p:spPr>
            <a:xfrm rot="860262">
              <a:off x="5520305" y="2026807"/>
              <a:ext cx="39152" cy="73539"/>
            </a:xfrm>
            <a:custGeom>
              <a:avLst/>
              <a:gdLst/>
              <a:ahLst/>
              <a:cxnLst/>
              <a:rect l="l" t="t" r="r" b="b"/>
              <a:pathLst>
                <a:path w="1249" h="2346" extrusionOk="0">
                  <a:moveTo>
                    <a:pt x="1063" y="1"/>
                  </a:moveTo>
                  <a:lnTo>
                    <a:pt x="1" y="2257"/>
                  </a:lnTo>
                  <a:lnTo>
                    <a:pt x="186" y="2345"/>
                  </a:lnTo>
                  <a:lnTo>
                    <a:pt x="1248" y="88"/>
                  </a:lnTo>
                  <a:lnTo>
                    <a:pt x="106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755" name="Google Shape;755;p31"/>
          <p:cNvSpPr/>
          <p:nvPr/>
        </p:nvSpPr>
        <p:spPr>
          <a:xfrm>
            <a:off x="259900" y="810800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56" name="Google Shape;756;p31"/>
          <p:cNvSpPr/>
          <p:nvPr/>
        </p:nvSpPr>
        <p:spPr>
          <a:xfrm>
            <a:off x="4350750" y="213475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8">
    <p:spTree>
      <p:nvGrpSpPr>
        <p:cNvPr id="1" name="Shape 7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8" name="Google Shape;758;p32"/>
          <p:cNvGrpSpPr/>
          <p:nvPr/>
        </p:nvGrpSpPr>
        <p:grpSpPr>
          <a:xfrm rot="10800000" flipH="1">
            <a:off x="887432" y="4598205"/>
            <a:ext cx="393080" cy="492538"/>
            <a:chOff x="7462019" y="2740914"/>
            <a:chExt cx="248392" cy="311241"/>
          </a:xfrm>
        </p:grpSpPr>
        <p:sp>
          <p:nvSpPr>
            <p:cNvPr id="759" name="Google Shape;759;p32"/>
            <p:cNvSpPr/>
            <p:nvPr/>
          </p:nvSpPr>
          <p:spPr>
            <a:xfrm rot="860262">
              <a:off x="7486037" y="2873144"/>
              <a:ext cx="123160" cy="148926"/>
            </a:xfrm>
            <a:custGeom>
              <a:avLst/>
              <a:gdLst/>
              <a:ahLst/>
              <a:cxnLst/>
              <a:rect l="l" t="t" r="r" b="b"/>
              <a:pathLst>
                <a:path w="3929" h="4751" extrusionOk="0">
                  <a:moveTo>
                    <a:pt x="1662" y="1"/>
                  </a:moveTo>
                  <a:lnTo>
                    <a:pt x="288" y="2979"/>
                  </a:lnTo>
                  <a:cubicBezTo>
                    <a:pt x="0" y="3608"/>
                    <a:pt x="273" y="4349"/>
                    <a:pt x="897" y="4636"/>
                  </a:cubicBezTo>
                  <a:cubicBezTo>
                    <a:pt x="1067" y="4714"/>
                    <a:pt x="1245" y="4751"/>
                    <a:pt x="1420" y="4751"/>
                  </a:cubicBezTo>
                  <a:cubicBezTo>
                    <a:pt x="1893" y="4751"/>
                    <a:pt x="2345" y="4482"/>
                    <a:pt x="2554" y="4027"/>
                  </a:cubicBezTo>
                  <a:lnTo>
                    <a:pt x="3929" y="1044"/>
                  </a:lnTo>
                  <a:lnTo>
                    <a:pt x="166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60" name="Google Shape;760;p32"/>
            <p:cNvSpPr/>
            <p:nvPr/>
          </p:nvSpPr>
          <p:spPr>
            <a:xfrm rot="860262">
              <a:off x="7565661" y="2770467"/>
              <a:ext cx="118897" cy="151466"/>
            </a:xfrm>
            <a:custGeom>
              <a:avLst/>
              <a:gdLst/>
              <a:ahLst/>
              <a:cxnLst/>
              <a:rect l="l" t="t" r="r" b="b"/>
              <a:pathLst>
                <a:path w="3793" h="4832" extrusionOk="0">
                  <a:moveTo>
                    <a:pt x="2541" y="0"/>
                  </a:moveTo>
                  <a:cubicBezTo>
                    <a:pt x="2061" y="0"/>
                    <a:pt x="1614" y="275"/>
                    <a:pt x="1409" y="722"/>
                  </a:cubicBezTo>
                  <a:lnTo>
                    <a:pt x="0" y="3788"/>
                  </a:lnTo>
                  <a:lnTo>
                    <a:pt x="2267" y="4831"/>
                  </a:lnTo>
                  <a:lnTo>
                    <a:pt x="3680" y="1770"/>
                  </a:lnTo>
                  <a:cubicBezTo>
                    <a:pt x="3754" y="1604"/>
                    <a:pt x="3793" y="1429"/>
                    <a:pt x="3793" y="1248"/>
                  </a:cubicBezTo>
                  <a:cubicBezTo>
                    <a:pt x="3793" y="664"/>
                    <a:pt x="3383" y="152"/>
                    <a:pt x="2813" y="30"/>
                  </a:cubicBezTo>
                  <a:cubicBezTo>
                    <a:pt x="2722" y="10"/>
                    <a:pt x="2631" y="0"/>
                    <a:pt x="25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61" name="Google Shape;761;p32"/>
            <p:cNvSpPr/>
            <p:nvPr/>
          </p:nvSpPr>
          <p:spPr>
            <a:xfrm rot="860262">
              <a:off x="7492991" y="2759739"/>
              <a:ext cx="186448" cy="273591"/>
            </a:xfrm>
            <a:custGeom>
              <a:avLst/>
              <a:gdLst/>
              <a:ahLst/>
              <a:cxnLst/>
              <a:rect l="l" t="t" r="r" b="b"/>
              <a:pathLst>
                <a:path w="5948" h="8728" extrusionOk="0">
                  <a:moveTo>
                    <a:pt x="4432" y="183"/>
                  </a:moveTo>
                  <a:cubicBezTo>
                    <a:pt x="4593" y="183"/>
                    <a:pt x="4753" y="217"/>
                    <a:pt x="4904" y="285"/>
                  </a:cubicBezTo>
                  <a:cubicBezTo>
                    <a:pt x="5309" y="476"/>
                    <a:pt x="5567" y="880"/>
                    <a:pt x="5572" y="1329"/>
                  </a:cubicBezTo>
                  <a:cubicBezTo>
                    <a:pt x="5572" y="1494"/>
                    <a:pt x="5538" y="1660"/>
                    <a:pt x="5470" y="1806"/>
                  </a:cubicBezTo>
                  <a:lnTo>
                    <a:pt x="2682" y="7855"/>
                  </a:lnTo>
                  <a:cubicBezTo>
                    <a:pt x="2486" y="8275"/>
                    <a:pt x="2073" y="8521"/>
                    <a:pt x="1640" y="8521"/>
                  </a:cubicBezTo>
                  <a:cubicBezTo>
                    <a:pt x="1480" y="8521"/>
                    <a:pt x="1317" y="8487"/>
                    <a:pt x="1161" y="8416"/>
                  </a:cubicBezTo>
                  <a:cubicBezTo>
                    <a:pt x="586" y="8153"/>
                    <a:pt x="337" y="7470"/>
                    <a:pt x="600" y="6895"/>
                  </a:cubicBezTo>
                  <a:lnTo>
                    <a:pt x="3384" y="851"/>
                  </a:lnTo>
                  <a:cubicBezTo>
                    <a:pt x="3574" y="441"/>
                    <a:pt x="3983" y="183"/>
                    <a:pt x="4432" y="183"/>
                  </a:cubicBezTo>
                  <a:close/>
                  <a:moveTo>
                    <a:pt x="4416" y="1"/>
                  </a:moveTo>
                  <a:cubicBezTo>
                    <a:pt x="3913" y="1"/>
                    <a:pt x="3432" y="282"/>
                    <a:pt x="3198" y="763"/>
                  </a:cubicBezTo>
                  <a:lnTo>
                    <a:pt x="415" y="6812"/>
                  </a:lnTo>
                  <a:cubicBezTo>
                    <a:pt x="1" y="7704"/>
                    <a:pt x="654" y="8723"/>
                    <a:pt x="1639" y="8728"/>
                  </a:cubicBezTo>
                  <a:cubicBezTo>
                    <a:pt x="2165" y="8728"/>
                    <a:pt x="2643" y="8421"/>
                    <a:pt x="2867" y="7938"/>
                  </a:cubicBezTo>
                  <a:lnTo>
                    <a:pt x="5655" y="1894"/>
                  </a:lnTo>
                  <a:cubicBezTo>
                    <a:pt x="5948" y="1216"/>
                    <a:pt x="5650" y="432"/>
                    <a:pt x="4982" y="125"/>
                  </a:cubicBezTo>
                  <a:cubicBezTo>
                    <a:pt x="4798" y="41"/>
                    <a:pt x="4606" y="1"/>
                    <a:pt x="44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62" name="Google Shape;762;p32"/>
            <p:cNvSpPr/>
            <p:nvPr/>
          </p:nvSpPr>
          <p:spPr>
            <a:xfrm rot="860262">
              <a:off x="7550102" y="2878143"/>
              <a:ext cx="73852" cy="38525"/>
            </a:xfrm>
            <a:custGeom>
              <a:avLst/>
              <a:gdLst/>
              <a:ahLst/>
              <a:cxnLst/>
              <a:rect l="l" t="t" r="r" b="b"/>
              <a:pathLst>
                <a:path w="2356" h="1229" extrusionOk="0">
                  <a:moveTo>
                    <a:pt x="89" y="1"/>
                  </a:moveTo>
                  <a:lnTo>
                    <a:pt x="1" y="186"/>
                  </a:lnTo>
                  <a:lnTo>
                    <a:pt x="2272" y="1229"/>
                  </a:lnTo>
                  <a:lnTo>
                    <a:pt x="2355" y="1044"/>
                  </a:lnTo>
                  <a:lnTo>
                    <a:pt x="8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763" name="Google Shape;763;p32"/>
          <p:cNvGrpSpPr/>
          <p:nvPr/>
        </p:nvGrpSpPr>
        <p:grpSpPr>
          <a:xfrm rot="10800000" flipH="1">
            <a:off x="8549033" y="804225"/>
            <a:ext cx="483187" cy="450345"/>
            <a:chOff x="5467179" y="2412672"/>
            <a:chExt cx="305332" cy="284578"/>
          </a:xfrm>
        </p:grpSpPr>
        <p:sp>
          <p:nvSpPr>
            <p:cNvPr id="764" name="Google Shape;764;p32"/>
            <p:cNvSpPr/>
            <p:nvPr/>
          </p:nvSpPr>
          <p:spPr>
            <a:xfrm rot="860262">
              <a:off x="5493726" y="2515525"/>
              <a:ext cx="146889" cy="139397"/>
            </a:xfrm>
            <a:custGeom>
              <a:avLst/>
              <a:gdLst/>
              <a:ahLst/>
              <a:cxnLst/>
              <a:rect l="l" t="t" r="r" b="b"/>
              <a:pathLst>
                <a:path w="4686" h="4447" extrusionOk="0">
                  <a:moveTo>
                    <a:pt x="2974" y="0"/>
                  </a:moveTo>
                  <a:lnTo>
                    <a:pt x="586" y="2252"/>
                  </a:lnTo>
                  <a:cubicBezTo>
                    <a:pt x="45" y="2715"/>
                    <a:pt x="1" y="3534"/>
                    <a:pt x="488" y="4051"/>
                  </a:cubicBezTo>
                  <a:cubicBezTo>
                    <a:pt x="735" y="4315"/>
                    <a:pt x="1066" y="4446"/>
                    <a:pt x="1398" y="4446"/>
                  </a:cubicBezTo>
                  <a:cubicBezTo>
                    <a:pt x="1722" y="4446"/>
                    <a:pt x="2046" y="4321"/>
                    <a:pt x="2292" y="4070"/>
                  </a:cubicBezTo>
                  <a:lnTo>
                    <a:pt x="4685" y="1823"/>
                  </a:lnTo>
                  <a:lnTo>
                    <a:pt x="297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65" name="Google Shape;765;p32"/>
            <p:cNvSpPr/>
            <p:nvPr/>
          </p:nvSpPr>
          <p:spPr>
            <a:xfrm rot="860262">
              <a:off x="5604514" y="2458102"/>
              <a:ext cx="147014" cy="140275"/>
            </a:xfrm>
            <a:custGeom>
              <a:avLst/>
              <a:gdLst/>
              <a:ahLst/>
              <a:cxnLst/>
              <a:rect l="l" t="t" r="r" b="b"/>
              <a:pathLst>
                <a:path w="4690" h="4475" extrusionOk="0">
                  <a:moveTo>
                    <a:pt x="3313" y="0"/>
                  </a:moveTo>
                  <a:cubicBezTo>
                    <a:pt x="3004" y="0"/>
                    <a:pt x="2696" y="115"/>
                    <a:pt x="2457" y="341"/>
                  </a:cubicBezTo>
                  <a:lnTo>
                    <a:pt x="0" y="2651"/>
                  </a:lnTo>
                  <a:lnTo>
                    <a:pt x="1711" y="4474"/>
                  </a:lnTo>
                  <a:lnTo>
                    <a:pt x="4168" y="2159"/>
                  </a:lnTo>
                  <a:cubicBezTo>
                    <a:pt x="4299" y="2037"/>
                    <a:pt x="4402" y="1886"/>
                    <a:pt x="4470" y="1720"/>
                  </a:cubicBezTo>
                  <a:cubicBezTo>
                    <a:pt x="4689" y="1174"/>
                    <a:pt x="4499" y="551"/>
                    <a:pt x="4017" y="219"/>
                  </a:cubicBezTo>
                  <a:cubicBezTo>
                    <a:pt x="3803" y="73"/>
                    <a:pt x="3557" y="0"/>
                    <a:pt x="33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66" name="Google Shape;766;p32"/>
            <p:cNvSpPr/>
            <p:nvPr/>
          </p:nvSpPr>
          <p:spPr>
            <a:xfrm rot="860262">
              <a:off x="5491419" y="2440923"/>
              <a:ext cx="256852" cy="228076"/>
            </a:xfrm>
            <a:custGeom>
              <a:avLst/>
              <a:gdLst/>
              <a:ahLst/>
              <a:cxnLst/>
              <a:rect l="l" t="t" r="r" b="b"/>
              <a:pathLst>
                <a:path w="8194" h="7276" extrusionOk="0">
                  <a:moveTo>
                    <a:pt x="6654" y="217"/>
                  </a:moveTo>
                  <a:cubicBezTo>
                    <a:pt x="7692" y="217"/>
                    <a:pt x="8194" y="1489"/>
                    <a:pt x="7438" y="2201"/>
                  </a:cubicBezTo>
                  <a:lnTo>
                    <a:pt x="2589" y="6758"/>
                  </a:lnTo>
                  <a:cubicBezTo>
                    <a:pt x="2366" y="6976"/>
                    <a:pt x="2078" y="7083"/>
                    <a:pt x="1791" y="7083"/>
                  </a:cubicBezTo>
                  <a:cubicBezTo>
                    <a:pt x="1486" y="7083"/>
                    <a:pt x="1181" y="6963"/>
                    <a:pt x="956" y="6724"/>
                  </a:cubicBezTo>
                  <a:cubicBezTo>
                    <a:pt x="517" y="6256"/>
                    <a:pt x="541" y="5520"/>
                    <a:pt x="1019" y="5091"/>
                  </a:cubicBezTo>
                  <a:lnTo>
                    <a:pt x="5864" y="529"/>
                  </a:lnTo>
                  <a:cubicBezTo>
                    <a:pt x="6079" y="329"/>
                    <a:pt x="6361" y="217"/>
                    <a:pt x="6654" y="217"/>
                  </a:cubicBezTo>
                  <a:close/>
                  <a:moveTo>
                    <a:pt x="6669" y="0"/>
                  </a:moveTo>
                  <a:cubicBezTo>
                    <a:pt x="6330" y="0"/>
                    <a:pt x="5990" y="127"/>
                    <a:pt x="5728" y="383"/>
                  </a:cubicBezTo>
                  <a:lnTo>
                    <a:pt x="878" y="4940"/>
                  </a:lnTo>
                  <a:cubicBezTo>
                    <a:pt x="0" y="5764"/>
                    <a:pt x="556" y="7241"/>
                    <a:pt x="1760" y="7275"/>
                  </a:cubicBezTo>
                  <a:lnTo>
                    <a:pt x="1804" y="7275"/>
                  </a:lnTo>
                  <a:cubicBezTo>
                    <a:pt x="2145" y="7275"/>
                    <a:pt x="2476" y="7143"/>
                    <a:pt x="2730" y="6909"/>
                  </a:cubicBezTo>
                  <a:lnTo>
                    <a:pt x="7580" y="2347"/>
                  </a:lnTo>
                  <a:cubicBezTo>
                    <a:pt x="8135" y="1840"/>
                    <a:pt x="8170" y="973"/>
                    <a:pt x="7653" y="427"/>
                  </a:cubicBezTo>
                  <a:cubicBezTo>
                    <a:pt x="7387" y="143"/>
                    <a:pt x="7028" y="0"/>
                    <a:pt x="66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67" name="Google Shape;767;p32"/>
            <p:cNvSpPr/>
            <p:nvPr/>
          </p:nvSpPr>
          <p:spPr>
            <a:xfrm rot="860262">
              <a:off x="5593468" y="2525913"/>
              <a:ext cx="58242" cy="61439"/>
            </a:xfrm>
            <a:custGeom>
              <a:avLst/>
              <a:gdLst/>
              <a:ahLst/>
              <a:cxnLst/>
              <a:rect l="l" t="t" r="r" b="b"/>
              <a:pathLst>
                <a:path w="1858" h="1960" extrusionOk="0">
                  <a:moveTo>
                    <a:pt x="146" y="0"/>
                  </a:moveTo>
                  <a:lnTo>
                    <a:pt x="0" y="142"/>
                  </a:lnTo>
                  <a:lnTo>
                    <a:pt x="1711" y="1960"/>
                  </a:lnTo>
                  <a:lnTo>
                    <a:pt x="1857" y="1818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768" name="Google Shape;768;p32"/>
          <p:cNvGrpSpPr/>
          <p:nvPr/>
        </p:nvGrpSpPr>
        <p:grpSpPr>
          <a:xfrm rot="-6365228" flipH="1">
            <a:off x="7594296" y="44285"/>
            <a:ext cx="362479" cy="496208"/>
            <a:chOff x="7665335" y="2885404"/>
            <a:chExt cx="229059" cy="313566"/>
          </a:xfrm>
        </p:grpSpPr>
        <p:sp>
          <p:nvSpPr>
            <p:cNvPr id="769" name="Google Shape;769;p32"/>
            <p:cNvSpPr/>
            <p:nvPr/>
          </p:nvSpPr>
          <p:spPr>
            <a:xfrm rot="860262">
              <a:off x="7717046" y="2901387"/>
              <a:ext cx="116170" cy="152061"/>
            </a:xfrm>
            <a:custGeom>
              <a:avLst/>
              <a:gdLst/>
              <a:ahLst/>
              <a:cxnLst/>
              <a:rect l="l" t="t" r="r" b="b"/>
              <a:pathLst>
                <a:path w="3706" h="4851" extrusionOk="0">
                  <a:moveTo>
                    <a:pt x="1410" y="1"/>
                  </a:moveTo>
                  <a:cubicBezTo>
                    <a:pt x="1268" y="1"/>
                    <a:pt x="1127" y="25"/>
                    <a:pt x="995" y="74"/>
                  </a:cubicBezTo>
                  <a:cubicBezTo>
                    <a:pt x="347" y="303"/>
                    <a:pt x="1" y="1015"/>
                    <a:pt x="230" y="1663"/>
                  </a:cubicBezTo>
                  <a:lnTo>
                    <a:pt x="1351" y="4851"/>
                  </a:lnTo>
                  <a:lnTo>
                    <a:pt x="3705" y="4022"/>
                  </a:lnTo>
                  <a:lnTo>
                    <a:pt x="2589" y="839"/>
                  </a:lnTo>
                  <a:cubicBezTo>
                    <a:pt x="2414" y="337"/>
                    <a:pt x="1941" y="1"/>
                    <a:pt x="14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70" name="Google Shape;770;p32"/>
            <p:cNvSpPr/>
            <p:nvPr/>
          </p:nvSpPr>
          <p:spPr>
            <a:xfrm rot="860262">
              <a:off x="7727184" y="3033945"/>
              <a:ext cx="115229" cy="149522"/>
            </a:xfrm>
            <a:custGeom>
              <a:avLst/>
              <a:gdLst/>
              <a:ahLst/>
              <a:cxnLst/>
              <a:rect l="l" t="t" r="r" b="b"/>
              <a:pathLst>
                <a:path w="3676" h="4770" extrusionOk="0">
                  <a:moveTo>
                    <a:pt x="2354" y="0"/>
                  </a:moveTo>
                  <a:lnTo>
                    <a:pt x="0" y="829"/>
                  </a:lnTo>
                  <a:lnTo>
                    <a:pt x="1087" y="3924"/>
                  </a:lnTo>
                  <a:cubicBezTo>
                    <a:pt x="1264" y="4444"/>
                    <a:pt x="1747" y="4770"/>
                    <a:pt x="2266" y="4770"/>
                  </a:cubicBezTo>
                  <a:cubicBezTo>
                    <a:pt x="2403" y="4770"/>
                    <a:pt x="2543" y="4747"/>
                    <a:pt x="2681" y="4699"/>
                  </a:cubicBezTo>
                  <a:cubicBezTo>
                    <a:pt x="3334" y="4470"/>
                    <a:pt x="3675" y="3748"/>
                    <a:pt x="3441" y="3095"/>
                  </a:cubicBezTo>
                  <a:lnTo>
                    <a:pt x="235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71" name="Google Shape;771;p32"/>
            <p:cNvSpPr/>
            <p:nvPr/>
          </p:nvSpPr>
          <p:spPr>
            <a:xfrm rot="860262">
              <a:off x="7697644" y="2901379"/>
              <a:ext cx="164443" cy="281616"/>
            </a:xfrm>
            <a:custGeom>
              <a:avLst/>
              <a:gdLst/>
              <a:ahLst/>
              <a:cxnLst/>
              <a:rect l="l" t="t" r="r" b="b"/>
              <a:pathLst>
                <a:path w="5246" h="8984" extrusionOk="0">
                  <a:moveTo>
                    <a:pt x="1522" y="205"/>
                  </a:moveTo>
                  <a:cubicBezTo>
                    <a:pt x="2009" y="205"/>
                    <a:pt x="2443" y="517"/>
                    <a:pt x="2604" y="975"/>
                  </a:cubicBezTo>
                  <a:lnTo>
                    <a:pt x="4807" y="7258"/>
                  </a:lnTo>
                  <a:cubicBezTo>
                    <a:pt x="5016" y="7853"/>
                    <a:pt x="4704" y="8506"/>
                    <a:pt x="4105" y="8716"/>
                  </a:cubicBezTo>
                  <a:cubicBezTo>
                    <a:pt x="3980" y="8760"/>
                    <a:pt x="3851" y="8781"/>
                    <a:pt x="3725" y="8781"/>
                  </a:cubicBezTo>
                  <a:cubicBezTo>
                    <a:pt x="3253" y="8781"/>
                    <a:pt x="2808" y="8487"/>
                    <a:pt x="2643" y="8014"/>
                  </a:cubicBezTo>
                  <a:lnTo>
                    <a:pt x="440" y="1736"/>
                  </a:lnTo>
                  <a:cubicBezTo>
                    <a:pt x="230" y="1136"/>
                    <a:pt x="542" y="478"/>
                    <a:pt x="1141" y="273"/>
                  </a:cubicBezTo>
                  <a:cubicBezTo>
                    <a:pt x="1263" y="230"/>
                    <a:pt x="1395" y="205"/>
                    <a:pt x="1522" y="205"/>
                  </a:cubicBezTo>
                  <a:close/>
                  <a:moveTo>
                    <a:pt x="1522" y="0"/>
                  </a:moveTo>
                  <a:cubicBezTo>
                    <a:pt x="1370" y="0"/>
                    <a:pt x="1219" y="30"/>
                    <a:pt x="1073" y="78"/>
                  </a:cubicBezTo>
                  <a:cubicBezTo>
                    <a:pt x="371" y="327"/>
                    <a:pt x="1" y="1097"/>
                    <a:pt x="249" y="1799"/>
                  </a:cubicBezTo>
                  <a:lnTo>
                    <a:pt x="2453" y="8082"/>
                  </a:lnTo>
                  <a:cubicBezTo>
                    <a:pt x="2643" y="8623"/>
                    <a:pt x="3150" y="8984"/>
                    <a:pt x="3725" y="8984"/>
                  </a:cubicBezTo>
                  <a:cubicBezTo>
                    <a:pt x="3876" y="8984"/>
                    <a:pt x="4027" y="8959"/>
                    <a:pt x="4173" y="8911"/>
                  </a:cubicBezTo>
                  <a:cubicBezTo>
                    <a:pt x="4875" y="8662"/>
                    <a:pt x="5246" y="7892"/>
                    <a:pt x="5002" y="7190"/>
                  </a:cubicBezTo>
                  <a:lnTo>
                    <a:pt x="2794" y="907"/>
                  </a:lnTo>
                  <a:cubicBezTo>
                    <a:pt x="2609" y="366"/>
                    <a:pt x="2097" y="0"/>
                    <a:pt x="15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72" name="Google Shape;772;p32"/>
            <p:cNvSpPr/>
            <p:nvPr/>
          </p:nvSpPr>
          <p:spPr>
            <a:xfrm rot="860262">
              <a:off x="7742029" y="3027666"/>
              <a:ext cx="75984" cy="32130"/>
            </a:xfrm>
            <a:custGeom>
              <a:avLst/>
              <a:gdLst/>
              <a:ahLst/>
              <a:cxnLst/>
              <a:rect l="l" t="t" r="r" b="b"/>
              <a:pathLst>
                <a:path w="2424" h="1025" extrusionOk="0">
                  <a:moveTo>
                    <a:pt x="2355" y="1"/>
                  </a:moveTo>
                  <a:lnTo>
                    <a:pt x="1" y="829"/>
                  </a:lnTo>
                  <a:lnTo>
                    <a:pt x="69" y="1024"/>
                  </a:lnTo>
                  <a:lnTo>
                    <a:pt x="2423" y="196"/>
                  </a:lnTo>
                  <a:lnTo>
                    <a:pt x="235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773" name="Google Shape;773;p32"/>
          <p:cNvGrpSpPr/>
          <p:nvPr/>
        </p:nvGrpSpPr>
        <p:grpSpPr>
          <a:xfrm rot="10800000" flipH="1">
            <a:off x="94452" y="3821622"/>
            <a:ext cx="501524" cy="377094"/>
            <a:chOff x="5381375" y="1945244"/>
            <a:chExt cx="316919" cy="238290"/>
          </a:xfrm>
        </p:grpSpPr>
        <p:sp>
          <p:nvSpPr>
            <p:cNvPr id="774" name="Google Shape;774;p32"/>
            <p:cNvSpPr/>
            <p:nvPr/>
          </p:nvSpPr>
          <p:spPr>
            <a:xfrm rot="860262">
              <a:off x="5515519" y="2042632"/>
              <a:ext cx="154349" cy="119649"/>
            </a:xfrm>
            <a:custGeom>
              <a:avLst/>
              <a:gdLst/>
              <a:ahLst/>
              <a:cxnLst/>
              <a:rect l="l" t="t" r="r" b="b"/>
              <a:pathLst>
                <a:path w="4924" h="3817" extrusionOk="0">
                  <a:moveTo>
                    <a:pt x="1064" y="0"/>
                  </a:moveTo>
                  <a:lnTo>
                    <a:pt x="1" y="2262"/>
                  </a:lnTo>
                  <a:lnTo>
                    <a:pt x="3047" y="3700"/>
                  </a:lnTo>
                  <a:cubicBezTo>
                    <a:pt x="3213" y="3778"/>
                    <a:pt x="3393" y="3817"/>
                    <a:pt x="3579" y="3817"/>
                  </a:cubicBezTo>
                  <a:cubicBezTo>
                    <a:pt x="4164" y="3817"/>
                    <a:pt x="4671" y="3412"/>
                    <a:pt x="4797" y="2842"/>
                  </a:cubicBezTo>
                  <a:cubicBezTo>
                    <a:pt x="4924" y="2272"/>
                    <a:pt x="4641" y="1692"/>
                    <a:pt x="4110" y="1443"/>
                  </a:cubicBezTo>
                  <a:lnTo>
                    <a:pt x="106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75" name="Google Shape;775;p32"/>
            <p:cNvSpPr/>
            <p:nvPr/>
          </p:nvSpPr>
          <p:spPr>
            <a:xfrm rot="860262">
              <a:off x="5408914" y="1965983"/>
              <a:ext cx="155729" cy="118928"/>
            </a:xfrm>
            <a:custGeom>
              <a:avLst/>
              <a:gdLst/>
              <a:ahLst/>
              <a:cxnLst/>
              <a:rect l="l" t="t" r="r" b="b"/>
              <a:pathLst>
                <a:path w="4968" h="3794" extrusionOk="0">
                  <a:moveTo>
                    <a:pt x="1429" y="1"/>
                  </a:moveTo>
                  <a:cubicBezTo>
                    <a:pt x="963" y="1"/>
                    <a:pt x="514" y="264"/>
                    <a:pt x="303" y="713"/>
                  </a:cubicBezTo>
                  <a:cubicBezTo>
                    <a:pt x="1" y="1352"/>
                    <a:pt x="283" y="2107"/>
                    <a:pt x="932" y="2390"/>
                  </a:cubicBezTo>
                  <a:lnTo>
                    <a:pt x="3900" y="3794"/>
                  </a:lnTo>
                  <a:lnTo>
                    <a:pt x="4968" y="1532"/>
                  </a:lnTo>
                  <a:lnTo>
                    <a:pt x="1994" y="138"/>
                  </a:lnTo>
                  <a:cubicBezTo>
                    <a:pt x="1813" y="45"/>
                    <a:pt x="1619" y="1"/>
                    <a:pt x="142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76" name="Google Shape;776;p32"/>
            <p:cNvSpPr/>
            <p:nvPr/>
          </p:nvSpPr>
          <p:spPr>
            <a:xfrm rot="860262">
              <a:off x="5398478" y="1977544"/>
              <a:ext cx="282713" cy="173690"/>
            </a:xfrm>
            <a:custGeom>
              <a:avLst/>
              <a:gdLst/>
              <a:ahLst/>
              <a:cxnLst/>
              <a:rect l="l" t="t" r="r" b="b"/>
              <a:pathLst>
                <a:path w="9019" h="5541" extrusionOk="0">
                  <a:moveTo>
                    <a:pt x="1575" y="222"/>
                  </a:moveTo>
                  <a:cubicBezTo>
                    <a:pt x="1725" y="222"/>
                    <a:pt x="1878" y="252"/>
                    <a:pt x="2024" y="315"/>
                  </a:cubicBezTo>
                  <a:lnTo>
                    <a:pt x="8048" y="3157"/>
                  </a:lnTo>
                  <a:cubicBezTo>
                    <a:pt x="8618" y="3425"/>
                    <a:pt x="8862" y="4107"/>
                    <a:pt x="8594" y="4682"/>
                  </a:cubicBezTo>
                  <a:cubicBezTo>
                    <a:pt x="8404" y="5082"/>
                    <a:pt x="7999" y="5336"/>
                    <a:pt x="7561" y="5336"/>
                  </a:cubicBezTo>
                  <a:cubicBezTo>
                    <a:pt x="7551" y="5336"/>
                    <a:pt x="7542" y="5336"/>
                    <a:pt x="7532" y="5336"/>
                  </a:cubicBezTo>
                  <a:cubicBezTo>
                    <a:pt x="7372" y="5336"/>
                    <a:pt x="7216" y="5297"/>
                    <a:pt x="7073" y="5228"/>
                  </a:cubicBezTo>
                  <a:lnTo>
                    <a:pt x="4022" y="3790"/>
                  </a:lnTo>
                  <a:lnTo>
                    <a:pt x="1049" y="2387"/>
                  </a:lnTo>
                  <a:cubicBezTo>
                    <a:pt x="503" y="2104"/>
                    <a:pt x="274" y="1441"/>
                    <a:pt x="537" y="880"/>
                  </a:cubicBezTo>
                  <a:cubicBezTo>
                    <a:pt x="732" y="468"/>
                    <a:pt x="1145" y="222"/>
                    <a:pt x="1575" y="222"/>
                  </a:cubicBezTo>
                  <a:close/>
                  <a:moveTo>
                    <a:pt x="1542" y="1"/>
                  </a:moveTo>
                  <a:cubicBezTo>
                    <a:pt x="1037" y="1"/>
                    <a:pt x="552" y="286"/>
                    <a:pt x="322" y="773"/>
                  </a:cubicBezTo>
                  <a:cubicBezTo>
                    <a:pt x="1" y="1446"/>
                    <a:pt x="288" y="2250"/>
                    <a:pt x="966" y="2572"/>
                  </a:cubicBezTo>
                  <a:lnTo>
                    <a:pt x="6986" y="5413"/>
                  </a:lnTo>
                  <a:cubicBezTo>
                    <a:pt x="7161" y="5496"/>
                    <a:pt x="7361" y="5540"/>
                    <a:pt x="7561" y="5540"/>
                  </a:cubicBezTo>
                  <a:cubicBezTo>
                    <a:pt x="8189" y="5540"/>
                    <a:pt x="8740" y="5106"/>
                    <a:pt x="8877" y="4487"/>
                  </a:cubicBezTo>
                  <a:cubicBezTo>
                    <a:pt x="9018" y="3868"/>
                    <a:pt x="8711" y="3240"/>
                    <a:pt x="8136" y="2971"/>
                  </a:cubicBezTo>
                  <a:lnTo>
                    <a:pt x="2116" y="130"/>
                  </a:lnTo>
                  <a:cubicBezTo>
                    <a:pt x="1931" y="42"/>
                    <a:pt x="1735" y="1"/>
                    <a:pt x="15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77" name="Google Shape;777;p32"/>
            <p:cNvSpPr/>
            <p:nvPr/>
          </p:nvSpPr>
          <p:spPr>
            <a:xfrm rot="860262">
              <a:off x="5520305" y="2026807"/>
              <a:ext cx="39152" cy="73539"/>
            </a:xfrm>
            <a:custGeom>
              <a:avLst/>
              <a:gdLst/>
              <a:ahLst/>
              <a:cxnLst/>
              <a:rect l="l" t="t" r="r" b="b"/>
              <a:pathLst>
                <a:path w="1249" h="2346" extrusionOk="0">
                  <a:moveTo>
                    <a:pt x="1063" y="1"/>
                  </a:moveTo>
                  <a:lnTo>
                    <a:pt x="1" y="2257"/>
                  </a:lnTo>
                  <a:lnTo>
                    <a:pt x="186" y="2345"/>
                  </a:lnTo>
                  <a:lnTo>
                    <a:pt x="1248" y="88"/>
                  </a:lnTo>
                  <a:lnTo>
                    <a:pt x="106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778" name="Google Shape;778;p32"/>
          <p:cNvSpPr/>
          <p:nvPr/>
        </p:nvSpPr>
        <p:spPr>
          <a:xfrm rot="10800000" flipH="1">
            <a:off x="234600" y="4733856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79" name="Google Shape;779;p32"/>
          <p:cNvSpPr/>
          <p:nvPr/>
        </p:nvSpPr>
        <p:spPr>
          <a:xfrm rot="10800000" flipH="1">
            <a:off x="8680000" y="181869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80" name="Google Shape;780;p32"/>
          <p:cNvSpPr/>
          <p:nvPr/>
        </p:nvSpPr>
        <p:spPr>
          <a:xfrm rot="10800000" flipH="1">
            <a:off x="234600" y="181869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81" name="Google Shape;781;p32"/>
          <p:cNvSpPr/>
          <p:nvPr/>
        </p:nvSpPr>
        <p:spPr>
          <a:xfrm rot="10800000" flipH="1">
            <a:off x="8680000" y="4733856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4"/>
          <p:cNvSpPr txBox="1">
            <a:spLocks noGrp="1"/>
          </p:cNvSpPr>
          <p:nvPr>
            <p:ph type="body" idx="1"/>
          </p:nvPr>
        </p:nvSpPr>
        <p:spPr>
          <a:xfrm>
            <a:off x="3352800" y="1143000"/>
            <a:ext cx="5067300" cy="347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 sz="14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4" name="Google Shape;64;p4"/>
          <p:cNvSpPr txBox="1">
            <a:spLocks noGrp="1"/>
          </p:cNvSpPr>
          <p:nvPr>
            <p:ph type="title"/>
          </p:nvPr>
        </p:nvSpPr>
        <p:spPr>
          <a:xfrm>
            <a:off x="713225" y="368825"/>
            <a:ext cx="7709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65" name="Google Shape;65;p4"/>
          <p:cNvGrpSpPr/>
          <p:nvPr/>
        </p:nvGrpSpPr>
        <p:grpSpPr>
          <a:xfrm rot="-1723337" flipH="1">
            <a:off x="160870" y="291324"/>
            <a:ext cx="364902" cy="496345"/>
            <a:chOff x="6048053" y="559915"/>
            <a:chExt cx="230584" cy="313643"/>
          </a:xfrm>
        </p:grpSpPr>
        <p:sp>
          <p:nvSpPr>
            <p:cNvPr id="66" name="Google Shape;66;p4"/>
            <p:cNvSpPr/>
            <p:nvPr/>
          </p:nvSpPr>
          <p:spPr>
            <a:xfrm rot="860262">
              <a:off x="6109534" y="707904"/>
              <a:ext cx="115699" cy="150118"/>
            </a:xfrm>
            <a:custGeom>
              <a:avLst/>
              <a:gdLst/>
              <a:ahLst/>
              <a:cxnLst/>
              <a:rect l="l" t="t" r="r" b="b"/>
              <a:pathLst>
                <a:path w="3691" h="4789" extrusionOk="0">
                  <a:moveTo>
                    <a:pt x="2355" y="1"/>
                  </a:moveTo>
                  <a:lnTo>
                    <a:pt x="1" y="829"/>
                  </a:lnTo>
                  <a:lnTo>
                    <a:pt x="1088" y="3925"/>
                  </a:lnTo>
                  <a:cubicBezTo>
                    <a:pt x="1258" y="4455"/>
                    <a:pt x="1751" y="4789"/>
                    <a:pt x="2277" y="4789"/>
                  </a:cubicBezTo>
                  <a:cubicBezTo>
                    <a:pt x="2413" y="4789"/>
                    <a:pt x="2551" y="4766"/>
                    <a:pt x="2687" y="4719"/>
                  </a:cubicBezTo>
                  <a:cubicBezTo>
                    <a:pt x="3349" y="4485"/>
                    <a:pt x="3691" y="3754"/>
                    <a:pt x="3442" y="3101"/>
                  </a:cubicBezTo>
                  <a:lnTo>
                    <a:pt x="235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7" name="Google Shape;67;p4"/>
            <p:cNvSpPr/>
            <p:nvPr/>
          </p:nvSpPr>
          <p:spPr>
            <a:xfrm rot="860262">
              <a:off x="6099646" y="575415"/>
              <a:ext cx="116013" cy="151998"/>
            </a:xfrm>
            <a:custGeom>
              <a:avLst/>
              <a:gdLst/>
              <a:ahLst/>
              <a:cxnLst/>
              <a:rect l="l" t="t" r="r" b="b"/>
              <a:pathLst>
                <a:path w="3701" h="4849" extrusionOk="0">
                  <a:moveTo>
                    <a:pt x="1403" y="1"/>
                  </a:moveTo>
                  <a:cubicBezTo>
                    <a:pt x="1266" y="1"/>
                    <a:pt x="1127" y="24"/>
                    <a:pt x="990" y="72"/>
                  </a:cubicBezTo>
                  <a:cubicBezTo>
                    <a:pt x="342" y="301"/>
                    <a:pt x="0" y="1012"/>
                    <a:pt x="230" y="1666"/>
                  </a:cubicBezTo>
                  <a:lnTo>
                    <a:pt x="1346" y="4848"/>
                  </a:lnTo>
                  <a:lnTo>
                    <a:pt x="3700" y="4020"/>
                  </a:lnTo>
                  <a:lnTo>
                    <a:pt x="2584" y="837"/>
                  </a:lnTo>
                  <a:cubicBezTo>
                    <a:pt x="2403" y="325"/>
                    <a:pt x="1920" y="1"/>
                    <a:pt x="14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8" name="Google Shape;68;p4"/>
            <p:cNvSpPr/>
            <p:nvPr/>
          </p:nvSpPr>
          <p:spPr>
            <a:xfrm rot="860262">
              <a:off x="6080293" y="576101"/>
              <a:ext cx="166104" cy="281271"/>
            </a:xfrm>
            <a:custGeom>
              <a:avLst/>
              <a:gdLst/>
              <a:ahLst/>
              <a:cxnLst/>
              <a:rect l="l" t="t" r="r" b="b"/>
              <a:pathLst>
                <a:path w="5299" h="8973" extrusionOk="0">
                  <a:moveTo>
                    <a:pt x="1511" y="194"/>
                  </a:moveTo>
                  <a:cubicBezTo>
                    <a:pt x="1999" y="194"/>
                    <a:pt x="2433" y="501"/>
                    <a:pt x="2593" y="959"/>
                  </a:cubicBezTo>
                  <a:lnTo>
                    <a:pt x="4797" y="7242"/>
                  </a:lnTo>
                  <a:cubicBezTo>
                    <a:pt x="5006" y="7842"/>
                    <a:pt x="4694" y="8495"/>
                    <a:pt x="4095" y="8704"/>
                  </a:cubicBezTo>
                  <a:cubicBezTo>
                    <a:pt x="3969" y="8748"/>
                    <a:pt x="3841" y="8769"/>
                    <a:pt x="3715" y="8769"/>
                  </a:cubicBezTo>
                  <a:cubicBezTo>
                    <a:pt x="3241" y="8769"/>
                    <a:pt x="2798" y="8473"/>
                    <a:pt x="2632" y="8002"/>
                  </a:cubicBezTo>
                  <a:lnTo>
                    <a:pt x="429" y="1719"/>
                  </a:lnTo>
                  <a:cubicBezTo>
                    <a:pt x="327" y="1432"/>
                    <a:pt x="346" y="1115"/>
                    <a:pt x="478" y="842"/>
                  </a:cubicBezTo>
                  <a:cubicBezTo>
                    <a:pt x="668" y="447"/>
                    <a:pt x="1073" y="194"/>
                    <a:pt x="1511" y="194"/>
                  </a:cubicBezTo>
                  <a:close/>
                  <a:moveTo>
                    <a:pt x="1516" y="1"/>
                  </a:moveTo>
                  <a:cubicBezTo>
                    <a:pt x="1368" y="1"/>
                    <a:pt x="1216" y="25"/>
                    <a:pt x="1068" y="77"/>
                  </a:cubicBezTo>
                  <a:cubicBezTo>
                    <a:pt x="371" y="321"/>
                    <a:pt x="0" y="1086"/>
                    <a:pt x="239" y="1788"/>
                  </a:cubicBezTo>
                  <a:lnTo>
                    <a:pt x="2442" y="8066"/>
                  </a:lnTo>
                  <a:cubicBezTo>
                    <a:pt x="2632" y="8607"/>
                    <a:pt x="3144" y="8968"/>
                    <a:pt x="3719" y="8972"/>
                  </a:cubicBezTo>
                  <a:cubicBezTo>
                    <a:pt x="4650" y="8968"/>
                    <a:pt x="5299" y="8051"/>
                    <a:pt x="4992" y="7174"/>
                  </a:cubicBezTo>
                  <a:lnTo>
                    <a:pt x="2788" y="891"/>
                  </a:lnTo>
                  <a:cubicBezTo>
                    <a:pt x="2588" y="341"/>
                    <a:pt x="2070" y="1"/>
                    <a:pt x="15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69" name="Google Shape;69;p4"/>
            <p:cNvSpPr/>
            <p:nvPr/>
          </p:nvSpPr>
          <p:spPr>
            <a:xfrm rot="860262">
              <a:off x="6124412" y="702044"/>
              <a:ext cx="75984" cy="31817"/>
            </a:xfrm>
            <a:custGeom>
              <a:avLst/>
              <a:gdLst/>
              <a:ahLst/>
              <a:cxnLst/>
              <a:rect l="l" t="t" r="r" b="b"/>
              <a:pathLst>
                <a:path w="2424" h="1015" extrusionOk="0">
                  <a:moveTo>
                    <a:pt x="2360" y="1"/>
                  </a:moveTo>
                  <a:lnTo>
                    <a:pt x="1" y="825"/>
                  </a:lnTo>
                  <a:lnTo>
                    <a:pt x="69" y="1015"/>
                  </a:lnTo>
                  <a:lnTo>
                    <a:pt x="2423" y="191"/>
                  </a:lnTo>
                  <a:lnTo>
                    <a:pt x="236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70" name="Google Shape;70;p4"/>
          <p:cNvGrpSpPr/>
          <p:nvPr/>
        </p:nvGrpSpPr>
        <p:grpSpPr>
          <a:xfrm flipH="1">
            <a:off x="7602881" y="4655744"/>
            <a:ext cx="504021" cy="361201"/>
            <a:chOff x="8201303" y="1121442"/>
            <a:chExt cx="318496" cy="228247"/>
          </a:xfrm>
        </p:grpSpPr>
        <p:sp>
          <p:nvSpPr>
            <p:cNvPr id="71" name="Google Shape;71;p4"/>
            <p:cNvSpPr/>
            <p:nvPr/>
          </p:nvSpPr>
          <p:spPr>
            <a:xfrm rot="860262">
              <a:off x="8213390" y="1182711"/>
              <a:ext cx="155885" cy="114163"/>
            </a:xfrm>
            <a:custGeom>
              <a:avLst/>
              <a:gdLst/>
              <a:ahLst/>
              <a:cxnLst/>
              <a:rect l="l" t="t" r="r" b="b"/>
              <a:pathLst>
                <a:path w="4973" h="3642" extrusionOk="0">
                  <a:moveTo>
                    <a:pt x="4051" y="1"/>
                  </a:moveTo>
                  <a:lnTo>
                    <a:pt x="1000" y="1219"/>
                  </a:lnTo>
                  <a:cubicBezTo>
                    <a:pt x="332" y="1458"/>
                    <a:pt x="1" y="2199"/>
                    <a:pt x="259" y="2857"/>
                  </a:cubicBezTo>
                  <a:cubicBezTo>
                    <a:pt x="456" y="3344"/>
                    <a:pt x="926" y="3642"/>
                    <a:pt x="1420" y="3642"/>
                  </a:cubicBezTo>
                  <a:cubicBezTo>
                    <a:pt x="1588" y="3642"/>
                    <a:pt x="1758" y="3607"/>
                    <a:pt x="1921" y="3535"/>
                  </a:cubicBezTo>
                  <a:lnTo>
                    <a:pt x="4973" y="2316"/>
                  </a:lnTo>
                  <a:lnTo>
                    <a:pt x="405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2" name="Google Shape;72;p4"/>
            <p:cNvSpPr/>
            <p:nvPr/>
          </p:nvSpPr>
          <p:spPr>
            <a:xfrm rot="860262">
              <a:off x="8346820" y="1173023"/>
              <a:ext cx="151904" cy="114540"/>
            </a:xfrm>
            <a:custGeom>
              <a:avLst/>
              <a:gdLst/>
              <a:ahLst/>
              <a:cxnLst/>
              <a:rect l="l" t="t" r="r" b="b"/>
              <a:pathLst>
                <a:path w="4846" h="3654" extrusionOk="0">
                  <a:moveTo>
                    <a:pt x="3597" y="0"/>
                  </a:moveTo>
                  <a:cubicBezTo>
                    <a:pt x="3441" y="0"/>
                    <a:pt x="3283" y="29"/>
                    <a:pt x="3130" y="91"/>
                  </a:cubicBezTo>
                  <a:lnTo>
                    <a:pt x="0" y="1339"/>
                  </a:lnTo>
                  <a:lnTo>
                    <a:pt x="922" y="3654"/>
                  </a:lnTo>
                  <a:lnTo>
                    <a:pt x="4056" y="2406"/>
                  </a:lnTo>
                  <a:cubicBezTo>
                    <a:pt x="4533" y="2216"/>
                    <a:pt x="4845" y="1758"/>
                    <a:pt x="4845" y="1246"/>
                  </a:cubicBezTo>
                  <a:cubicBezTo>
                    <a:pt x="4845" y="1085"/>
                    <a:pt x="4811" y="929"/>
                    <a:pt x="4753" y="783"/>
                  </a:cubicBezTo>
                  <a:cubicBezTo>
                    <a:pt x="4560" y="297"/>
                    <a:pt x="4093" y="0"/>
                    <a:pt x="359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3" name="Google Shape;73;p4"/>
            <p:cNvSpPr/>
            <p:nvPr/>
          </p:nvSpPr>
          <p:spPr>
            <a:xfrm rot="860262">
              <a:off x="8216906" y="1154488"/>
              <a:ext cx="287289" cy="162155"/>
            </a:xfrm>
            <a:custGeom>
              <a:avLst/>
              <a:gdLst/>
              <a:ahLst/>
              <a:cxnLst/>
              <a:rect l="l" t="t" r="r" b="b"/>
              <a:pathLst>
                <a:path w="9165" h="5173" extrusionOk="0">
                  <a:moveTo>
                    <a:pt x="7639" y="206"/>
                  </a:moveTo>
                  <a:lnTo>
                    <a:pt x="7639" y="210"/>
                  </a:lnTo>
                  <a:cubicBezTo>
                    <a:pt x="8106" y="210"/>
                    <a:pt x="8526" y="493"/>
                    <a:pt x="8701" y="932"/>
                  </a:cubicBezTo>
                  <a:cubicBezTo>
                    <a:pt x="8755" y="1063"/>
                    <a:pt x="8784" y="1210"/>
                    <a:pt x="8784" y="1351"/>
                  </a:cubicBezTo>
                  <a:cubicBezTo>
                    <a:pt x="8784" y="1824"/>
                    <a:pt x="8496" y="2248"/>
                    <a:pt x="8058" y="2419"/>
                  </a:cubicBezTo>
                  <a:lnTo>
                    <a:pt x="1877" y="4885"/>
                  </a:lnTo>
                  <a:cubicBezTo>
                    <a:pt x="1739" y="4940"/>
                    <a:pt x="1593" y="4968"/>
                    <a:pt x="1448" y="4968"/>
                  </a:cubicBezTo>
                  <a:cubicBezTo>
                    <a:pt x="1297" y="4968"/>
                    <a:pt x="1146" y="4937"/>
                    <a:pt x="1005" y="4875"/>
                  </a:cubicBezTo>
                  <a:cubicBezTo>
                    <a:pt x="59" y="4475"/>
                    <a:pt x="79" y="3135"/>
                    <a:pt x="1029" y="2755"/>
                  </a:cubicBezTo>
                  <a:lnTo>
                    <a:pt x="7210" y="288"/>
                  </a:lnTo>
                  <a:cubicBezTo>
                    <a:pt x="7346" y="235"/>
                    <a:pt x="7492" y="206"/>
                    <a:pt x="7639" y="206"/>
                  </a:cubicBezTo>
                  <a:close/>
                  <a:moveTo>
                    <a:pt x="7639" y="1"/>
                  </a:moveTo>
                  <a:cubicBezTo>
                    <a:pt x="7471" y="1"/>
                    <a:pt x="7301" y="32"/>
                    <a:pt x="7136" y="98"/>
                  </a:cubicBezTo>
                  <a:lnTo>
                    <a:pt x="951" y="2565"/>
                  </a:lnTo>
                  <a:cubicBezTo>
                    <a:pt x="352" y="2804"/>
                    <a:pt x="1" y="3437"/>
                    <a:pt x="122" y="4076"/>
                  </a:cubicBezTo>
                  <a:cubicBezTo>
                    <a:pt x="244" y="4709"/>
                    <a:pt x="805" y="5172"/>
                    <a:pt x="1448" y="5172"/>
                  </a:cubicBezTo>
                  <a:cubicBezTo>
                    <a:pt x="1624" y="5172"/>
                    <a:pt x="1794" y="5138"/>
                    <a:pt x="1950" y="5075"/>
                  </a:cubicBezTo>
                  <a:lnTo>
                    <a:pt x="8136" y="2604"/>
                  </a:lnTo>
                  <a:cubicBezTo>
                    <a:pt x="8828" y="2331"/>
                    <a:pt x="9164" y="1541"/>
                    <a:pt x="8886" y="849"/>
                  </a:cubicBezTo>
                  <a:cubicBezTo>
                    <a:pt x="8678" y="322"/>
                    <a:pt x="8173" y="1"/>
                    <a:pt x="76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4" name="Google Shape;74;p4"/>
            <p:cNvSpPr/>
            <p:nvPr/>
          </p:nvSpPr>
          <p:spPr>
            <a:xfrm rot="860262">
              <a:off x="8340393" y="1197516"/>
              <a:ext cx="35045" cy="75074"/>
            </a:xfrm>
            <a:custGeom>
              <a:avLst/>
              <a:gdLst/>
              <a:ahLst/>
              <a:cxnLst/>
              <a:rect l="l" t="t" r="r" b="b"/>
              <a:pathLst>
                <a:path w="1118" h="2395" extrusionOk="0">
                  <a:moveTo>
                    <a:pt x="191" y="1"/>
                  </a:moveTo>
                  <a:lnTo>
                    <a:pt x="1" y="79"/>
                  </a:lnTo>
                  <a:lnTo>
                    <a:pt x="927" y="2394"/>
                  </a:lnTo>
                  <a:lnTo>
                    <a:pt x="1117" y="2321"/>
                  </a:lnTo>
                  <a:lnTo>
                    <a:pt x="19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75" name="Google Shape;75;p4"/>
          <p:cNvSpPr/>
          <p:nvPr/>
        </p:nvSpPr>
        <p:spPr>
          <a:xfrm flipH="1">
            <a:off x="7793651" y="147575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6" name="Google Shape;76;p4"/>
          <p:cNvSpPr/>
          <p:nvPr/>
        </p:nvSpPr>
        <p:spPr>
          <a:xfrm flipH="1">
            <a:off x="8602501" y="4752450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77" name="Google Shape;77;p4"/>
          <p:cNvGrpSpPr/>
          <p:nvPr/>
        </p:nvGrpSpPr>
        <p:grpSpPr>
          <a:xfrm rot="4624850" flipH="1">
            <a:off x="8555663" y="977963"/>
            <a:ext cx="393070" cy="492525"/>
            <a:chOff x="7462019" y="2740914"/>
            <a:chExt cx="248392" cy="311241"/>
          </a:xfrm>
        </p:grpSpPr>
        <p:sp>
          <p:nvSpPr>
            <p:cNvPr id="78" name="Google Shape;78;p4"/>
            <p:cNvSpPr/>
            <p:nvPr/>
          </p:nvSpPr>
          <p:spPr>
            <a:xfrm rot="860262">
              <a:off x="7486037" y="2873144"/>
              <a:ext cx="123160" cy="148926"/>
            </a:xfrm>
            <a:custGeom>
              <a:avLst/>
              <a:gdLst/>
              <a:ahLst/>
              <a:cxnLst/>
              <a:rect l="l" t="t" r="r" b="b"/>
              <a:pathLst>
                <a:path w="3929" h="4751" extrusionOk="0">
                  <a:moveTo>
                    <a:pt x="1662" y="1"/>
                  </a:moveTo>
                  <a:lnTo>
                    <a:pt x="288" y="2979"/>
                  </a:lnTo>
                  <a:cubicBezTo>
                    <a:pt x="0" y="3608"/>
                    <a:pt x="273" y="4349"/>
                    <a:pt x="897" y="4636"/>
                  </a:cubicBezTo>
                  <a:cubicBezTo>
                    <a:pt x="1067" y="4714"/>
                    <a:pt x="1245" y="4751"/>
                    <a:pt x="1420" y="4751"/>
                  </a:cubicBezTo>
                  <a:cubicBezTo>
                    <a:pt x="1893" y="4751"/>
                    <a:pt x="2345" y="4482"/>
                    <a:pt x="2554" y="4027"/>
                  </a:cubicBezTo>
                  <a:lnTo>
                    <a:pt x="3929" y="1044"/>
                  </a:lnTo>
                  <a:lnTo>
                    <a:pt x="166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9" name="Google Shape;79;p4"/>
            <p:cNvSpPr/>
            <p:nvPr/>
          </p:nvSpPr>
          <p:spPr>
            <a:xfrm rot="860262">
              <a:off x="7565661" y="2770467"/>
              <a:ext cx="118897" cy="151466"/>
            </a:xfrm>
            <a:custGeom>
              <a:avLst/>
              <a:gdLst/>
              <a:ahLst/>
              <a:cxnLst/>
              <a:rect l="l" t="t" r="r" b="b"/>
              <a:pathLst>
                <a:path w="3793" h="4832" extrusionOk="0">
                  <a:moveTo>
                    <a:pt x="2541" y="0"/>
                  </a:moveTo>
                  <a:cubicBezTo>
                    <a:pt x="2061" y="0"/>
                    <a:pt x="1614" y="275"/>
                    <a:pt x="1409" y="722"/>
                  </a:cubicBezTo>
                  <a:lnTo>
                    <a:pt x="0" y="3788"/>
                  </a:lnTo>
                  <a:lnTo>
                    <a:pt x="2267" y="4831"/>
                  </a:lnTo>
                  <a:lnTo>
                    <a:pt x="3680" y="1770"/>
                  </a:lnTo>
                  <a:cubicBezTo>
                    <a:pt x="3754" y="1604"/>
                    <a:pt x="3793" y="1429"/>
                    <a:pt x="3793" y="1248"/>
                  </a:cubicBezTo>
                  <a:cubicBezTo>
                    <a:pt x="3793" y="664"/>
                    <a:pt x="3383" y="152"/>
                    <a:pt x="2813" y="30"/>
                  </a:cubicBezTo>
                  <a:cubicBezTo>
                    <a:pt x="2722" y="10"/>
                    <a:pt x="2631" y="0"/>
                    <a:pt x="25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0" name="Google Shape;80;p4"/>
            <p:cNvSpPr/>
            <p:nvPr/>
          </p:nvSpPr>
          <p:spPr>
            <a:xfrm rot="860262">
              <a:off x="7492991" y="2759739"/>
              <a:ext cx="186448" cy="273591"/>
            </a:xfrm>
            <a:custGeom>
              <a:avLst/>
              <a:gdLst/>
              <a:ahLst/>
              <a:cxnLst/>
              <a:rect l="l" t="t" r="r" b="b"/>
              <a:pathLst>
                <a:path w="5948" h="8728" extrusionOk="0">
                  <a:moveTo>
                    <a:pt x="4432" y="183"/>
                  </a:moveTo>
                  <a:cubicBezTo>
                    <a:pt x="4593" y="183"/>
                    <a:pt x="4753" y="217"/>
                    <a:pt x="4904" y="285"/>
                  </a:cubicBezTo>
                  <a:cubicBezTo>
                    <a:pt x="5309" y="476"/>
                    <a:pt x="5567" y="880"/>
                    <a:pt x="5572" y="1329"/>
                  </a:cubicBezTo>
                  <a:cubicBezTo>
                    <a:pt x="5572" y="1494"/>
                    <a:pt x="5538" y="1660"/>
                    <a:pt x="5470" y="1806"/>
                  </a:cubicBezTo>
                  <a:lnTo>
                    <a:pt x="2682" y="7855"/>
                  </a:lnTo>
                  <a:cubicBezTo>
                    <a:pt x="2486" y="8275"/>
                    <a:pt x="2073" y="8521"/>
                    <a:pt x="1640" y="8521"/>
                  </a:cubicBezTo>
                  <a:cubicBezTo>
                    <a:pt x="1480" y="8521"/>
                    <a:pt x="1317" y="8487"/>
                    <a:pt x="1161" y="8416"/>
                  </a:cubicBezTo>
                  <a:cubicBezTo>
                    <a:pt x="586" y="8153"/>
                    <a:pt x="337" y="7470"/>
                    <a:pt x="600" y="6895"/>
                  </a:cubicBezTo>
                  <a:lnTo>
                    <a:pt x="3384" y="851"/>
                  </a:lnTo>
                  <a:cubicBezTo>
                    <a:pt x="3574" y="441"/>
                    <a:pt x="3983" y="183"/>
                    <a:pt x="4432" y="183"/>
                  </a:cubicBezTo>
                  <a:close/>
                  <a:moveTo>
                    <a:pt x="4416" y="1"/>
                  </a:moveTo>
                  <a:cubicBezTo>
                    <a:pt x="3913" y="1"/>
                    <a:pt x="3432" y="282"/>
                    <a:pt x="3198" y="763"/>
                  </a:cubicBezTo>
                  <a:lnTo>
                    <a:pt x="415" y="6812"/>
                  </a:lnTo>
                  <a:cubicBezTo>
                    <a:pt x="1" y="7704"/>
                    <a:pt x="654" y="8723"/>
                    <a:pt x="1639" y="8728"/>
                  </a:cubicBezTo>
                  <a:cubicBezTo>
                    <a:pt x="2165" y="8728"/>
                    <a:pt x="2643" y="8421"/>
                    <a:pt x="2867" y="7938"/>
                  </a:cubicBezTo>
                  <a:lnTo>
                    <a:pt x="5655" y="1894"/>
                  </a:lnTo>
                  <a:cubicBezTo>
                    <a:pt x="5948" y="1216"/>
                    <a:pt x="5650" y="432"/>
                    <a:pt x="4982" y="125"/>
                  </a:cubicBezTo>
                  <a:cubicBezTo>
                    <a:pt x="4798" y="41"/>
                    <a:pt x="4606" y="1"/>
                    <a:pt x="44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1" name="Google Shape;81;p4"/>
            <p:cNvSpPr/>
            <p:nvPr/>
          </p:nvSpPr>
          <p:spPr>
            <a:xfrm rot="860262">
              <a:off x="7550102" y="2878143"/>
              <a:ext cx="73852" cy="38525"/>
            </a:xfrm>
            <a:custGeom>
              <a:avLst/>
              <a:gdLst/>
              <a:ahLst/>
              <a:cxnLst/>
              <a:rect l="l" t="t" r="r" b="b"/>
              <a:pathLst>
                <a:path w="2356" h="1229" extrusionOk="0">
                  <a:moveTo>
                    <a:pt x="89" y="1"/>
                  </a:moveTo>
                  <a:lnTo>
                    <a:pt x="1" y="186"/>
                  </a:lnTo>
                  <a:lnTo>
                    <a:pt x="2272" y="1229"/>
                  </a:lnTo>
                  <a:lnTo>
                    <a:pt x="2355" y="1044"/>
                  </a:lnTo>
                  <a:lnTo>
                    <a:pt x="8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8_1">
    <p:spTree>
      <p:nvGrpSpPr>
        <p:cNvPr id="1" name="Shape 7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83" name="Google Shape;783;p33"/>
          <p:cNvGrpSpPr/>
          <p:nvPr/>
        </p:nvGrpSpPr>
        <p:grpSpPr>
          <a:xfrm>
            <a:off x="1487507" y="85960"/>
            <a:ext cx="393080" cy="492538"/>
            <a:chOff x="7462019" y="2740914"/>
            <a:chExt cx="248392" cy="311241"/>
          </a:xfrm>
        </p:grpSpPr>
        <p:sp>
          <p:nvSpPr>
            <p:cNvPr id="784" name="Google Shape;784;p33"/>
            <p:cNvSpPr/>
            <p:nvPr/>
          </p:nvSpPr>
          <p:spPr>
            <a:xfrm rot="860262">
              <a:off x="7486037" y="2873144"/>
              <a:ext cx="123160" cy="148926"/>
            </a:xfrm>
            <a:custGeom>
              <a:avLst/>
              <a:gdLst/>
              <a:ahLst/>
              <a:cxnLst/>
              <a:rect l="l" t="t" r="r" b="b"/>
              <a:pathLst>
                <a:path w="3929" h="4751" extrusionOk="0">
                  <a:moveTo>
                    <a:pt x="1662" y="1"/>
                  </a:moveTo>
                  <a:lnTo>
                    <a:pt x="288" y="2979"/>
                  </a:lnTo>
                  <a:cubicBezTo>
                    <a:pt x="0" y="3608"/>
                    <a:pt x="273" y="4349"/>
                    <a:pt x="897" y="4636"/>
                  </a:cubicBezTo>
                  <a:cubicBezTo>
                    <a:pt x="1067" y="4714"/>
                    <a:pt x="1245" y="4751"/>
                    <a:pt x="1420" y="4751"/>
                  </a:cubicBezTo>
                  <a:cubicBezTo>
                    <a:pt x="1893" y="4751"/>
                    <a:pt x="2345" y="4482"/>
                    <a:pt x="2554" y="4027"/>
                  </a:cubicBezTo>
                  <a:lnTo>
                    <a:pt x="3929" y="1044"/>
                  </a:lnTo>
                  <a:lnTo>
                    <a:pt x="166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85" name="Google Shape;785;p33"/>
            <p:cNvSpPr/>
            <p:nvPr/>
          </p:nvSpPr>
          <p:spPr>
            <a:xfrm rot="860262">
              <a:off x="7565661" y="2770467"/>
              <a:ext cx="118897" cy="151466"/>
            </a:xfrm>
            <a:custGeom>
              <a:avLst/>
              <a:gdLst/>
              <a:ahLst/>
              <a:cxnLst/>
              <a:rect l="l" t="t" r="r" b="b"/>
              <a:pathLst>
                <a:path w="3793" h="4832" extrusionOk="0">
                  <a:moveTo>
                    <a:pt x="2541" y="0"/>
                  </a:moveTo>
                  <a:cubicBezTo>
                    <a:pt x="2061" y="0"/>
                    <a:pt x="1614" y="275"/>
                    <a:pt x="1409" y="722"/>
                  </a:cubicBezTo>
                  <a:lnTo>
                    <a:pt x="0" y="3788"/>
                  </a:lnTo>
                  <a:lnTo>
                    <a:pt x="2267" y="4831"/>
                  </a:lnTo>
                  <a:lnTo>
                    <a:pt x="3680" y="1770"/>
                  </a:lnTo>
                  <a:cubicBezTo>
                    <a:pt x="3754" y="1604"/>
                    <a:pt x="3793" y="1429"/>
                    <a:pt x="3793" y="1248"/>
                  </a:cubicBezTo>
                  <a:cubicBezTo>
                    <a:pt x="3793" y="664"/>
                    <a:pt x="3383" y="152"/>
                    <a:pt x="2813" y="30"/>
                  </a:cubicBezTo>
                  <a:cubicBezTo>
                    <a:pt x="2722" y="10"/>
                    <a:pt x="2631" y="0"/>
                    <a:pt x="25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86" name="Google Shape;786;p33"/>
            <p:cNvSpPr/>
            <p:nvPr/>
          </p:nvSpPr>
          <p:spPr>
            <a:xfrm rot="860262">
              <a:off x="7492991" y="2759739"/>
              <a:ext cx="186448" cy="273591"/>
            </a:xfrm>
            <a:custGeom>
              <a:avLst/>
              <a:gdLst/>
              <a:ahLst/>
              <a:cxnLst/>
              <a:rect l="l" t="t" r="r" b="b"/>
              <a:pathLst>
                <a:path w="5948" h="8728" extrusionOk="0">
                  <a:moveTo>
                    <a:pt x="4432" y="183"/>
                  </a:moveTo>
                  <a:cubicBezTo>
                    <a:pt x="4593" y="183"/>
                    <a:pt x="4753" y="217"/>
                    <a:pt x="4904" y="285"/>
                  </a:cubicBezTo>
                  <a:cubicBezTo>
                    <a:pt x="5309" y="476"/>
                    <a:pt x="5567" y="880"/>
                    <a:pt x="5572" y="1329"/>
                  </a:cubicBezTo>
                  <a:cubicBezTo>
                    <a:pt x="5572" y="1494"/>
                    <a:pt x="5538" y="1660"/>
                    <a:pt x="5470" y="1806"/>
                  </a:cubicBezTo>
                  <a:lnTo>
                    <a:pt x="2682" y="7855"/>
                  </a:lnTo>
                  <a:cubicBezTo>
                    <a:pt x="2486" y="8275"/>
                    <a:pt x="2073" y="8521"/>
                    <a:pt x="1640" y="8521"/>
                  </a:cubicBezTo>
                  <a:cubicBezTo>
                    <a:pt x="1480" y="8521"/>
                    <a:pt x="1317" y="8487"/>
                    <a:pt x="1161" y="8416"/>
                  </a:cubicBezTo>
                  <a:cubicBezTo>
                    <a:pt x="586" y="8153"/>
                    <a:pt x="337" y="7470"/>
                    <a:pt x="600" y="6895"/>
                  </a:cubicBezTo>
                  <a:lnTo>
                    <a:pt x="3384" y="851"/>
                  </a:lnTo>
                  <a:cubicBezTo>
                    <a:pt x="3574" y="441"/>
                    <a:pt x="3983" y="183"/>
                    <a:pt x="4432" y="183"/>
                  </a:cubicBezTo>
                  <a:close/>
                  <a:moveTo>
                    <a:pt x="4416" y="1"/>
                  </a:moveTo>
                  <a:cubicBezTo>
                    <a:pt x="3913" y="1"/>
                    <a:pt x="3432" y="282"/>
                    <a:pt x="3198" y="763"/>
                  </a:cubicBezTo>
                  <a:lnTo>
                    <a:pt x="415" y="6812"/>
                  </a:lnTo>
                  <a:cubicBezTo>
                    <a:pt x="1" y="7704"/>
                    <a:pt x="654" y="8723"/>
                    <a:pt x="1639" y="8728"/>
                  </a:cubicBezTo>
                  <a:cubicBezTo>
                    <a:pt x="2165" y="8728"/>
                    <a:pt x="2643" y="8421"/>
                    <a:pt x="2867" y="7938"/>
                  </a:cubicBezTo>
                  <a:lnTo>
                    <a:pt x="5655" y="1894"/>
                  </a:lnTo>
                  <a:cubicBezTo>
                    <a:pt x="5948" y="1216"/>
                    <a:pt x="5650" y="432"/>
                    <a:pt x="4982" y="125"/>
                  </a:cubicBezTo>
                  <a:cubicBezTo>
                    <a:pt x="4798" y="41"/>
                    <a:pt x="4606" y="1"/>
                    <a:pt x="44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87" name="Google Shape;787;p33"/>
            <p:cNvSpPr/>
            <p:nvPr/>
          </p:nvSpPr>
          <p:spPr>
            <a:xfrm rot="860262">
              <a:off x="7550102" y="2878143"/>
              <a:ext cx="73852" cy="38525"/>
            </a:xfrm>
            <a:custGeom>
              <a:avLst/>
              <a:gdLst/>
              <a:ahLst/>
              <a:cxnLst/>
              <a:rect l="l" t="t" r="r" b="b"/>
              <a:pathLst>
                <a:path w="2356" h="1229" extrusionOk="0">
                  <a:moveTo>
                    <a:pt x="89" y="1"/>
                  </a:moveTo>
                  <a:lnTo>
                    <a:pt x="1" y="186"/>
                  </a:lnTo>
                  <a:lnTo>
                    <a:pt x="2272" y="1229"/>
                  </a:lnTo>
                  <a:lnTo>
                    <a:pt x="2355" y="1044"/>
                  </a:lnTo>
                  <a:lnTo>
                    <a:pt x="8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788" name="Google Shape;788;p33"/>
          <p:cNvGrpSpPr/>
          <p:nvPr/>
        </p:nvGrpSpPr>
        <p:grpSpPr>
          <a:xfrm>
            <a:off x="8367933" y="3498946"/>
            <a:ext cx="483187" cy="450345"/>
            <a:chOff x="5467179" y="2412672"/>
            <a:chExt cx="305332" cy="284578"/>
          </a:xfrm>
        </p:grpSpPr>
        <p:sp>
          <p:nvSpPr>
            <p:cNvPr id="789" name="Google Shape;789;p33"/>
            <p:cNvSpPr/>
            <p:nvPr/>
          </p:nvSpPr>
          <p:spPr>
            <a:xfrm rot="860262">
              <a:off x="5493726" y="2515525"/>
              <a:ext cx="146889" cy="139397"/>
            </a:xfrm>
            <a:custGeom>
              <a:avLst/>
              <a:gdLst/>
              <a:ahLst/>
              <a:cxnLst/>
              <a:rect l="l" t="t" r="r" b="b"/>
              <a:pathLst>
                <a:path w="4686" h="4447" extrusionOk="0">
                  <a:moveTo>
                    <a:pt x="2974" y="0"/>
                  </a:moveTo>
                  <a:lnTo>
                    <a:pt x="586" y="2252"/>
                  </a:lnTo>
                  <a:cubicBezTo>
                    <a:pt x="45" y="2715"/>
                    <a:pt x="1" y="3534"/>
                    <a:pt x="488" y="4051"/>
                  </a:cubicBezTo>
                  <a:cubicBezTo>
                    <a:pt x="735" y="4315"/>
                    <a:pt x="1066" y="4446"/>
                    <a:pt x="1398" y="4446"/>
                  </a:cubicBezTo>
                  <a:cubicBezTo>
                    <a:pt x="1722" y="4446"/>
                    <a:pt x="2046" y="4321"/>
                    <a:pt x="2292" y="4070"/>
                  </a:cubicBezTo>
                  <a:lnTo>
                    <a:pt x="4685" y="1823"/>
                  </a:lnTo>
                  <a:lnTo>
                    <a:pt x="297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90" name="Google Shape;790;p33"/>
            <p:cNvSpPr/>
            <p:nvPr/>
          </p:nvSpPr>
          <p:spPr>
            <a:xfrm rot="860262">
              <a:off x="5604514" y="2458102"/>
              <a:ext cx="147014" cy="140275"/>
            </a:xfrm>
            <a:custGeom>
              <a:avLst/>
              <a:gdLst/>
              <a:ahLst/>
              <a:cxnLst/>
              <a:rect l="l" t="t" r="r" b="b"/>
              <a:pathLst>
                <a:path w="4690" h="4475" extrusionOk="0">
                  <a:moveTo>
                    <a:pt x="3313" y="0"/>
                  </a:moveTo>
                  <a:cubicBezTo>
                    <a:pt x="3004" y="0"/>
                    <a:pt x="2696" y="115"/>
                    <a:pt x="2457" y="341"/>
                  </a:cubicBezTo>
                  <a:lnTo>
                    <a:pt x="0" y="2651"/>
                  </a:lnTo>
                  <a:lnTo>
                    <a:pt x="1711" y="4474"/>
                  </a:lnTo>
                  <a:lnTo>
                    <a:pt x="4168" y="2159"/>
                  </a:lnTo>
                  <a:cubicBezTo>
                    <a:pt x="4299" y="2037"/>
                    <a:pt x="4402" y="1886"/>
                    <a:pt x="4470" y="1720"/>
                  </a:cubicBezTo>
                  <a:cubicBezTo>
                    <a:pt x="4689" y="1174"/>
                    <a:pt x="4499" y="551"/>
                    <a:pt x="4017" y="219"/>
                  </a:cubicBezTo>
                  <a:cubicBezTo>
                    <a:pt x="3803" y="73"/>
                    <a:pt x="3557" y="0"/>
                    <a:pt x="33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91" name="Google Shape;791;p33"/>
            <p:cNvSpPr/>
            <p:nvPr/>
          </p:nvSpPr>
          <p:spPr>
            <a:xfrm rot="860262">
              <a:off x="5491419" y="2440923"/>
              <a:ext cx="256852" cy="228076"/>
            </a:xfrm>
            <a:custGeom>
              <a:avLst/>
              <a:gdLst/>
              <a:ahLst/>
              <a:cxnLst/>
              <a:rect l="l" t="t" r="r" b="b"/>
              <a:pathLst>
                <a:path w="8194" h="7276" extrusionOk="0">
                  <a:moveTo>
                    <a:pt x="6654" y="217"/>
                  </a:moveTo>
                  <a:cubicBezTo>
                    <a:pt x="7692" y="217"/>
                    <a:pt x="8194" y="1489"/>
                    <a:pt x="7438" y="2201"/>
                  </a:cubicBezTo>
                  <a:lnTo>
                    <a:pt x="2589" y="6758"/>
                  </a:lnTo>
                  <a:cubicBezTo>
                    <a:pt x="2366" y="6976"/>
                    <a:pt x="2078" y="7083"/>
                    <a:pt x="1791" y="7083"/>
                  </a:cubicBezTo>
                  <a:cubicBezTo>
                    <a:pt x="1486" y="7083"/>
                    <a:pt x="1181" y="6963"/>
                    <a:pt x="956" y="6724"/>
                  </a:cubicBezTo>
                  <a:cubicBezTo>
                    <a:pt x="517" y="6256"/>
                    <a:pt x="541" y="5520"/>
                    <a:pt x="1019" y="5091"/>
                  </a:cubicBezTo>
                  <a:lnTo>
                    <a:pt x="5864" y="529"/>
                  </a:lnTo>
                  <a:cubicBezTo>
                    <a:pt x="6079" y="329"/>
                    <a:pt x="6361" y="217"/>
                    <a:pt x="6654" y="217"/>
                  </a:cubicBezTo>
                  <a:close/>
                  <a:moveTo>
                    <a:pt x="6669" y="0"/>
                  </a:moveTo>
                  <a:cubicBezTo>
                    <a:pt x="6330" y="0"/>
                    <a:pt x="5990" y="127"/>
                    <a:pt x="5728" y="383"/>
                  </a:cubicBezTo>
                  <a:lnTo>
                    <a:pt x="878" y="4940"/>
                  </a:lnTo>
                  <a:cubicBezTo>
                    <a:pt x="0" y="5764"/>
                    <a:pt x="556" y="7241"/>
                    <a:pt x="1760" y="7275"/>
                  </a:cubicBezTo>
                  <a:lnTo>
                    <a:pt x="1804" y="7275"/>
                  </a:lnTo>
                  <a:cubicBezTo>
                    <a:pt x="2145" y="7275"/>
                    <a:pt x="2476" y="7143"/>
                    <a:pt x="2730" y="6909"/>
                  </a:cubicBezTo>
                  <a:lnTo>
                    <a:pt x="7580" y="2347"/>
                  </a:lnTo>
                  <a:cubicBezTo>
                    <a:pt x="8135" y="1840"/>
                    <a:pt x="8170" y="973"/>
                    <a:pt x="7653" y="427"/>
                  </a:cubicBezTo>
                  <a:cubicBezTo>
                    <a:pt x="7387" y="143"/>
                    <a:pt x="7028" y="0"/>
                    <a:pt x="66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92" name="Google Shape;792;p33"/>
            <p:cNvSpPr/>
            <p:nvPr/>
          </p:nvSpPr>
          <p:spPr>
            <a:xfrm rot="860262">
              <a:off x="5593468" y="2525913"/>
              <a:ext cx="58242" cy="61439"/>
            </a:xfrm>
            <a:custGeom>
              <a:avLst/>
              <a:gdLst/>
              <a:ahLst/>
              <a:cxnLst/>
              <a:rect l="l" t="t" r="r" b="b"/>
              <a:pathLst>
                <a:path w="1858" h="1960" extrusionOk="0">
                  <a:moveTo>
                    <a:pt x="146" y="0"/>
                  </a:moveTo>
                  <a:lnTo>
                    <a:pt x="0" y="142"/>
                  </a:lnTo>
                  <a:lnTo>
                    <a:pt x="1711" y="1960"/>
                  </a:lnTo>
                  <a:lnTo>
                    <a:pt x="1857" y="1818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793" name="Google Shape;793;p33"/>
          <p:cNvGrpSpPr/>
          <p:nvPr/>
        </p:nvGrpSpPr>
        <p:grpSpPr>
          <a:xfrm>
            <a:off x="7996392" y="175418"/>
            <a:ext cx="502368" cy="313612"/>
            <a:chOff x="8068696" y="916317"/>
            <a:chExt cx="317452" cy="198175"/>
          </a:xfrm>
        </p:grpSpPr>
        <p:sp>
          <p:nvSpPr>
            <p:cNvPr id="794" name="Google Shape;794;p33"/>
            <p:cNvSpPr/>
            <p:nvPr/>
          </p:nvSpPr>
          <p:spPr>
            <a:xfrm rot="860262">
              <a:off x="8087475" y="937160"/>
              <a:ext cx="152970" cy="99525"/>
            </a:xfrm>
            <a:custGeom>
              <a:avLst/>
              <a:gdLst/>
              <a:ahLst/>
              <a:cxnLst/>
              <a:rect l="l" t="t" r="r" b="b"/>
              <a:pathLst>
                <a:path w="4880" h="3175" extrusionOk="0">
                  <a:moveTo>
                    <a:pt x="1362" y="1"/>
                  </a:moveTo>
                  <a:cubicBezTo>
                    <a:pt x="789" y="1"/>
                    <a:pt x="275" y="398"/>
                    <a:pt x="147" y="981"/>
                  </a:cubicBezTo>
                  <a:cubicBezTo>
                    <a:pt x="1" y="1668"/>
                    <a:pt x="444" y="2346"/>
                    <a:pt x="1136" y="2477"/>
                  </a:cubicBezTo>
                  <a:lnTo>
                    <a:pt x="4349" y="3174"/>
                  </a:lnTo>
                  <a:lnTo>
                    <a:pt x="4880" y="737"/>
                  </a:lnTo>
                  <a:lnTo>
                    <a:pt x="1673" y="40"/>
                  </a:lnTo>
                  <a:cubicBezTo>
                    <a:pt x="1568" y="14"/>
                    <a:pt x="1464" y="1"/>
                    <a:pt x="136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95" name="Google Shape;795;p33"/>
            <p:cNvSpPr/>
            <p:nvPr/>
          </p:nvSpPr>
          <p:spPr>
            <a:xfrm rot="860262">
              <a:off x="8213787" y="992984"/>
              <a:ext cx="150525" cy="99963"/>
            </a:xfrm>
            <a:custGeom>
              <a:avLst/>
              <a:gdLst/>
              <a:ahLst/>
              <a:cxnLst/>
              <a:rect l="l" t="t" r="r" b="b"/>
              <a:pathLst>
                <a:path w="4802" h="3189" extrusionOk="0">
                  <a:moveTo>
                    <a:pt x="532" y="0"/>
                  </a:moveTo>
                  <a:lnTo>
                    <a:pt x="1" y="2442"/>
                  </a:lnTo>
                  <a:lnTo>
                    <a:pt x="3296" y="3159"/>
                  </a:lnTo>
                  <a:cubicBezTo>
                    <a:pt x="3383" y="3178"/>
                    <a:pt x="3472" y="3188"/>
                    <a:pt x="3561" y="3188"/>
                  </a:cubicBezTo>
                  <a:cubicBezTo>
                    <a:pt x="3650" y="3188"/>
                    <a:pt x="3739" y="3178"/>
                    <a:pt x="3827" y="3159"/>
                  </a:cubicBezTo>
                  <a:lnTo>
                    <a:pt x="3827" y="3154"/>
                  </a:lnTo>
                  <a:cubicBezTo>
                    <a:pt x="4397" y="3027"/>
                    <a:pt x="4802" y="2520"/>
                    <a:pt x="4802" y="1935"/>
                  </a:cubicBezTo>
                  <a:cubicBezTo>
                    <a:pt x="4802" y="1350"/>
                    <a:pt x="4397" y="844"/>
                    <a:pt x="3827" y="717"/>
                  </a:cubicBezTo>
                  <a:lnTo>
                    <a:pt x="53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96" name="Google Shape;796;p33"/>
            <p:cNvSpPr/>
            <p:nvPr/>
          </p:nvSpPr>
          <p:spPr>
            <a:xfrm rot="860262">
              <a:off x="8080110" y="950784"/>
              <a:ext cx="294624" cy="129241"/>
            </a:xfrm>
            <a:custGeom>
              <a:avLst/>
              <a:gdLst/>
              <a:ahLst/>
              <a:cxnLst/>
              <a:rect l="l" t="t" r="r" b="b"/>
              <a:pathLst>
                <a:path w="9399" h="4123" extrusionOk="0">
                  <a:moveTo>
                    <a:pt x="1450" y="200"/>
                  </a:moveTo>
                  <a:cubicBezTo>
                    <a:pt x="1539" y="200"/>
                    <a:pt x="1630" y="211"/>
                    <a:pt x="1721" y="233"/>
                  </a:cubicBezTo>
                  <a:lnTo>
                    <a:pt x="8223" y="1651"/>
                  </a:lnTo>
                  <a:cubicBezTo>
                    <a:pt x="8750" y="1763"/>
                    <a:pt x="9125" y="2231"/>
                    <a:pt x="9125" y="2767"/>
                  </a:cubicBezTo>
                  <a:cubicBezTo>
                    <a:pt x="9125" y="3308"/>
                    <a:pt x="8750" y="3776"/>
                    <a:pt x="8223" y="3888"/>
                  </a:cubicBezTo>
                  <a:cubicBezTo>
                    <a:pt x="8143" y="3906"/>
                    <a:pt x="8061" y="3914"/>
                    <a:pt x="7980" y="3914"/>
                  </a:cubicBezTo>
                  <a:cubicBezTo>
                    <a:pt x="7898" y="3914"/>
                    <a:pt x="7816" y="3906"/>
                    <a:pt x="7736" y="3888"/>
                  </a:cubicBezTo>
                  <a:lnTo>
                    <a:pt x="4441" y="3172"/>
                  </a:lnTo>
                  <a:lnTo>
                    <a:pt x="1234" y="2470"/>
                  </a:lnTo>
                  <a:cubicBezTo>
                    <a:pt x="605" y="2348"/>
                    <a:pt x="196" y="1729"/>
                    <a:pt x="332" y="1100"/>
                  </a:cubicBezTo>
                  <a:cubicBezTo>
                    <a:pt x="449" y="563"/>
                    <a:pt x="925" y="200"/>
                    <a:pt x="1450" y="200"/>
                  </a:cubicBezTo>
                  <a:close/>
                  <a:moveTo>
                    <a:pt x="1475" y="1"/>
                  </a:moveTo>
                  <a:cubicBezTo>
                    <a:pt x="855" y="1"/>
                    <a:pt x="297" y="433"/>
                    <a:pt x="161" y="1061"/>
                  </a:cubicBezTo>
                  <a:cubicBezTo>
                    <a:pt x="1" y="1793"/>
                    <a:pt x="464" y="2509"/>
                    <a:pt x="1190" y="2670"/>
                  </a:cubicBezTo>
                  <a:lnTo>
                    <a:pt x="7692" y="4088"/>
                  </a:lnTo>
                  <a:cubicBezTo>
                    <a:pt x="7790" y="4108"/>
                    <a:pt x="7887" y="4122"/>
                    <a:pt x="7985" y="4122"/>
                  </a:cubicBezTo>
                  <a:cubicBezTo>
                    <a:pt x="8672" y="4122"/>
                    <a:pt x="9252" y="3601"/>
                    <a:pt x="9325" y="2914"/>
                  </a:cubicBezTo>
                  <a:cubicBezTo>
                    <a:pt x="9398" y="2226"/>
                    <a:pt x="8945" y="1598"/>
                    <a:pt x="8267" y="1451"/>
                  </a:cubicBezTo>
                  <a:lnTo>
                    <a:pt x="1765" y="33"/>
                  </a:lnTo>
                  <a:cubicBezTo>
                    <a:pt x="1668" y="11"/>
                    <a:pt x="1570" y="1"/>
                    <a:pt x="14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797" name="Google Shape;797;p33"/>
            <p:cNvSpPr/>
            <p:nvPr/>
          </p:nvSpPr>
          <p:spPr>
            <a:xfrm rot="860262">
              <a:off x="8215727" y="976172"/>
              <a:ext cx="22946" cy="77802"/>
            </a:xfrm>
            <a:custGeom>
              <a:avLst/>
              <a:gdLst/>
              <a:ahLst/>
              <a:cxnLst/>
              <a:rect l="l" t="t" r="r" b="b"/>
              <a:pathLst>
                <a:path w="732" h="2482" extrusionOk="0">
                  <a:moveTo>
                    <a:pt x="536" y="1"/>
                  </a:moveTo>
                  <a:lnTo>
                    <a:pt x="0" y="2438"/>
                  </a:lnTo>
                  <a:lnTo>
                    <a:pt x="200" y="2482"/>
                  </a:lnTo>
                  <a:lnTo>
                    <a:pt x="731" y="45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798" name="Google Shape;798;p33"/>
          <p:cNvGrpSpPr/>
          <p:nvPr/>
        </p:nvGrpSpPr>
        <p:grpSpPr>
          <a:xfrm rot="-1531919">
            <a:off x="4573659" y="4532337"/>
            <a:ext cx="364909" cy="496355"/>
            <a:chOff x="6048053" y="559915"/>
            <a:chExt cx="230584" cy="313643"/>
          </a:xfrm>
        </p:grpSpPr>
        <p:sp>
          <p:nvSpPr>
            <p:cNvPr id="799" name="Google Shape;799;p33"/>
            <p:cNvSpPr/>
            <p:nvPr/>
          </p:nvSpPr>
          <p:spPr>
            <a:xfrm rot="860262">
              <a:off x="6109534" y="707904"/>
              <a:ext cx="115699" cy="150118"/>
            </a:xfrm>
            <a:custGeom>
              <a:avLst/>
              <a:gdLst/>
              <a:ahLst/>
              <a:cxnLst/>
              <a:rect l="l" t="t" r="r" b="b"/>
              <a:pathLst>
                <a:path w="3691" h="4789" extrusionOk="0">
                  <a:moveTo>
                    <a:pt x="2355" y="1"/>
                  </a:moveTo>
                  <a:lnTo>
                    <a:pt x="1" y="829"/>
                  </a:lnTo>
                  <a:lnTo>
                    <a:pt x="1088" y="3925"/>
                  </a:lnTo>
                  <a:cubicBezTo>
                    <a:pt x="1258" y="4455"/>
                    <a:pt x="1751" y="4789"/>
                    <a:pt x="2277" y="4789"/>
                  </a:cubicBezTo>
                  <a:cubicBezTo>
                    <a:pt x="2413" y="4789"/>
                    <a:pt x="2551" y="4766"/>
                    <a:pt x="2687" y="4719"/>
                  </a:cubicBezTo>
                  <a:cubicBezTo>
                    <a:pt x="3349" y="4485"/>
                    <a:pt x="3691" y="3754"/>
                    <a:pt x="3442" y="3101"/>
                  </a:cubicBezTo>
                  <a:lnTo>
                    <a:pt x="235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00" name="Google Shape;800;p33"/>
            <p:cNvSpPr/>
            <p:nvPr/>
          </p:nvSpPr>
          <p:spPr>
            <a:xfrm rot="860262">
              <a:off x="6099646" y="575415"/>
              <a:ext cx="116013" cy="151998"/>
            </a:xfrm>
            <a:custGeom>
              <a:avLst/>
              <a:gdLst/>
              <a:ahLst/>
              <a:cxnLst/>
              <a:rect l="l" t="t" r="r" b="b"/>
              <a:pathLst>
                <a:path w="3701" h="4849" extrusionOk="0">
                  <a:moveTo>
                    <a:pt x="1403" y="1"/>
                  </a:moveTo>
                  <a:cubicBezTo>
                    <a:pt x="1266" y="1"/>
                    <a:pt x="1127" y="24"/>
                    <a:pt x="990" y="72"/>
                  </a:cubicBezTo>
                  <a:cubicBezTo>
                    <a:pt x="342" y="301"/>
                    <a:pt x="0" y="1012"/>
                    <a:pt x="230" y="1666"/>
                  </a:cubicBezTo>
                  <a:lnTo>
                    <a:pt x="1346" y="4848"/>
                  </a:lnTo>
                  <a:lnTo>
                    <a:pt x="3700" y="4020"/>
                  </a:lnTo>
                  <a:lnTo>
                    <a:pt x="2584" y="837"/>
                  </a:lnTo>
                  <a:cubicBezTo>
                    <a:pt x="2403" y="325"/>
                    <a:pt x="1920" y="1"/>
                    <a:pt x="14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01" name="Google Shape;801;p33"/>
            <p:cNvSpPr/>
            <p:nvPr/>
          </p:nvSpPr>
          <p:spPr>
            <a:xfrm rot="860262">
              <a:off x="6080293" y="576101"/>
              <a:ext cx="166104" cy="281271"/>
            </a:xfrm>
            <a:custGeom>
              <a:avLst/>
              <a:gdLst/>
              <a:ahLst/>
              <a:cxnLst/>
              <a:rect l="l" t="t" r="r" b="b"/>
              <a:pathLst>
                <a:path w="5299" h="8973" extrusionOk="0">
                  <a:moveTo>
                    <a:pt x="1511" y="194"/>
                  </a:moveTo>
                  <a:cubicBezTo>
                    <a:pt x="1999" y="194"/>
                    <a:pt x="2433" y="501"/>
                    <a:pt x="2593" y="959"/>
                  </a:cubicBezTo>
                  <a:lnTo>
                    <a:pt x="4797" y="7242"/>
                  </a:lnTo>
                  <a:cubicBezTo>
                    <a:pt x="5006" y="7842"/>
                    <a:pt x="4694" y="8495"/>
                    <a:pt x="4095" y="8704"/>
                  </a:cubicBezTo>
                  <a:cubicBezTo>
                    <a:pt x="3969" y="8748"/>
                    <a:pt x="3841" y="8769"/>
                    <a:pt x="3715" y="8769"/>
                  </a:cubicBezTo>
                  <a:cubicBezTo>
                    <a:pt x="3241" y="8769"/>
                    <a:pt x="2798" y="8473"/>
                    <a:pt x="2632" y="8002"/>
                  </a:cubicBezTo>
                  <a:lnTo>
                    <a:pt x="429" y="1719"/>
                  </a:lnTo>
                  <a:cubicBezTo>
                    <a:pt x="327" y="1432"/>
                    <a:pt x="346" y="1115"/>
                    <a:pt x="478" y="842"/>
                  </a:cubicBezTo>
                  <a:cubicBezTo>
                    <a:pt x="668" y="447"/>
                    <a:pt x="1073" y="194"/>
                    <a:pt x="1511" y="194"/>
                  </a:cubicBezTo>
                  <a:close/>
                  <a:moveTo>
                    <a:pt x="1516" y="1"/>
                  </a:moveTo>
                  <a:cubicBezTo>
                    <a:pt x="1368" y="1"/>
                    <a:pt x="1216" y="25"/>
                    <a:pt x="1068" y="77"/>
                  </a:cubicBezTo>
                  <a:cubicBezTo>
                    <a:pt x="371" y="321"/>
                    <a:pt x="0" y="1086"/>
                    <a:pt x="239" y="1788"/>
                  </a:cubicBezTo>
                  <a:lnTo>
                    <a:pt x="2442" y="8066"/>
                  </a:lnTo>
                  <a:cubicBezTo>
                    <a:pt x="2632" y="8607"/>
                    <a:pt x="3144" y="8968"/>
                    <a:pt x="3719" y="8972"/>
                  </a:cubicBezTo>
                  <a:cubicBezTo>
                    <a:pt x="4650" y="8968"/>
                    <a:pt x="5299" y="8051"/>
                    <a:pt x="4992" y="7174"/>
                  </a:cubicBezTo>
                  <a:lnTo>
                    <a:pt x="2788" y="891"/>
                  </a:lnTo>
                  <a:cubicBezTo>
                    <a:pt x="2588" y="341"/>
                    <a:pt x="2070" y="1"/>
                    <a:pt x="15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02" name="Google Shape;802;p33"/>
            <p:cNvSpPr/>
            <p:nvPr/>
          </p:nvSpPr>
          <p:spPr>
            <a:xfrm rot="860262">
              <a:off x="6124412" y="702044"/>
              <a:ext cx="75984" cy="31817"/>
            </a:xfrm>
            <a:custGeom>
              <a:avLst/>
              <a:gdLst/>
              <a:ahLst/>
              <a:cxnLst/>
              <a:rect l="l" t="t" r="r" b="b"/>
              <a:pathLst>
                <a:path w="2424" h="1015" extrusionOk="0">
                  <a:moveTo>
                    <a:pt x="2360" y="1"/>
                  </a:moveTo>
                  <a:lnTo>
                    <a:pt x="1" y="825"/>
                  </a:lnTo>
                  <a:lnTo>
                    <a:pt x="69" y="1015"/>
                  </a:lnTo>
                  <a:lnTo>
                    <a:pt x="2423" y="191"/>
                  </a:lnTo>
                  <a:lnTo>
                    <a:pt x="236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803" name="Google Shape;803;p33"/>
          <p:cNvGrpSpPr/>
          <p:nvPr/>
        </p:nvGrpSpPr>
        <p:grpSpPr>
          <a:xfrm>
            <a:off x="101952" y="2571750"/>
            <a:ext cx="501524" cy="377094"/>
            <a:chOff x="5381375" y="1945244"/>
            <a:chExt cx="316919" cy="238290"/>
          </a:xfrm>
        </p:grpSpPr>
        <p:sp>
          <p:nvSpPr>
            <p:cNvPr id="804" name="Google Shape;804;p33"/>
            <p:cNvSpPr/>
            <p:nvPr/>
          </p:nvSpPr>
          <p:spPr>
            <a:xfrm rot="860262">
              <a:off x="5515519" y="2042632"/>
              <a:ext cx="154349" cy="119649"/>
            </a:xfrm>
            <a:custGeom>
              <a:avLst/>
              <a:gdLst/>
              <a:ahLst/>
              <a:cxnLst/>
              <a:rect l="l" t="t" r="r" b="b"/>
              <a:pathLst>
                <a:path w="4924" h="3817" extrusionOk="0">
                  <a:moveTo>
                    <a:pt x="1064" y="0"/>
                  </a:moveTo>
                  <a:lnTo>
                    <a:pt x="1" y="2262"/>
                  </a:lnTo>
                  <a:lnTo>
                    <a:pt x="3047" y="3700"/>
                  </a:lnTo>
                  <a:cubicBezTo>
                    <a:pt x="3213" y="3778"/>
                    <a:pt x="3393" y="3817"/>
                    <a:pt x="3579" y="3817"/>
                  </a:cubicBezTo>
                  <a:cubicBezTo>
                    <a:pt x="4164" y="3817"/>
                    <a:pt x="4671" y="3412"/>
                    <a:pt x="4797" y="2842"/>
                  </a:cubicBezTo>
                  <a:cubicBezTo>
                    <a:pt x="4924" y="2272"/>
                    <a:pt x="4641" y="1692"/>
                    <a:pt x="4110" y="1443"/>
                  </a:cubicBezTo>
                  <a:lnTo>
                    <a:pt x="106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05" name="Google Shape;805;p33"/>
            <p:cNvSpPr/>
            <p:nvPr/>
          </p:nvSpPr>
          <p:spPr>
            <a:xfrm rot="860262">
              <a:off x="5408914" y="1965983"/>
              <a:ext cx="155729" cy="118928"/>
            </a:xfrm>
            <a:custGeom>
              <a:avLst/>
              <a:gdLst/>
              <a:ahLst/>
              <a:cxnLst/>
              <a:rect l="l" t="t" r="r" b="b"/>
              <a:pathLst>
                <a:path w="4968" h="3794" extrusionOk="0">
                  <a:moveTo>
                    <a:pt x="1429" y="1"/>
                  </a:moveTo>
                  <a:cubicBezTo>
                    <a:pt x="963" y="1"/>
                    <a:pt x="514" y="264"/>
                    <a:pt x="303" y="713"/>
                  </a:cubicBezTo>
                  <a:cubicBezTo>
                    <a:pt x="1" y="1352"/>
                    <a:pt x="283" y="2107"/>
                    <a:pt x="932" y="2390"/>
                  </a:cubicBezTo>
                  <a:lnTo>
                    <a:pt x="3900" y="3794"/>
                  </a:lnTo>
                  <a:lnTo>
                    <a:pt x="4968" y="1532"/>
                  </a:lnTo>
                  <a:lnTo>
                    <a:pt x="1994" y="138"/>
                  </a:lnTo>
                  <a:cubicBezTo>
                    <a:pt x="1813" y="45"/>
                    <a:pt x="1619" y="1"/>
                    <a:pt x="142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06" name="Google Shape;806;p33"/>
            <p:cNvSpPr/>
            <p:nvPr/>
          </p:nvSpPr>
          <p:spPr>
            <a:xfrm rot="860262">
              <a:off x="5398478" y="1977544"/>
              <a:ext cx="282713" cy="173690"/>
            </a:xfrm>
            <a:custGeom>
              <a:avLst/>
              <a:gdLst/>
              <a:ahLst/>
              <a:cxnLst/>
              <a:rect l="l" t="t" r="r" b="b"/>
              <a:pathLst>
                <a:path w="9019" h="5541" extrusionOk="0">
                  <a:moveTo>
                    <a:pt x="1575" y="222"/>
                  </a:moveTo>
                  <a:cubicBezTo>
                    <a:pt x="1725" y="222"/>
                    <a:pt x="1878" y="252"/>
                    <a:pt x="2024" y="315"/>
                  </a:cubicBezTo>
                  <a:lnTo>
                    <a:pt x="8048" y="3157"/>
                  </a:lnTo>
                  <a:cubicBezTo>
                    <a:pt x="8618" y="3425"/>
                    <a:pt x="8862" y="4107"/>
                    <a:pt x="8594" y="4682"/>
                  </a:cubicBezTo>
                  <a:cubicBezTo>
                    <a:pt x="8404" y="5082"/>
                    <a:pt x="7999" y="5336"/>
                    <a:pt x="7561" y="5336"/>
                  </a:cubicBezTo>
                  <a:cubicBezTo>
                    <a:pt x="7551" y="5336"/>
                    <a:pt x="7542" y="5336"/>
                    <a:pt x="7532" y="5336"/>
                  </a:cubicBezTo>
                  <a:cubicBezTo>
                    <a:pt x="7372" y="5336"/>
                    <a:pt x="7216" y="5297"/>
                    <a:pt x="7073" y="5228"/>
                  </a:cubicBezTo>
                  <a:lnTo>
                    <a:pt x="4022" y="3790"/>
                  </a:lnTo>
                  <a:lnTo>
                    <a:pt x="1049" y="2387"/>
                  </a:lnTo>
                  <a:cubicBezTo>
                    <a:pt x="503" y="2104"/>
                    <a:pt x="274" y="1441"/>
                    <a:pt x="537" y="880"/>
                  </a:cubicBezTo>
                  <a:cubicBezTo>
                    <a:pt x="732" y="468"/>
                    <a:pt x="1145" y="222"/>
                    <a:pt x="1575" y="222"/>
                  </a:cubicBezTo>
                  <a:close/>
                  <a:moveTo>
                    <a:pt x="1542" y="1"/>
                  </a:moveTo>
                  <a:cubicBezTo>
                    <a:pt x="1037" y="1"/>
                    <a:pt x="552" y="286"/>
                    <a:pt x="322" y="773"/>
                  </a:cubicBezTo>
                  <a:cubicBezTo>
                    <a:pt x="1" y="1446"/>
                    <a:pt x="288" y="2250"/>
                    <a:pt x="966" y="2572"/>
                  </a:cubicBezTo>
                  <a:lnTo>
                    <a:pt x="6986" y="5413"/>
                  </a:lnTo>
                  <a:cubicBezTo>
                    <a:pt x="7161" y="5496"/>
                    <a:pt x="7361" y="5540"/>
                    <a:pt x="7561" y="5540"/>
                  </a:cubicBezTo>
                  <a:cubicBezTo>
                    <a:pt x="8189" y="5540"/>
                    <a:pt x="8740" y="5106"/>
                    <a:pt x="8877" y="4487"/>
                  </a:cubicBezTo>
                  <a:cubicBezTo>
                    <a:pt x="9018" y="3868"/>
                    <a:pt x="8711" y="3240"/>
                    <a:pt x="8136" y="2971"/>
                  </a:cubicBezTo>
                  <a:lnTo>
                    <a:pt x="2116" y="130"/>
                  </a:lnTo>
                  <a:cubicBezTo>
                    <a:pt x="1931" y="42"/>
                    <a:pt x="1735" y="1"/>
                    <a:pt x="15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07" name="Google Shape;807;p33"/>
            <p:cNvSpPr/>
            <p:nvPr/>
          </p:nvSpPr>
          <p:spPr>
            <a:xfrm rot="860262">
              <a:off x="5520305" y="2026807"/>
              <a:ext cx="39152" cy="73539"/>
            </a:xfrm>
            <a:custGeom>
              <a:avLst/>
              <a:gdLst/>
              <a:ahLst/>
              <a:cxnLst/>
              <a:rect l="l" t="t" r="r" b="b"/>
              <a:pathLst>
                <a:path w="1249" h="2346" extrusionOk="0">
                  <a:moveTo>
                    <a:pt x="1063" y="1"/>
                  </a:moveTo>
                  <a:lnTo>
                    <a:pt x="1" y="2257"/>
                  </a:lnTo>
                  <a:lnTo>
                    <a:pt x="186" y="2345"/>
                  </a:lnTo>
                  <a:lnTo>
                    <a:pt x="1248" y="88"/>
                  </a:lnTo>
                  <a:lnTo>
                    <a:pt x="106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808" name="Google Shape;808;p33"/>
          <p:cNvSpPr/>
          <p:nvPr/>
        </p:nvSpPr>
        <p:spPr>
          <a:xfrm>
            <a:off x="242100" y="848863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09" name="Google Shape;809;p33"/>
          <p:cNvSpPr/>
          <p:nvPr/>
        </p:nvSpPr>
        <p:spPr>
          <a:xfrm>
            <a:off x="8689525" y="1656325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10" name="Google Shape;810;p33"/>
          <p:cNvSpPr/>
          <p:nvPr/>
        </p:nvSpPr>
        <p:spPr>
          <a:xfrm>
            <a:off x="973338" y="4727550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11" name="Google Shape;811;p33"/>
          <p:cNvSpPr/>
          <p:nvPr/>
        </p:nvSpPr>
        <p:spPr>
          <a:xfrm>
            <a:off x="4645488" y="85950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12" name="Google Shape;812;p33"/>
          <p:cNvSpPr/>
          <p:nvPr/>
        </p:nvSpPr>
        <p:spPr>
          <a:xfrm>
            <a:off x="7336975" y="4591425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8_1_1">
    <p:spTree>
      <p:nvGrpSpPr>
        <p:cNvPr id="1" name="Shape 8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4" name="Google Shape;814;p34"/>
          <p:cNvGrpSpPr/>
          <p:nvPr/>
        </p:nvGrpSpPr>
        <p:grpSpPr>
          <a:xfrm flipH="1">
            <a:off x="7132138" y="85960"/>
            <a:ext cx="393080" cy="492538"/>
            <a:chOff x="7462019" y="2740914"/>
            <a:chExt cx="248392" cy="311241"/>
          </a:xfrm>
        </p:grpSpPr>
        <p:sp>
          <p:nvSpPr>
            <p:cNvPr id="815" name="Google Shape;815;p34"/>
            <p:cNvSpPr/>
            <p:nvPr/>
          </p:nvSpPr>
          <p:spPr>
            <a:xfrm rot="860262">
              <a:off x="7486037" y="2873144"/>
              <a:ext cx="123160" cy="148926"/>
            </a:xfrm>
            <a:custGeom>
              <a:avLst/>
              <a:gdLst/>
              <a:ahLst/>
              <a:cxnLst/>
              <a:rect l="l" t="t" r="r" b="b"/>
              <a:pathLst>
                <a:path w="3929" h="4751" extrusionOk="0">
                  <a:moveTo>
                    <a:pt x="1662" y="1"/>
                  </a:moveTo>
                  <a:lnTo>
                    <a:pt x="288" y="2979"/>
                  </a:lnTo>
                  <a:cubicBezTo>
                    <a:pt x="0" y="3608"/>
                    <a:pt x="273" y="4349"/>
                    <a:pt x="897" y="4636"/>
                  </a:cubicBezTo>
                  <a:cubicBezTo>
                    <a:pt x="1067" y="4714"/>
                    <a:pt x="1245" y="4751"/>
                    <a:pt x="1420" y="4751"/>
                  </a:cubicBezTo>
                  <a:cubicBezTo>
                    <a:pt x="1893" y="4751"/>
                    <a:pt x="2345" y="4482"/>
                    <a:pt x="2554" y="4027"/>
                  </a:cubicBezTo>
                  <a:lnTo>
                    <a:pt x="3929" y="1044"/>
                  </a:lnTo>
                  <a:lnTo>
                    <a:pt x="166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16" name="Google Shape;816;p34"/>
            <p:cNvSpPr/>
            <p:nvPr/>
          </p:nvSpPr>
          <p:spPr>
            <a:xfrm rot="860262">
              <a:off x="7565661" y="2770467"/>
              <a:ext cx="118897" cy="151466"/>
            </a:xfrm>
            <a:custGeom>
              <a:avLst/>
              <a:gdLst/>
              <a:ahLst/>
              <a:cxnLst/>
              <a:rect l="l" t="t" r="r" b="b"/>
              <a:pathLst>
                <a:path w="3793" h="4832" extrusionOk="0">
                  <a:moveTo>
                    <a:pt x="2541" y="0"/>
                  </a:moveTo>
                  <a:cubicBezTo>
                    <a:pt x="2061" y="0"/>
                    <a:pt x="1614" y="275"/>
                    <a:pt x="1409" y="722"/>
                  </a:cubicBezTo>
                  <a:lnTo>
                    <a:pt x="0" y="3788"/>
                  </a:lnTo>
                  <a:lnTo>
                    <a:pt x="2267" y="4831"/>
                  </a:lnTo>
                  <a:lnTo>
                    <a:pt x="3680" y="1770"/>
                  </a:lnTo>
                  <a:cubicBezTo>
                    <a:pt x="3754" y="1604"/>
                    <a:pt x="3793" y="1429"/>
                    <a:pt x="3793" y="1248"/>
                  </a:cubicBezTo>
                  <a:cubicBezTo>
                    <a:pt x="3793" y="664"/>
                    <a:pt x="3383" y="152"/>
                    <a:pt x="2813" y="30"/>
                  </a:cubicBezTo>
                  <a:cubicBezTo>
                    <a:pt x="2722" y="10"/>
                    <a:pt x="2631" y="0"/>
                    <a:pt x="25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17" name="Google Shape;817;p34"/>
            <p:cNvSpPr/>
            <p:nvPr/>
          </p:nvSpPr>
          <p:spPr>
            <a:xfrm rot="860262">
              <a:off x="7492991" y="2759739"/>
              <a:ext cx="186448" cy="273591"/>
            </a:xfrm>
            <a:custGeom>
              <a:avLst/>
              <a:gdLst/>
              <a:ahLst/>
              <a:cxnLst/>
              <a:rect l="l" t="t" r="r" b="b"/>
              <a:pathLst>
                <a:path w="5948" h="8728" extrusionOk="0">
                  <a:moveTo>
                    <a:pt x="4432" y="183"/>
                  </a:moveTo>
                  <a:cubicBezTo>
                    <a:pt x="4593" y="183"/>
                    <a:pt x="4753" y="217"/>
                    <a:pt x="4904" y="285"/>
                  </a:cubicBezTo>
                  <a:cubicBezTo>
                    <a:pt x="5309" y="476"/>
                    <a:pt x="5567" y="880"/>
                    <a:pt x="5572" y="1329"/>
                  </a:cubicBezTo>
                  <a:cubicBezTo>
                    <a:pt x="5572" y="1494"/>
                    <a:pt x="5538" y="1660"/>
                    <a:pt x="5470" y="1806"/>
                  </a:cubicBezTo>
                  <a:lnTo>
                    <a:pt x="2682" y="7855"/>
                  </a:lnTo>
                  <a:cubicBezTo>
                    <a:pt x="2486" y="8275"/>
                    <a:pt x="2073" y="8521"/>
                    <a:pt x="1640" y="8521"/>
                  </a:cubicBezTo>
                  <a:cubicBezTo>
                    <a:pt x="1480" y="8521"/>
                    <a:pt x="1317" y="8487"/>
                    <a:pt x="1161" y="8416"/>
                  </a:cubicBezTo>
                  <a:cubicBezTo>
                    <a:pt x="586" y="8153"/>
                    <a:pt x="337" y="7470"/>
                    <a:pt x="600" y="6895"/>
                  </a:cubicBezTo>
                  <a:lnTo>
                    <a:pt x="3384" y="851"/>
                  </a:lnTo>
                  <a:cubicBezTo>
                    <a:pt x="3574" y="441"/>
                    <a:pt x="3983" y="183"/>
                    <a:pt x="4432" y="183"/>
                  </a:cubicBezTo>
                  <a:close/>
                  <a:moveTo>
                    <a:pt x="4416" y="1"/>
                  </a:moveTo>
                  <a:cubicBezTo>
                    <a:pt x="3913" y="1"/>
                    <a:pt x="3432" y="282"/>
                    <a:pt x="3198" y="763"/>
                  </a:cubicBezTo>
                  <a:lnTo>
                    <a:pt x="415" y="6812"/>
                  </a:lnTo>
                  <a:cubicBezTo>
                    <a:pt x="1" y="7704"/>
                    <a:pt x="654" y="8723"/>
                    <a:pt x="1639" y="8728"/>
                  </a:cubicBezTo>
                  <a:cubicBezTo>
                    <a:pt x="2165" y="8728"/>
                    <a:pt x="2643" y="8421"/>
                    <a:pt x="2867" y="7938"/>
                  </a:cubicBezTo>
                  <a:lnTo>
                    <a:pt x="5655" y="1894"/>
                  </a:lnTo>
                  <a:cubicBezTo>
                    <a:pt x="5948" y="1216"/>
                    <a:pt x="5650" y="432"/>
                    <a:pt x="4982" y="125"/>
                  </a:cubicBezTo>
                  <a:cubicBezTo>
                    <a:pt x="4798" y="41"/>
                    <a:pt x="4606" y="1"/>
                    <a:pt x="44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18" name="Google Shape;818;p34"/>
            <p:cNvSpPr/>
            <p:nvPr/>
          </p:nvSpPr>
          <p:spPr>
            <a:xfrm rot="860262">
              <a:off x="7550102" y="2878143"/>
              <a:ext cx="73852" cy="38525"/>
            </a:xfrm>
            <a:custGeom>
              <a:avLst/>
              <a:gdLst/>
              <a:ahLst/>
              <a:cxnLst/>
              <a:rect l="l" t="t" r="r" b="b"/>
              <a:pathLst>
                <a:path w="2356" h="1229" extrusionOk="0">
                  <a:moveTo>
                    <a:pt x="89" y="1"/>
                  </a:moveTo>
                  <a:lnTo>
                    <a:pt x="1" y="186"/>
                  </a:lnTo>
                  <a:lnTo>
                    <a:pt x="2272" y="1229"/>
                  </a:lnTo>
                  <a:lnTo>
                    <a:pt x="2355" y="1044"/>
                  </a:lnTo>
                  <a:lnTo>
                    <a:pt x="8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819" name="Google Shape;819;p34"/>
          <p:cNvGrpSpPr/>
          <p:nvPr/>
        </p:nvGrpSpPr>
        <p:grpSpPr>
          <a:xfrm flipH="1">
            <a:off x="161604" y="3498946"/>
            <a:ext cx="483187" cy="450345"/>
            <a:chOff x="5467179" y="2412672"/>
            <a:chExt cx="305332" cy="284578"/>
          </a:xfrm>
        </p:grpSpPr>
        <p:sp>
          <p:nvSpPr>
            <p:cNvPr id="820" name="Google Shape;820;p34"/>
            <p:cNvSpPr/>
            <p:nvPr/>
          </p:nvSpPr>
          <p:spPr>
            <a:xfrm rot="860262">
              <a:off x="5493726" y="2515525"/>
              <a:ext cx="146889" cy="139397"/>
            </a:xfrm>
            <a:custGeom>
              <a:avLst/>
              <a:gdLst/>
              <a:ahLst/>
              <a:cxnLst/>
              <a:rect l="l" t="t" r="r" b="b"/>
              <a:pathLst>
                <a:path w="4686" h="4447" extrusionOk="0">
                  <a:moveTo>
                    <a:pt x="2974" y="0"/>
                  </a:moveTo>
                  <a:lnTo>
                    <a:pt x="586" y="2252"/>
                  </a:lnTo>
                  <a:cubicBezTo>
                    <a:pt x="45" y="2715"/>
                    <a:pt x="1" y="3534"/>
                    <a:pt x="488" y="4051"/>
                  </a:cubicBezTo>
                  <a:cubicBezTo>
                    <a:pt x="735" y="4315"/>
                    <a:pt x="1066" y="4446"/>
                    <a:pt x="1398" y="4446"/>
                  </a:cubicBezTo>
                  <a:cubicBezTo>
                    <a:pt x="1722" y="4446"/>
                    <a:pt x="2046" y="4321"/>
                    <a:pt x="2292" y="4070"/>
                  </a:cubicBezTo>
                  <a:lnTo>
                    <a:pt x="4685" y="1823"/>
                  </a:lnTo>
                  <a:lnTo>
                    <a:pt x="297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21" name="Google Shape;821;p34"/>
            <p:cNvSpPr/>
            <p:nvPr/>
          </p:nvSpPr>
          <p:spPr>
            <a:xfrm rot="860262">
              <a:off x="5604514" y="2458102"/>
              <a:ext cx="147014" cy="140275"/>
            </a:xfrm>
            <a:custGeom>
              <a:avLst/>
              <a:gdLst/>
              <a:ahLst/>
              <a:cxnLst/>
              <a:rect l="l" t="t" r="r" b="b"/>
              <a:pathLst>
                <a:path w="4690" h="4475" extrusionOk="0">
                  <a:moveTo>
                    <a:pt x="3313" y="0"/>
                  </a:moveTo>
                  <a:cubicBezTo>
                    <a:pt x="3004" y="0"/>
                    <a:pt x="2696" y="115"/>
                    <a:pt x="2457" y="341"/>
                  </a:cubicBezTo>
                  <a:lnTo>
                    <a:pt x="0" y="2651"/>
                  </a:lnTo>
                  <a:lnTo>
                    <a:pt x="1711" y="4474"/>
                  </a:lnTo>
                  <a:lnTo>
                    <a:pt x="4168" y="2159"/>
                  </a:lnTo>
                  <a:cubicBezTo>
                    <a:pt x="4299" y="2037"/>
                    <a:pt x="4402" y="1886"/>
                    <a:pt x="4470" y="1720"/>
                  </a:cubicBezTo>
                  <a:cubicBezTo>
                    <a:pt x="4689" y="1174"/>
                    <a:pt x="4499" y="551"/>
                    <a:pt x="4017" y="219"/>
                  </a:cubicBezTo>
                  <a:cubicBezTo>
                    <a:pt x="3803" y="73"/>
                    <a:pt x="3557" y="0"/>
                    <a:pt x="33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22" name="Google Shape;822;p34"/>
            <p:cNvSpPr/>
            <p:nvPr/>
          </p:nvSpPr>
          <p:spPr>
            <a:xfrm rot="860262">
              <a:off x="5491419" y="2440923"/>
              <a:ext cx="256852" cy="228076"/>
            </a:xfrm>
            <a:custGeom>
              <a:avLst/>
              <a:gdLst/>
              <a:ahLst/>
              <a:cxnLst/>
              <a:rect l="l" t="t" r="r" b="b"/>
              <a:pathLst>
                <a:path w="8194" h="7276" extrusionOk="0">
                  <a:moveTo>
                    <a:pt x="6654" y="217"/>
                  </a:moveTo>
                  <a:cubicBezTo>
                    <a:pt x="7692" y="217"/>
                    <a:pt x="8194" y="1489"/>
                    <a:pt x="7438" y="2201"/>
                  </a:cubicBezTo>
                  <a:lnTo>
                    <a:pt x="2589" y="6758"/>
                  </a:lnTo>
                  <a:cubicBezTo>
                    <a:pt x="2366" y="6976"/>
                    <a:pt x="2078" y="7083"/>
                    <a:pt x="1791" y="7083"/>
                  </a:cubicBezTo>
                  <a:cubicBezTo>
                    <a:pt x="1486" y="7083"/>
                    <a:pt x="1181" y="6963"/>
                    <a:pt x="956" y="6724"/>
                  </a:cubicBezTo>
                  <a:cubicBezTo>
                    <a:pt x="517" y="6256"/>
                    <a:pt x="541" y="5520"/>
                    <a:pt x="1019" y="5091"/>
                  </a:cubicBezTo>
                  <a:lnTo>
                    <a:pt x="5864" y="529"/>
                  </a:lnTo>
                  <a:cubicBezTo>
                    <a:pt x="6079" y="329"/>
                    <a:pt x="6361" y="217"/>
                    <a:pt x="6654" y="217"/>
                  </a:cubicBezTo>
                  <a:close/>
                  <a:moveTo>
                    <a:pt x="6669" y="0"/>
                  </a:moveTo>
                  <a:cubicBezTo>
                    <a:pt x="6330" y="0"/>
                    <a:pt x="5990" y="127"/>
                    <a:pt x="5728" y="383"/>
                  </a:cubicBezTo>
                  <a:lnTo>
                    <a:pt x="878" y="4940"/>
                  </a:lnTo>
                  <a:cubicBezTo>
                    <a:pt x="0" y="5764"/>
                    <a:pt x="556" y="7241"/>
                    <a:pt x="1760" y="7275"/>
                  </a:cubicBezTo>
                  <a:lnTo>
                    <a:pt x="1804" y="7275"/>
                  </a:lnTo>
                  <a:cubicBezTo>
                    <a:pt x="2145" y="7275"/>
                    <a:pt x="2476" y="7143"/>
                    <a:pt x="2730" y="6909"/>
                  </a:cubicBezTo>
                  <a:lnTo>
                    <a:pt x="7580" y="2347"/>
                  </a:lnTo>
                  <a:cubicBezTo>
                    <a:pt x="8135" y="1840"/>
                    <a:pt x="8170" y="973"/>
                    <a:pt x="7653" y="427"/>
                  </a:cubicBezTo>
                  <a:cubicBezTo>
                    <a:pt x="7387" y="143"/>
                    <a:pt x="7028" y="0"/>
                    <a:pt x="66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23" name="Google Shape;823;p34"/>
            <p:cNvSpPr/>
            <p:nvPr/>
          </p:nvSpPr>
          <p:spPr>
            <a:xfrm rot="860262">
              <a:off x="5593468" y="2525913"/>
              <a:ext cx="58242" cy="61439"/>
            </a:xfrm>
            <a:custGeom>
              <a:avLst/>
              <a:gdLst/>
              <a:ahLst/>
              <a:cxnLst/>
              <a:rect l="l" t="t" r="r" b="b"/>
              <a:pathLst>
                <a:path w="1858" h="1960" extrusionOk="0">
                  <a:moveTo>
                    <a:pt x="146" y="0"/>
                  </a:moveTo>
                  <a:lnTo>
                    <a:pt x="0" y="142"/>
                  </a:lnTo>
                  <a:lnTo>
                    <a:pt x="1711" y="1960"/>
                  </a:lnTo>
                  <a:lnTo>
                    <a:pt x="1857" y="1818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824" name="Google Shape;824;p34"/>
          <p:cNvGrpSpPr/>
          <p:nvPr/>
        </p:nvGrpSpPr>
        <p:grpSpPr>
          <a:xfrm flipH="1">
            <a:off x="8475923" y="3067050"/>
            <a:ext cx="501524" cy="377094"/>
            <a:chOff x="5381375" y="1945244"/>
            <a:chExt cx="316919" cy="238290"/>
          </a:xfrm>
        </p:grpSpPr>
        <p:sp>
          <p:nvSpPr>
            <p:cNvPr id="825" name="Google Shape;825;p34"/>
            <p:cNvSpPr/>
            <p:nvPr/>
          </p:nvSpPr>
          <p:spPr>
            <a:xfrm rot="860262">
              <a:off x="5515519" y="2042632"/>
              <a:ext cx="154349" cy="119649"/>
            </a:xfrm>
            <a:custGeom>
              <a:avLst/>
              <a:gdLst/>
              <a:ahLst/>
              <a:cxnLst/>
              <a:rect l="l" t="t" r="r" b="b"/>
              <a:pathLst>
                <a:path w="4924" h="3817" extrusionOk="0">
                  <a:moveTo>
                    <a:pt x="1064" y="0"/>
                  </a:moveTo>
                  <a:lnTo>
                    <a:pt x="1" y="2262"/>
                  </a:lnTo>
                  <a:lnTo>
                    <a:pt x="3047" y="3700"/>
                  </a:lnTo>
                  <a:cubicBezTo>
                    <a:pt x="3213" y="3778"/>
                    <a:pt x="3393" y="3817"/>
                    <a:pt x="3579" y="3817"/>
                  </a:cubicBezTo>
                  <a:cubicBezTo>
                    <a:pt x="4164" y="3817"/>
                    <a:pt x="4671" y="3412"/>
                    <a:pt x="4797" y="2842"/>
                  </a:cubicBezTo>
                  <a:cubicBezTo>
                    <a:pt x="4924" y="2272"/>
                    <a:pt x="4641" y="1692"/>
                    <a:pt x="4110" y="1443"/>
                  </a:cubicBezTo>
                  <a:lnTo>
                    <a:pt x="106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26" name="Google Shape;826;p34"/>
            <p:cNvSpPr/>
            <p:nvPr/>
          </p:nvSpPr>
          <p:spPr>
            <a:xfrm rot="860262">
              <a:off x="5408914" y="1965983"/>
              <a:ext cx="155729" cy="118928"/>
            </a:xfrm>
            <a:custGeom>
              <a:avLst/>
              <a:gdLst/>
              <a:ahLst/>
              <a:cxnLst/>
              <a:rect l="l" t="t" r="r" b="b"/>
              <a:pathLst>
                <a:path w="4968" h="3794" extrusionOk="0">
                  <a:moveTo>
                    <a:pt x="1429" y="1"/>
                  </a:moveTo>
                  <a:cubicBezTo>
                    <a:pt x="963" y="1"/>
                    <a:pt x="514" y="264"/>
                    <a:pt x="303" y="713"/>
                  </a:cubicBezTo>
                  <a:cubicBezTo>
                    <a:pt x="1" y="1352"/>
                    <a:pt x="283" y="2107"/>
                    <a:pt x="932" y="2390"/>
                  </a:cubicBezTo>
                  <a:lnTo>
                    <a:pt x="3900" y="3794"/>
                  </a:lnTo>
                  <a:lnTo>
                    <a:pt x="4968" y="1532"/>
                  </a:lnTo>
                  <a:lnTo>
                    <a:pt x="1994" y="138"/>
                  </a:lnTo>
                  <a:cubicBezTo>
                    <a:pt x="1813" y="45"/>
                    <a:pt x="1619" y="1"/>
                    <a:pt x="142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27" name="Google Shape;827;p34"/>
            <p:cNvSpPr/>
            <p:nvPr/>
          </p:nvSpPr>
          <p:spPr>
            <a:xfrm rot="860262">
              <a:off x="5398478" y="1977544"/>
              <a:ext cx="282713" cy="173690"/>
            </a:xfrm>
            <a:custGeom>
              <a:avLst/>
              <a:gdLst/>
              <a:ahLst/>
              <a:cxnLst/>
              <a:rect l="l" t="t" r="r" b="b"/>
              <a:pathLst>
                <a:path w="9019" h="5541" extrusionOk="0">
                  <a:moveTo>
                    <a:pt x="1575" y="222"/>
                  </a:moveTo>
                  <a:cubicBezTo>
                    <a:pt x="1725" y="222"/>
                    <a:pt x="1878" y="252"/>
                    <a:pt x="2024" y="315"/>
                  </a:cubicBezTo>
                  <a:lnTo>
                    <a:pt x="8048" y="3157"/>
                  </a:lnTo>
                  <a:cubicBezTo>
                    <a:pt x="8618" y="3425"/>
                    <a:pt x="8862" y="4107"/>
                    <a:pt x="8594" y="4682"/>
                  </a:cubicBezTo>
                  <a:cubicBezTo>
                    <a:pt x="8404" y="5082"/>
                    <a:pt x="7999" y="5336"/>
                    <a:pt x="7561" y="5336"/>
                  </a:cubicBezTo>
                  <a:cubicBezTo>
                    <a:pt x="7551" y="5336"/>
                    <a:pt x="7542" y="5336"/>
                    <a:pt x="7532" y="5336"/>
                  </a:cubicBezTo>
                  <a:cubicBezTo>
                    <a:pt x="7372" y="5336"/>
                    <a:pt x="7216" y="5297"/>
                    <a:pt x="7073" y="5228"/>
                  </a:cubicBezTo>
                  <a:lnTo>
                    <a:pt x="4022" y="3790"/>
                  </a:lnTo>
                  <a:lnTo>
                    <a:pt x="1049" y="2387"/>
                  </a:lnTo>
                  <a:cubicBezTo>
                    <a:pt x="503" y="2104"/>
                    <a:pt x="274" y="1441"/>
                    <a:pt x="537" y="880"/>
                  </a:cubicBezTo>
                  <a:cubicBezTo>
                    <a:pt x="732" y="468"/>
                    <a:pt x="1145" y="222"/>
                    <a:pt x="1575" y="222"/>
                  </a:cubicBezTo>
                  <a:close/>
                  <a:moveTo>
                    <a:pt x="1542" y="1"/>
                  </a:moveTo>
                  <a:cubicBezTo>
                    <a:pt x="1037" y="1"/>
                    <a:pt x="552" y="286"/>
                    <a:pt x="322" y="773"/>
                  </a:cubicBezTo>
                  <a:cubicBezTo>
                    <a:pt x="1" y="1446"/>
                    <a:pt x="288" y="2250"/>
                    <a:pt x="966" y="2572"/>
                  </a:cubicBezTo>
                  <a:lnTo>
                    <a:pt x="6986" y="5413"/>
                  </a:lnTo>
                  <a:cubicBezTo>
                    <a:pt x="7161" y="5496"/>
                    <a:pt x="7361" y="5540"/>
                    <a:pt x="7561" y="5540"/>
                  </a:cubicBezTo>
                  <a:cubicBezTo>
                    <a:pt x="8189" y="5540"/>
                    <a:pt x="8740" y="5106"/>
                    <a:pt x="8877" y="4487"/>
                  </a:cubicBezTo>
                  <a:cubicBezTo>
                    <a:pt x="9018" y="3868"/>
                    <a:pt x="8711" y="3240"/>
                    <a:pt x="8136" y="2971"/>
                  </a:cubicBezTo>
                  <a:lnTo>
                    <a:pt x="2116" y="130"/>
                  </a:lnTo>
                  <a:cubicBezTo>
                    <a:pt x="1931" y="42"/>
                    <a:pt x="1735" y="1"/>
                    <a:pt x="15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28" name="Google Shape;828;p34"/>
            <p:cNvSpPr/>
            <p:nvPr/>
          </p:nvSpPr>
          <p:spPr>
            <a:xfrm rot="860262">
              <a:off x="5520305" y="2026807"/>
              <a:ext cx="39152" cy="73539"/>
            </a:xfrm>
            <a:custGeom>
              <a:avLst/>
              <a:gdLst/>
              <a:ahLst/>
              <a:cxnLst/>
              <a:rect l="l" t="t" r="r" b="b"/>
              <a:pathLst>
                <a:path w="1249" h="2346" extrusionOk="0">
                  <a:moveTo>
                    <a:pt x="1063" y="1"/>
                  </a:moveTo>
                  <a:lnTo>
                    <a:pt x="1" y="2257"/>
                  </a:lnTo>
                  <a:lnTo>
                    <a:pt x="186" y="2345"/>
                  </a:lnTo>
                  <a:lnTo>
                    <a:pt x="1248" y="88"/>
                  </a:lnTo>
                  <a:lnTo>
                    <a:pt x="106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829" name="Google Shape;829;p34"/>
          <p:cNvSpPr/>
          <p:nvPr/>
        </p:nvSpPr>
        <p:spPr>
          <a:xfrm flipH="1">
            <a:off x="8549377" y="848863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30" name="Google Shape;830;p34"/>
          <p:cNvSpPr/>
          <p:nvPr/>
        </p:nvSpPr>
        <p:spPr>
          <a:xfrm flipH="1">
            <a:off x="1187802" y="221600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31" name="Google Shape;831;p34"/>
          <p:cNvSpPr/>
          <p:nvPr/>
        </p:nvSpPr>
        <p:spPr>
          <a:xfrm flipH="1">
            <a:off x="7818140" y="4727550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32" name="Google Shape;832;p34"/>
          <p:cNvSpPr/>
          <p:nvPr/>
        </p:nvSpPr>
        <p:spPr>
          <a:xfrm flipH="1">
            <a:off x="1454502" y="4591425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833" name="Google Shape;833;p34"/>
          <p:cNvGrpSpPr/>
          <p:nvPr/>
        </p:nvGrpSpPr>
        <p:grpSpPr>
          <a:xfrm flipH="1">
            <a:off x="161598" y="1274875"/>
            <a:ext cx="501524" cy="377094"/>
            <a:chOff x="5381375" y="1945244"/>
            <a:chExt cx="316919" cy="238290"/>
          </a:xfrm>
        </p:grpSpPr>
        <p:sp>
          <p:nvSpPr>
            <p:cNvPr id="834" name="Google Shape;834;p34"/>
            <p:cNvSpPr/>
            <p:nvPr/>
          </p:nvSpPr>
          <p:spPr>
            <a:xfrm rot="860262">
              <a:off x="5515519" y="2042632"/>
              <a:ext cx="154349" cy="119649"/>
            </a:xfrm>
            <a:custGeom>
              <a:avLst/>
              <a:gdLst/>
              <a:ahLst/>
              <a:cxnLst/>
              <a:rect l="l" t="t" r="r" b="b"/>
              <a:pathLst>
                <a:path w="4924" h="3817" extrusionOk="0">
                  <a:moveTo>
                    <a:pt x="1064" y="0"/>
                  </a:moveTo>
                  <a:lnTo>
                    <a:pt x="1" y="2262"/>
                  </a:lnTo>
                  <a:lnTo>
                    <a:pt x="3047" y="3700"/>
                  </a:lnTo>
                  <a:cubicBezTo>
                    <a:pt x="3213" y="3778"/>
                    <a:pt x="3393" y="3817"/>
                    <a:pt x="3579" y="3817"/>
                  </a:cubicBezTo>
                  <a:cubicBezTo>
                    <a:pt x="4164" y="3817"/>
                    <a:pt x="4671" y="3412"/>
                    <a:pt x="4797" y="2842"/>
                  </a:cubicBezTo>
                  <a:cubicBezTo>
                    <a:pt x="4924" y="2272"/>
                    <a:pt x="4641" y="1692"/>
                    <a:pt x="4110" y="1443"/>
                  </a:cubicBezTo>
                  <a:lnTo>
                    <a:pt x="106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35" name="Google Shape;835;p34"/>
            <p:cNvSpPr/>
            <p:nvPr/>
          </p:nvSpPr>
          <p:spPr>
            <a:xfrm rot="860262">
              <a:off x="5408914" y="1965983"/>
              <a:ext cx="155729" cy="118928"/>
            </a:xfrm>
            <a:custGeom>
              <a:avLst/>
              <a:gdLst/>
              <a:ahLst/>
              <a:cxnLst/>
              <a:rect l="l" t="t" r="r" b="b"/>
              <a:pathLst>
                <a:path w="4968" h="3794" extrusionOk="0">
                  <a:moveTo>
                    <a:pt x="1429" y="1"/>
                  </a:moveTo>
                  <a:cubicBezTo>
                    <a:pt x="963" y="1"/>
                    <a:pt x="514" y="264"/>
                    <a:pt x="303" y="713"/>
                  </a:cubicBezTo>
                  <a:cubicBezTo>
                    <a:pt x="1" y="1352"/>
                    <a:pt x="283" y="2107"/>
                    <a:pt x="932" y="2390"/>
                  </a:cubicBezTo>
                  <a:lnTo>
                    <a:pt x="3900" y="3794"/>
                  </a:lnTo>
                  <a:lnTo>
                    <a:pt x="4968" y="1532"/>
                  </a:lnTo>
                  <a:lnTo>
                    <a:pt x="1994" y="138"/>
                  </a:lnTo>
                  <a:cubicBezTo>
                    <a:pt x="1813" y="45"/>
                    <a:pt x="1619" y="1"/>
                    <a:pt x="142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36" name="Google Shape;836;p34"/>
            <p:cNvSpPr/>
            <p:nvPr/>
          </p:nvSpPr>
          <p:spPr>
            <a:xfrm rot="860262">
              <a:off x="5398478" y="1977544"/>
              <a:ext cx="282713" cy="173690"/>
            </a:xfrm>
            <a:custGeom>
              <a:avLst/>
              <a:gdLst/>
              <a:ahLst/>
              <a:cxnLst/>
              <a:rect l="l" t="t" r="r" b="b"/>
              <a:pathLst>
                <a:path w="9019" h="5541" extrusionOk="0">
                  <a:moveTo>
                    <a:pt x="1575" y="222"/>
                  </a:moveTo>
                  <a:cubicBezTo>
                    <a:pt x="1725" y="222"/>
                    <a:pt x="1878" y="252"/>
                    <a:pt x="2024" y="315"/>
                  </a:cubicBezTo>
                  <a:lnTo>
                    <a:pt x="8048" y="3157"/>
                  </a:lnTo>
                  <a:cubicBezTo>
                    <a:pt x="8618" y="3425"/>
                    <a:pt x="8862" y="4107"/>
                    <a:pt x="8594" y="4682"/>
                  </a:cubicBezTo>
                  <a:cubicBezTo>
                    <a:pt x="8404" y="5082"/>
                    <a:pt x="7999" y="5336"/>
                    <a:pt x="7561" y="5336"/>
                  </a:cubicBezTo>
                  <a:cubicBezTo>
                    <a:pt x="7551" y="5336"/>
                    <a:pt x="7542" y="5336"/>
                    <a:pt x="7532" y="5336"/>
                  </a:cubicBezTo>
                  <a:cubicBezTo>
                    <a:pt x="7372" y="5336"/>
                    <a:pt x="7216" y="5297"/>
                    <a:pt x="7073" y="5228"/>
                  </a:cubicBezTo>
                  <a:lnTo>
                    <a:pt x="4022" y="3790"/>
                  </a:lnTo>
                  <a:lnTo>
                    <a:pt x="1049" y="2387"/>
                  </a:lnTo>
                  <a:cubicBezTo>
                    <a:pt x="503" y="2104"/>
                    <a:pt x="274" y="1441"/>
                    <a:pt x="537" y="880"/>
                  </a:cubicBezTo>
                  <a:cubicBezTo>
                    <a:pt x="732" y="468"/>
                    <a:pt x="1145" y="222"/>
                    <a:pt x="1575" y="222"/>
                  </a:cubicBezTo>
                  <a:close/>
                  <a:moveTo>
                    <a:pt x="1542" y="1"/>
                  </a:moveTo>
                  <a:cubicBezTo>
                    <a:pt x="1037" y="1"/>
                    <a:pt x="552" y="286"/>
                    <a:pt x="322" y="773"/>
                  </a:cubicBezTo>
                  <a:cubicBezTo>
                    <a:pt x="1" y="1446"/>
                    <a:pt x="288" y="2250"/>
                    <a:pt x="966" y="2572"/>
                  </a:cubicBezTo>
                  <a:lnTo>
                    <a:pt x="6986" y="5413"/>
                  </a:lnTo>
                  <a:cubicBezTo>
                    <a:pt x="7161" y="5496"/>
                    <a:pt x="7361" y="5540"/>
                    <a:pt x="7561" y="5540"/>
                  </a:cubicBezTo>
                  <a:cubicBezTo>
                    <a:pt x="8189" y="5540"/>
                    <a:pt x="8740" y="5106"/>
                    <a:pt x="8877" y="4487"/>
                  </a:cubicBezTo>
                  <a:cubicBezTo>
                    <a:pt x="9018" y="3868"/>
                    <a:pt x="8711" y="3240"/>
                    <a:pt x="8136" y="2971"/>
                  </a:cubicBezTo>
                  <a:lnTo>
                    <a:pt x="2116" y="130"/>
                  </a:lnTo>
                  <a:cubicBezTo>
                    <a:pt x="1931" y="42"/>
                    <a:pt x="1735" y="1"/>
                    <a:pt x="15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37" name="Google Shape;837;p34"/>
            <p:cNvSpPr/>
            <p:nvPr/>
          </p:nvSpPr>
          <p:spPr>
            <a:xfrm rot="860262">
              <a:off x="5520305" y="2026807"/>
              <a:ext cx="39152" cy="73539"/>
            </a:xfrm>
            <a:custGeom>
              <a:avLst/>
              <a:gdLst/>
              <a:ahLst/>
              <a:cxnLst/>
              <a:rect l="l" t="t" r="r" b="b"/>
              <a:pathLst>
                <a:path w="1249" h="2346" extrusionOk="0">
                  <a:moveTo>
                    <a:pt x="1063" y="1"/>
                  </a:moveTo>
                  <a:lnTo>
                    <a:pt x="1" y="2257"/>
                  </a:lnTo>
                  <a:lnTo>
                    <a:pt x="186" y="2345"/>
                  </a:lnTo>
                  <a:lnTo>
                    <a:pt x="1248" y="88"/>
                  </a:lnTo>
                  <a:lnTo>
                    <a:pt x="106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5"/>
          <p:cNvSpPr txBox="1">
            <a:spLocks noGrp="1"/>
          </p:cNvSpPr>
          <p:nvPr>
            <p:ph type="title"/>
          </p:nvPr>
        </p:nvSpPr>
        <p:spPr>
          <a:xfrm>
            <a:off x="2038350" y="1816925"/>
            <a:ext cx="6286500" cy="72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4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4" name="Google Shape;84;p5"/>
          <p:cNvSpPr txBox="1">
            <a:spLocks noGrp="1"/>
          </p:cNvSpPr>
          <p:nvPr>
            <p:ph type="title" idx="2"/>
          </p:nvPr>
        </p:nvSpPr>
        <p:spPr>
          <a:xfrm>
            <a:off x="2038350" y="3245675"/>
            <a:ext cx="6284700" cy="726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400"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00"/>
              <a:buNone/>
              <a:defRPr sz="25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5" name="Google Shape;85;p5"/>
          <p:cNvSpPr txBox="1">
            <a:spLocks noGrp="1"/>
          </p:cNvSpPr>
          <p:nvPr>
            <p:ph type="subTitle" idx="1"/>
          </p:nvPr>
        </p:nvSpPr>
        <p:spPr>
          <a:xfrm>
            <a:off x="2038350" y="4000000"/>
            <a:ext cx="62847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400"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86" name="Google Shape;86;p5"/>
          <p:cNvSpPr txBox="1">
            <a:spLocks noGrp="1"/>
          </p:cNvSpPr>
          <p:nvPr>
            <p:ph type="subTitle" idx="3"/>
          </p:nvPr>
        </p:nvSpPr>
        <p:spPr>
          <a:xfrm>
            <a:off x="2038350" y="2571250"/>
            <a:ext cx="62865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400" b="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87" name="Google Shape;87;p5"/>
          <p:cNvSpPr txBox="1">
            <a:spLocks noGrp="1"/>
          </p:cNvSpPr>
          <p:nvPr>
            <p:ph type="title" idx="4"/>
          </p:nvPr>
        </p:nvSpPr>
        <p:spPr>
          <a:xfrm>
            <a:off x="713225" y="368825"/>
            <a:ext cx="7709400" cy="114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88" name="Google Shape;88;p5"/>
          <p:cNvGrpSpPr/>
          <p:nvPr/>
        </p:nvGrpSpPr>
        <p:grpSpPr>
          <a:xfrm>
            <a:off x="7558308" y="4612996"/>
            <a:ext cx="483187" cy="450345"/>
            <a:chOff x="5467179" y="2412672"/>
            <a:chExt cx="305332" cy="284578"/>
          </a:xfrm>
        </p:grpSpPr>
        <p:sp>
          <p:nvSpPr>
            <p:cNvPr id="89" name="Google Shape;89;p5"/>
            <p:cNvSpPr/>
            <p:nvPr/>
          </p:nvSpPr>
          <p:spPr>
            <a:xfrm rot="860262">
              <a:off x="5493726" y="2515525"/>
              <a:ext cx="146889" cy="139397"/>
            </a:xfrm>
            <a:custGeom>
              <a:avLst/>
              <a:gdLst/>
              <a:ahLst/>
              <a:cxnLst/>
              <a:rect l="l" t="t" r="r" b="b"/>
              <a:pathLst>
                <a:path w="4686" h="4447" extrusionOk="0">
                  <a:moveTo>
                    <a:pt x="2974" y="0"/>
                  </a:moveTo>
                  <a:lnTo>
                    <a:pt x="586" y="2252"/>
                  </a:lnTo>
                  <a:cubicBezTo>
                    <a:pt x="45" y="2715"/>
                    <a:pt x="1" y="3534"/>
                    <a:pt x="488" y="4051"/>
                  </a:cubicBezTo>
                  <a:cubicBezTo>
                    <a:pt x="735" y="4315"/>
                    <a:pt x="1066" y="4446"/>
                    <a:pt x="1398" y="4446"/>
                  </a:cubicBezTo>
                  <a:cubicBezTo>
                    <a:pt x="1722" y="4446"/>
                    <a:pt x="2046" y="4321"/>
                    <a:pt x="2292" y="4070"/>
                  </a:cubicBezTo>
                  <a:lnTo>
                    <a:pt x="4685" y="1823"/>
                  </a:lnTo>
                  <a:lnTo>
                    <a:pt x="297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0" name="Google Shape;90;p5"/>
            <p:cNvSpPr/>
            <p:nvPr/>
          </p:nvSpPr>
          <p:spPr>
            <a:xfrm rot="860262">
              <a:off x="5604514" y="2458102"/>
              <a:ext cx="147014" cy="140275"/>
            </a:xfrm>
            <a:custGeom>
              <a:avLst/>
              <a:gdLst/>
              <a:ahLst/>
              <a:cxnLst/>
              <a:rect l="l" t="t" r="r" b="b"/>
              <a:pathLst>
                <a:path w="4690" h="4475" extrusionOk="0">
                  <a:moveTo>
                    <a:pt x="3313" y="0"/>
                  </a:moveTo>
                  <a:cubicBezTo>
                    <a:pt x="3004" y="0"/>
                    <a:pt x="2696" y="115"/>
                    <a:pt x="2457" y="341"/>
                  </a:cubicBezTo>
                  <a:lnTo>
                    <a:pt x="0" y="2651"/>
                  </a:lnTo>
                  <a:lnTo>
                    <a:pt x="1711" y="4474"/>
                  </a:lnTo>
                  <a:lnTo>
                    <a:pt x="4168" y="2159"/>
                  </a:lnTo>
                  <a:cubicBezTo>
                    <a:pt x="4299" y="2037"/>
                    <a:pt x="4402" y="1886"/>
                    <a:pt x="4470" y="1720"/>
                  </a:cubicBezTo>
                  <a:cubicBezTo>
                    <a:pt x="4689" y="1174"/>
                    <a:pt x="4499" y="551"/>
                    <a:pt x="4017" y="219"/>
                  </a:cubicBezTo>
                  <a:cubicBezTo>
                    <a:pt x="3803" y="73"/>
                    <a:pt x="3557" y="0"/>
                    <a:pt x="33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1" name="Google Shape;91;p5"/>
            <p:cNvSpPr/>
            <p:nvPr/>
          </p:nvSpPr>
          <p:spPr>
            <a:xfrm rot="860262">
              <a:off x="5491419" y="2440923"/>
              <a:ext cx="256852" cy="228076"/>
            </a:xfrm>
            <a:custGeom>
              <a:avLst/>
              <a:gdLst/>
              <a:ahLst/>
              <a:cxnLst/>
              <a:rect l="l" t="t" r="r" b="b"/>
              <a:pathLst>
                <a:path w="8194" h="7276" extrusionOk="0">
                  <a:moveTo>
                    <a:pt x="6654" y="217"/>
                  </a:moveTo>
                  <a:cubicBezTo>
                    <a:pt x="7692" y="217"/>
                    <a:pt x="8194" y="1489"/>
                    <a:pt x="7438" y="2201"/>
                  </a:cubicBezTo>
                  <a:lnTo>
                    <a:pt x="2589" y="6758"/>
                  </a:lnTo>
                  <a:cubicBezTo>
                    <a:pt x="2366" y="6976"/>
                    <a:pt x="2078" y="7083"/>
                    <a:pt x="1791" y="7083"/>
                  </a:cubicBezTo>
                  <a:cubicBezTo>
                    <a:pt x="1486" y="7083"/>
                    <a:pt x="1181" y="6963"/>
                    <a:pt x="956" y="6724"/>
                  </a:cubicBezTo>
                  <a:cubicBezTo>
                    <a:pt x="517" y="6256"/>
                    <a:pt x="541" y="5520"/>
                    <a:pt x="1019" y="5091"/>
                  </a:cubicBezTo>
                  <a:lnTo>
                    <a:pt x="5864" y="529"/>
                  </a:lnTo>
                  <a:cubicBezTo>
                    <a:pt x="6079" y="329"/>
                    <a:pt x="6361" y="217"/>
                    <a:pt x="6654" y="217"/>
                  </a:cubicBezTo>
                  <a:close/>
                  <a:moveTo>
                    <a:pt x="6669" y="0"/>
                  </a:moveTo>
                  <a:cubicBezTo>
                    <a:pt x="6330" y="0"/>
                    <a:pt x="5990" y="127"/>
                    <a:pt x="5728" y="383"/>
                  </a:cubicBezTo>
                  <a:lnTo>
                    <a:pt x="878" y="4940"/>
                  </a:lnTo>
                  <a:cubicBezTo>
                    <a:pt x="0" y="5764"/>
                    <a:pt x="556" y="7241"/>
                    <a:pt x="1760" y="7275"/>
                  </a:cubicBezTo>
                  <a:lnTo>
                    <a:pt x="1804" y="7275"/>
                  </a:lnTo>
                  <a:cubicBezTo>
                    <a:pt x="2145" y="7275"/>
                    <a:pt x="2476" y="7143"/>
                    <a:pt x="2730" y="6909"/>
                  </a:cubicBezTo>
                  <a:lnTo>
                    <a:pt x="7580" y="2347"/>
                  </a:lnTo>
                  <a:cubicBezTo>
                    <a:pt x="8135" y="1840"/>
                    <a:pt x="8170" y="973"/>
                    <a:pt x="7653" y="427"/>
                  </a:cubicBezTo>
                  <a:cubicBezTo>
                    <a:pt x="7387" y="143"/>
                    <a:pt x="7028" y="0"/>
                    <a:pt x="66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2" name="Google Shape;92;p5"/>
            <p:cNvSpPr/>
            <p:nvPr/>
          </p:nvSpPr>
          <p:spPr>
            <a:xfrm rot="860262">
              <a:off x="5593468" y="2525913"/>
              <a:ext cx="58242" cy="61439"/>
            </a:xfrm>
            <a:custGeom>
              <a:avLst/>
              <a:gdLst/>
              <a:ahLst/>
              <a:cxnLst/>
              <a:rect l="l" t="t" r="r" b="b"/>
              <a:pathLst>
                <a:path w="1858" h="1960" extrusionOk="0">
                  <a:moveTo>
                    <a:pt x="146" y="0"/>
                  </a:moveTo>
                  <a:lnTo>
                    <a:pt x="0" y="142"/>
                  </a:lnTo>
                  <a:lnTo>
                    <a:pt x="1711" y="1960"/>
                  </a:lnTo>
                  <a:lnTo>
                    <a:pt x="1857" y="1818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93" name="Google Shape;93;p5"/>
          <p:cNvGrpSpPr/>
          <p:nvPr/>
        </p:nvGrpSpPr>
        <p:grpSpPr>
          <a:xfrm rot="-1531919">
            <a:off x="8546371" y="291324"/>
            <a:ext cx="364909" cy="496355"/>
            <a:chOff x="6048053" y="559915"/>
            <a:chExt cx="230584" cy="313643"/>
          </a:xfrm>
        </p:grpSpPr>
        <p:sp>
          <p:nvSpPr>
            <p:cNvPr id="94" name="Google Shape;94;p5"/>
            <p:cNvSpPr/>
            <p:nvPr/>
          </p:nvSpPr>
          <p:spPr>
            <a:xfrm rot="860262">
              <a:off x="6109534" y="707904"/>
              <a:ext cx="115699" cy="150118"/>
            </a:xfrm>
            <a:custGeom>
              <a:avLst/>
              <a:gdLst/>
              <a:ahLst/>
              <a:cxnLst/>
              <a:rect l="l" t="t" r="r" b="b"/>
              <a:pathLst>
                <a:path w="3691" h="4789" extrusionOk="0">
                  <a:moveTo>
                    <a:pt x="2355" y="1"/>
                  </a:moveTo>
                  <a:lnTo>
                    <a:pt x="1" y="829"/>
                  </a:lnTo>
                  <a:lnTo>
                    <a:pt x="1088" y="3925"/>
                  </a:lnTo>
                  <a:cubicBezTo>
                    <a:pt x="1258" y="4455"/>
                    <a:pt x="1751" y="4789"/>
                    <a:pt x="2277" y="4789"/>
                  </a:cubicBezTo>
                  <a:cubicBezTo>
                    <a:pt x="2413" y="4789"/>
                    <a:pt x="2551" y="4766"/>
                    <a:pt x="2687" y="4719"/>
                  </a:cubicBezTo>
                  <a:cubicBezTo>
                    <a:pt x="3349" y="4485"/>
                    <a:pt x="3691" y="3754"/>
                    <a:pt x="3442" y="3101"/>
                  </a:cubicBezTo>
                  <a:lnTo>
                    <a:pt x="235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5" name="Google Shape;95;p5"/>
            <p:cNvSpPr/>
            <p:nvPr/>
          </p:nvSpPr>
          <p:spPr>
            <a:xfrm rot="860262">
              <a:off x="6099646" y="575415"/>
              <a:ext cx="116013" cy="151998"/>
            </a:xfrm>
            <a:custGeom>
              <a:avLst/>
              <a:gdLst/>
              <a:ahLst/>
              <a:cxnLst/>
              <a:rect l="l" t="t" r="r" b="b"/>
              <a:pathLst>
                <a:path w="3701" h="4849" extrusionOk="0">
                  <a:moveTo>
                    <a:pt x="1403" y="1"/>
                  </a:moveTo>
                  <a:cubicBezTo>
                    <a:pt x="1266" y="1"/>
                    <a:pt x="1127" y="24"/>
                    <a:pt x="990" y="72"/>
                  </a:cubicBezTo>
                  <a:cubicBezTo>
                    <a:pt x="342" y="301"/>
                    <a:pt x="0" y="1012"/>
                    <a:pt x="230" y="1666"/>
                  </a:cubicBezTo>
                  <a:lnTo>
                    <a:pt x="1346" y="4848"/>
                  </a:lnTo>
                  <a:lnTo>
                    <a:pt x="3700" y="4020"/>
                  </a:lnTo>
                  <a:lnTo>
                    <a:pt x="2584" y="837"/>
                  </a:lnTo>
                  <a:cubicBezTo>
                    <a:pt x="2403" y="325"/>
                    <a:pt x="1920" y="1"/>
                    <a:pt x="14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6" name="Google Shape;96;p5"/>
            <p:cNvSpPr/>
            <p:nvPr/>
          </p:nvSpPr>
          <p:spPr>
            <a:xfrm rot="860262">
              <a:off x="6080293" y="576101"/>
              <a:ext cx="166104" cy="281271"/>
            </a:xfrm>
            <a:custGeom>
              <a:avLst/>
              <a:gdLst/>
              <a:ahLst/>
              <a:cxnLst/>
              <a:rect l="l" t="t" r="r" b="b"/>
              <a:pathLst>
                <a:path w="5299" h="8973" extrusionOk="0">
                  <a:moveTo>
                    <a:pt x="1511" y="194"/>
                  </a:moveTo>
                  <a:cubicBezTo>
                    <a:pt x="1999" y="194"/>
                    <a:pt x="2433" y="501"/>
                    <a:pt x="2593" y="959"/>
                  </a:cubicBezTo>
                  <a:lnTo>
                    <a:pt x="4797" y="7242"/>
                  </a:lnTo>
                  <a:cubicBezTo>
                    <a:pt x="5006" y="7842"/>
                    <a:pt x="4694" y="8495"/>
                    <a:pt x="4095" y="8704"/>
                  </a:cubicBezTo>
                  <a:cubicBezTo>
                    <a:pt x="3969" y="8748"/>
                    <a:pt x="3841" y="8769"/>
                    <a:pt x="3715" y="8769"/>
                  </a:cubicBezTo>
                  <a:cubicBezTo>
                    <a:pt x="3241" y="8769"/>
                    <a:pt x="2798" y="8473"/>
                    <a:pt x="2632" y="8002"/>
                  </a:cubicBezTo>
                  <a:lnTo>
                    <a:pt x="429" y="1719"/>
                  </a:lnTo>
                  <a:cubicBezTo>
                    <a:pt x="327" y="1432"/>
                    <a:pt x="346" y="1115"/>
                    <a:pt x="478" y="842"/>
                  </a:cubicBezTo>
                  <a:cubicBezTo>
                    <a:pt x="668" y="447"/>
                    <a:pt x="1073" y="194"/>
                    <a:pt x="1511" y="194"/>
                  </a:cubicBezTo>
                  <a:close/>
                  <a:moveTo>
                    <a:pt x="1516" y="1"/>
                  </a:moveTo>
                  <a:cubicBezTo>
                    <a:pt x="1368" y="1"/>
                    <a:pt x="1216" y="25"/>
                    <a:pt x="1068" y="77"/>
                  </a:cubicBezTo>
                  <a:cubicBezTo>
                    <a:pt x="371" y="321"/>
                    <a:pt x="0" y="1086"/>
                    <a:pt x="239" y="1788"/>
                  </a:cubicBezTo>
                  <a:lnTo>
                    <a:pt x="2442" y="8066"/>
                  </a:lnTo>
                  <a:cubicBezTo>
                    <a:pt x="2632" y="8607"/>
                    <a:pt x="3144" y="8968"/>
                    <a:pt x="3719" y="8972"/>
                  </a:cubicBezTo>
                  <a:cubicBezTo>
                    <a:pt x="4650" y="8968"/>
                    <a:pt x="5299" y="8051"/>
                    <a:pt x="4992" y="7174"/>
                  </a:cubicBezTo>
                  <a:lnTo>
                    <a:pt x="2788" y="891"/>
                  </a:lnTo>
                  <a:cubicBezTo>
                    <a:pt x="2588" y="341"/>
                    <a:pt x="2070" y="1"/>
                    <a:pt x="15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7" name="Google Shape;97;p5"/>
            <p:cNvSpPr/>
            <p:nvPr/>
          </p:nvSpPr>
          <p:spPr>
            <a:xfrm rot="860262">
              <a:off x="6124412" y="702044"/>
              <a:ext cx="75984" cy="31817"/>
            </a:xfrm>
            <a:custGeom>
              <a:avLst/>
              <a:gdLst/>
              <a:ahLst/>
              <a:cxnLst/>
              <a:rect l="l" t="t" r="r" b="b"/>
              <a:pathLst>
                <a:path w="2424" h="1015" extrusionOk="0">
                  <a:moveTo>
                    <a:pt x="2360" y="1"/>
                  </a:moveTo>
                  <a:lnTo>
                    <a:pt x="1" y="825"/>
                  </a:lnTo>
                  <a:lnTo>
                    <a:pt x="69" y="1015"/>
                  </a:lnTo>
                  <a:lnTo>
                    <a:pt x="2423" y="191"/>
                  </a:lnTo>
                  <a:lnTo>
                    <a:pt x="236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98" name="Google Shape;98;p5"/>
          <p:cNvGrpSpPr/>
          <p:nvPr/>
        </p:nvGrpSpPr>
        <p:grpSpPr>
          <a:xfrm>
            <a:off x="1028347" y="4728669"/>
            <a:ext cx="504021" cy="361201"/>
            <a:chOff x="8201303" y="1121442"/>
            <a:chExt cx="318496" cy="228247"/>
          </a:xfrm>
        </p:grpSpPr>
        <p:sp>
          <p:nvSpPr>
            <p:cNvPr id="99" name="Google Shape;99;p5"/>
            <p:cNvSpPr/>
            <p:nvPr/>
          </p:nvSpPr>
          <p:spPr>
            <a:xfrm rot="860262">
              <a:off x="8213390" y="1182711"/>
              <a:ext cx="155885" cy="114163"/>
            </a:xfrm>
            <a:custGeom>
              <a:avLst/>
              <a:gdLst/>
              <a:ahLst/>
              <a:cxnLst/>
              <a:rect l="l" t="t" r="r" b="b"/>
              <a:pathLst>
                <a:path w="4973" h="3642" extrusionOk="0">
                  <a:moveTo>
                    <a:pt x="4051" y="1"/>
                  </a:moveTo>
                  <a:lnTo>
                    <a:pt x="1000" y="1219"/>
                  </a:lnTo>
                  <a:cubicBezTo>
                    <a:pt x="332" y="1458"/>
                    <a:pt x="1" y="2199"/>
                    <a:pt x="259" y="2857"/>
                  </a:cubicBezTo>
                  <a:cubicBezTo>
                    <a:pt x="456" y="3344"/>
                    <a:pt x="926" y="3642"/>
                    <a:pt x="1420" y="3642"/>
                  </a:cubicBezTo>
                  <a:cubicBezTo>
                    <a:pt x="1588" y="3642"/>
                    <a:pt x="1758" y="3607"/>
                    <a:pt x="1921" y="3535"/>
                  </a:cubicBezTo>
                  <a:lnTo>
                    <a:pt x="4973" y="2316"/>
                  </a:lnTo>
                  <a:lnTo>
                    <a:pt x="405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0" name="Google Shape;100;p5"/>
            <p:cNvSpPr/>
            <p:nvPr/>
          </p:nvSpPr>
          <p:spPr>
            <a:xfrm rot="860262">
              <a:off x="8346820" y="1173023"/>
              <a:ext cx="151904" cy="114540"/>
            </a:xfrm>
            <a:custGeom>
              <a:avLst/>
              <a:gdLst/>
              <a:ahLst/>
              <a:cxnLst/>
              <a:rect l="l" t="t" r="r" b="b"/>
              <a:pathLst>
                <a:path w="4846" h="3654" extrusionOk="0">
                  <a:moveTo>
                    <a:pt x="3597" y="0"/>
                  </a:moveTo>
                  <a:cubicBezTo>
                    <a:pt x="3441" y="0"/>
                    <a:pt x="3283" y="29"/>
                    <a:pt x="3130" y="91"/>
                  </a:cubicBezTo>
                  <a:lnTo>
                    <a:pt x="0" y="1339"/>
                  </a:lnTo>
                  <a:lnTo>
                    <a:pt x="922" y="3654"/>
                  </a:lnTo>
                  <a:lnTo>
                    <a:pt x="4056" y="2406"/>
                  </a:lnTo>
                  <a:cubicBezTo>
                    <a:pt x="4533" y="2216"/>
                    <a:pt x="4845" y="1758"/>
                    <a:pt x="4845" y="1246"/>
                  </a:cubicBezTo>
                  <a:cubicBezTo>
                    <a:pt x="4845" y="1085"/>
                    <a:pt x="4811" y="929"/>
                    <a:pt x="4753" y="783"/>
                  </a:cubicBezTo>
                  <a:cubicBezTo>
                    <a:pt x="4560" y="297"/>
                    <a:pt x="4093" y="0"/>
                    <a:pt x="359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1" name="Google Shape;101;p5"/>
            <p:cNvSpPr/>
            <p:nvPr/>
          </p:nvSpPr>
          <p:spPr>
            <a:xfrm rot="860262">
              <a:off x="8216906" y="1154488"/>
              <a:ext cx="287289" cy="162155"/>
            </a:xfrm>
            <a:custGeom>
              <a:avLst/>
              <a:gdLst/>
              <a:ahLst/>
              <a:cxnLst/>
              <a:rect l="l" t="t" r="r" b="b"/>
              <a:pathLst>
                <a:path w="9165" h="5173" extrusionOk="0">
                  <a:moveTo>
                    <a:pt x="7639" y="206"/>
                  </a:moveTo>
                  <a:lnTo>
                    <a:pt x="7639" y="210"/>
                  </a:lnTo>
                  <a:cubicBezTo>
                    <a:pt x="8106" y="210"/>
                    <a:pt x="8526" y="493"/>
                    <a:pt x="8701" y="932"/>
                  </a:cubicBezTo>
                  <a:cubicBezTo>
                    <a:pt x="8755" y="1063"/>
                    <a:pt x="8784" y="1210"/>
                    <a:pt x="8784" y="1351"/>
                  </a:cubicBezTo>
                  <a:cubicBezTo>
                    <a:pt x="8784" y="1824"/>
                    <a:pt x="8496" y="2248"/>
                    <a:pt x="8058" y="2419"/>
                  </a:cubicBezTo>
                  <a:lnTo>
                    <a:pt x="1877" y="4885"/>
                  </a:lnTo>
                  <a:cubicBezTo>
                    <a:pt x="1739" y="4940"/>
                    <a:pt x="1593" y="4968"/>
                    <a:pt x="1448" y="4968"/>
                  </a:cubicBezTo>
                  <a:cubicBezTo>
                    <a:pt x="1297" y="4968"/>
                    <a:pt x="1146" y="4937"/>
                    <a:pt x="1005" y="4875"/>
                  </a:cubicBezTo>
                  <a:cubicBezTo>
                    <a:pt x="59" y="4475"/>
                    <a:pt x="79" y="3135"/>
                    <a:pt x="1029" y="2755"/>
                  </a:cubicBezTo>
                  <a:lnTo>
                    <a:pt x="7210" y="288"/>
                  </a:lnTo>
                  <a:cubicBezTo>
                    <a:pt x="7346" y="235"/>
                    <a:pt x="7492" y="206"/>
                    <a:pt x="7639" y="206"/>
                  </a:cubicBezTo>
                  <a:close/>
                  <a:moveTo>
                    <a:pt x="7639" y="1"/>
                  </a:moveTo>
                  <a:cubicBezTo>
                    <a:pt x="7471" y="1"/>
                    <a:pt x="7301" y="32"/>
                    <a:pt x="7136" y="98"/>
                  </a:cubicBezTo>
                  <a:lnTo>
                    <a:pt x="951" y="2565"/>
                  </a:lnTo>
                  <a:cubicBezTo>
                    <a:pt x="352" y="2804"/>
                    <a:pt x="1" y="3437"/>
                    <a:pt x="122" y="4076"/>
                  </a:cubicBezTo>
                  <a:cubicBezTo>
                    <a:pt x="244" y="4709"/>
                    <a:pt x="805" y="5172"/>
                    <a:pt x="1448" y="5172"/>
                  </a:cubicBezTo>
                  <a:cubicBezTo>
                    <a:pt x="1624" y="5172"/>
                    <a:pt x="1794" y="5138"/>
                    <a:pt x="1950" y="5075"/>
                  </a:cubicBezTo>
                  <a:lnTo>
                    <a:pt x="8136" y="2604"/>
                  </a:lnTo>
                  <a:cubicBezTo>
                    <a:pt x="8828" y="2331"/>
                    <a:pt x="9164" y="1541"/>
                    <a:pt x="8886" y="849"/>
                  </a:cubicBezTo>
                  <a:cubicBezTo>
                    <a:pt x="8678" y="322"/>
                    <a:pt x="8173" y="1"/>
                    <a:pt x="76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102;p5"/>
            <p:cNvSpPr/>
            <p:nvPr/>
          </p:nvSpPr>
          <p:spPr>
            <a:xfrm rot="860262">
              <a:off x="8340393" y="1197516"/>
              <a:ext cx="35045" cy="75074"/>
            </a:xfrm>
            <a:custGeom>
              <a:avLst/>
              <a:gdLst/>
              <a:ahLst/>
              <a:cxnLst/>
              <a:rect l="l" t="t" r="r" b="b"/>
              <a:pathLst>
                <a:path w="1118" h="2395" extrusionOk="0">
                  <a:moveTo>
                    <a:pt x="191" y="1"/>
                  </a:moveTo>
                  <a:lnTo>
                    <a:pt x="1" y="79"/>
                  </a:lnTo>
                  <a:lnTo>
                    <a:pt x="927" y="2394"/>
                  </a:lnTo>
                  <a:lnTo>
                    <a:pt x="1117" y="2321"/>
                  </a:lnTo>
                  <a:lnTo>
                    <a:pt x="19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103" name="Google Shape;103;p5"/>
          <p:cNvSpPr/>
          <p:nvPr/>
        </p:nvSpPr>
        <p:spPr>
          <a:xfrm>
            <a:off x="259900" y="1032050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4" name="Google Shape;104;p5"/>
          <p:cNvSpPr/>
          <p:nvPr/>
        </p:nvSpPr>
        <p:spPr>
          <a:xfrm>
            <a:off x="8680000" y="3407250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5" name="Google Shape;105;p5"/>
          <p:cNvSpPr/>
          <p:nvPr/>
        </p:nvSpPr>
        <p:spPr>
          <a:xfrm>
            <a:off x="259900" y="4727550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106" name="Google Shape;106;p5"/>
          <p:cNvGrpSpPr/>
          <p:nvPr/>
        </p:nvGrpSpPr>
        <p:grpSpPr>
          <a:xfrm rot="-858718">
            <a:off x="260001" y="143904"/>
            <a:ext cx="483192" cy="450349"/>
            <a:chOff x="5467179" y="2412672"/>
            <a:chExt cx="305332" cy="284578"/>
          </a:xfrm>
        </p:grpSpPr>
        <p:sp>
          <p:nvSpPr>
            <p:cNvPr id="107" name="Google Shape;107;p5"/>
            <p:cNvSpPr/>
            <p:nvPr/>
          </p:nvSpPr>
          <p:spPr>
            <a:xfrm rot="860262">
              <a:off x="5493726" y="2515525"/>
              <a:ext cx="146889" cy="139397"/>
            </a:xfrm>
            <a:custGeom>
              <a:avLst/>
              <a:gdLst/>
              <a:ahLst/>
              <a:cxnLst/>
              <a:rect l="l" t="t" r="r" b="b"/>
              <a:pathLst>
                <a:path w="4686" h="4447" extrusionOk="0">
                  <a:moveTo>
                    <a:pt x="2974" y="0"/>
                  </a:moveTo>
                  <a:lnTo>
                    <a:pt x="586" y="2252"/>
                  </a:lnTo>
                  <a:cubicBezTo>
                    <a:pt x="45" y="2715"/>
                    <a:pt x="1" y="3534"/>
                    <a:pt x="488" y="4051"/>
                  </a:cubicBezTo>
                  <a:cubicBezTo>
                    <a:pt x="735" y="4315"/>
                    <a:pt x="1066" y="4446"/>
                    <a:pt x="1398" y="4446"/>
                  </a:cubicBezTo>
                  <a:cubicBezTo>
                    <a:pt x="1722" y="4446"/>
                    <a:pt x="2046" y="4321"/>
                    <a:pt x="2292" y="4070"/>
                  </a:cubicBezTo>
                  <a:lnTo>
                    <a:pt x="4685" y="1823"/>
                  </a:lnTo>
                  <a:lnTo>
                    <a:pt x="297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8" name="Google Shape;108;p5"/>
            <p:cNvSpPr/>
            <p:nvPr/>
          </p:nvSpPr>
          <p:spPr>
            <a:xfrm rot="860262">
              <a:off x="5604514" y="2458102"/>
              <a:ext cx="147014" cy="140275"/>
            </a:xfrm>
            <a:custGeom>
              <a:avLst/>
              <a:gdLst/>
              <a:ahLst/>
              <a:cxnLst/>
              <a:rect l="l" t="t" r="r" b="b"/>
              <a:pathLst>
                <a:path w="4690" h="4475" extrusionOk="0">
                  <a:moveTo>
                    <a:pt x="3313" y="0"/>
                  </a:moveTo>
                  <a:cubicBezTo>
                    <a:pt x="3004" y="0"/>
                    <a:pt x="2696" y="115"/>
                    <a:pt x="2457" y="341"/>
                  </a:cubicBezTo>
                  <a:lnTo>
                    <a:pt x="0" y="2651"/>
                  </a:lnTo>
                  <a:lnTo>
                    <a:pt x="1711" y="4474"/>
                  </a:lnTo>
                  <a:lnTo>
                    <a:pt x="4168" y="2159"/>
                  </a:lnTo>
                  <a:cubicBezTo>
                    <a:pt x="4299" y="2037"/>
                    <a:pt x="4402" y="1886"/>
                    <a:pt x="4470" y="1720"/>
                  </a:cubicBezTo>
                  <a:cubicBezTo>
                    <a:pt x="4689" y="1174"/>
                    <a:pt x="4499" y="551"/>
                    <a:pt x="4017" y="219"/>
                  </a:cubicBezTo>
                  <a:cubicBezTo>
                    <a:pt x="3803" y="73"/>
                    <a:pt x="3557" y="0"/>
                    <a:pt x="33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9" name="Google Shape;109;p5"/>
            <p:cNvSpPr/>
            <p:nvPr/>
          </p:nvSpPr>
          <p:spPr>
            <a:xfrm rot="860262">
              <a:off x="5491419" y="2440923"/>
              <a:ext cx="256852" cy="228076"/>
            </a:xfrm>
            <a:custGeom>
              <a:avLst/>
              <a:gdLst/>
              <a:ahLst/>
              <a:cxnLst/>
              <a:rect l="l" t="t" r="r" b="b"/>
              <a:pathLst>
                <a:path w="8194" h="7276" extrusionOk="0">
                  <a:moveTo>
                    <a:pt x="6654" y="217"/>
                  </a:moveTo>
                  <a:cubicBezTo>
                    <a:pt x="7692" y="217"/>
                    <a:pt x="8194" y="1489"/>
                    <a:pt x="7438" y="2201"/>
                  </a:cubicBezTo>
                  <a:lnTo>
                    <a:pt x="2589" y="6758"/>
                  </a:lnTo>
                  <a:cubicBezTo>
                    <a:pt x="2366" y="6976"/>
                    <a:pt x="2078" y="7083"/>
                    <a:pt x="1791" y="7083"/>
                  </a:cubicBezTo>
                  <a:cubicBezTo>
                    <a:pt x="1486" y="7083"/>
                    <a:pt x="1181" y="6963"/>
                    <a:pt x="956" y="6724"/>
                  </a:cubicBezTo>
                  <a:cubicBezTo>
                    <a:pt x="517" y="6256"/>
                    <a:pt x="541" y="5520"/>
                    <a:pt x="1019" y="5091"/>
                  </a:cubicBezTo>
                  <a:lnTo>
                    <a:pt x="5864" y="529"/>
                  </a:lnTo>
                  <a:cubicBezTo>
                    <a:pt x="6079" y="329"/>
                    <a:pt x="6361" y="217"/>
                    <a:pt x="6654" y="217"/>
                  </a:cubicBezTo>
                  <a:close/>
                  <a:moveTo>
                    <a:pt x="6669" y="0"/>
                  </a:moveTo>
                  <a:cubicBezTo>
                    <a:pt x="6330" y="0"/>
                    <a:pt x="5990" y="127"/>
                    <a:pt x="5728" y="383"/>
                  </a:cubicBezTo>
                  <a:lnTo>
                    <a:pt x="878" y="4940"/>
                  </a:lnTo>
                  <a:cubicBezTo>
                    <a:pt x="0" y="5764"/>
                    <a:pt x="556" y="7241"/>
                    <a:pt x="1760" y="7275"/>
                  </a:cubicBezTo>
                  <a:lnTo>
                    <a:pt x="1804" y="7275"/>
                  </a:lnTo>
                  <a:cubicBezTo>
                    <a:pt x="2145" y="7275"/>
                    <a:pt x="2476" y="7143"/>
                    <a:pt x="2730" y="6909"/>
                  </a:cubicBezTo>
                  <a:lnTo>
                    <a:pt x="7580" y="2347"/>
                  </a:lnTo>
                  <a:cubicBezTo>
                    <a:pt x="8135" y="1840"/>
                    <a:pt x="8170" y="973"/>
                    <a:pt x="7653" y="427"/>
                  </a:cubicBezTo>
                  <a:cubicBezTo>
                    <a:pt x="7387" y="143"/>
                    <a:pt x="7028" y="0"/>
                    <a:pt x="66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0" name="Google Shape;110;p5"/>
            <p:cNvSpPr/>
            <p:nvPr/>
          </p:nvSpPr>
          <p:spPr>
            <a:xfrm rot="860262">
              <a:off x="5593468" y="2525913"/>
              <a:ext cx="58242" cy="61439"/>
            </a:xfrm>
            <a:custGeom>
              <a:avLst/>
              <a:gdLst/>
              <a:ahLst/>
              <a:cxnLst/>
              <a:rect l="l" t="t" r="r" b="b"/>
              <a:pathLst>
                <a:path w="1858" h="1960" extrusionOk="0">
                  <a:moveTo>
                    <a:pt x="146" y="0"/>
                  </a:moveTo>
                  <a:lnTo>
                    <a:pt x="0" y="142"/>
                  </a:lnTo>
                  <a:lnTo>
                    <a:pt x="1711" y="1960"/>
                  </a:lnTo>
                  <a:lnTo>
                    <a:pt x="1857" y="1818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6"/>
          <p:cNvSpPr txBox="1">
            <a:spLocks noGrp="1"/>
          </p:cNvSpPr>
          <p:nvPr>
            <p:ph type="title"/>
          </p:nvPr>
        </p:nvSpPr>
        <p:spPr>
          <a:xfrm>
            <a:off x="713225" y="368825"/>
            <a:ext cx="77094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113" name="Google Shape;113;p6"/>
          <p:cNvGrpSpPr/>
          <p:nvPr/>
        </p:nvGrpSpPr>
        <p:grpSpPr>
          <a:xfrm>
            <a:off x="887432" y="49498"/>
            <a:ext cx="393080" cy="492538"/>
            <a:chOff x="7462019" y="2740914"/>
            <a:chExt cx="248392" cy="311241"/>
          </a:xfrm>
        </p:grpSpPr>
        <p:sp>
          <p:nvSpPr>
            <p:cNvPr id="114" name="Google Shape;114;p6"/>
            <p:cNvSpPr/>
            <p:nvPr/>
          </p:nvSpPr>
          <p:spPr>
            <a:xfrm rot="860262">
              <a:off x="7486037" y="2873144"/>
              <a:ext cx="123160" cy="148926"/>
            </a:xfrm>
            <a:custGeom>
              <a:avLst/>
              <a:gdLst/>
              <a:ahLst/>
              <a:cxnLst/>
              <a:rect l="l" t="t" r="r" b="b"/>
              <a:pathLst>
                <a:path w="3929" h="4751" extrusionOk="0">
                  <a:moveTo>
                    <a:pt x="1662" y="1"/>
                  </a:moveTo>
                  <a:lnTo>
                    <a:pt x="288" y="2979"/>
                  </a:lnTo>
                  <a:cubicBezTo>
                    <a:pt x="0" y="3608"/>
                    <a:pt x="273" y="4349"/>
                    <a:pt x="897" y="4636"/>
                  </a:cubicBezTo>
                  <a:cubicBezTo>
                    <a:pt x="1067" y="4714"/>
                    <a:pt x="1245" y="4751"/>
                    <a:pt x="1420" y="4751"/>
                  </a:cubicBezTo>
                  <a:cubicBezTo>
                    <a:pt x="1893" y="4751"/>
                    <a:pt x="2345" y="4482"/>
                    <a:pt x="2554" y="4027"/>
                  </a:cubicBezTo>
                  <a:lnTo>
                    <a:pt x="3929" y="1044"/>
                  </a:lnTo>
                  <a:lnTo>
                    <a:pt x="166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5" name="Google Shape;115;p6"/>
            <p:cNvSpPr/>
            <p:nvPr/>
          </p:nvSpPr>
          <p:spPr>
            <a:xfrm rot="860262">
              <a:off x="7565661" y="2770467"/>
              <a:ext cx="118897" cy="151466"/>
            </a:xfrm>
            <a:custGeom>
              <a:avLst/>
              <a:gdLst/>
              <a:ahLst/>
              <a:cxnLst/>
              <a:rect l="l" t="t" r="r" b="b"/>
              <a:pathLst>
                <a:path w="3793" h="4832" extrusionOk="0">
                  <a:moveTo>
                    <a:pt x="2541" y="0"/>
                  </a:moveTo>
                  <a:cubicBezTo>
                    <a:pt x="2061" y="0"/>
                    <a:pt x="1614" y="275"/>
                    <a:pt x="1409" y="722"/>
                  </a:cubicBezTo>
                  <a:lnTo>
                    <a:pt x="0" y="3788"/>
                  </a:lnTo>
                  <a:lnTo>
                    <a:pt x="2267" y="4831"/>
                  </a:lnTo>
                  <a:lnTo>
                    <a:pt x="3680" y="1770"/>
                  </a:lnTo>
                  <a:cubicBezTo>
                    <a:pt x="3754" y="1604"/>
                    <a:pt x="3793" y="1429"/>
                    <a:pt x="3793" y="1248"/>
                  </a:cubicBezTo>
                  <a:cubicBezTo>
                    <a:pt x="3793" y="664"/>
                    <a:pt x="3383" y="152"/>
                    <a:pt x="2813" y="30"/>
                  </a:cubicBezTo>
                  <a:cubicBezTo>
                    <a:pt x="2722" y="10"/>
                    <a:pt x="2631" y="0"/>
                    <a:pt x="25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6" name="Google Shape;116;p6"/>
            <p:cNvSpPr/>
            <p:nvPr/>
          </p:nvSpPr>
          <p:spPr>
            <a:xfrm rot="860262">
              <a:off x="7492991" y="2759739"/>
              <a:ext cx="186448" cy="273591"/>
            </a:xfrm>
            <a:custGeom>
              <a:avLst/>
              <a:gdLst/>
              <a:ahLst/>
              <a:cxnLst/>
              <a:rect l="l" t="t" r="r" b="b"/>
              <a:pathLst>
                <a:path w="5948" h="8728" extrusionOk="0">
                  <a:moveTo>
                    <a:pt x="4432" y="183"/>
                  </a:moveTo>
                  <a:cubicBezTo>
                    <a:pt x="4593" y="183"/>
                    <a:pt x="4753" y="217"/>
                    <a:pt x="4904" y="285"/>
                  </a:cubicBezTo>
                  <a:cubicBezTo>
                    <a:pt x="5309" y="476"/>
                    <a:pt x="5567" y="880"/>
                    <a:pt x="5572" y="1329"/>
                  </a:cubicBezTo>
                  <a:cubicBezTo>
                    <a:pt x="5572" y="1494"/>
                    <a:pt x="5538" y="1660"/>
                    <a:pt x="5470" y="1806"/>
                  </a:cubicBezTo>
                  <a:lnTo>
                    <a:pt x="2682" y="7855"/>
                  </a:lnTo>
                  <a:cubicBezTo>
                    <a:pt x="2486" y="8275"/>
                    <a:pt x="2073" y="8521"/>
                    <a:pt x="1640" y="8521"/>
                  </a:cubicBezTo>
                  <a:cubicBezTo>
                    <a:pt x="1480" y="8521"/>
                    <a:pt x="1317" y="8487"/>
                    <a:pt x="1161" y="8416"/>
                  </a:cubicBezTo>
                  <a:cubicBezTo>
                    <a:pt x="586" y="8153"/>
                    <a:pt x="337" y="7470"/>
                    <a:pt x="600" y="6895"/>
                  </a:cubicBezTo>
                  <a:lnTo>
                    <a:pt x="3384" y="851"/>
                  </a:lnTo>
                  <a:cubicBezTo>
                    <a:pt x="3574" y="441"/>
                    <a:pt x="3983" y="183"/>
                    <a:pt x="4432" y="183"/>
                  </a:cubicBezTo>
                  <a:close/>
                  <a:moveTo>
                    <a:pt x="4416" y="1"/>
                  </a:moveTo>
                  <a:cubicBezTo>
                    <a:pt x="3913" y="1"/>
                    <a:pt x="3432" y="282"/>
                    <a:pt x="3198" y="763"/>
                  </a:cubicBezTo>
                  <a:lnTo>
                    <a:pt x="415" y="6812"/>
                  </a:lnTo>
                  <a:cubicBezTo>
                    <a:pt x="1" y="7704"/>
                    <a:pt x="654" y="8723"/>
                    <a:pt x="1639" y="8728"/>
                  </a:cubicBezTo>
                  <a:cubicBezTo>
                    <a:pt x="2165" y="8728"/>
                    <a:pt x="2643" y="8421"/>
                    <a:pt x="2867" y="7938"/>
                  </a:cubicBezTo>
                  <a:lnTo>
                    <a:pt x="5655" y="1894"/>
                  </a:lnTo>
                  <a:cubicBezTo>
                    <a:pt x="5948" y="1216"/>
                    <a:pt x="5650" y="432"/>
                    <a:pt x="4982" y="125"/>
                  </a:cubicBezTo>
                  <a:cubicBezTo>
                    <a:pt x="4798" y="41"/>
                    <a:pt x="4606" y="1"/>
                    <a:pt x="44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7" name="Google Shape;117;p6"/>
            <p:cNvSpPr/>
            <p:nvPr/>
          </p:nvSpPr>
          <p:spPr>
            <a:xfrm rot="860262">
              <a:off x="7550102" y="2878143"/>
              <a:ext cx="73852" cy="38525"/>
            </a:xfrm>
            <a:custGeom>
              <a:avLst/>
              <a:gdLst/>
              <a:ahLst/>
              <a:cxnLst/>
              <a:rect l="l" t="t" r="r" b="b"/>
              <a:pathLst>
                <a:path w="2356" h="1229" extrusionOk="0">
                  <a:moveTo>
                    <a:pt x="89" y="1"/>
                  </a:moveTo>
                  <a:lnTo>
                    <a:pt x="1" y="186"/>
                  </a:lnTo>
                  <a:lnTo>
                    <a:pt x="2272" y="1229"/>
                  </a:lnTo>
                  <a:lnTo>
                    <a:pt x="2355" y="1044"/>
                  </a:lnTo>
                  <a:lnTo>
                    <a:pt x="8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118" name="Google Shape;118;p6"/>
          <p:cNvGrpSpPr/>
          <p:nvPr/>
        </p:nvGrpSpPr>
        <p:grpSpPr>
          <a:xfrm>
            <a:off x="8549033" y="3885671"/>
            <a:ext cx="483187" cy="450345"/>
            <a:chOff x="5467179" y="2412672"/>
            <a:chExt cx="305332" cy="284578"/>
          </a:xfrm>
        </p:grpSpPr>
        <p:sp>
          <p:nvSpPr>
            <p:cNvPr id="119" name="Google Shape;119;p6"/>
            <p:cNvSpPr/>
            <p:nvPr/>
          </p:nvSpPr>
          <p:spPr>
            <a:xfrm rot="860262">
              <a:off x="5493726" y="2515525"/>
              <a:ext cx="146889" cy="139397"/>
            </a:xfrm>
            <a:custGeom>
              <a:avLst/>
              <a:gdLst/>
              <a:ahLst/>
              <a:cxnLst/>
              <a:rect l="l" t="t" r="r" b="b"/>
              <a:pathLst>
                <a:path w="4686" h="4447" extrusionOk="0">
                  <a:moveTo>
                    <a:pt x="2974" y="0"/>
                  </a:moveTo>
                  <a:lnTo>
                    <a:pt x="586" y="2252"/>
                  </a:lnTo>
                  <a:cubicBezTo>
                    <a:pt x="45" y="2715"/>
                    <a:pt x="1" y="3534"/>
                    <a:pt x="488" y="4051"/>
                  </a:cubicBezTo>
                  <a:cubicBezTo>
                    <a:pt x="735" y="4315"/>
                    <a:pt x="1066" y="4446"/>
                    <a:pt x="1398" y="4446"/>
                  </a:cubicBezTo>
                  <a:cubicBezTo>
                    <a:pt x="1722" y="4446"/>
                    <a:pt x="2046" y="4321"/>
                    <a:pt x="2292" y="4070"/>
                  </a:cubicBezTo>
                  <a:lnTo>
                    <a:pt x="4685" y="1823"/>
                  </a:lnTo>
                  <a:lnTo>
                    <a:pt x="297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20" name="Google Shape;120;p6"/>
            <p:cNvSpPr/>
            <p:nvPr/>
          </p:nvSpPr>
          <p:spPr>
            <a:xfrm rot="860262">
              <a:off x="5604514" y="2458102"/>
              <a:ext cx="147014" cy="140275"/>
            </a:xfrm>
            <a:custGeom>
              <a:avLst/>
              <a:gdLst/>
              <a:ahLst/>
              <a:cxnLst/>
              <a:rect l="l" t="t" r="r" b="b"/>
              <a:pathLst>
                <a:path w="4690" h="4475" extrusionOk="0">
                  <a:moveTo>
                    <a:pt x="3313" y="0"/>
                  </a:moveTo>
                  <a:cubicBezTo>
                    <a:pt x="3004" y="0"/>
                    <a:pt x="2696" y="115"/>
                    <a:pt x="2457" y="341"/>
                  </a:cubicBezTo>
                  <a:lnTo>
                    <a:pt x="0" y="2651"/>
                  </a:lnTo>
                  <a:lnTo>
                    <a:pt x="1711" y="4474"/>
                  </a:lnTo>
                  <a:lnTo>
                    <a:pt x="4168" y="2159"/>
                  </a:lnTo>
                  <a:cubicBezTo>
                    <a:pt x="4299" y="2037"/>
                    <a:pt x="4402" y="1886"/>
                    <a:pt x="4470" y="1720"/>
                  </a:cubicBezTo>
                  <a:cubicBezTo>
                    <a:pt x="4689" y="1174"/>
                    <a:pt x="4499" y="551"/>
                    <a:pt x="4017" y="219"/>
                  </a:cubicBezTo>
                  <a:cubicBezTo>
                    <a:pt x="3803" y="73"/>
                    <a:pt x="3557" y="0"/>
                    <a:pt x="33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21" name="Google Shape;121;p6"/>
            <p:cNvSpPr/>
            <p:nvPr/>
          </p:nvSpPr>
          <p:spPr>
            <a:xfrm rot="860262">
              <a:off x="5491419" y="2440923"/>
              <a:ext cx="256852" cy="228076"/>
            </a:xfrm>
            <a:custGeom>
              <a:avLst/>
              <a:gdLst/>
              <a:ahLst/>
              <a:cxnLst/>
              <a:rect l="l" t="t" r="r" b="b"/>
              <a:pathLst>
                <a:path w="8194" h="7276" extrusionOk="0">
                  <a:moveTo>
                    <a:pt x="6654" y="217"/>
                  </a:moveTo>
                  <a:cubicBezTo>
                    <a:pt x="7692" y="217"/>
                    <a:pt x="8194" y="1489"/>
                    <a:pt x="7438" y="2201"/>
                  </a:cubicBezTo>
                  <a:lnTo>
                    <a:pt x="2589" y="6758"/>
                  </a:lnTo>
                  <a:cubicBezTo>
                    <a:pt x="2366" y="6976"/>
                    <a:pt x="2078" y="7083"/>
                    <a:pt x="1791" y="7083"/>
                  </a:cubicBezTo>
                  <a:cubicBezTo>
                    <a:pt x="1486" y="7083"/>
                    <a:pt x="1181" y="6963"/>
                    <a:pt x="956" y="6724"/>
                  </a:cubicBezTo>
                  <a:cubicBezTo>
                    <a:pt x="517" y="6256"/>
                    <a:pt x="541" y="5520"/>
                    <a:pt x="1019" y="5091"/>
                  </a:cubicBezTo>
                  <a:lnTo>
                    <a:pt x="5864" y="529"/>
                  </a:lnTo>
                  <a:cubicBezTo>
                    <a:pt x="6079" y="329"/>
                    <a:pt x="6361" y="217"/>
                    <a:pt x="6654" y="217"/>
                  </a:cubicBezTo>
                  <a:close/>
                  <a:moveTo>
                    <a:pt x="6669" y="0"/>
                  </a:moveTo>
                  <a:cubicBezTo>
                    <a:pt x="6330" y="0"/>
                    <a:pt x="5990" y="127"/>
                    <a:pt x="5728" y="383"/>
                  </a:cubicBezTo>
                  <a:lnTo>
                    <a:pt x="878" y="4940"/>
                  </a:lnTo>
                  <a:cubicBezTo>
                    <a:pt x="0" y="5764"/>
                    <a:pt x="556" y="7241"/>
                    <a:pt x="1760" y="7275"/>
                  </a:cubicBezTo>
                  <a:lnTo>
                    <a:pt x="1804" y="7275"/>
                  </a:lnTo>
                  <a:cubicBezTo>
                    <a:pt x="2145" y="7275"/>
                    <a:pt x="2476" y="7143"/>
                    <a:pt x="2730" y="6909"/>
                  </a:cubicBezTo>
                  <a:lnTo>
                    <a:pt x="7580" y="2347"/>
                  </a:lnTo>
                  <a:cubicBezTo>
                    <a:pt x="8135" y="1840"/>
                    <a:pt x="8170" y="973"/>
                    <a:pt x="7653" y="427"/>
                  </a:cubicBezTo>
                  <a:cubicBezTo>
                    <a:pt x="7387" y="143"/>
                    <a:pt x="7028" y="0"/>
                    <a:pt x="66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22" name="Google Shape;122;p6"/>
            <p:cNvSpPr/>
            <p:nvPr/>
          </p:nvSpPr>
          <p:spPr>
            <a:xfrm rot="860262">
              <a:off x="5593468" y="2525913"/>
              <a:ext cx="58242" cy="61439"/>
            </a:xfrm>
            <a:custGeom>
              <a:avLst/>
              <a:gdLst/>
              <a:ahLst/>
              <a:cxnLst/>
              <a:rect l="l" t="t" r="r" b="b"/>
              <a:pathLst>
                <a:path w="1858" h="1960" extrusionOk="0">
                  <a:moveTo>
                    <a:pt x="146" y="0"/>
                  </a:moveTo>
                  <a:lnTo>
                    <a:pt x="0" y="142"/>
                  </a:lnTo>
                  <a:lnTo>
                    <a:pt x="1711" y="1960"/>
                  </a:lnTo>
                  <a:lnTo>
                    <a:pt x="1857" y="1818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123" name="Google Shape;123;p6"/>
          <p:cNvGrpSpPr/>
          <p:nvPr/>
        </p:nvGrpSpPr>
        <p:grpSpPr>
          <a:xfrm rot="-4434772">
            <a:off x="7594296" y="4599748"/>
            <a:ext cx="362479" cy="496208"/>
            <a:chOff x="7665335" y="2885404"/>
            <a:chExt cx="229059" cy="313566"/>
          </a:xfrm>
        </p:grpSpPr>
        <p:sp>
          <p:nvSpPr>
            <p:cNvPr id="124" name="Google Shape;124;p6"/>
            <p:cNvSpPr/>
            <p:nvPr/>
          </p:nvSpPr>
          <p:spPr>
            <a:xfrm rot="860262">
              <a:off x="7717046" y="2901387"/>
              <a:ext cx="116170" cy="152061"/>
            </a:xfrm>
            <a:custGeom>
              <a:avLst/>
              <a:gdLst/>
              <a:ahLst/>
              <a:cxnLst/>
              <a:rect l="l" t="t" r="r" b="b"/>
              <a:pathLst>
                <a:path w="3706" h="4851" extrusionOk="0">
                  <a:moveTo>
                    <a:pt x="1410" y="1"/>
                  </a:moveTo>
                  <a:cubicBezTo>
                    <a:pt x="1268" y="1"/>
                    <a:pt x="1127" y="25"/>
                    <a:pt x="995" y="74"/>
                  </a:cubicBezTo>
                  <a:cubicBezTo>
                    <a:pt x="347" y="303"/>
                    <a:pt x="1" y="1015"/>
                    <a:pt x="230" y="1663"/>
                  </a:cubicBezTo>
                  <a:lnTo>
                    <a:pt x="1351" y="4851"/>
                  </a:lnTo>
                  <a:lnTo>
                    <a:pt x="3705" y="4022"/>
                  </a:lnTo>
                  <a:lnTo>
                    <a:pt x="2589" y="839"/>
                  </a:lnTo>
                  <a:cubicBezTo>
                    <a:pt x="2414" y="337"/>
                    <a:pt x="1941" y="1"/>
                    <a:pt x="14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25" name="Google Shape;125;p6"/>
            <p:cNvSpPr/>
            <p:nvPr/>
          </p:nvSpPr>
          <p:spPr>
            <a:xfrm rot="860262">
              <a:off x="7727184" y="3033945"/>
              <a:ext cx="115229" cy="149522"/>
            </a:xfrm>
            <a:custGeom>
              <a:avLst/>
              <a:gdLst/>
              <a:ahLst/>
              <a:cxnLst/>
              <a:rect l="l" t="t" r="r" b="b"/>
              <a:pathLst>
                <a:path w="3676" h="4770" extrusionOk="0">
                  <a:moveTo>
                    <a:pt x="2354" y="0"/>
                  </a:moveTo>
                  <a:lnTo>
                    <a:pt x="0" y="829"/>
                  </a:lnTo>
                  <a:lnTo>
                    <a:pt x="1087" y="3924"/>
                  </a:lnTo>
                  <a:cubicBezTo>
                    <a:pt x="1264" y="4444"/>
                    <a:pt x="1747" y="4770"/>
                    <a:pt x="2266" y="4770"/>
                  </a:cubicBezTo>
                  <a:cubicBezTo>
                    <a:pt x="2403" y="4770"/>
                    <a:pt x="2543" y="4747"/>
                    <a:pt x="2681" y="4699"/>
                  </a:cubicBezTo>
                  <a:cubicBezTo>
                    <a:pt x="3334" y="4470"/>
                    <a:pt x="3675" y="3748"/>
                    <a:pt x="3441" y="3095"/>
                  </a:cubicBezTo>
                  <a:lnTo>
                    <a:pt x="235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26" name="Google Shape;126;p6"/>
            <p:cNvSpPr/>
            <p:nvPr/>
          </p:nvSpPr>
          <p:spPr>
            <a:xfrm rot="860262">
              <a:off x="7697644" y="2901379"/>
              <a:ext cx="164443" cy="281616"/>
            </a:xfrm>
            <a:custGeom>
              <a:avLst/>
              <a:gdLst/>
              <a:ahLst/>
              <a:cxnLst/>
              <a:rect l="l" t="t" r="r" b="b"/>
              <a:pathLst>
                <a:path w="5246" h="8984" extrusionOk="0">
                  <a:moveTo>
                    <a:pt x="1522" y="205"/>
                  </a:moveTo>
                  <a:cubicBezTo>
                    <a:pt x="2009" y="205"/>
                    <a:pt x="2443" y="517"/>
                    <a:pt x="2604" y="975"/>
                  </a:cubicBezTo>
                  <a:lnTo>
                    <a:pt x="4807" y="7258"/>
                  </a:lnTo>
                  <a:cubicBezTo>
                    <a:pt x="5016" y="7853"/>
                    <a:pt x="4704" y="8506"/>
                    <a:pt x="4105" y="8716"/>
                  </a:cubicBezTo>
                  <a:cubicBezTo>
                    <a:pt x="3980" y="8760"/>
                    <a:pt x="3851" y="8781"/>
                    <a:pt x="3725" y="8781"/>
                  </a:cubicBezTo>
                  <a:cubicBezTo>
                    <a:pt x="3253" y="8781"/>
                    <a:pt x="2808" y="8487"/>
                    <a:pt x="2643" y="8014"/>
                  </a:cubicBezTo>
                  <a:lnTo>
                    <a:pt x="440" y="1736"/>
                  </a:lnTo>
                  <a:cubicBezTo>
                    <a:pt x="230" y="1136"/>
                    <a:pt x="542" y="478"/>
                    <a:pt x="1141" y="273"/>
                  </a:cubicBezTo>
                  <a:cubicBezTo>
                    <a:pt x="1263" y="230"/>
                    <a:pt x="1395" y="205"/>
                    <a:pt x="1522" y="205"/>
                  </a:cubicBezTo>
                  <a:close/>
                  <a:moveTo>
                    <a:pt x="1522" y="0"/>
                  </a:moveTo>
                  <a:cubicBezTo>
                    <a:pt x="1370" y="0"/>
                    <a:pt x="1219" y="30"/>
                    <a:pt x="1073" y="78"/>
                  </a:cubicBezTo>
                  <a:cubicBezTo>
                    <a:pt x="371" y="327"/>
                    <a:pt x="1" y="1097"/>
                    <a:pt x="249" y="1799"/>
                  </a:cubicBezTo>
                  <a:lnTo>
                    <a:pt x="2453" y="8082"/>
                  </a:lnTo>
                  <a:cubicBezTo>
                    <a:pt x="2643" y="8623"/>
                    <a:pt x="3150" y="8984"/>
                    <a:pt x="3725" y="8984"/>
                  </a:cubicBezTo>
                  <a:cubicBezTo>
                    <a:pt x="3876" y="8984"/>
                    <a:pt x="4027" y="8959"/>
                    <a:pt x="4173" y="8911"/>
                  </a:cubicBezTo>
                  <a:cubicBezTo>
                    <a:pt x="4875" y="8662"/>
                    <a:pt x="5246" y="7892"/>
                    <a:pt x="5002" y="7190"/>
                  </a:cubicBezTo>
                  <a:lnTo>
                    <a:pt x="2794" y="907"/>
                  </a:lnTo>
                  <a:cubicBezTo>
                    <a:pt x="2609" y="366"/>
                    <a:pt x="2097" y="0"/>
                    <a:pt x="15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27" name="Google Shape;127;p6"/>
            <p:cNvSpPr/>
            <p:nvPr/>
          </p:nvSpPr>
          <p:spPr>
            <a:xfrm rot="860262">
              <a:off x="7742029" y="3027666"/>
              <a:ext cx="75984" cy="32130"/>
            </a:xfrm>
            <a:custGeom>
              <a:avLst/>
              <a:gdLst/>
              <a:ahLst/>
              <a:cxnLst/>
              <a:rect l="l" t="t" r="r" b="b"/>
              <a:pathLst>
                <a:path w="2424" h="1025" extrusionOk="0">
                  <a:moveTo>
                    <a:pt x="2355" y="1"/>
                  </a:moveTo>
                  <a:lnTo>
                    <a:pt x="1" y="829"/>
                  </a:lnTo>
                  <a:lnTo>
                    <a:pt x="69" y="1024"/>
                  </a:lnTo>
                  <a:lnTo>
                    <a:pt x="2423" y="196"/>
                  </a:lnTo>
                  <a:lnTo>
                    <a:pt x="235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128" name="Google Shape;128;p6"/>
          <p:cNvGrpSpPr/>
          <p:nvPr/>
        </p:nvGrpSpPr>
        <p:grpSpPr>
          <a:xfrm>
            <a:off x="94452" y="941525"/>
            <a:ext cx="501524" cy="377094"/>
            <a:chOff x="5381375" y="1945244"/>
            <a:chExt cx="316919" cy="238290"/>
          </a:xfrm>
        </p:grpSpPr>
        <p:sp>
          <p:nvSpPr>
            <p:cNvPr id="129" name="Google Shape;129;p6"/>
            <p:cNvSpPr/>
            <p:nvPr/>
          </p:nvSpPr>
          <p:spPr>
            <a:xfrm rot="860262">
              <a:off x="5515519" y="2042632"/>
              <a:ext cx="154349" cy="119649"/>
            </a:xfrm>
            <a:custGeom>
              <a:avLst/>
              <a:gdLst/>
              <a:ahLst/>
              <a:cxnLst/>
              <a:rect l="l" t="t" r="r" b="b"/>
              <a:pathLst>
                <a:path w="4924" h="3817" extrusionOk="0">
                  <a:moveTo>
                    <a:pt x="1064" y="0"/>
                  </a:moveTo>
                  <a:lnTo>
                    <a:pt x="1" y="2262"/>
                  </a:lnTo>
                  <a:lnTo>
                    <a:pt x="3047" y="3700"/>
                  </a:lnTo>
                  <a:cubicBezTo>
                    <a:pt x="3213" y="3778"/>
                    <a:pt x="3393" y="3817"/>
                    <a:pt x="3579" y="3817"/>
                  </a:cubicBezTo>
                  <a:cubicBezTo>
                    <a:pt x="4164" y="3817"/>
                    <a:pt x="4671" y="3412"/>
                    <a:pt x="4797" y="2842"/>
                  </a:cubicBezTo>
                  <a:cubicBezTo>
                    <a:pt x="4924" y="2272"/>
                    <a:pt x="4641" y="1692"/>
                    <a:pt x="4110" y="1443"/>
                  </a:cubicBezTo>
                  <a:lnTo>
                    <a:pt x="106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0" name="Google Shape;130;p6"/>
            <p:cNvSpPr/>
            <p:nvPr/>
          </p:nvSpPr>
          <p:spPr>
            <a:xfrm rot="860262">
              <a:off x="5408914" y="1965983"/>
              <a:ext cx="155729" cy="118928"/>
            </a:xfrm>
            <a:custGeom>
              <a:avLst/>
              <a:gdLst/>
              <a:ahLst/>
              <a:cxnLst/>
              <a:rect l="l" t="t" r="r" b="b"/>
              <a:pathLst>
                <a:path w="4968" h="3794" extrusionOk="0">
                  <a:moveTo>
                    <a:pt x="1429" y="1"/>
                  </a:moveTo>
                  <a:cubicBezTo>
                    <a:pt x="963" y="1"/>
                    <a:pt x="514" y="264"/>
                    <a:pt x="303" y="713"/>
                  </a:cubicBezTo>
                  <a:cubicBezTo>
                    <a:pt x="1" y="1352"/>
                    <a:pt x="283" y="2107"/>
                    <a:pt x="932" y="2390"/>
                  </a:cubicBezTo>
                  <a:lnTo>
                    <a:pt x="3900" y="3794"/>
                  </a:lnTo>
                  <a:lnTo>
                    <a:pt x="4968" y="1532"/>
                  </a:lnTo>
                  <a:lnTo>
                    <a:pt x="1994" y="138"/>
                  </a:lnTo>
                  <a:cubicBezTo>
                    <a:pt x="1813" y="45"/>
                    <a:pt x="1619" y="1"/>
                    <a:pt x="142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1" name="Google Shape;131;p6"/>
            <p:cNvSpPr/>
            <p:nvPr/>
          </p:nvSpPr>
          <p:spPr>
            <a:xfrm rot="860262">
              <a:off x="5398478" y="1977544"/>
              <a:ext cx="282713" cy="173690"/>
            </a:xfrm>
            <a:custGeom>
              <a:avLst/>
              <a:gdLst/>
              <a:ahLst/>
              <a:cxnLst/>
              <a:rect l="l" t="t" r="r" b="b"/>
              <a:pathLst>
                <a:path w="9019" h="5541" extrusionOk="0">
                  <a:moveTo>
                    <a:pt x="1575" y="222"/>
                  </a:moveTo>
                  <a:cubicBezTo>
                    <a:pt x="1725" y="222"/>
                    <a:pt x="1878" y="252"/>
                    <a:pt x="2024" y="315"/>
                  </a:cubicBezTo>
                  <a:lnTo>
                    <a:pt x="8048" y="3157"/>
                  </a:lnTo>
                  <a:cubicBezTo>
                    <a:pt x="8618" y="3425"/>
                    <a:pt x="8862" y="4107"/>
                    <a:pt x="8594" y="4682"/>
                  </a:cubicBezTo>
                  <a:cubicBezTo>
                    <a:pt x="8404" y="5082"/>
                    <a:pt x="7999" y="5336"/>
                    <a:pt x="7561" y="5336"/>
                  </a:cubicBezTo>
                  <a:cubicBezTo>
                    <a:pt x="7551" y="5336"/>
                    <a:pt x="7542" y="5336"/>
                    <a:pt x="7532" y="5336"/>
                  </a:cubicBezTo>
                  <a:cubicBezTo>
                    <a:pt x="7372" y="5336"/>
                    <a:pt x="7216" y="5297"/>
                    <a:pt x="7073" y="5228"/>
                  </a:cubicBezTo>
                  <a:lnTo>
                    <a:pt x="4022" y="3790"/>
                  </a:lnTo>
                  <a:lnTo>
                    <a:pt x="1049" y="2387"/>
                  </a:lnTo>
                  <a:cubicBezTo>
                    <a:pt x="503" y="2104"/>
                    <a:pt x="274" y="1441"/>
                    <a:pt x="537" y="880"/>
                  </a:cubicBezTo>
                  <a:cubicBezTo>
                    <a:pt x="732" y="468"/>
                    <a:pt x="1145" y="222"/>
                    <a:pt x="1575" y="222"/>
                  </a:cubicBezTo>
                  <a:close/>
                  <a:moveTo>
                    <a:pt x="1542" y="1"/>
                  </a:moveTo>
                  <a:cubicBezTo>
                    <a:pt x="1037" y="1"/>
                    <a:pt x="552" y="286"/>
                    <a:pt x="322" y="773"/>
                  </a:cubicBezTo>
                  <a:cubicBezTo>
                    <a:pt x="1" y="1446"/>
                    <a:pt x="288" y="2250"/>
                    <a:pt x="966" y="2572"/>
                  </a:cubicBezTo>
                  <a:lnTo>
                    <a:pt x="6986" y="5413"/>
                  </a:lnTo>
                  <a:cubicBezTo>
                    <a:pt x="7161" y="5496"/>
                    <a:pt x="7361" y="5540"/>
                    <a:pt x="7561" y="5540"/>
                  </a:cubicBezTo>
                  <a:cubicBezTo>
                    <a:pt x="8189" y="5540"/>
                    <a:pt x="8740" y="5106"/>
                    <a:pt x="8877" y="4487"/>
                  </a:cubicBezTo>
                  <a:cubicBezTo>
                    <a:pt x="9018" y="3868"/>
                    <a:pt x="8711" y="3240"/>
                    <a:pt x="8136" y="2971"/>
                  </a:cubicBezTo>
                  <a:lnTo>
                    <a:pt x="2116" y="130"/>
                  </a:lnTo>
                  <a:cubicBezTo>
                    <a:pt x="1931" y="42"/>
                    <a:pt x="1735" y="1"/>
                    <a:pt x="15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2" name="Google Shape;132;p6"/>
            <p:cNvSpPr/>
            <p:nvPr/>
          </p:nvSpPr>
          <p:spPr>
            <a:xfrm rot="860262">
              <a:off x="5520305" y="2026807"/>
              <a:ext cx="39152" cy="73539"/>
            </a:xfrm>
            <a:custGeom>
              <a:avLst/>
              <a:gdLst/>
              <a:ahLst/>
              <a:cxnLst/>
              <a:rect l="l" t="t" r="r" b="b"/>
              <a:pathLst>
                <a:path w="1249" h="2346" extrusionOk="0">
                  <a:moveTo>
                    <a:pt x="1063" y="1"/>
                  </a:moveTo>
                  <a:lnTo>
                    <a:pt x="1" y="2257"/>
                  </a:lnTo>
                  <a:lnTo>
                    <a:pt x="186" y="2345"/>
                  </a:lnTo>
                  <a:lnTo>
                    <a:pt x="1248" y="88"/>
                  </a:lnTo>
                  <a:lnTo>
                    <a:pt x="106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133" name="Google Shape;133;p6"/>
          <p:cNvSpPr/>
          <p:nvPr/>
        </p:nvSpPr>
        <p:spPr>
          <a:xfrm>
            <a:off x="234600" y="185138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4" name="Google Shape;134;p6"/>
          <p:cNvSpPr/>
          <p:nvPr/>
        </p:nvSpPr>
        <p:spPr>
          <a:xfrm>
            <a:off x="8680000" y="4737125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5" name="Google Shape;135;p6"/>
          <p:cNvSpPr/>
          <p:nvPr/>
        </p:nvSpPr>
        <p:spPr>
          <a:xfrm>
            <a:off x="234600" y="4737125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36" name="Google Shape;136;p6"/>
          <p:cNvSpPr/>
          <p:nvPr/>
        </p:nvSpPr>
        <p:spPr>
          <a:xfrm>
            <a:off x="8680000" y="185138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7"/>
          <p:cNvSpPr txBox="1">
            <a:spLocks noGrp="1"/>
          </p:cNvSpPr>
          <p:nvPr>
            <p:ph type="body" idx="1"/>
          </p:nvPr>
        </p:nvSpPr>
        <p:spPr>
          <a:xfrm>
            <a:off x="720000" y="1843250"/>
            <a:ext cx="4381800" cy="2616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 sz="1400"/>
            </a:lvl1pPr>
            <a:lvl2pPr marL="914400" lvl="1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39" name="Google Shape;139;p7"/>
          <p:cNvSpPr txBox="1">
            <a:spLocks noGrp="1"/>
          </p:cNvSpPr>
          <p:nvPr>
            <p:ph type="title"/>
          </p:nvPr>
        </p:nvSpPr>
        <p:spPr>
          <a:xfrm>
            <a:off x="720000" y="369515"/>
            <a:ext cx="7702500" cy="104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5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140" name="Google Shape;140;p7"/>
          <p:cNvGrpSpPr/>
          <p:nvPr/>
        </p:nvGrpSpPr>
        <p:grpSpPr>
          <a:xfrm>
            <a:off x="173994" y="112235"/>
            <a:ext cx="393080" cy="492538"/>
            <a:chOff x="7462019" y="2740914"/>
            <a:chExt cx="248392" cy="311241"/>
          </a:xfrm>
        </p:grpSpPr>
        <p:sp>
          <p:nvSpPr>
            <p:cNvPr id="141" name="Google Shape;141;p7"/>
            <p:cNvSpPr/>
            <p:nvPr/>
          </p:nvSpPr>
          <p:spPr>
            <a:xfrm rot="860262">
              <a:off x="7486037" y="2873144"/>
              <a:ext cx="123160" cy="148926"/>
            </a:xfrm>
            <a:custGeom>
              <a:avLst/>
              <a:gdLst/>
              <a:ahLst/>
              <a:cxnLst/>
              <a:rect l="l" t="t" r="r" b="b"/>
              <a:pathLst>
                <a:path w="3929" h="4751" extrusionOk="0">
                  <a:moveTo>
                    <a:pt x="1662" y="1"/>
                  </a:moveTo>
                  <a:lnTo>
                    <a:pt x="288" y="2979"/>
                  </a:lnTo>
                  <a:cubicBezTo>
                    <a:pt x="0" y="3608"/>
                    <a:pt x="273" y="4349"/>
                    <a:pt x="897" y="4636"/>
                  </a:cubicBezTo>
                  <a:cubicBezTo>
                    <a:pt x="1067" y="4714"/>
                    <a:pt x="1245" y="4751"/>
                    <a:pt x="1420" y="4751"/>
                  </a:cubicBezTo>
                  <a:cubicBezTo>
                    <a:pt x="1893" y="4751"/>
                    <a:pt x="2345" y="4482"/>
                    <a:pt x="2554" y="4027"/>
                  </a:cubicBezTo>
                  <a:lnTo>
                    <a:pt x="3929" y="1044"/>
                  </a:lnTo>
                  <a:lnTo>
                    <a:pt x="166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2" name="Google Shape;142;p7"/>
            <p:cNvSpPr/>
            <p:nvPr/>
          </p:nvSpPr>
          <p:spPr>
            <a:xfrm rot="860262">
              <a:off x="7565661" y="2770467"/>
              <a:ext cx="118897" cy="151466"/>
            </a:xfrm>
            <a:custGeom>
              <a:avLst/>
              <a:gdLst/>
              <a:ahLst/>
              <a:cxnLst/>
              <a:rect l="l" t="t" r="r" b="b"/>
              <a:pathLst>
                <a:path w="3793" h="4832" extrusionOk="0">
                  <a:moveTo>
                    <a:pt x="2541" y="0"/>
                  </a:moveTo>
                  <a:cubicBezTo>
                    <a:pt x="2061" y="0"/>
                    <a:pt x="1614" y="275"/>
                    <a:pt x="1409" y="722"/>
                  </a:cubicBezTo>
                  <a:lnTo>
                    <a:pt x="0" y="3788"/>
                  </a:lnTo>
                  <a:lnTo>
                    <a:pt x="2267" y="4831"/>
                  </a:lnTo>
                  <a:lnTo>
                    <a:pt x="3680" y="1770"/>
                  </a:lnTo>
                  <a:cubicBezTo>
                    <a:pt x="3754" y="1604"/>
                    <a:pt x="3793" y="1429"/>
                    <a:pt x="3793" y="1248"/>
                  </a:cubicBezTo>
                  <a:cubicBezTo>
                    <a:pt x="3793" y="664"/>
                    <a:pt x="3383" y="152"/>
                    <a:pt x="2813" y="30"/>
                  </a:cubicBezTo>
                  <a:cubicBezTo>
                    <a:pt x="2722" y="10"/>
                    <a:pt x="2631" y="0"/>
                    <a:pt x="25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3" name="Google Shape;143;p7"/>
            <p:cNvSpPr/>
            <p:nvPr/>
          </p:nvSpPr>
          <p:spPr>
            <a:xfrm rot="860262">
              <a:off x="7492991" y="2759739"/>
              <a:ext cx="186448" cy="273591"/>
            </a:xfrm>
            <a:custGeom>
              <a:avLst/>
              <a:gdLst/>
              <a:ahLst/>
              <a:cxnLst/>
              <a:rect l="l" t="t" r="r" b="b"/>
              <a:pathLst>
                <a:path w="5948" h="8728" extrusionOk="0">
                  <a:moveTo>
                    <a:pt x="4432" y="183"/>
                  </a:moveTo>
                  <a:cubicBezTo>
                    <a:pt x="4593" y="183"/>
                    <a:pt x="4753" y="217"/>
                    <a:pt x="4904" y="285"/>
                  </a:cubicBezTo>
                  <a:cubicBezTo>
                    <a:pt x="5309" y="476"/>
                    <a:pt x="5567" y="880"/>
                    <a:pt x="5572" y="1329"/>
                  </a:cubicBezTo>
                  <a:cubicBezTo>
                    <a:pt x="5572" y="1494"/>
                    <a:pt x="5538" y="1660"/>
                    <a:pt x="5470" y="1806"/>
                  </a:cubicBezTo>
                  <a:lnTo>
                    <a:pt x="2682" y="7855"/>
                  </a:lnTo>
                  <a:cubicBezTo>
                    <a:pt x="2486" y="8275"/>
                    <a:pt x="2073" y="8521"/>
                    <a:pt x="1640" y="8521"/>
                  </a:cubicBezTo>
                  <a:cubicBezTo>
                    <a:pt x="1480" y="8521"/>
                    <a:pt x="1317" y="8487"/>
                    <a:pt x="1161" y="8416"/>
                  </a:cubicBezTo>
                  <a:cubicBezTo>
                    <a:pt x="586" y="8153"/>
                    <a:pt x="337" y="7470"/>
                    <a:pt x="600" y="6895"/>
                  </a:cubicBezTo>
                  <a:lnTo>
                    <a:pt x="3384" y="851"/>
                  </a:lnTo>
                  <a:cubicBezTo>
                    <a:pt x="3574" y="441"/>
                    <a:pt x="3983" y="183"/>
                    <a:pt x="4432" y="183"/>
                  </a:cubicBezTo>
                  <a:close/>
                  <a:moveTo>
                    <a:pt x="4416" y="1"/>
                  </a:moveTo>
                  <a:cubicBezTo>
                    <a:pt x="3913" y="1"/>
                    <a:pt x="3432" y="282"/>
                    <a:pt x="3198" y="763"/>
                  </a:cubicBezTo>
                  <a:lnTo>
                    <a:pt x="415" y="6812"/>
                  </a:lnTo>
                  <a:cubicBezTo>
                    <a:pt x="1" y="7704"/>
                    <a:pt x="654" y="8723"/>
                    <a:pt x="1639" y="8728"/>
                  </a:cubicBezTo>
                  <a:cubicBezTo>
                    <a:pt x="2165" y="8728"/>
                    <a:pt x="2643" y="8421"/>
                    <a:pt x="2867" y="7938"/>
                  </a:cubicBezTo>
                  <a:lnTo>
                    <a:pt x="5655" y="1894"/>
                  </a:lnTo>
                  <a:cubicBezTo>
                    <a:pt x="5948" y="1216"/>
                    <a:pt x="5650" y="432"/>
                    <a:pt x="4982" y="125"/>
                  </a:cubicBezTo>
                  <a:cubicBezTo>
                    <a:pt x="4798" y="41"/>
                    <a:pt x="4606" y="1"/>
                    <a:pt x="44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4" name="Google Shape;144;p7"/>
            <p:cNvSpPr/>
            <p:nvPr/>
          </p:nvSpPr>
          <p:spPr>
            <a:xfrm rot="860262">
              <a:off x="7550102" y="2878143"/>
              <a:ext cx="73852" cy="38525"/>
            </a:xfrm>
            <a:custGeom>
              <a:avLst/>
              <a:gdLst/>
              <a:ahLst/>
              <a:cxnLst/>
              <a:rect l="l" t="t" r="r" b="b"/>
              <a:pathLst>
                <a:path w="2356" h="1229" extrusionOk="0">
                  <a:moveTo>
                    <a:pt x="89" y="1"/>
                  </a:moveTo>
                  <a:lnTo>
                    <a:pt x="1" y="186"/>
                  </a:lnTo>
                  <a:lnTo>
                    <a:pt x="2272" y="1229"/>
                  </a:lnTo>
                  <a:lnTo>
                    <a:pt x="2355" y="1044"/>
                  </a:lnTo>
                  <a:lnTo>
                    <a:pt x="8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145" name="Google Shape;145;p7"/>
          <p:cNvGrpSpPr/>
          <p:nvPr/>
        </p:nvGrpSpPr>
        <p:grpSpPr>
          <a:xfrm>
            <a:off x="8533133" y="3860896"/>
            <a:ext cx="483187" cy="450345"/>
            <a:chOff x="5467179" y="2412672"/>
            <a:chExt cx="305332" cy="284578"/>
          </a:xfrm>
        </p:grpSpPr>
        <p:sp>
          <p:nvSpPr>
            <p:cNvPr id="146" name="Google Shape;146;p7"/>
            <p:cNvSpPr/>
            <p:nvPr/>
          </p:nvSpPr>
          <p:spPr>
            <a:xfrm rot="860262">
              <a:off x="5493726" y="2515525"/>
              <a:ext cx="146889" cy="139397"/>
            </a:xfrm>
            <a:custGeom>
              <a:avLst/>
              <a:gdLst/>
              <a:ahLst/>
              <a:cxnLst/>
              <a:rect l="l" t="t" r="r" b="b"/>
              <a:pathLst>
                <a:path w="4686" h="4447" extrusionOk="0">
                  <a:moveTo>
                    <a:pt x="2974" y="0"/>
                  </a:moveTo>
                  <a:lnTo>
                    <a:pt x="586" y="2252"/>
                  </a:lnTo>
                  <a:cubicBezTo>
                    <a:pt x="45" y="2715"/>
                    <a:pt x="1" y="3534"/>
                    <a:pt x="488" y="4051"/>
                  </a:cubicBezTo>
                  <a:cubicBezTo>
                    <a:pt x="735" y="4315"/>
                    <a:pt x="1066" y="4446"/>
                    <a:pt x="1398" y="4446"/>
                  </a:cubicBezTo>
                  <a:cubicBezTo>
                    <a:pt x="1722" y="4446"/>
                    <a:pt x="2046" y="4321"/>
                    <a:pt x="2292" y="4070"/>
                  </a:cubicBezTo>
                  <a:lnTo>
                    <a:pt x="4685" y="1823"/>
                  </a:lnTo>
                  <a:lnTo>
                    <a:pt x="297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7" name="Google Shape;147;p7"/>
            <p:cNvSpPr/>
            <p:nvPr/>
          </p:nvSpPr>
          <p:spPr>
            <a:xfrm rot="860262">
              <a:off x="5604514" y="2458102"/>
              <a:ext cx="147014" cy="140275"/>
            </a:xfrm>
            <a:custGeom>
              <a:avLst/>
              <a:gdLst/>
              <a:ahLst/>
              <a:cxnLst/>
              <a:rect l="l" t="t" r="r" b="b"/>
              <a:pathLst>
                <a:path w="4690" h="4475" extrusionOk="0">
                  <a:moveTo>
                    <a:pt x="3313" y="0"/>
                  </a:moveTo>
                  <a:cubicBezTo>
                    <a:pt x="3004" y="0"/>
                    <a:pt x="2696" y="115"/>
                    <a:pt x="2457" y="341"/>
                  </a:cubicBezTo>
                  <a:lnTo>
                    <a:pt x="0" y="2651"/>
                  </a:lnTo>
                  <a:lnTo>
                    <a:pt x="1711" y="4474"/>
                  </a:lnTo>
                  <a:lnTo>
                    <a:pt x="4168" y="2159"/>
                  </a:lnTo>
                  <a:cubicBezTo>
                    <a:pt x="4299" y="2037"/>
                    <a:pt x="4402" y="1886"/>
                    <a:pt x="4470" y="1720"/>
                  </a:cubicBezTo>
                  <a:cubicBezTo>
                    <a:pt x="4689" y="1174"/>
                    <a:pt x="4499" y="551"/>
                    <a:pt x="4017" y="219"/>
                  </a:cubicBezTo>
                  <a:cubicBezTo>
                    <a:pt x="3803" y="73"/>
                    <a:pt x="3557" y="0"/>
                    <a:pt x="33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8" name="Google Shape;148;p7"/>
            <p:cNvSpPr/>
            <p:nvPr/>
          </p:nvSpPr>
          <p:spPr>
            <a:xfrm rot="860262">
              <a:off x="5491419" y="2440923"/>
              <a:ext cx="256852" cy="228076"/>
            </a:xfrm>
            <a:custGeom>
              <a:avLst/>
              <a:gdLst/>
              <a:ahLst/>
              <a:cxnLst/>
              <a:rect l="l" t="t" r="r" b="b"/>
              <a:pathLst>
                <a:path w="8194" h="7276" extrusionOk="0">
                  <a:moveTo>
                    <a:pt x="6654" y="217"/>
                  </a:moveTo>
                  <a:cubicBezTo>
                    <a:pt x="7692" y="217"/>
                    <a:pt x="8194" y="1489"/>
                    <a:pt x="7438" y="2201"/>
                  </a:cubicBezTo>
                  <a:lnTo>
                    <a:pt x="2589" y="6758"/>
                  </a:lnTo>
                  <a:cubicBezTo>
                    <a:pt x="2366" y="6976"/>
                    <a:pt x="2078" y="7083"/>
                    <a:pt x="1791" y="7083"/>
                  </a:cubicBezTo>
                  <a:cubicBezTo>
                    <a:pt x="1486" y="7083"/>
                    <a:pt x="1181" y="6963"/>
                    <a:pt x="956" y="6724"/>
                  </a:cubicBezTo>
                  <a:cubicBezTo>
                    <a:pt x="517" y="6256"/>
                    <a:pt x="541" y="5520"/>
                    <a:pt x="1019" y="5091"/>
                  </a:cubicBezTo>
                  <a:lnTo>
                    <a:pt x="5864" y="529"/>
                  </a:lnTo>
                  <a:cubicBezTo>
                    <a:pt x="6079" y="329"/>
                    <a:pt x="6361" y="217"/>
                    <a:pt x="6654" y="217"/>
                  </a:cubicBezTo>
                  <a:close/>
                  <a:moveTo>
                    <a:pt x="6669" y="0"/>
                  </a:moveTo>
                  <a:cubicBezTo>
                    <a:pt x="6330" y="0"/>
                    <a:pt x="5990" y="127"/>
                    <a:pt x="5728" y="383"/>
                  </a:cubicBezTo>
                  <a:lnTo>
                    <a:pt x="878" y="4940"/>
                  </a:lnTo>
                  <a:cubicBezTo>
                    <a:pt x="0" y="5764"/>
                    <a:pt x="556" y="7241"/>
                    <a:pt x="1760" y="7275"/>
                  </a:cubicBezTo>
                  <a:lnTo>
                    <a:pt x="1804" y="7275"/>
                  </a:lnTo>
                  <a:cubicBezTo>
                    <a:pt x="2145" y="7275"/>
                    <a:pt x="2476" y="7143"/>
                    <a:pt x="2730" y="6909"/>
                  </a:cubicBezTo>
                  <a:lnTo>
                    <a:pt x="7580" y="2347"/>
                  </a:lnTo>
                  <a:cubicBezTo>
                    <a:pt x="8135" y="1840"/>
                    <a:pt x="8170" y="973"/>
                    <a:pt x="7653" y="427"/>
                  </a:cubicBezTo>
                  <a:cubicBezTo>
                    <a:pt x="7387" y="143"/>
                    <a:pt x="7028" y="0"/>
                    <a:pt x="66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9" name="Google Shape;149;p7"/>
            <p:cNvSpPr/>
            <p:nvPr/>
          </p:nvSpPr>
          <p:spPr>
            <a:xfrm rot="860262">
              <a:off x="5593468" y="2525913"/>
              <a:ext cx="58242" cy="61439"/>
            </a:xfrm>
            <a:custGeom>
              <a:avLst/>
              <a:gdLst/>
              <a:ahLst/>
              <a:cxnLst/>
              <a:rect l="l" t="t" r="r" b="b"/>
              <a:pathLst>
                <a:path w="1858" h="1960" extrusionOk="0">
                  <a:moveTo>
                    <a:pt x="146" y="0"/>
                  </a:moveTo>
                  <a:lnTo>
                    <a:pt x="0" y="142"/>
                  </a:lnTo>
                  <a:lnTo>
                    <a:pt x="1711" y="1960"/>
                  </a:lnTo>
                  <a:lnTo>
                    <a:pt x="1857" y="1818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150" name="Google Shape;150;p7"/>
          <p:cNvGrpSpPr/>
          <p:nvPr/>
        </p:nvGrpSpPr>
        <p:grpSpPr>
          <a:xfrm>
            <a:off x="980722" y="4657569"/>
            <a:ext cx="504021" cy="361201"/>
            <a:chOff x="8201303" y="1121442"/>
            <a:chExt cx="318496" cy="228247"/>
          </a:xfrm>
        </p:grpSpPr>
        <p:sp>
          <p:nvSpPr>
            <p:cNvPr id="151" name="Google Shape;151;p7"/>
            <p:cNvSpPr/>
            <p:nvPr/>
          </p:nvSpPr>
          <p:spPr>
            <a:xfrm rot="860262">
              <a:off x="8213390" y="1182711"/>
              <a:ext cx="155885" cy="114163"/>
            </a:xfrm>
            <a:custGeom>
              <a:avLst/>
              <a:gdLst/>
              <a:ahLst/>
              <a:cxnLst/>
              <a:rect l="l" t="t" r="r" b="b"/>
              <a:pathLst>
                <a:path w="4973" h="3642" extrusionOk="0">
                  <a:moveTo>
                    <a:pt x="4051" y="1"/>
                  </a:moveTo>
                  <a:lnTo>
                    <a:pt x="1000" y="1219"/>
                  </a:lnTo>
                  <a:cubicBezTo>
                    <a:pt x="332" y="1458"/>
                    <a:pt x="1" y="2199"/>
                    <a:pt x="259" y="2857"/>
                  </a:cubicBezTo>
                  <a:cubicBezTo>
                    <a:pt x="456" y="3344"/>
                    <a:pt x="926" y="3642"/>
                    <a:pt x="1420" y="3642"/>
                  </a:cubicBezTo>
                  <a:cubicBezTo>
                    <a:pt x="1588" y="3642"/>
                    <a:pt x="1758" y="3607"/>
                    <a:pt x="1921" y="3535"/>
                  </a:cubicBezTo>
                  <a:lnTo>
                    <a:pt x="4973" y="2316"/>
                  </a:lnTo>
                  <a:lnTo>
                    <a:pt x="405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2" name="Google Shape;152;p7"/>
            <p:cNvSpPr/>
            <p:nvPr/>
          </p:nvSpPr>
          <p:spPr>
            <a:xfrm rot="860262">
              <a:off x="8346820" y="1173023"/>
              <a:ext cx="151904" cy="114540"/>
            </a:xfrm>
            <a:custGeom>
              <a:avLst/>
              <a:gdLst/>
              <a:ahLst/>
              <a:cxnLst/>
              <a:rect l="l" t="t" r="r" b="b"/>
              <a:pathLst>
                <a:path w="4846" h="3654" extrusionOk="0">
                  <a:moveTo>
                    <a:pt x="3597" y="0"/>
                  </a:moveTo>
                  <a:cubicBezTo>
                    <a:pt x="3441" y="0"/>
                    <a:pt x="3283" y="29"/>
                    <a:pt x="3130" y="91"/>
                  </a:cubicBezTo>
                  <a:lnTo>
                    <a:pt x="0" y="1339"/>
                  </a:lnTo>
                  <a:lnTo>
                    <a:pt x="922" y="3654"/>
                  </a:lnTo>
                  <a:lnTo>
                    <a:pt x="4056" y="2406"/>
                  </a:lnTo>
                  <a:cubicBezTo>
                    <a:pt x="4533" y="2216"/>
                    <a:pt x="4845" y="1758"/>
                    <a:pt x="4845" y="1246"/>
                  </a:cubicBezTo>
                  <a:cubicBezTo>
                    <a:pt x="4845" y="1085"/>
                    <a:pt x="4811" y="929"/>
                    <a:pt x="4753" y="783"/>
                  </a:cubicBezTo>
                  <a:cubicBezTo>
                    <a:pt x="4560" y="297"/>
                    <a:pt x="4093" y="0"/>
                    <a:pt x="359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3" name="Google Shape;153;p7"/>
            <p:cNvSpPr/>
            <p:nvPr/>
          </p:nvSpPr>
          <p:spPr>
            <a:xfrm rot="860262">
              <a:off x="8216906" y="1154488"/>
              <a:ext cx="287289" cy="162155"/>
            </a:xfrm>
            <a:custGeom>
              <a:avLst/>
              <a:gdLst/>
              <a:ahLst/>
              <a:cxnLst/>
              <a:rect l="l" t="t" r="r" b="b"/>
              <a:pathLst>
                <a:path w="9165" h="5173" extrusionOk="0">
                  <a:moveTo>
                    <a:pt x="7639" y="206"/>
                  </a:moveTo>
                  <a:lnTo>
                    <a:pt x="7639" y="210"/>
                  </a:lnTo>
                  <a:cubicBezTo>
                    <a:pt x="8106" y="210"/>
                    <a:pt x="8526" y="493"/>
                    <a:pt x="8701" y="932"/>
                  </a:cubicBezTo>
                  <a:cubicBezTo>
                    <a:pt x="8755" y="1063"/>
                    <a:pt x="8784" y="1210"/>
                    <a:pt x="8784" y="1351"/>
                  </a:cubicBezTo>
                  <a:cubicBezTo>
                    <a:pt x="8784" y="1824"/>
                    <a:pt x="8496" y="2248"/>
                    <a:pt x="8058" y="2419"/>
                  </a:cubicBezTo>
                  <a:lnTo>
                    <a:pt x="1877" y="4885"/>
                  </a:lnTo>
                  <a:cubicBezTo>
                    <a:pt x="1739" y="4940"/>
                    <a:pt x="1593" y="4968"/>
                    <a:pt x="1448" y="4968"/>
                  </a:cubicBezTo>
                  <a:cubicBezTo>
                    <a:pt x="1297" y="4968"/>
                    <a:pt x="1146" y="4937"/>
                    <a:pt x="1005" y="4875"/>
                  </a:cubicBezTo>
                  <a:cubicBezTo>
                    <a:pt x="59" y="4475"/>
                    <a:pt x="79" y="3135"/>
                    <a:pt x="1029" y="2755"/>
                  </a:cubicBezTo>
                  <a:lnTo>
                    <a:pt x="7210" y="288"/>
                  </a:lnTo>
                  <a:cubicBezTo>
                    <a:pt x="7346" y="235"/>
                    <a:pt x="7492" y="206"/>
                    <a:pt x="7639" y="206"/>
                  </a:cubicBezTo>
                  <a:close/>
                  <a:moveTo>
                    <a:pt x="7639" y="1"/>
                  </a:moveTo>
                  <a:cubicBezTo>
                    <a:pt x="7471" y="1"/>
                    <a:pt x="7301" y="32"/>
                    <a:pt x="7136" y="98"/>
                  </a:cubicBezTo>
                  <a:lnTo>
                    <a:pt x="951" y="2565"/>
                  </a:lnTo>
                  <a:cubicBezTo>
                    <a:pt x="352" y="2804"/>
                    <a:pt x="1" y="3437"/>
                    <a:pt x="122" y="4076"/>
                  </a:cubicBezTo>
                  <a:cubicBezTo>
                    <a:pt x="244" y="4709"/>
                    <a:pt x="805" y="5172"/>
                    <a:pt x="1448" y="5172"/>
                  </a:cubicBezTo>
                  <a:cubicBezTo>
                    <a:pt x="1624" y="5172"/>
                    <a:pt x="1794" y="5138"/>
                    <a:pt x="1950" y="5075"/>
                  </a:cubicBezTo>
                  <a:lnTo>
                    <a:pt x="8136" y="2604"/>
                  </a:lnTo>
                  <a:cubicBezTo>
                    <a:pt x="8828" y="2331"/>
                    <a:pt x="9164" y="1541"/>
                    <a:pt x="8886" y="849"/>
                  </a:cubicBezTo>
                  <a:cubicBezTo>
                    <a:pt x="8678" y="322"/>
                    <a:pt x="8173" y="1"/>
                    <a:pt x="76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4" name="Google Shape;154;p7"/>
            <p:cNvSpPr/>
            <p:nvPr/>
          </p:nvSpPr>
          <p:spPr>
            <a:xfrm rot="860262">
              <a:off x="8340393" y="1197516"/>
              <a:ext cx="35045" cy="75074"/>
            </a:xfrm>
            <a:custGeom>
              <a:avLst/>
              <a:gdLst/>
              <a:ahLst/>
              <a:cxnLst/>
              <a:rect l="l" t="t" r="r" b="b"/>
              <a:pathLst>
                <a:path w="1118" h="2395" extrusionOk="0">
                  <a:moveTo>
                    <a:pt x="191" y="1"/>
                  </a:moveTo>
                  <a:lnTo>
                    <a:pt x="1" y="79"/>
                  </a:lnTo>
                  <a:lnTo>
                    <a:pt x="927" y="2394"/>
                  </a:lnTo>
                  <a:lnTo>
                    <a:pt x="1117" y="2321"/>
                  </a:lnTo>
                  <a:lnTo>
                    <a:pt x="19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155" name="Google Shape;155;p7"/>
          <p:cNvSpPr/>
          <p:nvPr/>
        </p:nvSpPr>
        <p:spPr>
          <a:xfrm>
            <a:off x="259900" y="810800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6" name="Google Shape;156;p7"/>
          <p:cNvSpPr/>
          <p:nvPr/>
        </p:nvSpPr>
        <p:spPr>
          <a:xfrm>
            <a:off x="8013250" y="4515413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7" name="Google Shape;157;p7"/>
          <p:cNvSpPr/>
          <p:nvPr/>
        </p:nvSpPr>
        <p:spPr>
          <a:xfrm>
            <a:off x="349038" y="4727550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8" name="Google Shape;158;p7"/>
          <p:cNvSpPr/>
          <p:nvPr/>
        </p:nvSpPr>
        <p:spPr>
          <a:xfrm>
            <a:off x="8311875" y="247875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9"/>
          <p:cNvSpPr txBox="1">
            <a:spLocks noGrp="1"/>
          </p:cNvSpPr>
          <p:nvPr>
            <p:ph type="title"/>
          </p:nvPr>
        </p:nvSpPr>
        <p:spPr>
          <a:xfrm>
            <a:off x="2241550" y="1425929"/>
            <a:ext cx="46611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4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85" name="Google Shape;185;p9"/>
          <p:cNvSpPr txBox="1">
            <a:spLocks noGrp="1"/>
          </p:cNvSpPr>
          <p:nvPr>
            <p:ph type="subTitle" idx="1"/>
          </p:nvPr>
        </p:nvSpPr>
        <p:spPr>
          <a:xfrm>
            <a:off x="2241550" y="2303504"/>
            <a:ext cx="4661100" cy="1404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186" name="Google Shape;186;p9"/>
          <p:cNvGrpSpPr/>
          <p:nvPr/>
        </p:nvGrpSpPr>
        <p:grpSpPr>
          <a:xfrm>
            <a:off x="8477642" y="2356968"/>
            <a:ext cx="502368" cy="313612"/>
            <a:chOff x="8068696" y="916317"/>
            <a:chExt cx="317452" cy="198175"/>
          </a:xfrm>
        </p:grpSpPr>
        <p:sp>
          <p:nvSpPr>
            <p:cNvPr id="187" name="Google Shape;187;p9"/>
            <p:cNvSpPr/>
            <p:nvPr/>
          </p:nvSpPr>
          <p:spPr>
            <a:xfrm rot="860262">
              <a:off x="8087475" y="937160"/>
              <a:ext cx="152970" cy="99525"/>
            </a:xfrm>
            <a:custGeom>
              <a:avLst/>
              <a:gdLst/>
              <a:ahLst/>
              <a:cxnLst/>
              <a:rect l="l" t="t" r="r" b="b"/>
              <a:pathLst>
                <a:path w="4880" h="3175" extrusionOk="0">
                  <a:moveTo>
                    <a:pt x="1362" y="1"/>
                  </a:moveTo>
                  <a:cubicBezTo>
                    <a:pt x="789" y="1"/>
                    <a:pt x="275" y="398"/>
                    <a:pt x="147" y="981"/>
                  </a:cubicBezTo>
                  <a:cubicBezTo>
                    <a:pt x="1" y="1668"/>
                    <a:pt x="444" y="2346"/>
                    <a:pt x="1136" y="2477"/>
                  </a:cubicBezTo>
                  <a:lnTo>
                    <a:pt x="4349" y="3174"/>
                  </a:lnTo>
                  <a:lnTo>
                    <a:pt x="4880" y="737"/>
                  </a:lnTo>
                  <a:lnTo>
                    <a:pt x="1673" y="40"/>
                  </a:lnTo>
                  <a:cubicBezTo>
                    <a:pt x="1568" y="14"/>
                    <a:pt x="1464" y="1"/>
                    <a:pt x="136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8" name="Google Shape;188;p9"/>
            <p:cNvSpPr/>
            <p:nvPr/>
          </p:nvSpPr>
          <p:spPr>
            <a:xfrm rot="860262">
              <a:off x="8213787" y="992984"/>
              <a:ext cx="150525" cy="99963"/>
            </a:xfrm>
            <a:custGeom>
              <a:avLst/>
              <a:gdLst/>
              <a:ahLst/>
              <a:cxnLst/>
              <a:rect l="l" t="t" r="r" b="b"/>
              <a:pathLst>
                <a:path w="4802" h="3189" extrusionOk="0">
                  <a:moveTo>
                    <a:pt x="532" y="0"/>
                  </a:moveTo>
                  <a:lnTo>
                    <a:pt x="1" y="2442"/>
                  </a:lnTo>
                  <a:lnTo>
                    <a:pt x="3296" y="3159"/>
                  </a:lnTo>
                  <a:cubicBezTo>
                    <a:pt x="3383" y="3178"/>
                    <a:pt x="3472" y="3188"/>
                    <a:pt x="3561" y="3188"/>
                  </a:cubicBezTo>
                  <a:cubicBezTo>
                    <a:pt x="3650" y="3188"/>
                    <a:pt x="3739" y="3178"/>
                    <a:pt x="3827" y="3159"/>
                  </a:cubicBezTo>
                  <a:lnTo>
                    <a:pt x="3827" y="3154"/>
                  </a:lnTo>
                  <a:cubicBezTo>
                    <a:pt x="4397" y="3027"/>
                    <a:pt x="4802" y="2520"/>
                    <a:pt x="4802" y="1935"/>
                  </a:cubicBezTo>
                  <a:cubicBezTo>
                    <a:pt x="4802" y="1350"/>
                    <a:pt x="4397" y="844"/>
                    <a:pt x="3827" y="717"/>
                  </a:cubicBezTo>
                  <a:lnTo>
                    <a:pt x="53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189;p9"/>
            <p:cNvSpPr/>
            <p:nvPr/>
          </p:nvSpPr>
          <p:spPr>
            <a:xfrm rot="860262">
              <a:off x="8080110" y="950784"/>
              <a:ext cx="294624" cy="129241"/>
            </a:xfrm>
            <a:custGeom>
              <a:avLst/>
              <a:gdLst/>
              <a:ahLst/>
              <a:cxnLst/>
              <a:rect l="l" t="t" r="r" b="b"/>
              <a:pathLst>
                <a:path w="9399" h="4123" extrusionOk="0">
                  <a:moveTo>
                    <a:pt x="1450" y="200"/>
                  </a:moveTo>
                  <a:cubicBezTo>
                    <a:pt x="1539" y="200"/>
                    <a:pt x="1630" y="211"/>
                    <a:pt x="1721" y="233"/>
                  </a:cubicBezTo>
                  <a:lnTo>
                    <a:pt x="8223" y="1651"/>
                  </a:lnTo>
                  <a:cubicBezTo>
                    <a:pt x="8750" y="1763"/>
                    <a:pt x="9125" y="2231"/>
                    <a:pt x="9125" y="2767"/>
                  </a:cubicBezTo>
                  <a:cubicBezTo>
                    <a:pt x="9125" y="3308"/>
                    <a:pt x="8750" y="3776"/>
                    <a:pt x="8223" y="3888"/>
                  </a:cubicBezTo>
                  <a:cubicBezTo>
                    <a:pt x="8143" y="3906"/>
                    <a:pt x="8061" y="3914"/>
                    <a:pt x="7980" y="3914"/>
                  </a:cubicBezTo>
                  <a:cubicBezTo>
                    <a:pt x="7898" y="3914"/>
                    <a:pt x="7816" y="3906"/>
                    <a:pt x="7736" y="3888"/>
                  </a:cubicBezTo>
                  <a:lnTo>
                    <a:pt x="4441" y="3172"/>
                  </a:lnTo>
                  <a:lnTo>
                    <a:pt x="1234" y="2470"/>
                  </a:lnTo>
                  <a:cubicBezTo>
                    <a:pt x="605" y="2348"/>
                    <a:pt x="196" y="1729"/>
                    <a:pt x="332" y="1100"/>
                  </a:cubicBezTo>
                  <a:cubicBezTo>
                    <a:pt x="449" y="563"/>
                    <a:pt x="925" y="200"/>
                    <a:pt x="1450" y="200"/>
                  </a:cubicBezTo>
                  <a:close/>
                  <a:moveTo>
                    <a:pt x="1475" y="1"/>
                  </a:moveTo>
                  <a:cubicBezTo>
                    <a:pt x="855" y="1"/>
                    <a:pt x="297" y="433"/>
                    <a:pt x="161" y="1061"/>
                  </a:cubicBezTo>
                  <a:cubicBezTo>
                    <a:pt x="1" y="1793"/>
                    <a:pt x="464" y="2509"/>
                    <a:pt x="1190" y="2670"/>
                  </a:cubicBezTo>
                  <a:lnTo>
                    <a:pt x="7692" y="4088"/>
                  </a:lnTo>
                  <a:cubicBezTo>
                    <a:pt x="7790" y="4108"/>
                    <a:pt x="7887" y="4122"/>
                    <a:pt x="7985" y="4122"/>
                  </a:cubicBezTo>
                  <a:cubicBezTo>
                    <a:pt x="8672" y="4122"/>
                    <a:pt x="9252" y="3601"/>
                    <a:pt x="9325" y="2914"/>
                  </a:cubicBezTo>
                  <a:cubicBezTo>
                    <a:pt x="9398" y="2226"/>
                    <a:pt x="8945" y="1598"/>
                    <a:pt x="8267" y="1451"/>
                  </a:cubicBezTo>
                  <a:lnTo>
                    <a:pt x="1765" y="33"/>
                  </a:lnTo>
                  <a:cubicBezTo>
                    <a:pt x="1668" y="11"/>
                    <a:pt x="1570" y="1"/>
                    <a:pt x="14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0" name="Google Shape;190;p9"/>
            <p:cNvSpPr/>
            <p:nvPr/>
          </p:nvSpPr>
          <p:spPr>
            <a:xfrm rot="860262">
              <a:off x="8215727" y="976172"/>
              <a:ext cx="22946" cy="77802"/>
            </a:xfrm>
            <a:custGeom>
              <a:avLst/>
              <a:gdLst/>
              <a:ahLst/>
              <a:cxnLst/>
              <a:rect l="l" t="t" r="r" b="b"/>
              <a:pathLst>
                <a:path w="732" h="2482" extrusionOk="0">
                  <a:moveTo>
                    <a:pt x="536" y="1"/>
                  </a:moveTo>
                  <a:lnTo>
                    <a:pt x="0" y="2438"/>
                  </a:lnTo>
                  <a:lnTo>
                    <a:pt x="200" y="2482"/>
                  </a:lnTo>
                  <a:lnTo>
                    <a:pt x="731" y="45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191" name="Google Shape;191;p9"/>
          <p:cNvGrpSpPr/>
          <p:nvPr/>
        </p:nvGrpSpPr>
        <p:grpSpPr>
          <a:xfrm rot="-1531919">
            <a:off x="5186509" y="233062"/>
            <a:ext cx="364909" cy="496355"/>
            <a:chOff x="6048053" y="559915"/>
            <a:chExt cx="230584" cy="313643"/>
          </a:xfrm>
        </p:grpSpPr>
        <p:sp>
          <p:nvSpPr>
            <p:cNvPr id="192" name="Google Shape;192;p9"/>
            <p:cNvSpPr/>
            <p:nvPr/>
          </p:nvSpPr>
          <p:spPr>
            <a:xfrm rot="860262">
              <a:off x="6109534" y="707904"/>
              <a:ext cx="115699" cy="150118"/>
            </a:xfrm>
            <a:custGeom>
              <a:avLst/>
              <a:gdLst/>
              <a:ahLst/>
              <a:cxnLst/>
              <a:rect l="l" t="t" r="r" b="b"/>
              <a:pathLst>
                <a:path w="3691" h="4789" extrusionOk="0">
                  <a:moveTo>
                    <a:pt x="2355" y="1"/>
                  </a:moveTo>
                  <a:lnTo>
                    <a:pt x="1" y="829"/>
                  </a:lnTo>
                  <a:lnTo>
                    <a:pt x="1088" y="3925"/>
                  </a:lnTo>
                  <a:cubicBezTo>
                    <a:pt x="1258" y="4455"/>
                    <a:pt x="1751" y="4789"/>
                    <a:pt x="2277" y="4789"/>
                  </a:cubicBezTo>
                  <a:cubicBezTo>
                    <a:pt x="2413" y="4789"/>
                    <a:pt x="2551" y="4766"/>
                    <a:pt x="2687" y="4719"/>
                  </a:cubicBezTo>
                  <a:cubicBezTo>
                    <a:pt x="3349" y="4485"/>
                    <a:pt x="3691" y="3754"/>
                    <a:pt x="3442" y="3101"/>
                  </a:cubicBezTo>
                  <a:lnTo>
                    <a:pt x="235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3" name="Google Shape;193;p9"/>
            <p:cNvSpPr/>
            <p:nvPr/>
          </p:nvSpPr>
          <p:spPr>
            <a:xfrm rot="860262">
              <a:off x="6099646" y="575415"/>
              <a:ext cx="116013" cy="151998"/>
            </a:xfrm>
            <a:custGeom>
              <a:avLst/>
              <a:gdLst/>
              <a:ahLst/>
              <a:cxnLst/>
              <a:rect l="l" t="t" r="r" b="b"/>
              <a:pathLst>
                <a:path w="3701" h="4849" extrusionOk="0">
                  <a:moveTo>
                    <a:pt x="1403" y="1"/>
                  </a:moveTo>
                  <a:cubicBezTo>
                    <a:pt x="1266" y="1"/>
                    <a:pt x="1127" y="24"/>
                    <a:pt x="990" y="72"/>
                  </a:cubicBezTo>
                  <a:cubicBezTo>
                    <a:pt x="342" y="301"/>
                    <a:pt x="0" y="1012"/>
                    <a:pt x="230" y="1666"/>
                  </a:cubicBezTo>
                  <a:lnTo>
                    <a:pt x="1346" y="4848"/>
                  </a:lnTo>
                  <a:lnTo>
                    <a:pt x="3700" y="4020"/>
                  </a:lnTo>
                  <a:lnTo>
                    <a:pt x="2584" y="837"/>
                  </a:lnTo>
                  <a:cubicBezTo>
                    <a:pt x="2403" y="325"/>
                    <a:pt x="1920" y="1"/>
                    <a:pt x="14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4" name="Google Shape;194;p9"/>
            <p:cNvSpPr/>
            <p:nvPr/>
          </p:nvSpPr>
          <p:spPr>
            <a:xfrm rot="860262">
              <a:off x="6080293" y="576101"/>
              <a:ext cx="166104" cy="281271"/>
            </a:xfrm>
            <a:custGeom>
              <a:avLst/>
              <a:gdLst/>
              <a:ahLst/>
              <a:cxnLst/>
              <a:rect l="l" t="t" r="r" b="b"/>
              <a:pathLst>
                <a:path w="5299" h="8973" extrusionOk="0">
                  <a:moveTo>
                    <a:pt x="1511" y="194"/>
                  </a:moveTo>
                  <a:cubicBezTo>
                    <a:pt x="1999" y="194"/>
                    <a:pt x="2433" y="501"/>
                    <a:pt x="2593" y="959"/>
                  </a:cubicBezTo>
                  <a:lnTo>
                    <a:pt x="4797" y="7242"/>
                  </a:lnTo>
                  <a:cubicBezTo>
                    <a:pt x="5006" y="7842"/>
                    <a:pt x="4694" y="8495"/>
                    <a:pt x="4095" y="8704"/>
                  </a:cubicBezTo>
                  <a:cubicBezTo>
                    <a:pt x="3969" y="8748"/>
                    <a:pt x="3841" y="8769"/>
                    <a:pt x="3715" y="8769"/>
                  </a:cubicBezTo>
                  <a:cubicBezTo>
                    <a:pt x="3241" y="8769"/>
                    <a:pt x="2798" y="8473"/>
                    <a:pt x="2632" y="8002"/>
                  </a:cubicBezTo>
                  <a:lnTo>
                    <a:pt x="429" y="1719"/>
                  </a:lnTo>
                  <a:cubicBezTo>
                    <a:pt x="327" y="1432"/>
                    <a:pt x="346" y="1115"/>
                    <a:pt x="478" y="842"/>
                  </a:cubicBezTo>
                  <a:cubicBezTo>
                    <a:pt x="668" y="447"/>
                    <a:pt x="1073" y="194"/>
                    <a:pt x="1511" y="194"/>
                  </a:cubicBezTo>
                  <a:close/>
                  <a:moveTo>
                    <a:pt x="1516" y="1"/>
                  </a:moveTo>
                  <a:cubicBezTo>
                    <a:pt x="1368" y="1"/>
                    <a:pt x="1216" y="25"/>
                    <a:pt x="1068" y="77"/>
                  </a:cubicBezTo>
                  <a:cubicBezTo>
                    <a:pt x="371" y="321"/>
                    <a:pt x="0" y="1086"/>
                    <a:pt x="239" y="1788"/>
                  </a:cubicBezTo>
                  <a:lnTo>
                    <a:pt x="2442" y="8066"/>
                  </a:lnTo>
                  <a:cubicBezTo>
                    <a:pt x="2632" y="8607"/>
                    <a:pt x="3144" y="8968"/>
                    <a:pt x="3719" y="8972"/>
                  </a:cubicBezTo>
                  <a:cubicBezTo>
                    <a:pt x="4650" y="8968"/>
                    <a:pt x="5299" y="8051"/>
                    <a:pt x="4992" y="7174"/>
                  </a:cubicBezTo>
                  <a:lnTo>
                    <a:pt x="2788" y="891"/>
                  </a:lnTo>
                  <a:cubicBezTo>
                    <a:pt x="2588" y="341"/>
                    <a:pt x="2070" y="1"/>
                    <a:pt x="15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5" name="Google Shape;195;p9"/>
            <p:cNvSpPr/>
            <p:nvPr/>
          </p:nvSpPr>
          <p:spPr>
            <a:xfrm rot="860262">
              <a:off x="6124412" y="702044"/>
              <a:ext cx="75984" cy="31817"/>
            </a:xfrm>
            <a:custGeom>
              <a:avLst/>
              <a:gdLst/>
              <a:ahLst/>
              <a:cxnLst/>
              <a:rect l="l" t="t" r="r" b="b"/>
              <a:pathLst>
                <a:path w="2424" h="1015" extrusionOk="0">
                  <a:moveTo>
                    <a:pt x="2360" y="1"/>
                  </a:moveTo>
                  <a:lnTo>
                    <a:pt x="1" y="825"/>
                  </a:lnTo>
                  <a:lnTo>
                    <a:pt x="69" y="1015"/>
                  </a:lnTo>
                  <a:lnTo>
                    <a:pt x="2423" y="191"/>
                  </a:lnTo>
                  <a:lnTo>
                    <a:pt x="236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196" name="Google Shape;196;p9"/>
          <p:cNvGrpSpPr/>
          <p:nvPr/>
        </p:nvGrpSpPr>
        <p:grpSpPr>
          <a:xfrm>
            <a:off x="349040" y="1551100"/>
            <a:ext cx="501524" cy="377094"/>
            <a:chOff x="5381375" y="1945244"/>
            <a:chExt cx="316919" cy="238290"/>
          </a:xfrm>
        </p:grpSpPr>
        <p:sp>
          <p:nvSpPr>
            <p:cNvPr id="197" name="Google Shape;197;p9"/>
            <p:cNvSpPr/>
            <p:nvPr/>
          </p:nvSpPr>
          <p:spPr>
            <a:xfrm rot="860262">
              <a:off x="5515519" y="2042632"/>
              <a:ext cx="154349" cy="119649"/>
            </a:xfrm>
            <a:custGeom>
              <a:avLst/>
              <a:gdLst/>
              <a:ahLst/>
              <a:cxnLst/>
              <a:rect l="l" t="t" r="r" b="b"/>
              <a:pathLst>
                <a:path w="4924" h="3817" extrusionOk="0">
                  <a:moveTo>
                    <a:pt x="1064" y="0"/>
                  </a:moveTo>
                  <a:lnTo>
                    <a:pt x="1" y="2262"/>
                  </a:lnTo>
                  <a:lnTo>
                    <a:pt x="3047" y="3700"/>
                  </a:lnTo>
                  <a:cubicBezTo>
                    <a:pt x="3213" y="3778"/>
                    <a:pt x="3393" y="3817"/>
                    <a:pt x="3579" y="3817"/>
                  </a:cubicBezTo>
                  <a:cubicBezTo>
                    <a:pt x="4164" y="3817"/>
                    <a:pt x="4671" y="3412"/>
                    <a:pt x="4797" y="2842"/>
                  </a:cubicBezTo>
                  <a:cubicBezTo>
                    <a:pt x="4924" y="2272"/>
                    <a:pt x="4641" y="1692"/>
                    <a:pt x="4110" y="1443"/>
                  </a:cubicBezTo>
                  <a:lnTo>
                    <a:pt x="106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8" name="Google Shape;198;p9"/>
            <p:cNvSpPr/>
            <p:nvPr/>
          </p:nvSpPr>
          <p:spPr>
            <a:xfrm rot="860262">
              <a:off x="5408914" y="1965983"/>
              <a:ext cx="155729" cy="118928"/>
            </a:xfrm>
            <a:custGeom>
              <a:avLst/>
              <a:gdLst/>
              <a:ahLst/>
              <a:cxnLst/>
              <a:rect l="l" t="t" r="r" b="b"/>
              <a:pathLst>
                <a:path w="4968" h="3794" extrusionOk="0">
                  <a:moveTo>
                    <a:pt x="1429" y="1"/>
                  </a:moveTo>
                  <a:cubicBezTo>
                    <a:pt x="963" y="1"/>
                    <a:pt x="514" y="264"/>
                    <a:pt x="303" y="713"/>
                  </a:cubicBezTo>
                  <a:cubicBezTo>
                    <a:pt x="1" y="1352"/>
                    <a:pt x="283" y="2107"/>
                    <a:pt x="932" y="2390"/>
                  </a:cubicBezTo>
                  <a:lnTo>
                    <a:pt x="3900" y="3794"/>
                  </a:lnTo>
                  <a:lnTo>
                    <a:pt x="4968" y="1532"/>
                  </a:lnTo>
                  <a:lnTo>
                    <a:pt x="1994" y="138"/>
                  </a:lnTo>
                  <a:cubicBezTo>
                    <a:pt x="1813" y="45"/>
                    <a:pt x="1619" y="1"/>
                    <a:pt x="142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99" name="Google Shape;199;p9"/>
            <p:cNvSpPr/>
            <p:nvPr/>
          </p:nvSpPr>
          <p:spPr>
            <a:xfrm rot="860262">
              <a:off x="5398478" y="1977544"/>
              <a:ext cx="282713" cy="173690"/>
            </a:xfrm>
            <a:custGeom>
              <a:avLst/>
              <a:gdLst/>
              <a:ahLst/>
              <a:cxnLst/>
              <a:rect l="l" t="t" r="r" b="b"/>
              <a:pathLst>
                <a:path w="9019" h="5541" extrusionOk="0">
                  <a:moveTo>
                    <a:pt x="1575" y="222"/>
                  </a:moveTo>
                  <a:cubicBezTo>
                    <a:pt x="1725" y="222"/>
                    <a:pt x="1878" y="252"/>
                    <a:pt x="2024" y="315"/>
                  </a:cubicBezTo>
                  <a:lnTo>
                    <a:pt x="8048" y="3157"/>
                  </a:lnTo>
                  <a:cubicBezTo>
                    <a:pt x="8618" y="3425"/>
                    <a:pt x="8862" y="4107"/>
                    <a:pt x="8594" y="4682"/>
                  </a:cubicBezTo>
                  <a:cubicBezTo>
                    <a:pt x="8404" y="5082"/>
                    <a:pt x="7999" y="5336"/>
                    <a:pt x="7561" y="5336"/>
                  </a:cubicBezTo>
                  <a:cubicBezTo>
                    <a:pt x="7551" y="5336"/>
                    <a:pt x="7542" y="5336"/>
                    <a:pt x="7532" y="5336"/>
                  </a:cubicBezTo>
                  <a:cubicBezTo>
                    <a:pt x="7372" y="5336"/>
                    <a:pt x="7216" y="5297"/>
                    <a:pt x="7073" y="5228"/>
                  </a:cubicBezTo>
                  <a:lnTo>
                    <a:pt x="4022" y="3790"/>
                  </a:lnTo>
                  <a:lnTo>
                    <a:pt x="1049" y="2387"/>
                  </a:lnTo>
                  <a:cubicBezTo>
                    <a:pt x="503" y="2104"/>
                    <a:pt x="274" y="1441"/>
                    <a:pt x="537" y="880"/>
                  </a:cubicBezTo>
                  <a:cubicBezTo>
                    <a:pt x="732" y="468"/>
                    <a:pt x="1145" y="222"/>
                    <a:pt x="1575" y="222"/>
                  </a:cubicBezTo>
                  <a:close/>
                  <a:moveTo>
                    <a:pt x="1542" y="1"/>
                  </a:moveTo>
                  <a:cubicBezTo>
                    <a:pt x="1037" y="1"/>
                    <a:pt x="552" y="286"/>
                    <a:pt x="322" y="773"/>
                  </a:cubicBezTo>
                  <a:cubicBezTo>
                    <a:pt x="1" y="1446"/>
                    <a:pt x="288" y="2250"/>
                    <a:pt x="966" y="2572"/>
                  </a:cubicBezTo>
                  <a:lnTo>
                    <a:pt x="6986" y="5413"/>
                  </a:lnTo>
                  <a:cubicBezTo>
                    <a:pt x="7161" y="5496"/>
                    <a:pt x="7361" y="5540"/>
                    <a:pt x="7561" y="5540"/>
                  </a:cubicBezTo>
                  <a:cubicBezTo>
                    <a:pt x="8189" y="5540"/>
                    <a:pt x="8740" y="5106"/>
                    <a:pt x="8877" y="4487"/>
                  </a:cubicBezTo>
                  <a:cubicBezTo>
                    <a:pt x="9018" y="3868"/>
                    <a:pt x="8711" y="3240"/>
                    <a:pt x="8136" y="2971"/>
                  </a:cubicBezTo>
                  <a:lnTo>
                    <a:pt x="2116" y="130"/>
                  </a:lnTo>
                  <a:cubicBezTo>
                    <a:pt x="1931" y="42"/>
                    <a:pt x="1735" y="1"/>
                    <a:pt x="15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0" name="Google Shape;200;p9"/>
            <p:cNvSpPr/>
            <p:nvPr/>
          </p:nvSpPr>
          <p:spPr>
            <a:xfrm rot="860262">
              <a:off x="5520305" y="2026807"/>
              <a:ext cx="39152" cy="73539"/>
            </a:xfrm>
            <a:custGeom>
              <a:avLst/>
              <a:gdLst/>
              <a:ahLst/>
              <a:cxnLst/>
              <a:rect l="l" t="t" r="r" b="b"/>
              <a:pathLst>
                <a:path w="1249" h="2346" extrusionOk="0">
                  <a:moveTo>
                    <a:pt x="1063" y="1"/>
                  </a:moveTo>
                  <a:lnTo>
                    <a:pt x="1" y="2257"/>
                  </a:lnTo>
                  <a:lnTo>
                    <a:pt x="186" y="2345"/>
                  </a:lnTo>
                  <a:lnTo>
                    <a:pt x="1248" y="88"/>
                  </a:lnTo>
                  <a:lnTo>
                    <a:pt x="106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201" name="Google Shape;201;p9"/>
          <p:cNvSpPr/>
          <p:nvPr/>
        </p:nvSpPr>
        <p:spPr>
          <a:xfrm>
            <a:off x="259900" y="810800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02" name="Google Shape;202;p9"/>
          <p:cNvSpPr/>
          <p:nvPr/>
        </p:nvSpPr>
        <p:spPr>
          <a:xfrm>
            <a:off x="8137075" y="4727550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03" name="Google Shape;203;p9"/>
          <p:cNvSpPr/>
          <p:nvPr/>
        </p:nvSpPr>
        <p:spPr>
          <a:xfrm>
            <a:off x="6279700" y="85950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0"/>
          <p:cNvSpPr txBox="1">
            <a:spLocks noGrp="1"/>
          </p:cNvSpPr>
          <p:nvPr>
            <p:ph type="title"/>
          </p:nvPr>
        </p:nvSpPr>
        <p:spPr>
          <a:xfrm>
            <a:off x="2828925" y="438150"/>
            <a:ext cx="3066900" cy="198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grpSp>
        <p:nvGrpSpPr>
          <p:cNvPr id="206" name="Google Shape;206;p10"/>
          <p:cNvGrpSpPr/>
          <p:nvPr/>
        </p:nvGrpSpPr>
        <p:grpSpPr>
          <a:xfrm rot="10800000" flipH="1">
            <a:off x="2435857" y="4383449"/>
            <a:ext cx="393080" cy="492538"/>
            <a:chOff x="7462019" y="2740914"/>
            <a:chExt cx="248392" cy="311241"/>
          </a:xfrm>
        </p:grpSpPr>
        <p:sp>
          <p:nvSpPr>
            <p:cNvPr id="207" name="Google Shape;207;p10"/>
            <p:cNvSpPr/>
            <p:nvPr/>
          </p:nvSpPr>
          <p:spPr>
            <a:xfrm rot="860262">
              <a:off x="7486037" y="2873144"/>
              <a:ext cx="123160" cy="148926"/>
            </a:xfrm>
            <a:custGeom>
              <a:avLst/>
              <a:gdLst/>
              <a:ahLst/>
              <a:cxnLst/>
              <a:rect l="l" t="t" r="r" b="b"/>
              <a:pathLst>
                <a:path w="3929" h="4751" extrusionOk="0">
                  <a:moveTo>
                    <a:pt x="1662" y="1"/>
                  </a:moveTo>
                  <a:lnTo>
                    <a:pt x="288" y="2979"/>
                  </a:lnTo>
                  <a:cubicBezTo>
                    <a:pt x="0" y="3608"/>
                    <a:pt x="273" y="4349"/>
                    <a:pt x="897" y="4636"/>
                  </a:cubicBezTo>
                  <a:cubicBezTo>
                    <a:pt x="1067" y="4714"/>
                    <a:pt x="1245" y="4751"/>
                    <a:pt x="1420" y="4751"/>
                  </a:cubicBezTo>
                  <a:cubicBezTo>
                    <a:pt x="1893" y="4751"/>
                    <a:pt x="2345" y="4482"/>
                    <a:pt x="2554" y="4027"/>
                  </a:cubicBezTo>
                  <a:lnTo>
                    <a:pt x="3929" y="1044"/>
                  </a:lnTo>
                  <a:lnTo>
                    <a:pt x="166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8" name="Google Shape;208;p10"/>
            <p:cNvSpPr/>
            <p:nvPr/>
          </p:nvSpPr>
          <p:spPr>
            <a:xfrm rot="860262">
              <a:off x="7565661" y="2770467"/>
              <a:ext cx="118897" cy="151466"/>
            </a:xfrm>
            <a:custGeom>
              <a:avLst/>
              <a:gdLst/>
              <a:ahLst/>
              <a:cxnLst/>
              <a:rect l="l" t="t" r="r" b="b"/>
              <a:pathLst>
                <a:path w="3793" h="4832" extrusionOk="0">
                  <a:moveTo>
                    <a:pt x="2541" y="0"/>
                  </a:moveTo>
                  <a:cubicBezTo>
                    <a:pt x="2061" y="0"/>
                    <a:pt x="1614" y="275"/>
                    <a:pt x="1409" y="722"/>
                  </a:cubicBezTo>
                  <a:lnTo>
                    <a:pt x="0" y="3788"/>
                  </a:lnTo>
                  <a:lnTo>
                    <a:pt x="2267" y="4831"/>
                  </a:lnTo>
                  <a:lnTo>
                    <a:pt x="3680" y="1770"/>
                  </a:lnTo>
                  <a:cubicBezTo>
                    <a:pt x="3754" y="1604"/>
                    <a:pt x="3793" y="1429"/>
                    <a:pt x="3793" y="1248"/>
                  </a:cubicBezTo>
                  <a:cubicBezTo>
                    <a:pt x="3793" y="664"/>
                    <a:pt x="3383" y="152"/>
                    <a:pt x="2813" y="30"/>
                  </a:cubicBezTo>
                  <a:cubicBezTo>
                    <a:pt x="2722" y="10"/>
                    <a:pt x="2631" y="0"/>
                    <a:pt x="25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9" name="Google Shape;209;p10"/>
            <p:cNvSpPr/>
            <p:nvPr/>
          </p:nvSpPr>
          <p:spPr>
            <a:xfrm rot="860262">
              <a:off x="7492991" y="2759739"/>
              <a:ext cx="186448" cy="273591"/>
            </a:xfrm>
            <a:custGeom>
              <a:avLst/>
              <a:gdLst/>
              <a:ahLst/>
              <a:cxnLst/>
              <a:rect l="l" t="t" r="r" b="b"/>
              <a:pathLst>
                <a:path w="5948" h="8728" extrusionOk="0">
                  <a:moveTo>
                    <a:pt x="4432" y="183"/>
                  </a:moveTo>
                  <a:cubicBezTo>
                    <a:pt x="4593" y="183"/>
                    <a:pt x="4753" y="217"/>
                    <a:pt x="4904" y="285"/>
                  </a:cubicBezTo>
                  <a:cubicBezTo>
                    <a:pt x="5309" y="476"/>
                    <a:pt x="5567" y="880"/>
                    <a:pt x="5572" y="1329"/>
                  </a:cubicBezTo>
                  <a:cubicBezTo>
                    <a:pt x="5572" y="1494"/>
                    <a:pt x="5538" y="1660"/>
                    <a:pt x="5470" y="1806"/>
                  </a:cubicBezTo>
                  <a:lnTo>
                    <a:pt x="2682" y="7855"/>
                  </a:lnTo>
                  <a:cubicBezTo>
                    <a:pt x="2486" y="8275"/>
                    <a:pt x="2073" y="8521"/>
                    <a:pt x="1640" y="8521"/>
                  </a:cubicBezTo>
                  <a:cubicBezTo>
                    <a:pt x="1480" y="8521"/>
                    <a:pt x="1317" y="8487"/>
                    <a:pt x="1161" y="8416"/>
                  </a:cubicBezTo>
                  <a:cubicBezTo>
                    <a:pt x="586" y="8153"/>
                    <a:pt x="337" y="7470"/>
                    <a:pt x="600" y="6895"/>
                  </a:cubicBezTo>
                  <a:lnTo>
                    <a:pt x="3384" y="851"/>
                  </a:lnTo>
                  <a:cubicBezTo>
                    <a:pt x="3574" y="441"/>
                    <a:pt x="3983" y="183"/>
                    <a:pt x="4432" y="183"/>
                  </a:cubicBezTo>
                  <a:close/>
                  <a:moveTo>
                    <a:pt x="4416" y="1"/>
                  </a:moveTo>
                  <a:cubicBezTo>
                    <a:pt x="3913" y="1"/>
                    <a:pt x="3432" y="282"/>
                    <a:pt x="3198" y="763"/>
                  </a:cubicBezTo>
                  <a:lnTo>
                    <a:pt x="415" y="6812"/>
                  </a:lnTo>
                  <a:cubicBezTo>
                    <a:pt x="1" y="7704"/>
                    <a:pt x="654" y="8723"/>
                    <a:pt x="1639" y="8728"/>
                  </a:cubicBezTo>
                  <a:cubicBezTo>
                    <a:pt x="2165" y="8728"/>
                    <a:pt x="2643" y="8421"/>
                    <a:pt x="2867" y="7938"/>
                  </a:cubicBezTo>
                  <a:lnTo>
                    <a:pt x="5655" y="1894"/>
                  </a:lnTo>
                  <a:cubicBezTo>
                    <a:pt x="5948" y="1216"/>
                    <a:pt x="5650" y="432"/>
                    <a:pt x="4982" y="125"/>
                  </a:cubicBezTo>
                  <a:cubicBezTo>
                    <a:pt x="4798" y="41"/>
                    <a:pt x="4606" y="1"/>
                    <a:pt x="44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0" name="Google Shape;210;p10"/>
            <p:cNvSpPr/>
            <p:nvPr/>
          </p:nvSpPr>
          <p:spPr>
            <a:xfrm rot="860262">
              <a:off x="7550102" y="2878143"/>
              <a:ext cx="73852" cy="38525"/>
            </a:xfrm>
            <a:custGeom>
              <a:avLst/>
              <a:gdLst/>
              <a:ahLst/>
              <a:cxnLst/>
              <a:rect l="l" t="t" r="r" b="b"/>
              <a:pathLst>
                <a:path w="2356" h="1229" extrusionOk="0">
                  <a:moveTo>
                    <a:pt x="89" y="1"/>
                  </a:moveTo>
                  <a:lnTo>
                    <a:pt x="1" y="186"/>
                  </a:lnTo>
                  <a:lnTo>
                    <a:pt x="2272" y="1229"/>
                  </a:lnTo>
                  <a:lnTo>
                    <a:pt x="2355" y="1044"/>
                  </a:lnTo>
                  <a:lnTo>
                    <a:pt x="8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211" name="Google Shape;211;p10"/>
          <p:cNvGrpSpPr/>
          <p:nvPr/>
        </p:nvGrpSpPr>
        <p:grpSpPr>
          <a:xfrm rot="10800000" flipH="1">
            <a:off x="8477642" y="2440367"/>
            <a:ext cx="502368" cy="313612"/>
            <a:chOff x="8068696" y="916317"/>
            <a:chExt cx="317452" cy="198175"/>
          </a:xfrm>
        </p:grpSpPr>
        <p:sp>
          <p:nvSpPr>
            <p:cNvPr id="212" name="Google Shape;212;p10"/>
            <p:cNvSpPr/>
            <p:nvPr/>
          </p:nvSpPr>
          <p:spPr>
            <a:xfrm rot="860262">
              <a:off x="8087475" y="937160"/>
              <a:ext cx="152970" cy="99525"/>
            </a:xfrm>
            <a:custGeom>
              <a:avLst/>
              <a:gdLst/>
              <a:ahLst/>
              <a:cxnLst/>
              <a:rect l="l" t="t" r="r" b="b"/>
              <a:pathLst>
                <a:path w="4880" h="3175" extrusionOk="0">
                  <a:moveTo>
                    <a:pt x="1362" y="1"/>
                  </a:moveTo>
                  <a:cubicBezTo>
                    <a:pt x="789" y="1"/>
                    <a:pt x="275" y="398"/>
                    <a:pt x="147" y="981"/>
                  </a:cubicBezTo>
                  <a:cubicBezTo>
                    <a:pt x="1" y="1668"/>
                    <a:pt x="444" y="2346"/>
                    <a:pt x="1136" y="2477"/>
                  </a:cubicBezTo>
                  <a:lnTo>
                    <a:pt x="4349" y="3174"/>
                  </a:lnTo>
                  <a:lnTo>
                    <a:pt x="4880" y="737"/>
                  </a:lnTo>
                  <a:lnTo>
                    <a:pt x="1673" y="40"/>
                  </a:lnTo>
                  <a:cubicBezTo>
                    <a:pt x="1568" y="14"/>
                    <a:pt x="1464" y="1"/>
                    <a:pt x="136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13;p10"/>
            <p:cNvSpPr/>
            <p:nvPr/>
          </p:nvSpPr>
          <p:spPr>
            <a:xfrm rot="860262">
              <a:off x="8213787" y="992984"/>
              <a:ext cx="150525" cy="99963"/>
            </a:xfrm>
            <a:custGeom>
              <a:avLst/>
              <a:gdLst/>
              <a:ahLst/>
              <a:cxnLst/>
              <a:rect l="l" t="t" r="r" b="b"/>
              <a:pathLst>
                <a:path w="4802" h="3189" extrusionOk="0">
                  <a:moveTo>
                    <a:pt x="532" y="0"/>
                  </a:moveTo>
                  <a:lnTo>
                    <a:pt x="1" y="2442"/>
                  </a:lnTo>
                  <a:lnTo>
                    <a:pt x="3296" y="3159"/>
                  </a:lnTo>
                  <a:cubicBezTo>
                    <a:pt x="3383" y="3178"/>
                    <a:pt x="3472" y="3188"/>
                    <a:pt x="3561" y="3188"/>
                  </a:cubicBezTo>
                  <a:cubicBezTo>
                    <a:pt x="3650" y="3188"/>
                    <a:pt x="3739" y="3178"/>
                    <a:pt x="3827" y="3159"/>
                  </a:cubicBezTo>
                  <a:lnTo>
                    <a:pt x="3827" y="3154"/>
                  </a:lnTo>
                  <a:cubicBezTo>
                    <a:pt x="4397" y="3027"/>
                    <a:pt x="4802" y="2520"/>
                    <a:pt x="4802" y="1935"/>
                  </a:cubicBezTo>
                  <a:cubicBezTo>
                    <a:pt x="4802" y="1350"/>
                    <a:pt x="4397" y="844"/>
                    <a:pt x="3827" y="717"/>
                  </a:cubicBezTo>
                  <a:lnTo>
                    <a:pt x="53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4" name="Google Shape;214;p10"/>
            <p:cNvSpPr/>
            <p:nvPr/>
          </p:nvSpPr>
          <p:spPr>
            <a:xfrm rot="860262">
              <a:off x="8080110" y="950784"/>
              <a:ext cx="294624" cy="129241"/>
            </a:xfrm>
            <a:custGeom>
              <a:avLst/>
              <a:gdLst/>
              <a:ahLst/>
              <a:cxnLst/>
              <a:rect l="l" t="t" r="r" b="b"/>
              <a:pathLst>
                <a:path w="9399" h="4123" extrusionOk="0">
                  <a:moveTo>
                    <a:pt x="1450" y="200"/>
                  </a:moveTo>
                  <a:cubicBezTo>
                    <a:pt x="1539" y="200"/>
                    <a:pt x="1630" y="211"/>
                    <a:pt x="1721" y="233"/>
                  </a:cubicBezTo>
                  <a:lnTo>
                    <a:pt x="8223" y="1651"/>
                  </a:lnTo>
                  <a:cubicBezTo>
                    <a:pt x="8750" y="1763"/>
                    <a:pt x="9125" y="2231"/>
                    <a:pt x="9125" y="2767"/>
                  </a:cubicBezTo>
                  <a:cubicBezTo>
                    <a:pt x="9125" y="3308"/>
                    <a:pt x="8750" y="3776"/>
                    <a:pt x="8223" y="3888"/>
                  </a:cubicBezTo>
                  <a:cubicBezTo>
                    <a:pt x="8143" y="3906"/>
                    <a:pt x="8061" y="3914"/>
                    <a:pt x="7980" y="3914"/>
                  </a:cubicBezTo>
                  <a:cubicBezTo>
                    <a:pt x="7898" y="3914"/>
                    <a:pt x="7816" y="3906"/>
                    <a:pt x="7736" y="3888"/>
                  </a:cubicBezTo>
                  <a:lnTo>
                    <a:pt x="4441" y="3172"/>
                  </a:lnTo>
                  <a:lnTo>
                    <a:pt x="1234" y="2470"/>
                  </a:lnTo>
                  <a:cubicBezTo>
                    <a:pt x="605" y="2348"/>
                    <a:pt x="196" y="1729"/>
                    <a:pt x="332" y="1100"/>
                  </a:cubicBezTo>
                  <a:cubicBezTo>
                    <a:pt x="449" y="563"/>
                    <a:pt x="925" y="200"/>
                    <a:pt x="1450" y="200"/>
                  </a:cubicBezTo>
                  <a:close/>
                  <a:moveTo>
                    <a:pt x="1475" y="1"/>
                  </a:moveTo>
                  <a:cubicBezTo>
                    <a:pt x="855" y="1"/>
                    <a:pt x="297" y="433"/>
                    <a:pt x="161" y="1061"/>
                  </a:cubicBezTo>
                  <a:cubicBezTo>
                    <a:pt x="1" y="1793"/>
                    <a:pt x="464" y="2509"/>
                    <a:pt x="1190" y="2670"/>
                  </a:cubicBezTo>
                  <a:lnTo>
                    <a:pt x="7692" y="4088"/>
                  </a:lnTo>
                  <a:cubicBezTo>
                    <a:pt x="7790" y="4108"/>
                    <a:pt x="7887" y="4122"/>
                    <a:pt x="7985" y="4122"/>
                  </a:cubicBezTo>
                  <a:cubicBezTo>
                    <a:pt x="8672" y="4122"/>
                    <a:pt x="9252" y="3601"/>
                    <a:pt x="9325" y="2914"/>
                  </a:cubicBezTo>
                  <a:cubicBezTo>
                    <a:pt x="9398" y="2226"/>
                    <a:pt x="8945" y="1598"/>
                    <a:pt x="8267" y="1451"/>
                  </a:cubicBezTo>
                  <a:lnTo>
                    <a:pt x="1765" y="33"/>
                  </a:lnTo>
                  <a:cubicBezTo>
                    <a:pt x="1668" y="11"/>
                    <a:pt x="1570" y="1"/>
                    <a:pt x="14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5" name="Google Shape;215;p10"/>
            <p:cNvSpPr/>
            <p:nvPr/>
          </p:nvSpPr>
          <p:spPr>
            <a:xfrm rot="860262">
              <a:off x="8215727" y="976172"/>
              <a:ext cx="22946" cy="77802"/>
            </a:xfrm>
            <a:custGeom>
              <a:avLst/>
              <a:gdLst/>
              <a:ahLst/>
              <a:cxnLst/>
              <a:rect l="l" t="t" r="r" b="b"/>
              <a:pathLst>
                <a:path w="732" h="2482" extrusionOk="0">
                  <a:moveTo>
                    <a:pt x="536" y="1"/>
                  </a:moveTo>
                  <a:lnTo>
                    <a:pt x="0" y="2438"/>
                  </a:lnTo>
                  <a:lnTo>
                    <a:pt x="200" y="2482"/>
                  </a:lnTo>
                  <a:lnTo>
                    <a:pt x="731" y="45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216" name="Google Shape;216;p10"/>
          <p:cNvGrpSpPr/>
          <p:nvPr/>
        </p:nvGrpSpPr>
        <p:grpSpPr>
          <a:xfrm rot="-9268081" flipH="1">
            <a:off x="5186509" y="4381531"/>
            <a:ext cx="364909" cy="496355"/>
            <a:chOff x="6048053" y="559915"/>
            <a:chExt cx="230584" cy="313643"/>
          </a:xfrm>
        </p:grpSpPr>
        <p:sp>
          <p:nvSpPr>
            <p:cNvPr id="217" name="Google Shape;217;p10"/>
            <p:cNvSpPr/>
            <p:nvPr/>
          </p:nvSpPr>
          <p:spPr>
            <a:xfrm rot="860262">
              <a:off x="6109534" y="707904"/>
              <a:ext cx="115699" cy="150118"/>
            </a:xfrm>
            <a:custGeom>
              <a:avLst/>
              <a:gdLst/>
              <a:ahLst/>
              <a:cxnLst/>
              <a:rect l="l" t="t" r="r" b="b"/>
              <a:pathLst>
                <a:path w="3691" h="4789" extrusionOk="0">
                  <a:moveTo>
                    <a:pt x="2355" y="1"/>
                  </a:moveTo>
                  <a:lnTo>
                    <a:pt x="1" y="829"/>
                  </a:lnTo>
                  <a:lnTo>
                    <a:pt x="1088" y="3925"/>
                  </a:lnTo>
                  <a:cubicBezTo>
                    <a:pt x="1258" y="4455"/>
                    <a:pt x="1751" y="4789"/>
                    <a:pt x="2277" y="4789"/>
                  </a:cubicBezTo>
                  <a:cubicBezTo>
                    <a:pt x="2413" y="4789"/>
                    <a:pt x="2551" y="4766"/>
                    <a:pt x="2687" y="4719"/>
                  </a:cubicBezTo>
                  <a:cubicBezTo>
                    <a:pt x="3349" y="4485"/>
                    <a:pt x="3691" y="3754"/>
                    <a:pt x="3442" y="3101"/>
                  </a:cubicBezTo>
                  <a:lnTo>
                    <a:pt x="235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8" name="Google Shape;218;p10"/>
            <p:cNvSpPr/>
            <p:nvPr/>
          </p:nvSpPr>
          <p:spPr>
            <a:xfrm rot="860262">
              <a:off x="6099646" y="575415"/>
              <a:ext cx="116013" cy="151998"/>
            </a:xfrm>
            <a:custGeom>
              <a:avLst/>
              <a:gdLst/>
              <a:ahLst/>
              <a:cxnLst/>
              <a:rect l="l" t="t" r="r" b="b"/>
              <a:pathLst>
                <a:path w="3701" h="4849" extrusionOk="0">
                  <a:moveTo>
                    <a:pt x="1403" y="1"/>
                  </a:moveTo>
                  <a:cubicBezTo>
                    <a:pt x="1266" y="1"/>
                    <a:pt x="1127" y="24"/>
                    <a:pt x="990" y="72"/>
                  </a:cubicBezTo>
                  <a:cubicBezTo>
                    <a:pt x="342" y="301"/>
                    <a:pt x="0" y="1012"/>
                    <a:pt x="230" y="1666"/>
                  </a:cubicBezTo>
                  <a:lnTo>
                    <a:pt x="1346" y="4848"/>
                  </a:lnTo>
                  <a:lnTo>
                    <a:pt x="3700" y="4020"/>
                  </a:lnTo>
                  <a:lnTo>
                    <a:pt x="2584" y="837"/>
                  </a:lnTo>
                  <a:cubicBezTo>
                    <a:pt x="2403" y="325"/>
                    <a:pt x="1920" y="1"/>
                    <a:pt x="14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9" name="Google Shape;219;p10"/>
            <p:cNvSpPr/>
            <p:nvPr/>
          </p:nvSpPr>
          <p:spPr>
            <a:xfrm rot="860262">
              <a:off x="6080293" y="576101"/>
              <a:ext cx="166104" cy="281271"/>
            </a:xfrm>
            <a:custGeom>
              <a:avLst/>
              <a:gdLst/>
              <a:ahLst/>
              <a:cxnLst/>
              <a:rect l="l" t="t" r="r" b="b"/>
              <a:pathLst>
                <a:path w="5299" h="8973" extrusionOk="0">
                  <a:moveTo>
                    <a:pt x="1511" y="194"/>
                  </a:moveTo>
                  <a:cubicBezTo>
                    <a:pt x="1999" y="194"/>
                    <a:pt x="2433" y="501"/>
                    <a:pt x="2593" y="959"/>
                  </a:cubicBezTo>
                  <a:lnTo>
                    <a:pt x="4797" y="7242"/>
                  </a:lnTo>
                  <a:cubicBezTo>
                    <a:pt x="5006" y="7842"/>
                    <a:pt x="4694" y="8495"/>
                    <a:pt x="4095" y="8704"/>
                  </a:cubicBezTo>
                  <a:cubicBezTo>
                    <a:pt x="3969" y="8748"/>
                    <a:pt x="3841" y="8769"/>
                    <a:pt x="3715" y="8769"/>
                  </a:cubicBezTo>
                  <a:cubicBezTo>
                    <a:pt x="3241" y="8769"/>
                    <a:pt x="2798" y="8473"/>
                    <a:pt x="2632" y="8002"/>
                  </a:cubicBezTo>
                  <a:lnTo>
                    <a:pt x="429" y="1719"/>
                  </a:lnTo>
                  <a:cubicBezTo>
                    <a:pt x="327" y="1432"/>
                    <a:pt x="346" y="1115"/>
                    <a:pt x="478" y="842"/>
                  </a:cubicBezTo>
                  <a:cubicBezTo>
                    <a:pt x="668" y="447"/>
                    <a:pt x="1073" y="194"/>
                    <a:pt x="1511" y="194"/>
                  </a:cubicBezTo>
                  <a:close/>
                  <a:moveTo>
                    <a:pt x="1516" y="1"/>
                  </a:moveTo>
                  <a:cubicBezTo>
                    <a:pt x="1368" y="1"/>
                    <a:pt x="1216" y="25"/>
                    <a:pt x="1068" y="77"/>
                  </a:cubicBezTo>
                  <a:cubicBezTo>
                    <a:pt x="371" y="321"/>
                    <a:pt x="0" y="1086"/>
                    <a:pt x="239" y="1788"/>
                  </a:cubicBezTo>
                  <a:lnTo>
                    <a:pt x="2442" y="8066"/>
                  </a:lnTo>
                  <a:cubicBezTo>
                    <a:pt x="2632" y="8607"/>
                    <a:pt x="3144" y="8968"/>
                    <a:pt x="3719" y="8972"/>
                  </a:cubicBezTo>
                  <a:cubicBezTo>
                    <a:pt x="4650" y="8968"/>
                    <a:pt x="5299" y="8051"/>
                    <a:pt x="4992" y="7174"/>
                  </a:cubicBezTo>
                  <a:lnTo>
                    <a:pt x="2788" y="891"/>
                  </a:lnTo>
                  <a:cubicBezTo>
                    <a:pt x="2588" y="341"/>
                    <a:pt x="2070" y="1"/>
                    <a:pt x="15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0" name="Google Shape;220;p10"/>
            <p:cNvSpPr/>
            <p:nvPr/>
          </p:nvSpPr>
          <p:spPr>
            <a:xfrm rot="860262">
              <a:off x="6124412" y="702044"/>
              <a:ext cx="75984" cy="31817"/>
            </a:xfrm>
            <a:custGeom>
              <a:avLst/>
              <a:gdLst/>
              <a:ahLst/>
              <a:cxnLst/>
              <a:rect l="l" t="t" r="r" b="b"/>
              <a:pathLst>
                <a:path w="2424" h="1015" extrusionOk="0">
                  <a:moveTo>
                    <a:pt x="2360" y="1"/>
                  </a:moveTo>
                  <a:lnTo>
                    <a:pt x="1" y="825"/>
                  </a:lnTo>
                  <a:lnTo>
                    <a:pt x="69" y="1015"/>
                  </a:lnTo>
                  <a:lnTo>
                    <a:pt x="2423" y="191"/>
                  </a:lnTo>
                  <a:lnTo>
                    <a:pt x="236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221" name="Google Shape;221;p10"/>
          <p:cNvGrpSpPr/>
          <p:nvPr/>
        </p:nvGrpSpPr>
        <p:grpSpPr>
          <a:xfrm rot="10800000" flipH="1">
            <a:off x="8477642" y="4170624"/>
            <a:ext cx="362486" cy="496218"/>
            <a:chOff x="7665335" y="2885404"/>
            <a:chExt cx="229059" cy="313566"/>
          </a:xfrm>
        </p:grpSpPr>
        <p:sp>
          <p:nvSpPr>
            <p:cNvPr id="222" name="Google Shape;222;p10"/>
            <p:cNvSpPr/>
            <p:nvPr/>
          </p:nvSpPr>
          <p:spPr>
            <a:xfrm rot="860262">
              <a:off x="7717046" y="2901387"/>
              <a:ext cx="116170" cy="152061"/>
            </a:xfrm>
            <a:custGeom>
              <a:avLst/>
              <a:gdLst/>
              <a:ahLst/>
              <a:cxnLst/>
              <a:rect l="l" t="t" r="r" b="b"/>
              <a:pathLst>
                <a:path w="3706" h="4851" extrusionOk="0">
                  <a:moveTo>
                    <a:pt x="1410" y="1"/>
                  </a:moveTo>
                  <a:cubicBezTo>
                    <a:pt x="1268" y="1"/>
                    <a:pt x="1127" y="25"/>
                    <a:pt x="995" y="74"/>
                  </a:cubicBezTo>
                  <a:cubicBezTo>
                    <a:pt x="347" y="303"/>
                    <a:pt x="1" y="1015"/>
                    <a:pt x="230" y="1663"/>
                  </a:cubicBezTo>
                  <a:lnTo>
                    <a:pt x="1351" y="4851"/>
                  </a:lnTo>
                  <a:lnTo>
                    <a:pt x="3705" y="4022"/>
                  </a:lnTo>
                  <a:lnTo>
                    <a:pt x="2589" y="839"/>
                  </a:lnTo>
                  <a:cubicBezTo>
                    <a:pt x="2414" y="337"/>
                    <a:pt x="1941" y="1"/>
                    <a:pt x="14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3" name="Google Shape;223;p10"/>
            <p:cNvSpPr/>
            <p:nvPr/>
          </p:nvSpPr>
          <p:spPr>
            <a:xfrm rot="860262">
              <a:off x="7727184" y="3033945"/>
              <a:ext cx="115229" cy="149522"/>
            </a:xfrm>
            <a:custGeom>
              <a:avLst/>
              <a:gdLst/>
              <a:ahLst/>
              <a:cxnLst/>
              <a:rect l="l" t="t" r="r" b="b"/>
              <a:pathLst>
                <a:path w="3676" h="4770" extrusionOk="0">
                  <a:moveTo>
                    <a:pt x="2354" y="0"/>
                  </a:moveTo>
                  <a:lnTo>
                    <a:pt x="0" y="829"/>
                  </a:lnTo>
                  <a:lnTo>
                    <a:pt x="1087" y="3924"/>
                  </a:lnTo>
                  <a:cubicBezTo>
                    <a:pt x="1264" y="4444"/>
                    <a:pt x="1747" y="4770"/>
                    <a:pt x="2266" y="4770"/>
                  </a:cubicBezTo>
                  <a:cubicBezTo>
                    <a:pt x="2403" y="4770"/>
                    <a:pt x="2543" y="4747"/>
                    <a:pt x="2681" y="4699"/>
                  </a:cubicBezTo>
                  <a:cubicBezTo>
                    <a:pt x="3334" y="4470"/>
                    <a:pt x="3675" y="3748"/>
                    <a:pt x="3441" y="3095"/>
                  </a:cubicBezTo>
                  <a:lnTo>
                    <a:pt x="235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4" name="Google Shape;224;p10"/>
            <p:cNvSpPr/>
            <p:nvPr/>
          </p:nvSpPr>
          <p:spPr>
            <a:xfrm rot="860262">
              <a:off x="7697644" y="2901379"/>
              <a:ext cx="164443" cy="281616"/>
            </a:xfrm>
            <a:custGeom>
              <a:avLst/>
              <a:gdLst/>
              <a:ahLst/>
              <a:cxnLst/>
              <a:rect l="l" t="t" r="r" b="b"/>
              <a:pathLst>
                <a:path w="5246" h="8984" extrusionOk="0">
                  <a:moveTo>
                    <a:pt x="1522" y="205"/>
                  </a:moveTo>
                  <a:cubicBezTo>
                    <a:pt x="2009" y="205"/>
                    <a:pt x="2443" y="517"/>
                    <a:pt x="2604" y="975"/>
                  </a:cubicBezTo>
                  <a:lnTo>
                    <a:pt x="4807" y="7258"/>
                  </a:lnTo>
                  <a:cubicBezTo>
                    <a:pt x="5016" y="7853"/>
                    <a:pt x="4704" y="8506"/>
                    <a:pt x="4105" y="8716"/>
                  </a:cubicBezTo>
                  <a:cubicBezTo>
                    <a:pt x="3980" y="8760"/>
                    <a:pt x="3851" y="8781"/>
                    <a:pt x="3725" y="8781"/>
                  </a:cubicBezTo>
                  <a:cubicBezTo>
                    <a:pt x="3253" y="8781"/>
                    <a:pt x="2808" y="8487"/>
                    <a:pt x="2643" y="8014"/>
                  </a:cubicBezTo>
                  <a:lnTo>
                    <a:pt x="440" y="1736"/>
                  </a:lnTo>
                  <a:cubicBezTo>
                    <a:pt x="230" y="1136"/>
                    <a:pt x="542" y="478"/>
                    <a:pt x="1141" y="273"/>
                  </a:cubicBezTo>
                  <a:cubicBezTo>
                    <a:pt x="1263" y="230"/>
                    <a:pt x="1395" y="205"/>
                    <a:pt x="1522" y="205"/>
                  </a:cubicBezTo>
                  <a:close/>
                  <a:moveTo>
                    <a:pt x="1522" y="0"/>
                  </a:moveTo>
                  <a:cubicBezTo>
                    <a:pt x="1370" y="0"/>
                    <a:pt x="1219" y="30"/>
                    <a:pt x="1073" y="78"/>
                  </a:cubicBezTo>
                  <a:cubicBezTo>
                    <a:pt x="371" y="327"/>
                    <a:pt x="1" y="1097"/>
                    <a:pt x="249" y="1799"/>
                  </a:cubicBezTo>
                  <a:lnTo>
                    <a:pt x="2453" y="8082"/>
                  </a:lnTo>
                  <a:cubicBezTo>
                    <a:pt x="2643" y="8623"/>
                    <a:pt x="3150" y="8984"/>
                    <a:pt x="3725" y="8984"/>
                  </a:cubicBezTo>
                  <a:cubicBezTo>
                    <a:pt x="3876" y="8984"/>
                    <a:pt x="4027" y="8959"/>
                    <a:pt x="4173" y="8911"/>
                  </a:cubicBezTo>
                  <a:cubicBezTo>
                    <a:pt x="4875" y="8662"/>
                    <a:pt x="5246" y="7892"/>
                    <a:pt x="5002" y="7190"/>
                  </a:cubicBezTo>
                  <a:lnTo>
                    <a:pt x="2794" y="907"/>
                  </a:lnTo>
                  <a:cubicBezTo>
                    <a:pt x="2609" y="366"/>
                    <a:pt x="2097" y="0"/>
                    <a:pt x="15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5" name="Google Shape;225;p10"/>
            <p:cNvSpPr/>
            <p:nvPr/>
          </p:nvSpPr>
          <p:spPr>
            <a:xfrm rot="860262">
              <a:off x="7742029" y="3027666"/>
              <a:ext cx="75984" cy="32130"/>
            </a:xfrm>
            <a:custGeom>
              <a:avLst/>
              <a:gdLst/>
              <a:ahLst/>
              <a:cxnLst/>
              <a:rect l="l" t="t" r="r" b="b"/>
              <a:pathLst>
                <a:path w="2424" h="1025" extrusionOk="0">
                  <a:moveTo>
                    <a:pt x="2355" y="1"/>
                  </a:moveTo>
                  <a:lnTo>
                    <a:pt x="1" y="829"/>
                  </a:lnTo>
                  <a:lnTo>
                    <a:pt x="69" y="1024"/>
                  </a:lnTo>
                  <a:lnTo>
                    <a:pt x="2423" y="196"/>
                  </a:lnTo>
                  <a:lnTo>
                    <a:pt x="235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226" name="Google Shape;226;p10"/>
          <p:cNvGrpSpPr/>
          <p:nvPr/>
        </p:nvGrpSpPr>
        <p:grpSpPr>
          <a:xfrm rot="-7798236" flipH="1">
            <a:off x="160900" y="1470445"/>
            <a:ext cx="504026" cy="361205"/>
            <a:chOff x="8201303" y="1121442"/>
            <a:chExt cx="318496" cy="228247"/>
          </a:xfrm>
        </p:grpSpPr>
        <p:sp>
          <p:nvSpPr>
            <p:cNvPr id="227" name="Google Shape;227;p10"/>
            <p:cNvSpPr/>
            <p:nvPr/>
          </p:nvSpPr>
          <p:spPr>
            <a:xfrm rot="860262">
              <a:off x="8213390" y="1182711"/>
              <a:ext cx="155885" cy="114163"/>
            </a:xfrm>
            <a:custGeom>
              <a:avLst/>
              <a:gdLst/>
              <a:ahLst/>
              <a:cxnLst/>
              <a:rect l="l" t="t" r="r" b="b"/>
              <a:pathLst>
                <a:path w="4973" h="3642" extrusionOk="0">
                  <a:moveTo>
                    <a:pt x="4051" y="1"/>
                  </a:moveTo>
                  <a:lnTo>
                    <a:pt x="1000" y="1219"/>
                  </a:lnTo>
                  <a:cubicBezTo>
                    <a:pt x="332" y="1458"/>
                    <a:pt x="1" y="2199"/>
                    <a:pt x="259" y="2857"/>
                  </a:cubicBezTo>
                  <a:cubicBezTo>
                    <a:pt x="456" y="3344"/>
                    <a:pt x="926" y="3642"/>
                    <a:pt x="1420" y="3642"/>
                  </a:cubicBezTo>
                  <a:cubicBezTo>
                    <a:pt x="1588" y="3642"/>
                    <a:pt x="1758" y="3607"/>
                    <a:pt x="1921" y="3535"/>
                  </a:cubicBezTo>
                  <a:lnTo>
                    <a:pt x="4973" y="2316"/>
                  </a:lnTo>
                  <a:lnTo>
                    <a:pt x="405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8" name="Google Shape;228;p10"/>
            <p:cNvSpPr/>
            <p:nvPr/>
          </p:nvSpPr>
          <p:spPr>
            <a:xfrm rot="860262">
              <a:off x="8346820" y="1173023"/>
              <a:ext cx="151904" cy="114540"/>
            </a:xfrm>
            <a:custGeom>
              <a:avLst/>
              <a:gdLst/>
              <a:ahLst/>
              <a:cxnLst/>
              <a:rect l="l" t="t" r="r" b="b"/>
              <a:pathLst>
                <a:path w="4846" h="3654" extrusionOk="0">
                  <a:moveTo>
                    <a:pt x="3597" y="0"/>
                  </a:moveTo>
                  <a:cubicBezTo>
                    <a:pt x="3441" y="0"/>
                    <a:pt x="3283" y="29"/>
                    <a:pt x="3130" y="91"/>
                  </a:cubicBezTo>
                  <a:lnTo>
                    <a:pt x="0" y="1339"/>
                  </a:lnTo>
                  <a:lnTo>
                    <a:pt x="922" y="3654"/>
                  </a:lnTo>
                  <a:lnTo>
                    <a:pt x="4056" y="2406"/>
                  </a:lnTo>
                  <a:cubicBezTo>
                    <a:pt x="4533" y="2216"/>
                    <a:pt x="4845" y="1758"/>
                    <a:pt x="4845" y="1246"/>
                  </a:cubicBezTo>
                  <a:cubicBezTo>
                    <a:pt x="4845" y="1085"/>
                    <a:pt x="4811" y="929"/>
                    <a:pt x="4753" y="783"/>
                  </a:cubicBezTo>
                  <a:cubicBezTo>
                    <a:pt x="4560" y="297"/>
                    <a:pt x="4093" y="0"/>
                    <a:pt x="359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9" name="Google Shape;229;p10"/>
            <p:cNvSpPr/>
            <p:nvPr/>
          </p:nvSpPr>
          <p:spPr>
            <a:xfrm rot="860262">
              <a:off x="8216906" y="1154488"/>
              <a:ext cx="287289" cy="162155"/>
            </a:xfrm>
            <a:custGeom>
              <a:avLst/>
              <a:gdLst/>
              <a:ahLst/>
              <a:cxnLst/>
              <a:rect l="l" t="t" r="r" b="b"/>
              <a:pathLst>
                <a:path w="9165" h="5173" extrusionOk="0">
                  <a:moveTo>
                    <a:pt x="7639" y="206"/>
                  </a:moveTo>
                  <a:lnTo>
                    <a:pt x="7639" y="210"/>
                  </a:lnTo>
                  <a:cubicBezTo>
                    <a:pt x="8106" y="210"/>
                    <a:pt x="8526" y="493"/>
                    <a:pt x="8701" y="932"/>
                  </a:cubicBezTo>
                  <a:cubicBezTo>
                    <a:pt x="8755" y="1063"/>
                    <a:pt x="8784" y="1210"/>
                    <a:pt x="8784" y="1351"/>
                  </a:cubicBezTo>
                  <a:cubicBezTo>
                    <a:pt x="8784" y="1824"/>
                    <a:pt x="8496" y="2248"/>
                    <a:pt x="8058" y="2419"/>
                  </a:cubicBezTo>
                  <a:lnTo>
                    <a:pt x="1877" y="4885"/>
                  </a:lnTo>
                  <a:cubicBezTo>
                    <a:pt x="1739" y="4940"/>
                    <a:pt x="1593" y="4968"/>
                    <a:pt x="1448" y="4968"/>
                  </a:cubicBezTo>
                  <a:cubicBezTo>
                    <a:pt x="1297" y="4968"/>
                    <a:pt x="1146" y="4937"/>
                    <a:pt x="1005" y="4875"/>
                  </a:cubicBezTo>
                  <a:cubicBezTo>
                    <a:pt x="59" y="4475"/>
                    <a:pt x="79" y="3135"/>
                    <a:pt x="1029" y="2755"/>
                  </a:cubicBezTo>
                  <a:lnTo>
                    <a:pt x="7210" y="288"/>
                  </a:lnTo>
                  <a:cubicBezTo>
                    <a:pt x="7346" y="235"/>
                    <a:pt x="7492" y="206"/>
                    <a:pt x="7639" y="206"/>
                  </a:cubicBezTo>
                  <a:close/>
                  <a:moveTo>
                    <a:pt x="7639" y="1"/>
                  </a:moveTo>
                  <a:cubicBezTo>
                    <a:pt x="7471" y="1"/>
                    <a:pt x="7301" y="32"/>
                    <a:pt x="7136" y="98"/>
                  </a:cubicBezTo>
                  <a:lnTo>
                    <a:pt x="951" y="2565"/>
                  </a:lnTo>
                  <a:cubicBezTo>
                    <a:pt x="352" y="2804"/>
                    <a:pt x="1" y="3437"/>
                    <a:pt x="122" y="4076"/>
                  </a:cubicBezTo>
                  <a:cubicBezTo>
                    <a:pt x="244" y="4709"/>
                    <a:pt x="805" y="5172"/>
                    <a:pt x="1448" y="5172"/>
                  </a:cubicBezTo>
                  <a:cubicBezTo>
                    <a:pt x="1624" y="5172"/>
                    <a:pt x="1794" y="5138"/>
                    <a:pt x="1950" y="5075"/>
                  </a:cubicBezTo>
                  <a:lnTo>
                    <a:pt x="8136" y="2604"/>
                  </a:lnTo>
                  <a:cubicBezTo>
                    <a:pt x="8828" y="2331"/>
                    <a:pt x="9164" y="1541"/>
                    <a:pt x="8886" y="849"/>
                  </a:cubicBezTo>
                  <a:cubicBezTo>
                    <a:pt x="8678" y="322"/>
                    <a:pt x="8173" y="1"/>
                    <a:pt x="76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0" name="Google Shape;230;p10"/>
            <p:cNvSpPr/>
            <p:nvPr/>
          </p:nvSpPr>
          <p:spPr>
            <a:xfrm rot="860262">
              <a:off x="8340393" y="1197516"/>
              <a:ext cx="35045" cy="75074"/>
            </a:xfrm>
            <a:custGeom>
              <a:avLst/>
              <a:gdLst/>
              <a:ahLst/>
              <a:cxnLst/>
              <a:rect l="l" t="t" r="r" b="b"/>
              <a:pathLst>
                <a:path w="1118" h="2395" extrusionOk="0">
                  <a:moveTo>
                    <a:pt x="191" y="1"/>
                  </a:moveTo>
                  <a:lnTo>
                    <a:pt x="1" y="79"/>
                  </a:lnTo>
                  <a:lnTo>
                    <a:pt x="927" y="2394"/>
                  </a:lnTo>
                  <a:lnTo>
                    <a:pt x="1117" y="2321"/>
                  </a:lnTo>
                  <a:lnTo>
                    <a:pt x="19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231" name="Google Shape;231;p10"/>
          <p:cNvSpPr/>
          <p:nvPr/>
        </p:nvSpPr>
        <p:spPr>
          <a:xfrm rot="10800000" flipH="1">
            <a:off x="8680000" y="1540425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32" name="Google Shape;232;p10"/>
          <p:cNvSpPr/>
          <p:nvPr/>
        </p:nvSpPr>
        <p:spPr>
          <a:xfrm rot="10800000" flipH="1">
            <a:off x="7260775" y="4775175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11"/>
          <p:cNvSpPr txBox="1">
            <a:spLocks noGrp="1"/>
          </p:cNvSpPr>
          <p:nvPr>
            <p:ph type="title" hasCustomPrompt="1"/>
          </p:nvPr>
        </p:nvSpPr>
        <p:spPr>
          <a:xfrm>
            <a:off x="2214600" y="1543050"/>
            <a:ext cx="4714800" cy="1621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1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35" name="Google Shape;235;p11"/>
          <p:cNvSpPr txBox="1">
            <a:spLocks noGrp="1"/>
          </p:cNvSpPr>
          <p:nvPr>
            <p:ph type="subTitle" idx="1"/>
          </p:nvPr>
        </p:nvSpPr>
        <p:spPr>
          <a:xfrm>
            <a:off x="2214600" y="3124200"/>
            <a:ext cx="4714800" cy="45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grpSp>
        <p:nvGrpSpPr>
          <p:cNvPr id="236" name="Google Shape;236;p11"/>
          <p:cNvGrpSpPr/>
          <p:nvPr/>
        </p:nvGrpSpPr>
        <p:grpSpPr>
          <a:xfrm>
            <a:off x="2795532" y="157585"/>
            <a:ext cx="393080" cy="492538"/>
            <a:chOff x="7462019" y="2740914"/>
            <a:chExt cx="248392" cy="311241"/>
          </a:xfrm>
        </p:grpSpPr>
        <p:sp>
          <p:nvSpPr>
            <p:cNvPr id="237" name="Google Shape;237;p11"/>
            <p:cNvSpPr/>
            <p:nvPr/>
          </p:nvSpPr>
          <p:spPr>
            <a:xfrm rot="860262">
              <a:off x="7486037" y="2873144"/>
              <a:ext cx="123160" cy="148926"/>
            </a:xfrm>
            <a:custGeom>
              <a:avLst/>
              <a:gdLst/>
              <a:ahLst/>
              <a:cxnLst/>
              <a:rect l="l" t="t" r="r" b="b"/>
              <a:pathLst>
                <a:path w="3929" h="4751" extrusionOk="0">
                  <a:moveTo>
                    <a:pt x="1662" y="1"/>
                  </a:moveTo>
                  <a:lnTo>
                    <a:pt x="288" y="2979"/>
                  </a:lnTo>
                  <a:cubicBezTo>
                    <a:pt x="0" y="3608"/>
                    <a:pt x="273" y="4349"/>
                    <a:pt x="897" y="4636"/>
                  </a:cubicBezTo>
                  <a:cubicBezTo>
                    <a:pt x="1067" y="4714"/>
                    <a:pt x="1245" y="4751"/>
                    <a:pt x="1420" y="4751"/>
                  </a:cubicBezTo>
                  <a:cubicBezTo>
                    <a:pt x="1893" y="4751"/>
                    <a:pt x="2345" y="4482"/>
                    <a:pt x="2554" y="4027"/>
                  </a:cubicBezTo>
                  <a:lnTo>
                    <a:pt x="3929" y="1044"/>
                  </a:lnTo>
                  <a:lnTo>
                    <a:pt x="166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8" name="Google Shape;238;p11"/>
            <p:cNvSpPr/>
            <p:nvPr/>
          </p:nvSpPr>
          <p:spPr>
            <a:xfrm rot="860262">
              <a:off x="7565661" y="2770467"/>
              <a:ext cx="118897" cy="151466"/>
            </a:xfrm>
            <a:custGeom>
              <a:avLst/>
              <a:gdLst/>
              <a:ahLst/>
              <a:cxnLst/>
              <a:rect l="l" t="t" r="r" b="b"/>
              <a:pathLst>
                <a:path w="3793" h="4832" extrusionOk="0">
                  <a:moveTo>
                    <a:pt x="2541" y="0"/>
                  </a:moveTo>
                  <a:cubicBezTo>
                    <a:pt x="2061" y="0"/>
                    <a:pt x="1614" y="275"/>
                    <a:pt x="1409" y="722"/>
                  </a:cubicBezTo>
                  <a:lnTo>
                    <a:pt x="0" y="3788"/>
                  </a:lnTo>
                  <a:lnTo>
                    <a:pt x="2267" y="4831"/>
                  </a:lnTo>
                  <a:lnTo>
                    <a:pt x="3680" y="1770"/>
                  </a:lnTo>
                  <a:cubicBezTo>
                    <a:pt x="3754" y="1604"/>
                    <a:pt x="3793" y="1429"/>
                    <a:pt x="3793" y="1248"/>
                  </a:cubicBezTo>
                  <a:cubicBezTo>
                    <a:pt x="3793" y="664"/>
                    <a:pt x="3383" y="152"/>
                    <a:pt x="2813" y="30"/>
                  </a:cubicBezTo>
                  <a:cubicBezTo>
                    <a:pt x="2722" y="10"/>
                    <a:pt x="2631" y="0"/>
                    <a:pt x="25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39" name="Google Shape;239;p11"/>
            <p:cNvSpPr/>
            <p:nvPr/>
          </p:nvSpPr>
          <p:spPr>
            <a:xfrm rot="860262">
              <a:off x="7492991" y="2759739"/>
              <a:ext cx="186448" cy="273591"/>
            </a:xfrm>
            <a:custGeom>
              <a:avLst/>
              <a:gdLst/>
              <a:ahLst/>
              <a:cxnLst/>
              <a:rect l="l" t="t" r="r" b="b"/>
              <a:pathLst>
                <a:path w="5948" h="8728" extrusionOk="0">
                  <a:moveTo>
                    <a:pt x="4432" y="183"/>
                  </a:moveTo>
                  <a:cubicBezTo>
                    <a:pt x="4593" y="183"/>
                    <a:pt x="4753" y="217"/>
                    <a:pt x="4904" y="285"/>
                  </a:cubicBezTo>
                  <a:cubicBezTo>
                    <a:pt x="5309" y="476"/>
                    <a:pt x="5567" y="880"/>
                    <a:pt x="5572" y="1329"/>
                  </a:cubicBezTo>
                  <a:cubicBezTo>
                    <a:pt x="5572" y="1494"/>
                    <a:pt x="5538" y="1660"/>
                    <a:pt x="5470" y="1806"/>
                  </a:cubicBezTo>
                  <a:lnTo>
                    <a:pt x="2682" y="7855"/>
                  </a:lnTo>
                  <a:cubicBezTo>
                    <a:pt x="2486" y="8275"/>
                    <a:pt x="2073" y="8521"/>
                    <a:pt x="1640" y="8521"/>
                  </a:cubicBezTo>
                  <a:cubicBezTo>
                    <a:pt x="1480" y="8521"/>
                    <a:pt x="1317" y="8487"/>
                    <a:pt x="1161" y="8416"/>
                  </a:cubicBezTo>
                  <a:cubicBezTo>
                    <a:pt x="586" y="8153"/>
                    <a:pt x="337" y="7470"/>
                    <a:pt x="600" y="6895"/>
                  </a:cubicBezTo>
                  <a:lnTo>
                    <a:pt x="3384" y="851"/>
                  </a:lnTo>
                  <a:cubicBezTo>
                    <a:pt x="3574" y="441"/>
                    <a:pt x="3983" y="183"/>
                    <a:pt x="4432" y="183"/>
                  </a:cubicBezTo>
                  <a:close/>
                  <a:moveTo>
                    <a:pt x="4416" y="1"/>
                  </a:moveTo>
                  <a:cubicBezTo>
                    <a:pt x="3913" y="1"/>
                    <a:pt x="3432" y="282"/>
                    <a:pt x="3198" y="763"/>
                  </a:cubicBezTo>
                  <a:lnTo>
                    <a:pt x="415" y="6812"/>
                  </a:lnTo>
                  <a:cubicBezTo>
                    <a:pt x="1" y="7704"/>
                    <a:pt x="654" y="8723"/>
                    <a:pt x="1639" y="8728"/>
                  </a:cubicBezTo>
                  <a:cubicBezTo>
                    <a:pt x="2165" y="8728"/>
                    <a:pt x="2643" y="8421"/>
                    <a:pt x="2867" y="7938"/>
                  </a:cubicBezTo>
                  <a:lnTo>
                    <a:pt x="5655" y="1894"/>
                  </a:lnTo>
                  <a:cubicBezTo>
                    <a:pt x="5948" y="1216"/>
                    <a:pt x="5650" y="432"/>
                    <a:pt x="4982" y="125"/>
                  </a:cubicBezTo>
                  <a:cubicBezTo>
                    <a:pt x="4798" y="41"/>
                    <a:pt x="4606" y="1"/>
                    <a:pt x="44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0" name="Google Shape;240;p11"/>
            <p:cNvSpPr/>
            <p:nvPr/>
          </p:nvSpPr>
          <p:spPr>
            <a:xfrm rot="860262">
              <a:off x="7550102" y="2878143"/>
              <a:ext cx="73852" cy="38525"/>
            </a:xfrm>
            <a:custGeom>
              <a:avLst/>
              <a:gdLst/>
              <a:ahLst/>
              <a:cxnLst/>
              <a:rect l="l" t="t" r="r" b="b"/>
              <a:pathLst>
                <a:path w="2356" h="1229" extrusionOk="0">
                  <a:moveTo>
                    <a:pt x="89" y="1"/>
                  </a:moveTo>
                  <a:lnTo>
                    <a:pt x="1" y="186"/>
                  </a:lnTo>
                  <a:lnTo>
                    <a:pt x="2272" y="1229"/>
                  </a:lnTo>
                  <a:lnTo>
                    <a:pt x="2355" y="1044"/>
                  </a:lnTo>
                  <a:lnTo>
                    <a:pt x="8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241" name="Google Shape;241;p11"/>
          <p:cNvGrpSpPr/>
          <p:nvPr/>
        </p:nvGrpSpPr>
        <p:grpSpPr>
          <a:xfrm>
            <a:off x="5717867" y="4590067"/>
            <a:ext cx="362486" cy="496218"/>
            <a:chOff x="7665335" y="2885404"/>
            <a:chExt cx="229059" cy="313566"/>
          </a:xfrm>
        </p:grpSpPr>
        <p:sp>
          <p:nvSpPr>
            <p:cNvPr id="242" name="Google Shape;242;p11"/>
            <p:cNvSpPr/>
            <p:nvPr/>
          </p:nvSpPr>
          <p:spPr>
            <a:xfrm rot="860262">
              <a:off x="7717046" y="2901387"/>
              <a:ext cx="116170" cy="152061"/>
            </a:xfrm>
            <a:custGeom>
              <a:avLst/>
              <a:gdLst/>
              <a:ahLst/>
              <a:cxnLst/>
              <a:rect l="l" t="t" r="r" b="b"/>
              <a:pathLst>
                <a:path w="3706" h="4851" extrusionOk="0">
                  <a:moveTo>
                    <a:pt x="1410" y="1"/>
                  </a:moveTo>
                  <a:cubicBezTo>
                    <a:pt x="1268" y="1"/>
                    <a:pt x="1127" y="25"/>
                    <a:pt x="995" y="74"/>
                  </a:cubicBezTo>
                  <a:cubicBezTo>
                    <a:pt x="347" y="303"/>
                    <a:pt x="1" y="1015"/>
                    <a:pt x="230" y="1663"/>
                  </a:cubicBezTo>
                  <a:lnTo>
                    <a:pt x="1351" y="4851"/>
                  </a:lnTo>
                  <a:lnTo>
                    <a:pt x="3705" y="4022"/>
                  </a:lnTo>
                  <a:lnTo>
                    <a:pt x="2589" y="839"/>
                  </a:lnTo>
                  <a:cubicBezTo>
                    <a:pt x="2414" y="337"/>
                    <a:pt x="1941" y="1"/>
                    <a:pt x="14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3" name="Google Shape;243;p11"/>
            <p:cNvSpPr/>
            <p:nvPr/>
          </p:nvSpPr>
          <p:spPr>
            <a:xfrm rot="860262">
              <a:off x="7727184" y="3033945"/>
              <a:ext cx="115229" cy="149522"/>
            </a:xfrm>
            <a:custGeom>
              <a:avLst/>
              <a:gdLst/>
              <a:ahLst/>
              <a:cxnLst/>
              <a:rect l="l" t="t" r="r" b="b"/>
              <a:pathLst>
                <a:path w="3676" h="4770" extrusionOk="0">
                  <a:moveTo>
                    <a:pt x="2354" y="0"/>
                  </a:moveTo>
                  <a:lnTo>
                    <a:pt x="0" y="829"/>
                  </a:lnTo>
                  <a:lnTo>
                    <a:pt x="1087" y="3924"/>
                  </a:lnTo>
                  <a:cubicBezTo>
                    <a:pt x="1264" y="4444"/>
                    <a:pt x="1747" y="4770"/>
                    <a:pt x="2266" y="4770"/>
                  </a:cubicBezTo>
                  <a:cubicBezTo>
                    <a:pt x="2403" y="4770"/>
                    <a:pt x="2543" y="4747"/>
                    <a:pt x="2681" y="4699"/>
                  </a:cubicBezTo>
                  <a:cubicBezTo>
                    <a:pt x="3334" y="4470"/>
                    <a:pt x="3675" y="3748"/>
                    <a:pt x="3441" y="3095"/>
                  </a:cubicBezTo>
                  <a:lnTo>
                    <a:pt x="235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4" name="Google Shape;244;p11"/>
            <p:cNvSpPr/>
            <p:nvPr/>
          </p:nvSpPr>
          <p:spPr>
            <a:xfrm rot="860262">
              <a:off x="7697644" y="2901379"/>
              <a:ext cx="164443" cy="281616"/>
            </a:xfrm>
            <a:custGeom>
              <a:avLst/>
              <a:gdLst/>
              <a:ahLst/>
              <a:cxnLst/>
              <a:rect l="l" t="t" r="r" b="b"/>
              <a:pathLst>
                <a:path w="5246" h="8984" extrusionOk="0">
                  <a:moveTo>
                    <a:pt x="1522" y="205"/>
                  </a:moveTo>
                  <a:cubicBezTo>
                    <a:pt x="2009" y="205"/>
                    <a:pt x="2443" y="517"/>
                    <a:pt x="2604" y="975"/>
                  </a:cubicBezTo>
                  <a:lnTo>
                    <a:pt x="4807" y="7258"/>
                  </a:lnTo>
                  <a:cubicBezTo>
                    <a:pt x="5016" y="7853"/>
                    <a:pt x="4704" y="8506"/>
                    <a:pt x="4105" y="8716"/>
                  </a:cubicBezTo>
                  <a:cubicBezTo>
                    <a:pt x="3980" y="8760"/>
                    <a:pt x="3851" y="8781"/>
                    <a:pt x="3725" y="8781"/>
                  </a:cubicBezTo>
                  <a:cubicBezTo>
                    <a:pt x="3253" y="8781"/>
                    <a:pt x="2808" y="8487"/>
                    <a:pt x="2643" y="8014"/>
                  </a:cubicBezTo>
                  <a:lnTo>
                    <a:pt x="440" y="1736"/>
                  </a:lnTo>
                  <a:cubicBezTo>
                    <a:pt x="230" y="1136"/>
                    <a:pt x="542" y="478"/>
                    <a:pt x="1141" y="273"/>
                  </a:cubicBezTo>
                  <a:cubicBezTo>
                    <a:pt x="1263" y="230"/>
                    <a:pt x="1395" y="205"/>
                    <a:pt x="1522" y="205"/>
                  </a:cubicBezTo>
                  <a:close/>
                  <a:moveTo>
                    <a:pt x="1522" y="0"/>
                  </a:moveTo>
                  <a:cubicBezTo>
                    <a:pt x="1370" y="0"/>
                    <a:pt x="1219" y="30"/>
                    <a:pt x="1073" y="78"/>
                  </a:cubicBezTo>
                  <a:cubicBezTo>
                    <a:pt x="371" y="327"/>
                    <a:pt x="1" y="1097"/>
                    <a:pt x="249" y="1799"/>
                  </a:cubicBezTo>
                  <a:lnTo>
                    <a:pt x="2453" y="8082"/>
                  </a:lnTo>
                  <a:cubicBezTo>
                    <a:pt x="2643" y="8623"/>
                    <a:pt x="3150" y="8984"/>
                    <a:pt x="3725" y="8984"/>
                  </a:cubicBezTo>
                  <a:cubicBezTo>
                    <a:pt x="3876" y="8984"/>
                    <a:pt x="4027" y="8959"/>
                    <a:pt x="4173" y="8911"/>
                  </a:cubicBezTo>
                  <a:cubicBezTo>
                    <a:pt x="4875" y="8662"/>
                    <a:pt x="5246" y="7892"/>
                    <a:pt x="5002" y="7190"/>
                  </a:cubicBezTo>
                  <a:lnTo>
                    <a:pt x="2794" y="907"/>
                  </a:lnTo>
                  <a:cubicBezTo>
                    <a:pt x="2609" y="366"/>
                    <a:pt x="2097" y="0"/>
                    <a:pt x="15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5" name="Google Shape;245;p11"/>
            <p:cNvSpPr/>
            <p:nvPr/>
          </p:nvSpPr>
          <p:spPr>
            <a:xfrm rot="860262">
              <a:off x="7742029" y="3027666"/>
              <a:ext cx="75984" cy="32130"/>
            </a:xfrm>
            <a:custGeom>
              <a:avLst/>
              <a:gdLst/>
              <a:ahLst/>
              <a:cxnLst/>
              <a:rect l="l" t="t" r="r" b="b"/>
              <a:pathLst>
                <a:path w="2424" h="1025" extrusionOk="0">
                  <a:moveTo>
                    <a:pt x="2355" y="1"/>
                  </a:moveTo>
                  <a:lnTo>
                    <a:pt x="1" y="829"/>
                  </a:lnTo>
                  <a:lnTo>
                    <a:pt x="69" y="1024"/>
                  </a:lnTo>
                  <a:lnTo>
                    <a:pt x="2423" y="196"/>
                  </a:lnTo>
                  <a:lnTo>
                    <a:pt x="235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246" name="Google Shape;246;p11"/>
          <p:cNvGrpSpPr/>
          <p:nvPr/>
        </p:nvGrpSpPr>
        <p:grpSpPr>
          <a:xfrm>
            <a:off x="1847497" y="4472469"/>
            <a:ext cx="504021" cy="361201"/>
            <a:chOff x="8201303" y="1121442"/>
            <a:chExt cx="318496" cy="228247"/>
          </a:xfrm>
        </p:grpSpPr>
        <p:sp>
          <p:nvSpPr>
            <p:cNvPr id="247" name="Google Shape;247;p11"/>
            <p:cNvSpPr/>
            <p:nvPr/>
          </p:nvSpPr>
          <p:spPr>
            <a:xfrm rot="860262">
              <a:off x="8213390" y="1182711"/>
              <a:ext cx="155885" cy="114163"/>
            </a:xfrm>
            <a:custGeom>
              <a:avLst/>
              <a:gdLst/>
              <a:ahLst/>
              <a:cxnLst/>
              <a:rect l="l" t="t" r="r" b="b"/>
              <a:pathLst>
                <a:path w="4973" h="3642" extrusionOk="0">
                  <a:moveTo>
                    <a:pt x="4051" y="1"/>
                  </a:moveTo>
                  <a:lnTo>
                    <a:pt x="1000" y="1219"/>
                  </a:lnTo>
                  <a:cubicBezTo>
                    <a:pt x="332" y="1458"/>
                    <a:pt x="1" y="2199"/>
                    <a:pt x="259" y="2857"/>
                  </a:cubicBezTo>
                  <a:cubicBezTo>
                    <a:pt x="456" y="3344"/>
                    <a:pt x="926" y="3642"/>
                    <a:pt x="1420" y="3642"/>
                  </a:cubicBezTo>
                  <a:cubicBezTo>
                    <a:pt x="1588" y="3642"/>
                    <a:pt x="1758" y="3607"/>
                    <a:pt x="1921" y="3535"/>
                  </a:cubicBezTo>
                  <a:lnTo>
                    <a:pt x="4973" y="2316"/>
                  </a:lnTo>
                  <a:lnTo>
                    <a:pt x="405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8" name="Google Shape;248;p11"/>
            <p:cNvSpPr/>
            <p:nvPr/>
          </p:nvSpPr>
          <p:spPr>
            <a:xfrm rot="860262">
              <a:off x="8346820" y="1173023"/>
              <a:ext cx="151904" cy="114540"/>
            </a:xfrm>
            <a:custGeom>
              <a:avLst/>
              <a:gdLst/>
              <a:ahLst/>
              <a:cxnLst/>
              <a:rect l="l" t="t" r="r" b="b"/>
              <a:pathLst>
                <a:path w="4846" h="3654" extrusionOk="0">
                  <a:moveTo>
                    <a:pt x="3597" y="0"/>
                  </a:moveTo>
                  <a:cubicBezTo>
                    <a:pt x="3441" y="0"/>
                    <a:pt x="3283" y="29"/>
                    <a:pt x="3130" y="91"/>
                  </a:cubicBezTo>
                  <a:lnTo>
                    <a:pt x="0" y="1339"/>
                  </a:lnTo>
                  <a:lnTo>
                    <a:pt x="922" y="3654"/>
                  </a:lnTo>
                  <a:lnTo>
                    <a:pt x="4056" y="2406"/>
                  </a:lnTo>
                  <a:cubicBezTo>
                    <a:pt x="4533" y="2216"/>
                    <a:pt x="4845" y="1758"/>
                    <a:pt x="4845" y="1246"/>
                  </a:cubicBezTo>
                  <a:cubicBezTo>
                    <a:pt x="4845" y="1085"/>
                    <a:pt x="4811" y="929"/>
                    <a:pt x="4753" y="783"/>
                  </a:cubicBezTo>
                  <a:cubicBezTo>
                    <a:pt x="4560" y="297"/>
                    <a:pt x="4093" y="0"/>
                    <a:pt x="359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9" name="Google Shape;249;p11"/>
            <p:cNvSpPr/>
            <p:nvPr/>
          </p:nvSpPr>
          <p:spPr>
            <a:xfrm rot="860262">
              <a:off x="8216906" y="1154488"/>
              <a:ext cx="287289" cy="162155"/>
            </a:xfrm>
            <a:custGeom>
              <a:avLst/>
              <a:gdLst/>
              <a:ahLst/>
              <a:cxnLst/>
              <a:rect l="l" t="t" r="r" b="b"/>
              <a:pathLst>
                <a:path w="9165" h="5173" extrusionOk="0">
                  <a:moveTo>
                    <a:pt x="7639" y="206"/>
                  </a:moveTo>
                  <a:lnTo>
                    <a:pt x="7639" y="210"/>
                  </a:lnTo>
                  <a:cubicBezTo>
                    <a:pt x="8106" y="210"/>
                    <a:pt x="8526" y="493"/>
                    <a:pt x="8701" y="932"/>
                  </a:cubicBezTo>
                  <a:cubicBezTo>
                    <a:pt x="8755" y="1063"/>
                    <a:pt x="8784" y="1210"/>
                    <a:pt x="8784" y="1351"/>
                  </a:cubicBezTo>
                  <a:cubicBezTo>
                    <a:pt x="8784" y="1824"/>
                    <a:pt x="8496" y="2248"/>
                    <a:pt x="8058" y="2419"/>
                  </a:cubicBezTo>
                  <a:lnTo>
                    <a:pt x="1877" y="4885"/>
                  </a:lnTo>
                  <a:cubicBezTo>
                    <a:pt x="1739" y="4940"/>
                    <a:pt x="1593" y="4968"/>
                    <a:pt x="1448" y="4968"/>
                  </a:cubicBezTo>
                  <a:cubicBezTo>
                    <a:pt x="1297" y="4968"/>
                    <a:pt x="1146" y="4937"/>
                    <a:pt x="1005" y="4875"/>
                  </a:cubicBezTo>
                  <a:cubicBezTo>
                    <a:pt x="59" y="4475"/>
                    <a:pt x="79" y="3135"/>
                    <a:pt x="1029" y="2755"/>
                  </a:cubicBezTo>
                  <a:lnTo>
                    <a:pt x="7210" y="288"/>
                  </a:lnTo>
                  <a:cubicBezTo>
                    <a:pt x="7346" y="235"/>
                    <a:pt x="7492" y="206"/>
                    <a:pt x="7639" y="206"/>
                  </a:cubicBezTo>
                  <a:close/>
                  <a:moveTo>
                    <a:pt x="7639" y="1"/>
                  </a:moveTo>
                  <a:cubicBezTo>
                    <a:pt x="7471" y="1"/>
                    <a:pt x="7301" y="32"/>
                    <a:pt x="7136" y="98"/>
                  </a:cubicBezTo>
                  <a:lnTo>
                    <a:pt x="951" y="2565"/>
                  </a:lnTo>
                  <a:cubicBezTo>
                    <a:pt x="352" y="2804"/>
                    <a:pt x="1" y="3437"/>
                    <a:pt x="122" y="4076"/>
                  </a:cubicBezTo>
                  <a:cubicBezTo>
                    <a:pt x="244" y="4709"/>
                    <a:pt x="805" y="5172"/>
                    <a:pt x="1448" y="5172"/>
                  </a:cubicBezTo>
                  <a:cubicBezTo>
                    <a:pt x="1624" y="5172"/>
                    <a:pt x="1794" y="5138"/>
                    <a:pt x="1950" y="5075"/>
                  </a:cubicBezTo>
                  <a:lnTo>
                    <a:pt x="8136" y="2604"/>
                  </a:lnTo>
                  <a:cubicBezTo>
                    <a:pt x="8828" y="2331"/>
                    <a:pt x="9164" y="1541"/>
                    <a:pt x="8886" y="849"/>
                  </a:cubicBezTo>
                  <a:cubicBezTo>
                    <a:pt x="8678" y="322"/>
                    <a:pt x="8173" y="1"/>
                    <a:pt x="76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0" name="Google Shape;250;p11"/>
            <p:cNvSpPr/>
            <p:nvPr/>
          </p:nvSpPr>
          <p:spPr>
            <a:xfrm rot="860262">
              <a:off x="8340393" y="1197516"/>
              <a:ext cx="35045" cy="75074"/>
            </a:xfrm>
            <a:custGeom>
              <a:avLst/>
              <a:gdLst/>
              <a:ahLst/>
              <a:cxnLst/>
              <a:rect l="l" t="t" r="r" b="b"/>
              <a:pathLst>
                <a:path w="1118" h="2395" extrusionOk="0">
                  <a:moveTo>
                    <a:pt x="191" y="1"/>
                  </a:moveTo>
                  <a:lnTo>
                    <a:pt x="1" y="79"/>
                  </a:lnTo>
                  <a:lnTo>
                    <a:pt x="927" y="2394"/>
                  </a:lnTo>
                  <a:lnTo>
                    <a:pt x="1117" y="2321"/>
                  </a:lnTo>
                  <a:lnTo>
                    <a:pt x="19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251" name="Google Shape;251;p11"/>
          <p:cNvSpPr/>
          <p:nvPr/>
        </p:nvSpPr>
        <p:spPr>
          <a:xfrm>
            <a:off x="602600" y="551488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52" name="Google Shape;252;p11"/>
          <p:cNvSpPr/>
          <p:nvPr/>
        </p:nvSpPr>
        <p:spPr>
          <a:xfrm>
            <a:off x="7108375" y="4416075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53" name="Google Shape;253;p11"/>
          <p:cNvSpPr/>
          <p:nvPr/>
        </p:nvSpPr>
        <p:spPr>
          <a:xfrm>
            <a:off x="629338" y="4194825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54" name="Google Shape;254;p11"/>
          <p:cNvSpPr/>
          <p:nvPr/>
        </p:nvSpPr>
        <p:spPr>
          <a:xfrm>
            <a:off x="7870375" y="428875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bg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Candal"/>
              <a:buNone/>
              <a:defRPr sz="3500" b="1">
                <a:solidFill>
                  <a:schemeClr val="dk1"/>
                </a:solidFill>
                <a:latin typeface="Candal"/>
                <a:ea typeface="Candal"/>
                <a:cs typeface="Candal"/>
                <a:sym typeface="Cand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mata"/>
              <a:buChar char="●"/>
              <a:defRPr sz="1800">
                <a:solidFill>
                  <a:schemeClr val="accent1"/>
                </a:solidFill>
                <a:latin typeface="Armata"/>
                <a:ea typeface="Armata"/>
                <a:cs typeface="Armata"/>
                <a:sym typeface="Armata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mata"/>
              <a:buChar char="○"/>
              <a:defRPr>
                <a:solidFill>
                  <a:schemeClr val="accent1"/>
                </a:solidFill>
                <a:latin typeface="Armata"/>
                <a:ea typeface="Armata"/>
                <a:cs typeface="Armata"/>
                <a:sym typeface="Armata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mata"/>
              <a:buChar char="■"/>
              <a:defRPr>
                <a:solidFill>
                  <a:schemeClr val="accent1"/>
                </a:solidFill>
                <a:latin typeface="Armata"/>
                <a:ea typeface="Armata"/>
                <a:cs typeface="Armata"/>
                <a:sym typeface="Armata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mata"/>
              <a:buChar char="●"/>
              <a:defRPr>
                <a:solidFill>
                  <a:schemeClr val="accent1"/>
                </a:solidFill>
                <a:latin typeface="Armata"/>
                <a:ea typeface="Armata"/>
                <a:cs typeface="Armata"/>
                <a:sym typeface="Armata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mata"/>
              <a:buChar char="○"/>
              <a:defRPr>
                <a:solidFill>
                  <a:schemeClr val="accent1"/>
                </a:solidFill>
                <a:latin typeface="Armata"/>
                <a:ea typeface="Armata"/>
                <a:cs typeface="Armata"/>
                <a:sym typeface="Armata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mata"/>
              <a:buChar char="■"/>
              <a:defRPr>
                <a:solidFill>
                  <a:schemeClr val="accent1"/>
                </a:solidFill>
                <a:latin typeface="Armata"/>
                <a:ea typeface="Armata"/>
                <a:cs typeface="Armata"/>
                <a:sym typeface="Armata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mata"/>
              <a:buChar char="●"/>
              <a:defRPr>
                <a:solidFill>
                  <a:schemeClr val="accent1"/>
                </a:solidFill>
                <a:latin typeface="Armata"/>
                <a:ea typeface="Armata"/>
                <a:cs typeface="Armata"/>
                <a:sym typeface="Armata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mata"/>
              <a:buChar char="○"/>
              <a:defRPr>
                <a:solidFill>
                  <a:schemeClr val="accent1"/>
                </a:solidFill>
                <a:latin typeface="Armata"/>
                <a:ea typeface="Armata"/>
                <a:cs typeface="Armata"/>
                <a:sym typeface="Armata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mata"/>
              <a:buChar char="■"/>
              <a:defRPr>
                <a:solidFill>
                  <a:schemeClr val="accent1"/>
                </a:solidFill>
                <a:latin typeface="Armata"/>
                <a:ea typeface="Armata"/>
                <a:cs typeface="Armata"/>
                <a:sym typeface="Armata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5" r:id="rId7"/>
    <p:sldLayoutId id="2147483656" r:id="rId8"/>
    <p:sldLayoutId id="2147483657" r:id="rId9"/>
    <p:sldLayoutId id="2147483658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5" r:id="rId16"/>
    <p:sldLayoutId id="2147483666" r:id="rId17"/>
    <p:sldLayoutId id="2147483667" r:id="rId18"/>
    <p:sldLayoutId id="2147483668" r:id="rId19"/>
    <p:sldLayoutId id="2147483669" r:id="rId20"/>
    <p:sldLayoutId id="2147483670" r:id="rId21"/>
    <p:sldLayoutId id="2147483671" r:id="rId22"/>
    <p:sldLayoutId id="2147483672" r:id="rId23"/>
    <p:sldLayoutId id="2147483673" r:id="rId24"/>
    <p:sldLayoutId id="2147483674" r:id="rId25"/>
    <p:sldLayoutId id="2147483675" r:id="rId26"/>
    <p:sldLayoutId id="2147483676" r:id="rId27"/>
    <p:sldLayoutId id="2147483677" r:id="rId28"/>
    <p:sldLayoutId id="2147483678" r:id="rId29"/>
    <p:sldLayoutId id="2147483679" r:id="rId30"/>
    <p:sldLayoutId id="2147483680" r:id="rId31"/>
  </p:sldLayoutIdLst>
  <mc:AlternateContent xmlns:mc="http://schemas.openxmlformats.org/markup-compatibility/2006" xmlns:p14="http://schemas.microsoft.com/office/powerpoint/2010/main">
    <mc:Choice Requires="p14">
      <p:transition spd="slow">
        <p14:flip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s://trentu.blackboard.com/bbcswebdav/pid-1581084-dt-content-rid-35996615_1/xid-35996615_1" TargetMode="External"/><Relationship Id="rId3" Type="http://schemas.openxmlformats.org/officeDocument/2006/relationships/hyperlink" Target="https://trentu.blackboard.com/bbcswebdav/pid-1581084-dt-content-rid-28004718_1/xid-28004718_1" TargetMode="External"/><Relationship Id="rId7" Type="http://schemas.openxmlformats.org/officeDocument/2006/relationships/hyperlink" Target="https://trentu.blackboard.com/bbcswebdav/pid-1581084-dt-content-rid-35996614_1/xid-35996614_1" TargetMode="External"/><Relationship Id="rId2" Type="http://schemas.openxmlformats.org/officeDocument/2006/relationships/hyperlink" Target="https://trentu.blackboard.com/bbcswebdav/pid-1581084-dt-content-rid-28004716_1/xid-28004716_1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trentu.blackboard.com/bbcswebdav/pid-1581084-dt-content-rid-35986290_1/xid-35986290_1" TargetMode="External"/><Relationship Id="rId5" Type="http://schemas.openxmlformats.org/officeDocument/2006/relationships/hyperlink" Target="https://trentu.blackboard.com/bbcswebdav/pid-1581084-dt-content-rid-29406936_1/xid-29406936_1" TargetMode="External"/><Relationship Id="rId4" Type="http://schemas.openxmlformats.org/officeDocument/2006/relationships/hyperlink" Target="https://trentu.blackboard.com/bbcswebdav/pid-1581084-dt-content-rid-28004719_1/xid-28004719_1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trentu.blackboard.com/bbcswebdav/pid-1581161-dt-content-rid-23521269_1/xid-23521269_1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trentu.blackboard.com/bbcswebdav/pid-1581161-dt-content-rid-23521271_1/xid-23521271_1" TargetMode="External"/><Relationship Id="rId4" Type="http://schemas.openxmlformats.org/officeDocument/2006/relationships/hyperlink" Target="https://trentu.blackboard.com/bbcswebdav/pid-1581161-dt-content-rid-23521270_1/xid-23521270_1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nursingnars@trentu.ca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rentu.blackboard.com/bbcswebdav/pid-1581076-dt-content-rid-35986293_1/xid-35986293_1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nursingnars@trentu.ca" TargetMode="External"/><Relationship Id="rId2" Type="http://schemas.openxmlformats.org/officeDocument/2006/relationships/hyperlink" Target="https://trentu.blackboard.com/bbcswebdav/pid-1581079-dt-content-rid-29466298_1/xid-29466298_1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trentu.blackboard.com/bbcswebdav/pid-1581079-dt-content-rid-29466298_1/xid-29466298_1" TargetMode="External"/><Relationship Id="rId2" Type="http://schemas.openxmlformats.org/officeDocument/2006/relationships/hyperlink" Target="mailto:trentclinical@trentu.ca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hyperlink" Target="https://trentu.blackboard.com/bbcswebdav/pid-1581079-dt-content-rid-29466298_1/xid-29466298_1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://www.tps.to/police-check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2" name="Google Shape;842;p35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 dirty="0"/>
              <a:t>Non - Academic Requirements (NARs)</a:t>
            </a:r>
            <a:endParaRPr sz="4600" dirty="0">
              <a:solidFill>
                <a:schemeClr val="dk2"/>
              </a:solidFill>
            </a:endParaRPr>
          </a:p>
        </p:txBody>
      </p:sp>
      <p:sp>
        <p:nvSpPr>
          <p:cNvPr id="843" name="Google Shape;843;p35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accent1"/>
                </a:solidFill>
              </a:rPr>
              <a:t>GBC Virtual Orientation – June 4, 2026</a:t>
            </a:r>
            <a:endParaRPr dirty="0">
              <a:solidFill>
                <a:schemeClr val="accent1"/>
              </a:solidFill>
            </a:endParaRPr>
          </a:p>
        </p:txBody>
      </p:sp>
      <p:grpSp>
        <p:nvGrpSpPr>
          <p:cNvPr id="844" name="Google Shape;844;p35"/>
          <p:cNvGrpSpPr/>
          <p:nvPr/>
        </p:nvGrpSpPr>
        <p:grpSpPr>
          <a:xfrm>
            <a:off x="3249839" y="1352547"/>
            <a:ext cx="393320" cy="492600"/>
            <a:chOff x="6005818" y="77914"/>
            <a:chExt cx="248544" cy="311280"/>
          </a:xfrm>
        </p:grpSpPr>
        <p:sp>
          <p:nvSpPr>
            <p:cNvPr id="845" name="Google Shape;845;p35"/>
            <p:cNvSpPr/>
            <p:nvPr/>
          </p:nvSpPr>
          <p:spPr>
            <a:xfrm rot="860262">
              <a:off x="6029848" y="210021"/>
              <a:ext cx="123160" cy="149083"/>
            </a:xfrm>
            <a:custGeom>
              <a:avLst/>
              <a:gdLst/>
              <a:ahLst/>
              <a:cxnLst/>
              <a:rect l="l" t="t" r="r" b="b"/>
              <a:pathLst>
                <a:path w="3929" h="4756" extrusionOk="0">
                  <a:moveTo>
                    <a:pt x="1662" y="0"/>
                  </a:moveTo>
                  <a:lnTo>
                    <a:pt x="288" y="2983"/>
                  </a:lnTo>
                  <a:cubicBezTo>
                    <a:pt x="0" y="3612"/>
                    <a:pt x="273" y="4353"/>
                    <a:pt x="902" y="4641"/>
                  </a:cubicBezTo>
                  <a:cubicBezTo>
                    <a:pt x="1070" y="4718"/>
                    <a:pt x="1247" y="4755"/>
                    <a:pt x="1422" y="4755"/>
                  </a:cubicBezTo>
                  <a:cubicBezTo>
                    <a:pt x="1893" y="4755"/>
                    <a:pt x="2346" y="4487"/>
                    <a:pt x="2559" y="4031"/>
                  </a:cubicBezTo>
                  <a:lnTo>
                    <a:pt x="3929" y="1048"/>
                  </a:lnTo>
                  <a:lnTo>
                    <a:pt x="166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46" name="Google Shape;846;p35"/>
            <p:cNvSpPr/>
            <p:nvPr/>
          </p:nvSpPr>
          <p:spPr>
            <a:xfrm rot="860262">
              <a:off x="6109479" y="107313"/>
              <a:ext cx="118897" cy="151622"/>
            </a:xfrm>
            <a:custGeom>
              <a:avLst/>
              <a:gdLst/>
              <a:ahLst/>
              <a:cxnLst/>
              <a:rect l="l" t="t" r="r" b="b"/>
              <a:pathLst>
                <a:path w="3793" h="4837" extrusionOk="0">
                  <a:moveTo>
                    <a:pt x="2541" y="1"/>
                  </a:moveTo>
                  <a:cubicBezTo>
                    <a:pt x="2062" y="1"/>
                    <a:pt x="1618" y="276"/>
                    <a:pt x="1409" y="727"/>
                  </a:cubicBezTo>
                  <a:lnTo>
                    <a:pt x="0" y="3788"/>
                  </a:lnTo>
                  <a:lnTo>
                    <a:pt x="2267" y="4836"/>
                  </a:lnTo>
                  <a:lnTo>
                    <a:pt x="3680" y="1770"/>
                  </a:lnTo>
                  <a:cubicBezTo>
                    <a:pt x="3753" y="1610"/>
                    <a:pt x="3792" y="1429"/>
                    <a:pt x="3792" y="1249"/>
                  </a:cubicBezTo>
                  <a:cubicBezTo>
                    <a:pt x="3792" y="664"/>
                    <a:pt x="3388" y="152"/>
                    <a:pt x="2813" y="30"/>
                  </a:cubicBezTo>
                  <a:cubicBezTo>
                    <a:pt x="2722" y="10"/>
                    <a:pt x="2631" y="1"/>
                    <a:pt x="25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47" name="Google Shape;847;p35"/>
            <p:cNvSpPr/>
            <p:nvPr/>
          </p:nvSpPr>
          <p:spPr>
            <a:xfrm rot="860262">
              <a:off x="6036787" y="96759"/>
              <a:ext cx="186605" cy="273591"/>
            </a:xfrm>
            <a:custGeom>
              <a:avLst/>
              <a:gdLst/>
              <a:ahLst/>
              <a:cxnLst/>
              <a:rect l="l" t="t" r="r" b="b"/>
              <a:pathLst>
                <a:path w="5953" h="8728" extrusionOk="0">
                  <a:moveTo>
                    <a:pt x="4426" y="183"/>
                  </a:moveTo>
                  <a:cubicBezTo>
                    <a:pt x="5265" y="183"/>
                    <a:pt x="5821" y="1051"/>
                    <a:pt x="5470" y="1811"/>
                  </a:cubicBezTo>
                  <a:lnTo>
                    <a:pt x="2682" y="7855"/>
                  </a:lnTo>
                  <a:cubicBezTo>
                    <a:pt x="2555" y="8133"/>
                    <a:pt x="2326" y="8348"/>
                    <a:pt x="2038" y="8450"/>
                  </a:cubicBezTo>
                  <a:cubicBezTo>
                    <a:pt x="1901" y="8501"/>
                    <a:pt x="1764" y="8525"/>
                    <a:pt x="1632" y="8525"/>
                  </a:cubicBezTo>
                  <a:cubicBezTo>
                    <a:pt x="848" y="8525"/>
                    <a:pt x="233" y="7692"/>
                    <a:pt x="600" y="6895"/>
                  </a:cubicBezTo>
                  <a:lnTo>
                    <a:pt x="3388" y="851"/>
                  </a:lnTo>
                  <a:cubicBezTo>
                    <a:pt x="3510" y="573"/>
                    <a:pt x="3744" y="359"/>
                    <a:pt x="4032" y="252"/>
                  </a:cubicBezTo>
                  <a:cubicBezTo>
                    <a:pt x="4158" y="208"/>
                    <a:pt x="4290" y="183"/>
                    <a:pt x="4426" y="183"/>
                  </a:cubicBezTo>
                  <a:close/>
                  <a:moveTo>
                    <a:pt x="4421" y="1"/>
                  </a:moveTo>
                  <a:cubicBezTo>
                    <a:pt x="3917" y="1"/>
                    <a:pt x="3437" y="282"/>
                    <a:pt x="3203" y="763"/>
                  </a:cubicBezTo>
                  <a:lnTo>
                    <a:pt x="415" y="6812"/>
                  </a:lnTo>
                  <a:cubicBezTo>
                    <a:pt x="1" y="7704"/>
                    <a:pt x="654" y="8723"/>
                    <a:pt x="1638" y="8728"/>
                  </a:cubicBezTo>
                  <a:cubicBezTo>
                    <a:pt x="1799" y="8723"/>
                    <a:pt x="1955" y="8699"/>
                    <a:pt x="2106" y="8640"/>
                  </a:cubicBezTo>
                  <a:cubicBezTo>
                    <a:pt x="2443" y="8518"/>
                    <a:pt x="2721" y="8265"/>
                    <a:pt x="2872" y="7938"/>
                  </a:cubicBezTo>
                  <a:lnTo>
                    <a:pt x="5655" y="1894"/>
                  </a:lnTo>
                  <a:cubicBezTo>
                    <a:pt x="5952" y="1217"/>
                    <a:pt x="5655" y="432"/>
                    <a:pt x="4987" y="125"/>
                  </a:cubicBezTo>
                  <a:cubicBezTo>
                    <a:pt x="4803" y="41"/>
                    <a:pt x="4610" y="1"/>
                    <a:pt x="44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48" name="Google Shape;848;p35"/>
            <p:cNvSpPr/>
            <p:nvPr/>
          </p:nvSpPr>
          <p:spPr>
            <a:xfrm rot="860262">
              <a:off x="6094010" y="215329"/>
              <a:ext cx="73821" cy="38556"/>
            </a:xfrm>
            <a:custGeom>
              <a:avLst/>
              <a:gdLst/>
              <a:ahLst/>
              <a:cxnLst/>
              <a:rect l="l" t="t" r="r" b="b"/>
              <a:pathLst>
                <a:path w="2355" h="1230" extrusionOk="0">
                  <a:moveTo>
                    <a:pt x="83" y="1"/>
                  </a:moveTo>
                  <a:lnTo>
                    <a:pt x="0" y="186"/>
                  </a:lnTo>
                  <a:lnTo>
                    <a:pt x="2267" y="1229"/>
                  </a:lnTo>
                  <a:lnTo>
                    <a:pt x="2355" y="1044"/>
                  </a:lnTo>
                  <a:lnTo>
                    <a:pt x="8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849" name="Google Shape;849;p35"/>
          <p:cNvGrpSpPr/>
          <p:nvPr/>
        </p:nvGrpSpPr>
        <p:grpSpPr>
          <a:xfrm>
            <a:off x="887432" y="539510"/>
            <a:ext cx="393080" cy="492538"/>
            <a:chOff x="7462019" y="2740914"/>
            <a:chExt cx="248392" cy="311241"/>
          </a:xfrm>
        </p:grpSpPr>
        <p:sp>
          <p:nvSpPr>
            <p:cNvPr id="850" name="Google Shape;850;p35"/>
            <p:cNvSpPr/>
            <p:nvPr/>
          </p:nvSpPr>
          <p:spPr>
            <a:xfrm rot="860262">
              <a:off x="7486037" y="2873144"/>
              <a:ext cx="123160" cy="148926"/>
            </a:xfrm>
            <a:custGeom>
              <a:avLst/>
              <a:gdLst/>
              <a:ahLst/>
              <a:cxnLst/>
              <a:rect l="l" t="t" r="r" b="b"/>
              <a:pathLst>
                <a:path w="3929" h="4751" extrusionOk="0">
                  <a:moveTo>
                    <a:pt x="1662" y="1"/>
                  </a:moveTo>
                  <a:lnTo>
                    <a:pt x="288" y="2979"/>
                  </a:lnTo>
                  <a:cubicBezTo>
                    <a:pt x="0" y="3608"/>
                    <a:pt x="273" y="4349"/>
                    <a:pt x="897" y="4636"/>
                  </a:cubicBezTo>
                  <a:cubicBezTo>
                    <a:pt x="1067" y="4714"/>
                    <a:pt x="1245" y="4751"/>
                    <a:pt x="1420" y="4751"/>
                  </a:cubicBezTo>
                  <a:cubicBezTo>
                    <a:pt x="1893" y="4751"/>
                    <a:pt x="2345" y="4482"/>
                    <a:pt x="2554" y="4027"/>
                  </a:cubicBezTo>
                  <a:lnTo>
                    <a:pt x="3929" y="1044"/>
                  </a:lnTo>
                  <a:lnTo>
                    <a:pt x="166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51" name="Google Shape;851;p35"/>
            <p:cNvSpPr/>
            <p:nvPr/>
          </p:nvSpPr>
          <p:spPr>
            <a:xfrm rot="860262">
              <a:off x="7565661" y="2770467"/>
              <a:ext cx="118897" cy="151466"/>
            </a:xfrm>
            <a:custGeom>
              <a:avLst/>
              <a:gdLst/>
              <a:ahLst/>
              <a:cxnLst/>
              <a:rect l="l" t="t" r="r" b="b"/>
              <a:pathLst>
                <a:path w="3793" h="4832" extrusionOk="0">
                  <a:moveTo>
                    <a:pt x="2541" y="0"/>
                  </a:moveTo>
                  <a:cubicBezTo>
                    <a:pt x="2061" y="0"/>
                    <a:pt x="1614" y="275"/>
                    <a:pt x="1409" y="722"/>
                  </a:cubicBezTo>
                  <a:lnTo>
                    <a:pt x="0" y="3788"/>
                  </a:lnTo>
                  <a:lnTo>
                    <a:pt x="2267" y="4831"/>
                  </a:lnTo>
                  <a:lnTo>
                    <a:pt x="3680" y="1770"/>
                  </a:lnTo>
                  <a:cubicBezTo>
                    <a:pt x="3754" y="1604"/>
                    <a:pt x="3793" y="1429"/>
                    <a:pt x="3793" y="1248"/>
                  </a:cubicBezTo>
                  <a:cubicBezTo>
                    <a:pt x="3793" y="664"/>
                    <a:pt x="3383" y="152"/>
                    <a:pt x="2813" y="30"/>
                  </a:cubicBezTo>
                  <a:cubicBezTo>
                    <a:pt x="2722" y="10"/>
                    <a:pt x="2631" y="0"/>
                    <a:pt x="25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52" name="Google Shape;852;p35"/>
            <p:cNvSpPr/>
            <p:nvPr/>
          </p:nvSpPr>
          <p:spPr>
            <a:xfrm rot="860262">
              <a:off x="7492991" y="2759739"/>
              <a:ext cx="186448" cy="273591"/>
            </a:xfrm>
            <a:custGeom>
              <a:avLst/>
              <a:gdLst/>
              <a:ahLst/>
              <a:cxnLst/>
              <a:rect l="l" t="t" r="r" b="b"/>
              <a:pathLst>
                <a:path w="5948" h="8728" extrusionOk="0">
                  <a:moveTo>
                    <a:pt x="4432" y="183"/>
                  </a:moveTo>
                  <a:cubicBezTo>
                    <a:pt x="4593" y="183"/>
                    <a:pt x="4753" y="217"/>
                    <a:pt x="4904" y="285"/>
                  </a:cubicBezTo>
                  <a:cubicBezTo>
                    <a:pt x="5309" y="476"/>
                    <a:pt x="5567" y="880"/>
                    <a:pt x="5572" y="1329"/>
                  </a:cubicBezTo>
                  <a:cubicBezTo>
                    <a:pt x="5572" y="1494"/>
                    <a:pt x="5538" y="1660"/>
                    <a:pt x="5470" y="1806"/>
                  </a:cubicBezTo>
                  <a:lnTo>
                    <a:pt x="2682" y="7855"/>
                  </a:lnTo>
                  <a:cubicBezTo>
                    <a:pt x="2486" y="8275"/>
                    <a:pt x="2073" y="8521"/>
                    <a:pt x="1640" y="8521"/>
                  </a:cubicBezTo>
                  <a:cubicBezTo>
                    <a:pt x="1480" y="8521"/>
                    <a:pt x="1317" y="8487"/>
                    <a:pt x="1161" y="8416"/>
                  </a:cubicBezTo>
                  <a:cubicBezTo>
                    <a:pt x="586" y="8153"/>
                    <a:pt x="337" y="7470"/>
                    <a:pt x="600" y="6895"/>
                  </a:cubicBezTo>
                  <a:lnTo>
                    <a:pt x="3384" y="851"/>
                  </a:lnTo>
                  <a:cubicBezTo>
                    <a:pt x="3574" y="441"/>
                    <a:pt x="3983" y="183"/>
                    <a:pt x="4432" y="183"/>
                  </a:cubicBezTo>
                  <a:close/>
                  <a:moveTo>
                    <a:pt x="4416" y="1"/>
                  </a:moveTo>
                  <a:cubicBezTo>
                    <a:pt x="3913" y="1"/>
                    <a:pt x="3432" y="282"/>
                    <a:pt x="3198" y="763"/>
                  </a:cubicBezTo>
                  <a:lnTo>
                    <a:pt x="415" y="6812"/>
                  </a:lnTo>
                  <a:cubicBezTo>
                    <a:pt x="1" y="7704"/>
                    <a:pt x="654" y="8723"/>
                    <a:pt x="1639" y="8728"/>
                  </a:cubicBezTo>
                  <a:cubicBezTo>
                    <a:pt x="2165" y="8728"/>
                    <a:pt x="2643" y="8421"/>
                    <a:pt x="2867" y="7938"/>
                  </a:cubicBezTo>
                  <a:lnTo>
                    <a:pt x="5655" y="1894"/>
                  </a:lnTo>
                  <a:cubicBezTo>
                    <a:pt x="5948" y="1216"/>
                    <a:pt x="5650" y="432"/>
                    <a:pt x="4982" y="125"/>
                  </a:cubicBezTo>
                  <a:cubicBezTo>
                    <a:pt x="4798" y="41"/>
                    <a:pt x="4606" y="1"/>
                    <a:pt x="44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53" name="Google Shape;853;p35"/>
            <p:cNvSpPr/>
            <p:nvPr/>
          </p:nvSpPr>
          <p:spPr>
            <a:xfrm rot="860262">
              <a:off x="7550102" y="2878143"/>
              <a:ext cx="73852" cy="38525"/>
            </a:xfrm>
            <a:custGeom>
              <a:avLst/>
              <a:gdLst/>
              <a:ahLst/>
              <a:cxnLst/>
              <a:rect l="l" t="t" r="r" b="b"/>
              <a:pathLst>
                <a:path w="2356" h="1229" extrusionOk="0">
                  <a:moveTo>
                    <a:pt x="89" y="1"/>
                  </a:moveTo>
                  <a:lnTo>
                    <a:pt x="1" y="186"/>
                  </a:lnTo>
                  <a:lnTo>
                    <a:pt x="2272" y="1229"/>
                  </a:lnTo>
                  <a:lnTo>
                    <a:pt x="2355" y="1044"/>
                  </a:lnTo>
                  <a:lnTo>
                    <a:pt x="8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854" name="Google Shape;854;p35"/>
          <p:cNvGrpSpPr/>
          <p:nvPr/>
        </p:nvGrpSpPr>
        <p:grpSpPr>
          <a:xfrm>
            <a:off x="7959898" y="3209373"/>
            <a:ext cx="411622" cy="360930"/>
            <a:chOff x="5491419" y="2440923"/>
            <a:chExt cx="260109" cy="228076"/>
          </a:xfrm>
        </p:grpSpPr>
        <p:sp>
          <p:nvSpPr>
            <p:cNvPr id="855" name="Google Shape;855;p35"/>
            <p:cNvSpPr/>
            <p:nvPr/>
          </p:nvSpPr>
          <p:spPr>
            <a:xfrm rot="860262">
              <a:off x="5493728" y="2515526"/>
              <a:ext cx="146889" cy="139397"/>
            </a:xfrm>
            <a:custGeom>
              <a:avLst/>
              <a:gdLst/>
              <a:ahLst/>
              <a:cxnLst/>
              <a:rect l="l" t="t" r="r" b="b"/>
              <a:pathLst>
                <a:path w="4686" h="4447" extrusionOk="0">
                  <a:moveTo>
                    <a:pt x="2974" y="0"/>
                  </a:moveTo>
                  <a:lnTo>
                    <a:pt x="586" y="2252"/>
                  </a:lnTo>
                  <a:cubicBezTo>
                    <a:pt x="45" y="2715"/>
                    <a:pt x="1" y="3534"/>
                    <a:pt x="488" y="4051"/>
                  </a:cubicBezTo>
                  <a:cubicBezTo>
                    <a:pt x="735" y="4315"/>
                    <a:pt x="1066" y="4446"/>
                    <a:pt x="1398" y="4446"/>
                  </a:cubicBezTo>
                  <a:cubicBezTo>
                    <a:pt x="1722" y="4446"/>
                    <a:pt x="2046" y="4321"/>
                    <a:pt x="2292" y="4070"/>
                  </a:cubicBezTo>
                  <a:lnTo>
                    <a:pt x="4685" y="1823"/>
                  </a:lnTo>
                  <a:lnTo>
                    <a:pt x="297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56" name="Google Shape;856;p35"/>
            <p:cNvSpPr/>
            <p:nvPr/>
          </p:nvSpPr>
          <p:spPr>
            <a:xfrm rot="860262">
              <a:off x="5604514" y="2458102"/>
              <a:ext cx="147014" cy="140275"/>
            </a:xfrm>
            <a:custGeom>
              <a:avLst/>
              <a:gdLst/>
              <a:ahLst/>
              <a:cxnLst/>
              <a:rect l="l" t="t" r="r" b="b"/>
              <a:pathLst>
                <a:path w="4690" h="4475" extrusionOk="0">
                  <a:moveTo>
                    <a:pt x="3313" y="0"/>
                  </a:moveTo>
                  <a:cubicBezTo>
                    <a:pt x="3004" y="0"/>
                    <a:pt x="2696" y="115"/>
                    <a:pt x="2457" y="341"/>
                  </a:cubicBezTo>
                  <a:lnTo>
                    <a:pt x="0" y="2651"/>
                  </a:lnTo>
                  <a:lnTo>
                    <a:pt x="1711" y="4474"/>
                  </a:lnTo>
                  <a:lnTo>
                    <a:pt x="4168" y="2159"/>
                  </a:lnTo>
                  <a:cubicBezTo>
                    <a:pt x="4299" y="2037"/>
                    <a:pt x="4402" y="1886"/>
                    <a:pt x="4470" y="1720"/>
                  </a:cubicBezTo>
                  <a:cubicBezTo>
                    <a:pt x="4689" y="1174"/>
                    <a:pt x="4499" y="551"/>
                    <a:pt x="4017" y="219"/>
                  </a:cubicBezTo>
                  <a:cubicBezTo>
                    <a:pt x="3803" y="73"/>
                    <a:pt x="3557" y="0"/>
                    <a:pt x="33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57" name="Google Shape;857;p35"/>
            <p:cNvSpPr/>
            <p:nvPr/>
          </p:nvSpPr>
          <p:spPr>
            <a:xfrm rot="860262">
              <a:off x="5491419" y="2440923"/>
              <a:ext cx="256852" cy="228076"/>
            </a:xfrm>
            <a:custGeom>
              <a:avLst/>
              <a:gdLst/>
              <a:ahLst/>
              <a:cxnLst/>
              <a:rect l="l" t="t" r="r" b="b"/>
              <a:pathLst>
                <a:path w="8194" h="7276" extrusionOk="0">
                  <a:moveTo>
                    <a:pt x="6654" y="217"/>
                  </a:moveTo>
                  <a:cubicBezTo>
                    <a:pt x="7692" y="217"/>
                    <a:pt x="8194" y="1489"/>
                    <a:pt x="7438" y="2201"/>
                  </a:cubicBezTo>
                  <a:lnTo>
                    <a:pt x="2589" y="6758"/>
                  </a:lnTo>
                  <a:cubicBezTo>
                    <a:pt x="2366" y="6976"/>
                    <a:pt x="2078" y="7083"/>
                    <a:pt x="1791" y="7083"/>
                  </a:cubicBezTo>
                  <a:cubicBezTo>
                    <a:pt x="1486" y="7083"/>
                    <a:pt x="1181" y="6963"/>
                    <a:pt x="956" y="6724"/>
                  </a:cubicBezTo>
                  <a:cubicBezTo>
                    <a:pt x="517" y="6256"/>
                    <a:pt x="541" y="5520"/>
                    <a:pt x="1019" y="5091"/>
                  </a:cubicBezTo>
                  <a:lnTo>
                    <a:pt x="5864" y="529"/>
                  </a:lnTo>
                  <a:cubicBezTo>
                    <a:pt x="6079" y="329"/>
                    <a:pt x="6361" y="217"/>
                    <a:pt x="6654" y="217"/>
                  </a:cubicBezTo>
                  <a:close/>
                  <a:moveTo>
                    <a:pt x="6669" y="0"/>
                  </a:moveTo>
                  <a:cubicBezTo>
                    <a:pt x="6330" y="0"/>
                    <a:pt x="5990" y="127"/>
                    <a:pt x="5728" y="383"/>
                  </a:cubicBezTo>
                  <a:lnTo>
                    <a:pt x="878" y="4940"/>
                  </a:lnTo>
                  <a:cubicBezTo>
                    <a:pt x="0" y="5764"/>
                    <a:pt x="556" y="7241"/>
                    <a:pt x="1760" y="7275"/>
                  </a:cubicBezTo>
                  <a:lnTo>
                    <a:pt x="1804" y="7275"/>
                  </a:lnTo>
                  <a:cubicBezTo>
                    <a:pt x="2145" y="7275"/>
                    <a:pt x="2476" y="7143"/>
                    <a:pt x="2730" y="6909"/>
                  </a:cubicBezTo>
                  <a:lnTo>
                    <a:pt x="7580" y="2347"/>
                  </a:lnTo>
                  <a:cubicBezTo>
                    <a:pt x="8135" y="1840"/>
                    <a:pt x="8170" y="973"/>
                    <a:pt x="7653" y="427"/>
                  </a:cubicBezTo>
                  <a:cubicBezTo>
                    <a:pt x="7387" y="143"/>
                    <a:pt x="7028" y="0"/>
                    <a:pt x="66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58" name="Google Shape;858;p35"/>
            <p:cNvSpPr/>
            <p:nvPr/>
          </p:nvSpPr>
          <p:spPr>
            <a:xfrm rot="860262">
              <a:off x="5593468" y="2525913"/>
              <a:ext cx="58242" cy="61439"/>
            </a:xfrm>
            <a:custGeom>
              <a:avLst/>
              <a:gdLst/>
              <a:ahLst/>
              <a:cxnLst/>
              <a:rect l="l" t="t" r="r" b="b"/>
              <a:pathLst>
                <a:path w="1858" h="1960" extrusionOk="0">
                  <a:moveTo>
                    <a:pt x="146" y="0"/>
                  </a:moveTo>
                  <a:lnTo>
                    <a:pt x="0" y="142"/>
                  </a:lnTo>
                  <a:lnTo>
                    <a:pt x="1711" y="1960"/>
                  </a:lnTo>
                  <a:lnTo>
                    <a:pt x="1857" y="1818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859" name="Google Shape;859;p35"/>
          <p:cNvGrpSpPr/>
          <p:nvPr/>
        </p:nvGrpSpPr>
        <p:grpSpPr>
          <a:xfrm>
            <a:off x="1297108" y="85943"/>
            <a:ext cx="1506194" cy="1759217"/>
            <a:chOff x="7547515" y="1501692"/>
            <a:chExt cx="1328682" cy="1551886"/>
          </a:xfrm>
        </p:grpSpPr>
        <p:sp>
          <p:nvSpPr>
            <p:cNvPr id="860" name="Google Shape;860;p35"/>
            <p:cNvSpPr/>
            <p:nvPr/>
          </p:nvSpPr>
          <p:spPr>
            <a:xfrm rot="860262">
              <a:off x="8547373" y="1975598"/>
              <a:ext cx="143347" cy="99274"/>
            </a:xfrm>
            <a:custGeom>
              <a:avLst/>
              <a:gdLst/>
              <a:ahLst/>
              <a:cxnLst/>
              <a:rect l="l" t="t" r="r" b="b"/>
              <a:pathLst>
                <a:path w="4573" h="3167" extrusionOk="0">
                  <a:moveTo>
                    <a:pt x="4085" y="0"/>
                  </a:moveTo>
                  <a:lnTo>
                    <a:pt x="0" y="1950"/>
                  </a:lnTo>
                  <a:cubicBezTo>
                    <a:pt x="404" y="2722"/>
                    <a:pt x="1190" y="3167"/>
                    <a:pt x="2007" y="3167"/>
                  </a:cubicBezTo>
                  <a:cubicBezTo>
                    <a:pt x="2335" y="3167"/>
                    <a:pt x="2668" y="3095"/>
                    <a:pt x="2983" y="2944"/>
                  </a:cubicBezTo>
                  <a:cubicBezTo>
                    <a:pt x="4085" y="2423"/>
                    <a:pt x="4572" y="1121"/>
                    <a:pt x="408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61" name="Google Shape;861;p35"/>
            <p:cNvSpPr/>
            <p:nvPr/>
          </p:nvSpPr>
          <p:spPr>
            <a:xfrm rot="860262">
              <a:off x="8539276" y="1929837"/>
              <a:ext cx="146701" cy="103944"/>
            </a:xfrm>
            <a:custGeom>
              <a:avLst/>
              <a:gdLst/>
              <a:ahLst/>
              <a:cxnLst/>
              <a:rect l="l" t="t" r="r" b="b"/>
              <a:pathLst>
                <a:path w="4680" h="3316" extrusionOk="0">
                  <a:moveTo>
                    <a:pt x="2601" y="0"/>
                  </a:moveTo>
                  <a:cubicBezTo>
                    <a:pt x="2274" y="0"/>
                    <a:pt x="1943" y="71"/>
                    <a:pt x="1629" y="221"/>
                  </a:cubicBezTo>
                  <a:cubicBezTo>
                    <a:pt x="469" y="776"/>
                    <a:pt x="1" y="2180"/>
                    <a:pt x="595" y="3316"/>
                  </a:cubicBezTo>
                  <a:lnTo>
                    <a:pt x="4680" y="1366"/>
                  </a:lnTo>
                  <a:cubicBezTo>
                    <a:pt x="4311" y="507"/>
                    <a:pt x="3474" y="0"/>
                    <a:pt x="26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62" name="Google Shape;862;p35"/>
            <p:cNvSpPr/>
            <p:nvPr/>
          </p:nvSpPr>
          <p:spPr>
            <a:xfrm rot="860262">
              <a:off x="8418136" y="2163370"/>
              <a:ext cx="143472" cy="99556"/>
            </a:xfrm>
            <a:custGeom>
              <a:avLst/>
              <a:gdLst/>
              <a:ahLst/>
              <a:cxnLst/>
              <a:rect l="l" t="t" r="r" b="b"/>
              <a:pathLst>
                <a:path w="4577" h="3176" extrusionOk="0">
                  <a:moveTo>
                    <a:pt x="4085" y="0"/>
                  </a:moveTo>
                  <a:lnTo>
                    <a:pt x="0" y="1950"/>
                  </a:lnTo>
                  <a:cubicBezTo>
                    <a:pt x="401" y="2727"/>
                    <a:pt x="1190" y="3175"/>
                    <a:pt x="2010" y="3175"/>
                  </a:cubicBezTo>
                  <a:cubicBezTo>
                    <a:pt x="2337" y="3175"/>
                    <a:pt x="2669" y="3104"/>
                    <a:pt x="2983" y="2954"/>
                  </a:cubicBezTo>
                  <a:cubicBezTo>
                    <a:pt x="4090" y="2428"/>
                    <a:pt x="4577" y="1116"/>
                    <a:pt x="408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63" name="Google Shape;863;p35"/>
            <p:cNvSpPr/>
            <p:nvPr/>
          </p:nvSpPr>
          <p:spPr>
            <a:xfrm rot="860262">
              <a:off x="8410200" y="2117864"/>
              <a:ext cx="146544" cy="103694"/>
            </a:xfrm>
            <a:custGeom>
              <a:avLst/>
              <a:gdLst/>
              <a:ahLst/>
              <a:cxnLst/>
              <a:rect l="l" t="t" r="r" b="b"/>
              <a:pathLst>
                <a:path w="4675" h="3308" extrusionOk="0">
                  <a:moveTo>
                    <a:pt x="2598" y="1"/>
                  </a:moveTo>
                  <a:cubicBezTo>
                    <a:pt x="2271" y="1"/>
                    <a:pt x="1939" y="72"/>
                    <a:pt x="1623" y="222"/>
                  </a:cubicBezTo>
                  <a:cubicBezTo>
                    <a:pt x="473" y="773"/>
                    <a:pt x="0" y="2167"/>
                    <a:pt x="590" y="3308"/>
                  </a:cubicBezTo>
                  <a:lnTo>
                    <a:pt x="4675" y="1358"/>
                  </a:lnTo>
                  <a:cubicBezTo>
                    <a:pt x="4299" y="504"/>
                    <a:pt x="3468" y="1"/>
                    <a:pt x="259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64" name="Google Shape;864;p35"/>
            <p:cNvSpPr/>
            <p:nvPr/>
          </p:nvSpPr>
          <p:spPr>
            <a:xfrm rot="860262">
              <a:off x="8288727" y="2350988"/>
              <a:ext cx="143974" cy="100026"/>
            </a:xfrm>
            <a:custGeom>
              <a:avLst/>
              <a:gdLst/>
              <a:ahLst/>
              <a:cxnLst/>
              <a:rect l="l" t="t" r="r" b="b"/>
              <a:pathLst>
                <a:path w="4593" h="3191" extrusionOk="0">
                  <a:moveTo>
                    <a:pt x="4090" y="0"/>
                  </a:moveTo>
                  <a:lnTo>
                    <a:pt x="1" y="1950"/>
                  </a:lnTo>
                  <a:cubicBezTo>
                    <a:pt x="399" y="2735"/>
                    <a:pt x="1195" y="3191"/>
                    <a:pt x="2022" y="3191"/>
                  </a:cubicBezTo>
                  <a:cubicBezTo>
                    <a:pt x="2350" y="3191"/>
                    <a:pt x="2683" y="3119"/>
                    <a:pt x="2999" y="2969"/>
                  </a:cubicBezTo>
                  <a:cubicBezTo>
                    <a:pt x="4105" y="2442"/>
                    <a:pt x="4593" y="1121"/>
                    <a:pt x="409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65" name="Google Shape;865;p35"/>
            <p:cNvSpPr/>
            <p:nvPr/>
          </p:nvSpPr>
          <p:spPr>
            <a:xfrm rot="860262">
              <a:off x="8281254" y="2306002"/>
              <a:ext cx="146262" cy="103192"/>
            </a:xfrm>
            <a:custGeom>
              <a:avLst/>
              <a:gdLst/>
              <a:ahLst/>
              <a:cxnLst/>
              <a:rect l="l" t="t" r="r" b="b"/>
              <a:pathLst>
                <a:path w="4666" h="3292" extrusionOk="0">
                  <a:moveTo>
                    <a:pt x="2599" y="1"/>
                  </a:moveTo>
                  <a:cubicBezTo>
                    <a:pt x="2272" y="1"/>
                    <a:pt x="1939" y="71"/>
                    <a:pt x="1624" y="221"/>
                  </a:cubicBezTo>
                  <a:cubicBezTo>
                    <a:pt x="474" y="767"/>
                    <a:pt x="1" y="2156"/>
                    <a:pt x="576" y="3292"/>
                  </a:cubicBezTo>
                  <a:lnTo>
                    <a:pt x="4665" y="1342"/>
                  </a:lnTo>
                  <a:cubicBezTo>
                    <a:pt x="4291" y="497"/>
                    <a:pt x="3464" y="1"/>
                    <a:pt x="259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66" name="Google Shape;866;p35"/>
            <p:cNvSpPr/>
            <p:nvPr/>
          </p:nvSpPr>
          <p:spPr>
            <a:xfrm rot="860262">
              <a:off x="8159631" y="2538546"/>
              <a:ext cx="143504" cy="99556"/>
            </a:xfrm>
            <a:custGeom>
              <a:avLst/>
              <a:gdLst/>
              <a:ahLst/>
              <a:cxnLst/>
              <a:rect l="l" t="t" r="r" b="b"/>
              <a:pathLst>
                <a:path w="4578" h="3176" extrusionOk="0">
                  <a:moveTo>
                    <a:pt x="4090" y="0"/>
                  </a:moveTo>
                  <a:lnTo>
                    <a:pt x="1" y="1950"/>
                  </a:lnTo>
                  <a:cubicBezTo>
                    <a:pt x="401" y="2727"/>
                    <a:pt x="1191" y="3175"/>
                    <a:pt x="2013" y="3175"/>
                  </a:cubicBezTo>
                  <a:cubicBezTo>
                    <a:pt x="2340" y="3175"/>
                    <a:pt x="2673" y="3104"/>
                    <a:pt x="2989" y="2954"/>
                  </a:cubicBezTo>
                  <a:cubicBezTo>
                    <a:pt x="4090" y="2428"/>
                    <a:pt x="4578" y="1121"/>
                    <a:pt x="409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67" name="Google Shape;867;p35"/>
            <p:cNvSpPr/>
            <p:nvPr/>
          </p:nvSpPr>
          <p:spPr>
            <a:xfrm rot="860262">
              <a:off x="8151700" y="2492966"/>
              <a:ext cx="146732" cy="103819"/>
            </a:xfrm>
            <a:custGeom>
              <a:avLst/>
              <a:gdLst/>
              <a:ahLst/>
              <a:cxnLst/>
              <a:rect l="l" t="t" r="r" b="b"/>
              <a:pathLst>
                <a:path w="4681" h="3312" extrusionOk="0">
                  <a:moveTo>
                    <a:pt x="2598" y="0"/>
                  </a:moveTo>
                  <a:cubicBezTo>
                    <a:pt x="2272" y="0"/>
                    <a:pt x="1940" y="71"/>
                    <a:pt x="1624" y="221"/>
                  </a:cubicBezTo>
                  <a:cubicBezTo>
                    <a:pt x="469" y="776"/>
                    <a:pt x="1" y="2175"/>
                    <a:pt x="591" y="3311"/>
                  </a:cubicBezTo>
                  <a:lnTo>
                    <a:pt x="4680" y="1361"/>
                  </a:lnTo>
                  <a:cubicBezTo>
                    <a:pt x="4304" y="506"/>
                    <a:pt x="3471" y="0"/>
                    <a:pt x="259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68" name="Google Shape;868;p35"/>
            <p:cNvSpPr/>
            <p:nvPr/>
          </p:nvSpPr>
          <p:spPr>
            <a:xfrm rot="860262">
              <a:off x="8030455" y="2726153"/>
              <a:ext cx="143504" cy="99681"/>
            </a:xfrm>
            <a:custGeom>
              <a:avLst/>
              <a:gdLst/>
              <a:ahLst/>
              <a:cxnLst/>
              <a:rect l="l" t="t" r="r" b="b"/>
              <a:pathLst>
                <a:path w="4578" h="3180" extrusionOk="0">
                  <a:moveTo>
                    <a:pt x="4085" y="0"/>
                  </a:moveTo>
                  <a:lnTo>
                    <a:pt x="0" y="1950"/>
                  </a:lnTo>
                  <a:cubicBezTo>
                    <a:pt x="402" y="2729"/>
                    <a:pt x="1193" y="3180"/>
                    <a:pt x="2016" y="3180"/>
                  </a:cubicBezTo>
                  <a:cubicBezTo>
                    <a:pt x="2343" y="3180"/>
                    <a:pt x="2674" y="3109"/>
                    <a:pt x="2988" y="2959"/>
                  </a:cubicBezTo>
                  <a:cubicBezTo>
                    <a:pt x="4090" y="2433"/>
                    <a:pt x="4577" y="1122"/>
                    <a:pt x="408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69" name="Google Shape;869;p35"/>
            <p:cNvSpPr/>
            <p:nvPr/>
          </p:nvSpPr>
          <p:spPr>
            <a:xfrm rot="860262">
              <a:off x="8022394" y="2680474"/>
              <a:ext cx="146732" cy="103882"/>
            </a:xfrm>
            <a:custGeom>
              <a:avLst/>
              <a:gdLst/>
              <a:ahLst/>
              <a:cxnLst/>
              <a:rect l="l" t="t" r="r" b="b"/>
              <a:pathLst>
                <a:path w="4681" h="3314" extrusionOk="0">
                  <a:moveTo>
                    <a:pt x="2603" y="0"/>
                  </a:moveTo>
                  <a:cubicBezTo>
                    <a:pt x="2276" y="0"/>
                    <a:pt x="1944" y="71"/>
                    <a:pt x="1629" y="223"/>
                  </a:cubicBezTo>
                  <a:cubicBezTo>
                    <a:pt x="469" y="774"/>
                    <a:pt x="1" y="2177"/>
                    <a:pt x="595" y="3313"/>
                  </a:cubicBezTo>
                  <a:lnTo>
                    <a:pt x="4680" y="1363"/>
                  </a:lnTo>
                  <a:cubicBezTo>
                    <a:pt x="4311" y="509"/>
                    <a:pt x="3476" y="0"/>
                    <a:pt x="26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70" name="Google Shape;870;p35"/>
            <p:cNvSpPr/>
            <p:nvPr/>
          </p:nvSpPr>
          <p:spPr>
            <a:xfrm rot="860262">
              <a:off x="8255893" y="1774965"/>
              <a:ext cx="143660" cy="99838"/>
            </a:xfrm>
            <a:custGeom>
              <a:avLst/>
              <a:gdLst/>
              <a:ahLst/>
              <a:cxnLst/>
              <a:rect l="l" t="t" r="r" b="b"/>
              <a:pathLst>
                <a:path w="4583" h="3185" extrusionOk="0">
                  <a:moveTo>
                    <a:pt x="4090" y="1"/>
                  </a:moveTo>
                  <a:lnTo>
                    <a:pt x="1" y="1950"/>
                  </a:lnTo>
                  <a:cubicBezTo>
                    <a:pt x="402" y="2733"/>
                    <a:pt x="1196" y="3185"/>
                    <a:pt x="2021" y="3185"/>
                  </a:cubicBezTo>
                  <a:cubicBezTo>
                    <a:pt x="2348" y="3185"/>
                    <a:pt x="2679" y="3114"/>
                    <a:pt x="2993" y="2964"/>
                  </a:cubicBezTo>
                  <a:cubicBezTo>
                    <a:pt x="4100" y="2433"/>
                    <a:pt x="4582" y="1122"/>
                    <a:pt x="409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71" name="Google Shape;871;p35"/>
            <p:cNvSpPr/>
            <p:nvPr/>
          </p:nvSpPr>
          <p:spPr>
            <a:xfrm rot="860262">
              <a:off x="8126758" y="1962557"/>
              <a:ext cx="143504" cy="99650"/>
            </a:xfrm>
            <a:custGeom>
              <a:avLst/>
              <a:gdLst/>
              <a:ahLst/>
              <a:cxnLst/>
              <a:rect l="l" t="t" r="r" b="b"/>
              <a:pathLst>
                <a:path w="4578" h="3179" extrusionOk="0">
                  <a:moveTo>
                    <a:pt x="4085" y="1"/>
                  </a:moveTo>
                  <a:lnTo>
                    <a:pt x="0" y="1951"/>
                  </a:lnTo>
                  <a:cubicBezTo>
                    <a:pt x="401" y="2727"/>
                    <a:pt x="1190" y="3178"/>
                    <a:pt x="2011" y="3178"/>
                  </a:cubicBezTo>
                  <a:cubicBezTo>
                    <a:pt x="2339" y="3178"/>
                    <a:pt x="2673" y="3106"/>
                    <a:pt x="2988" y="2955"/>
                  </a:cubicBezTo>
                  <a:cubicBezTo>
                    <a:pt x="4090" y="2428"/>
                    <a:pt x="4577" y="1122"/>
                    <a:pt x="408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72" name="Google Shape;872;p35"/>
            <p:cNvSpPr/>
            <p:nvPr/>
          </p:nvSpPr>
          <p:spPr>
            <a:xfrm rot="860262">
              <a:off x="8118806" y="1917233"/>
              <a:ext cx="146544" cy="103537"/>
            </a:xfrm>
            <a:custGeom>
              <a:avLst/>
              <a:gdLst/>
              <a:ahLst/>
              <a:cxnLst/>
              <a:rect l="l" t="t" r="r" b="b"/>
              <a:pathLst>
                <a:path w="4675" h="3303" extrusionOk="0">
                  <a:moveTo>
                    <a:pt x="2601" y="0"/>
                  </a:moveTo>
                  <a:cubicBezTo>
                    <a:pt x="2275" y="0"/>
                    <a:pt x="1943" y="71"/>
                    <a:pt x="1629" y="222"/>
                  </a:cubicBezTo>
                  <a:cubicBezTo>
                    <a:pt x="473" y="773"/>
                    <a:pt x="1" y="2167"/>
                    <a:pt x="590" y="3303"/>
                  </a:cubicBezTo>
                  <a:lnTo>
                    <a:pt x="4675" y="1353"/>
                  </a:lnTo>
                  <a:cubicBezTo>
                    <a:pt x="4300" y="503"/>
                    <a:pt x="3469" y="0"/>
                    <a:pt x="26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73" name="Google Shape;873;p35"/>
            <p:cNvSpPr/>
            <p:nvPr/>
          </p:nvSpPr>
          <p:spPr>
            <a:xfrm rot="860262">
              <a:off x="7997398" y="2150314"/>
              <a:ext cx="143786" cy="99681"/>
            </a:xfrm>
            <a:custGeom>
              <a:avLst/>
              <a:gdLst/>
              <a:ahLst/>
              <a:cxnLst/>
              <a:rect l="l" t="t" r="r" b="b"/>
              <a:pathLst>
                <a:path w="4587" h="3180" extrusionOk="0">
                  <a:moveTo>
                    <a:pt x="4090" y="1"/>
                  </a:moveTo>
                  <a:lnTo>
                    <a:pt x="0" y="1951"/>
                  </a:lnTo>
                  <a:cubicBezTo>
                    <a:pt x="402" y="2729"/>
                    <a:pt x="1195" y="3180"/>
                    <a:pt x="2020" y="3180"/>
                  </a:cubicBezTo>
                  <a:cubicBezTo>
                    <a:pt x="2347" y="3180"/>
                    <a:pt x="2679" y="3109"/>
                    <a:pt x="2993" y="2960"/>
                  </a:cubicBezTo>
                  <a:cubicBezTo>
                    <a:pt x="4099" y="2433"/>
                    <a:pt x="4587" y="1122"/>
                    <a:pt x="409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74" name="Google Shape;874;p35"/>
            <p:cNvSpPr/>
            <p:nvPr/>
          </p:nvSpPr>
          <p:spPr>
            <a:xfrm rot="860262">
              <a:off x="7989765" y="2104971"/>
              <a:ext cx="146544" cy="103600"/>
            </a:xfrm>
            <a:custGeom>
              <a:avLst/>
              <a:gdLst/>
              <a:ahLst/>
              <a:cxnLst/>
              <a:rect l="l" t="t" r="r" b="b"/>
              <a:pathLst>
                <a:path w="4675" h="3305" extrusionOk="0">
                  <a:moveTo>
                    <a:pt x="2594" y="0"/>
                  </a:moveTo>
                  <a:cubicBezTo>
                    <a:pt x="2268" y="0"/>
                    <a:pt x="1938" y="71"/>
                    <a:pt x="1623" y="219"/>
                  </a:cubicBezTo>
                  <a:cubicBezTo>
                    <a:pt x="468" y="770"/>
                    <a:pt x="0" y="2164"/>
                    <a:pt x="585" y="3305"/>
                  </a:cubicBezTo>
                  <a:lnTo>
                    <a:pt x="4670" y="1355"/>
                  </a:lnTo>
                  <a:lnTo>
                    <a:pt x="4675" y="1355"/>
                  </a:lnTo>
                  <a:cubicBezTo>
                    <a:pt x="4298" y="503"/>
                    <a:pt x="3465" y="0"/>
                    <a:pt x="259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75" name="Google Shape;875;p35"/>
            <p:cNvSpPr/>
            <p:nvPr/>
          </p:nvSpPr>
          <p:spPr>
            <a:xfrm rot="860262">
              <a:off x="7868263" y="2337868"/>
              <a:ext cx="143347" cy="99274"/>
            </a:xfrm>
            <a:custGeom>
              <a:avLst/>
              <a:gdLst/>
              <a:ahLst/>
              <a:cxnLst/>
              <a:rect l="l" t="t" r="r" b="b"/>
              <a:pathLst>
                <a:path w="4573" h="3167" extrusionOk="0">
                  <a:moveTo>
                    <a:pt x="4090" y="1"/>
                  </a:moveTo>
                  <a:lnTo>
                    <a:pt x="1" y="1951"/>
                  </a:lnTo>
                  <a:cubicBezTo>
                    <a:pt x="405" y="2720"/>
                    <a:pt x="1192" y="3167"/>
                    <a:pt x="2011" y="3167"/>
                  </a:cubicBezTo>
                  <a:cubicBezTo>
                    <a:pt x="2338" y="3167"/>
                    <a:pt x="2669" y="3095"/>
                    <a:pt x="2984" y="2945"/>
                  </a:cubicBezTo>
                  <a:cubicBezTo>
                    <a:pt x="4086" y="2419"/>
                    <a:pt x="4573" y="1117"/>
                    <a:pt x="409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76" name="Google Shape;876;p35"/>
            <p:cNvSpPr/>
            <p:nvPr/>
          </p:nvSpPr>
          <p:spPr>
            <a:xfrm rot="860262">
              <a:off x="7860190" y="2292133"/>
              <a:ext cx="146858" cy="103976"/>
            </a:xfrm>
            <a:custGeom>
              <a:avLst/>
              <a:gdLst/>
              <a:ahLst/>
              <a:cxnLst/>
              <a:rect l="l" t="t" r="r" b="b"/>
              <a:pathLst>
                <a:path w="4685" h="3317" extrusionOk="0">
                  <a:moveTo>
                    <a:pt x="2603" y="1"/>
                  </a:moveTo>
                  <a:cubicBezTo>
                    <a:pt x="2276" y="1"/>
                    <a:pt x="1944" y="72"/>
                    <a:pt x="1628" y="221"/>
                  </a:cubicBezTo>
                  <a:cubicBezTo>
                    <a:pt x="468" y="772"/>
                    <a:pt x="0" y="2176"/>
                    <a:pt x="595" y="3317"/>
                  </a:cubicBezTo>
                  <a:lnTo>
                    <a:pt x="4684" y="1367"/>
                  </a:lnTo>
                  <a:cubicBezTo>
                    <a:pt x="4312" y="508"/>
                    <a:pt x="3477" y="1"/>
                    <a:pt x="26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77" name="Google Shape;877;p35"/>
            <p:cNvSpPr/>
            <p:nvPr/>
          </p:nvSpPr>
          <p:spPr>
            <a:xfrm rot="860262">
              <a:off x="7739049" y="2525521"/>
              <a:ext cx="143504" cy="99619"/>
            </a:xfrm>
            <a:custGeom>
              <a:avLst/>
              <a:gdLst/>
              <a:ahLst/>
              <a:cxnLst/>
              <a:rect l="l" t="t" r="r" b="b"/>
              <a:pathLst>
                <a:path w="4578" h="3178" extrusionOk="0">
                  <a:moveTo>
                    <a:pt x="4085" y="0"/>
                  </a:moveTo>
                  <a:lnTo>
                    <a:pt x="1" y="1950"/>
                  </a:lnTo>
                  <a:cubicBezTo>
                    <a:pt x="401" y="2727"/>
                    <a:pt x="1190" y="3177"/>
                    <a:pt x="2012" y="3177"/>
                  </a:cubicBezTo>
                  <a:cubicBezTo>
                    <a:pt x="2340" y="3177"/>
                    <a:pt x="2673" y="3105"/>
                    <a:pt x="2989" y="2954"/>
                  </a:cubicBezTo>
                  <a:cubicBezTo>
                    <a:pt x="4090" y="2427"/>
                    <a:pt x="4578" y="1121"/>
                    <a:pt x="408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78" name="Google Shape;878;p35"/>
            <p:cNvSpPr/>
            <p:nvPr/>
          </p:nvSpPr>
          <p:spPr>
            <a:xfrm rot="860262">
              <a:off x="7731028" y="2479753"/>
              <a:ext cx="146701" cy="103944"/>
            </a:xfrm>
            <a:custGeom>
              <a:avLst/>
              <a:gdLst/>
              <a:ahLst/>
              <a:cxnLst/>
              <a:rect l="l" t="t" r="r" b="b"/>
              <a:pathLst>
                <a:path w="4680" h="3316" extrusionOk="0">
                  <a:moveTo>
                    <a:pt x="2597" y="1"/>
                  </a:moveTo>
                  <a:cubicBezTo>
                    <a:pt x="2272" y="1"/>
                    <a:pt x="1941" y="71"/>
                    <a:pt x="1628" y="221"/>
                  </a:cubicBezTo>
                  <a:cubicBezTo>
                    <a:pt x="468" y="776"/>
                    <a:pt x="0" y="2180"/>
                    <a:pt x="595" y="3316"/>
                  </a:cubicBezTo>
                  <a:lnTo>
                    <a:pt x="4679" y="1366"/>
                  </a:lnTo>
                  <a:cubicBezTo>
                    <a:pt x="4310" y="510"/>
                    <a:pt x="3472" y="1"/>
                    <a:pt x="259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79" name="Google Shape;879;p35"/>
            <p:cNvSpPr/>
            <p:nvPr/>
          </p:nvSpPr>
          <p:spPr>
            <a:xfrm rot="860262">
              <a:off x="8247864" y="1729196"/>
              <a:ext cx="146889" cy="103976"/>
            </a:xfrm>
            <a:custGeom>
              <a:avLst/>
              <a:gdLst/>
              <a:ahLst/>
              <a:cxnLst/>
              <a:rect l="l" t="t" r="r" b="b"/>
              <a:pathLst>
                <a:path w="4686" h="3317" extrusionOk="0">
                  <a:moveTo>
                    <a:pt x="2601" y="1"/>
                  </a:moveTo>
                  <a:cubicBezTo>
                    <a:pt x="2275" y="1"/>
                    <a:pt x="1943" y="71"/>
                    <a:pt x="1629" y="221"/>
                  </a:cubicBezTo>
                  <a:cubicBezTo>
                    <a:pt x="469" y="772"/>
                    <a:pt x="1" y="2176"/>
                    <a:pt x="596" y="3316"/>
                  </a:cubicBezTo>
                  <a:lnTo>
                    <a:pt x="4685" y="1367"/>
                  </a:lnTo>
                  <a:cubicBezTo>
                    <a:pt x="4312" y="508"/>
                    <a:pt x="3475" y="1"/>
                    <a:pt x="260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80" name="Google Shape;880;p35"/>
            <p:cNvSpPr/>
            <p:nvPr/>
          </p:nvSpPr>
          <p:spPr>
            <a:xfrm rot="860262">
              <a:off x="8525739" y="1914655"/>
              <a:ext cx="185508" cy="177264"/>
            </a:xfrm>
            <a:custGeom>
              <a:avLst/>
              <a:gdLst/>
              <a:ahLst/>
              <a:cxnLst/>
              <a:rect l="l" t="t" r="r" b="b"/>
              <a:pathLst>
                <a:path w="5918" h="5655" extrusionOk="0">
                  <a:moveTo>
                    <a:pt x="2876" y="564"/>
                  </a:moveTo>
                  <a:cubicBezTo>
                    <a:pt x="3435" y="564"/>
                    <a:pt x="3985" y="770"/>
                    <a:pt x="4412" y="1163"/>
                  </a:cubicBezTo>
                  <a:cubicBezTo>
                    <a:pt x="5084" y="1787"/>
                    <a:pt x="5318" y="2752"/>
                    <a:pt x="5002" y="3610"/>
                  </a:cubicBezTo>
                  <a:cubicBezTo>
                    <a:pt x="4672" y="4530"/>
                    <a:pt x="3806" y="5100"/>
                    <a:pt x="2885" y="5100"/>
                  </a:cubicBezTo>
                  <a:cubicBezTo>
                    <a:pt x="2622" y="5100"/>
                    <a:pt x="2353" y="5054"/>
                    <a:pt x="2092" y="4955"/>
                  </a:cubicBezTo>
                  <a:cubicBezTo>
                    <a:pt x="1234" y="4638"/>
                    <a:pt x="649" y="3834"/>
                    <a:pt x="610" y="2917"/>
                  </a:cubicBezTo>
                  <a:cubicBezTo>
                    <a:pt x="576" y="2006"/>
                    <a:pt x="1092" y="1158"/>
                    <a:pt x="1926" y="773"/>
                  </a:cubicBezTo>
                  <a:cubicBezTo>
                    <a:pt x="2231" y="632"/>
                    <a:pt x="2555" y="564"/>
                    <a:pt x="2876" y="564"/>
                  </a:cubicBezTo>
                  <a:close/>
                  <a:moveTo>
                    <a:pt x="2872" y="1"/>
                  </a:moveTo>
                  <a:cubicBezTo>
                    <a:pt x="2471" y="1"/>
                    <a:pt x="2067" y="86"/>
                    <a:pt x="1687" y="261"/>
                  </a:cubicBezTo>
                  <a:cubicBezTo>
                    <a:pt x="649" y="743"/>
                    <a:pt x="1" y="1801"/>
                    <a:pt x="44" y="2942"/>
                  </a:cubicBezTo>
                  <a:cubicBezTo>
                    <a:pt x="93" y="4082"/>
                    <a:pt x="824" y="5086"/>
                    <a:pt x="1897" y="5481"/>
                  </a:cubicBezTo>
                  <a:cubicBezTo>
                    <a:pt x="2218" y="5599"/>
                    <a:pt x="2547" y="5654"/>
                    <a:pt x="2870" y="5654"/>
                  </a:cubicBezTo>
                  <a:cubicBezTo>
                    <a:pt x="4021" y="5654"/>
                    <a:pt x="5101" y="4946"/>
                    <a:pt x="5523" y="3805"/>
                  </a:cubicBezTo>
                  <a:cubicBezTo>
                    <a:pt x="5918" y="2732"/>
                    <a:pt x="5630" y="1528"/>
                    <a:pt x="4787" y="753"/>
                  </a:cubicBezTo>
                  <a:cubicBezTo>
                    <a:pt x="4255" y="258"/>
                    <a:pt x="3568" y="1"/>
                    <a:pt x="287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81" name="Google Shape;881;p35"/>
            <p:cNvSpPr/>
            <p:nvPr/>
          </p:nvSpPr>
          <p:spPr>
            <a:xfrm rot="860262">
              <a:off x="8391049" y="2102239"/>
              <a:ext cx="195601" cy="177295"/>
            </a:xfrm>
            <a:custGeom>
              <a:avLst/>
              <a:gdLst/>
              <a:ahLst/>
              <a:cxnLst/>
              <a:rect l="l" t="t" r="r" b="b"/>
              <a:pathLst>
                <a:path w="6240" h="5656" extrusionOk="0">
                  <a:moveTo>
                    <a:pt x="3043" y="555"/>
                  </a:moveTo>
                  <a:cubicBezTo>
                    <a:pt x="3306" y="555"/>
                    <a:pt x="3573" y="601"/>
                    <a:pt x="3832" y="697"/>
                  </a:cubicBezTo>
                  <a:lnTo>
                    <a:pt x="3832" y="702"/>
                  </a:lnTo>
                  <a:cubicBezTo>
                    <a:pt x="4407" y="911"/>
                    <a:pt x="4875" y="1350"/>
                    <a:pt x="5124" y="1915"/>
                  </a:cubicBezTo>
                  <a:cubicBezTo>
                    <a:pt x="5558" y="2905"/>
                    <a:pt x="5231" y="4065"/>
                    <a:pt x="4349" y="4684"/>
                  </a:cubicBezTo>
                  <a:cubicBezTo>
                    <a:pt x="3955" y="4962"/>
                    <a:pt x="3498" y="5099"/>
                    <a:pt x="3042" y="5099"/>
                  </a:cubicBezTo>
                  <a:cubicBezTo>
                    <a:pt x="2478" y="5099"/>
                    <a:pt x="1917" y="4889"/>
                    <a:pt x="1483" y="4479"/>
                  </a:cubicBezTo>
                  <a:cubicBezTo>
                    <a:pt x="698" y="3738"/>
                    <a:pt x="542" y="2544"/>
                    <a:pt x="1112" y="1628"/>
                  </a:cubicBezTo>
                  <a:cubicBezTo>
                    <a:pt x="1537" y="945"/>
                    <a:pt x="2275" y="555"/>
                    <a:pt x="3043" y="555"/>
                  </a:cubicBezTo>
                  <a:close/>
                  <a:moveTo>
                    <a:pt x="3047" y="1"/>
                  </a:moveTo>
                  <a:cubicBezTo>
                    <a:pt x="2271" y="1"/>
                    <a:pt x="1515" y="319"/>
                    <a:pt x="971" y="911"/>
                  </a:cubicBezTo>
                  <a:cubicBezTo>
                    <a:pt x="196" y="1750"/>
                    <a:pt x="1" y="2973"/>
                    <a:pt x="483" y="4011"/>
                  </a:cubicBezTo>
                  <a:cubicBezTo>
                    <a:pt x="946" y="5016"/>
                    <a:pt x="1952" y="5656"/>
                    <a:pt x="3050" y="5656"/>
                  </a:cubicBezTo>
                  <a:cubicBezTo>
                    <a:pt x="3087" y="5656"/>
                    <a:pt x="3123" y="5655"/>
                    <a:pt x="3159" y="5654"/>
                  </a:cubicBezTo>
                  <a:cubicBezTo>
                    <a:pt x="4305" y="5605"/>
                    <a:pt x="5304" y="4879"/>
                    <a:pt x="5704" y="3806"/>
                  </a:cubicBezTo>
                  <a:cubicBezTo>
                    <a:pt x="6240" y="2339"/>
                    <a:pt x="5489" y="716"/>
                    <a:pt x="4027" y="175"/>
                  </a:cubicBezTo>
                  <a:cubicBezTo>
                    <a:pt x="3707" y="58"/>
                    <a:pt x="3375" y="1"/>
                    <a:pt x="304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82" name="Google Shape;882;p35"/>
            <p:cNvSpPr/>
            <p:nvPr/>
          </p:nvSpPr>
          <p:spPr>
            <a:xfrm rot="860262">
              <a:off x="8267239" y="2289945"/>
              <a:ext cx="185664" cy="177264"/>
            </a:xfrm>
            <a:custGeom>
              <a:avLst/>
              <a:gdLst/>
              <a:ahLst/>
              <a:cxnLst/>
              <a:rect l="l" t="t" r="r" b="b"/>
              <a:pathLst>
                <a:path w="5923" h="5655" extrusionOk="0">
                  <a:moveTo>
                    <a:pt x="2875" y="563"/>
                  </a:moveTo>
                  <a:cubicBezTo>
                    <a:pt x="3434" y="563"/>
                    <a:pt x="3984" y="769"/>
                    <a:pt x="4411" y="1165"/>
                  </a:cubicBezTo>
                  <a:cubicBezTo>
                    <a:pt x="5089" y="1784"/>
                    <a:pt x="5318" y="2749"/>
                    <a:pt x="5006" y="3612"/>
                  </a:cubicBezTo>
                  <a:cubicBezTo>
                    <a:pt x="4668" y="4531"/>
                    <a:pt x="3800" y="5098"/>
                    <a:pt x="2877" y="5098"/>
                  </a:cubicBezTo>
                  <a:cubicBezTo>
                    <a:pt x="2616" y="5098"/>
                    <a:pt x="2350" y="5053"/>
                    <a:pt x="2091" y="4957"/>
                  </a:cubicBezTo>
                  <a:cubicBezTo>
                    <a:pt x="1233" y="4640"/>
                    <a:pt x="648" y="3836"/>
                    <a:pt x="614" y="2919"/>
                  </a:cubicBezTo>
                  <a:cubicBezTo>
                    <a:pt x="575" y="2003"/>
                    <a:pt x="1097" y="1155"/>
                    <a:pt x="1926" y="770"/>
                  </a:cubicBezTo>
                  <a:cubicBezTo>
                    <a:pt x="2230" y="631"/>
                    <a:pt x="2554" y="563"/>
                    <a:pt x="2875" y="563"/>
                  </a:cubicBezTo>
                  <a:close/>
                  <a:moveTo>
                    <a:pt x="2873" y="1"/>
                  </a:moveTo>
                  <a:cubicBezTo>
                    <a:pt x="2471" y="1"/>
                    <a:pt x="2066" y="87"/>
                    <a:pt x="1687" y="263"/>
                  </a:cubicBezTo>
                  <a:cubicBezTo>
                    <a:pt x="648" y="741"/>
                    <a:pt x="0" y="1798"/>
                    <a:pt x="49" y="2944"/>
                  </a:cubicBezTo>
                  <a:cubicBezTo>
                    <a:pt x="93" y="4084"/>
                    <a:pt x="824" y="5089"/>
                    <a:pt x="1896" y="5483"/>
                  </a:cubicBezTo>
                  <a:lnTo>
                    <a:pt x="1901" y="5483"/>
                  </a:lnTo>
                  <a:cubicBezTo>
                    <a:pt x="2220" y="5599"/>
                    <a:pt x="2546" y="5654"/>
                    <a:pt x="2866" y="5654"/>
                  </a:cubicBezTo>
                  <a:cubicBezTo>
                    <a:pt x="4018" y="5654"/>
                    <a:pt x="5101" y="4946"/>
                    <a:pt x="5528" y="3807"/>
                  </a:cubicBezTo>
                  <a:cubicBezTo>
                    <a:pt x="5922" y="2729"/>
                    <a:pt x="5630" y="1525"/>
                    <a:pt x="4792" y="750"/>
                  </a:cubicBezTo>
                  <a:cubicBezTo>
                    <a:pt x="4257" y="259"/>
                    <a:pt x="3569" y="1"/>
                    <a:pt x="287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83" name="Google Shape;883;p35"/>
            <p:cNvSpPr/>
            <p:nvPr/>
          </p:nvSpPr>
          <p:spPr>
            <a:xfrm rot="860262">
              <a:off x="8128277" y="2476384"/>
              <a:ext cx="195601" cy="177295"/>
            </a:xfrm>
            <a:custGeom>
              <a:avLst/>
              <a:gdLst/>
              <a:ahLst/>
              <a:cxnLst/>
              <a:rect l="l" t="t" r="r" b="b"/>
              <a:pathLst>
                <a:path w="6240" h="5656" extrusionOk="0">
                  <a:moveTo>
                    <a:pt x="3195" y="561"/>
                  </a:moveTo>
                  <a:cubicBezTo>
                    <a:pt x="3734" y="561"/>
                    <a:pt x="4271" y="752"/>
                    <a:pt x="4699" y="1129"/>
                  </a:cubicBezTo>
                  <a:cubicBezTo>
                    <a:pt x="5518" y="1855"/>
                    <a:pt x="5703" y="3054"/>
                    <a:pt x="5142" y="3995"/>
                  </a:cubicBezTo>
                  <a:cubicBezTo>
                    <a:pt x="4722" y="4696"/>
                    <a:pt x="3971" y="5099"/>
                    <a:pt x="3190" y="5099"/>
                  </a:cubicBezTo>
                  <a:cubicBezTo>
                    <a:pt x="2929" y="5099"/>
                    <a:pt x="2665" y="5054"/>
                    <a:pt x="2408" y="4960"/>
                  </a:cubicBezTo>
                  <a:lnTo>
                    <a:pt x="2408" y="4955"/>
                  </a:lnTo>
                  <a:cubicBezTo>
                    <a:pt x="1877" y="4760"/>
                    <a:pt x="1438" y="4375"/>
                    <a:pt x="1180" y="3873"/>
                  </a:cubicBezTo>
                  <a:cubicBezTo>
                    <a:pt x="678" y="2898"/>
                    <a:pt x="941" y="1709"/>
                    <a:pt x="1799" y="1041"/>
                  </a:cubicBezTo>
                  <a:cubicBezTo>
                    <a:pt x="2211" y="720"/>
                    <a:pt x="2703" y="561"/>
                    <a:pt x="3195" y="561"/>
                  </a:cubicBezTo>
                  <a:close/>
                  <a:moveTo>
                    <a:pt x="3197" y="0"/>
                  </a:moveTo>
                  <a:cubicBezTo>
                    <a:pt x="3156" y="0"/>
                    <a:pt x="3116" y="1"/>
                    <a:pt x="3076" y="3"/>
                  </a:cubicBezTo>
                  <a:cubicBezTo>
                    <a:pt x="1935" y="47"/>
                    <a:pt x="931" y="778"/>
                    <a:pt x="536" y="1850"/>
                  </a:cubicBezTo>
                  <a:cubicBezTo>
                    <a:pt x="0" y="3317"/>
                    <a:pt x="751" y="4940"/>
                    <a:pt x="2213" y="5481"/>
                  </a:cubicBezTo>
                  <a:cubicBezTo>
                    <a:pt x="2532" y="5598"/>
                    <a:pt x="2862" y="5655"/>
                    <a:pt x="3189" y="5655"/>
                  </a:cubicBezTo>
                  <a:cubicBezTo>
                    <a:pt x="3966" y="5655"/>
                    <a:pt x="4724" y="5335"/>
                    <a:pt x="5269" y="4745"/>
                  </a:cubicBezTo>
                  <a:cubicBezTo>
                    <a:pt x="6044" y="3902"/>
                    <a:pt x="6239" y="2679"/>
                    <a:pt x="5757" y="1641"/>
                  </a:cubicBezTo>
                  <a:cubicBezTo>
                    <a:pt x="5296" y="639"/>
                    <a:pt x="4295" y="0"/>
                    <a:pt x="319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84" name="Google Shape;884;p35"/>
            <p:cNvSpPr/>
            <p:nvPr/>
          </p:nvSpPr>
          <p:spPr>
            <a:xfrm rot="860262">
              <a:off x="8003525" y="2665198"/>
              <a:ext cx="195444" cy="177326"/>
            </a:xfrm>
            <a:custGeom>
              <a:avLst/>
              <a:gdLst/>
              <a:ahLst/>
              <a:cxnLst/>
              <a:rect l="l" t="t" r="r" b="b"/>
              <a:pathLst>
                <a:path w="6235" h="5657" extrusionOk="0">
                  <a:moveTo>
                    <a:pt x="3033" y="561"/>
                  </a:moveTo>
                  <a:cubicBezTo>
                    <a:pt x="3143" y="561"/>
                    <a:pt x="3253" y="569"/>
                    <a:pt x="3363" y="585"/>
                  </a:cubicBezTo>
                  <a:cubicBezTo>
                    <a:pt x="4426" y="736"/>
                    <a:pt x="5230" y="1613"/>
                    <a:pt x="5298" y="2681"/>
                  </a:cubicBezTo>
                  <a:cubicBezTo>
                    <a:pt x="5367" y="3748"/>
                    <a:pt x="4679" y="4718"/>
                    <a:pt x="3646" y="5006"/>
                  </a:cubicBezTo>
                  <a:cubicBezTo>
                    <a:pt x="3444" y="5062"/>
                    <a:pt x="3241" y="5089"/>
                    <a:pt x="3040" y="5089"/>
                  </a:cubicBezTo>
                  <a:cubicBezTo>
                    <a:pt x="2211" y="5089"/>
                    <a:pt x="1429" y="4630"/>
                    <a:pt x="1029" y="3865"/>
                  </a:cubicBezTo>
                  <a:cubicBezTo>
                    <a:pt x="736" y="3305"/>
                    <a:pt x="697" y="2642"/>
                    <a:pt x="916" y="2042"/>
                  </a:cubicBezTo>
                  <a:lnTo>
                    <a:pt x="912" y="2042"/>
                  </a:lnTo>
                  <a:cubicBezTo>
                    <a:pt x="1243" y="1143"/>
                    <a:pt x="2099" y="561"/>
                    <a:pt x="3033" y="561"/>
                  </a:cubicBezTo>
                  <a:close/>
                  <a:moveTo>
                    <a:pt x="3043" y="1"/>
                  </a:moveTo>
                  <a:cubicBezTo>
                    <a:pt x="2268" y="1"/>
                    <a:pt x="1510" y="319"/>
                    <a:pt x="965" y="911"/>
                  </a:cubicBezTo>
                  <a:cubicBezTo>
                    <a:pt x="190" y="1750"/>
                    <a:pt x="0" y="2973"/>
                    <a:pt x="478" y="4011"/>
                  </a:cubicBezTo>
                  <a:cubicBezTo>
                    <a:pt x="940" y="5017"/>
                    <a:pt x="1946" y="5656"/>
                    <a:pt x="3049" y="5656"/>
                  </a:cubicBezTo>
                  <a:cubicBezTo>
                    <a:pt x="3086" y="5656"/>
                    <a:pt x="3122" y="5655"/>
                    <a:pt x="3159" y="5654"/>
                  </a:cubicBezTo>
                  <a:cubicBezTo>
                    <a:pt x="4299" y="5605"/>
                    <a:pt x="5303" y="4879"/>
                    <a:pt x="5698" y="3802"/>
                  </a:cubicBezTo>
                  <a:cubicBezTo>
                    <a:pt x="6234" y="2340"/>
                    <a:pt x="5484" y="716"/>
                    <a:pt x="4021" y="175"/>
                  </a:cubicBezTo>
                  <a:cubicBezTo>
                    <a:pt x="3702" y="58"/>
                    <a:pt x="3371" y="1"/>
                    <a:pt x="304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85" name="Google Shape;885;p35"/>
            <p:cNvSpPr/>
            <p:nvPr/>
          </p:nvSpPr>
          <p:spPr>
            <a:xfrm rot="860262">
              <a:off x="7712132" y="2463286"/>
              <a:ext cx="185664" cy="177232"/>
            </a:xfrm>
            <a:custGeom>
              <a:avLst/>
              <a:gdLst/>
              <a:ahLst/>
              <a:cxnLst/>
              <a:rect l="l" t="t" r="r" b="b"/>
              <a:pathLst>
                <a:path w="5923" h="5654" extrusionOk="0">
                  <a:moveTo>
                    <a:pt x="3058" y="561"/>
                  </a:moveTo>
                  <a:cubicBezTo>
                    <a:pt x="4614" y="561"/>
                    <a:pt x="5725" y="2123"/>
                    <a:pt x="5177" y="3612"/>
                  </a:cubicBezTo>
                  <a:lnTo>
                    <a:pt x="5172" y="3612"/>
                  </a:lnTo>
                  <a:cubicBezTo>
                    <a:pt x="4860" y="4456"/>
                    <a:pt x="4085" y="5031"/>
                    <a:pt x="3188" y="5089"/>
                  </a:cubicBezTo>
                  <a:cubicBezTo>
                    <a:pt x="3143" y="5092"/>
                    <a:pt x="3097" y="5093"/>
                    <a:pt x="3052" y="5093"/>
                  </a:cubicBezTo>
                  <a:cubicBezTo>
                    <a:pt x="2207" y="5093"/>
                    <a:pt x="1427" y="4624"/>
                    <a:pt x="1034" y="3866"/>
                  </a:cubicBezTo>
                  <a:cubicBezTo>
                    <a:pt x="283" y="2413"/>
                    <a:pt x="1278" y="668"/>
                    <a:pt x="2910" y="566"/>
                  </a:cubicBezTo>
                  <a:cubicBezTo>
                    <a:pt x="2960" y="563"/>
                    <a:pt x="3009" y="561"/>
                    <a:pt x="3058" y="561"/>
                  </a:cubicBezTo>
                  <a:close/>
                  <a:moveTo>
                    <a:pt x="3048" y="0"/>
                  </a:moveTo>
                  <a:cubicBezTo>
                    <a:pt x="1897" y="0"/>
                    <a:pt x="818" y="709"/>
                    <a:pt x="400" y="1853"/>
                  </a:cubicBezTo>
                  <a:cubicBezTo>
                    <a:pt x="0" y="2925"/>
                    <a:pt x="293" y="4129"/>
                    <a:pt x="1131" y="4904"/>
                  </a:cubicBezTo>
                  <a:cubicBezTo>
                    <a:pt x="1666" y="5396"/>
                    <a:pt x="2354" y="5654"/>
                    <a:pt x="3050" y="5654"/>
                  </a:cubicBezTo>
                  <a:cubicBezTo>
                    <a:pt x="3452" y="5654"/>
                    <a:pt x="3856" y="5568"/>
                    <a:pt x="4236" y="5391"/>
                  </a:cubicBezTo>
                  <a:cubicBezTo>
                    <a:pt x="5274" y="4914"/>
                    <a:pt x="5923" y="3856"/>
                    <a:pt x="5874" y="2715"/>
                  </a:cubicBezTo>
                  <a:cubicBezTo>
                    <a:pt x="5830" y="1570"/>
                    <a:pt x="5099" y="566"/>
                    <a:pt x="4027" y="176"/>
                  </a:cubicBezTo>
                  <a:cubicBezTo>
                    <a:pt x="3703" y="57"/>
                    <a:pt x="3373" y="0"/>
                    <a:pt x="304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86" name="Google Shape;886;p35"/>
            <p:cNvSpPr/>
            <p:nvPr/>
          </p:nvSpPr>
          <p:spPr>
            <a:xfrm rot="860262">
              <a:off x="7841340" y="2276765"/>
              <a:ext cx="195601" cy="177201"/>
            </a:xfrm>
            <a:custGeom>
              <a:avLst/>
              <a:gdLst/>
              <a:ahLst/>
              <a:cxnLst/>
              <a:rect l="l" t="t" r="r" b="b"/>
              <a:pathLst>
                <a:path w="6240" h="5653" extrusionOk="0">
                  <a:moveTo>
                    <a:pt x="3049" y="560"/>
                  </a:moveTo>
                  <a:cubicBezTo>
                    <a:pt x="3588" y="560"/>
                    <a:pt x="4125" y="750"/>
                    <a:pt x="4553" y="1127"/>
                  </a:cubicBezTo>
                  <a:cubicBezTo>
                    <a:pt x="5372" y="1854"/>
                    <a:pt x="5557" y="3058"/>
                    <a:pt x="4997" y="3994"/>
                  </a:cubicBezTo>
                  <a:cubicBezTo>
                    <a:pt x="4577" y="4694"/>
                    <a:pt x="3827" y="5100"/>
                    <a:pt x="3046" y="5100"/>
                  </a:cubicBezTo>
                  <a:cubicBezTo>
                    <a:pt x="2785" y="5100"/>
                    <a:pt x="2519" y="5054"/>
                    <a:pt x="2262" y="4959"/>
                  </a:cubicBezTo>
                  <a:cubicBezTo>
                    <a:pt x="1731" y="4764"/>
                    <a:pt x="1292" y="4374"/>
                    <a:pt x="1034" y="3872"/>
                  </a:cubicBezTo>
                  <a:cubicBezTo>
                    <a:pt x="532" y="2902"/>
                    <a:pt x="795" y="1712"/>
                    <a:pt x="1653" y="1040"/>
                  </a:cubicBezTo>
                  <a:cubicBezTo>
                    <a:pt x="2065" y="719"/>
                    <a:pt x="2558" y="560"/>
                    <a:pt x="3049" y="560"/>
                  </a:cubicBezTo>
                  <a:close/>
                  <a:moveTo>
                    <a:pt x="3044" y="0"/>
                  </a:moveTo>
                  <a:cubicBezTo>
                    <a:pt x="2270" y="0"/>
                    <a:pt x="1515" y="320"/>
                    <a:pt x="971" y="908"/>
                  </a:cubicBezTo>
                  <a:cubicBezTo>
                    <a:pt x="196" y="1746"/>
                    <a:pt x="1" y="2970"/>
                    <a:pt x="478" y="4008"/>
                  </a:cubicBezTo>
                  <a:cubicBezTo>
                    <a:pt x="941" y="5013"/>
                    <a:pt x="1947" y="5653"/>
                    <a:pt x="3050" y="5653"/>
                  </a:cubicBezTo>
                  <a:cubicBezTo>
                    <a:pt x="3086" y="5653"/>
                    <a:pt x="3123" y="5652"/>
                    <a:pt x="3159" y="5651"/>
                  </a:cubicBezTo>
                  <a:cubicBezTo>
                    <a:pt x="4300" y="5607"/>
                    <a:pt x="5304" y="4881"/>
                    <a:pt x="5699" y="3808"/>
                  </a:cubicBezTo>
                  <a:cubicBezTo>
                    <a:pt x="6240" y="2341"/>
                    <a:pt x="5489" y="713"/>
                    <a:pt x="4027" y="177"/>
                  </a:cubicBezTo>
                  <a:cubicBezTo>
                    <a:pt x="3706" y="58"/>
                    <a:pt x="3373" y="0"/>
                    <a:pt x="304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87" name="Google Shape;887;p35"/>
            <p:cNvSpPr/>
            <p:nvPr/>
          </p:nvSpPr>
          <p:spPr>
            <a:xfrm rot="860262">
              <a:off x="7975992" y="2089333"/>
              <a:ext cx="185508" cy="177170"/>
            </a:xfrm>
            <a:custGeom>
              <a:avLst/>
              <a:gdLst/>
              <a:ahLst/>
              <a:cxnLst/>
              <a:rect l="l" t="t" r="r" b="b"/>
              <a:pathLst>
                <a:path w="5918" h="5652" extrusionOk="0">
                  <a:moveTo>
                    <a:pt x="2869" y="561"/>
                  </a:moveTo>
                  <a:cubicBezTo>
                    <a:pt x="3428" y="561"/>
                    <a:pt x="3979" y="768"/>
                    <a:pt x="4407" y="1164"/>
                  </a:cubicBezTo>
                  <a:cubicBezTo>
                    <a:pt x="5084" y="1783"/>
                    <a:pt x="5313" y="2748"/>
                    <a:pt x="5001" y="3611"/>
                  </a:cubicBezTo>
                  <a:cubicBezTo>
                    <a:pt x="4667" y="4528"/>
                    <a:pt x="3798" y="5097"/>
                    <a:pt x="2874" y="5097"/>
                  </a:cubicBezTo>
                  <a:cubicBezTo>
                    <a:pt x="2614" y="5097"/>
                    <a:pt x="2350" y="5052"/>
                    <a:pt x="2091" y="4957"/>
                  </a:cubicBezTo>
                  <a:cubicBezTo>
                    <a:pt x="1229" y="4635"/>
                    <a:pt x="644" y="3835"/>
                    <a:pt x="610" y="2919"/>
                  </a:cubicBezTo>
                  <a:cubicBezTo>
                    <a:pt x="571" y="2003"/>
                    <a:pt x="1092" y="1155"/>
                    <a:pt x="1921" y="770"/>
                  </a:cubicBezTo>
                  <a:cubicBezTo>
                    <a:pt x="2225" y="629"/>
                    <a:pt x="2548" y="561"/>
                    <a:pt x="2869" y="561"/>
                  </a:cubicBezTo>
                  <a:close/>
                  <a:moveTo>
                    <a:pt x="2872" y="0"/>
                  </a:moveTo>
                  <a:cubicBezTo>
                    <a:pt x="2471" y="0"/>
                    <a:pt x="2067" y="86"/>
                    <a:pt x="1687" y="263"/>
                  </a:cubicBezTo>
                  <a:cubicBezTo>
                    <a:pt x="649" y="740"/>
                    <a:pt x="0" y="1798"/>
                    <a:pt x="44" y="2939"/>
                  </a:cubicBezTo>
                  <a:cubicBezTo>
                    <a:pt x="93" y="4084"/>
                    <a:pt x="824" y="5083"/>
                    <a:pt x="1896" y="5478"/>
                  </a:cubicBezTo>
                  <a:cubicBezTo>
                    <a:pt x="2218" y="5596"/>
                    <a:pt x="2547" y="5652"/>
                    <a:pt x="2870" y="5652"/>
                  </a:cubicBezTo>
                  <a:cubicBezTo>
                    <a:pt x="4020" y="5652"/>
                    <a:pt x="5101" y="4946"/>
                    <a:pt x="5523" y="3801"/>
                  </a:cubicBezTo>
                  <a:cubicBezTo>
                    <a:pt x="5918" y="2729"/>
                    <a:pt x="5630" y="1525"/>
                    <a:pt x="4787" y="750"/>
                  </a:cubicBezTo>
                  <a:cubicBezTo>
                    <a:pt x="4255" y="258"/>
                    <a:pt x="3568" y="0"/>
                    <a:pt x="287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88" name="Google Shape;888;p35"/>
            <p:cNvSpPr/>
            <p:nvPr/>
          </p:nvSpPr>
          <p:spPr>
            <a:xfrm rot="860262">
              <a:off x="8099805" y="1901631"/>
              <a:ext cx="195476" cy="177170"/>
            </a:xfrm>
            <a:custGeom>
              <a:avLst/>
              <a:gdLst/>
              <a:ahLst/>
              <a:cxnLst/>
              <a:rect l="l" t="t" r="r" b="b"/>
              <a:pathLst>
                <a:path w="6236" h="5652" extrusionOk="0">
                  <a:moveTo>
                    <a:pt x="3047" y="558"/>
                  </a:moveTo>
                  <a:cubicBezTo>
                    <a:pt x="3585" y="558"/>
                    <a:pt x="4121" y="748"/>
                    <a:pt x="4549" y="1125"/>
                  </a:cubicBezTo>
                  <a:cubicBezTo>
                    <a:pt x="5368" y="1847"/>
                    <a:pt x="5553" y="3051"/>
                    <a:pt x="4992" y="3986"/>
                  </a:cubicBezTo>
                  <a:cubicBezTo>
                    <a:pt x="4573" y="4690"/>
                    <a:pt x="3827" y="5093"/>
                    <a:pt x="3049" y="5093"/>
                  </a:cubicBezTo>
                  <a:cubicBezTo>
                    <a:pt x="2787" y="5093"/>
                    <a:pt x="2521" y="5047"/>
                    <a:pt x="2263" y="4952"/>
                  </a:cubicBezTo>
                  <a:cubicBezTo>
                    <a:pt x="1731" y="4757"/>
                    <a:pt x="1293" y="4367"/>
                    <a:pt x="1034" y="3865"/>
                  </a:cubicBezTo>
                  <a:cubicBezTo>
                    <a:pt x="532" y="2895"/>
                    <a:pt x="791" y="1705"/>
                    <a:pt x="1653" y="1037"/>
                  </a:cubicBezTo>
                  <a:cubicBezTo>
                    <a:pt x="2065" y="716"/>
                    <a:pt x="2557" y="558"/>
                    <a:pt x="3047" y="558"/>
                  </a:cubicBezTo>
                  <a:close/>
                  <a:moveTo>
                    <a:pt x="3043" y="0"/>
                  </a:moveTo>
                  <a:cubicBezTo>
                    <a:pt x="2268" y="0"/>
                    <a:pt x="1510" y="317"/>
                    <a:pt x="966" y="906"/>
                  </a:cubicBezTo>
                  <a:cubicBezTo>
                    <a:pt x="191" y="1749"/>
                    <a:pt x="1" y="2973"/>
                    <a:pt x="479" y="4011"/>
                  </a:cubicBezTo>
                  <a:cubicBezTo>
                    <a:pt x="939" y="5012"/>
                    <a:pt x="1940" y="5651"/>
                    <a:pt x="3039" y="5651"/>
                  </a:cubicBezTo>
                  <a:cubicBezTo>
                    <a:pt x="3079" y="5651"/>
                    <a:pt x="3119" y="5650"/>
                    <a:pt x="3159" y="5649"/>
                  </a:cubicBezTo>
                  <a:cubicBezTo>
                    <a:pt x="4300" y="5605"/>
                    <a:pt x="5304" y="4874"/>
                    <a:pt x="5699" y="3801"/>
                  </a:cubicBezTo>
                  <a:cubicBezTo>
                    <a:pt x="6235" y="2339"/>
                    <a:pt x="5485" y="711"/>
                    <a:pt x="4022" y="175"/>
                  </a:cubicBezTo>
                  <a:cubicBezTo>
                    <a:pt x="3703" y="57"/>
                    <a:pt x="3371" y="0"/>
                    <a:pt x="304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89" name="Google Shape;889;p35"/>
            <p:cNvSpPr/>
            <p:nvPr/>
          </p:nvSpPr>
          <p:spPr>
            <a:xfrm rot="860262">
              <a:off x="8229018" y="1713891"/>
              <a:ext cx="195601" cy="177295"/>
            </a:xfrm>
            <a:custGeom>
              <a:avLst/>
              <a:gdLst/>
              <a:ahLst/>
              <a:cxnLst/>
              <a:rect l="l" t="t" r="r" b="b"/>
              <a:pathLst>
                <a:path w="6240" h="5656" extrusionOk="0">
                  <a:moveTo>
                    <a:pt x="3049" y="558"/>
                  </a:moveTo>
                  <a:cubicBezTo>
                    <a:pt x="3587" y="558"/>
                    <a:pt x="4125" y="748"/>
                    <a:pt x="4553" y="1125"/>
                  </a:cubicBezTo>
                  <a:cubicBezTo>
                    <a:pt x="5372" y="1852"/>
                    <a:pt x="5557" y="3055"/>
                    <a:pt x="4996" y="3991"/>
                  </a:cubicBezTo>
                  <a:cubicBezTo>
                    <a:pt x="4577" y="4695"/>
                    <a:pt x="3828" y="5098"/>
                    <a:pt x="3049" y="5098"/>
                  </a:cubicBezTo>
                  <a:cubicBezTo>
                    <a:pt x="2786" y="5098"/>
                    <a:pt x="2520" y="5052"/>
                    <a:pt x="2262" y="4956"/>
                  </a:cubicBezTo>
                  <a:cubicBezTo>
                    <a:pt x="1731" y="4761"/>
                    <a:pt x="1292" y="4372"/>
                    <a:pt x="1034" y="3869"/>
                  </a:cubicBezTo>
                  <a:cubicBezTo>
                    <a:pt x="531" y="2899"/>
                    <a:pt x="790" y="1705"/>
                    <a:pt x="1653" y="1037"/>
                  </a:cubicBezTo>
                  <a:cubicBezTo>
                    <a:pt x="2064" y="716"/>
                    <a:pt x="2557" y="558"/>
                    <a:pt x="3049" y="558"/>
                  </a:cubicBezTo>
                  <a:close/>
                  <a:moveTo>
                    <a:pt x="3044" y="0"/>
                  </a:moveTo>
                  <a:cubicBezTo>
                    <a:pt x="2271" y="0"/>
                    <a:pt x="1515" y="318"/>
                    <a:pt x="970" y="911"/>
                  </a:cubicBezTo>
                  <a:cubicBezTo>
                    <a:pt x="190" y="1749"/>
                    <a:pt x="0" y="2973"/>
                    <a:pt x="478" y="4011"/>
                  </a:cubicBezTo>
                  <a:cubicBezTo>
                    <a:pt x="940" y="5016"/>
                    <a:pt x="1946" y="5656"/>
                    <a:pt x="3045" y="5656"/>
                  </a:cubicBezTo>
                  <a:cubicBezTo>
                    <a:pt x="3081" y="5656"/>
                    <a:pt x="3117" y="5655"/>
                    <a:pt x="3154" y="5653"/>
                  </a:cubicBezTo>
                  <a:cubicBezTo>
                    <a:pt x="4299" y="5610"/>
                    <a:pt x="5303" y="4878"/>
                    <a:pt x="5698" y="3806"/>
                  </a:cubicBezTo>
                  <a:cubicBezTo>
                    <a:pt x="6239" y="2339"/>
                    <a:pt x="5489" y="716"/>
                    <a:pt x="4021" y="175"/>
                  </a:cubicBezTo>
                  <a:cubicBezTo>
                    <a:pt x="3702" y="57"/>
                    <a:pt x="3372" y="0"/>
                    <a:pt x="304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90" name="Google Shape;890;p35"/>
            <p:cNvSpPr/>
            <p:nvPr/>
          </p:nvSpPr>
          <p:spPr>
            <a:xfrm rot="860262">
              <a:off x="7700764" y="1611397"/>
              <a:ext cx="1022048" cy="1332376"/>
            </a:xfrm>
            <a:custGeom>
              <a:avLst/>
              <a:gdLst/>
              <a:ahLst/>
              <a:cxnLst/>
              <a:rect l="l" t="t" r="r" b="b"/>
              <a:pathLst>
                <a:path w="32605" h="42505" extrusionOk="0">
                  <a:moveTo>
                    <a:pt x="16030" y="2845"/>
                  </a:moveTo>
                  <a:cubicBezTo>
                    <a:pt x="16727" y="2845"/>
                    <a:pt x="17416" y="3101"/>
                    <a:pt x="17947" y="3593"/>
                  </a:cubicBezTo>
                  <a:cubicBezTo>
                    <a:pt x="18786" y="4373"/>
                    <a:pt x="19078" y="5576"/>
                    <a:pt x="18683" y="6649"/>
                  </a:cubicBezTo>
                  <a:lnTo>
                    <a:pt x="18683" y="6639"/>
                  </a:lnTo>
                  <a:cubicBezTo>
                    <a:pt x="18264" y="7786"/>
                    <a:pt x="17181" y="8498"/>
                    <a:pt x="16024" y="8498"/>
                  </a:cubicBezTo>
                  <a:cubicBezTo>
                    <a:pt x="15702" y="8498"/>
                    <a:pt x="15373" y="8443"/>
                    <a:pt x="15052" y="8326"/>
                  </a:cubicBezTo>
                  <a:cubicBezTo>
                    <a:pt x="13980" y="7931"/>
                    <a:pt x="13253" y="6927"/>
                    <a:pt x="13205" y="5786"/>
                  </a:cubicBezTo>
                  <a:cubicBezTo>
                    <a:pt x="13161" y="4646"/>
                    <a:pt x="13804" y="3588"/>
                    <a:pt x="14842" y="3105"/>
                  </a:cubicBezTo>
                  <a:cubicBezTo>
                    <a:pt x="15222" y="2930"/>
                    <a:pt x="15628" y="2845"/>
                    <a:pt x="16030" y="2845"/>
                  </a:cubicBezTo>
                  <a:close/>
                  <a:moveTo>
                    <a:pt x="26620" y="6737"/>
                  </a:moveTo>
                  <a:cubicBezTo>
                    <a:pt x="27316" y="6737"/>
                    <a:pt x="28004" y="6996"/>
                    <a:pt x="28539" y="7487"/>
                  </a:cubicBezTo>
                  <a:cubicBezTo>
                    <a:pt x="29377" y="8262"/>
                    <a:pt x="29670" y="9466"/>
                    <a:pt x="29275" y="10543"/>
                  </a:cubicBezTo>
                  <a:lnTo>
                    <a:pt x="29275" y="10539"/>
                  </a:lnTo>
                  <a:cubicBezTo>
                    <a:pt x="28852" y="11684"/>
                    <a:pt x="27770" y="12393"/>
                    <a:pt x="26617" y="12393"/>
                  </a:cubicBezTo>
                  <a:cubicBezTo>
                    <a:pt x="26294" y="12393"/>
                    <a:pt x="25965" y="12338"/>
                    <a:pt x="25644" y="12220"/>
                  </a:cubicBezTo>
                  <a:cubicBezTo>
                    <a:pt x="24571" y="11825"/>
                    <a:pt x="23840" y="10821"/>
                    <a:pt x="23796" y="9676"/>
                  </a:cubicBezTo>
                  <a:cubicBezTo>
                    <a:pt x="23748" y="8535"/>
                    <a:pt x="24396" y="7477"/>
                    <a:pt x="25434" y="7000"/>
                  </a:cubicBezTo>
                  <a:cubicBezTo>
                    <a:pt x="25814" y="6823"/>
                    <a:pt x="26218" y="6737"/>
                    <a:pt x="26620" y="6737"/>
                  </a:cubicBezTo>
                  <a:close/>
                  <a:moveTo>
                    <a:pt x="13523" y="9669"/>
                  </a:moveTo>
                  <a:cubicBezTo>
                    <a:pt x="14219" y="9669"/>
                    <a:pt x="14905" y="9925"/>
                    <a:pt x="15437" y="10417"/>
                  </a:cubicBezTo>
                  <a:cubicBezTo>
                    <a:pt x="16275" y="11197"/>
                    <a:pt x="16568" y="12400"/>
                    <a:pt x="16173" y="13473"/>
                  </a:cubicBezTo>
                  <a:lnTo>
                    <a:pt x="16173" y="13458"/>
                  </a:lnTo>
                  <a:cubicBezTo>
                    <a:pt x="15754" y="14609"/>
                    <a:pt x="14667" y="15322"/>
                    <a:pt x="13512" y="15322"/>
                  </a:cubicBezTo>
                  <a:cubicBezTo>
                    <a:pt x="13189" y="15322"/>
                    <a:pt x="12862" y="15267"/>
                    <a:pt x="12542" y="15150"/>
                  </a:cubicBezTo>
                  <a:cubicBezTo>
                    <a:pt x="11469" y="14750"/>
                    <a:pt x="10738" y="13751"/>
                    <a:pt x="10694" y="12605"/>
                  </a:cubicBezTo>
                  <a:cubicBezTo>
                    <a:pt x="10650" y="11465"/>
                    <a:pt x="11299" y="10407"/>
                    <a:pt x="12337" y="9929"/>
                  </a:cubicBezTo>
                  <a:cubicBezTo>
                    <a:pt x="12717" y="9754"/>
                    <a:pt x="13122" y="9669"/>
                    <a:pt x="13523" y="9669"/>
                  </a:cubicBezTo>
                  <a:close/>
                  <a:moveTo>
                    <a:pt x="24106" y="13560"/>
                  </a:moveTo>
                  <a:cubicBezTo>
                    <a:pt x="24805" y="13560"/>
                    <a:pt x="25496" y="13818"/>
                    <a:pt x="26029" y="14311"/>
                  </a:cubicBezTo>
                  <a:cubicBezTo>
                    <a:pt x="26867" y="15086"/>
                    <a:pt x="27160" y="16290"/>
                    <a:pt x="26765" y="17367"/>
                  </a:cubicBezTo>
                  <a:lnTo>
                    <a:pt x="26765" y="17362"/>
                  </a:lnTo>
                  <a:cubicBezTo>
                    <a:pt x="26342" y="18504"/>
                    <a:pt x="25260" y="19212"/>
                    <a:pt x="24107" y="19212"/>
                  </a:cubicBezTo>
                  <a:cubicBezTo>
                    <a:pt x="23784" y="19212"/>
                    <a:pt x="23455" y="19157"/>
                    <a:pt x="23133" y="19039"/>
                  </a:cubicBezTo>
                  <a:cubicBezTo>
                    <a:pt x="22061" y="18644"/>
                    <a:pt x="21330" y="17640"/>
                    <a:pt x="21286" y="16500"/>
                  </a:cubicBezTo>
                  <a:cubicBezTo>
                    <a:pt x="21242" y="15354"/>
                    <a:pt x="21886" y="14301"/>
                    <a:pt x="22924" y="13819"/>
                  </a:cubicBezTo>
                  <a:cubicBezTo>
                    <a:pt x="23302" y="13645"/>
                    <a:pt x="23705" y="13560"/>
                    <a:pt x="24106" y="13560"/>
                  </a:cubicBezTo>
                  <a:close/>
                  <a:moveTo>
                    <a:pt x="11008" y="16488"/>
                  </a:moveTo>
                  <a:cubicBezTo>
                    <a:pt x="11704" y="16488"/>
                    <a:pt x="12390" y="16744"/>
                    <a:pt x="12922" y="17236"/>
                  </a:cubicBezTo>
                  <a:cubicBezTo>
                    <a:pt x="13765" y="18016"/>
                    <a:pt x="14053" y="19220"/>
                    <a:pt x="13658" y="20292"/>
                  </a:cubicBezTo>
                  <a:lnTo>
                    <a:pt x="13658" y="20277"/>
                  </a:lnTo>
                  <a:cubicBezTo>
                    <a:pt x="13242" y="21428"/>
                    <a:pt x="12157" y="22141"/>
                    <a:pt x="11001" y="22141"/>
                  </a:cubicBezTo>
                  <a:cubicBezTo>
                    <a:pt x="10679" y="22141"/>
                    <a:pt x="10351" y="22086"/>
                    <a:pt x="10031" y="21969"/>
                  </a:cubicBezTo>
                  <a:cubicBezTo>
                    <a:pt x="8959" y="21574"/>
                    <a:pt x="8228" y="20570"/>
                    <a:pt x="8179" y="19429"/>
                  </a:cubicBezTo>
                  <a:cubicBezTo>
                    <a:pt x="8135" y="18289"/>
                    <a:pt x="8784" y="17231"/>
                    <a:pt x="9822" y="16748"/>
                  </a:cubicBezTo>
                  <a:cubicBezTo>
                    <a:pt x="10202" y="16574"/>
                    <a:pt x="10607" y="16488"/>
                    <a:pt x="11008" y="16488"/>
                  </a:cubicBezTo>
                  <a:close/>
                  <a:moveTo>
                    <a:pt x="21596" y="20381"/>
                  </a:moveTo>
                  <a:cubicBezTo>
                    <a:pt x="22293" y="20381"/>
                    <a:pt x="22982" y="20639"/>
                    <a:pt x="23514" y="21130"/>
                  </a:cubicBezTo>
                  <a:cubicBezTo>
                    <a:pt x="24352" y="21905"/>
                    <a:pt x="24644" y="23109"/>
                    <a:pt x="24250" y="24186"/>
                  </a:cubicBezTo>
                  <a:lnTo>
                    <a:pt x="24250" y="24182"/>
                  </a:lnTo>
                  <a:cubicBezTo>
                    <a:pt x="23831" y="25328"/>
                    <a:pt x="22746" y="26036"/>
                    <a:pt x="21594" y="26036"/>
                  </a:cubicBezTo>
                  <a:cubicBezTo>
                    <a:pt x="21271" y="26036"/>
                    <a:pt x="20943" y="25981"/>
                    <a:pt x="20623" y="25863"/>
                  </a:cubicBezTo>
                  <a:cubicBezTo>
                    <a:pt x="19546" y="25468"/>
                    <a:pt x="18820" y="24464"/>
                    <a:pt x="18771" y="23324"/>
                  </a:cubicBezTo>
                  <a:cubicBezTo>
                    <a:pt x="18727" y="22178"/>
                    <a:pt x="19370" y="21121"/>
                    <a:pt x="20409" y="20643"/>
                  </a:cubicBezTo>
                  <a:cubicBezTo>
                    <a:pt x="20788" y="20466"/>
                    <a:pt x="21194" y="20381"/>
                    <a:pt x="21596" y="20381"/>
                  </a:cubicBezTo>
                  <a:close/>
                  <a:moveTo>
                    <a:pt x="8497" y="23310"/>
                  </a:moveTo>
                  <a:cubicBezTo>
                    <a:pt x="9193" y="23310"/>
                    <a:pt x="9880" y="23568"/>
                    <a:pt x="10412" y="24060"/>
                  </a:cubicBezTo>
                  <a:cubicBezTo>
                    <a:pt x="11255" y="24840"/>
                    <a:pt x="11542" y="26044"/>
                    <a:pt x="11148" y="27116"/>
                  </a:cubicBezTo>
                  <a:lnTo>
                    <a:pt x="11148" y="27101"/>
                  </a:lnTo>
                  <a:cubicBezTo>
                    <a:pt x="10728" y="28250"/>
                    <a:pt x="9641" y="28963"/>
                    <a:pt x="8485" y="28963"/>
                  </a:cubicBezTo>
                  <a:cubicBezTo>
                    <a:pt x="8165" y="28963"/>
                    <a:pt x="7839" y="28908"/>
                    <a:pt x="7521" y="28793"/>
                  </a:cubicBezTo>
                  <a:cubicBezTo>
                    <a:pt x="6444" y="28398"/>
                    <a:pt x="5718" y="27394"/>
                    <a:pt x="5669" y="26248"/>
                  </a:cubicBezTo>
                  <a:cubicBezTo>
                    <a:pt x="5625" y="25108"/>
                    <a:pt x="6273" y="24050"/>
                    <a:pt x="7312" y="23572"/>
                  </a:cubicBezTo>
                  <a:cubicBezTo>
                    <a:pt x="7691" y="23396"/>
                    <a:pt x="8096" y="23310"/>
                    <a:pt x="8497" y="23310"/>
                  </a:cubicBezTo>
                  <a:close/>
                  <a:moveTo>
                    <a:pt x="19084" y="27203"/>
                  </a:moveTo>
                  <a:cubicBezTo>
                    <a:pt x="19782" y="27203"/>
                    <a:pt x="20470" y="27462"/>
                    <a:pt x="21003" y="27954"/>
                  </a:cubicBezTo>
                  <a:cubicBezTo>
                    <a:pt x="21847" y="28729"/>
                    <a:pt x="22134" y="29933"/>
                    <a:pt x="21739" y="31010"/>
                  </a:cubicBezTo>
                  <a:lnTo>
                    <a:pt x="21739" y="31001"/>
                  </a:lnTo>
                  <a:cubicBezTo>
                    <a:pt x="21317" y="32147"/>
                    <a:pt x="20234" y="32855"/>
                    <a:pt x="19081" y="32855"/>
                  </a:cubicBezTo>
                  <a:cubicBezTo>
                    <a:pt x="18758" y="32855"/>
                    <a:pt x="18429" y="32800"/>
                    <a:pt x="18108" y="32682"/>
                  </a:cubicBezTo>
                  <a:cubicBezTo>
                    <a:pt x="17036" y="32288"/>
                    <a:pt x="16309" y="31288"/>
                    <a:pt x="16261" y="30143"/>
                  </a:cubicBezTo>
                  <a:cubicBezTo>
                    <a:pt x="16217" y="29002"/>
                    <a:pt x="16865" y="27945"/>
                    <a:pt x="17903" y="27462"/>
                  </a:cubicBezTo>
                  <a:cubicBezTo>
                    <a:pt x="18281" y="27288"/>
                    <a:pt x="18684" y="27203"/>
                    <a:pt x="19084" y="27203"/>
                  </a:cubicBezTo>
                  <a:close/>
                  <a:moveTo>
                    <a:pt x="5983" y="30134"/>
                  </a:moveTo>
                  <a:cubicBezTo>
                    <a:pt x="6681" y="30134"/>
                    <a:pt x="7370" y="30392"/>
                    <a:pt x="7901" y="30884"/>
                  </a:cubicBezTo>
                  <a:cubicBezTo>
                    <a:pt x="8740" y="31659"/>
                    <a:pt x="9032" y="32863"/>
                    <a:pt x="8637" y="33935"/>
                  </a:cubicBezTo>
                  <a:lnTo>
                    <a:pt x="8637" y="33920"/>
                  </a:lnTo>
                  <a:cubicBezTo>
                    <a:pt x="8218" y="35071"/>
                    <a:pt x="7134" y="35784"/>
                    <a:pt x="5978" y="35784"/>
                  </a:cubicBezTo>
                  <a:cubicBezTo>
                    <a:pt x="5655" y="35784"/>
                    <a:pt x="5327" y="35729"/>
                    <a:pt x="5006" y="35612"/>
                  </a:cubicBezTo>
                  <a:cubicBezTo>
                    <a:pt x="3934" y="35217"/>
                    <a:pt x="3203" y="34213"/>
                    <a:pt x="3159" y="33072"/>
                  </a:cubicBezTo>
                  <a:cubicBezTo>
                    <a:pt x="3115" y="31932"/>
                    <a:pt x="3763" y="30874"/>
                    <a:pt x="4796" y="30396"/>
                  </a:cubicBezTo>
                  <a:cubicBezTo>
                    <a:pt x="5176" y="30220"/>
                    <a:pt x="5581" y="30134"/>
                    <a:pt x="5983" y="30134"/>
                  </a:cubicBezTo>
                  <a:close/>
                  <a:moveTo>
                    <a:pt x="16574" y="34027"/>
                  </a:moveTo>
                  <a:cubicBezTo>
                    <a:pt x="17271" y="34027"/>
                    <a:pt x="17960" y="34286"/>
                    <a:pt x="18493" y="34778"/>
                  </a:cubicBezTo>
                  <a:cubicBezTo>
                    <a:pt x="19331" y="35553"/>
                    <a:pt x="19624" y="36762"/>
                    <a:pt x="19229" y="37834"/>
                  </a:cubicBezTo>
                  <a:lnTo>
                    <a:pt x="19229" y="37820"/>
                  </a:lnTo>
                  <a:cubicBezTo>
                    <a:pt x="18807" y="38970"/>
                    <a:pt x="17724" y="39679"/>
                    <a:pt x="16571" y="39679"/>
                  </a:cubicBezTo>
                  <a:cubicBezTo>
                    <a:pt x="16247" y="39679"/>
                    <a:pt x="15919" y="39624"/>
                    <a:pt x="15598" y="39506"/>
                  </a:cubicBezTo>
                  <a:cubicBezTo>
                    <a:pt x="14525" y="39112"/>
                    <a:pt x="13794" y="38107"/>
                    <a:pt x="13750" y="36967"/>
                  </a:cubicBezTo>
                  <a:cubicBezTo>
                    <a:pt x="13707" y="35826"/>
                    <a:pt x="14355" y="34769"/>
                    <a:pt x="15393" y="34286"/>
                  </a:cubicBezTo>
                  <a:cubicBezTo>
                    <a:pt x="15771" y="34112"/>
                    <a:pt x="16174" y="34027"/>
                    <a:pt x="16574" y="34027"/>
                  </a:cubicBezTo>
                  <a:close/>
                  <a:moveTo>
                    <a:pt x="13952" y="0"/>
                  </a:moveTo>
                  <a:cubicBezTo>
                    <a:pt x="13335" y="0"/>
                    <a:pt x="12756" y="380"/>
                    <a:pt x="12527" y="990"/>
                  </a:cubicBezTo>
                  <a:lnTo>
                    <a:pt x="288" y="34227"/>
                  </a:lnTo>
                  <a:cubicBezTo>
                    <a:pt x="0" y="35007"/>
                    <a:pt x="400" y="35880"/>
                    <a:pt x="1185" y="36167"/>
                  </a:cubicBezTo>
                  <a:lnTo>
                    <a:pt x="18132" y="42411"/>
                  </a:lnTo>
                  <a:cubicBezTo>
                    <a:pt x="18305" y="42475"/>
                    <a:pt x="18481" y="42505"/>
                    <a:pt x="18655" y="42505"/>
                  </a:cubicBezTo>
                  <a:cubicBezTo>
                    <a:pt x="19272" y="42505"/>
                    <a:pt x="19853" y="42126"/>
                    <a:pt x="20077" y="41510"/>
                  </a:cubicBezTo>
                  <a:lnTo>
                    <a:pt x="32317" y="8282"/>
                  </a:lnTo>
                  <a:cubicBezTo>
                    <a:pt x="32604" y="7497"/>
                    <a:pt x="32204" y="6624"/>
                    <a:pt x="31420" y="6337"/>
                  </a:cubicBezTo>
                  <a:lnTo>
                    <a:pt x="14472" y="93"/>
                  </a:lnTo>
                  <a:cubicBezTo>
                    <a:pt x="14300" y="30"/>
                    <a:pt x="14125" y="0"/>
                    <a:pt x="1395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91" name="Google Shape;891;p35"/>
            <p:cNvSpPr/>
            <p:nvPr/>
          </p:nvSpPr>
          <p:spPr>
            <a:xfrm rot="860262">
              <a:off x="7697243" y="1608281"/>
              <a:ext cx="1029226" cy="1338708"/>
            </a:xfrm>
            <a:custGeom>
              <a:avLst/>
              <a:gdLst/>
              <a:ahLst/>
              <a:cxnLst/>
              <a:rect l="l" t="t" r="r" b="b"/>
              <a:pathLst>
                <a:path w="32834" h="42707" extrusionOk="0">
                  <a:moveTo>
                    <a:pt x="14062" y="203"/>
                  </a:moveTo>
                  <a:cubicBezTo>
                    <a:pt x="14228" y="203"/>
                    <a:pt x="14394" y="237"/>
                    <a:pt x="14550" y="295"/>
                  </a:cubicBezTo>
                  <a:lnTo>
                    <a:pt x="31498" y="6534"/>
                  </a:lnTo>
                  <a:cubicBezTo>
                    <a:pt x="32229" y="6802"/>
                    <a:pt x="32604" y="7612"/>
                    <a:pt x="32336" y="8348"/>
                  </a:cubicBezTo>
                  <a:lnTo>
                    <a:pt x="20097" y="41576"/>
                  </a:lnTo>
                  <a:cubicBezTo>
                    <a:pt x="19888" y="42149"/>
                    <a:pt x="19348" y="42503"/>
                    <a:pt x="18774" y="42503"/>
                  </a:cubicBezTo>
                  <a:cubicBezTo>
                    <a:pt x="18611" y="42503"/>
                    <a:pt x="18445" y="42474"/>
                    <a:pt x="18283" y="42414"/>
                  </a:cubicBezTo>
                  <a:lnTo>
                    <a:pt x="1336" y="36175"/>
                  </a:lnTo>
                  <a:cubicBezTo>
                    <a:pt x="604" y="35902"/>
                    <a:pt x="229" y="35093"/>
                    <a:pt x="502" y="34362"/>
                  </a:cubicBezTo>
                  <a:lnTo>
                    <a:pt x="12741" y="1129"/>
                  </a:lnTo>
                  <a:cubicBezTo>
                    <a:pt x="12941" y="573"/>
                    <a:pt x="13473" y="208"/>
                    <a:pt x="14062" y="203"/>
                  </a:cubicBezTo>
                  <a:close/>
                  <a:moveTo>
                    <a:pt x="14061" y="1"/>
                  </a:moveTo>
                  <a:cubicBezTo>
                    <a:pt x="13403" y="1"/>
                    <a:pt x="12786" y="405"/>
                    <a:pt x="12546" y="1056"/>
                  </a:cubicBezTo>
                  <a:lnTo>
                    <a:pt x="307" y="34293"/>
                  </a:lnTo>
                  <a:cubicBezTo>
                    <a:pt x="0" y="35127"/>
                    <a:pt x="424" y="36053"/>
                    <a:pt x="1262" y="36365"/>
                  </a:cubicBezTo>
                  <a:lnTo>
                    <a:pt x="18210" y="42604"/>
                  </a:lnTo>
                  <a:cubicBezTo>
                    <a:pt x="18391" y="42672"/>
                    <a:pt x="18581" y="42706"/>
                    <a:pt x="18771" y="42706"/>
                  </a:cubicBezTo>
                  <a:cubicBezTo>
                    <a:pt x="19448" y="42706"/>
                    <a:pt x="20053" y="42282"/>
                    <a:pt x="20282" y="41649"/>
                  </a:cubicBezTo>
                  <a:lnTo>
                    <a:pt x="32526" y="8416"/>
                  </a:lnTo>
                  <a:cubicBezTo>
                    <a:pt x="32833" y="7577"/>
                    <a:pt x="32404" y="6651"/>
                    <a:pt x="31566" y="6339"/>
                  </a:cubicBezTo>
                  <a:lnTo>
                    <a:pt x="14618" y="100"/>
                  </a:lnTo>
                  <a:cubicBezTo>
                    <a:pt x="14434" y="33"/>
                    <a:pt x="14246" y="1"/>
                    <a:pt x="140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92" name="Google Shape;892;p35"/>
            <p:cNvSpPr/>
            <p:nvPr/>
          </p:nvSpPr>
          <p:spPr>
            <a:xfrm rot="860262">
              <a:off x="8224098" y="1710839"/>
              <a:ext cx="195601" cy="182404"/>
            </a:xfrm>
            <a:custGeom>
              <a:avLst/>
              <a:gdLst/>
              <a:ahLst/>
              <a:cxnLst/>
              <a:rect l="l" t="t" r="r" b="b"/>
              <a:pathLst>
                <a:path w="6240" h="5819" extrusionOk="0">
                  <a:moveTo>
                    <a:pt x="3202" y="161"/>
                  </a:moveTo>
                  <a:cubicBezTo>
                    <a:pt x="3874" y="161"/>
                    <a:pt x="4537" y="410"/>
                    <a:pt x="5050" y="886"/>
                  </a:cubicBezTo>
                  <a:cubicBezTo>
                    <a:pt x="5859" y="1632"/>
                    <a:pt x="6142" y="2797"/>
                    <a:pt x="5757" y="3830"/>
                  </a:cubicBezTo>
                  <a:cubicBezTo>
                    <a:pt x="5350" y="4930"/>
                    <a:pt x="4307" y="5610"/>
                    <a:pt x="3199" y="5610"/>
                  </a:cubicBezTo>
                  <a:cubicBezTo>
                    <a:pt x="2887" y="5610"/>
                    <a:pt x="2571" y="5557"/>
                    <a:pt x="2262" y="5443"/>
                  </a:cubicBezTo>
                  <a:cubicBezTo>
                    <a:pt x="1224" y="5063"/>
                    <a:pt x="522" y="4098"/>
                    <a:pt x="478" y="2996"/>
                  </a:cubicBezTo>
                  <a:cubicBezTo>
                    <a:pt x="434" y="1895"/>
                    <a:pt x="1058" y="876"/>
                    <a:pt x="2057" y="413"/>
                  </a:cubicBezTo>
                  <a:cubicBezTo>
                    <a:pt x="2424" y="244"/>
                    <a:pt x="2815" y="161"/>
                    <a:pt x="3202" y="161"/>
                  </a:cubicBezTo>
                  <a:close/>
                  <a:moveTo>
                    <a:pt x="3202" y="1"/>
                  </a:moveTo>
                  <a:cubicBezTo>
                    <a:pt x="1913" y="1"/>
                    <a:pt x="753" y="857"/>
                    <a:pt x="400" y="2139"/>
                  </a:cubicBezTo>
                  <a:cubicBezTo>
                    <a:pt x="0" y="3591"/>
                    <a:pt x="780" y="5107"/>
                    <a:pt x="2189" y="5633"/>
                  </a:cubicBezTo>
                  <a:cubicBezTo>
                    <a:pt x="2515" y="5755"/>
                    <a:pt x="2857" y="5819"/>
                    <a:pt x="3203" y="5819"/>
                  </a:cubicBezTo>
                  <a:cubicBezTo>
                    <a:pt x="4709" y="5819"/>
                    <a:pt x="5966" y="4673"/>
                    <a:pt x="6103" y="3172"/>
                  </a:cubicBezTo>
                  <a:cubicBezTo>
                    <a:pt x="6239" y="1671"/>
                    <a:pt x="5206" y="316"/>
                    <a:pt x="3724" y="48"/>
                  </a:cubicBezTo>
                  <a:cubicBezTo>
                    <a:pt x="3549" y="16"/>
                    <a:pt x="3375" y="1"/>
                    <a:pt x="320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93" name="Google Shape;893;p35"/>
            <p:cNvSpPr/>
            <p:nvPr/>
          </p:nvSpPr>
          <p:spPr>
            <a:xfrm rot="860262">
              <a:off x="8244152" y="1727950"/>
              <a:ext cx="161246" cy="148456"/>
            </a:xfrm>
            <a:custGeom>
              <a:avLst/>
              <a:gdLst/>
              <a:ahLst/>
              <a:cxnLst/>
              <a:rect l="l" t="t" r="r" b="b"/>
              <a:pathLst>
                <a:path w="5144" h="4736" extrusionOk="0">
                  <a:moveTo>
                    <a:pt x="2560" y="197"/>
                  </a:moveTo>
                  <a:cubicBezTo>
                    <a:pt x="3418" y="197"/>
                    <a:pt x="4197" y="709"/>
                    <a:pt x="4544" y="1494"/>
                  </a:cubicBezTo>
                  <a:cubicBezTo>
                    <a:pt x="4929" y="2376"/>
                    <a:pt x="4690" y="3404"/>
                    <a:pt x="3959" y="4023"/>
                  </a:cubicBezTo>
                  <a:cubicBezTo>
                    <a:pt x="3555" y="4363"/>
                    <a:pt x="3055" y="4536"/>
                    <a:pt x="2554" y="4536"/>
                  </a:cubicBezTo>
                  <a:cubicBezTo>
                    <a:pt x="2143" y="4536"/>
                    <a:pt x="1731" y="4420"/>
                    <a:pt x="1370" y="4184"/>
                  </a:cubicBezTo>
                  <a:cubicBezTo>
                    <a:pt x="566" y="3658"/>
                    <a:pt x="201" y="2664"/>
                    <a:pt x="478" y="1747"/>
                  </a:cubicBezTo>
                  <a:cubicBezTo>
                    <a:pt x="751" y="826"/>
                    <a:pt x="1600" y="197"/>
                    <a:pt x="2560" y="197"/>
                  </a:cubicBezTo>
                  <a:close/>
                  <a:moveTo>
                    <a:pt x="2569" y="1"/>
                  </a:moveTo>
                  <a:cubicBezTo>
                    <a:pt x="2096" y="1"/>
                    <a:pt x="1622" y="143"/>
                    <a:pt x="1214" y="426"/>
                  </a:cubicBezTo>
                  <a:cubicBezTo>
                    <a:pt x="366" y="1016"/>
                    <a:pt x="1" y="2088"/>
                    <a:pt x="308" y="3073"/>
                  </a:cubicBezTo>
                  <a:cubicBezTo>
                    <a:pt x="615" y="4058"/>
                    <a:pt x="1526" y="4730"/>
                    <a:pt x="2560" y="4735"/>
                  </a:cubicBezTo>
                  <a:cubicBezTo>
                    <a:pt x="2564" y="4735"/>
                    <a:pt x="2567" y="4735"/>
                    <a:pt x="2571" y="4735"/>
                  </a:cubicBezTo>
                  <a:cubicBezTo>
                    <a:pt x="3561" y="4735"/>
                    <a:pt x="4447" y="4112"/>
                    <a:pt x="4787" y="3180"/>
                  </a:cubicBezTo>
                  <a:cubicBezTo>
                    <a:pt x="5143" y="2210"/>
                    <a:pt x="4831" y="1123"/>
                    <a:pt x="4012" y="495"/>
                  </a:cubicBezTo>
                  <a:cubicBezTo>
                    <a:pt x="3587" y="166"/>
                    <a:pt x="3078" y="1"/>
                    <a:pt x="25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94" name="Google Shape;894;p35"/>
            <p:cNvSpPr/>
            <p:nvPr/>
          </p:nvSpPr>
          <p:spPr>
            <a:xfrm rot="860262">
              <a:off x="8259451" y="1771197"/>
              <a:ext cx="130965" cy="66799"/>
            </a:xfrm>
            <a:custGeom>
              <a:avLst/>
              <a:gdLst/>
              <a:ahLst/>
              <a:cxnLst/>
              <a:rect l="l" t="t" r="r" b="b"/>
              <a:pathLst>
                <a:path w="4178" h="2131" extrusionOk="0">
                  <a:moveTo>
                    <a:pt x="4090" y="1"/>
                  </a:moveTo>
                  <a:lnTo>
                    <a:pt x="1" y="1946"/>
                  </a:lnTo>
                  <a:lnTo>
                    <a:pt x="88" y="2131"/>
                  </a:lnTo>
                  <a:lnTo>
                    <a:pt x="4178" y="186"/>
                  </a:lnTo>
                  <a:lnTo>
                    <a:pt x="409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95" name="Google Shape;895;p35"/>
            <p:cNvSpPr/>
            <p:nvPr/>
          </p:nvSpPr>
          <p:spPr>
            <a:xfrm rot="860262">
              <a:off x="8098372" y="1897800"/>
              <a:ext cx="199112" cy="184348"/>
            </a:xfrm>
            <a:custGeom>
              <a:avLst/>
              <a:gdLst/>
              <a:ahLst/>
              <a:cxnLst/>
              <a:rect l="l" t="t" r="r" b="b"/>
              <a:pathLst>
                <a:path w="6352" h="5881" extrusionOk="0">
                  <a:moveTo>
                    <a:pt x="3086" y="227"/>
                  </a:moveTo>
                  <a:cubicBezTo>
                    <a:pt x="3089" y="227"/>
                    <a:pt x="3092" y="227"/>
                    <a:pt x="3095" y="227"/>
                  </a:cubicBezTo>
                  <a:cubicBezTo>
                    <a:pt x="3417" y="227"/>
                    <a:pt x="3734" y="285"/>
                    <a:pt x="4036" y="392"/>
                  </a:cubicBezTo>
                  <a:cubicBezTo>
                    <a:pt x="5362" y="880"/>
                    <a:pt x="6093" y="2303"/>
                    <a:pt x="5723" y="3668"/>
                  </a:cubicBezTo>
                  <a:cubicBezTo>
                    <a:pt x="5395" y="4869"/>
                    <a:pt x="4303" y="5675"/>
                    <a:pt x="3095" y="5675"/>
                  </a:cubicBezTo>
                  <a:cubicBezTo>
                    <a:pt x="2936" y="5675"/>
                    <a:pt x="2775" y="5661"/>
                    <a:pt x="2613" y="5632"/>
                  </a:cubicBezTo>
                  <a:cubicBezTo>
                    <a:pt x="1219" y="5384"/>
                    <a:pt x="249" y="4116"/>
                    <a:pt x="376" y="2708"/>
                  </a:cubicBezTo>
                  <a:cubicBezTo>
                    <a:pt x="502" y="1302"/>
                    <a:pt x="1677" y="227"/>
                    <a:pt x="3086" y="227"/>
                  </a:cubicBezTo>
                  <a:close/>
                  <a:moveTo>
                    <a:pt x="3090" y="0"/>
                  </a:moveTo>
                  <a:cubicBezTo>
                    <a:pt x="2879" y="0"/>
                    <a:pt x="2665" y="23"/>
                    <a:pt x="2452" y="71"/>
                  </a:cubicBezTo>
                  <a:cubicBezTo>
                    <a:pt x="985" y="397"/>
                    <a:pt x="0" y="1772"/>
                    <a:pt x="161" y="3263"/>
                  </a:cubicBezTo>
                  <a:cubicBezTo>
                    <a:pt x="326" y="4752"/>
                    <a:pt x="1584" y="5881"/>
                    <a:pt x="3081" y="5881"/>
                  </a:cubicBezTo>
                  <a:cubicBezTo>
                    <a:pt x="3084" y="5881"/>
                    <a:pt x="3087" y="5881"/>
                    <a:pt x="3090" y="5881"/>
                  </a:cubicBezTo>
                  <a:cubicBezTo>
                    <a:pt x="3515" y="5881"/>
                    <a:pt x="3934" y="5788"/>
                    <a:pt x="4319" y="5608"/>
                  </a:cubicBezTo>
                  <a:cubicBezTo>
                    <a:pt x="5684" y="4979"/>
                    <a:pt x="6351" y="3424"/>
                    <a:pt x="5874" y="2001"/>
                  </a:cubicBezTo>
                  <a:cubicBezTo>
                    <a:pt x="5462" y="785"/>
                    <a:pt x="4324" y="0"/>
                    <a:pt x="309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96" name="Google Shape;896;p35"/>
            <p:cNvSpPr/>
            <p:nvPr/>
          </p:nvSpPr>
          <p:spPr>
            <a:xfrm rot="860262">
              <a:off x="8117106" y="1915689"/>
              <a:ext cx="160775" cy="148801"/>
            </a:xfrm>
            <a:custGeom>
              <a:avLst/>
              <a:gdLst/>
              <a:ahLst/>
              <a:cxnLst/>
              <a:rect l="l" t="t" r="r" b="b"/>
              <a:pathLst>
                <a:path w="5129" h="4747" extrusionOk="0">
                  <a:moveTo>
                    <a:pt x="2480" y="213"/>
                  </a:moveTo>
                  <a:cubicBezTo>
                    <a:pt x="2484" y="213"/>
                    <a:pt x="2488" y="213"/>
                    <a:pt x="2491" y="213"/>
                  </a:cubicBezTo>
                  <a:cubicBezTo>
                    <a:pt x="3354" y="213"/>
                    <a:pt x="4129" y="720"/>
                    <a:pt x="4475" y="1510"/>
                  </a:cubicBezTo>
                  <a:cubicBezTo>
                    <a:pt x="4860" y="2387"/>
                    <a:pt x="4622" y="3416"/>
                    <a:pt x="3890" y="4035"/>
                  </a:cubicBezTo>
                  <a:cubicBezTo>
                    <a:pt x="3486" y="4375"/>
                    <a:pt x="2985" y="4549"/>
                    <a:pt x="2484" y="4549"/>
                  </a:cubicBezTo>
                  <a:cubicBezTo>
                    <a:pt x="2073" y="4549"/>
                    <a:pt x="1662" y="4432"/>
                    <a:pt x="1302" y="4195"/>
                  </a:cubicBezTo>
                  <a:cubicBezTo>
                    <a:pt x="498" y="3669"/>
                    <a:pt x="137" y="2680"/>
                    <a:pt x="410" y="1758"/>
                  </a:cubicBezTo>
                  <a:cubicBezTo>
                    <a:pt x="687" y="841"/>
                    <a:pt x="1525" y="213"/>
                    <a:pt x="2480" y="213"/>
                  </a:cubicBezTo>
                  <a:close/>
                  <a:moveTo>
                    <a:pt x="2496" y="0"/>
                  </a:moveTo>
                  <a:cubicBezTo>
                    <a:pt x="2325" y="0"/>
                    <a:pt x="2152" y="19"/>
                    <a:pt x="1980" y="57"/>
                  </a:cubicBezTo>
                  <a:cubicBezTo>
                    <a:pt x="795" y="320"/>
                    <a:pt x="1" y="1432"/>
                    <a:pt x="132" y="2636"/>
                  </a:cubicBezTo>
                  <a:cubicBezTo>
                    <a:pt x="264" y="3836"/>
                    <a:pt x="1277" y="4746"/>
                    <a:pt x="2487" y="4746"/>
                  </a:cubicBezTo>
                  <a:cubicBezTo>
                    <a:pt x="2490" y="4746"/>
                    <a:pt x="2493" y="4746"/>
                    <a:pt x="2496" y="4746"/>
                  </a:cubicBezTo>
                  <a:cubicBezTo>
                    <a:pt x="2838" y="4746"/>
                    <a:pt x="3174" y="4673"/>
                    <a:pt x="3486" y="4527"/>
                  </a:cubicBezTo>
                  <a:cubicBezTo>
                    <a:pt x="4587" y="4020"/>
                    <a:pt x="5128" y="2762"/>
                    <a:pt x="4739" y="1617"/>
                  </a:cubicBezTo>
                  <a:cubicBezTo>
                    <a:pt x="4410" y="634"/>
                    <a:pt x="3494" y="0"/>
                    <a:pt x="24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97" name="Google Shape;897;p35"/>
            <p:cNvSpPr/>
            <p:nvPr/>
          </p:nvSpPr>
          <p:spPr>
            <a:xfrm rot="860262">
              <a:off x="8130347" y="1958355"/>
              <a:ext cx="130808" cy="67238"/>
            </a:xfrm>
            <a:custGeom>
              <a:avLst/>
              <a:gdLst/>
              <a:ahLst/>
              <a:cxnLst/>
              <a:rect l="l" t="t" r="r" b="b"/>
              <a:pathLst>
                <a:path w="4173" h="2145" extrusionOk="0">
                  <a:moveTo>
                    <a:pt x="4085" y="0"/>
                  </a:moveTo>
                  <a:lnTo>
                    <a:pt x="0" y="1955"/>
                  </a:lnTo>
                  <a:lnTo>
                    <a:pt x="44" y="2043"/>
                  </a:lnTo>
                  <a:lnTo>
                    <a:pt x="44" y="2145"/>
                  </a:lnTo>
                  <a:lnTo>
                    <a:pt x="69" y="2145"/>
                  </a:lnTo>
                  <a:lnTo>
                    <a:pt x="4173" y="185"/>
                  </a:lnTo>
                  <a:lnTo>
                    <a:pt x="408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98" name="Google Shape;898;p35"/>
            <p:cNvSpPr/>
            <p:nvPr/>
          </p:nvSpPr>
          <p:spPr>
            <a:xfrm rot="860262">
              <a:off x="7965264" y="2085139"/>
              <a:ext cx="196667" cy="183313"/>
            </a:xfrm>
            <a:custGeom>
              <a:avLst/>
              <a:gdLst/>
              <a:ahLst/>
              <a:cxnLst/>
              <a:rect l="l" t="t" r="r" b="b"/>
              <a:pathLst>
                <a:path w="6274" h="5848" extrusionOk="0">
                  <a:moveTo>
                    <a:pt x="3208" y="192"/>
                  </a:moveTo>
                  <a:cubicBezTo>
                    <a:pt x="4271" y="192"/>
                    <a:pt x="5244" y="808"/>
                    <a:pt x="5693" y="1778"/>
                  </a:cubicBezTo>
                  <a:cubicBezTo>
                    <a:pt x="6152" y="2777"/>
                    <a:pt x="5966" y="3957"/>
                    <a:pt x="5221" y="4766"/>
                  </a:cubicBezTo>
                  <a:cubicBezTo>
                    <a:pt x="4693" y="5338"/>
                    <a:pt x="3963" y="5645"/>
                    <a:pt x="3217" y="5645"/>
                  </a:cubicBezTo>
                  <a:cubicBezTo>
                    <a:pt x="2902" y="5645"/>
                    <a:pt x="2583" y="5590"/>
                    <a:pt x="2277" y="5477"/>
                  </a:cubicBezTo>
                  <a:lnTo>
                    <a:pt x="2281" y="5477"/>
                  </a:lnTo>
                  <a:cubicBezTo>
                    <a:pt x="858" y="4966"/>
                    <a:pt x="127" y="3391"/>
                    <a:pt x="658" y="1978"/>
                  </a:cubicBezTo>
                  <a:cubicBezTo>
                    <a:pt x="1043" y="944"/>
                    <a:pt x="2008" y="238"/>
                    <a:pt x="3110" y="194"/>
                  </a:cubicBezTo>
                  <a:cubicBezTo>
                    <a:pt x="3143" y="193"/>
                    <a:pt x="3175" y="192"/>
                    <a:pt x="3208" y="192"/>
                  </a:cubicBezTo>
                  <a:close/>
                  <a:moveTo>
                    <a:pt x="3222" y="1"/>
                  </a:moveTo>
                  <a:cubicBezTo>
                    <a:pt x="1927" y="1"/>
                    <a:pt x="758" y="862"/>
                    <a:pt x="405" y="2153"/>
                  </a:cubicBezTo>
                  <a:cubicBezTo>
                    <a:pt x="0" y="3611"/>
                    <a:pt x="785" y="5136"/>
                    <a:pt x="2208" y="5668"/>
                  </a:cubicBezTo>
                  <a:cubicBezTo>
                    <a:pt x="2530" y="5785"/>
                    <a:pt x="2871" y="5848"/>
                    <a:pt x="3212" y="5848"/>
                  </a:cubicBezTo>
                  <a:cubicBezTo>
                    <a:pt x="3216" y="5848"/>
                    <a:pt x="3219" y="5848"/>
                    <a:pt x="3222" y="5848"/>
                  </a:cubicBezTo>
                  <a:cubicBezTo>
                    <a:pt x="4734" y="5848"/>
                    <a:pt x="5996" y="4694"/>
                    <a:pt x="6137" y="3191"/>
                  </a:cubicBezTo>
                  <a:cubicBezTo>
                    <a:pt x="6273" y="1680"/>
                    <a:pt x="5235" y="320"/>
                    <a:pt x="3744" y="48"/>
                  </a:cubicBezTo>
                  <a:cubicBezTo>
                    <a:pt x="3569" y="16"/>
                    <a:pt x="3394" y="1"/>
                    <a:pt x="322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99" name="Google Shape;899;p35"/>
            <p:cNvSpPr/>
            <p:nvPr/>
          </p:nvSpPr>
          <p:spPr>
            <a:xfrm rot="860262">
              <a:off x="7971584" y="2102292"/>
              <a:ext cx="184128" cy="148613"/>
            </a:xfrm>
            <a:custGeom>
              <a:avLst/>
              <a:gdLst/>
              <a:ahLst/>
              <a:cxnLst/>
              <a:rect l="l" t="t" r="r" b="b"/>
              <a:pathLst>
                <a:path w="5874" h="4741" extrusionOk="0">
                  <a:moveTo>
                    <a:pt x="3022" y="207"/>
                  </a:moveTo>
                  <a:cubicBezTo>
                    <a:pt x="3880" y="207"/>
                    <a:pt x="4660" y="714"/>
                    <a:pt x="5006" y="1504"/>
                  </a:cubicBezTo>
                  <a:cubicBezTo>
                    <a:pt x="5386" y="2381"/>
                    <a:pt x="5147" y="3410"/>
                    <a:pt x="4416" y="4029"/>
                  </a:cubicBezTo>
                  <a:cubicBezTo>
                    <a:pt x="4015" y="4369"/>
                    <a:pt x="3516" y="4541"/>
                    <a:pt x="3016" y="4541"/>
                  </a:cubicBezTo>
                  <a:cubicBezTo>
                    <a:pt x="2605" y="4541"/>
                    <a:pt x="2193" y="4425"/>
                    <a:pt x="1833" y="4190"/>
                  </a:cubicBezTo>
                  <a:cubicBezTo>
                    <a:pt x="1029" y="3663"/>
                    <a:pt x="663" y="2674"/>
                    <a:pt x="936" y="1757"/>
                  </a:cubicBezTo>
                  <a:cubicBezTo>
                    <a:pt x="1214" y="836"/>
                    <a:pt x="2057" y="207"/>
                    <a:pt x="3017" y="207"/>
                  </a:cubicBezTo>
                  <a:close/>
                  <a:moveTo>
                    <a:pt x="3010" y="0"/>
                  </a:moveTo>
                  <a:cubicBezTo>
                    <a:pt x="2259" y="0"/>
                    <a:pt x="1505" y="350"/>
                    <a:pt x="1033" y="1075"/>
                  </a:cubicBezTo>
                  <a:cubicBezTo>
                    <a:pt x="1" y="2649"/>
                    <a:pt x="1130" y="4739"/>
                    <a:pt x="3015" y="4740"/>
                  </a:cubicBezTo>
                  <a:lnTo>
                    <a:pt x="3015" y="4740"/>
                  </a:lnTo>
                  <a:cubicBezTo>
                    <a:pt x="4724" y="4739"/>
                    <a:pt x="5873" y="2990"/>
                    <a:pt x="5186" y="1421"/>
                  </a:cubicBezTo>
                  <a:cubicBezTo>
                    <a:pt x="4777" y="487"/>
                    <a:pt x="3896" y="0"/>
                    <a:pt x="3010" y="0"/>
                  </a:cubicBezTo>
                  <a:close/>
                  <a:moveTo>
                    <a:pt x="3015" y="4740"/>
                  </a:moveTo>
                  <a:cubicBezTo>
                    <a:pt x="3014" y="4740"/>
                    <a:pt x="3013" y="4740"/>
                    <a:pt x="3012" y="4740"/>
                  </a:cubicBezTo>
                  <a:lnTo>
                    <a:pt x="3017" y="4740"/>
                  </a:lnTo>
                  <a:cubicBezTo>
                    <a:pt x="3016" y="4740"/>
                    <a:pt x="3016" y="4740"/>
                    <a:pt x="3015" y="47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00" name="Google Shape;900;p35"/>
            <p:cNvSpPr/>
            <p:nvPr/>
          </p:nvSpPr>
          <p:spPr>
            <a:xfrm rot="860262">
              <a:off x="8000957" y="2146374"/>
              <a:ext cx="130965" cy="66956"/>
            </a:xfrm>
            <a:custGeom>
              <a:avLst/>
              <a:gdLst/>
              <a:ahLst/>
              <a:cxnLst/>
              <a:rect l="l" t="t" r="r" b="b"/>
              <a:pathLst>
                <a:path w="4178" h="2136" extrusionOk="0">
                  <a:moveTo>
                    <a:pt x="4090" y="1"/>
                  </a:moveTo>
                  <a:lnTo>
                    <a:pt x="0" y="1951"/>
                  </a:lnTo>
                  <a:lnTo>
                    <a:pt x="88" y="2136"/>
                  </a:lnTo>
                  <a:lnTo>
                    <a:pt x="4178" y="186"/>
                  </a:lnTo>
                  <a:lnTo>
                    <a:pt x="409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01" name="Google Shape;901;p35"/>
            <p:cNvSpPr/>
            <p:nvPr/>
          </p:nvSpPr>
          <p:spPr>
            <a:xfrm rot="860262">
              <a:off x="7836514" y="2274061"/>
              <a:ext cx="195131" cy="182091"/>
            </a:xfrm>
            <a:custGeom>
              <a:avLst/>
              <a:gdLst/>
              <a:ahLst/>
              <a:cxnLst/>
              <a:rect l="l" t="t" r="r" b="b"/>
              <a:pathLst>
                <a:path w="6225" h="5809" extrusionOk="0">
                  <a:moveTo>
                    <a:pt x="3203" y="150"/>
                  </a:moveTo>
                  <a:cubicBezTo>
                    <a:pt x="4899" y="150"/>
                    <a:pt x="6181" y="1685"/>
                    <a:pt x="5879" y="3357"/>
                  </a:cubicBezTo>
                  <a:cubicBezTo>
                    <a:pt x="5640" y="4697"/>
                    <a:pt x="4472" y="5602"/>
                    <a:pt x="3198" y="5602"/>
                  </a:cubicBezTo>
                  <a:cubicBezTo>
                    <a:pt x="2887" y="5602"/>
                    <a:pt x="2569" y="5548"/>
                    <a:pt x="2257" y="5434"/>
                  </a:cubicBezTo>
                  <a:cubicBezTo>
                    <a:pt x="1014" y="4975"/>
                    <a:pt x="283" y="3698"/>
                    <a:pt x="517" y="2397"/>
                  </a:cubicBezTo>
                  <a:cubicBezTo>
                    <a:pt x="746" y="1095"/>
                    <a:pt x="1882" y="150"/>
                    <a:pt x="3203" y="150"/>
                  </a:cubicBezTo>
                  <a:close/>
                  <a:moveTo>
                    <a:pt x="3196" y="1"/>
                  </a:moveTo>
                  <a:cubicBezTo>
                    <a:pt x="1913" y="1"/>
                    <a:pt x="753" y="857"/>
                    <a:pt x="400" y="2134"/>
                  </a:cubicBezTo>
                  <a:cubicBezTo>
                    <a:pt x="0" y="3586"/>
                    <a:pt x="775" y="5097"/>
                    <a:pt x="2184" y="5624"/>
                  </a:cubicBezTo>
                  <a:cubicBezTo>
                    <a:pt x="2511" y="5746"/>
                    <a:pt x="2852" y="5804"/>
                    <a:pt x="3198" y="5809"/>
                  </a:cubicBezTo>
                  <a:cubicBezTo>
                    <a:pt x="4699" y="5809"/>
                    <a:pt x="5957" y="4659"/>
                    <a:pt x="6093" y="3162"/>
                  </a:cubicBezTo>
                  <a:cubicBezTo>
                    <a:pt x="6225" y="1666"/>
                    <a:pt x="5196" y="316"/>
                    <a:pt x="3715" y="47"/>
                  </a:cubicBezTo>
                  <a:cubicBezTo>
                    <a:pt x="3541" y="16"/>
                    <a:pt x="3367" y="1"/>
                    <a:pt x="31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02" name="Google Shape;902;p35"/>
            <p:cNvSpPr/>
            <p:nvPr/>
          </p:nvSpPr>
          <p:spPr>
            <a:xfrm rot="860262">
              <a:off x="7855199" y="2290253"/>
              <a:ext cx="159083" cy="148331"/>
            </a:xfrm>
            <a:custGeom>
              <a:avLst/>
              <a:gdLst/>
              <a:ahLst/>
              <a:cxnLst/>
              <a:rect l="l" t="t" r="r" b="b"/>
              <a:pathLst>
                <a:path w="5075" h="4732" extrusionOk="0">
                  <a:moveTo>
                    <a:pt x="2608" y="198"/>
                  </a:moveTo>
                  <a:cubicBezTo>
                    <a:pt x="2861" y="198"/>
                    <a:pt x="3115" y="242"/>
                    <a:pt x="3354" y="335"/>
                  </a:cubicBezTo>
                  <a:cubicBezTo>
                    <a:pt x="3909" y="535"/>
                    <a:pt x="4353" y="954"/>
                    <a:pt x="4587" y="1495"/>
                  </a:cubicBezTo>
                  <a:cubicBezTo>
                    <a:pt x="4972" y="2372"/>
                    <a:pt x="4733" y="3401"/>
                    <a:pt x="4002" y="4020"/>
                  </a:cubicBezTo>
                  <a:cubicBezTo>
                    <a:pt x="3602" y="4359"/>
                    <a:pt x="3104" y="4531"/>
                    <a:pt x="2605" y="4531"/>
                  </a:cubicBezTo>
                  <a:cubicBezTo>
                    <a:pt x="2193" y="4531"/>
                    <a:pt x="1780" y="4414"/>
                    <a:pt x="1419" y="4176"/>
                  </a:cubicBezTo>
                  <a:cubicBezTo>
                    <a:pt x="614" y="3654"/>
                    <a:pt x="254" y="2665"/>
                    <a:pt x="527" y="1744"/>
                  </a:cubicBezTo>
                  <a:cubicBezTo>
                    <a:pt x="800" y="827"/>
                    <a:pt x="1648" y="198"/>
                    <a:pt x="2603" y="198"/>
                  </a:cubicBezTo>
                  <a:close/>
                  <a:moveTo>
                    <a:pt x="2605" y="1"/>
                  </a:moveTo>
                  <a:cubicBezTo>
                    <a:pt x="1554" y="1"/>
                    <a:pt x="606" y="701"/>
                    <a:pt x="322" y="1748"/>
                  </a:cubicBezTo>
                  <a:cubicBezTo>
                    <a:pt x="0" y="2933"/>
                    <a:pt x="639" y="4166"/>
                    <a:pt x="1789" y="4590"/>
                  </a:cubicBezTo>
                  <a:cubicBezTo>
                    <a:pt x="2052" y="4683"/>
                    <a:pt x="2325" y="4731"/>
                    <a:pt x="2603" y="4731"/>
                  </a:cubicBezTo>
                  <a:cubicBezTo>
                    <a:pt x="2606" y="4731"/>
                    <a:pt x="2609" y="4731"/>
                    <a:pt x="2613" y="4731"/>
                  </a:cubicBezTo>
                  <a:cubicBezTo>
                    <a:pt x="3837" y="4731"/>
                    <a:pt x="4855" y="3792"/>
                    <a:pt x="4967" y="2577"/>
                  </a:cubicBezTo>
                  <a:cubicBezTo>
                    <a:pt x="5074" y="1354"/>
                    <a:pt x="4231" y="252"/>
                    <a:pt x="3022" y="38"/>
                  </a:cubicBezTo>
                  <a:cubicBezTo>
                    <a:pt x="2882" y="13"/>
                    <a:pt x="2743" y="1"/>
                    <a:pt x="26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03" name="Google Shape;903;p35"/>
            <p:cNvSpPr/>
            <p:nvPr/>
          </p:nvSpPr>
          <p:spPr>
            <a:xfrm rot="860262">
              <a:off x="7871827" y="2333705"/>
              <a:ext cx="130965" cy="67269"/>
            </a:xfrm>
            <a:custGeom>
              <a:avLst/>
              <a:gdLst/>
              <a:ahLst/>
              <a:cxnLst/>
              <a:rect l="l" t="t" r="r" b="b"/>
              <a:pathLst>
                <a:path w="4178" h="2146" extrusionOk="0">
                  <a:moveTo>
                    <a:pt x="4090" y="0"/>
                  </a:moveTo>
                  <a:lnTo>
                    <a:pt x="0" y="1950"/>
                  </a:lnTo>
                  <a:lnTo>
                    <a:pt x="44" y="2038"/>
                  </a:lnTo>
                  <a:lnTo>
                    <a:pt x="44" y="2145"/>
                  </a:lnTo>
                  <a:lnTo>
                    <a:pt x="68" y="2145"/>
                  </a:lnTo>
                  <a:lnTo>
                    <a:pt x="4177" y="186"/>
                  </a:lnTo>
                  <a:lnTo>
                    <a:pt x="409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04" name="Google Shape;904;p35"/>
            <p:cNvSpPr/>
            <p:nvPr/>
          </p:nvSpPr>
          <p:spPr>
            <a:xfrm rot="860262">
              <a:off x="7710664" y="2460764"/>
              <a:ext cx="199112" cy="184317"/>
            </a:xfrm>
            <a:custGeom>
              <a:avLst/>
              <a:gdLst/>
              <a:ahLst/>
              <a:cxnLst/>
              <a:rect l="l" t="t" r="r" b="b"/>
              <a:pathLst>
                <a:path w="6352" h="5880" extrusionOk="0">
                  <a:moveTo>
                    <a:pt x="3086" y="226"/>
                  </a:moveTo>
                  <a:cubicBezTo>
                    <a:pt x="3089" y="226"/>
                    <a:pt x="3092" y="226"/>
                    <a:pt x="3096" y="226"/>
                  </a:cubicBezTo>
                  <a:cubicBezTo>
                    <a:pt x="4792" y="226"/>
                    <a:pt x="6079" y="1761"/>
                    <a:pt x="5777" y="3428"/>
                  </a:cubicBezTo>
                  <a:cubicBezTo>
                    <a:pt x="5538" y="4770"/>
                    <a:pt x="4373" y="5676"/>
                    <a:pt x="3098" y="5676"/>
                  </a:cubicBezTo>
                  <a:cubicBezTo>
                    <a:pt x="2785" y="5676"/>
                    <a:pt x="2465" y="5621"/>
                    <a:pt x="2150" y="5505"/>
                  </a:cubicBezTo>
                  <a:cubicBezTo>
                    <a:pt x="912" y="5046"/>
                    <a:pt x="181" y="3769"/>
                    <a:pt x="410" y="2468"/>
                  </a:cubicBezTo>
                  <a:cubicBezTo>
                    <a:pt x="643" y="1175"/>
                    <a:pt x="1769" y="226"/>
                    <a:pt x="3086" y="226"/>
                  </a:cubicBezTo>
                  <a:close/>
                  <a:moveTo>
                    <a:pt x="3086" y="1"/>
                  </a:moveTo>
                  <a:cubicBezTo>
                    <a:pt x="2876" y="1"/>
                    <a:pt x="2664" y="23"/>
                    <a:pt x="2452" y="70"/>
                  </a:cubicBezTo>
                  <a:cubicBezTo>
                    <a:pt x="985" y="396"/>
                    <a:pt x="1" y="1771"/>
                    <a:pt x="166" y="3263"/>
                  </a:cubicBezTo>
                  <a:cubicBezTo>
                    <a:pt x="327" y="4754"/>
                    <a:pt x="1590" y="5880"/>
                    <a:pt x="3091" y="5880"/>
                  </a:cubicBezTo>
                  <a:cubicBezTo>
                    <a:pt x="3515" y="5880"/>
                    <a:pt x="3934" y="5787"/>
                    <a:pt x="4319" y="5607"/>
                  </a:cubicBezTo>
                  <a:cubicBezTo>
                    <a:pt x="5684" y="4978"/>
                    <a:pt x="6352" y="3423"/>
                    <a:pt x="5869" y="2000"/>
                  </a:cubicBezTo>
                  <a:cubicBezTo>
                    <a:pt x="5461" y="783"/>
                    <a:pt x="4322" y="1"/>
                    <a:pt x="30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05" name="Google Shape;905;p35"/>
            <p:cNvSpPr/>
            <p:nvPr/>
          </p:nvSpPr>
          <p:spPr>
            <a:xfrm rot="860262">
              <a:off x="7717116" y="2478107"/>
              <a:ext cx="178079" cy="148394"/>
            </a:xfrm>
            <a:custGeom>
              <a:avLst/>
              <a:gdLst/>
              <a:ahLst/>
              <a:cxnLst/>
              <a:rect l="l" t="t" r="r" b="b"/>
              <a:pathLst>
                <a:path w="5681" h="4734" extrusionOk="0">
                  <a:moveTo>
                    <a:pt x="2894" y="1"/>
                  </a:moveTo>
                  <a:cubicBezTo>
                    <a:pt x="2843" y="1"/>
                    <a:pt x="2792" y="2"/>
                    <a:pt x="2740" y="5"/>
                  </a:cubicBezTo>
                  <a:cubicBezTo>
                    <a:pt x="1034" y="108"/>
                    <a:pt x="0" y="1936"/>
                    <a:pt x="785" y="3452"/>
                  </a:cubicBezTo>
                  <a:lnTo>
                    <a:pt x="965" y="3359"/>
                  </a:lnTo>
                  <a:cubicBezTo>
                    <a:pt x="556" y="2564"/>
                    <a:pt x="673" y="1604"/>
                    <a:pt x="1268" y="932"/>
                  </a:cubicBezTo>
                  <a:cubicBezTo>
                    <a:pt x="1686" y="458"/>
                    <a:pt x="2282" y="200"/>
                    <a:pt x="2892" y="200"/>
                  </a:cubicBezTo>
                  <a:cubicBezTo>
                    <a:pt x="3141" y="200"/>
                    <a:pt x="3393" y="243"/>
                    <a:pt x="3637" y="332"/>
                  </a:cubicBezTo>
                  <a:cubicBezTo>
                    <a:pt x="5065" y="858"/>
                    <a:pt x="5518" y="2652"/>
                    <a:pt x="4509" y="3793"/>
                  </a:cubicBezTo>
                  <a:cubicBezTo>
                    <a:pt x="4073" y="4288"/>
                    <a:pt x="3479" y="4526"/>
                    <a:pt x="2891" y="4526"/>
                  </a:cubicBezTo>
                  <a:cubicBezTo>
                    <a:pt x="2124" y="4526"/>
                    <a:pt x="1365" y="4123"/>
                    <a:pt x="970" y="3359"/>
                  </a:cubicBezTo>
                  <a:lnTo>
                    <a:pt x="785" y="3452"/>
                  </a:lnTo>
                  <a:cubicBezTo>
                    <a:pt x="1195" y="4236"/>
                    <a:pt x="2004" y="4733"/>
                    <a:pt x="2891" y="4733"/>
                  </a:cubicBezTo>
                  <a:cubicBezTo>
                    <a:pt x="3880" y="4733"/>
                    <a:pt x="4767" y="4114"/>
                    <a:pt x="5109" y="3183"/>
                  </a:cubicBezTo>
                  <a:cubicBezTo>
                    <a:pt x="5680" y="1629"/>
                    <a:pt x="4520" y="1"/>
                    <a:pt x="289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06" name="Google Shape;906;p35"/>
            <p:cNvSpPr/>
            <p:nvPr/>
          </p:nvSpPr>
          <p:spPr>
            <a:xfrm rot="860262">
              <a:off x="7742638" y="2521291"/>
              <a:ext cx="130840" cy="67269"/>
            </a:xfrm>
            <a:custGeom>
              <a:avLst/>
              <a:gdLst/>
              <a:ahLst/>
              <a:cxnLst/>
              <a:rect l="l" t="t" r="r" b="b"/>
              <a:pathLst>
                <a:path w="4174" h="2146" extrusionOk="0">
                  <a:moveTo>
                    <a:pt x="4085" y="0"/>
                  </a:moveTo>
                  <a:lnTo>
                    <a:pt x="1" y="1950"/>
                  </a:lnTo>
                  <a:lnTo>
                    <a:pt x="45" y="2043"/>
                  </a:lnTo>
                  <a:lnTo>
                    <a:pt x="45" y="2145"/>
                  </a:lnTo>
                  <a:lnTo>
                    <a:pt x="69" y="2145"/>
                  </a:lnTo>
                  <a:lnTo>
                    <a:pt x="4173" y="186"/>
                  </a:lnTo>
                  <a:lnTo>
                    <a:pt x="408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07" name="Google Shape;907;p35"/>
            <p:cNvSpPr/>
            <p:nvPr/>
          </p:nvSpPr>
          <p:spPr>
            <a:xfrm rot="860262">
              <a:off x="8519450" y="1911526"/>
              <a:ext cx="198360" cy="183721"/>
            </a:xfrm>
            <a:custGeom>
              <a:avLst/>
              <a:gdLst/>
              <a:ahLst/>
              <a:cxnLst/>
              <a:rect l="l" t="t" r="r" b="b"/>
              <a:pathLst>
                <a:path w="6328" h="5861" extrusionOk="0">
                  <a:moveTo>
                    <a:pt x="3063" y="204"/>
                  </a:moveTo>
                  <a:cubicBezTo>
                    <a:pt x="4126" y="204"/>
                    <a:pt x="5098" y="816"/>
                    <a:pt x="5548" y="1790"/>
                  </a:cubicBezTo>
                  <a:cubicBezTo>
                    <a:pt x="6006" y="2789"/>
                    <a:pt x="5821" y="3969"/>
                    <a:pt x="5075" y="4778"/>
                  </a:cubicBezTo>
                  <a:cubicBezTo>
                    <a:pt x="4549" y="5348"/>
                    <a:pt x="3818" y="5654"/>
                    <a:pt x="3071" y="5654"/>
                  </a:cubicBezTo>
                  <a:cubicBezTo>
                    <a:pt x="2757" y="5654"/>
                    <a:pt x="2441" y="5601"/>
                    <a:pt x="2136" y="5490"/>
                  </a:cubicBezTo>
                  <a:cubicBezTo>
                    <a:pt x="722" y="4963"/>
                    <a:pt x="1" y="3399"/>
                    <a:pt x="517" y="1985"/>
                  </a:cubicBezTo>
                  <a:cubicBezTo>
                    <a:pt x="898" y="952"/>
                    <a:pt x="1863" y="250"/>
                    <a:pt x="2964" y="206"/>
                  </a:cubicBezTo>
                  <a:cubicBezTo>
                    <a:pt x="2997" y="205"/>
                    <a:pt x="3030" y="204"/>
                    <a:pt x="3063" y="204"/>
                  </a:cubicBezTo>
                  <a:close/>
                  <a:moveTo>
                    <a:pt x="3067" y="0"/>
                  </a:moveTo>
                  <a:cubicBezTo>
                    <a:pt x="2661" y="0"/>
                    <a:pt x="2247" y="86"/>
                    <a:pt x="1848" y="269"/>
                  </a:cubicBezTo>
                  <a:cubicBezTo>
                    <a:pt x="771" y="762"/>
                    <a:pt x="98" y="1858"/>
                    <a:pt x="147" y="3043"/>
                  </a:cubicBezTo>
                  <a:cubicBezTo>
                    <a:pt x="196" y="4227"/>
                    <a:pt x="951" y="5265"/>
                    <a:pt x="2063" y="5675"/>
                  </a:cubicBezTo>
                  <a:cubicBezTo>
                    <a:pt x="2384" y="5797"/>
                    <a:pt x="2730" y="5860"/>
                    <a:pt x="3072" y="5860"/>
                  </a:cubicBezTo>
                  <a:cubicBezTo>
                    <a:pt x="4938" y="5855"/>
                    <a:pt x="6328" y="4125"/>
                    <a:pt x="5928" y="2302"/>
                  </a:cubicBezTo>
                  <a:cubicBezTo>
                    <a:pt x="5622" y="907"/>
                    <a:pt x="4389" y="0"/>
                    <a:pt x="30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08" name="Google Shape;908;p35"/>
            <p:cNvSpPr/>
            <p:nvPr/>
          </p:nvSpPr>
          <p:spPr>
            <a:xfrm rot="860262">
              <a:off x="8521475" y="1927711"/>
              <a:ext cx="184097" cy="148644"/>
            </a:xfrm>
            <a:custGeom>
              <a:avLst/>
              <a:gdLst/>
              <a:ahLst/>
              <a:cxnLst/>
              <a:rect l="l" t="t" r="r" b="b"/>
              <a:pathLst>
                <a:path w="5873" h="4742" extrusionOk="0">
                  <a:moveTo>
                    <a:pt x="3017" y="204"/>
                  </a:moveTo>
                  <a:lnTo>
                    <a:pt x="3017" y="208"/>
                  </a:lnTo>
                  <a:cubicBezTo>
                    <a:pt x="3875" y="208"/>
                    <a:pt x="4655" y="715"/>
                    <a:pt x="4996" y="1500"/>
                  </a:cubicBezTo>
                  <a:cubicBezTo>
                    <a:pt x="5381" y="2382"/>
                    <a:pt x="5147" y="3406"/>
                    <a:pt x="4411" y="4030"/>
                  </a:cubicBezTo>
                  <a:cubicBezTo>
                    <a:pt x="4011" y="4369"/>
                    <a:pt x="3514" y="4541"/>
                    <a:pt x="3014" y="4541"/>
                  </a:cubicBezTo>
                  <a:cubicBezTo>
                    <a:pt x="2601" y="4541"/>
                    <a:pt x="2187" y="4424"/>
                    <a:pt x="1823" y="4186"/>
                  </a:cubicBezTo>
                  <a:cubicBezTo>
                    <a:pt x="1024" y="3659"/>
                    <a:pt x="658" y="2670"/>
                    <a:pt x="936" y="1749"/>
                  </a:cubicBezTo>
                  <a:cubicBezTo>
                    <a:pt x="1214" y="832"/>
                    <a:pt x="2057" y="204"/>
                    <a:pt x="3017" y="204"/>
                  </a:cubicBezTo>
                  <a:close/>
                  <a:moveTo>
                    <a:pt x="3008" y="1"/>
                  </a:moveTo>
                  <a:cubicBezTo>
                    <a:pt x="2257" y="1"/>
                    <a:pt x="1502" y="350"/>
                    <a:pt x="1029" y="1071"/>
                  </a:cubicBezTo>
                  <a:cubicBezTo>
                    <a:pt x="0" y="2650"/>
                    <a:pt x="1131" y="4737"/>
                    <a:pt x="3013" y="4742"/>
                  </a:cubicBezTo>
                  <a:cubicBezTo>
                    <a:pt x="3015" y="4742"/>
                    <a:pt x="3017" y="4742"/>
                    <a:pt x="3020" y="4742"/>
                  </a:cubicBezTo>
                  <a:cubicBezTo>
                    <a:pt x="4727" y="4742"/>
                    <a:pt x="5873" y="2985"/>
                    <a:pt x="5186" y="1422"/>
                  </a:cubicBezTo>
                  <a:cubicBezTo>
                    <a:pt x="4777" y="488"/>
                    <a:pt x="3895" y="1"/>
                    <a:pt x="30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09" name="Google Shape;909;p35"/>
            <p:cNvSpPr/>
            <p:nvPr/>
          </p:nvSpPr>
          <p:spPr>
            <a:xfrm rot="860262">
              <a:off x="8550856" y="1971860"/>
              <a:ext cx="130965" cy="66799"/>
            </a:xfrm>
            <a:custGeom>
              <a:avLst/>
              <a:gdLst/>
              <a:ahLst/>
              <a:cxnLst/>
              <a:rect l="l" t="t" r="r" b="b"/>
              <a:pathLst>
                <a:path w="4178" h="2131" extrusionOk="0">
                  <a:moveTo>
                    <a:pt x="4090" y="0"/>
                  </a:moveTo>
                  <a:lnTo>
                    <a:pt x="0" y="1945"/>
                  </a:lnTo>
                  <a:lnTo>
                    <a:pt x="88" y="2130"/>
                  </a:lnTo>
                  <a:lnTo>
                    <a:pt x="4178" y="185"/>
                  </a:lnTo>
                  <a:lnTo>
                    <a:pt x="409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10" name="Google Shape;910;p35"/>
            <p:cNvSpPr/>
            <p:nvPr/>
          </p:nvSpPr>
          <p:spPr>
            <a:xfrm rot="860262">
              <a:off x="8385867" y="2097904"/>
              <a:ext cx="196824" cy="183627"/>
            </a:xfrm>
            <a:custGeom>
              <a:avLst/>
              <a:gdLst/>
              <a:ahLst/>
              <a:cxnLst/>
              <a:rect l="l" t="t" r="r" b="b"/>
              <a:pathLst>
                <a:path w="6279" h="5858" extrusionOk="0">
                  <a:moveTo>
                    <a:pt x="3219" y="206"/>
                  </a:moveTo>
                  <a:cubicBezTo>
                    <a:pt x="4278" y="206"/>
                    <a:pt x="5246" y="821"/>
                    <a:pt x="5693" y="1787"/>
                  </a:cubicBezTo>
                  <a:cubicBezTo>
                    <a:pt x="6152" y="2786"/>
                    <a:pt x="5966" y="3966"/>
                    <a:pt x="5221" y="4775"/>
                  </a:cubicBezTo>
                  <a:cubicBezTo>
                    <a:pt x="4692" y="5345"/>
                    <a:pt x="3960" y="5654"/>
                    <a:pt x="3213" y="5654"/>
                  </a:cubicBezTo>
                  <a:cubicBezTo>
                    <a:pt x="2899" y="5654"/>
                    <a:pt x="2582" y="5599"/>
                    <a:pt x="2277" y="5487"/>
                  </a:cubicBezTo>
                  <a:cubicBezTo>
                    <a:pt x="868" y="4960"/>
                    <a:pt x="146" y="3396"/>
                    <a:pt x="663" y="1987"/>
                  </a:cubicBezTo>
                  <a:cubicBezTo>
                    <a:pt x="1043" y="954"/>
                    <a:pt x="2008" y="252"/>
                    <a:pt x="3110" y="208"/>
                  </a:cubicBezTo>
                  <a:cubicBezTo>
                    <a:pt x="3146" y="206"/>
                    <a:pt x="3183" y="206"/>
                    <a:pt x="3219" y="206"/>
                  </a:cubicBezTo>
                  <a:close/>
                  <a:moveTo>
                    <a:pt x="3222" y="0"/>
                  </a:moveTo>
                  <a:cubicBezTo>
                    <a:pt x="1926" y="0"/>
                    <a:pt x="753" y="862"/>
                    <a:pt x="400" y="2153"/>
                  </a:cubicBezTo>
                  <a:cubicBezTo>
                    <a:pt x="0" y="3620"/>
                    <a:pt x="785" y="5146"/>
                    <a:pt x="2208" y="5672"/>
                  </a:cubicBezTo>
                  <a:cubicBezTo>
                    <a:pt x="2530" y="5794"/>
                    <a:pt x="2871" y="5857"/>
                    <a:pt x="3217" y="5857"/>
                  </a:cubicBezTo>
                  <a:cubicBezTo>
                    <a:pt x="3220" y="5857"/>
                    <a:pt x="3224" y="5857"/>
                    <a:pt x="3227" y="5857"/>
                  </a:cubicBezTo>
                  <a:cubicBezTo>
                    <a:pt x="4739" y="5857"/>
                    <a:pt x="6006" y="4704"/>
                    <a:pt x="6142" y="3196"/>
                  </a:cubicBezTo>
                  <a:cubicBezTo>
                    <a:pt x="6278" y="1685"/>
                    <a:pt x="5240" y="320"/>
                    <a:pt x="3744" y="47"/>
                  </a:cubicBezTo>
                  <a:cubicBezTo>
                    <a:pt x="3569" y="16"/>
                    <a:pt x="3394" y="0"/>
                    <a:pt x="32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11" name="Google Shape;911;p35"/>
            <p:cNvSpPr/>
            <p:nvPr/>
          </p:nvSpPr>
          <p:spPr>
            <a:xfrm rot="860262">
              <a:off x="8408503" y="2116457"/>
              <a:ext cx="160619" cy="148644"/>
            </a:xfrm>
            <a:custGeom>
              <a:avLst/>
              <a:gdLst/>
              <a:ahLst/>
              <a:cxnLst/>
              <a:rect l="l" t="t" r="r" b="b"/>
              <a:pathLst>
                <a:path w="5124" h="4742" extrusionOk="0">
                  <a:moveTo>
                    <a:pt x="2480" y="209"/>
                  </a:moveTo>
                  <a:cubicBezTo>
                    <a:pt x="2484" y="209"/>
                    <a:pt x="2488" y="209"/>
                    <a:pt x="2491" y="209"/>
                  </a:cubicBezTo>
                  <a:cubicBezTo>
                    <a:pt x="3349" y="209"/>
                    <a:pt x="4129" y="716"/>
                    <a:pt x="4475" y="1505"/>
                  </a:cubicBezTo>
                  <a:cubicBezTo>
                    <a:pt x="4860" y="2383"/>
                    <a:pt x="4621" y="3411"/>
                    <a:pt x="3890" y="4030"/>
                  </a:cubicBezTo>
                  <a:cubicBezTo>
                    <a:pt x="3486" y="4372"/>
                    <a:pt x="2987" y="4546"/>
                    <a:pt x="2486" y="4546"/>
                  </a:cubicBezTo>
                  <a:cubicBezTo>
                    <a:pt x="2074" y="4546"/>
                    <a:pt x="1660" y="4428"/>
                    <a:pt x="1297" y="4191"/>
                  </a:cubicBezTo>
                  <a:cubicBezTo>
                    <a:pt x="498" y="3664"/>
                    <a:pt x="132" y="2675"/>
                    <a:pt x="410" y="1754"/>
                  </a:cubicBezTo>
                  <a:cubicBezTo>
                    <a:pt x="682" y="836"/>
                    <a:pt x="1525" y="209"/>
                    <a:pt x="2480" y="209"/>
                  </a:cubicBezTo>
                  <a:close/>
                  <a:moveTo>
                    <a:pt x="2494" y="1"/>
                  </a:moveTo>
                  <a:cubicBezTo>
                    <a:pt x="2324" y="1"/>
                    <a:pt x="2152" y="19"/>
                    <a:pt x="1979" y="57"/>
                  </a:cubicBezTo>
                  <a:cubicBezTo>
                    <a:pt x="795" y="316"/>
                    <a:pt x="1" y="1427"/>
                    <a:pt x="132" y="2631"/>
                  </a:cubicBezTo>
                  <a:cubicBezTo>
                    <a:pt x="263" y="3832"/>
                    <a:pt x="1277" y="4742"/>
                    <a:pt x="2486" y="4742"/>
                  </a:cubicBezTo>
                  <a:cubicBezTo>
                    <a:pt x="2490" y="4742"/>
                    <a:pt x="2493" y="4742"/>
                    <a:pt x="2496" y="4742"/>
                  </a:cubicBezTo>
                  <a:cubicBezTo>
                    <a:pt x="2837" y="4742"/>
                    <a:pt x="3174" y="4669"/>
                    <a:pt x="3486" y="4522"/>
                  </a:cubicBezTo>
                  <a:cubicBezTo>
                    <a:pt x="4587" y="4015"/>
                    <a:pt x="5123" y="2763"/>
                    <a:pt x="4738" y="1612"/>
                  </a:cubicBezTo>
                  <a:cubicBezTo>
                    <a:pt x="4409" y="634"/>
                    <a:pt x="3490" y="1"/>
                    <a:pt x="249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12" name="Google Shape;912;p35"/>
            <p:cNvSpPr/>
            <p:nvPr/>
          </p:nvSpPr>
          <p:spPr>
            <a:xfrm rot="860262">
              <a:off x="8421717" y="2159139"/>
              <a:ext cx="130808" cy="67269"/>
            </a:xfrm>
            <a:custGeom>
              <a:avLst/>
              <a:gdLst/>
              <a:ahLst/>
              <a:cxnLst/>
              <a:rect l="l" t="t" r="r" b="b"/>
              <a:pathLst>
                <a:path w="4173" h="2146" extrusionOk="0">
                  <a:moveTo>
                    <a:pt x="4085" y="1"/>
                  </a:moveTo>
                  <a:lnTo>
                    <a:pt x="0" y="1950"/>
                  </a:lnTo>
                  <a:lnTo>
                    <a:pt x="39" y="2038"/>
                  </a:lnTo>
                  <a:lnTo>
                    <a:pt x="44" y="2145"/>
                  </a:lnTo>
                  <a:lnTo>
                    <a:pt x="64" y="2145"/>
                  </a:lnTo>
                  <a:lnTo>
                    <a:pt x="4173" y="181"/>
                  </a:lnTo>
                  <a:lnTo>
                    <a:pt x="408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13" name="Google Shape;913;p35"/>
            <p:cNvSpPr/>
            <p:nvPr/>
          </p:nvSpPr>
          <p:spPr>
            <a:xfrm rot="860262">
              <a:off x="8240954" y="2285390"/>
              <a:ext cx="227857" cy="183690"/>
            </a:xfrm>
            <a:custGeom>
              <a:avLst/>
              <a:gdLst/>
              <a:ahLst/>
              <a:cxnLst/>
              <a:rect l="l" t="t" r="r" b="b"/>
              <a:pathLst>
                <a:path w="7269" h="5860" extrusionOk="0">
                  <a:moveTo>
                    <a:pt x="3725" y="205"/>
                  </a:moveTo>
                  <a:cubicBezTo>
                    <a:pt x="5421" y="210"/>
                    <a:pt x="6703" y="1741"/>
                    <a:pt x="6401" y="3412"/>
                  </a:cubicBezTo>
                  <a:cubicBezTo>
                    <a:pt x="6162" y="4752"/>
                    <a:pt x="4994" y="5658"/>
                    <a:pt x="3720" y="5658"/>
                  </a:cubicBezTo>
                  <a:cubicBezTo>
                    <a:pt x="3409" y="5658"/>
                    <a:pt x="3091" y="5604"/>
                    <a:pt x="2779" y="5489"/>
                  </a:cubicBezTo>
                  <a:cubicBezTo>
                    <a:pt x="1536" y="5036"/>
                    <a:pt x="800" y="3754"/>
                    <a:pt x="1034" y="2452"/>
                  </a:cubicBezTo>
                  <a:cubicBezTo>
                    <a:pt x="1268" y="1151"/>
                    <a:pt x="2404" y="205"/>
                    <a:pt x="3725" y="205"/>
                  </a:cubicBezTo>
                  <a:close/>
                  <a:moveTo>
                    <a:pt x="3715" y="1"/>
                  </a:moveTo>
                  <a:cubicBezTo>
                    <a:pt x="2777" y="1"/>
                    <a:pt x="1835" y="442"/>
                    <a:pt x="1254" y="1351"/>
                  </a:cubicBezTo>
                  <a:cubicBezTo>
                    <a:pt x="1" y="3300"/>
                    <a:pt x="1405" y="5859"/>
                    <a:pt x="3720" y="5859"/>
                  </a:cubicBezTo>
                  <a:cubicBezTo>
                    <a:pt x="5855" y="5854"/>
                    <a:pt x="7268" y="3646"/>
                    <a:pt x="6381" y="1706"/>
                  </a:cubicBezTo>
                  <a:cubicBezTo>
                    <a:pt x="5863" y="582"/>
                    <a:pt x="4792" y="1"/>
                    <a:pt x="37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14" name="Google Shape;914;p35"/>
            <p:cNvSpPr/>
            <p:nvPr/>
          </p:nvSpPr>
          <p:spPr>
            <a:xfrm rot="860262">
              <a:off x="8263142" y="2303018"/>
              <a:ext cx="183815" cy="148519"/>
            </a:xfrm>
            <a:custGeom>
              <a:avLst/>
              <a:gdLst/>
              <a:ahLst/>
              <a:cxnLst/>
              <a:rect l="l" t="t" r="r" b="b"/>
              <a:pathLst>
                <a:path w="5864" h="4738" extrusionOk="0">
                  <a:moveTo>
                    <a:pt x="3012" y="205"/>
                  </a:moveTo>
                  <a:cubicBezTo>
                    <a:pt x="3265" y="205"/>
                    <a:pt x="3524" y="249"/>
                    <a:pt x="3763" y="336"/>
                  </a:cubicBezTo>
                  <a:cubicBezTo>
                    <a:pt x="4816" y="726"/>
                    <a:pt x="5396" y="1857"/>
                    <a:pt x="5103" y="2939"/>
                  </a:cubicBezTo>
                  <a:cubicBezTo>
                    <a:pt x="4845" y="3894"/>
                    <a:pt x="3980" y="4534"/>
                    <a:pt x="3020" y="4534"/>
                  </a:cubicBezTo>
                  <a:cubicBezTo>
                    <a:pt x="2892" y="4534"/>
                    <a:pt x="2762" y="4522"/>
                    <a:pt x="2632" y="4499"/>
                  </a:cubicBezTo>
                  <a:cubicBezTo>
                    <a:pt x="1525" y="4304"/>
                    <a:pt x="755" y="3295"/>
                    <a:pt x="853" y="2179"/>
                  </a:cubicBezTo>
                  <a:cubicBezTo>
                    <a:pt x="955" y="1058"/>
                    <a:pt x="1891" y="205"/>
                    <a:pt x="3012" y="205"/>
                  </a:cubicBezTo>
                  <a:close/>
                  <a:moveTo>
                    <a:pt x="3005" y="0"/>
                  </a:moveTo>
                  <a:cubicBezTo>
                    <a:pt x="2254" y="0"/>
                    <a:pt x="1500" y="350"/>
                    <a:pt x="1028" y="1072"/>
                  </a:cubicBezTo>
                  <a:cubicBezTo>
                    <a:pt x="1" y="2650"/>
                    <a:pt x="1128" y="4738"/>
                    <a:pt x="3005" y="4738"/>
                  </a:cubicBezTo>
                  <a:cubicBezTo>
                    <a:pt x="3008" y="4738"/>
                    <a:pt x="3010" y="4738"/>
                    <a:pt x="3012" y="4738"/>
                  </a:cubicBezTo>
                  <a:cubicBezTo>
                    <a:pt x="4718" y="4738"/>
                    <a:pt x="5863" y="2983"/>
                    <a:pt x="5181" y="1423"/>
                  </a:cubicBezTo>
                  <a:cubicBezTo>
                    <a:pt x="4772" y="487"/>
                    <a:pt x="3891" y="0"/>
                    <a:pt x="30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15" name="Google Shape;915;p35"/>
            <p:cNvSpPr/>
            <p:nvPr/>
          </p:nvSpPr>
          <p:spPr>
            <a:xfrm rot="860262">
              <a:off x="8292343" y="2347192"/>
              <a:ext cx="130965" cy="66799"/>
            </a:xfrm>
            <a:custGeom>
              <a:avLst/>
              <a:gdLst/>
              <a:ahLst/>
              <a:cxnLst/>
              <a:rect l="l" t="t" r="r" b="b"/>
              <a:pathLst>
                <a:path w="4178" h="2131" extrusionOk="0">
                  <a:moveTo>
                    <a:pt x="4090" y="0"/>
                  </a:moveTo>
                  <a:lnTo>
                    <a:pt x="0" y="1945"/>
                  </a:lnTo>
                  <a:lnTo>
                    <a:pt x="88" y="2130"/>
                  </a:lnTo>
                  <a:lnTo>
                    <a:pt x="4177" y="185"/>
                  </a:lnTo>
                  <a:lnTo>
                    <a:pt x="409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16" name="Google Shape;916;p35"/>
            <p:cNvSpPr/>
            <p:nvPr/>
          </p:nvSpPr>
          <p:spPr>
            <a:xfrm rot="860262">
              <a:off x="8127784" y="2474551"/>
              <a:ext cx="195288" cy="182248"/>
            </a:xfrm>
            <a:custGeom>
              <a:avLst/>
              <a:gdLst/>
              <a:ahLst/>
              <a:cxnLst/>
              <a:rect l="l" t="t" r="r" b="b"/>
              <a:pathLst>
                <a:path w="6230" h="5814" extrusionOk="0">
                  <a:moveTo>
                    <a:pt x="3203" y="154"/>
                  </a:moveTo>
                  <a:cubicBezTo>
                    <a:pt x="4899" y="159"/>
                    <a:pt x="6186" y="1690"/>
                    <a:pt x="5884" y="3362"/>
                  </a:cubicBezTo>
                  <a:cubicBezTo>
                    <a:pt x="5645" y="4704"/>
                    <a:pt x="4480" y="5609"/>
                    <a:pt x="3205" y="5609"/>
                  </a:cubicBezTo>
                  <a:cubicBezTo>
                    <a:pt x="2892" y="5609"/>
                    <a:pt x="2572" y="5554"/>
                    <a:pt x="2257" y="5438"/>
                  </a:cubicBezTo>
                  <a:cubicBezTo>
                    <a:pt x="1019" y="4980"/>
                    <a:pt x="283" y="3703"/>
                    <a:pt x="517" y="2401"/>
                  </a:cubicBezTo>
                  <a:cubicBezTo>
                    <a:pt x="751" y="1100"/>
                    <a:pt x="1882" y="154"/>
                    <a:pt x="3203" y="154"/>
                  </a:cubicBezTo>
                  <a:close/>
                  <a:moveTo>
                    <a:pt x="3199" y="0"/>
                  </a:moveTo>
                  <a:cubicBezTo>
                    <a:pt x="1912" y="0"/>
                    <a:pt x="748" y="857"/>
                    <a:pt x="400" y="2138"/>
                  </a:cubicBezTo>
                  <a:cubicBezTo>
                    <a:pt x="0" y="3586"/>
                    <a:pt x="775" y="5102"/>
                    <a:pt x="2189" y="5628"/>
                  </a:cubicBezTo>
                  <a:cubicBezTo>
                    <a:pt x="2511" y="5750"/>
                    <a:pt x="2857" y="5813"/>
                    <a:pt x="3203" y="5813"/>
                  </a:cubicBezTo>
                  <a:cubicBezTo>
                    <a:pt x="4704" y="5813"/>
                    <a:pt x="5962" y="4663"/>
                    <a:pt x="6098" y="3167"/>
                  </a:cubicBezTo>
                  <a:cubicBezTo>
                    <a:pt x="6230" y="1665"/>
                    <a:pt x="5201" y="315"/>
                    <a:pt x="3719" y="47"/>
                  </a:cubicBezTo>
                  <a:cubicBezTo>
                    <a:pt x="3545" y="15"/>
                    <a:pt x="3371" y="0"/>
                    <a:pt x="31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17" name="Google Shape;917;p35"/>
            <p:cNvSpPr/>
            <p:nvPr/>
          </p:nvSpPr>
          <p:spPr>
            <a:xfrm rot="860262">
              <a:off x="8150002" y="2491692"/>
              <a:ext cx="160587" cy="148738"/>
            </a:xfrm>
            <a:custGeom>
              <a:avLst/>
              <a:gdLst/>
              <a:ahLst/>
              <a:cxnLst/>
              <a:rect l="l" t="t" r="r" b="b"/>
              <a:pathLst>
                <a:path w="5123" h="4745" extrusionOk="0">
                  <a:moveTo>
                    <a:pt x="2496" y="207"/>
                  </a:moveTo>
                  <a:cubicBezTo>
                    <a:pt x="2749" y="207"/>
                    <a:pt x="3003" y="256"/>
                    <a:pt x="3242" y="343"/>
                  </a:cubicBezTo>
                  <a:cubicBezTo>
                    <a:pt x="3797" y="543"/>
                    <a:pt x="4241" y="962"/>
                    <a:pt x="4475" y="1503"/>
                  </a:cubicBezTo>
                  <a:cubicBezTo>
                    <a:pt x="4860" y="2381"/>
                    <a:pt x="4621" y="3409"/>
                    <a:pt x="3890" y="4028"/>
                  </a:cubicBezTo>
                  <a:cubicBezTo>
                    <a:pt x="3489" y="4367"/>
                    <a:pt x="2992" y="4540"/>
                    <a:pt x="2493" y="4540"/>
                  </a:cubicBezTo>
                  <a:cubicBezTo>
                    <a:pt x="2081" y="4540"/>
                    <a:pt x="1668" y="4422"/>
                    <a:pt x="1306" y="4184"/>
                  </a:cubicBezTo>
                  <a:cubicBezTo>
                    <a:pt x="502" y="3663"/>
                    <a:pt x="142" y="2673"/>
                    <a:pt x="414" y="1752"/>
                  </a:cubicBezTo>
                  <a:cubicBezTo>
                    <a:pt x="692" y="836"/>
                    <a:pt x="1536" y="207"/>
                    <a:pt x="2496" y="207"/>
                  </a:cubicBezTo>
                  <a:close/>
                  <a:moveTo>
                    <a:pt x="2485" y="0"/>
                  </a:moveTo>
                  <a:cubicBezTo>
                    <a:pt x="2317" y="0"/>
                    <a:pt x="2145" y="18"/>
                    <a:pt x="1974" y="56"/>
                  </a:cubicBezTo>
                  <a:cubicBezTo>
                    <a:pt x="795" y="319"/>
                    <a:pt x="0" y="1430"/>
                    <a:pt x="132" y="2634"/>
                  </a:cubicBezTo>
                  <a:cubicBezTo>
                    <a:pt x="263" y="3838"/>
                    <a:pt x="1282" y="4745"/>
                    <a:pt x="2496" y="4745"/>
                  </a:cubicBezTo>
                  <a:cubicBezTo>
                    <a:pt x="2837" y="4745"/>
                    <a:pt x="3173" y="4667"/>
                    <a:pt x="3485" y="4525"/>
                  </a:cubicBezTo>
                  <a:cubicBezTo>
                    <a:pt x="4582" y="4018"/>
                    <a:pt x="5123" y="2761"/>
                    <a:pt x="4738" y="1615"/>
                  </a:cubicBezTo>
                  <a:cubicBezTo>
                    <a:pt x="4404" y="631"/>
                    <a:pt x="3486" y="0"/>
                    <a:pt x="24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18" name="Google Shape;918;p35"/>
            <p:cNvSpPr/>
            <p:nvPr/>
          </p:nvSpPr>
          <p:spPr>
            <a:xfrm rot="860262">
              <a:off x="8163210" y="2534334"/>
              <a:ext cx="130996" cy="67269"/>
            </a:xfrm>
            <a:custGeom>
              <a:avLst/>
              <a:gdLst/>
              <a:ahLst/>
              <a:cxnLst/>
              <a:rect l="l" t="t" r="r" b="b"/>
              <a:pathLst>
                <a:path w="4179" h="2146" extrusionOk="0">
                  <a:moveTo>
                    <a:pt x="4090" y="1"/>
                  </a:moveTo>
                  <a:lnTo>
                    <a:pt x="1" y="1950"/>
                  </a:lnTo>
                  <a:lnTo>
                    <a:pt x="45" y="2043"/>
                  </a:lnTo>
                  <a:lnTo>
                    <a:pt x="45" y="2145"/>
                  </a:lnTo>
                  <a:lnTo>
                    <a:pt x="69" y="2145"/>
                  </a:lnTo>
                  <a:lnTo>
                    <a:pt x="4178" y="186"/>
                  </a:lnTo>
                  <a:lnTo>
                    <a:pt x="409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19" name="Google Shape;919;p35"/>
            <p:cNvSpPr/>
            <p:nvPr/>
          </p:nvSpPr>
          <p:spPr>
            <a:xfrm rot="860262">
              <a:off x="8001915" y="2661408"/>
              <a:ext cx="199269" cy="184317"/>
            </a:xfrm>
            <a:custGeom>
              <a:avLst/>
              <a:gdLst/>
              <a:ahLst/>
              <a:cxnLst/>
              <a:rect l="l" t="t" r="r" b="b"/>
              <a:pathLst>
                <a:path w="6357" h="5880" extrusionOk="0">
                  <a:moveTo>
                    <a:pt x="3090" y="225"/>
                  </a:moveTo>
                  <a:cubicBezTo>
                    <a:pt x="3094" y="225"/>
                    <a:pt x="3097" y="225"/>
                    <a:pt x="3101" y="225"/>
                  </a:cubicBezTo>
                  <a:cubicBezTo>
                    <a:pt x="4797" y="225"/>
                    <a:pt x="6079" y="1761"/>
                    <a:pt x="5781" y="3428"/>
                  </a:cubicBezTo>
                  <a:cubicBezTo>
                    <a:pt x="5538" y="4772"/>
                    <a:pt x="4370" y="5678"/>
                    <a:pt x="3095" y="5678"/>
                  </a:cubicBezTo>
                  <a:cubicBezTo>
                    <a:pt x="2784" y="5678"/>
                    <a:pt x="2467" y="5624"/>
                    <a:pt x="2155" y="5509"/>
                  </a:cubicBezTo>
                  <a:cubicBezTo>
                    <a:pt x="917" y="5051"/>
                    <a:pt x="181" y="3769"/>
                    <a:pt x="415" y="2467"/>
                  </a:cubicBezTo>
                  <a:cubicBezTo>
                    <a:pt x="648" y="1174"/>
                    <a:pt x="1774" y="225"/>
                    <a:pt x="3090" y="225"/>
                  </a:cubicBezTo>
                  <a:close/>
                  <a:moveTo>
                    <a:pt x="3091" y="0"/>
                  </a:moveTo>
                  <a:cubicBezTo>
                    <a:pt x="2881" y="0"/>
                    <a:pt x="2669" y="23"/>
                    <a:pt x="2457" y="69"/>
                  </a:cubicBezTo>
                  <a:cubicBezTo>
                    <a:pt x="990" y="396"/>
                    <a:pt x="1" y="1770"/>
                    <a:pt x="166" y="3262"/>
                  </a:cubicBezTo>
                  <a:cubicBezTo>
                    <a:pt x="332" y="4750"/>
                    <a:pt x="1589" y="5879"/>
                    <a:pt x="3086" y="5879"/>
                  </a:cubicBezTo>
                  <a:cubicBezTo>
                    <a:pt x="3089" y="5879"/>
                    <a:pt x="3092" y="5879"/>
                    <a:pt x="3096" y="5879"/>
                  </a:cubicBezTo>
                  <a:cubicBezTo>
                    <a:pt x="3520" y="5879"/>
                    <a:pt x="3939" y="5787"/>
                    <a:pt x="4324" y="5606"/>
                  </a:cubicBezTo>
                  <a:cubicBezTo>
                    <a:pt x="5689" y="4978"/>
                    <a:pt x="6357" y="3423"/>
                    <a:pt x="5874" y="1999"/>
                  </a:cubicBezTo>
                  <a:cubicBezTo>
                    <a:pt x="5466" y="782"/>
                    <a:pt x="4326" y="0"/>
                    <a:pt x="30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20" name="Google Shape;920;p35"/>
            <p:cNvSpPr/>
            <p:nvPr/>
          </p:nvSpPr>
          <p:spPr>
            <a:xfrm rot="860262">
              <a:off x="8017768" y="2679303"/>
              <a:ext cx="163503" cy="148331"/>
            </a:xfrm>
            <a:custGeom>
              <a:avLst/>
              <a:gdLst/>
              <a:ahLst/>
              <a:cxnLst/>
              <a:rect l="l" t="t" r="r" b="b"/>
              <a:pathLst>
                <a:path w="5216" h="4732" extrusionOk="0">
                  <a:moveTo>
                    <a:pt x="2586" y="0"/>
                  </a:moveTo>
                  <a:cubicBezTo>
                    <a:pt x="2000" y="0"/>
                    <a:pt x="1420" y="216"/>
                    <a:pt x="970" y="637"/>
                  </a:cubicBezTo>
                  <a:cubicBezTo>
                    <a:pt x="195" y="1359"/>
                    <a:pt x="0" y="2514"/>
                    <a:pt x="488" y="3455"/>
                  </a:cubicBezTo>
                  <a:lnTo>
                    <a:pt x="668" y="3362"/>
                  </a:lnTo>
                  <a:cubicBezTo>
                    <a:pt x="259" y="2568"/>
                    <a:pt x="376" y="1603"/>
                    <a:pt x="970" y="935"/>
                  </a:cubicBezTo>
                  <a:cubicBezTo>
                    <a:pt x="1388" y="459"/>
                    <a:pt x="1981" y="200"/>
                    <a:pt x="2589" y="200"/>
                  </a:cubicBezTo>
                  <a:cubicBezTo>
                    <a:pt x="2841" y="200"/>
                    <a:pt x="3094" y="244"/>
                    <a:pt x="3339" y="335"/>
                  </a:cubicBezTo>
                  <a:cubicBezTo>
                    <a:pt x="4767" y="862"/>
                    <a:pt x="5216" y="2655"/>
                    <a:pt x="4212" y="3796"/>
                  </a:cubicBezTo>
                  <a:cubicBezTo>
                    <a:pt x="3776" y="4291"/>
                    <a:pt x="3184" y="4528"/>
                    <a:pt x="2596" y="4528"/>
                  </a:cubicBezTo>
                  <a:cubicBezTo>
                    <a:pt x="1828" y="4528"/>
                    <a:pt x="1068" y="4124"/>
                    <a:pt x="673" y="3362"/>
                  </a:cubicBezTo>
                  <a:lnTo>
                    <a:pt x="488" y="3455"/>
                  </a:lnTo>
                  <a:cubicBezTo>
                    <a:pt x="897" y="4240"/>
                    <a:pt x="1706" y="4732"/>
                    <a:pt x="2594" y="4732"/>
                  </a:cubicBezTo>
                  <a:cubicBezTo>
                    <a:pt x="3651" y="4732"/>
                    <a:pt x="4582" y="4025"/>
                    <a:pt x="4865" y="3002"/>
                  </a:cubicBezTo>
                  <a:cubicBezTo>
                    <a:pt x="5153" y="1978"/>
                    <a:pt x="4724" y="896"/>
                    <a:pt x="3817" y="345"/>
                  </a:cubicBezTo>
                  <a:cubicBezTo>
                    <a:pt x="3436" y="114"/>
                    <a:pt x="3010" y="0"/>
                    <a:pt x="25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21" name="Google Shape;921;p35"/>
            <p:cNvSpPr/>
            <p:nvPr/>
          </p:nvSpPr>
          <p:spPr>
            <a:xfrm rot="860262">
              <a:off x="8034051" y="2721920"/>
              <a:ext cx="130808" cy="67269"/>
            </a:xfrm>
            <a:custGeom>
              <a:avLst/>
              <a:gdLst/>
              <a:ahLst/>
              <a:cxnLst/>
              <a:rect l="l" t="t" r="r" b="b"/>
              <a:pathLst>
                <a:path w="4173" h="2146" extrusionOk="0">
                  <a:moveTo>
                    <a:pt x="4085" y="1"/>
                  </a:moveTo>
                  <a:lnTo>
                    <a:pt x="1" y="1955"/>
                  </a:lnTo>
                  <a:lnTo>
                    <a:pt x="40" y="2043"/>
                  </a:lnTo>
                  <a:lnTo>
                    <a:pt x="44" y="2146"/>
                  </a:lnTo>
                  <a:lnTo>
                    <a:pt x="64" y="2146"/>
                  </a:lnTo>
                  <a:lnTo>
                    <a:pt x="4173" y="186"/>
                  </a:lnTo>
                  <a:lnTo>
                    <a:pt x="408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22" name="Google Shape;922;p35"/>
            <p:cNvSpPr/>
            <p:nvPr/>
          </p:nvSpPr>
          <p:spPr>
            <a:xfrm rot="860262">
              <a:off x="8014989" y="1765015"/>
              <a:ext cx="386751" cy="1034586"/>
            </a:xfrm>
            <a:custGeom>
              <a:avLst/>
              <a:gdLst/>
              <a:ahLst/>
              <a:cxnLst/>
              <a:rect l="l" t="t" r="r" b="b"/>
              <a:pathLst>
                <a:path w="12338" h="33005" extrusionOk="0">
                  <a:moveTo>
                    <a:pt x="12147" y="0"/>
                  </a:moveTo>
                  <a:lnTo>
                    <a:pt x="1" y="32936"/>
                  </a:lnTo>
                  <a:lnTo>
                    <a:pt x="191" y="33004"/>
                  </a:lnTo>
                  <a:lnTo>
                    <a:pt x="12337" y="69"/>
                  </a:lnTo>
                  <a:lnTo>
                    <a:pt x="1214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923" name="Google Shape;923;p35"/>
          <p:cNvGrpSpPr/>
          <p:nvPr/>
        </p:nvGrpSpPr>
        <p:grpSpPr>
          <a:xfrm rot="-3631141">
            <a:off x="4001217" y="153666"/>
            <a:ext cx="1260526" cy="2122022"/>
            <a:chOff x="5199836" y="-16245"/>
            <a:chExt cx="1138881" cy="1917325"/>
          </a:xfrm>
        </p:grpSpPr>
        <p:sp>
          <p:nvSpPr>
            <p:cNvPr id="924" name="Google Shape;924;p35"/>
            <p:cNvSpPr/>
            <p:nvPr/>
          </p:nvSpPr>
          <p:spPr>
            <a:xfrm rot="860262">
              <a:off x="5804792" y="1715119"/>
              <a:ext cx="107737" cy="170117"/>
            </a:xfrm>
            <a:custGeom>
              <a:avLst/>
              <a:gdLst/>
              <a:ahLst/>
              <a:cxnLst/>
              <a:rect l="l" t="t" r="r" b="b"/>
              <a:pathLst>
                <a:path w="3437" h="5427" extrusionOk="0">
                  <a:moveTo>
                    <a:pt x="1921" y="0"/>
                  </a:moveTo>
                  <a:lnTo>
                    <a:pt x="25" y="624"/>
                  </a:lnTo>
                  <a:lnTo>
                    <a:pt x="0" y="634"/>
                  </a:lnTo>
                  <a:lnTo>
                    <a:pt x="1351" y="4753"/>
                  </a:lnTo>
                  <a:cubicBezTo>
                    <a:pt x="1499" y="5166"/>
                    <a:pt x="1891" y="5427"/>
                    <a:pt x="2309" y="5427"/>
                  </a:cubicBezTo>
                  <a:cubicBezTo>
                    <a:pt x="2413" y="5427"/>
                    <a:pt x="2519" y="5411"/>
                    <a:pt x="2623" y="5377"/>
                  </a:cubicBezTo>
                  <a:cubicBezTo>
                    <a:pt x="3149" y="5206"/>
                    <a:pt x="3437" y="4645"/>
                    <a:pt x="3276" y="4119"/>
                  </a:cubicBezTo>
                  <a:lnTo>
                    <a:pt x="192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25" name="Google Shape;925;p35"/>
            <p:cNvSpPr/>
            <p:nvPr/>
          </p:nvSpPr>
          <p:spPr>
            <a:xfrm rot="860262">
              <a:off x="5689142" y="242650"/>
              <a:ext cx="133128" cy="110276"/>
            </a:xfrm>
            <a:custGeom>
              <a:avLst/>
              <a:gdLst/>
              <a:ahLst/>
              <a:cxnLst/>
              <a:rect l="l" t="t" r="r" b="b"/>
              <a:pathLst>
                <a:path w="4247" h="3518" extrusionOk="0">
                  <a:moveTo>
                    <a:pt x="2183" y="0"/>
                  </a:moveTo>
                  <a:cubicBezTo>
                    <a:pt x="2002" y="0"/>
                    <a:pt x="1819" y="29"/>
                    <a:pt x="1638" y="88"/>
                  </a:cubicBezTo>
                  <a:cubicBezTo>
                    <a:pt x="151" y="580"/>
                    <a:pt x="0" y="2618"/>
                    <a:pt x="1394" y="3325"/>
                  </a:cubicBezTo>
                  <a:cubicBezTo>
                    <a:pt x="1657" y="3457"/>
                    <a:pt x="1926" y="3517"/>
                    <a:pt x="2186" y="3517"/>
                  </a:cubicBezTo>
                  <a:cubicBezTo>
                    <a:pt x="3301" y="3517"/>
                    <a:pt x="4246" y="2411"/>
                    <a:pt x="3851" y="1209"/>
                  </a:cubicBezTo>
                  <a:cubicBezTo>
                    <a:pt x="3608" y="470"/>
                    <a:pt x="2919" y="0"/>
                    <a:pt x="2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26" name="Google Shape;926;p35"/>
            <p:cNvSpPr/>
            <p:nvPr/>
          </p:nvSpPr>
          <p:spPr>
            <a:xfrm rot="860262">
              <a:off x="5687947" y="230857"/>
              <a:ext cx="142595" cy="135542"/>
            </a:xfrm>
            <a:custGeom>
              <a:avLst/>
              <a:gdLst/>
              <a:ahLst/>
              <a:cxnLst/>
              <a:rect l="l" t="t" r="r" b="b"/>
              <a:pathLst>
                <a:path w="4549" h="4324" extrusionOk="0">
                  <a:moveTo>
                    <a:pt x="2213" y="401"/>
                  </a:moveTo>
                  <a:cubicBezTo>
                    <a:pt x="2474" y="401"/>
                    <a:pt x="2744" y="461"/>
                    <a:pt x="3008" y="595"/>
                  </a:cubicBezTo>
                  <a:cubicBezTo>
                    <a:pt x="3642" y="917"/>
                    <a:pt x="4022" y="1585"/>
                    <a:pt x="3969" y="2292"/>
                  </a:cubicBezTo>
                  <a:cubicBezTo>
                    <a:pt x="3915" y="2998"/>
                    <a:pt x="3442" y="3608"/>
                    <a:pt x="2770" y="3827"/>
                  </a:cubicBezTo>
                  <a:cubicBezTo>
                    <a:pt x="2587" y="3887"/>
                    <a:pt x="2401" y="3916"/>
                    <a:pt x="2219" y="3916"/>
                  </a:cubicBezTo>
                  <a:cubicBezTo>
                    <a:pt x="1481" y="3916"/>
                    <a:pt x="794" y="3450"/>
                    <a:pt x="552" y="2711"/>
                  </a:cubicBezTo>
                  <a:cubicBezTo>
                    <a:pt x="157" y="1506"/>
                    <a:pt x="1100" y="401"/>
                    <a:pt x="2213" y="401"/>
                  </a:cubicBezTo>
                  <a:close/>
                  <a:moveTo>
                    <a:pt x="2219" y="0"/>
                  </a:moveTo>
                  <a:cubicBezTo>
                    <a:pt x="1996" y="0"/>
                    <a:pt x="1769" y="35"/>
                    <a:pt x="1546" y="108"/>
                  </a:cubicBezTo>
                  <a:cubicBezTo>
                    <a:pt x="713" y="381"/>
                    <a:pt x="128" y="1132"/>
                    <a:pt x="64" y="1999"/>
                  </a:cubicBezTo>
                  <a:cubicBezTo>
                    <a:pt x="1" y="2872"/>
                    <a:pt x="464" y="3700"/>
                    <a:pt x="1249" y="4090"/>
                  </a:cubicBezTo>
                  <a:cubicBezTo>
                    <a:pt x="1558" y="4247"/>
                    <a:pt x="1893" y="4324"/>
                    <a:pt x="2226" y="4324"/>
                  </a:cubicBezTo>
                  <a:cubicBezTo>
                    <a:pt x="2732" y="4324"/>
                    <a:pt x="3233" y="4147"/>
                    <a:pt x="3632" y="3803"/>
                  </a:cubicBezTo>
                  <a:cubicBezTo>
                    <a:pt x="4295" y="3232"/>
                    <a:pt x="4549" y="2316"/>
                    <a:pt x="4276" y="1487"/>
                  </a:cubicBezTo>
                  <a:cubicBezTo>
                    <a:pt x="3974" y="576"/>
                    <a:pt x="3127" y="0"/>
                    <a:pt x="221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27" name="Google Shape;927;p35"/>
            <p:cNvSpPr/>
            <p:nvPr/>
          </p:nvSpPr>
          <p:spPr>
            <a:xfrm rot="860262">
              <a:off x="5738668" y="730985"/>
              <a:ext cx="99337" cy="57270"/>
            </a:xfrm>
            <a:custGeom>
              <a:avLst/>
              <a:gdLst/>
              <a:ahLst/>
              <a:cxnLst/>
              <a:rect l="l" t="t" r="r" b="b"/>
              <a:pathLst>
                <a:path w="3169" h="1827" extrusionOk="0">
                  <a:moveTo>
                    <a:pt x="2925" y="0"/>
                  </a:moveTo>
                  <a:cubicBezTo>
                    <a:pt x="3017" y="288"/>
                    <a:pt x="2856" y="600"/>
                    <a:pt x="2564" y="692"/>
                  </a:cubicBezTo>
                  <a:lnTo>
                    <a:pt x="702" y="1306"/>
                  </a:lnTo>
                  <a:cubicBezTo>
                    <a:pt x="644" y="1326"/>
                    <a:pt x="585" y="1335"/>
                    <a:pt x="526" y="1335"/>
                  </a:cubicBezTo>
                  <a:cubicBezTo>
                    <a:pt x="297" y="1335"/>
                    <a:pt x="82" y="1190"/>
                    <a:pt x="0" y="960"/>
                  </a:cubicBezTo>
                  <a:lnTo>
                    <a:pt x="0" y="960"/>
                  </a:lnTo>
                  <a:lnTo>
                    <a:pt x="122" y="1340"/>
                  </a:lnTo>
                  <a:cubicBezTo>
                    <a:pt x="219" y="1636"/>
                    <a:pt x="494" y="1827"/>
                    <a:pt x="792" y="1827"/>
                  </a:cubicBezTo>
                  <a:cubicBezTo>
                    <a:pt x="867" y="1827"/>
                    <a:pt x="943" y="1814"/>
                    <a:pt x="1019" y="1789"/>
                  </a:cubicBezTo>
                  <a:lnTo>
                    <a:pt x="2598" y="1272"/>
                  </a:lnTo>
                  <a:cubicBezTo>
                    <a:pt x="2968" y="1150"/>
                    <a:pt x="3168" y="746"/>
                    <a:pt x="3046" y="375"/>
                  </a:cubicBezTo>
                  <a:lnTo>
                    <a:pt x="2925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28" name="Google Shape;928;p35"/>
            <p:cNvSpPr/>
            <p:nvPr/>
          </p:nvSpPr>
          <p:spPr>
            <a:xfrm rot="860262">
              <a:off x="5683300" y="431007"/>
              <a:ext cx="189489" cy="334215"/>
            </a:xfrm>
            <a:custGeom>
              <a:avLst/>
              <a:gdLst/>
              <a:ahLst/>
              <a:cxnLst/>
              <a:rect l="l" t="t" r="r" b="b"/>
              <a:pathLst>
                <a:path w="6045" h="10662" extrusionOk="0">
                  <a:moveTo>
                    <a:pt x="2377" y="0"/>
                  </a:moveTo>
                  <a:cubicBezTo>
                    <a:pt x="2302" y="0"/>
                    <a:pt x="2225" y="12"/>
                    <a:pt x="2150" y="38"/>
                  </a:cubicBezTo>
                  <a:lnTo>
                    <a:pt x="575" y="554"/>
                  </a:lnTo>
                  <a:cubicBezTo>
                    <a:pt x="200" y="676"/>
                    <a:pt x="0" y="1076"/>
                    <a:pt x="122" y="1451"/>
                  </a:cubicBezTo>
                  <a:lnTo>
                    <a:pt x="3027" y="10279"/>
                  </a:lnTo>
                  <a:cubicBezTo>
                    <a:pt x="3032" y="10283"/>
                    <a:pt x="3032" y="10288"/>
                    <a:pt x="3032" y="10288"/>
                  </a:cubicBezTo>
                  <a:cubicBezTo>
                    <a:pt x="3110" y="10519"/>
                    <a:pt x="3326" y="10662"/>
                    <a:pt x="3557" y="10662"/>
                  </a:cubicBezTo>
                  <a:cubicBezTo>
                    <a:pt x="3614" y="10662"/>
                    <a:pt x="3672" y="10653"/>
                    <a:pt x="3729" y="10634"/>
                  </a:cubicBezTo>
                  <a:lnTo>
                    <a:pt x="5596" y="10020"/>
                  </a:lnTo>
                  <a:cubicBezTo>
                    <a:pt x="5883" y="9928"/>
                    <a:pt x="6044" y="9616"/>
                    <a:pt x="5957" y="9323"/>
                  </a:cubicBezTo>
                  <a:cubicBezTo>
                    <a:pt x="5957" y="9323"/>
                    <a:pt x="5957" y="9318"/>
                    <a:pt x="5952" y="9313"/>
                  </a:cubicBezTo>
                  <a:lnTo>
                    <a:pt x="3047" y="486"/>
                  </a:lnTo>
                  <a:cubicBezTo>
                    <a:pt x="2949" y="190"/>
                    <a:pt x="2675" y="0"/>
                    <a:pt x="237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29" name="Google Shape;929;p35"/>
            <p:cNvSpPr/>
            <p:nvPr/>
          </p:nvSpPr>
          <p:spPr>
            <a:xfrm rot="860262">
              <a:off x="5620203" y="15807"/>
              <a:ext cx="251210" cy="186605"/>
            </a:xfrm>
            <a:custGeom>
              <a:avLst/>
              <a:gdLst/>
              <a:ahLst/>
              <a:cxnLst/>
              <a:rect l="l" t="t" r="r" b="b"/>
              <a:pathLst>
                <a:path w="8014" h="5953" extrusionOk="0">
                  <a:moveTo>
                    <a:pt x="5821" y="1"/>
                  </a:moveTo>
                  <a:cubicBezTo>
                    <a:pt x="5680" y="1"/>
                    <a:pt x="5537" y="23"/>
                    <a:pt x="5396" y="69"/>
                  </a:cubicBezTo>
                  <a:lnTo>
                    <a:pt x="1097" y="1488"/>
                  </a:lnTo>
                  <a:cubicBezTo>
                    <a:pt x="390" y="1722"/>
                    <a:pt x="0" y="2487"/>
                    <a:pt x="234" y="3194"/>
                  </a:cubicBezTo>
                  <a:lnTo>
                    <a:pt x="1145" y="5953"/>
                  </a:lnTo>
                  <a:lnTo>
                    <a:pt x="3363" y="5222"/>
                  </a:lnTo>
                  <a:cubicBezTo>
                    <a:pt x="3134" y="4549"/>
                    <a:pt x="3495" y="3823"/>
                    <a:pt x="4168" y="3598"/>
                  </a:cubicBezTo>
                  <a:cubicBezTo>
                    <a:pt x="4299" y="3556"/>
                    <a:pt x="4432" y="3535"/>
                    <a:pt x="4563" y="3535"/>
                  </a:cubicBezTo>
                  <a:cubicBezTo>
                    <a:pt x="5104" y="3535"/>
                    <a:pt x="5608" y="3882"/>
                    <a:pt x="5781" y="4427"/>
                  </a:cubicBezTo>
                  <a:lnTo>
                    <a:pt x="8013" y="3691"/>
                  </a:lnTo>
                  <a:lnTo>
                    <a:pt x="7107" y="932"/>
                  </a:lnTo>
                  <a:cubicBezTo>
                    <a:pt x="6919" y="362"/>
                    <a:pt x="6390" y="1"/>
                    <a:pt x="582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30" name="Google Shape;930;p35"/>
            <p:cNvSpPr/>
            <p:nvPr/>
          </p:nvSpPr>
          <p:spPr>
            <a:xfrm rot="860262">
              <a:off x="5455669" y="157346"/>
              <a:ext cx="624168" cy="1527758"/>
            </a:xfrm>
            <a:custGeom>
              <a:avLst/>
              <a:gdLst/>
              <a:ahLst/>
              <a:cxnLst/>
              <a:rect l="l" t="t" r="r" b="b"/>
              <a:pathLst>
                <a:path w="19912" h="48738" extrusionOk="0">
                  <a:moveTo>
                    <a:pt x="4718" y="3030"/>
                  </a:moveTo>
                  <a:cubicBezTo>
                    <a:pt x="5050" y="3030"/>
                    <a:pt x="5384" y="3107"/>
                    <a:pt x="5694" y="3266"/>
                  </a:cubicBezTo>
                  <a:cubicBezTo>
                    <a:pt x="6478" y="3661"/>
                    <a:pt x="6941" y="4484"/>
                    <a:pt x="6873" y="5357"/>
                  </a:cubicBezTo>
                  <a:cubicBezTo>
                    <a:pt x="6810" y="6229"/>
                    <a:pt x="6225" y="6975"/>
                    <a:pt x="5391" y="7248"/>
                  </a:cubicBezTo>
                  <a:lnTo>
                    <a:pt x="5396" y="7248"/>
                  </a:lnTo>
                  <a:cubicBezTo>
                    <a:pt x="5173" y="7321"/>
                    <a:pt x="4947" y="7355"/>
                    <a:pt x="4724" y="7355"/>
                  </a:cubicBezTo>
                  <a:cubicBezTo>
                    <a:pt x="3814" y="7355"/>
                    <a:pt x="2968" y="6777"/>
                    <a:pt x="2667" y="5869"/>
                  </a:cubicBezTo>
                  <a:cubicBezTo>
                    <a:pt x="2394" y="5035"/>
                    <a:pt x="2647" y="4124"/>
                    <a:pt x="3310" y="3553"/>
                  </a:cubicBezTo>
                  <a:cubicBezTo>
                    <a:pt x="3710" y="3209"/>
                    <a:pt x="4212" y="3030"/>
                    <a:pt x="4718" y="3030"/>
                  </a:cubicBezTo>
                  <a:close/>
                  <a:moveTo>
                    <a:pt x="7075" y="8968"/>
                  </a:moveTo>
                  <a:cubicBezTo>
                    <a:pt x="7375" y="8968"/>
                    <a:pt x="7653" y="9158"/>
                    <a:pt x="7751" y="9456"/>
                  </a:cubicBezTo>
                  <a:lnTo>
                    <a:pt x="10656" y="18283"/>
                  </a:lnTo>
                  <a:cubicBezTo>
                    <a:pt x="10656" y="18288"/>
                    <a:pt x="10656" y="18293"/>
                    <a:pt x="10656" y="18293"/>
                  </a:cubicBezTo>
                  <a:lnTo>
                    <a:pt x="10777" y="18673"/>
                  </a:lnTo>
                  <a:cubicBezTo>
                    <a:pt x="10899" y="19044"/>
                    <a:pt x="10699" y="19444"/>
                    <a:pt x="10329" y="19565"/>
                  </a:cubicBezTo>
                  <a:lnTo>
                    <a:pt x="8745" y="20087"/>
                  </a:lnTo>
                  <a:cubicBezTo>
                    <a:pt x="8671" y="20111"/>
                    <a:pt x="8597" y="20123"/>
                    <a:pt x="8523" y="20123"/>
                  </a:cubicBezTo>
                  <a:cubicBezTo>
                    <a:pt x="8225" y="20123"/>
                    <a:pt x="7946" y="19934"/>
                    <a:pt x="7848" y="19634"/>
                  </a:cubicBezTo>
                  <a:lnTo>
                    <a:pt x="7726" y="19258"/>
                  </a:lnTo>
                  <a:cubicBezTo>
                    <a:pt x="7726" y="19253"/>
                    <a:pt x="7726" y="19253"/>
                    <a:pt x="7726" y="19249"/>
                  </a:cubicBezTo>
                  <a:lnTo>
                    <a:pt x="4826" y="10421"/>
                  </a:lnTo>
                  <a:cubicBezTo>
                    <a:pt x="4704" y="10046"/>
                    <a:pt x="4904" y="9646"/>
                    <a:pt x="5279" y="9524"/>
                  </a:cubicBezTo>
                  <a:lnTo>
                    <a:pt x="6854" y="9003"/>
                  </a:lnTo>
                  <a:cubicBezTo>
                    <a:pt x="6927" y="8979"/>
                    <a:pt x="7002" y="8968"/>
                    <a:pt x="7075" y="8968"/>
                  </a:cubicBezTo>
                  <a:close/>
                  <a:moveTo>
                    <a:pt x="3418" y="0"/>
                  </a:moveTo>
                  <a:cubicBezTo>
                    <a:pt x="3287" y="0"/>
                    <a:pt x="3154" y="21"/>
                    <a:pt x="3023" y="63"/>
                  </a:cubicBezTo>
                  <a:cubicBezTo>
                    <a:pt x="2350" y="288"/>
                    <a:pt x="1989" y="1019"/>
                    <a:pt x="2218" y="1687"/>
                  </a:cubicBezTo>
                  <a:lnTo>
                    <a:pt x="0" y="2418"/>
                  </a:lnTo>
                  <a:lnTo>
                    <a:pt x="7068" y="23894"/>
                  </a:lnTo>
                  <a:cubicBezTo>
                    <a:pt x="8989" y="29714"/>
                    <a:pt x="13653" y="35577"/>
                    <a:pt x="14409" y="37868"/>
                  </a:cubicBezTo>
                  <a:lnTo>
                    <a:pt x="17991" y="48738"/>
                  </a:lnTo>
                  <a:lnTo>
                    <a:pt x="18021" y="48728"/>
                  </a:lnTo>
                  <a:lnTo>
                    <a:pt x="19912" y="48104"/>
                  </a:lnTo>
                  <a:lnTo>
                    <a:pt x="16334" y="37230"/>
                  </a:lnTo>
                  <a:cubicBezTo>
                    <a:pt x="15579" y="34944"/>
                    <a:pt x="15852" y="27447"/>
                    <a:pt x="13941" y="21627"/>
                  </a:cubicBezTo>
                  <a:lnTo>
                    <a:pt x="6873" y="156"/>
                  </a:lnTo>
                  <a:lnTo>
                    <a:pt x="4636" y="892"/>
                  </a:lnTo>
                  <a:cubicBezTo>
                    <a:pt x="4463" y="347"/>
                    <a:pt x="3959" y="0"/>
                    <a:pt x="341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31" name="Google Shape;931;p35"/>
            <p:cNvSpPr/>
            <p:nvPr/>
          </p:nvSpPr>
          <p:spPr>
            <a:xfrm rot="860262">
              <a:off x="5411034" y="44502"/>
              <a:ext cx="716483" cy="1795832"/>
            </a:xfrm>
            <a:custGeom>
              <a:avLst/>
              <a:gdLst/>
              <a:ahLst/>
              <a:cxnLst/>
              <a:rect l="l" t="t" r="r" b="b"/>
              <a:pathLst>
                <a:path w="22857" h="57290" extrusionOk="0">
                  <a:moveTo>
                    <a:pt x="5938" y="202"/>
                  </a:moveTo>
                  <a:cubicBezTo>
                    <a:pt x="6474" y="202"/>
                    <a:pt x="6952" y="548"/>
                    <a:pt x="7122" y="1059"/>
                  </a:cubicBezTo>
                  <a:lnTo>
                    <a:pt x="15097" y="25289"/>
                  </a:lnTo>
                  <a:cubicBezTo>
                    <a:pt x="16271" y="28857"/>
                    <a:pt x="16612" y="32981"/>
                    <a:pt x="16890" y="36291"/>
                  </a:cubicBezTo>
                  <a:cubicBezTo>
                    <a:pt x="17061" y="38362"/>
                    <a:pt x="17197" y="39995"/>
                    <a:pt x="17495" y="40892"/>
                  </a:cubicBezTo>
                  <a:lnTo>
                    <a:pt x="22427" y="55885"/>
                  </a:lnTo>
                  <a:cubicBezTo>
                    <a:pt x="22583" y="56363"/>
                    <a:pt x="22325" y="56875"/>
                    <a:pt x="21847" y="57031"/>
                  </a:cubicBezTo>
                  <a:cubicBezTo>
                    <a:pt x="21752" y="57063"/>
                    <a:pt x="21655" y="57078"/>
                    <a:pt x="21560" y="57078"/>
                  </a:cubicBezTo>
                  <a:cubicBezTo>
                    <a:pt x="21179" y="57078"/>
                    <a:pt x="20826" y="56833"/>
                    <a:pt x="20697" y="56451"/>
                  </a:cubicBezTo>
                  <a:lnTo>
                    <a:pt x="15764" y="41462"/>
                  </a:lnTo>
                  <a:cubicBezTo>
                    <a:pt x="15467" y="40570"/>
                    <a:pt x="14609" y="39181"/>
                    <a:pt x="13517" y="37412"/>
                  </a:cubicBezTo>
                  <a:cubicBezTo>
                    <a:pt x="11772" y="34580"/>
                    <a:pt x="9598" y="31061"/>
                    <a:pt x="8424" y="27493"/>
                  </a:cubicBezTo>
                  <a:lnTo>
                    <a:pt x="449" y="3258"/>
                  </a:lnTo>
                  <a:cubicBezTo>
                    <a:pt x="230" y="2605"/>
                    <a:pt x="586" y="1898"/>
                    <a:pt x="1244" y="1678"/>
                  </a:cubicBezTo>
                  <a:lnTo>
                    <a:pt x="5543" y="265"/>
                  </a:lnTo>
                  <a:cubicBezTo>
                    <a:pt x="5670" y="221"/>
                    <a:pt x="5801" y="202"/>
                    <a:pt x="5938" y="202"/>
                  </a:cubicBezTo>
                  <a:close/>
                  <a:moveTo>
                    <a:pt x="5934" y="0"/>
                  </a:moveTo>
                  <a:cubicBezTo>
                    <a:pt x="5782" y="0"/>
                    <a:pt x="5627" y="24"/>
                    <a:pt x="5475" y="75"/>
                  </a:cubicBezTo>
                  <a:lnTo>
                    <a:pt x="1176" y="1488"/>
                  </a:lnTo>
                  <a:cubicBezTo>
                    <a:pt x="415" y="1742"/>
                    <a:pt x="1" y="2566"/>
                    <a:pt x="249" y="3326"/>
                  </a:cubicBezTo>
                  <a:lnTo>
                    <a:pt x="8229" y="27556"/>
                  </a:lnTo>
                  <a:cubicBezTo>
                    <a:pt x="9408" y="31148"/>
                    <a:pt x="11592" y="34682"/>
                    <a:pt x="13347" y="37519"/>
                  </a:cubicBezTo>
                  <a:cubicBezTo>
                    <a:pt x="14429" y="39279"/>
                    <a:pt x="15282" y="40658"/>
                    <a:pt x="15569" y="41531"/>
                  </a:cubicBezTo>
                  <a:lnTo>
                    <a:pt x="20507" y="56519"/>
                  </a:lnTo>
                  <a:cubicBezTo>
                    <a:pt x="20653" y="56977"/>
                    <a:pt x="21082" y="57284"/>
                    <a:pt x="21560" y="57284"/>
                  </a:cubicBezTo>
                  <a:lnTo>
                    <a:pt x="21560" y="57289"/>
                  </a:lnTo>
                  <a:cubicBezTo>
                    <a:pt x="22320" y="57284"/>
                    <a:pt x="22856" y="56548"/>
                    <a:pt x="22622" y="55827"/>
                  </a:cubicBezTo>
                  <a:lnTo>
                    <a:pt x="17690" y="40833"/>
                  </a:lnTo>
                  <a:cubicBezTo>
                    <a:pt x="17397" y="39961"/>
                    <a:pt x="17266" y="38338"/>
                    <a:pt x="17095" y="36281"/>
                  </a:cubicBezTo>
                  <a:cubicBezTo>
                    <a:pt x="16817" y="32957"/>
                    <a:pt x="16471" y="28818"/>
                    <a:pt x="15291" y="25231"/>
                  </a:cubicBezTo>
                  <a:lnTo>
                    <a:pt x="7312" y="1001"/>
                  </a:lnTo>
                  <a:cubicBezTo>
                    <a:pt x="7113" y="388"/>
                    <a:pt x="6545" y="0"/>
                    <a:pt x="59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32" name="Google Shape;932;p35"/>
            <p:cNvSpPr/>
            <p:nvPr/>
          </p:nvSpPr>
          <p:spPr>
            <a:xfrm rot="860262">
              <a:off x="5824023" y="1708459"/>
              <a:ext cx="62379" cy="25986"/>
            </a:xfrm>
            <a:custGeom>
              <a:avLst/>
              <a:gdLst/>
              <a:ahLst/>
              <a:cxnLst/>
              <a:rect l="l" t="t" r="r" b="b"/>
              <a:pathLst>
                <a:path w="1990" h="829" extrusionOk="0">
                  <a:moveTo>
                    <a:pt x="1921" y="0"/>
                  </a:moveTo>
                  <a:lnTo>
                    <a:pt x="0" y="634"/>
                  </a:lnTo>
                  <a:lnTo>
                    <a:pt x="64" y="829"/>
                  </a:lnTo>
                  <a:lnTo>
                    <a:pt x="1960" y="205"/>
                  </a:lnTo>
                  <a:lnTo>
                    <a:pt x="1989" y="195"/>
                  </a:lnTo>
                  <a:lnTo>
                    <a:pt x="192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33" name="Google Shape;933;p35"/>
            <p:cNvSpPr/>
            <p:nvPr/>
          </p:nvSpPr>
          <p:spPr>
            <a:xfrm rot="860262">
              <a:off x="5640147" y="125917"/>
              <a:ext cx="218672" cy="82441"/>
            </a:xfrm>
            <a:custGeom>
              <a:avLst/>
              <a:gdLst/>
              <a:ahLst/>
              <a:cxnLst/>
              <a:rect l="l" t="t" r="r" b="b"/>
              <a:pathLst>
                <a:path w="6976" h="2630" extrusionOk="0">
                  <a:moveTo>
                    <a:pt x="3475" y="0"/>
                  </a:moveTo>
                  <a:cubicBezTo>
                    <a:pt x="3331" y="0"/>
                    <a:pt x="3186" y="23"/>
                    <a:pt x="3042" y="70"/>
                  </a:cubicBezTo>
                  <a:cubicBezTo>
                    <a:pt x="2350" y="299"/>
                    <a:pt x="1955" y="1025"/>
                    <a:pt x="2146" y="1727"/>
                  </a:cubicBezTo>
                  <a:lnTo>
                    <a:pt x="20" y="2429"/>
                  </a:lnTo>
                  <a:lnTo>
                    <a:pt x="1" y="2434"/>
                  </a:lnTo>
                  <a:lnTo>
                    <a:pt x="64" y="2629"/>
                  </a:lnTo>
                  <a:lnTo>
                    <a:pt x="2404" y="1859"/>
                  </a:lnTo>
                  <a:lnTo>
                    <a:pt x="2375" y="1761"/>
                  </a:lnTo>
                  <a:cubicBezTo>
                    <a:pt x="2170" y="1147"/>
                    <a:pt x="2506" y="484"/>
                    <a:pt x="3120" y="284"/>
                  </a:cubicBezTo>
                  <a:cubicBezTo>
                    <a:pt x="3242" y="244"/>
                    <a:pt x="3365" y="224"/>
                    <a:pt x="3486" y="224"/>
                  </a:cubicBezTo>
                  <a:cubicBezTo>
                    <a:pt x="3975" y="224"/>
                    <a:pt x="4432" y="538"/>
                    <a:pt x="4592" y="1030"/>
                  </a:cubicBezTo>
                  <a:lnTo>
                    <a:pt x="4627" y="1128"/>
                  </a:lnTo>
                  <a:lnTo>
                    <a:pt x="6952" y="358"/>
                  </a:lnTo>
                  <a:lnTo>
                    <a:pt x="6976" y="353"/>
                  </a:lnTo>
                  <a:lnTo>
                    <a:pt x="6913" y="158"/>
                  </a:lnTo>
                  <a:lnTo>
                    <a:pt x="4748" y="869"/>
                  </a:lnTo>
                  <a:cubicBezTo>
                    <a:pt x="4540" y="332"/>
                    <a:pt x="4024" y="0"/>
                    <a:pt x="347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34" name="Google Shape;934;p35"/>
            <p:cNvSpPr/>
            <p:nvPr/>
          </p:nvSpPr>
          <p:spPr>
            <a:xfrm rot="860262">
              <a:off x="5735338" y="729930"/>
              <a:ext cx="106076" cy="61470"/>
            </a:xfrm>
            <a:custGeom>
              <a:avLst/>
              <a:gdLst/>
              <a:ahLst/>
              <a:cxnLst/>
              <a:rect l="l" t="t" r="r" b="b"/>
              <a:pathLst>
                <a:path w="3384" h="1961" extrusionOk="0">
                  <a:moveTo>
                    <a:pt x="3120" y="1"/>
                  </a:moveTo>
                  <a:lnTo>
                    <a:pt x="2925" y="64"/>
                  </a:lnTo>
                  <a:lnTo>
                    <a:pt x="3047" y="440"/>
                  </a:lnTo>
                  <a:cubicBezTo>
                    <a:pt x="3154" y="761"/>
                    <a:pt x="2979" y="1103"/>
                    <a:pt x="2662" y="1210"/>
                  </a:cubicBezTo>
                  <a:lnTo>
                    <a:pt x="1083" y="1726"/>
                  </a:lnTo>
                  <a:cubicBezTo>
                    <a:pt x="1019" y="1748"/>
                    <a:pt x="955" y="1758"/>
                    <a:pt x="892" y="1758"/>
                  </a:cubicBezTo>
                  <a:cubicBezTo>
                    <a:pt x="639" y="1758"/>
                    <a:pt x="403" y="1595"/>
                    <a:pt x="317" y="1341"/>
                  </a:cubicBezTo>
                  <a:lnTo>
                    <a:pt x="196" y="961"/>
                  </a:lnTo>
                  <a:lnTo>
                    <a:pt x="1" y="1025"/>
                  </a:lnTo>
                  <a:lnTo>
                    <a:pt x="122" y="1405"/>
                  </a:lnTo>
                  <a:cubicBezTo>
                    <a:pt x="235" y="1736"/>
                    <a:pt x="542" y="1960"/>
                    <a:pt x="897" y="1960"/>
                  </a:cubicBezTo>
                  <a:cubicBezTo>
                    <a:pt x="980" y="1960"/>
                    <a:pt x="1068" y="1951"/>
                    <a:pt x="1146" y="1921"/>
                  </a:cubicBezTo>
                  <a:lnTo>
                    <a:pt x="2725" y="1400"/>
                  </a:lnTo>
                  <a:cubicBezTo>
                    <a:pt x="3149" y="1263"/>
                    <a:pt x="3383" y="800"/>
                    <a:pt x="3242" y="376"/>
                  </a:cubicBezTo>
                  <a:lnTo>
                    <a:pt x="312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35" name="Google Shape;935;p35"/>
            <p:cNvSpPr/>
            <p:nvPr/>
          </p:nvSpPr>
          <p:spPr>
            <a:xfrm rot="860262">
              <a:off x="5681457" y="427598"/>
              <a:ext cx="193313" cy="326315"/>
            </a:xfrm>
            <a:custGeom>
              <a:avLst/>
              <a:gdLst/>
              <a:ahLst/>
              <a:cxnLst/>
              <a:rect l="l" t="t" r="r" b="b"/>
              <a:pathLst>
                <a:path w="6167" h="10410" extrusionOk="0">
                  <a:moveTo>
                    <a:pt x="2493" y="0"/>
                  </a:moveTo>
                  <a:cubicBezTo>
                    <a:pt x="2409" y="0"/>
                    <a:pt x="2322" y="14"/>
                    <a:pt x="2238" y="42"/>
                  </a:cubicBezTo>
                  <a:lnTo>
                    <a:pt x="658" y="559"/>
                  </a:lnTo>
                  <a:cubicBezTo>
                    <a:pt x="234" y="700"/>
                    <a:pt x="0" y="1158"/>
                    <a:pt x="142" y="1587"/>
                  </a:cubicBezTo>
                  <a:lnTo>
                    <a:pt x="3047" y="10410"/>
                  </a:lnTo>
                  <a:lnTo>
                    <a:pt x="3242" y="10346"/>
                  </a:lnTo>
                  <a:lnTo>
                    <a:pt x="337" y="1519"/>
                  </a:lnTo>
                  <a:cubicBezTo>
                    <a:pt x="229" y="1202"/>
                    <a:pt x="405" y="861"/>
                    <a:pt x="722" y="754"/>
                  </a:cubicBezTo>
                  <a:lnTo>
                    <a:pt x="2301" y="232"/>
                  </a:lnTo>
                  <a:cubicBezTo>
                    <a:pt x="2363" y="212"/>
                    <a:pt x="2426" y="203"/>
                    <a:pt x="2489" y="203"/>
                  </a:cubicBezTo>
                  <a:cubicBezTo>
                    <a:pt x="2744" y="203"/>
                    <a:pt x="2984" y="364"/>
                    <a:pt x="3066" y="622"/>
                  </a:cubicBezTo>
                  <a:lnTo>
                    <a:pt x="5971" y="9450"/>
                  </a:lnTo>
                  <a:lnTo>
                    <a:pt x="6166" y="9386"/>
                  </a:lnTo>
                  <a:lnTo>
                    <a:pt x="3261" y="559"/>
                  </a:lnTo>
                  <a:cubicBezTo>
                    <a:pt x="3148" y="216"/>
                    <a:pt x="2832" y="0"/>
                    <a:pt x="24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36" name="Google Shape;936;p35"/>
            <p:cNvSpPr/>
            <p:nvPr/>
          </p:nvSpPr>
          <p:spPr>
            <a:xfrm rot="860262">
              <a:off x="5737265" y="728785"/>
              <a:ext cx="101186" cy="46800"/>
            </a:xfrm>
            <a:custGeom>
              <a:avLst/>
              <a:gdLst/>
              <a:ahLst/>
              <a:cxnLst/>
              <a:rect l="l" t="t" r="r" b="b"/>
              <a:pathLst>
                <a:path w="3228" h="1493" extrusionOk="0">
                  <a:moveTo>
                    <a:pt x="3115" y="1"/>
                  </a:moveTo>
                  <a:lnTo>
                    <a:pt x="3003" y="54"/>
                  </a:lnTo>
                  <a:lnTo>
                    <a:pt x="2925" y="54"/>
                  </a:lnTo>
                  <a:lnTo>
                    <a:pt x="2930" y="83"/>
                  </a:lnTo>
                  <a:cubicBezTo>
                    <a:pt x="3003" y="322"/>
                    <a:pt x="2872" y="576"/>
                    <a:pt x="2633" y="654"/>
                  </a:cubicBezTo>
                  <a:lnTo>
                    <a:pt x="771" y="1268"/>
                  </a:lnTo>
                  <a:cubicBezTo>
                    <a:pt x="723" y="1283"/>
                    <a:pt x="675" y="1291"/>
                    <a:pt x="627" y="1291"/>
                  </a:cubicBezTo>
                  <a:cubicBezTo>
                    <a:pt x="437" y="1291"/>
                    <a:pt x="262" y="1172"/>
                    <a:pt x="196" y="985"/>
                  </a:cubicBezTo>
                  <a:lnTo>
                    <a:pt x="171" y="946"/>
                  </a:lnTo>
                  <a:lnTo>
                    <a:pt x="132" y="985"/>
                  </a:lnTo>
                  <a:lnTo>
                    <a:pt x="1" y="1044"/>
                  </a:lnTo>
                  <a:lnTo>
                    <a:pt x="10" y="1073"/>
                  </a:lnTo>
                  <a:lnTo>
                    <a:pt x="15" y="1073"/>
                  </a:lnTo>
                  <a:cubicBezTo>
                    <a:pt x="113" y="1326"/>
                    <a:pt x="357" y="1492"/>
                    <a:pt x="629" y="1492"/>
                  </a:cubicBezTo>
                  <a:cubicBezTo>
                    <a:pt x="698" y="1492"/>
                    <a:pt x="766" y="1482"/>
                    <a:pt x="829" y="1463"/>
                  </a:cubicBezTo>
                  <a:lnTo>
                    <a:pt x="2696" y="849"/>
                  </a:lnTo>
                  <a:cubicBezTo>
                    <a:pt x="3037" y="737"/>
                    <a:pt x="3227" y="371"/>
                    <a:pt x="3120" y="25"/>
                  </a:cubicBezTo>
                  <a:lnTo>
                    <a:pt x="311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37" name="Google Shape;937;p35"/>
            <p:cNvSpPr/>
            <p:nvPr/>
          </p:nvSpPr>
          <p:spPr>
            <a:xfrm rot="860262">
              <a:off x="5677981" y="226864"/>
              <a:ext cx="156794" cy="142030"/>
            </a:xfrm>
            <a:custGeom>
              <a:avLst/>
              <a:gdLst/>
              <a:ahLst/>
              <a:cxnLst/>
              <a:rect l="l" t="t" r="r" b="b"/>
              <a:pathLst>
                <a:path w="5002" h="4531" extrusionOk="0">
                  <a:moveTo>
                    <a:pt x="2547" y="205"/>
                  </a:moveTo>
                  <a:cubicBezTo>
                    <a:pt x="2865" y="205"/>
                    <a:pt x="3182" y="279"/>
                    <a:pt x="3471" y="427"/>
                  </a:cubicBezTo>
                  <a:cubicBezTo>
                    <a:pt x="4348" y="870"/>
                    <a:pt x="4787" y="1869"/>
                    <a:pt x="4528" y="2820"/>
                  </a:cubicBezTo>
                  <a:cubicBezTo>
                    <a:pt x="4279" y="3715"/>
                    <a:pt x="3461" y="4327"/>
                    <a:pt x="2543" y="4327"/>
                  </a:cubicBezTo>
                  <a:cubicBezTo>
                    <a:pt x="2492" y="4327"/>
                    <a:pt x="2440" y="4325"/>
                    <a:pt x="2389" y="4321"/>
                  </a:cubicBezTo>
                  <a:cubicBezTo>
                    <a:pt x="1409" y="4248"/>
                    <a:pt x="614" y="3492"/>
                    <a:pt x="497" y="2518"/>
                  </a:cubicBezTo>
                  <a:cubicBezTo>
                    <a:pt x="376" y="1543"/>
                    <a:pt x="965" y="617"/>
                    <a:pt x="1896" y="310"/>
                  </a:cubicBezTo>
                  <a:cubicBezTo>
                    <a:pt x="2109" y="240"/>
                    <a:pt x="2328" y="205"/>
                    <a:pt x="2547" y="205"/>
                  </a:cubicBezTo>
                  <a:close/>
                  <a:moveTo>
                    <a:pt x="2543" y="1"/>
                  </a:moveTo>
                  <a:cubicBezTo>
                    <a:pt x="2309" y="1"/>
                    <a:pt x="2070" y="37"/>
                    <a:pt x="1833" y="115"/>
                  </a:cubicBezTo>
                  <a:cubicBezTo>
                    <a:pt x="649" y="509"/>
                    <a:pt x="0" y="1786"/>
                    <a:pt x="390" y="2971"/>
                  </a:cubicBezTo>
                  <a:cubicBezTo>
                    <a:pt x="697" y="3902"/>
                    <a:pt x="1565" y="4531"/>
                    <a:pt x="2545" y="4531"/>
                  </a:cubicBezTo>
                  <a:cubicBezTo>
                    <a:pt x="3939" y="4531"/>
                    <a:pt x="5001" y="3283"/>
                    <a:pt x="4777" y="1908"/>
                  </a:cubicBezTo>
                  <a:cubicBezTo>
                    <a:pt x="4597" y="775"/>
                    <a:pt x="3621" y="1"/>
                    <a:pt x="25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38" name="Google Shape;938;p35"/>
            <p:cNvSpPr/>
            <p:nvPr/>
          </p:nvSpPr>
          <p:spPr>
            <a:xfrm rot="860262">
              <a:off x="5692935" y="239518"/>
              <a:ext cx="128551" cy="116922"/>
            </a:xfrm>
            <a:custGeom>
              <a:avLst/>
              <a:gdLst/>
              <a:ahLst/>
              <a:cxnLst/>
              <a:rect l="l" t="t" r="r" b="b"/>
              <a:pathLst>
                <a:path w="4101" h="3730" extrusionOk="0">
                  <a:moveTo>
                    <a:pt x="2068" y="215"/>
                  </a:moveTo>
                  <a:cubicBezTo>
                    <a:pt x="3130" y="220"/>
                    <a:pt x="3920" y="1214"/>
                    <a:pt x="3671" y="2252"/>
                  </a:cubicBezTo>
                  <a:cubicBezTo>
                    <a:pt x="3486" y="3028"/>
                    <a:pt x="2797" y="3523"/>
                    <a:pt x="2064" y="3523"/>
                  </a:cubicBezTo>
                  <a:cubicBezTo>
                    <a:pt x="1816" y="3523"/>
                    <a:pt x="1562" y="3466"/>
                    <a:pt x="1322" y="3344"/>
                  </a:cubicBezTo>
                  <a:cubicBezTo>
                    <a:pt x="1" y="2681"/>
                    <a:pt x="147" y="761"/>
                    <a:pt x="1546" y="298"/>
                  </a:cubicBezTo>
                  <a:cubicBezTo>
                    <a:pt x="1712" y="244"/>
                    <a:pt x="1887" y="215"/>
                    <a:pt x="2068" y="215"/>
                  </a:cubicBezTo>
                  <a:close/>
                  <a:moveTo>
                    <a:pt x="2063" y="0"/>
                  </a:moveTo>
                  <a:cubicBezTo>
                    <a:pt x="1963" y="0"/>
                    <a:pt x="1862" y="8"/>
                    <a:pt x="1761" y="25"/>
                  </a:cubicBezTo>
                  <a:cubicBezTo>
                    <a:pt x="800" y="181"/>
                    <a:pt x="123" y="1043"/>
                    <a:pt x="201" y="2013"/>
                  </a:cubicBezTo>
                  <a:cubicBezTo>
                    <a:pt x="279" y="2983"/>
                    <a:pt x="1088" y="3729"/>
                    <a:pt x="2063" y="3729"/>
                  </a:cubicBezTo>
                  <a:cubicBezTo>
                    <a:pt x="2258" y="3724"/>
                    <a:pt x="2458" y="3695"/>
                    <a:pt x="2643" y="3632"/>
                  </a:cubicBezTo>
                  <a:cubicBezTo>
                    <a:pt x="3569" y="3325"/>
                    <a:pt x="4100" y="2364"/>
                    <a:pt x="3871" y="1419"/>
                  </a:cubicBezTo>
                  <a:cubicBezTo>
                    <a:pt x="3662" y="573"/>
                    <a:pt x="2907" y="0"/>
                    <a:pt x="20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39" name="Google Shape;939;p35"/>
            <p:cNvSpPr/>
            <p:nvPr/>
          </p:nvSpPr>
          <p:spPr>
            <a:xfrm rot="860262">
              <a:off x="5753520" y="528632"/>
              <a:ext cx="46769" cy="33070"/>
            </a:xfrm>
            <a:custGeom>
              <a:avLst/>
              <a:gdLst/>
              <a:ahLst/>
              <a:cxnLst/>
              <a:rect l="l" t="t" r="r" b="b"/>
              <a:pathLst>
                <a:path w="1492" h="1055" extrusionOk="0">
                  <a:moveTo>
                    <a:pt x="1199" y="1"/>
                  </a:moveTo>
                  <a:lnTo>
                    <a:pt x="1087" y="88"/>
                  </a:lnTo>
                  <a:cubicBezTo>
                    <a:pt x="1165" y="147"/>
                    <a:pt x="1224" y="230"/>
                    <a:pt x="1258" y="322"/>
                  </a:cubicBezTo>
                  <a:cubicBezTo>
                    <a:pt x="1307" y="483"/>
                    <a:pt x="1238" y="581"/>
                    <a:pt x="1136" y="615"/>
                  </a:cubicBezTo>
                  <a:cubicBezTo>
                    <a:pt x="1114" y="622"/>
                    <a:pt x="1093" y="625"/>
                    <a:pt x="1073" y="625"/>
                  </a:cubicBezTo>
                  <a:cubicBezTo>
                    <a:pt x="949" y="625"/>
                    <a:pt x="857" y="505"/>
                    <a:pt x="819" y="396"/>
                  </a:cubicBezTo>
                  <a:lnTo>
                    <a:pt x="790" y="298"/>
                  </a:lnTo>
                  <a:lnTo>
                    <a:pt x="658" y="337"/>
                  </a:lnTo>
                  <a:lnTo>
                    <a:pt x="687" y="435"/>
                  </a:lnTo>
                  <a:cubicBezTo>
                    <a:pt x="741" y="605"/>
                    <a:pt x="722" y="795"/>
                    <a:pt x="536" y="859"/>
                  </a:cubicBezTo>
                  <a:cubicBezTo>
                    <a:pt x="512" y="866"/>
                    <a:pt x="484" y="871"/>
                    <a:pt x="456" y="871"/>
                  </a:cubicBezTo>
                  <a:cubicBezTo>
                    <a:pt x="358" y="871"/>
                    <a:pt x="247" y="817"/>
                    <a:pt x="190" y="644"/>
                  </a:cubicBezTo>
                  <a:cubicBezTo>
                    <a:pt x="161" y="542"/>
                    <a:pt x="156" y="435"/>
                    <a:pt x="181" y="327"/>
                  </a:cubicBezTo>
                  <a:lnTo>
                    <a:pt x="25" y="322"/>
                  </a:lnTo>
                  <a:lnTo>
                    <a:pt x="25" y="322"/>
                  </a:lnTo>
                  <a:cubicBezTo>
                    <a:pt x="0" y="444"/>
                    <a:pt x="5" y="566"/>
                    <a:pt x="44" y="688"/>
                  </a:cubicBezTo>
                  <a:cubicBezTo>
                    <a:pt x="126" y="939"/>
                    <a:pt x="294" y="1054"/>
                    <a:pt x="465" y="1054"/>
                  </a:cubicBezTo>
                  <a:cubicBezTo>
                    <a:pt x="507" y="1054"/>
                    <a:pt x="549" y="1047"/>
                    <a:pt x="590" y="1034"/>
                  </a:cubicBezTo>
                  <a:cubicBezTo>
                    <a:pt x="756" y="980"/>
                    <a:pt x="858" y="810"/>
                    <a:pt x="834" y="639"/>
                  </a:cubicBezTo>
                  <a:lnTo>
                    <a:pt x="834" y="639"/>
                  </a:lnTo>
                  <a:cubicBezTo>
                    <a:pt x="918" y="746"/>
                    <a:pt x="1016" y="797"/>
                    <a:pt x="1118" y="797"/>
                  </a:cubicBezTo>
                  <a:cubicBezTo>
                    <a:pt x="1151" y="797"/>
                    <a:pt x="1185" y="791"/>
                    <a:pt x="1219" y="781"/>
                  </a:cubicBezTo>
                  <a:cubicBezTo>
                    <a:pt x="1375" y="727"/>
                    <a:pt x="1492" y="561"/>
                    <a:pt x="1409" y="308"/>
                  </a:cubicBezTo>
                  <a:cubicBezTo>
                    <a:pt x="1370" y="186"/>
                    <a:pt x="1297" y="84"/>
                    <a:pt x="119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40" name="Google Shape;940;p35"/>
            <p:cNvSpPr/>
            <p:nvPr/>
          </p:nvSpPr>
          <p:spPr>
            <a:xfrm rot="860262">
              <a:off x="5755060" y="572282"/>
              <a:ext cx="47991" cy="31346"/>
            </a:xfrm>
            <a:custGeom>
              <a:avLst/>
              <a:gdLst/>
              <a:ahLst/>
              <a:cxnLst/>
              <a:rect l="l" t="t" r="r" b="b"/>
              <a:pathLst>
                <a:path w="1531" h="1000" extrusionOk="0">
                  <a:moveTo>
                    <a:pt x="554" y="229"/>
                  </a:moveTo>
                  <a:cubicBezTo>
                    <a:pt x="566" y="229"/>
                    <a:pt x="578" y="230"/>
                    <a:pt x="590" y="232"/>
                  </a:cubicBezTo>
                  <a:cubicBezTo>
                    <a:pt x="702" y="252"/>
                    <a:pt x="795" y="325"/>
                    <a:pt x="834" y="432"/>
                  </a:cubicBezTo>
                  <a:cubicBezTo>
                    <a:pt x="887" y="598"/>
                    <a:pt x="809" y="739"/>
                    <a:pt x="624" y="798"/>
                  </a:cubicBezTo>
                  <a:cubicBezTo>
                    <a:pt x="575" y="814"/>
                    <a:pt x="527" y="822"/>
                    <a:pt x="484" y="822"/>
                  </a:cubicBezTo>
                  <a:cubicBezTo>
                    <a:pt x="360" y="822"/>
                    <a:pt x="264" y="758"/>
                    <a:pt x="225" y="647"/>
                  </a:cubicBezTo>
                  <a:cubicBezTo>
                    <a:pt x="166" y="461"/>
                    <a:pt x="293" y="310"/>
                    <a:pt x="507" y="237"/>
                  </a:cubicBezTo>
                  <a:cubicBezTo>
                    <a:pt x="521" y="232"/>
                    <a:pt x="537" y="229"/>
                    <a:pt x="554" y="229"/>
                  </a:cubicBezTo>
                  <a:close/>
                  <a:moveTo>
                    <a:pt x="788" y="0"/>
                  </a:moveTo>
                  <a:cubicBezTo>
                    <a:pt x="688" y="0"/>
                    <a:pt x="588" y="17"/>
                    <a:pt x="493" y="52"/>
                  </a:cubicBezTo>
                  <a:cubicBezTo>
                    <a:pt x="156" y="159"/>
                    <a:pt x="0" y="418"/>
                    <a:pt x="88" y="691"/>
                  </a:cubicBezTo>
                  <a:cubicBezTo>
                    <a:pt x="156" y="898"/>
                    <a:pt x="334" y="1000"/>
                    <a:pt x="522" y="1000"/>
                  </a:cubicBezTo>
                  <a:cubicBezTo>
                    <a:pt x="577" y="1000"/>
                    <a:pt x="633" y="991"/>
                    <a:pt x="688" y="973"/>
                  </a:cubicBezTo>
                  <a:cubicBezTo>
                    <a:pt x="941" y="890"/>
                    <a:pt x="1053" y="676"/>
                    <a:pt x="980" y="447"/>
                  </a:cubicBezTo>
                  <a:cubicBezTo>
                    <a:pt x="941" y="320"/>
                    <a:pt x="848" y="223"/>
                    <a:pt x="727" y="179"/>
                  </a:cubicBezTo>
                  <a:lnTo>
                    <a:pt x="727" y="174"/>
                  </a:lnTo>
                  <a:cubicBezTo>
                    <a:pt x="762" y="167"/>
                    <a:pt x="798" y="164"/>
                    <a:pt x="833" y="164"/>
                  </a:cubicBezTo>
                  <a:cubicBezTo>
                    <a:pt x="1045" y="164"/>
                    <a:pt x="1244" y="285"/>
                    <a:pt x="1336" y="481"/>
                  </a:cubicBezTo>
                  <a:cubicBezTo>
                    <a:pt x="1360" y="520"/>
                    <a:pt x="1375" y="564"/>
                    <a:pt x="1389" y="608"/>
                  </a:cubicBezTo>
                  <a:lnTo>
                    <a:pt x="1531" y="559"/>
                  </a:lnTo>
                  <a:cubicBezTo>
                    <a:pt x="1516" y="515"/>
                    <a:pt x="1497" y="476"/>
                    <a:pt x="1477" y="437"/>
                  </a:cubicBezTo>
                  <a:cubicBezTo>
                    <a:pt x="1409" y="286"/>
                    <a:pt x="1297" y="159"/>
                    <a:pt x="1151" y="81"/>
                  </a:cubicBezTo>
                  <a:cubicBezTo>
                    <a:pt x="1037" y="27"/>
                    <a:pt x="913" y="0"/>
                    <a:pt x="78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41" name="Google Shape;941;p35"/>
            <p:cNvSpPr/>
            <p:nvPr/>
          </p:nvSpPr>
          <p:spPr>
            <a:xfrm rot="860262">
              <a:off x="5758423" y="614629"/>
              <a:ext cx="9498" cy="7899"/>
            </a:xfrm>
            <a:custGeom>
              <a:avLst/>
              <a:gdLst/>
              <a:ahLst/>
              <a:cxnLst/>
              <a:rect l="l" t="t" r="r" b="b"/>
              <a:pathLst>
                <a:path w="303" h="252" extrusionOk="0">
                  <a:moveTo>
                    <a:pt x="146" y="0"/>
                  </a:moveTo>
                  <a:cubicBezTo>
                    <a:pt x="136" y="0"/>
                    <a:pt x="124" y="2"/>
                    <a:pt x="113" y="5"/>
                  </a:cubicBezTo>
                  <a:cubicBezTo>
                    <a:pt x="40" y="20"/>
                    <a:pt x="1" y="98"/>
                    <a:pt x="25" y="166"/>
                  </a:cubicBezTo>
                  <a:cubicBezTo>
                    <a:pt x="41" y="222"/>
                    <a:pt x="93" y="252"/>
                    <a:pt x="145" y="252"/>
                  </a:cubicBezTo>
                  <a:cubicBezTo>
                    <a:pt x="187" y="252"/>
                    <a:pt x="230" y="232"/>
                    <a:pt x="254" y="190"/>
                  </a:cubicBezTo>
                  <a:cubicBezTo>
                    <a:pt x="302" y="103"/>
                    <a:pt x="237" y="0"/>
                    <a:pt x="14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42" name="Google Shape;942;p35"/>
            <p:cNvSpPr/>
            <p:nvPr/>
          </p:nvSpPr>
          <p:spPr>
            <a:xfrm rot="860262">
              <a:off x="5760528" y="628318"/>
              <a:ext cx="48493" cy="26927"/>
            </a:xfrm>
            <a:custGeom>
              <a:avLst/>
              <a:gdLst/>
              <a:ahLst/>
              <a:cxnLst/>
              <a:rect l="l" t="t" r="r" b="b"/>
              <a:pathLst>
                <a:path w="1547" h="859" extrusionOk="0">
                  <a:moveTo>
                    <a:pt x="1283" y="1"/>
                  </a:moveTo>
                  <a:lnTo>
                    <a:pt x="1137" y="50"/>
                  </a:lnTo>
                  <a:lnTo>
                    <a:pt x="1337" y="688"/>
                  </a:lnTo>
                  <a:lnTo>
                    <a:pt x="1332" y="688"/>
                  </a:lnTo>
                  <a:lnTo>
                    <a:pt x="1" y="493"/>
                  </a:lnTo>
                  <a:lnTo>
                    <a:pt x="59" y="673"/>
                  </a:lnTo>
                  <a:lnTo>
                    <a:pt x="1429" y="859"/>
                  </a:lnTo>
                  <a:lnTo>
                    <a:pt x="1546" y="820"/>
                  </a:lnTo>
                  <a:lnTo>
                    <a:pt x="128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943" name="Google Shape;943;p35"/>
          <p:cNvGrpSpPr/>
          <p:nvPr/>
        </p:nvGrpSpPr>
        <p:grpSpPr>
          <a:xfrm rot="598520">
            <a:off x="6101083" y="-7715"/>
            <a:ext cx="2610774" cy="3213139"/>
            <a:chOff x="5895255" y="99955"/>
            <a:chExt cx="2194321" cy="2700601"/>
          </a:xfrm>
        </p:grpSpPr>
        <p:sp>
          <p:nvSpPr>
            <p:cNvPr id="944" name="Google Shape;944;p35"/>
            <p:cNvSpPr/>
            <p:nvPr/>
          </p:nvSpPr>
          <p:spPr>
            <a:xfrm rot="860262">
              <a:off x="7392674" y="566150"/>
              <a:ext cx="36518" cy="18526"/>
            </a:xfrm>
            <a:custGeom>
              <a:avLst/>
              <a:gdLst/>
              <a:ahLst/>
              <a:cxnLst/>
              <a:rect l="l" t="t" r="r" b="b"/>
              <a:pathLst>
                <a:path w="1165" h="591" extrusionOk="0">
                  <a:moveTo>
                    <a:pt x="15" y="1"/>
                  </a:moveTo>
                  <a:cubicBezTo>
                    <a:pt x="0" y="322"/>
                    <a:pt x="258" y="590"/>
                    <a:pt x="585" y="590"/>
                  </a:cubicBezTo>
                  <a:cubicBezTo>
                    <a:pt x="907" y="590"/>
                    <a:pt x="1165" y="322"/>
                    <a:pt x="115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45" name="Google Shape;945;p35"/>
            <p:cNvSpPr/>
            <p:nvPr/>
          </p:nvSpPr>
          <p:spPr>
            <a:xfrm rot="860262">
              <a:off x="7397558" y="549300"/>
              <a:ext cx="35798" cy="17460"/>
            </a:xfrm>
            <a:custGeom>
              <a:avLst/>
              <a:gdLst/>
              <a:ahLst/>
              <a:cxnLst/>
              <a:rect l="l" t="t" r="r" b="b"/>
              <a:pathLst>
                <a:path w="1142" h="557" extrusionOk="0">
                  <a:moveTo>
                    <a:pt x="571" y="1"/>
                  </a:moveTo>
                  <a:cubicBezTo>
                    <a:pt x="259" y="1"/>
                    <a:pt x="10" y="245"/>
                    <a:pt x="1" y="557"/>
                  </a:cubicBezTo>
                  <a:lnTo>
                    <a:pt x="1141" y="557"/>
                  </a:lnTo>
                  <a:cubicBezTo>
                    <a:pt x="1132" y="245"/>
                    <a:pt x="878" y="1"/>
                    <a:pt x="57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46" name="Google Shape;946;p35"/>
            <p:cNvSpPr/>
            <p:nvPr/>
          </p:nvSpPr>
          <p:spPr>
            <a:xfrm rot="860262">
              <a:off x="6879299" y="434937"/>
              <a:ext cx="36550" cy="18526"/>
            </a:xfrm>
            <a:custGeom>
              <a:avLst/>
              <a:gdLst/>
              <a:ahLst/>
              <a:cxnLst/>
              <a:rect l="l" t="t" r="r" b="b"/>
              <a:pathLst>
                <a:path w="1166" h="591" extrusionOk="0">
                  <a:moveTo>
                    <a:pt x="15" y="1"/>
                  </a:moveTo>
                  <a:cubicBezTo>
                    <a:pt x="0" y="322"/>
                    <a:pt x="258" y="590"/>
                    <a:pt x="585" y="590"/>
                  </a:cubicBezTo>
                  <a:cubicBezTo>
                    <a:pt x="907" y="590"/>
                    <a:pt x="1165" y="322"/>
                    <a:pt x="115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47" name="Google Shape;947;p35"/>
            <p:cNvSpPr/>
            <p:nvPr/>
          </p:nvSpPr>
          <p:spPr>
            <a:xfrm rot="860262">
              <a:off x="6884184" y="418083"/>
              <a:ext cx="35798" cy="17460"/>
            </a:xfrm>
            <a:custGeom>
              <a:avLst/>
              <a:gdLst/>
              <a:ahLst/>
              <a:cxnLst/>
              <a:rect l="l" t="t" r="r" b="b"/>
              <a:pathLst>
                <a:path w="1142" h="557" extrusionOk="0">
                  <a:moveTo>
                    <a:pt x="571" y="1"/>
                  </a:moveTo>
                  <a:cubicBezTo>
                    <a:pt x="259" y="1"/>
                    <a:pt x="10" y="245"/>
                    <a:pt x="1" y="557"/>
                  </a:cubicBezTo>
                  <a:lnTo>
                    <a:pt x="1141" y="557"/>
                  </a:lnTo>
                  <a:cubicBezTo>
                    <a:pt x="1132" y="245"/>
                    <a:pt x="878" y="1"/>
                    <a:pt x="57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48" name="Google Shape;948;p35"/>
            <p:cNvSpPr/>
            <p:nvPr/>
          </p:nvSpPr>
          <p:spPr>
            <a:xfrm rot="860262">
              <a:off x="6155311" y="368679"/>
              <a:ext cx="503610" cy="1948269"/>
            </a:xfrm>
            <a:custGeom>
              <a:avLst/>
              <a:gdLst/>
              <a:ahLst/>
              <a:cxnLst/>
              <a:rect l="l" t="t" r="r" b="b"/>
              <a:pathLst>
                <a:path w="16066" h="62153" extrusionOk="0">
                  <a:moveTo>
                    <a:pt x="2120" y="0"/>
                  </a:moveTo>
                  <a:lnTo>
                    <a:pt x="741" y="40427"/>
                  </a:lnTo>
                  <a:lnTo>
                    <a:pt x="0" y="62055"/>
                  </a:lnTo>
                  <a:lnTo>
                    <a:pt x="736" y="62079"/>
                  </a:lnTo>
                  <a:lnTo>
                    <a:pt x="2774" y="62152"/>
                  </a:lnTo>
                  <a:lnTo>
                    <a:pt x="2774" y="2281"/>
                  </a:lnTo>
                  <a:lnTo>
                    <a:pt x="10329" y="2281"/>
                  </a:lnTo>
                  <a:cubicBezTo>
                    <a:pt x="10363" y="2242"/>
                    <a:pt x="10397" y="2203"/>
                    <a:pt x="10431" y="2164"/>
                  </a:cubicBezTo>
                  <a:cubicBezTo>
                    <a:pt x="10767" y="1799"/>
                    <a:pt x="11148" y="1599"/>
                    <a:pt x="11616" y="1433"/>
                  </a:cubicBezTo>
                  <a:cubicBezTo>
                    <a:pt x="12444" y="1131"/>
                    <a:pt x="13361" y="1043"/>
                    <a:pt x="14228" y="868"/>
                  </a:cubicBezTo>
                  <a:cubicBezTo>
                    <a:pt x="14837" y="741"/>
                    <a:pt x="15456" y="614"/>
                    <a:pt x="16066" y="478"/>
                  </a:cubicBezTo>
                  <a:lnTo>
                    <a:pt x="212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49" name="Google Shape;949;p35"/>
            <p:cNvSpPr/>
            <p:nvPr/>
          </p:nvSpPr>
          <p:spPr>
            <a:xfrm rot="860262">
              <a:off x="7486261" y="701209"/>
              <a:ext cx="388130" cy="35014"/>
            </a:xfrm>
            <a:custGeom>
              <a:avLst/>
              <a:gdLst/>
              <a:ahLst/>
              <a:cxnLst/>
              <a:rect l="l" t="t" r="r" b="b"/>
              <a:pathLst>
                <a:path w="12382" h="1117" extrusionOk="0">
                  <a:moveTo>
                    <a:pt x="1" y="0"/>
                  </a:moveTo>
                  <a:lnTo>
                    <a:pt x="1" y="0"/>
                  </a:lnTo>
                  <a:cubicBezTo>
                    <a:pt x="327" y="63"/>
                    <a:pt x="649" y="151"/>
                    <a:pt x="961" y="263"/>
                  </a:cubicBezTo>
                  <a:cubicBezTo>
                    <a:pt x="1429" y="429"/>
                    <a:pt x="1814" y="624"/>
                    <a:pt x="2145" y="994"/>
                  </a:cubicBezTo>
                  <a:cubicBezTo>
                    <a:pt x="2180" y="1033"/>
                    <a:pt x="2214" y="1077"/>
                    <a:pt x="2248" y="1116"/>
                  </a:cubicBezTo>
                  <a:lnTo>
                    <a:pt x="12357" y="1116"/>
                  </a:lnTo>
                  <a:lnTo>
                    <a:pt x="12381" y="419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50" name="Google Shape;950;p35"/>
            <p:cNvSpPr/>
            <p:nvPr/>
          </p:nvSpPr>
          <p:spPr>
            <a:xfrm rot="860262">
              <a:off x="7136748" y="254821"/>
              <a:ext cx="128050" cy="120589"/>
            </a:xfrm>
            <a:custGeom>
              <a:avLst/>
              <a:gdLst/>
              <a:ahLst/>
              <a:cxnLst/>
              <a:rect l="l" t="t" r="r" b="b"/>
              <a:pathLst>
                <a:path w="4085" h="3847" extrusionOk="0">
                  <a:moveTo>
                    <a:pt x="2018" y="415"/>
                  </a:moveTo>
                  <a:cubicBezTo>
                    <a:pt x="2847" y="415"/>
                    <a:pt x="3520" y="1087"/>
                    <a:pt x="3520" y="1921"/>
                  </a:cubicBezTo>
                  <a:cubicBezTo>
                    <a:pt x="3523" y="2828"/>
                    <a:pt x="2780" y="3432"/>
                    <a:pt x="2004" y="3432"/>
                  </a:cubicBezTo>
                  <a:cubicBezTo>
                    <a:pt x="1635" y="3432"/>
                    <a:pt x="1258" y="3295"/>
                    <a:pt x="951" y="2988"/>
                  </a:cubicBezTo>
                  <a:cubicBezTo>
                    <a:pt x="0" y="2038"/>
                    <a:pt x="673" y="415"/>
                    <a:pt x="2013" y="415"/>
                  </a:cubicBezTo>
                  <a:close/>
                  <a:moveTo>
                    <a:pt x="2013" y="1"/>
                  </a:moveTo>
                  <a:cubicBezTo>
                    <a:pt x="1767" y="1"/>
                    <a:pt x="1519" y="48"/>
                    <a:pt x="1282" y="147"/>
                  </a:cubicBezTo>
                  <a:cubicBezTo>
                    <a:pt x="561" y="444"/>
                    <a:pt x="93" y="1146"/>
                    <a:pt x="93" y="1921"/>
                  </a:cubicBezTo>
                  <a:cubicBezTo>
                    <a:pt x="93" y="2983"/>
                    <a:pt x="951" y="3841"/>
                    <a:pt x="2013" y="3846"/>
                  </a:cubicBezTo>
                  <a:cubicBezTo>
                    <a:pt x="2793" y="3846"/>
                    <a:pt x="3490" y="3378"/>
                    <a:pt x="3788" y="2657"/>
                  </a:cubicBezTo>
                  <a:cubicBezTo>
                    <a:pt x="4085" y="1940"/>
                    <a:pt x="3924" y="1116"/>
                    <a:pt x="3373" y="566"/>
                  </a:cubicBezTo>
                  <a:cubicBezTo>
                    <a:pt x="3004" y="197"/>
                    <a:pt x="2513" y="1"/>
                    <a:pt x="2013" y="1"/>
                  </a:cubicBezTo>
                  <a:close/>
                </a:path>
              </a:pathLst>
            </a:custGeom>
            <a:solidFill>
              <a:srgbClr val="3854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51" name="Google Shape;951;p35"/>
            <p:cNvSpPr/>
            <p:nvPr/>
          </p:nvSpPr>
          <p:spPr>
            <a:xfrm rot="860262">
              <a:off x="7152418" y="269560"/>
              <a:ext cx="110496" cy="94635"/>
            </a:xfrm>
            <a:custGeom>
              <a:avLst/>
              <a:gdLst/>
              <a:ahLst/>
              <a:cxnLst/>
              <a:rect l="l" t="t" r="r" b="b"/>
              <a:pathLst>
                <a:path w="3525" h="3019" extrusionOk="0">
                  <a:moveTo>
                    <a:pt x="1511" y="1"/>
                  </a:moveTo>
                  <a:cubicBezTo>
                    <a:pt x="678" y="1"/>
                    <a:pt x="0" y="673"/>
                    <a:pt x="0" y="1507"/>
                  </a:cubicBezTo>
                  <a:cubicBezTo>
                    <a:pt x="0" y="2414"/>
                    <a:pt x="745" y="3018"/>
                    <a:pt x="1520" y="3018"/>
                  </a:cubicBezTo>
                  <a:cubicBezTo>
                    <a:pt x="1890" y="3018"/>
                    <a:pt x="2267" y="2881"/>
                    <a:pt x="2574" y="2574"/>
                  </a:cubicBezTo>
                  <a:cubicBezTo>
                    <a:pt x="3524" y="1624"/>
                    <a:pt x="2852" y="1"/>
                    <a:pt x="1511" y="1"/>
                  </a:cubicBezTo>
                  <a:close/>
                </a:path>
              </a:pathLst>
            </a:custGeom>
            <a:solidFill>
              <a:srgbClr val="617E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52" name="Google Shape;952;p35"/>
            <p:cNvSpPr/>
            <p:nvPr/>
          </p:nvSpPr>
          <p:spPr>
            <a:xfrm rot="860262">
              <a:off x="7012924" y="502583"/>
              <a:ext cx="269704" cy="33039"/>
            </a:xfrm>
            <a:custGeom>
              <a:avLst/>
              <a:gdLst/>
              <a:ahLst/>
              <a:cxnLst/>
              <a:rect l="l" t="t" r="r" b="b"/>
              <a:pathLst>
                <a:path w="8604" h="1054" extrusionOk="0">
                  <a:moveTo>
                    <a:pt x="0" y="1"/>
                  </a:moveTo>
                  <a:lnTo>
                    <a:pt x="0" y="1054"/>
                  </a:lnTo>
                  <a:lnTo>
                    <a:pt x="8603" y="1054"/>
                  </a:lnTo>
                  <a:lnTo>
                    <a:pt x="8603" y="1"/>
                  </a:lnTo>
                  <a:close/>
                </a:path>
              </a:pathLst>
            </a:custGeom>
            <a:solidFill>
              <a:srgbClr val="617E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53" name="Google Shape;953;p35"/>
            <p:cNvSpPr/>
            <p:nvPr/>
          </p:nvSpPr>
          <p:spPr>
            <a:xfrm rot="860262">
              <a:off x="7028589" y="444055"/>
              <a:ext cx="269704" cy="27522"/>
            </a:xfrm>
            <a:custGeom>
              <a:avLst/>
              <a:gdLst/>
              <a:ahLst/>
              <a:cxnLst/>
              <a:rect l="l" t="t" r="r" b="b"/>
              <a:pathLst>
                <a:path w="8604" h="878" extrusionOk="0">
                  <a:moveTo>
                    <a:pt x="0" y="1"/>
                  </a:moveTo>
                  <a:lnTo>
                    <a:pt x="0" y="878"/>
                  </a:lnTo>
                  <a:lnTo>
                    <a:pt x="8603" y="878"/>
                  </a:lnTo>
                  <a:lnTo>
                    <a:pt x="8603" y="1"/>
                  </a:lnTo>
                  <a:close/>
                </a:path>
              </a:pathLst>
            </a:custGeom>
            <a:solidFill>
              <a:srgbClr val="617E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54" name="Google Shape;954;p35"/>
            <p:cNvSpPr/>
            <p:nvPr/>
          </p:nvSpPr>
          <p:spPr>
            <a:xfrm rot="860262">
              <a:off x="7006284" y="534755"/>
              <a:ext cx="269704" cy="20657"/>
            </a:xfrm>
            <a:custGeom>
              <a:avLst/>
              <a:gdLst/>
              <a:ahLst/>
              <a:cxnLst/>
              <a:rect l="l" t="t" r="r" b="b"/>
              <a:pathLst>
                <a:path w="8604" h="659" extrusionOk="0">
                  <a:moveTo>
                    <a:pt x="0" y="1"/>
                  </a:moveTo>
                  <a:lnTo>
                    <a:pt x="0" y="659"/>
                  </a:lnTo>
                  <a:lnTo>
                    <a:pt x="8603" y="659"/>
                  </a:lnTo>
                  <a:lnTo>
                    <a:pt x="8603" y="1"/>
                  </a:lnTo>
                  <a:close/>
                </a:path>
              </a:pathLst>
            </a:custGeom>
            <a:solidFill>
              <a:srgbClr val="617E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55" name="Google Shape;955;p35"/>
            <p:cNvSpPr/>
            <p:nvPr/>
          </p:nvSpPr>
          <p:spPr>
            <a:xfrm rot="860262">
              <a:off x="7021098" y="470603"/>
              <a:ext cx="269704" cy="33039"/>
            </a:xfrm>
            <a:custGeom>
              <a:avLst/>
              <a:gdLst/>
              <a:ahLst/>
              <a:cxnLst/>
              <a:rect l="l" t="t" r="r" b="b"/>
              <a:pathLst>
                <a:path w="8604" h="1054" extrusionOk="0">
                  <a:moveTo>
                    <a:pt x="0" y="1"/>
                  </a:moveTo>
                  <a:lnTo>
                    <a:pt x="0" y="1054"/>
                  </a:lnTo>
                  <a:lnTo>
                    <a:pt x="8603" y="1054"/>
                  </a:lnTo>
                  <a:lnTo>
                    <a:pt x="8603" y="1"/>
                  </a:lnTo>
                  <a:close/>
                </a:path>
              </a:pathLst>
            </a:custGeom>
            <a:solidFill>
              <a:srgbClr val="617E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56" name="Google Shape;956;p35"/>
            <p:cNvSpPr/>
            <p:nvPr/>
          </p:nvSpPr>
          <p:spPr>
            <a:xfrm rot="860262">
              <a:off x="6683146" y="214244"/>
              <a:ext cx="955437" cy="507309"/>
            </a:xfrm>
            <a:custGeom>
              <a:avLst/>
              <a:gdLst/>
              <a:ahLst/>
              <a:cxnLst/>
              <a:rect l="l" t="t" r="r" b="b"/>
              <a:pathLst>
                <a:path w="30480" h="16184" extrusionOk="0">
                  <a:moveTo>
                    <a:pt x="15242" y="1131"/>
                  </a:moveTo>
                  <a:cubicBezTo>
                    <a:pt x="15490" y="1131"/>
                    <a:pt x="15740" y="1179"/>
                    <a:pt x="15978" y="1278"/>
                  </a:cubicBezTo>
                  <a:cubicBezTo>
                    <a:pt x="16695" y="1575"/>
                    <a:pt x="17163" y="2272"/>
                    <a:pt x="17163" y="3052"/>
                  </a:cubicBezTo>
                  <a:cubicBezTo>
                    <a:pt x="17163" y="4109"/>
                    <a:pt x="16300" y="4972"/>
                    <a:pt x="15242" y="4972"/>
                  </a:cubicBezTo>
                  <a:cubicBezTo>
                    <a:pt x="14467" y="4972"/>
                    <a:pt x="13765" y="4504"/>
                    <a:pt x="13468" y="3788"/>
                  </a:cubicBezTo>
                  <a:cubicBezTo>
                    <a:pt x="13171" y="3071"/>
                    <a:pt x="13332" y="2243"/>
                    <a:pt x="13882" y="1692"/>
                  </a:cubicBezTo>
                  <a:cubicBezTo>
                    <a:pt x="14251" y="1327"/>
                    <a:pt x="14742" y="1131"/>
                    <a:pt x="15242" y="1131"/>
                  </a:cubicBezTo>
                  <a:close/>
                  <a:moveTo>
                    <a:pt x="19541" y="7322"/>
                  </a:moveTo>
                  <a:lnTo>
                    <a:pt x="19541" y="10963"/>
                  </a:lnTo>
                  <a:lnTo>
                    <a:pt x="10943" y="10963"/>
                  </a:lnTo>
                  <a:lnTo>
                    <a:pt x="10943" y="7322"/>
                  </a:lnTo>
                  <a:close/>
                  <a:moveTo>
                    <a:pt x="15242" y="0"/>
                  </a:moveTo>
                  <a:cubicBezTo>
                    <a:pt x="14204" y="0"/>
                    <a:pt x="12747" y="834"/>
                    <a:pt x="12332" y="2910"/>
                  </a:cubicBezTo>
                  <a:cubicBezTo>
                    <a:pt x="11918" y="4987"/>
                    <a:pt x="10353" y="6444"/>
                    <a:pt x="8584" y="6859"/>
                  </a:cubicBezTo>
                  <a:lnTo>
                    <a:pt x="8584" y="10119"/>
                  </a:lnTo>
                  <a:cubicBezTo>
                    <a:pt x="8189" y="10207"/>
                    <a:pt x="7799" y="10295"/>
                    <a:pt x="7404" y="10378"/>
                  </a:cubicBezTo>
                  <a:cubicBezTo>
                    <a:pt x="7234" y="10417"/>
                    <a:pt x="7058" y="10456"/>
                    <a:pt x="6888" y="10490"/>
                  </a:cubicBezTo>
                  <a:cubicBezTo>
                    <a:pt x="6274" y="10626"/>
                    <a:pt x="5659" y="10753"/>
                    <a:pt x="5050" y="10880"/>
                  </a:cubicBezTo>
                  <a:cubicBezTo>
                    <a:pt x="4183" y="11060"/>
                    <a:pt x="3266" y="11148"/>
                    <a:pt x="2438" y="11445"/>
                  </a:cubicBezTo>
                  <a:cubicBezTo>
                    <a:pt x="1970" y="11611"/>
                    <a:pt x="1589" y="11806"/>
                    <a:pt x="1253" y="12176"/>
                  </a:cubicBezTo>
                  <a:cubicBezTo>
                    <a:pt x="1219" y="12215"/>
                    <a:pt x="1185" y="12259"/>
                    <a:pt x="1151" y="12293"/>
                  </a:cubicBezTo>
                  <a:cubicBezTo>
                    <a:pt x="922" y="12581"/>
                    <a:pt x="722" y="12893"/>
                    <a:pt x="561" y="13224"/>
                  </a:cubicBezTo>
                  <a:cubicBezTo>
                    <a:pt x="249" y="13853"/>
                    <a:pt x="0" y="14589"/>
                    <a:pt x="0" y="15296"/>
                  </a:cubicBezTo>
                  <a:cubicBezTo>
                    <a:pt x="0" y="16054"/>
                    <a:pt x="250" y="16181"/>
                    <a:pt x="1293" y="16181"/>
                  </a:cubicBezTo>
                  <a:cubicBezTo>
                    <a:pt x="1818" y="16181"/>
                    <a:pt x="2546" y="16149"/>
                    <a:pt x="3544" y="16149"/>
                  </a:cubicBezTo>
                  <a:cubicBezTo>
                    <a:pt x="6522" y="16149"/>
                    <a:pt x="15242" y="16183"/>
                    <a:pt x="15242" y="16183"/>
                  </a:cubicBezTo>
                  <a:cubicBezTo>
                    <a:pt x="15242" y="16183"/>
                    <a:pt x="23957" y="16149"/>
                    <a:pt x="26936" y="16149"/>
                  </a:cubicBezTo>
                  <a:cubicBezTo>
                    <a:pt x="27926" y="16149"/>
                    <a:pt x="28649" y="16180"/>
                    <a:pt x="29173" y="16180"/>
                  </a:cubicBezTo>
                  <a:cubicBezTo>
                    <a:pt x="30227" y="16180"/>
                    <a:pt x="30479" y="16054"/>
                    <a:pt x="30479" y="15296"/>
                  </a:cubicBezTo>
                  <a:cubicBezTo>
                    <a:pt x="30479" y="14584"/>
                    <a:pt x="30231" y="13853"/>
                    <a:pt x="29919" y="13224"/>
                  </a:cubicBezTo>
                  <a:cubicBezTo>
                    <a:pt x="29758" y="12893"/>
                    <a:pt x="29563" y="12581"/>
                    <a:pt x="29329" y="12293"/>
                  </a:cubicBezTo>
                  <a:cubicBezTo>
                    <a:pt x="29295" y="12259"/>
                    <a:pt x="29261" y="12215"/>
                    <a:pt x="29227" y="12176"/>
                  </a:cubicBezTo>
                  <a:cubicBezTo>
                    <a:pt x="28895" y="11811"/>
                    <a:pt x="28510" y="11611"/>
                    <a:pt x="28042" y="11445"/>
                  </a:cubicBezTo>
                  <a:cubicBezTo>
                    <a:pt x="27730" y="11338"/>
                    <a:pt x="27408" y="11245"/>
                    <a:pt x="27082" y="11182"/>
                  </a:cubicBezTo>
                  <a:cubicBezTo>
                    <a:pt x="26536" y="11065"/>
                    <a:pt x="25971" y="10987"/>
                    <a:pt x="25429" y="10880"/>
                  </a:cubicBezTo>
                  <a:cubicBezTo>
                    <a:pt x="24645" y="10719"/>
                    <a:pt x="23860" y="10548"/>
                    <a:pt x="23075" y="10378"/>
                  </a:cubicBezTo>
                  <a:cubicBezTo>
                    <a:pt x="22685" y="10295"/>
                    <a:pt x="22290" y="10207"/>
                    <a:pt x="21901" y="10119"/>
                  </a:cubicBezTo>
                  <a:lnTo>
                    <a:pt x="21901" y="6859"/>
                  </a:lnTo>
                  <a:cubicBezTo>
                    <a:pt x="20126" y="6444"/>
                    <a:pt x="18567" y="4987"/>
                    <a:pt x="18147" y="2910"/>
                  </a:cubicBezTo>
                  <a:cubicBezTo>
                    <a:pt x="17733" y="829"/>
                    <a:pt x="16280" y="0"/>
                    <a:pt x="15242" y="0"/>
                  </a:cubicBezTo>
                  <a:close/>
                </a:path>
              </a:pathLst>
            </a:custGeom>
            <a:solidFill>
              <a:srgbClr val="B6D3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57" name="Google Shape;957;p35"/>
            <p:cNvSpPr/>
            <p:nvPr/>
          </p:nvSpPr>
          <p:spPr>
            <a:xfrm rot="860262">
              <a:off x="5940680" y="2076426"/>
              <a:ext cx="1575906" cy="533421"/>
            </a:xfrm>
            <a:custGeom>
              <a:avLst/>
              <a:gdLst/>
              <a:ahLst/>
              <a:cxnLst/>
              <a:rect l="l" t="t" r="r" b="b"/>
              <a:pathLst>
                <a:path w="50274" h="17017" extrusionOk="0">
                  <a:moveTo>
                    <a:pt x="50273" y="0"/>
                  </a:moveTo>
                  <a:cubicBezTo>
                    <a:pt x="49620" y="15"/>
                    <a:pt x="48582" y="244"/>
                    <a:pt x="48587" y="1058"/>
                  </a:cubicBezTo>
                  <a:lnTo>
                    <a:pt x="48587" y="13434"/>
                  </a:lnTo>
                  <a:lnTo>
                    <a:pt x="2038" y="13434"/>
                  </a:lnTo>
                  <a:lnTo>
                    <a:pt x="2038" y="11206"/>
                  </a:lnTo>
                  <a:lnTo>
                    <a:pt x="0" y="11138"/>
                  </a:lnTo>
                  <a:lnTo>
                    <a:pt x="0" y="14584"/>
                  </a:lnTo>
                  <a:cubicBezTo>
                    <a:pt x="0" y="15929"/>
                    <a:pt x="1087" y="17016"/>
                    <a:pt x="2432" y="17016"/>
                  </a:cubicBezTo>
                  <a:lnTo>
                    <a:pt x="47846" y="17016"/>
                  </a:lnTo>
                  <a:cubicBezTo>
                    <a:pt x="49186" y="17016"/>
                    <a:pt x="50273" y="15924"/>
                    <a:pt x="50273" y="14584"/>
                  </a:cubicBezTo>
                  <a:lnTo>
                    <a:pt x="5027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58" name="Google Shape;958;p35"/>
            <p:cNvSpPr/>
            <p:nvPr/>
          </p:nvSpPr>
          <p:spPr>
            <a:xfrm rot="860262">
              <a:off x="6272130" y="304170"/>
              <a:ext cx="533703" cy="1353316"/>
            </a:xfrm>
            <a:custGeom>
              <a:avLst/>
              <a:gdLst/>
              <a:ahLst/>
              <a:cxnLst/>
              <a:rect l="l" t="t" r="r" b="b"/>
              <a:pathLst>
                <a:path w="17026" h="43173" extrusionOk="0">
                  <a:moveTo>
                    <a:pt x="15363" y="1299"/>
                  </a:moveTo>
                  <a:cubicBezTo>
                    <a:pt x="15503" y="1299"/>
                    <a:pt x="15647" y="1351"/>
                    <a:pt x="15764" y="1468"/>
                  </a:cubicBezTo>
                  <a:cubicBezTo>
                    <a:pt x="16124" y="1829"/>
                    <a:pt x="15866" y="2443"/>
                    <a:pt x="15359" y="2443"/>
                  </a:cubicBezTo>
                  <a:cubicBezTo>
                    <a:pt x="15042" y="2443"/>
                    <a:pt x="14784" y="2185"/>
                    <a:pt x="14789" y="1873"/>
                  </a:cubicBezTo>
                  <a:cubicBezTo>
                    <a:pt x="14789" y="1527"/>
                    <a:pt x="15069" y="1299"/>
                    <a:pt x="15363" y="1299"/>
                  </a:cubicBezTo>
                  <a:close/>
                  <a:moveTo>
                    <a:pt x="2432" y="1"/>
                  </a:moveTo>
                  <a:cubicBezTo>
                    <a:pt x="1092" y="1"/>
                    <a:pt x="0" y="1088"/>
                    <a:pt x="0" y="2428"/>
                  </a:cubicBezTo>
                  <a:lnTo>
                    <a:pt x="0" y="43172"/>
                  </a:lnTo>
                  <a:lnTo>
                    <a:pt x="1384" y="2740"/>
                  </a:lnTo>
                  <a:lnTo>
                    <a:pt x="15330" y="3218"/>
                  </a:lnTo>
                  <a:cubicBezTo>
                    <a:pt x="15500" y="3184"/>
                    <a:pt x="15676" y="3145"/>
                    <a:pt x="15846" y="3106"/>
                  </a:cubicBezTo>
                  <a:cubicBezTo>
                    <a:pt x="16241" y="3023"/>
                    <a:pt x="16631" y="2935"/>
                    <a:pt x="17026" y="2847"/>
                  </a:cubicBezTo>
                  <a:lnTo>
                    <a:pt x="17026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59" name="Google Shape;959;p35"/>
            <p:cNvSpPr/>
            <p:nvPr/>
          </p:nvSpPr>
          <p:spPr>
            <a:xfrm rot="860262">
              <a:off x="7327409" y="567985"/>
              <a:ext cx="624795" cy="261303"/>
            </a:xfrm>
            <a:custGeom>
              <a:avLst/>
              <a:gdLst/>
              <a:ahLst/>
              <a:cxnLst/>
              <a:rect l="l" t="t" r="r" b="b"/>
              <a:pathLst>
                <a:path w="19932" h="8336" extrusionOk="0">
                  <a:moveTo>
                    <a:pt x="1925" y="1299"/>
                  </a:moveTo>
                  <a:cubicBezTo>
                    <a:pt x="2065" y="1299"/>
                    <a:pt x="2209" y="1351"/>
                    <a:pt x="2326" y="1468"/>
                  </a:cubicBezTo>
                  <a:cubicBezTo>
                    <a:pt x="2686" y="1829"/>
                    <a:pt x="2433" y="2443"/>
                    <a:pt x="1921" y="2443"/>
                  </a:cubicBezTo>
                  <a:cubicBezTo>
                    <a:pt x="1604" y="2443"/>
                    <a:pt x="1351" y="2185"/>
                    <a:pt x="1351" y="1873"/>
                  </a:cubicBezTo>
                  <a:cubicBezTo>
                    <a:pt x="1351" y="1527"/>
                    <a:pt x="1631" y="1299"/>
                    <a:pt x="1925" y="1299"/>
                  </a:cubicBezTo>
                  <a:close/>
                  <a:moveTo>
                    <a:pt x="17508" y="1"/>
                  </a:moveTo>
                  <a:cubicBezTo>
                    <a:pt x="17505" y="1"/>
                    <a:pt x="17502" y="1"/>
                    <a:pt x="17499" y="1"/>
                  </a:cubicBezTo>
                  <a:lnTo>
                    <a:pt x="1" y="1"/>
                  </a:lnTo>
                  <a:lnTo>
                    <a:pt x="1" y="2847"/>
                  </a:lnTo>
                  <a:cubicBezTo>
                    <a:pt x="395" y="2935"/>
                    <a:pt x="785" y="3018"/>
                    <a:pt x="1180" y="3106"/>
                  </a:cubicBezTo>
                  <a:cubicBezTo>
                    <a:pt x="1965" y="3276"/>
                    <a:pt x="2750" y="3442"/>
                    <a:pt x="3534" y="3603"/>
                  </a:cubicBezTo>
                  <a:cubicBezTo>
                    <a:pt x="4075" y="3715"/>
                    <a:pt x="4641" y="3793"/>
                    <a:pt x="5187" y="3910"/>
                  </a:cubicBezTo>
                  <a:lnTo>
                    <a:pt x="17562" y="4329"/>
                  </a:lnTo>
                  <a:lnTo>
                    <a:pt x="17538" y="5026"/>
                  </a:lnTo>
                  <a:lnTo>
                    <a:pt x="18245" y="5026"/>
                  </a:lnTo>
                  <a:lnTo>
                    <a:pt x="18245" y="7181"/>
                  </a:lnTo>
                  <a:cubicBezTo>
                    <a:pt x="18883" y="7439"/>
                    <a:pt x="19283" y="8326"/>
                    <a:pt x="19931" y="8336"/>
                  </a:cubicBezTo>
                  <a:lnTo>
                    <a:pt x="19931" y="2428"/>
                  </a:lnTo>
                  <a:cubicBezTo>
                    <a:pt x="19931" y="1091"/>
                    <a:pt x="18849" y="1"/>
                    <a:pt x="175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60" name="Google Shape;960;p35"/>
            <p:cNvSpPr/>
            <p:nvPr/>
          </p:nvSpPr>
          <p:spPr>
            <a:xfrm rot="860262">
              <a:off x="7559842" y="1811925"/>
              <a:ext cx="82096" cy="505146"/>
            </a:xfrm>
            <a:custGeom>
              <a:avLst/>
              <a:gdLst/>
              <a:ahLst/>
              <a:cxnLst/>
              <a:rect l="l" t="t" r="r" b="b"/>
              <a:pathLst>
                <a:path w="2619" h="16115" extrusionOk="0">
                  <a:moveTo>
                    <a:pt x="2423" y="0"/>
                  </a:moveTo>
                  <a:cubicBezTo>
                    <a:pt x="2326" y="210"/>
                    <a:pt x="2126" y="342"/>
                    <a:pt x="1746" y="342"/>
                  </a:cubicBezTo>
                  <a:cubicBezTo>
                    <a:pt x="1102" y="342"/>
                    <a:pt x="1" y="556"/>
                    <a:pt x="1" y="1399"/>
                  </a:cubicBezTo>
                  <a:lnTo>
                    <a:pt x="1" y="16115"/>
                  </a:lnTo>
                  <a:cubicBezTo>
                    <a:pt x="1" y="15301"/>
                    <a:pt x="1039" y="15067"/>
                    <a:pt x="1687" y="15057"/>
                  </a:cubicBezTo>
                  <a:lnTo>
                    <a:pt x="1746" y="15057"/>
                  </a:lnTo>
                  <a:cubicBezTo>
                    <a:pt x="2389" y="15057"/>
                    <a:pt x="2521" y="14672"/>
                    <a:pt x="2521" y="14189"/>
                  </a:cubicBezTo>
                  <a:cubicBezTo>
                    <a:pt x="2521" y="13707"/>
                    <a:pt x="2618" y="2403"/>
                    <a:pt x="2618" y="1273"/>
                  </a:cubicBezTo>
                  <a:cubicBezTo>
                    <a:pt x="2618" y="234"/>
                    <a:pt x="2453" y="30"/>
                    <a:pt x="242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61" name="Google Shape;961;p35"/>
            <p:cNvSpPr/>
            <p:nvPr/>
          </p:nvSpPr>
          <p:spPr>
            <a:xfrm rot="860262">
              <a:off x="7673890" y="1365447"/>
              <a:ext cx="82221" cy="504707"/>
            </a:xfrm>
            <a:custGeom>
              <a:avLst/>
              <a:gdLst/>
              <a:ahLst/>
              <a:cxnLst/>
              <a:rect l="l" t="t" r="r" b="b"/>
              <a:pathLst>
                <a:path w="2623" h="16101" extrusionOk="0">
                  <a:moveTo>
                    <a:pt x="2437" y="1"/>
                  </a:moveTo>
                  <a:cubicBezTo>
                    <a:pt x="2257" y="157"/>
                    <a:pt x="2008" y="239"/>
                    <a:pt x="1696" y="239"/>
                  </a:cubicBezTo>
                  <a:cubicBezTo>
                    <a:pt x="1043" y="239"/>
                    <a:pt x="643" y="1131"/>
                    <a:pt x="0" y="1390"/>
                  </a:cubicBezTo>
                  <a:lnTo>
                    <a:pt x="0" y="16100"/>
                  </a:lnTo>
                  <a:cubicBezTo>
                    <a:pt x="0" y="15257"/>
                    <a:pt x="1102" y="15043"/>
                    <a:pt x="1750" y="15043"/>
                  </a:cubicBezTo>
                  <a:cubicBezTo>
                    <a:pt x="2125" y="15043"/>
                    <a:pt x="2325" y="14911"/>
                    <a:pt x="2427" y="14701"/>
                  </a:cubicBezTo>
                  <a:cubicBezTo>
                    <a:pt x="2501" y="14536"/>
                    <a:pt x="2530" y="14355"/>
                    <a:pt x="2525" y="14175"/>
                  </a:cubicBezTo>
                  <a:cubicBezTo>
                    <a:pt x="2525" y="13692"/>
                    <a:pt x="2622" y="2389"/>
                    <a:pt x="2622" y="1258"/>
                  </a:cubicBezTo>
                  <a:cubicBezTo>
                    <a:pt x="2622" y="303"/>
                    <a:pt x="2481" y="54"/>
                    <a:pt x="243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62" name="Google Shape;962;p35"/>
            <p:cNvSpPr/>
            <p:nvPr/>
          </p:nvSpPr>
          <p:spPr>
            <a:xfrm rot="860262">
              <a:off x="7746264" y="848042"/>
              <a:ext cx="138770" cy="572980"/>
            </a:xfrm>
            <a:custGeom>
              <a:avLst/>
              <a:gdLst/>
              <a:ahLst/>
              <a:cxnLst/>
              <a:rect l="l" t="t" r="r" b="b"/>
              <a:pathLst>
                <a:path w="4427" h="18279" extrusionOk="0">
                  <a:moveTo>
                    <a:pt x="1268" y="0"/>
                  </a:moveTo>
                  <a:cubicBezTo>
                    <a:pt x="405" y="0"/>
                    <a:pt x="0" y="54"/>
                    <a:pt x="0" y="741"/>
                  </a:cubicBezTo>
                  <a:lnTo>
                    <a:pt x="0" y="17543"/>
                  </a:lnTo>
                  <a:cubicBezTo>
                    <a:pt x="0" y="18230"/>
                    <a:pt x="405" y="18279"/>
                    <a:pt x="1268" y="18279"/>
                  </a:cubicBezTo>
                  <a:cubicBezTo>
                    <a:pt x="1385" y="18279"/>
                    <a:pt x="1502" y="18259"/>
                    <a:pt x="1609" y="18211"/>
                  </a:cubicBezTo>
                  <a:cubicBezTo>
                    <a:pt x="2252" y="17952"/>
                    <a:pt x="2652" y="17060"/>
                    <a:pt x="3305" y="17060"/>
                  </a:cubicBezTo>
                  <a:cubicBezTo>
                    <a:pt x="3617" y="17060"/>
                    <a:pt x="3866" y="16978"/>
                    <a:pt x="4046" y="16822"/>
                  </a:cubicBezTo>
                  <a:cubicBezTo>
                    <a:pt x="4304" y="16602"/>
                    <a:pt x="4426" y="16251"/>
                    <a:pt x="4426" y="15813"/>
                  </a:cubicBezTo>
                  <a:lnTo>
                    <a:pt x="4426" y="2467"/>
                  </a:lnTo>
                  <a:cubicBezTo>
                    <a:pt x="4426" y="1731"/>
                    <a:pt x="4066" y="1224"/>
                    <a:pt x="3305" y="1224"/>
                  </a:cubicBezTo>
                  <a:lnTo>
                    <a:pt x="3300" y="1224"/>
                  </a:lnTo>
                  <a:cubicBezTo>
                    <a:pt x="2652" y="1214"/>
                    <a:pt x="2248" y="327"/>
                    <a:pt x="1609" y="69"/>
                  </a:cubicBezTo>
                  <a:cubicBezTo>
                    <a:pt x="1502" y="25"/>
                    <a:pt x="1385" y="0"/>
                    <a:pt x="126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63" name="Google Shape;963;p35"/>
            <p:cNvSpPr/>
            <p:nvPr/>
          </p:nvSpPr>
          <p:spPr>
            <a:xfrm rot="860262">
              <a:off x="6206978" y="577936"/>
              <a:ext cx="1459172" cy="1946420"/>
            </a:xfrm>
            <a:custGeom>
              <a:avLst/>
              <a:gdLst/>
              <a:ahLst/>
              <a:cxnLst/>
              <a:rect l="l" t="t" r="r" b="b"/>
              <a:pathLst>
                <a:path w="46550" h="62094" extrusionOk="0">
                  <a:moveTo>
                    <a:pt x="42397" y="8238"/>
                  </a:moveTo>
                  <a:lnTo>
                    <a:pt x="42397" y="58584"/>
                  </a:lnTo>
                  <a:lnTo>
                    <a:pt x="1712" y="58584"/>
                  </a:lnTo>
                  <a:lnTo>
                    <a:pt x="1712" y="8238"/>
                  </a:lnTo>
                  <a:close/>
                  <a:moveTo>
                    <a:pt x="1" y="0"/>
                  </a:moveTo>
                  <a:lnTo>
                    <a:pt x="1" y="62094"/>
                  </a:lnTo>
                  <a:lnTo>
                    <a:pt x="46550" y="62094"/>
                  </a:lnTo>
                  <a:lnTo>
                    <a:pt x="46550" y="49718"/>
                  </a:lnTo>
                  <a:lnTo>
                    <a:pt x="46550" y="20297"/>
                  </a:lnTo>
                  <a:cubicBezTo>
                    <a:pt x="46438" y="20345"/>
                    <a:pt x="46321" y="20365"/>
                    <a:pt x="46204" y="20365"/>
                  </a:cubicBezTo>
                  <a:cubicBezTo>
                    <a:pt x="45346" y="20365"/>
                    <a:pt x="44937" y="20316"/>
                    <a:pt x="44937" y="19629"/>
                  </a:cubicBezTo>
                  <a:lnTo>
                    <a:pt x="44937" y="2827"/>
                  </a:lnTo>
                  <a:cubicBezTo>
                    <a:pt x="44937" y="2140"/>
                    <a:pt x="45346" y="2086"/>
                    <a:pt x="46204" y="2086"/>
                  </a:cubicBezTo>
                  <a:cubicBezTo>
                    <a:pt x="46321" y="2086"/>
                    <a:pt x="46438" y="2111"/>
                    <a:pt x="46550" y="2155"/>
                  </a:cubicBezTo>
                  <a:lnTo>
                    <a:pt x="46550" y="0"/>
                  </a:lnTo>
                  <a:lnTo>
                    <a:pt x="35734" y="0"/>
                  </a:lnTo>
                  <a:cubicBezTo>
                    <a:pt x="35968" y="283"/>
                    <a:pt x="36163" y="595"/>
                    <a:pt x="36324" y="926"/>
                  </a:cubicBezTo>
                  <a:cubicBezTo>
                    <a:pt x="36636" y="1560"/>
                    <a:pt x="36889" y="2291"/>
                    <a:pt x="36889" y="2998"/>
                  </a:cubicBezTo>
                  <a:cubicBezTo>
                    <a:pt x="36889" y="3756"/>
                    <a:pt x="36637" y="3883"/>
                    <a:pt x="35593" y="3883"/>
                  </a:cubicBezTo>
                  <a:cubicBezTo>
                    <a:pt x="35067" y="3883"/>
                    <a:pt x="34339" y="3851"/>
                    <a:pt x="33341" y="3851"/>
                  </a:cubicBezTo>
                  <a:cubicBezTo>
                    <a:pt x="30363" y="3851"/>
                    <a:pt x="21647" y="3885"/>
                    <a:pt x="21647" y="3885"/>
                  </a:cubicBezTo>
                  <a:cubicBezTo>
                    <a:pt x="21647" y="3885"/>
                    <a:pt x="12932" y="3851"/>
                    <a:pt x="9954" y="3851"/>
                  </a:cubicBezTo>
                  <a:cubicBezTo>
                    <a:pt x="8964" y="3851"/>
                    <a:pt x="8240" y="3882"/>
                    <a:pt x="7715" y="3882"/>
                  </a:cubicBezTo>
                  <a:cubicBezTo>
                    <a:pt x="6660" y="3882"/>
                    <a:pt x="6406" y="3756"/>
                    <a:pt x="6406" y="2998"/>
                  </a:cubicBezTo>
                  <a:cubicBezTo>
                    <a:pt x="6406" y="2291"/>
                    <a:pt x="6659" y="1555"/>
                    <a:pt x="6966" y="926"/>
                  </a:cubicBezTo>
                  <a:cubicBezTo>
                    <a:pt x="7127" y="600"/>
                    <a:pt x="7327" y="283"/>
                    <a:pt x="755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64" name="Google Shape;964;p35"/>
            <p:cNvSpPr/>
            <p:nvPr/>
          </p:nvSpPr>
          <p:spPr>
            <a:xfrm rot="860262">
              <a:off x="6810530" y="2397169"/>
              <a:ext cx="510507" cy="76579"/>
            </a:xfrm>
            <a:custGeom>
              <a:avLst/>
              <a:gdLst/>
              <a:ahLst/>
              <a:cxnLst/>
              <a:rect l="l" t="t" r="r" b="b"/>
              <a:pathLst>
                <a:path w="16286" h="2443" extrusionOk="0">
                  <a:moveTo>
                    <a:pt x="0" y="0"/>
                  </a:moveTo>
                  <a:lnTo>
                    <a:pt x="0" y="2442"/>
                  </a:lnTo>
                  <a:lnTo>
                    <a:pt x="16285" y="2442"/>
                  </a:lnTo>
                  <a:lnTo>
                    <a:pt x="1628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65" name="Google Shape;965;p35"/>
            <p:cNvSpPr/>
            <p:nvPr/>
          </p:nvSpPr>
          <p:spPr>
            <a:xfrm rot="860262">
              <a:off x="6785693" y="2135335"/>
              <a:ext cx="79651" cy="97362"/>
            </a:xfrm>
            <a:custGeom>
              <a:avLst/>
              <a:gdLst/>
              <a:ahLst/>
              <a:cxnLst/>
              <a:rect l="l" t="t" r="r" b="b"/>
              <a:pathLst>
                <a:path w="2541" h="3106" extrusionOk="0">
                  <a:moveTo>
                    <a:pt x="1" y="0"/>
                  </a:moveTo>
                  <a:lnTo>
                    <a:pt x="1" y="3105"/>
                  </a:lnTo>
                  <a:lnTo>
                    <a:pt x="2540" y="3105"/>
                  </a:lnTo>
                  <a:lnTo>
                    <a:pt x="25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66" name="Google Shape;966;p35"/>
            <p:cNvSpPr/>
            <p:nvPr/>
          </p:nvSpPr>
          <p:spPr>
            <a:xfrm rot="860262">
              <a:off x="7048905" y="1454161"/>
              <a:ext cx="510507" cy="97362"/>
            </a:xfrm>
            <a:custGeom>
              <a:avLst/>
              <a:gdLst/>
              <a:ahLst/>
              <a:cxnLst/>
              <a:rect l="l" t="t" r="r" b="b"/>
              <a:pathLst>
                <a:path w="16286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16285" y="3106"/>
                  </a:lnTo>
                  <a:lnTo>
                    <a:pt x="1628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67" name="Google Shape;967;p35"/>
            <p:cNvSpPr/>
            <p:nvPr/>
          </p:nvSpPr>
          <p:spPr>
            <a:xfrm rot="860262">
              <a:off x="6756790" y="1927025"/>
              <a:ext cx="79620" cy="97362"/>
            </a:xfrm>
            <a:custGeom>
              <a:avLst/>
              <a:gdLst/>
              <a:ahLst/>
              <a:cxnLst/>
              <a:rect l="l" t="t" r="r" b="b"/>
              <a:pathLst>
                <a:path w="2540" h="3106" extrusionOk="0">
                  <a:moveTo>
                    <a:pt x="0" y="0"/>
                  </a:moveTo>
                  <a:lnTo>
                    <a:pt x="0" y="3105"/>
                  </a:lnTo>
                  <a:lnTo>
                    <a:pt x="2540" y="3105"/>
                  </a:lnTo>
                  <a:lnTo>
                    <a:pt x="25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68" name="Google Shape;968;p35"/>
            <p:cNvSpPr/>
            <p:nvPr/>
          </p:nvSpPr>
          <p:spPr>
            <a:xfrm rot="860262">
              <a:off x="7072988" y="1360016"/>
              <a:ext cx="510507" cy="97205"/>
            </a:xfrm>
            <a:custGeom>
              <a:avLst/>
              <a:gdLst/>
              <a:ahLst/>
              <a:cxnLst/>
              <a:rect l="l" t="t" r="r" b="b"/>
              <a:pathLst>
                <a:path w="16286" h="3101" extrusionOk="0">
                  <a:moveTo>
                    <a:pt x="0" y="1"/>
                  </a:moveTo>
                  <a:lnTo>
                    <a:pt x="0" y="3101"/>
                  </a:lnTo>
                  <a:lnTo>
                    <a:pt x="16285" y="3101"/>
                  </a:lnTo>
                  <a:lnTo>
                    <a:pt x="1628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69" name="Google Shape;969;p35"/>
            <p:cNvSpPr/>
            <p:nvPr/>
          </p:nvSpPr>
          <p:spPr>
            <a:xfrm rot="860262">
              <a:off x="6882065" y="1758292"/>
              <a:ext cx="79651" cy="97362"/>
            </a:xfrm>
            <a:custGeom>
              <a:avLst/>
              <a:gdLst/>
              <a:ahLst/>
              <a:cxnLst/>
              <a:rect l="l" t="t" r="r" b="b"/>
              <a:pathLst>
                <a:path w="2541" h="3106" extrusionOk="0">
                  <a:moveTo>
                    <a:pt x="1" y="1"/>
                  </a:moveTo>
                  <a:lnTo>
                    <a:pt x="1" y="3105"/>
                  </a:lnTo>
                  <a:lnTo>
                    <a:pt x="2540" y="3105"/>
                  </a:lnTo>
                  <a:lnTo>
                    <a:pt x="254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70" name="Google Shape;970;p35"/>
            <p:cNvSpPr/>
            <p:nvPr/>
          </p:nvSpPr>
          <p:spPr>
            <a:xfrm rot="860262">
              <a:off x="7097071" y="1265715"/>
              <a:ext cx="510507" cy="97362"/>
            </a:xfrm>
            <a:custGeom>
              <a:avLst/>
              <a:gdLst/>
              <a:ahLst/>
              <a:cxnLst/>
              <a:rect l="l" t="t" r="r" b="b"/>
              <a:pathLst>
                <a:path w="16286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16285" y="3106"/>
                  </a:lnTo>
                  <a:lnTo>
                    <a:pt x="1628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71" name="Google Shape;971;p35"/>
            <p:cNvSpPr/>
            <p:nvPr/>
          </p:nvSpPr>
          <p:spPr>
            <a:xfrm rot="860262">
              <a:off x="6853161" y="1549981"/>
              <a:ext cx="79620" cy="97362"/>
            </a:xfrm>
            <a:custGeom>
              <a:avLst/>
              <a:gdLst/>
              <a:ahLst/>
              <a:cxnLst/>
              <a:rect l="l" t="t" r="r" b="b"/>
              <a:pathLst>
                <a:path w="2540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2540" y="3106"/>
                  </a:lnTo>
                  <a:lnTo>
                    <a:pt x="254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72" name="Google Shape;972;p35"/>
            <p:cNvSpPr/>
            <p:nvPr/>
          </p:nvSpPr>
          <p:spPr>
            <a:xfrm rot="860262">
              <a:off x="6877264" y="1455682"/>
              <a:ext cx="79620" cy="97362"/>
            </a:xfrm>
            <a:custGeom>
              <a:avLst/>
              <a:gdLst/>
              <a:ahLst/>
              <a:cxnLst/>
              <a:rect l="l" t="t" r="r" b="b"/>
              <a:pathLst>
                <a:path w="2540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2540" y="3106"/>
                  </a:lnTo>
                  <a:lnTo>
                    <a:pt x="254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73" name="Google Shape;973;p35"/>
            <p:cNvSpPr/>
            <p:nvPr/>
          </p:nvSpPr>
          <p:spPr>
            <a:xfrm rot="860262">
              <a:off x="6857982" y="1852593"/>
              <a:ext cx="79651" cy="97205"/>
            </a:xfrm>
            <a:custGeom>
              <a:avLst/>
              <a:gdLst/>
              <a:ahLst/>
              <a:cxnLst/>
              <a:rect l="l" t="t" r="r" b="b"/>
              <a:pathLst>
                <a:path w="2541" h="3101" extrusionOk="0">
                  <a:moveTo>
                    <a:pt x="1" y="0"/>
                  </a:moveTo>
                  <a:lnTo>
                    <a:pt x="1" y="3100"/>
                  </a:lnTo>
                  <a:lnTo>
                    <a:pt x="2540" y="3100"/>
                  </a:lnTo>
                  <a:lnTo>
                    <a:pt x="25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74" name="Google Shape;974;p35"/>
            <p:cNvSpPr/>
            <p:nvPr/>
          </p:nvSpPr>
          <p:spPr>
            <a:xfrm rot="860262">
              <a:off x="6952495" y="1831356"/>
              <a:ext cx="510507" cy="97362"/>
            </a:xfrm>
            <a:custGeom>
              <a:avLst/>
              <a:gdLst/>
              <a:ahLst/>
              <a:cxnLst/>
              <a:rect l="l" t="t" r="r" b="b"/>
              <a:pathLst>
                <a:path w="16286" h="3106" extrusionOk="0">
                  <a:moveTo>
                    <a:pt x="0" y="1"/>
                  </a:moveTo>
                  <a:lnTo>
                    <a:pt x="0" y="3105"/>
                  </a:lnTo>
                  <a:lnTo>
                    <a:pt x="16285" y="3105"/>
                  </a:lnTo>
                  <a:lnTo>
                    <a:pt x="1628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75" name="Google Shape;975;p35"/>
            <p:cNvSpPr/>
            <p:nvPr/>
          </p:nvSpPr>
          <p:spPr>
            <a:xfrm rot="860262">
              <a:off x="6804956" y="1738579"/>
              <a:ext cx="79620" cy="97362"/>
            </a:xfrm>
            <a:custGeom>
              <a:avLst/>
              <a:gdLst/>
              <a:ahLst/>
              <a:cxnLst/>
              <a:rect l="l" t="t" r="r" b="b"/>
              <a:pathLst>
                <a:path w="2540" h="3106" extrusionOk="0">
                  <a:moveTo>
                    <a:pt x="0" y="1"/>
                  </a:moveTo>
                  <a:lnTo>
                    <a:pt x="0" y="3105"/>
                  </a:lnTo>
                  <a:lnTo>
                    <a:pt x="2540" y="3105"/>
                  </a:lnTo>
                  <a:lnTo>
                    <a:pt x="254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76" name="Google Shape;976;p35"/>
            <p:cNvSpPr/>
            <p:nvPr/>
          </p:nvSpPr>
          <p:spPr>
            <a:xfrm rot="860262">
              <a:off x="6880226" y="2114101"/>
              <a:ext cx="510507" cy="97362"/>
            </a:xfrm>
            <a:custGeom>
              <a:avLst/>
              <a:gdLst/>
              <a:ahLst/>
              <a:cxnLst/>
              <a:rect l="l" t="t" r="r" b="b"/>
              <a:pathLst>
                <a:path w="16286" h="3106" extrusionOk="0">
                  <a:moveTo>
                    <a:pt x="0" y="0"/>
                  </a:moveTo>
                  <a:lnTo>
                    <a:pt x="0" y="3105"/>
                  </a:lnTo>
                  <a:lnTo>
                    <a:pt x="16285" y="3105"/>
                  </a:lnTo>
                  <a:lnTo>
                    <a:pt x="1628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77" name="Google Shape;977;p35"/>
            <p:cNvSpPr/>
            <p:nvPr/>
          </p:nvSpPr>
          <p:spPr>
            <a:xfrm rot="860262">
              <a:off x="6976597" y="1737057"/>
              <a:ext cx="510507" cy="97362"/>
            </a:xfrm>
            <a:custGeom>
              <a:avLst/>
              <a:gdLst/>
              <a:ahLst/>
              <a:cxnLst/>
              <a:rect l="l" t="t" r="r" b="b"/>
              <a:pathLst>
                <a:path w="16286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16285" y="3106"/>
                  </a:lnTo>
                  <a:lnTo>
                    <a:pt x="1628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78" name="Google Shape;978;p35"/>
            <p:cNvSpPr/>
            <p:nvPr/>
          </p:nvSpPr>
          <p:spPr>
            <a:xfrm rot="860262">
              <a:off x="6930270" y="1569694"/>
              <a:ext cx="79651" cy="97362"/>
            </a:xfrm>
            <a:custGeom>
              <a:avLst/>
              <a:gdLst/>
              <a:ahLst/>
              <a:cxnLst/>
              <a:rect l="l" t="t" r="r" b="b"/>
              <a:pathLst>
                <a:path w="2541" h="3106" extrusionOk="0">
                  <a:moveTo>
                    <a:pt x="1" y="1"/>
                  </a:moveTo>
                  <a:lnTo>
                    <a:pt x="1" y="3106"/>
                  </a:lnTo>
                  <a:lnTo>
                    <a:pt x="2540" y="3106"/>
                  </a:lnTo>
                  <a:lnTo>
                    <a:pt x="254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79" name="Google Shape;979;p35"/>
            <p:cNvSpPr/>
            <p:nvPr/>
          </p:nvSpPr>
          <p:spPr>
            <a:xfrm rot="860262">
              <a:off x="6925449" y="1267239"/>
              <a:ext cx="79620" cy="97205"/>
            </a:xfrm>
            <a:custGeom>
              <a:avLst/>
              <a:gdLst/>
              <a:ahLst/>
              <a:cxnLst/>
              <a:rect l="l" t="t" r="r" b="b"/>
              <a:pathLst>
                <a:path w="2540" h="3101" extrusionOk="0">
                  <a:moveTo>
                    <a:pt x="0" y="1"/>
                  </a:moveTo>
                  <a:lnTo>
                    <a:pt x="0" y="3101"/>
                  </a:lnTo>
                  <a:lnTo>
                    <a:pt x="2540" y="3101"/>
                  </a:lnTo>
                  <a:lnTo>
                    <a:pt x="254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80" name="Google Shape;980;p35"/>
            <p:cNvSpPr/>
            <p:nvPr/>
          </p:nvSpPr>
          <p:spPr>
            <a:xfrm rot="860262">
              <a:off x="6904328" y="2019802"/>
              <a:ext cx="510507" cy="97362"/>
            </a:xfrm>
            <a:custGeom>
              <a:avLst/>
              <a:gdLst/>
              <a:ahLst/>
              <a:cxnLst/>
              <a:rect l="l" t="t" r="r" b="b"/>
              <a:pathLst>
                <a:path w="16286" h="3106" extrusionOk="0">
                  <a:moveTo>
                    <a:pt x="0" y="0"/>
                  </a:moveTo>
                  <a:lnTo>
                    <a:pt x="0" y="3105"/>
                  </a:lnTo>
                  <a:lnTo>
                    <a:pt x="16285" y="3105"/>
                  </a:lnTo>
                  <a:lnTo>
                    <a:pt x="1628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81" name="Google Shape;981;p35"/>
            <p:cNvSpPr/>
            <p:nvPr/>
          </p:nvSpPr>
          <p:spPr>
            <a:xfrm rot="860262">
              <a:off x="7000700" y="1642759"/>
              <a:ext cx="510507" cy="97362"/>
            </a:xfrm>
            <a:custGeom>
              <a:avLst/>
              <a:gdLst/>
              <a:ahLst/>
              <a:cxnLst/>
              <a:rect l="l" t="t" r="r" b="b"/>
              <a:pathLst>
                <a:path w="16286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16285" y="3106"/>
                  </a:lnTo>
                  <a:lnTo>
                    <a:pt x="1628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82" name="Google Shape;982;p35"/>
            <p:cNvSpPr/>
            <p:nvPr/>
          </p:nvSpPr>
          <p:spPr>
            <a:xfrm rot="860262">
              <a:off x="6973631" y="1078670"/>
              <a:ext cx="79620" cy="97330"/>
            </a:xfrm>
            <a:custGeom>
              <a:avLst/>
              <a:gdLst/>
              <a:ahLst/>
              <a:cxnLst/>
              <a:rect l="l" t="t" r="r" b="b"/>
              <a:pathLst>
                <a:path w="2540" h="3105" extrusionOk="0">
                  <a:moveTo>
                    <a:pt x="0" y="0"/>
                  </a:moveTo>
                  <a:lnTo>
                    <a:pt x="0" y="3105"/>
                  </a:lnTo>
                  <a:lnTo>
                    <a:pt x="2540" y="3105"/>
                  </a:lnTo>
                  <a:lnTo>
                    <a:pt x="25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83" name="Google Shape;983;p35"/>
            <p:cNvSpPr/>
            <p:nvPr/>
          </p:nvSpPr>
          <p:spPr>
            <a:xfrm rot="860262">
              <a:off x="6740100" y="2324105"/>
              <a:ext cx="79651" cy="76579"/>
            </a:xfrm>
            <a:custGeom>
              <a:avLst/>
              <a:gdLst/>
              <a:ahLst/>
              <a:cxnLst/>
              <a:rect l="l" t="t" r="r" b="b"/>
              <a:pathLst>
                <a:path w="2541" h="2443" extrusionOk="0">
                  <a:moveTo>
                    <a:pt x="1" y="0"/>
                  </a:moveTo>
                  <a:lnTo>
                    <a:pt x="1" y="2442"/>
                  </a:lnTo>
                  <a:lnTo>
                    <a:pt x="2540" y="2442"/>
                  </a:lnTo>
                  <a:lnTo>
                    <a:pt x="25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84" name="Google Shape;984;p35"/>
            <p:cNvSpPr/>
            <p:nvPr/>
          </p:nvSpPr>
          <p:spPr>
            <a:xfrm rot="860262">
              <a:off x="6833898" y="1946738"/>
              <a:ext cx="79651" cy="97362"/>
            </a:xfrm>
            <a:custGeom>
              <a:avLst/>
              <a:gdLst/>
              <a:ahLst/>
              <a:cxnLst/>
              <a:rect l="l" t="t" r="r" b="b"/>
              <a:pathLst>
                <a:path w="2541" h="3106" extrusionOk="0">
                  <a:moveTo>
                    <a:pt x="1" y="0"/>
                  </a:moveTo>
                  <a:lnTo>
                    <a:pt x="1" y="3105"/>
                  </a:lnTo>
                  <a:lnTo>
                    <a:pt x="2540" y="3105"/>
                  </a:lnTo>
                  <a:lnTo>
                    <a:pt x="25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85" name="Google Shape;985;p35"/>
            <p:cNvSpPr/>
            <p:nvPr/>
          </p:nvSpPr>
          <p:spPr>
            <a:xfrm rot="860262">
              <a:off x="6978475" y="1381096"/>
              <a:ext cx="79651" cy="97362"/>
            </a:xfrm>
            <a:custGeom>
              <a:avLst/>
              <a:gdLst/>
              <a:ahLst/>
              <a:cxnLst/>
              <a:rect l="l" t="t" r="r" b="b"/>
              <a:pathLst>
                <a:path w="2541" h="3106" extrusionOk="0">
                  <a:moveTo>
                    <a:pt x="1" y="1"/>
                  </a:moveTo>
                  <a:lnTo>
                    <a:pt x="1" y="3106"/>
                  </a:lnTo>
                  <a:lnTo>
                    <a:pt x="2540" y="3106"/>
                  </a:lnTo>
                  <a:lnTo>
                    <a:pt x="254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86" name="Google Shape;986;p35"/>
            <p:cNvSpPr/>
            <p:nvPr/>
          </p:nvSpPr>
          <p:spPr>
            <a:xfrm rot="860262">
              <a:off x="7026641" y="1192650"/>
              <a:ext cx="79651" cy="97362"/>
            </a:xfrm>
            <a:custGeom>
              <a:avLst/>
              <a:gdLst/>
              <a:ahLst/>
              <a:cxnLst/>
              <a:rect l="l" t="t" r="r" b="b"/>
              <a:pathLst>
                <a:path w="2541" h="3106" extrusionOk="0">
                  <a:moveTo>
                    <a:pt x="1" y="1"/>
                  </a:moveTo>
                  <a:lnTo>
                    <a:pt x="1" y="3106"/>
                  </a:lnTo>
                  <a:lnTo>
                    <a:pt x="2540" y="3106"/>
                  </a:lnTo>
                  <a:lnTo>
                    <a:pt x="254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87" name="Google Shape;987;p35"/>
            <p:cNvSpPr/>
            <p:nvPr/>
          </p:nvSpPr>
          <p:spPr>
            <a:xfrm rot="860262">
              <a:off x="6954372" y="1475395"/>
              <a:ext cx="79651" cy="97362"/>
            </a:xfrm>
            <a:custGeom>
              <a:avLst/>
              <a:gdLst/>
              <a:ahLst/>
              <a:cxnLst/>
              <a:rect l="l" t="t" r="r" b="b"/>
              <a:pathLst>
                <a:path w="2541" h="3106" extrusionOk="0">
                  <a:moveTo>
                    <a:pt x="1" y="1"/>
                  </a:moveTo>
                  <a:lnTo>
                    <a:pt x="1" y="3106"/>
                  </a:lnTo>
                  <a:lnTo>
                    <a:pt x="2540" y="3106"/>
                  </a:lnTo>
                  <a:lnTo>
                    <a:pt x="254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88" name="Google Shape;988;p35"/>
            <p:cNvSpPr/>
            <p:nvPr/>
          </p:nvSpPr>
          <p:spPr>
            <a:xfrm rot="860262">
              <a:off x="6780873" y="1832880"/>
              <a:ext cx="79620" cy="97205"/>
            </a:xfrm>
            <a:custGeom>
              <a:avLst/>
              <a:gdLst/>
              <a:ahLst/>
              <a:cxnLst/>
              <a:rect l="l" t="t" r="r" b="b"/>
              <a:pathLst>
                <a:path w="2540" h="3101" extrusionOk="0">
                  <a:moveTo>
                    <a:pt x="0" y="0"/>
                  </a:moveTo>
                  <a:lnTo>
                    <a:pt x="0" y="3100"/>
                  </a:lnTo>
                  <a:lnTo>
                    <a:pt x="2540" y="3100"/>
                  </a:lnTo>
                  <a:lnTo>
                    <a:pt x="25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89" name="Google Shape;989;p35"/>
            <p:cNvSpPr/>
            <p:nvPr/>
          </p:nvSpPr>
          <p:spPr>
            <a:xfrm rot="860262">
              <a:off x="6829058" y="1644280"/>
              <a:ext cx="79620" cy="97362"/>
            </a:xfrm>
            <a:custGeom>
              <a:avLst/>
              <a:gdLst/>
              <a:ahLst/>
              <a:cxnLst/>
              <a:rect l="l" t="t" r="r" b="b"/>
              <a:pathLst>
                <a:path w="2540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2540" y="3106"/>
                  </a:lnTo>
                  <a:lnTo>
                    <a:pt x="254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90" name="Google Shape;990;p35"/>
            <p:cNvSpPr/>
            <p:nvPr/>
          </p:nvSpPr>
          <p:spPr>
            <a:xfrm rot="860262">
              <a:off x="6949532" y="1172938"/>
              <a:ext cx="79620" cy="97362"/>
            </a:xfrm>
            <a:custGeom>
              <a:avLst/>
              <a:gdLst/>
              <a:ahLst/>
              <a:cxnLst/>
              <a:rect l="l" t="t" r="r" b="b"/>
              <a:pathLst>
                <a:path w="2540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2540" y="3106"/>
                  </a:lnTo>
                  <a:lnTo>
                    <a:pt x="254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91" name="Google Shape;991;p35"/>
            <p:cNvSpPr/>
            <p:nvPr/>
          </p:nvSpPr>
          <p:spPr>
            <a:xfrm rot="860262">
              <a:off x="6928411" y="1925658"/>
              <a:ext cx="510507" cy="97205"/>
            </a:xfrm>
            <a:custGeom>
              <a:avLst/>
              <a:gdLst/>
              <a:ahLst/>
              <a:cxnLst/>
              <a:rect l="l" t="t" r="r" b="b"/>
              <a:pathLst>
                <a:path w="16286" h="3101" extrusionOk="0">
                  <a:moveTo>
                    <a:pt x="0" y="0"/>
                  </a:moveTo>
                  <a:lnTo>
                    <a:pt x="0" y="3100"/>
                  </a:lnTo>
                  <a:lnTo>
                    <a:pt x="16285" y="3100"/>
                  </a:lnTo>
                  <a:lnTo>
                    <a:pt x="1628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92" name="Google Shape;992;p35"/>
            <p:cNvSpPr/>
            <p:nvPr/>
          </p:nvSpPr>
          <p:spPr>
            <a:xfrm rot="860262">
              <a:off x="6761591" y="2229634"/>
              <a:ext cx="79651" cy="97362"/>
            </a:xfrm>
            <a:custGeom>
              <a:avLst/>
              <a:gdLst/>
              <a:ahLst/>
              <a:cxnLst/>
              <a:rect l="l" t="t" r="r" b="b"/>
              <a:pathLst>
                <a:path w="2541" h="3106" extrusionOk="0">
                  <a:moveTo>
                    <a:pt x="1" y="0"/>
                  </a:moveTo>
                  <a:lnTo>
                    <a:pt x="1" y="3105"/>
                  </a:lnTo>
                  <a:lnTo>
                    <a:pt x="2540" y="3105"/>
                  </a:lnTo>
                  <a:lnTo>
                    <a:pt x="25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93" name="Google Shape;993;p35"/>
            <p:cNvSpPr/>
            <p:nvPr/>
          </p:nvSpPr>
          <p:spPr>
            <a:xfrm rot="860262">
              <a:off x="6906167" y="1663993"/>
              <a:ext cx="79651" cy="97362"/>
            </a:xfrm>
            <a:custGeom>
              <a:avLst/>
              <a:gdLst/>
              <a:ahLst/>
              <a:cxnLst/>
              <a:rect l="l" t="t" r="r" b="b"/>
              <a:pathLst>
                <a:path w="2541" h="3106" extrusionOk="0">
                  <a:moveTo>
                    <a:pt x="1" y="1"/>
                  </a:moveTo>
                  <a:lnTo>
                    <a:pt x="1" y="3106"/>
                  </a:lnTo>
                  <a:lnTo>
                    <a:pt x="2540" y="3106"/>
                  </a:lnTo>
                  <a:lnTo>
                    <a:pt x="254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94" name="Google Shape;994;p35"/>
            <p:cNvSpPr/>
            <p:nvPr/>
          </p:nvSpPr>
          <p:spPr>
            <a:xfrm rot="860262">
              <a:off x="7002558" y="1286952"/>
              <a:ext cx="79651" cy="97205"/>
            </a:xfrm>
            <a:custGeom>
              <a:avLst/>
              <a:gdLst/>
              <a:ahLst/>
              <a:cxnLst/>
              <a:rect l="l" t="t" r="r" b="b"/>
              <a:pathLst>
                <a:path w="2541" h="3101" extrusionOk="0">
                  <a:moveTo>
                    <a:pt x="1" y="1"/>
                  </a:moveTo>
                  <a:lnTo>
                    <a:pt x="1" y="3101"/>
                  </a:lnTo>
                  <a:lnTo>
                    <a:pt x="2540" y="3101"/>
                  </a:lnTo>
                  <a:lnTo>
                    <a:pt x="254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95" name="Google Shape;995;p35"/>
            <p:cNvSpPr/>
            <p:nvPr/>
          </p:nvSpPr>
          <p:spPr>
            <a:xfrm rot="860262">
              <a:off x="6732687" y="2021324"/>
              <a:ext cx="79620" cy="97362"/>
            </a:xfrm>
            <a:custGeom>
              <a:avLst/>
              <a:gdLst/>
              <a:ahLst/>
              <a:cxnLst/>
              <a:rect l="l" t="t" r="r" b="b"/>
              <a:pathLst>
                <a:path w="2540" h="3106" extrusionOk="0">
                  <a:moveTo>
                    <a:pt x="0" y="0"/>
                  </a:moveTo>
                  <a:lnTo>
                    <a:pt x="0" y="3105"/>
                  </a:lnTo>
                  <a:lnTo>
                    <a:pt x="2540" y="3105"/>
                  </a:lnTo>
                  <a:lnTo>
                    <a:pt x="25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96" name="Google Shape;996;p35"/>
            <p:cNvSpPr/>
            <p:nvPr/>
          </p:nvSpPr>
          <p:spPr>
            <a:xfrm rot="860262">
              <a:off x="7024802" y="1548460"/>
              <a:ext cx="510507" cy="97362"/>
            </a:xfrm>
            <a:custGeom>
              <a:avLst/>
              <a:gdLst/>
              <a:ahLst/>
              <a:cxnLst/>
              <a:rect l="l" t="t" r="r" b="b"/>
              <a:pathLst>
                <a:path w="16286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16285" y="3106"/>
                  </a:lnTo>
                  <a:lnTo>
                    <a:pt x="1628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97" name="Google Shape;997;p35"/>
            <p:cNvSpPr/>
            <p:nvPr/>
          </p:nvSpPr>
          <p:spPr>
            <a:xfrm rot="860262">
              <a:off x="7121170" y="1171447"/>
              <a:ext cx="510507" cy="97330"/>
            </a:xfrm>
            <a:custGeom>
              <a:avLst/>
              <a:gdLst/>
              <a:ahLst/>
              <a:cxnLst/>
              <a:rect l="l" t="t" r="r" b="b"/>
              <a:pathLst>
                <a:path w="16286" h="3105" extrusionOk="0">
                  <a:moveTo>
                    <a:pt x="0" y="0"/>
                  </a:moveTo>
                  <a:lnTo>
                    <a:pt x="0" y="3105"/>
                  </a:lnTo>
                  <a:lnTo>
                    <a:pt x="16285" y="3105"/>
                  </a:lnTo>
                  <a:lnTo>
                    <a:pt x="1628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98" name="Google Shape;998;p35"/>
            <p:cNvSpPr/>
            <p:nvPr/>
          </p:nvSpPr>
          <p:spPr>
            <a:xfrm rot="860262">
              <a:off x="6662991" y="2304392"/>
              <a:ext cx="79620" cy="76579"/>
            </a:xfrm>
            <a:custGeom>
              <a:avLst/>
              <a:gdLst/>
              <a:ahLst/>
              <a:cxnLst/>
              <a:rect l="l" t="t" r="r" b="b"/>
              <a:pathLst>
                <a:path w="2540" h="2443" extrusionOk="0">
                  <a:moveTo>
                    <a:pt x="0" y="0"/>
                  </a:moveTo>
                  <a:lnTo>
                    <a:pt x="0" y="2442"/>
                  </a:lnTo>
                  <a:lnTo>
                    <a:pt x="2540" y="2442"/>
                  </a:lnTo>
                  <a:lnTo>
                    <a:pt x="25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999" name="Google Shape;999;p35"/>
            <p:cNvSpPr/>
            <p:nvPr/>
          </p:nvSpPr>
          <p:spPr>
            <a:xfrm rot="860262">
              <a:off x="6809796" y="2041036"/>
              <a:ext cx="79651" cy="97362"/>
            </a:xfrm>
            <a:custGeom>
              <a:avLst/>
              <a:gdLst/>
              <a:ahLst/>
              <a:cxnLst/>
              <a:rect l="l" t="t" r="r" b="b"/>
              <a:pathLst>
                <a:path w="2541" h="3106" extrusionOk="0">
                  <a:moveTo>
                    <a:pt x="1" y="0"/>
                  </a:moveTo>
                  <a:lnTo>
                    <a:pt x="1" y="3105"/>
                  </a:lnTo>
                  <a:lnTo>
                    <a:pt x="2540" y="3105"/>
                  </a:lnTo>
                  <a:lnTo>
                    <a:pt x="25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00" name="Google Shape;1000;p35"/>
            <p:cNvSpPr/>
            <p:nvPr/>
          </p:nvSpPr>
          <p:spPr>
            <a:xfrm rot="860262">
              <a:off x="6708584" y="2115622"/>
              <a:ext cx="79620" cy="97362"/>
            </a:xfrm>
            <a:custGeom>
              <a:avLst/>
              <a:gdLst/>
              <a:ahLst/>
              <a:cxnLst/>
              <a:rect l="l" t="t" r="r" b="b"/>
              <a:pathLst>
                <a:path w="2540" h="3106" extrusionOk="0">
                  <a:moveTo>
                    <a:pt x="0" y="0"/>
                  </a:moveTo>
                  <a:lnTo>
                    <a:pt x="0" y="3105"/>
                  </a:lnTo>
                  <a:lnTo>
                    <a:pt x="2540" y="3105"/>
                  </a:lnTo>
                  <a:lnTo>
                    <a:pt x="25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01" name="Google Shape;1001;p35"/>
            <p:cNvSpPr/>
            <p:nvPr/>
          </p:nvSpPr>
          <p:spPr>
            <a:xfrm rot="860262">
              <a:off x="7050740" y="1098382"/>
              <a:ext cx="79651" cy="97330"/>
            </a:xfrm>
            <a:custGeom>
              <a:avLst/>
              <a:gdLst/>
              <a:ahLst/>
              <a:cxnLst/>
              <a:rect l="l" t="t" r="r" b="b"/>
              <a:pathLst>
                <a:path w="2541" h="3105" extrusionOk="0">
                  <a:moveTo>
                    <a:pt x="1" y="0"/>
                  </a:moveTo>
                  <a:lnTo>
                    <a:pt x="1" y="3105"/>
                  </a:lnTo>
                  <a:lnTo>
                    <a:pt x="2540" y="3105"/>
                  </a:lnTo>
                  <a:lnTo>
                    <a:pt x="25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02" name="Google Shape;1002;p35"/>
            <p:cNvSpPr/>
            <p:nvPr/>
          </p:nvSpPr>
          <p:spPr>
            <a:xfrm rot="860262">
              <a:off x="6684482" y="2209921"/>
              <a:ext cx="79620" cy="97362"/>
            </a:xfrm>
            <a:custGeom>
              <a:avLst/>
              <a:gdLst/>
              <a:ahLst/>
              <a:cxnLst/>
              <a:rect l="l" t="t" r="r" b="b"/>
              <a:pathLst>
                <a:path w="2540" h="3106" extrusionOk="0">
                  <a:moveTo>
                    <a:pt x="0" y="0"/>
                  </a:moveTo>
                  <a:lnTo>
                    <a:pt x="0" y="3105"/>
                  </a:lnTo>
                  <a:lnTo>
                    <a:pt x="2540" y="3105"/>
                  </a:lnTo>
                  <a:lnTo>
                    <a:pt x="25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03" name="Google Shape;1003;p35"/>
            <p:cNvSpPr/>
            <p:nvPr/>
          </p:nvSpPr>
          <p:spPr>
            <a:xfrm rot="860262">
              <a:off x="6901366" y="1361383"/>
              <a:ext cx="79620" cy="97362"/>
            </a:xfrm>
            <a:custGeom>
              <a:avLst/>
              <a:gdLst/>
              <a:ahLst/>
              <a:cxnLst/>
              <a:rect l="l" t="t" r="r" b="b"/>
              <a:pathLst>
                <a:path w="2540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2540" y="3106"/>
                  </a:lnTo>
                  <a:lnTo>
                    <a:pt x="254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04" name="Google Shape;1004;p35"/>
            <p:cNvSpPr/>
            <p:nvPr/>
          </p:nvSpPr>
          <p:spPr>
            <a:xfrm rot="860262">
              <a:off x="6832021" y="2302699"/>
              <a:ext cx="510507" cy="97362"/>
            </a:xfrm>
            <a:custGeom>
              <a:avLst/>
              <a:gdLst/>
              <a:ahLst/>
              <a:cxnLst/>
              <a:rect l="l" t="t" r="r" b="b"/>
              <a:pathLst>
                <a:path w="16286" h="3106" extrusionOk="0">
                  <a:moveTo>
                    <a:pt x="0" y="0"/>
                  </a:moveTo>
                  <a:lnTo>
                    <a:pt x="0" y="3105"/>
                  </a:lnTo>
                  <a:lnTo>
                    <a:pt x="16285" y="3105"/>
                  </a:lnTo>
                  <a:lnTo>
                    <a:pt x="1628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05" name="Google Shape;1005;p35"/>
            <p:cNvSpPr/>
            <p:nvPr/>
          </p:nvSpPr>
          <p:spPr>
            <a:xfrm rot="860262">
              <a:off x="6856123" y="2208400"/>
              <a:ext cx="510507" cy="97362"/>
            </a:xfrm>
            <a:custGeom>
              <a:avLst/>
              <a:gdLst/>
              <a:ahLst/>
              <a:cxnLst/>
              <a:rect l="l" t="t" r="r" b="b"/>
              <a:pathLst>
                <a:path w="16286" h="3106" extrusionOk="0">
                  <a:moveTo>
                    <a:pt x="0" y="0"/>
                  </a:moveTo>
                  <a:lnTo>
                    <a:pt x="0" y="3105"/>
                  </a:lnTo>
                  <a:lnTo>
                    <a:pt x="16285" y="3105"/>
                  </a:lnTo>
                  <a:lnTo>
                    <a:pt x="1628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06" name="Google Shape;1006;p35"/>
            <p:cNvSpPr/>
            <p:nvPr/>
          </p:nvSpPr>
          <p:spPr>
            <a:xfrm rot="860262">
              <a:off x="6683568" y="1907805"/>
              <a:ext cx="75670" cy="97362"/>
            </a:xfrm>
            <a:custGeom>
              <a:avLst/>
              <a:gdLst/>
              <a:ahLst/>
              <a:cxnLst/>
              <a:rect l="l" t="t" r="r" b="b"/>
              <a:pathLst>
                <a:path w="2414" h="3106" extrusionOk="0">
                  <a:moveTo>
                    <a:pt x="0" y="0"/>
                  </a:moveTo>
                  <a:lnTo>
                    <a:pt x="0" y="3105"/>
                  </a:lnTo>
                  <a:lnTo>
                    <a:pt x="2413" y="3105"/>
                  </a:lnTo>
                  <a:lnTo>
                    <a:pt x="241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07" name="Google Shape;1007;p35"/>
            <p:cNvSpPr/>
            <p:nvPr/>
          </p:nvSpPr>
          <p:spPr>
            <a:xfrm rot="860262">
              <a:off x="6804042" y="1436462"/>
              <a:ext cx="75670" cy="97362"/>
            </a:xfrm>
            <a:custGeom>
              <a:avLst/>
              <a:gdLst/>
              <a:ahLst/>
              <a:cxnLst/>
              <a:rect l="l" t="t" r="r" b="b"/>
              <a:pathLst>
                <a:path w="2414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2413" y="3106"/>
                  </a:lnTo>
                  <a:lnTo>
                    <a:pt x="241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08" name="Google Shape;1008;p35"/>
            <p:cNvSpPr/>
            <p:nvPr/>
          </p:nvSpPr>
          <p:spPr>
            <a:xfrm rot="860262">
              <a:off x="6268576" y="1748921"/>
              <a:ext cx="447250" cy="97205"/>
            </a:xfrm>
            <a:custGeom>
              <a:avLst/>
              <a:gdLst/>
              <a:ahLst/>
              <a:cxnLst/>
              <a:rect l="l" t="t" r="r" b="b"/>
              <a:pathLst>
                <a:path w="14268" h="3101" extrusionOk="0">
                  <a:moveTo>
                    <a:pt x="0" y="0"/>
                  </a:moveTo>
                  <a:lnTo>
                    <a:pt x="0" y="3100"/>
                  </a:lnTo>
                  <a:lnTo>
                    <a:pt x="14267" y="3100"/>
                  </a:lnTo>
                  <a:lnTo>
                    <a:pt x="142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09" name="Google Shape;1009;p35"/>
            <p:cNvSpPr/>
            <p:nvPr/>
          </p:nvSpPr>
          <p:spPr>
            <a:xfrm rot="860262">
              <a:off x="6437236" y="1088978"/>
              <a:ext cx="447250" cy="97362"/>
            </a:xfrm>
            <a:custGeom>
              <a:avLst/>
              <a:gdLst/>
              <a:ahLst/>
              <a:cxnLst/>
              <a:rect l="l" t="t" r="r" b="b"/>
              <a:pathLst>
                <a:path w="14268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14267" y="3106"/>
                  </a:lnTo>
                  <a:lnTo>
                    <a:pt x="142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10" name="Google Shape;1010;p35"/>
            <p:cNvSpPr/>
            <p:nvPr/>
          </p:nvSpPr>
          <p:spPr>
            <a:xfrm rot="860262">
              <a:off x="6220390" y="1937364"/>
              <a:ext cx="447250" cy="97362"/>
            </a:xfrm>
            <a:custGeom>
              <a:avLst/>
              <a:gdLst/>
              <a:ahLst/>
              <a:cxnLst/>
              <a:rect l="l" t="t" r="r" b="b"/>
              <a:pathLst>
                <a:path w="14268" h="3106" extrusionOk="0">
                  <a:moveTo>
                    <a:pt x="0" y="0"/>
                  </a:moveTo>
                  <a:lnTo>
                    <a:pt x="0" y="3105"/>
                  </a:lnTo>
                  <a:lnTo>
                    <a:pt x="14267" y="3105"/>
                  </a:lnTo>
                  <a:lnTo>
                    <a:pt x="142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11" name="Google Shape;1011;p35"/>
            <p:cNvSpPr/>
            <p:nvPr/>
          </p:nvSpPr>
          <p:spPr>
            <a:xfrm rot="860262">
              <a:off x="6364967" y="1371723"/>
              <a:ext cx="447250" cy="97362"/>
            </a:xfrm>
            <a:custGeom>
              <a:avLst/>
              <a:gdLst/>
              <a:ahLst/>
              <a:cxnLst/>
              <a:rect l="l" t="t" r="r" b="b"/>
              <a:pathLst>
                <a:path w="14268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14267" y="3106"/>
                  </a:lnTo>
                  <a:lnTo>
                    <a:pt x="142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12" name="Google Shape;1012;p35"/>
            <p:cNvSpPr/>
            <p:nvPr/>
          </p:nvSpPr>
          <p:spPr>
            <a:xfrm rot="860262">
              <a:off x="6340864" y="1466022"/>
              <a:ext cx="447250" cy="97362"/>
            </a:xfrm>
            <a:custGeom>
              <a:avLst/>
              <a:gdLst/>
              <a:ahLst/>
              <a:cxnLst/>
              <a:rect l="l" t="t" r="r" b="b"/>
              <a:pathLst>
                <a:path w="14268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14267" y="3106"/>
                  </a:lnTo>
                  <a:lnTo>
                    <a:pt x="142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13" name="Google Shape;1013;p35"/>
            <p:cNvSpPr/>
            <p:nvPr/>
          </p:nvSpPr>
          <p:spPr>
            <a:xfrm rot="860262">
              <a:off x="6413152" y="1183280"/>
              <a:ext cx="447250" cy="97205"/>
            </a:xfrm>
            <a:custGeom>
              <a:avLst/>
              <a:gdLst/>
              <a:ahLst/>
              <a:cxnLst/>
              <a:rect l="l" t="t" r="r" b="b"/>
              <a:pathLst>
                <a:path w="14268" h="3101" extrusionOk="0">
                  <a:moveTo>
                    <a:pt x="0" y="1"/>
                  </a:moveTo>
                  <a:lnTo>
                    <a:pt x="0" y="3101"/>
                  </a:lnTo>
                  <a:lnTo>
                    <a:pt x="14267" y="3101"/>
                  </a:lnTo>
                  <a:lnTo>
                    <a:pt x="142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14" name="Google Shape;1014;p35"/>
            <p:cNvSpPr/>
            <p:nvPr/>
          </p:nvSpPr>
          <p:spPr>
            <a:xfrm rot="860262">
              <a:off x="6589770" y="2285172"/>
              <a:ext cx="75670" cy="76579"/>
            </a:xfrm>
            <a:custGeom>
              <a:avLst/>
              <a:gdLst/>
              <a:ahLst/>
              <a:cxnLst/>
              <a:rect l="l" t="t" r="r" b="b"/>
              <a:pathLst>
                <a:path w="2414" h="2443" extrusionOk="0">
                  <a:moveTo>
                    <a:pt x="0" y="0"/>
                  </a:moveTo>
                  <a:lnTo>
                    <a:pt x="0" y="2442"/>
                  </a:lnTo>
                  <a:lnTo>
                    <a:pt x="2413" y="2442"/>
                  </a:lnTo>
                  <a:lnTo>
                    <a:pt x="241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15" name="Google Shape;1015;p35"/>
            <p:cNvSpPr/>
            <p:nvPr/>
          </p:nvSpPr>
          <p:spPr>
            <a:xfrm rot="860262">
              <a:off x="6659466" y="2002104"/>
              <a:ext cx="75670" cy="97362"/>
            </a:xfrm>
            <a:custGeom>
              <a:avLst/>
              <a:gdLst/>
              <a:ahLst/>
              <a:cxnLst/>
              <a:rect l="l" t="t" r="r" b="b"/>
              <a:pathLst>
                <a:path w="2414" h="3106" extrusionOk="0">
                  <a:moveTo>
                    <a:pt x="0" y="0"/>
                  </a:moveTo>
                  <a:lnTo>
                    <a:pt x="0" y="3105"/>
                  </a:lnTo>
                  <a:lnTo>
                    <a:pt x="2413" y="3105"/>
                  </a:lnTo>
                  <a:lnTo>
                    <a:pt x="241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16" name="Google Shape;1016;p35"/>
            <p:cNvSpPr/>
            <p:nvPr/>
          </p:nvSpPr>
          <p:spPr>
            <a:xfrm rot="860262">
              <a:off x="6707651" y="1813660"/>
              <a:ext cx="75670" cy="97205"/>
            </a:xfrm>
            <a:custGeom>
              <a:avLst/>
              <a:gdLst/>
              <a:ahLst/>
              <a:cxnLst/>
              <a:rect l="l" t="t" r="r" b="b"/>
              <a:pathLst>
                <a:path w="2414" h="3101" extrusionOk="0">
                  <a:moveTo>
                    <a:pt x="0" y="0"/>
                  </a:moveTo>
                  <a:lnTo>
                    <a:pt x="0" y="3100"/>
                  </a:lnTo>
                  <a:lnTo>
                    <a:pt x="2413" y="3100"/>
                  </a:lnTo>
                  <a:lnTo>
                    <a:pt x="241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17" name="Google Shape;1017;p35"/>
            <p:cNvSpPr/>
            <p:nvPr/>
          </p:nvSpPr>
          <p:spPr>
            <a:xfrm rot="860262">
              <a:off x="6755837" y="1625060"/>
              <a:ext cx="75670" cy="97362"/>
            </a:xfrm>
            <a:custGeom>
              <a:avLst/>
              <a:gdLst/>
              <a:ahLst/>
              <a:cxnLst/>
              <a:rect l="l" t="t" r="r" b="b"/>
              <a:pathLst>
                <a:path w="2414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2413" y="3106"/>
                  </a:lnTo>
                  <a:lnTo>
                    <a:pt x="241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18" name="Google Shape;1018;p35"/>
            <p:cNvSpPr/>
            <p:nvPr/>
          </p:nvSpPr>
          <p:spPr>
            <a:xfrm rot="860262">
              <a:off x="6196288" y="2031663"/>
              <a:ext cx="447250" cy="97362"/>
            </a:xfrm>
            <a:custGeom>
              <a:avLst/>
              <a:gdLst/>
              <a:ahLst/>
              <a:cxnLst/>
              <a:rect l="l" t="t" r="r" b="b"/>
              <a:pathLst>
                <a:path w="14268" h="3106" extrusionOk="0">
                  <a:moveTo>
                    <a:pt x="0" y="0"/>
                  </a:moveTo>
                  <a:lnTo>
                    <a:pt x="0" y="3105"/>
                  </a:lnTo>
                  <a:lnTo>
                    <a:pt x="14267" y="3105"/>
                  </a:lnTo>
                  <a:lnTo>
                    <a:pt x="142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19" name="Google Shape;1019;p35"/>
            <p:cNvSpPr/>
            <p:nvPr/>
          </p:nvSpPr>
          <p:spPr>
            <a:xfrm rot="860262">
              <a:off x="6828145" y="1342164"/>
              <a:ext cx="75670" cy="97362"/>
            </a:xfrm>
            <a:custGeom>
              <a:avLst/>
              <a:gdLst/>
              <a:ahLst/>
              <a:cxnLst/>
              <a:rect l="l" t="t" r="r" b="b"/>
              <a:pathLst>
                <a:path w="2414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2413" y="3106"/>
                  </a:lnTo>
                  <a:lnTo>
                    <a:pt x="241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0" name="Google Shape;1020;p35"/>
            <p:cNvSpPr/>
            <p:nvPr/>
          </p:nvSpPr>
          <p:spPr>
            <a:xfrm rot="860262">
              <a:off x="6389069" y="1277424"/>
              <a:ext cx="447250" cy="97362"/>
            </a:xfrm>
            <a:custGeom>
              <a:avLst/>
              <a:gdLst/>
              <a:ahLst/>
              <a:cxnLst/>
              <a:rect l="l" t="t" r="r" b="b"/>
              <a:pathLst>
                <a:path w="14268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14267" y="3106"/>
                  </a:lnTo>
                  <a:lnTo>
                    <a:pt x="142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1" name="Google Shape;1021;p35"/>
            <p:cNvSpPr/>
            <p:nvPr/>
          </p:nvSpPr>
          <p:spPr>
            <a:xfrm rot="860262">
              <a:off x="6244493" y="1843066"/>
              <a:ext cx="447250" cy="97362"/>
            </a:xfrm>
            <a:custGeom>
              <a:avLst/>
              <a:gdLst/>
              <a:ahLst/>
              <a:cxnLst/>
              <a:rect l="l" t="t" r="r" b="b"/>
              <a:pathLst>
                <a:path w="14268" h="3106" extrusionOk="0">
                  <a:moveTo>
                    <a:pt x="0" y="0"/>
                  </a:moveTo>
                  <a:lnTo>
                    <a:pt x="0" y="3105"/>
                  </a:lnTo>
                  <a:lnTo>
                    <a:pt x="14267" y="3105"/>
                  </a:lnTo>
                  <a:lnTo>
                    <a:pt x="142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2" name="Google Shape;1022;p35"/>
            <p:cNvSpPr/>
            <p:nvPr/>
          </p:nvSpPr>
          <p:spPr>
            <a:xfrm rot="860262">
              <a:off x="6876311" y="1153718"/>
              <a:ext cx="75670" cy="97362"/>
            </a:xfrm>
            <a:custGeom>
              <a:avLst/>
              <a:gdLst/>
              <a:ahLst/>
              <a:cxnLst/>
              <a:rect l="l" t="t" r="r" b="b"/>
              <a:pathLst>
                <a:path w="2414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2413" y="3106"/>
                  </a:lnTo>
                  <a:lnTo>
                    <a:pt x="2413" y="1"/>
                  </a:lnTo>
                  <a:close/>
                </a:path>
              </a:pathLst>
            </a:custGeom>
            <a:solidFill>
              <a:srgbClr val="FFEE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3" name="Google Shape;1023;p35"/>
            <p:cNvSpPr/>
            <p:nvPr/>
          </p:nvSpPr>
          <p:spPr>
            <a:xfrm rot="860262">
              <a:off x="6779940" y="1530761"/>
              <a:ext cx="75670" cy="97362"/>
            </a:xfrm>
            <a:custGeom>
              <a:avLst/>
              <a:gdLst/>
              <a:ahLst/>
              <a:cxnLst/>
              <a:rect l="l" t="t" r="r" b="b"/>
              <a:pathLst>
                <a:path w="2414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2413" y="3106"/>
                  </a:lnTo>
                  <a:lnTo>
                    <a:pt x="241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4" name="Google Shape;1024;p35"/>
            <p:cNvSpPr/>
            <p:nvPr/>
          </p:nvSpPr>
          <p:spPr>
            <a:xfrm rot="860262">
              <a:off x="6172185" y="2125962"/>
              <a:ext cx="447250" cy="97362"/>
            </a:xfrm>
            <a:custGeom>
              <a:avLst/>
              <a:gdLst/>
              <a:ahLst/>
              <a:cxnLst/>
              <a:rect l="l" t="t" r="r" b="b"/>
              <a:pathLst>
                <a:path w="14268" h="3106" extrusionOk="0">
                  <a:moveTo>
                    <a:pt x="0" y="0"/>
                  </a:moveTo>
                  <a:lnTo>
                    <a:pt x="0" y="3105"/>
                  </a:lnTo>
                  <a:lnTo>
                    <a:pt x="14267" y="3105"/>
                  </a:lnTo>
                  <a:lnTo>
                    <a:pt x="142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5" name="Google Shape;1025;p35"/>
            <p:cNvSpPr/>
            <p:nvPr/>
          </p:nvSpPr>
          <p:spPr>
            <a:xfrm rot="860262">
              <a:off x="6292659" y="1654620"/>
              <a:ext cx="447250" cy="97362"/>
            </a:xfrm>
            <a:custGeom>
              <a:avLst/>
              <a:gdLst/>
              <a:ahLst/>
              <a:cxnLst/>
              <a:rect l="l" t="t" r="r" b="b"/>
              <a:pathLst>
                <a:path w="14268" h="3106" extrusionOk="0">
                  <a:moveTo>
                    <a:pt x="0" y="1"/>
                  </a:moveTo>
                  <a:lnTo>
                    <a:pt x="0" y="3105"/>
                  </a:lnTo>
                  <a:lnTo>
                    <a:pt x="14267" y="3105"/>
                  </a:lnTo>
                  <a:lnTo>
                    <a:pt x="142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6" name="Google Shape;1026;p35"/>
            <p:cNvSpPr/>
            <p:nvPr/>
          </p:nvSpPr>
          <p:spPr>
            <a:xfrm rot="860262">
              <a:off x="6316762" y="1560321"/>
              <a:ext cx="447250" cy="97362"/>
            </a:xfrm>
            <a:custGeom>
              <a:avLst/>
              <a:gdLst/>
              <a:ahLst/>
              <a:cxnLst/>
              <a:rect l="l" t="t" r="r" b="b"/>
              <a:pathLst>
                <a:path w="14268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14267" y="3106"/>
                  </a:lnTo>
                  <a:lnTo>
                    <a:pt x="142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7" name="Google Shape;1027;p35"/>
            <p:cNvSpPr/>
            <p:nvPr/>
          </p:nvSpPr>
          <p:spPr>
            <a:xfrm rot="860262">
              <a:off x="6635363" y="2096402"/>
              <a:ext cx="75670" cy="97362"/>
            </a:xfrm>
            <a:custGeom>
              <a:avLst/>
              <a:gdLst/>
              <a:ahLst/>
              <a:cxnLst/>
              <a:rect l="l" t="t" r="r" b="b"/>
              <a:pathLst>
                <a:path w="2414" h="3106" extrusionOk="0">
                  <a:moveTo>
                    <a:pt x="0" y="0"/>
                  </a:moveTo>
                  <a:lnTo>
                    <a:pt x="0" y="3105"/>
                  </a:lnTo>
                  <a:lnTo>
                    <a:pt x="2413" y="3105"/>
                  </a:lnTo>
                  <a:lnTo>
                    <a:pt x="241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8" name="Google Shape;1028;p35"/>
            <p:cNvSpPr/>
            <p:nvPr/>
          </p:nvSpPr>
          <p:spPr>
            <a:xfrm rot="860262">
              <a:off x="6150694" y="2220433"/>
              <a:ext cx="447250" cy="76579"/>
            </a:xfrm>
            <a:custGeom>
              <a:avLst/>
              <a:gdLst/>
              <a:ahLst/>
              <a:cxnLst/>
              <a:rect l="l" t="t" r="r" b="b"/>
              <a:pathLst>
                <a:path w="14268" h="2443" extrusionOk="0">
                  <a:moveTo>
                    <a:pt x="0" y="0"/>
                  </a:moveTo>
                  <a:lnTo>
                    <a:pt x="0" y="2442"/>
                  </a:lnTo>
                  <a:lnTo>
                    <a:pt x="14267" y="2442"/>
                  </a:lnTo>
                  <a:lnTo>
                    <a:pt x="142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9" name="Google Shape;1029;p35"/>
            <p:cNvSpPr/>
            <p:nvPr/>
          </p:nvSpPr>
          <p:spPr>
            <a:xfrm rot="860262">
              <a:off x="6900410" y="1059450"/>
              <a:ext cx="75670" cy="97330"/>
            </a:xfrm>
            <a:custGeom>
              <a:avLst/>
              <a:gdLst/>
              <a:ahLst/>
              <a:cxnLst/>
              <a:rect l="l" t="t" r="r" b="b"/>
              <a:pathLst>
                <a:path w="2414" h="3105" extrusionOk="0">
                  <a:moveTo>
                    <a:pt x="0" y="0"/>
                  </a:moveTo>
                  <a:lnTo>
                    <a:pt x="0" y="3105"/>
                  </a:lnTo>
                  <a:lnTo>
                    <a:pt x="2413" y="3105"/>
                  </a:lnTo>
                  <a:lnTo>
                    <a:pt x="241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30" name="Google Shape;1030;p35"/>
            <p:cNvSpPr/>
            <p:nvPr/>
          </p:nvSpPr>
          <p:spPr>
            <a:xfrm rot="860262">
              <a:off x="6731735" y="1719359"/>
              <a:ext cx="75670" cy="97362"/>
            </a:xfrm>
            <a:custGeom>
              <a:avLst/>
              <a:gdLst/>
              <a:ahLst/>
              <a:cxnLst/>
              <a:rect l="l" t="t" r="r" b="b"/>
              <a:pathLst>
                <a:path w="2414" h="3106" extrusionOk="0">
                  <a:moveTo>
                    <a:pt x="0" y="1"/>
                  </a:moveTo>
                  <a:lnTo>
                    <a:pt x="0" y="3105"/>
                  </a:lnTo>
                  <a:lnTo>
                    <a:pt x="2413" y="3105"/>
                  </a:lnTo>
                  <a:lnTo>
                    <a:pt x="241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31" name="Google Shape;1031;p35"/>
            <p:cNvSpPr/>
            <p:nvPr/>
          </p:nvSpPr>
          <p:spPr>
            <a:xfrm rot="860262">
              <a:off x="6611261" y="2190701"/>
              <a:ext cx="75670" cy="97362"/>
            </a:xfrm>
            <a:custGeom>
              <a:avLst/>
              <a:gdLst/>
              <a:ahLst/>
              <a:cxnLst/>
              <a:rect l="l" t="t" r="r" b="b"/>
              <a:pathLst>
                <a:path w="2414" h="3106" extrusionOk="0">
                  <a:moveTo>
                    <a:pt x="0" y="0"/>
                  </a:moveTo>
                  <a:lnTo>
                    <a:pt x="0" y="3105"/>
                  </a:lnTo>
                  <a:lnTo>
                    <a:pt x="2413" y="3105"/>
                  </a:lnTo>
                  <a:lnTo>
                    <a:pt x="241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32" name="Google Shape;1032;p35"/>
            <p:cNvSpPr/>
            <p:nvPr/>
          </p:nvSpPr>
          <p:spPr>
            <a:xfrm rot="860262">
              <a:off x="6852228" y="1248019"/>
              <a:ext cx="75670" cy="97205"/>
            </a:xfrm>
            <a:custGeom>
              <a:avLst/>
              <a:gdLst/>
              <a:ahLst/>
              <a:cxnLst/>
              <a:rect l="l" t="t" r="r" b="b"/>
              <a:pathLst>
                <a:path w="2414" h="3101" extrusionOk="0">
                  <a:moveTo>
                    <a:pt x="0" y="1"/>
                  </a:moveTo>
                  <a:lnTo>
                    <a:pt x="0" y="3101"/>
                  </a:lnTo>
                  <a:lnTo>
                    <a:pt x="2413" y="3101"/>
                  </a:lnTo>
                  <a:lnTo>
                    <a:pt x="241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33" name="Google Shape;1033;p35"/>
            <p:cNvSpPr/>
            <p:nvPr/>
          </p:nvSpPr>
          <p:spPr>
            <a:xfrm rot="860262">
              <a:off x="6076132" y="2154805"/>
              <a:ext cx="82848" cy="76579"/>
            </a:xfrm>
            <a:custGeom>
              <a:avLst/>
              <a:gdLst/>
              <a:ahLst/>
              <a:cxnLst/>
              <a:rect l="l" t="t" r="r" b="b"/>
              <a:pathLst>
                <a:path w="2643" h="2443" extrusionOk="0">
                  <a:moveTo>
                    <a:pt x="1" y="0"/>
                  </a:moveTo>
                  <a:lnTo>
                    <a:pt x="1" y="2442"/>
                  </a:lnTo>
                  <a:lnTo>
                    <a:pt x="2642" y="2442"/>
                  </a:lnTo>
                  <a:lnTo>
                    <a:pt x="264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34" name="Google Shape;1034;p35"/>
            <p:cNvSpPr/>
            <p:nvPr/>
          </p:nvSpPr>
          <p:spPr>
            <a:xfrm rot="860262">
              <a:off x="6097622" y="2060334"/>
              <a:ext cx="82848" cy="97362"/>
            </a:xfrm>
            <a:custGeom>
              <a:avLst/>
              <a:gdLst/>
              <a:ahLst/>
              <a:cxnLst/>
              <a:rect l="l" t="t" r="r" b="b"/>
              <a:pathLst>
                <a:path w="2643" h="3106" extrusionOk="0">
                  <a:moveTo>
                    <a:pt x="1" y="0"/>
                  </a:moveTo>
                  <a:lnTo>
                    <a:pt x="1" y="3105"/>
                  </a:lnTo>
                  <a:lnTo>
                    <a:pt x="2642" y="3105"/>
                  </a:lnTo>
                  <a:lnTo>
                    <a:pt x="264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35" name="Google Shape;1035;p35"/>
            <p:cNvSpPr/>
            <p:nvPr/>
          </p:nvSpPr>
          <p:spPr>
            <a:xfrm rot="860262">
              <a:off x="6121725" y="1966035"/>
              <a:ext cx="82848" cy="97362"/>
            </a:xfrm>
            <a:custGeom>
              <a:avLst/>
              <a:gdLst/>
              <a:ahLst/>
              <a:cxnLst/>
              <a:rect l="l" t="t" r="r" b="b"/>
              <a:pathLst>
                <a:path w="2643" h="3106" extrusionOk="0">
                  <a:moveTo>
                    <a:pt x="1" y="0"/>
                  </a:moveTo>
                  <a:lnTo>
                    <a:pt x="1" y="3105"/>
                  </a:lnTo>
                  <a:lnTo>
                    <a:pt x="2642" y="3105"/>
                  </a:lnTo>
                  <a:lnTo>
                    <a:pt x="264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36" name="Google Shape;1036;p35"/>
            <p:cNvSpPr/>
            <p:nvPr/>
          </p:nvSpPr>
          <p:spPr>
            <a:xfrm rot="860262">
              <a:off x="6145828" y="1871736"/>
              <a:ext cx="82848" cy="97362"/>
            </a:xfrm>
            <a:custGeom>
              <a:avLst/>
              <a:gdLst/>
              <a:ahLst/>
              <a:cxnLst/>
              <a:rect l="l" t="t" r="r" b="b"/>
              <a:pathLst>
                <a:path w="2643" h="3106" extrusionOk="0">
                  <a:moveTo>
                    <a:pt x="1" y="0"/>
                  </a:moveTo>
                  <a:lnTo>
                    <a:pt x="1" y="3105"/>
                  </a:lnTo>
                  <a:lnTo>
                    <a:pt x="2642" y="3105"/>
                  </a:lnTo>
                  <a:lnTo>
                    <a:pt x="264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37" name="Google Shape;1037;p35"/>
            <p:cNvSpPr/>
            <p:nvPr/>
          </p:nvSpPr>
          <p:spPr>
            <a:xfrm rot="860262">
              <a:off x="6169930" y="1777437"/>
              <a:ext cx="82848" cy="97362"/>
            </a:xfrm>
            <a:custGeom>
              <a:avLst/>
              <a:gdLst/>
              <a:ahLst/>
              <a:cxnLst/>
              <a:rect l="l" t="t" r="r" b="b"/>
              <a:pathLst>
                <a:path w="2643" h="3106" extrusionOk="0">
                  <a:moveTo>
                    <a:pt x="1" y="0"/>
                  </a:moveTo>
                  <a:lnTo>
                    <a:pt x="1" y="3105"/>
                  </a:lnTo>
                  <a:lnTo>
                    <a:pt x="2642" y="3105"/>
                  </a:lnTo>
                  <a:lnTo>
                    <a:pt x="264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38" name="Google Shape;1038;p35"/>
            <p:cNvSpPr/>
            <p:nvPr/>
          </p:nvSpPr>
          <p:spPr>
            <a:xfrm rot="860262">
              <a:off x="6194013" y="1683293"/>
              <a:ext cx="82848" cy="97205"/>
            </a:xfrm>
            <a:custGeom>
              <a:avLst/>
              <a:gdLst/>
              <a:ahLst/>
              <a:cxnLst/>
              <a:rect l="l" t="t" r="r" b="b"/>
              <a:pathLst>
                <a:path w="2643" h="3101" extrusionOk="0">
                  <a:moveTo>
                    <a:pt x="1" y="0"/>
                  </a:moveTo>
                  <a:lnTo>
                    <a:pt x="1" y="3100"/>
                  </a:lnTo>
                  <a:lnTo>
                    <a:pt x="2642" y="3100"/>
                  </a:lnTo>
                  <a:lnTo>
                    <a:pt x="264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39" name="Google Shape;1039;p35"/>
            <p:cNvSpPr/>
            <p:nvPr/>
          </p:nvSpPr>
          <p:spPr>
            <a:xfrm rot="860262">
              <a:off x="6242199" y="1494693"/>
              <a:ext cx="82848" cy="97362"/>
            </a:xfrm>
            <a:custGeom>
              <a:avLst/>
              <a:gdLst/>
              <a:ahLst/>
              <a:cxnLst/>
              <a:rect l="l" t="t" r="r" b="b"/>
              <a:pathLst>
                <a:path w="2643" h="3106" extrusionOk="0">
                  <a:moveTo>
                    <a:pt x="1" y="1"/>
                  </a:moveTo>
                  <a:lnTo>
                    <a:pt x="1" y="3106"/>
                  </a:lnTo>
                  <a:lnTo>
                    <a:pt x="2642" y="3106"/>
                  </a:lnTo>
                  <a:lnTo>
                    <a:pt x="264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40" name="Google Shape;1040;p35"/>
            <p:cNvSpPr/>
            <p:nvPr/>
          </p:nvSpPr>
          <p:spPr>
            <a:xfrm rot="860262">
              <a:off x="6266302" y="1400394"/>
              <a:ext cx="82848" cy="97362"/>
            </a:xfrm>
            <a:custGeom>
              <a:avLst/>
              <a:gdLst/>
              <a:ahLst/>
              <a:cxnLst/>
              <a:rect l="l" t="t" r="r" b="b"/>
              <a:pathLst>
                <a:path w="2643" h="3106" extrusionOk="0">
                  <a:moveTo>
                    <a:pt x="1" y="1"/>
                  </a:moveTo>
                  <a:lnTo>
                    <a:pt x="1" y="3106"/>
                  </a:lnTo>
                  <a:lnTo>
                    <a:pt x="2642" y="3106"/>
                  </a:lnTo>
                  <a:lnTo>
                    <a:pt x="264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41" name="Google Shape;1041;p35"/>
            <p:cNvSpPr/>
            <p:nvPr/>
          </p:nvSpPr>
          <p:spPr>
            <a:xfrm rot="860262">
              <a:off x="6386772" y="929082"/>
              <a:ext cx="82848" cy="97330"/>
            </a:xfrm>
            <a:custGeom>
              <a:avLst/>
              <a:gdLst/>
              <a:ahLst/>
              <a:cxnLst/>
              <a:rect l="l" t="t" r="r" b="b"/>
              <a:pathLst>
                <a:path w="2643" h="3105" extrusionOk="0">
                  <a:moveTo>
                    <a:pt x="1" y="0"/>
                  </a:moveTo>
                  <a:lnTo>
                    <a:pt x="1" y="3105"/>
                  </a:lnTo>
                  <a:lnTo>
                    <a:pt x="2642" y="3105"/>
                  </a:lnTo>
                  <a:lnTo>
                    <a:pt x="264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42" name="Google Shape;1042;p35"/>
            <p:cNvSpPr/>
            <p:nvPr/>
          </p:nvSpPr>
          <p:spPr>
            <a:xfrm rot="860262">
              <a:off x="6314507" y="1211796"/>
              <a:ext cx="82848" cy="97362"/>
            </a:xfrm>
            <a:custGeom>
              <a:avLst/>
              <a:gdLst/>
              <a:ahLst/>
              <a:cxnLst/>
              <a:rect l="l" t="t" r="r" b="b"/>
              <a:pathLst>
                <a:path w="2643" h="3106" extrusionOk="0">
                  <a:moveTo>
                    <a:pt x="1" y="1"/>
                  </a:moveTo>
                  <a:lnTo>
                    <a:pt x="1" y="3106"/>
                  </a:lnTo>
                  <a:lnTo>
                    <a:pt x="2642" y="3106"/>
                  </a:lnTo>
                  <a:lnTo>
                    <a:pt x="264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43" name="Google Shape;1043;p35"/>
            <p:cNvSpPr/>
            <p:nvPr/>
          </p:nvSpPr>
          <p:spPr>
            <a:xfrm rot="860262">
              <a:off x="6218096" y="1588992"/>
              <a:ext cx="82848" cy="97362"/>
            </a:xfrm>
            <a:custGeom>
              <a:avLst/>
              <a:gdLst/>
              <a:ahLst/>
              <a:cxnLst/>
              <a:rect l="l" t="t" r="r" b="b"/>
              <a:pathLst>
                <a:path w="2643" h="3106" extrusionOk="0">
                  <a:moveTo>
                    <a:pt x="1" y="1"/>
                  </a:moveTo>
                  <a:lnTo>
                    <a:pt x="1" y="3105"/>
                  </a:lnTo>
                  <a:lnTo>
                    <a:pt x="2642" y="3105"/>
                  </a:lnTo>
                  <a:lnTo>
                    <a:pt x="264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44" name="Google Shape;1044;p35"/>
            <p:cNvSpPr/>
            <p:nvPr/>
          </p:nvSpPr>
          <p:spPr>
            <a:xfrm rot="860262">
              <a:off x="6290404" y="1306095"/>
              <a:ext cx="82848" cy="97362"/>
            </a:xfrm>
            <a:custGeom>
              <a:avLst/>
              <a:gdLst/>
              <a:ahLst/>
              <a:cxnLst/>
              <a:rect l="l" t="t" r="r" b="b"/>
              <a:pathLst>
                <a:path w="2643" h="3106" extrusionOk="0">
                  <a:moveTo>
                    <a:pt x="1" y="1"/>
                  </a:moveTo>
                  <a:lnTo>
                    <a:pt x="1" y="3106"/>
                  </a:lnTo>
                  <a:lnTo>
                    <a:pt x="2642" y="3106"/>
                  </a:lnTo>
                  <a:lnTo>
                    <a:pt x="264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45" name="Google Shape;1045;p35"/>
            <p:cNvSpPr/>
            <p:nvPr/>
          </p:nvSpPr>
          <p:spPr>
            <a:xfrm rot="860262">
              <a:off x="6362673" y="1023350"/>
              <a:ext cx="82848" cy="97362"/>
            </a:xfrm>
            <a:custGeom>
              <a:avLst/>
              <a:gdLst/>
              <a:ahLst/>
              <a:cxnLst/>
              <a:rect l="l" t="t" r="r" b="b"/>
              <a:pathLst>
                <a:path w="2643" h="3106" extrusionOk="0">
                  <a:moveTo>
                    <a:pt x="1" y="1"/>
                  </a:moveTo>
                  <a:lnTo>
                    <a:pt x="1" y="3106"/>
                  </a:lnTo>
                  <a:lnTo>
                    <a:pt x="2642" y="3106"/>
                  </a:lnTo>
                  <a:lnTo>
                    <a:pt x="264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46" name="Google Shape;1046;p35"/>
            <p:cNvSpPr/>
            <p:nvPr/>
          </p:nvSpPr>
          <p:spPr>
            <a:xfrm rot="860262">
              <a:off x="6338590" y="1117652"/>
              <a:ext cx="82848" cy="97205"/>
            </a:xfrm>
            <a:custGeom>
              <a:avLst/>
              <a:gdLst/>
              <a:ahLst/>
              <a:cxnLst/>
              <a:rect l="l" t="t" r="r" b="b"/>
              <a:pathLst>
                <a:path w="2643" h="3101" extrusionOk="0">
                  <a:moveTo>
                    <a:pt x="1" y="1"/>
                  </a:moveTo>
                  <a:lnTo>
                    <a:pt x="1" y="3101"/>
                  </a:lnTo>
                  <a:lnTo>
                    <a:pt x="2642" y="3101"/>
                  </a:lnTo>
                  <a:lnTo>
                    <a:pt x="264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47" name="Google Shape;1047;p35"/>
            <p:cNvSpPr/>
            <p:nvPr/>
          </p:nvSpPr>
          <p:spPr>
            <a:xfrm rot="860262">
              <a:off x="7144663" y="1081962"/>
              <a:ext cx="510507" cy="92472"/>
            </a:xfrm>
            <a:custGeom>
              <a:avLst/>
              <a:gdLst/>
              <a:ahLst/>
              <a:cxnLst/>
              <a:rect l="l" t="t" r="r" b="b"/>
              <a:pathLst>
                <a:path w="16286" h="2950" extrusionOk="0">
                  <a:moveTo>
                    <a:pt x="0" y="0"/>
                  </a:moveTo>
                  <a:lnTo>
                    <a:pt x="0" y="2949"/>
                  </a:lnTo>
                  <a:lnTo>
                    <a:pt x="16285" y="2949"/>
                  </a:lnTo>
                  <a:lnTo>
                    <a:pt x="1628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48" name="Google Shape;1048;p35"/>
            <p:cNvSpPr/>
            <p:nvPr/>
          </p:nvSpPr>
          <p:spPr>
            <a:xfrm rot="860262">
              <a:off x="7396850" y="1052242"/>
              <a:ext cx="273685" cy="61470"/>
            </a:xfrm>
            <a:custGeom>
              <a:avLst/>
              <a:gdLst/>
              <a:ahLst/>
              <a:cxnLst/>
              <a:rect l="l" t="t" r="r" b="b"/>
              <a:pathLst>
                <a:path w="8731" h="1961" extrusionOk="0">
                  <a:moveTo>
                    <a:pt x="0" y="1"/>
                  </a:moveTo>
                  <a:lnTo>
                    <a:pt x="0" y="1960"/>
                  </a:lnTo>
                  <a:lnTo>
                    <a:pt x="8730" y="1960"/>
                  </a:lnTo>
                  <a:lnTo>
                    <a:pt x="873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49" name="Google Shape;1049;p35"/>
            <p:cNvSpPr/>
            <p:nvPr/>
          </p:nvSpPr>
          <p:spPr>
            <a:xfrm rot="860262">
              <a:off x="7074233" y="1008897"/>
              <a:ext cx="79651" cy="92472"/>
            </a:xfrm>
            <a:custGeom>
              <a:avLst/>
              <a:gdLst/>
              <a:ahLst/>
              <a:cxnLst/>
              <a:rect l="l" t="t" r="r" b="b"/>
              <a:pathLst>
                <a:path w="2541" h="2950" extrusionOk="0">
                  <a:moveTo>
                    <a:pt x="1" y="0"/>
                  </a:moveTo>
                  <a:lnTo>
                    <a:pt x="1" y="2949"/>
                  </a:lnTo>
                  <a:lnTo>
                    <a:pt x="2540" y="2949"/>
                  </a:lnTo>
                  <a:lnTo>
                    <a:pt x="25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50" name="Google Shape;1050;p35"/>
            <p:cNvSpPr/>
            <p:nvPr/>
          </p:nvSpPr>
          <p:spPr>
            <a:xfrm rot="860262">
              <a:off x="6415008" y="894329"/>
              <a:ext cx="1001735" cy="61470"/>
            </a:xfrm>
            <a:custGeom>
              <a:avLst/>
              <a:gdLst/>
              <a:ahLst/>
              <a:cxnLst/>
              <a:rect l="l" t="t" r="r" b="b"/>
              <a:pathLst>
                <a:path w="31957" h="1961" extrusionOk="0">
                  <a:moveTo>
                    <a:pt x="1" y="1"/>
                  </a:moveTo>
                  <a:lnTo>
                    <a:pt x="1" y="1960"/>
                  </a:lnTo>
                  <a:lnTo>
                    <a:pt x="31956" y="1960"/>
                  </a:lnTo>
                  <a:lnTo>
                    <a:pt x="319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51" name="Google Shape;1051;p35"/>
            <p:cNvSpPr/>
            <p:nvPr/>
          </p:nvSpPr>
          <p:spPr>
            <a:xfrm rot="860262">
              <a:off x="6461334" y="994710"/>
              <a:ext cx="447250" cy="97330"/>
            </a:xfrm>
            <a:custGeom>
              <a:avLst/>
              <a:gdLst/>
              <a:ahLst/>
              <a:cxnLst/>
              <a:rect l="l" t="t" r="r" b="b"/>
              <a:pathLst>
                <a:path w="14268" h="3105" extrusionOk="0">
                  <a:moveTo>
                    <a:pt x="0" y="0"/>
                  </a:moveTo>
                  <a:lnTo>
                    <a:pt x="0" y="3105"/>
                  </a:lnTo>
                  <a:lnTo>
                    <a:pt x="14267" y="3105"/>
                  </a:lnTo>
                  <a:lnTo>
                    <a:pt x="142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52" name="Google Shape;1052;p35"/>
            <p:cNvSpPr/>
            <p:nvPr/>
          </p:nvSpPr>
          <p:spPr>
            <a:xfrm rot="860262">
              <a:off x="6923903" y="969964"/>
              <a:ext cx="75670" cy="92472"/>
            </a:xfrm>
            <a:custGeom>
              <a:avLst/>
              <a:gdLst/>
              <a:ahLst/>
              <a:cxnLst/>
              <a:rect l="l" t="t" r="r" b="b"/>
              <a:pathLst>
                <a:path w="2414" h="2950" extrusionOk="0">
                  <a:moveTo>
                    <a:pt x="0" y="0"/>
                  </a:moveTo>
                  <a:lnTo>
                    <a:pt x="0" y="2949"/>
                  </a:lnTo>
                  <a:lnTo>
                    <a:pt x="2413" y="2949"/>
                  </a:lnTo>
                  <a:lnTo>
                    <a:pt x="241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53" name="Google Shape;1053;p35"/>
            <p:cNvSpPr/>
            <p:nvPr/>
          </p:nvSpPr>
          <p:spPr>
            <a:xfrm rot="860262">
              <a:off x="6997124" y="989184"/>
              <a:ext cx="79620" cy="92472"/>
            </a:xfrm>
            <a:custGeom>
              <a:avLst/>
              <a:gdLst/>
              <a:ahLst/>
              <a:cxnLst/>
              <a:rect l="l" t="t" r="r" b="b"/>
              <a:pathLst>
                <a:path w="2540" h="2950" extrusionOk="0">
                  <a:moveTo>
                    <a:pt x="0" y="0"/>
                  </a:moveTo>
                  <a:lnTo>
                    <a:pt x="0" y="2949"/>
                  </a:lnTo>
                  <a:lnTo>
                    <a:pt x="2540" y="2949"/>
                  </a:lnTo>
                  <a:lnTo>
                    <a:pt x="25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54" name="Google Shape;1054;p35"/>
            <p:cNvSpPr/>
            <p:nvPr/>
          </p:nvSpPr>
          <p:spPr>
            <a:xfrm rot="860262">
              <a:off x="6484827" y="905225"/>
              <a:ext cx="447250" cy="92472"/>
            </a:xfrm>
            <a:custGeom>
              <a:avLst/>
              <a:gdLst/>
              <a:ahLst/>
              <a:cxnLst/>
              <a:rect l="l" t="t" r="r" b="b"/>
              <a:pathLst>
                <a:path w="14268" h="2950" extrusionOk="0">
                  <a:moveTo>
                    <a:pt x="0" y="0"/>
                  </a:moveTo>
                  <a:lnTo>
                    <a:pt x="0" y="2949"/>
                  </a:lnTo>
                  <a:lnTo>
                    <a:pt x="14267" y="2949"/>
                  </a:lnTo>
                  <a:lnTo>
                    <a:pt x="142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55" name="Google Shape;1055;p35"/>
            <p:cNvSpPr/>
            <p:nvPr/>
          </p:nvSpPr>
          <p:spPr>
            <a:xfrm rot="860262">
              <a:off x="6410265" y="839597"/>
              <a:ext cx="82848" cy="92472"/>
            </a:xfrm>
            <a:custGeom>
              <a:avLst/>
              <a:gdLst/>
              <a:ahLst/>
              <a:cxnLst/>
              <a:rect l="l" t="t" r="r" b="b"/>
              <a:pathLst>
                <a:path w="2643" h="2950" extrusionOk="0">
                  <a:moveTo>
                    <a:pt x="1" y="0"/>
                  </a:moveTo>
                  <a:lnTo>
                    <a:pt x="1" y="2949"/>
                  </a:lnTo>
                  <a:lnTo>
                    <a:pt x="2642" y="2949"/>
                  </a:lnTo>
                  <a:lnTo>
                    <a:pt x="264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56" name="Google Shape;1056;p35"/>
            <p:cNvSpPr/>
            <p:nvPr/>
          </p:nvSpPr>
          <p:spPr>
            <a:xfrm rot="860262">
              <a:off x="7157817" y="939360"/>
              <a:ext cx="534643" cy="82848"/>
            </a:xfrm>
            <a:custGeom>
              <a:avLst/>
              <a:gdLst/>
              <a:ahLst/>
              <a:cxnLst/>
              <a:rect l="l" t="t" r="r" b="b"/>
              <a:pathLst>
                <a:path w="17056" h="2643" extrusionOk="0">
                  <a:moveTo>
                    <a:pt x="0" y="1"/>
                  </a:moveTo>
                  <a:lnTo>
                    <a:pt x="0" y="2643"/>
                  </a:lnTo>
                  <a:lnTo>
                    <a:pt x="17055" y="2643"/>
                  </a:lnTo>
                  <a:lnTo>
                    <a:pt x="170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57" name="Google Shape;1057;p35"/>
            <p:cNvSpPr/>
            <p:nvPr/>
          </p:nvSpPr>
          <p:spPr>
            <a:xfrm rot="860262">
              <a:off x="6436972" y="781296"/>
              <a:ext cx="740777" cy="82848"/>
            </a:xfrm>
            <a:custGeom>
              <a:avLst/>
              <a:gdLst/>
              <a:ahLst/>
              <a:cxnLst/>
              <a:rect l="l" t="t" r="r" b="b"/>
              <a:pathLst>
                <a:path w="23632" h="2643" extrusionOk="0">
                  <a:moveTo>
                    <a:pt x="1" y="1"/>
                  </a:moveTo>
                  <a:lnTo>
                    <a:pt x="1" y="2643"/>
                  </a:lnTo>
                  <a:lnTo>
                    <a:pt x="23631" y="2643"/>
                  </a:lnTo>
                  <a:lnTo>
                    <a:pt x="2363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58" name="Google Shape;1058;p35"/>
            <p:cNvSpPr/>
            <p:nvPr/>
          </p:nvSpPr>
          <p:spPr>
            <a:xfrm rot="860262">
              <a:off x="6269348" y="300623"/>
              <a:ext cx="536932" cy="1356513"/>
            </a:xfrm>
            <a:custGeom>
              <a:avLst/>
              <a:gdLst/>
              <a:ahLst/>
              <a:cxnLst/>
              <a:rect l="l" t="t" r="r" b="b"/>
              <a:pathLst>
                <a:path w="17129" h="43275" extrusionOk="0">
                  <a:moveTo>
                    <a:pt x="2535" y="1"/>
                  </a:moveTo>
                  <a:cubicBezTo>
                    <a:pt x="1137" y="1"/>
                    <a:pt x="1" y="1131"/>
                    <a:pt x="1" y="2530"/>
                  </a:cubicBezTo>
                  <a:lnTo>
                    <a:pt x="1" y="43274"/>
                  </a:lnTo>
                  <a:lnTo>
                    <a:pt x="206" y="43274"/>
                  </a:lnTo>
                  <a:lnTo>
                    <a:pt x="206" y="2530"/>
                  </a:lnTo>
                  <a:cubicBezTo>
                    <a:pt x="206" y="1243"/>
                    <a:pt x="1249" y="205"/>
                    <a:pt x="2535" y="200"/>
                  </a:cubicBezTo>
                  <a:lnTo>
                    <a:pt x="17129" y="200"/>
                  </a:lnTo>
                  <a:lnTo>
                    <a:pt x="1712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59" name="Google Shape;1059;p35"/>
            <p:cNvSpPr/>
            <p:nvPr/>
          </p:nvSpPr>
          <p:spPr>
            <a:xfrm rot="860262">
              <a:off x="5937056" y="2076373"/>
              <a:ext cx="1582332" cy="536618"/>
            </a:xfrm>
            <a:custGeom>
              <a:avLst/>
              <a:gdLst/>
              <a:ahLst/>
              <a:cxnLst/>
              <a:rect l="l" t="t" r="r" b="b"/>
              <a:pathLst>
                <a:path w="50479" h="17119" extrusionOk="0">
                  <a:moveTo>
                    <a:pt x="50274" y="0"/>
                  </a:moveTo>
                  <a:lnTo>
                    <a:pt x="50274" y="14584"/>
                  </a:lnTo>
                  <a:cubicBezTo>
                    <a:pt x="50274" y="15871"/>
                    <a:pt x="49231" y="16909"/>
                    <a:pt x="47944" y="16914"/>
                  </a:cubicBezTo>
                  <a:lnTo>
                    <a:pt x="2535" y="16914"/>
                  </a:lnTo>
                  <a:cubicBezTo>
                    <a:pt x="1249" y="16909"/>
                    <a:pt x="206" y="15871"/>
                    <a:pt x="206" y="14584"/>
                  </a:cubicBezTo>
                  <a:lnTo>
                    <a:pt x="206" y="11138"/>
                  </a:lnTo>
                  <a:lnTo>
                    <a:pt x="1" y="11138"/>
                  </a:lnTo>
                  <a:lnTo>
                    <a:pt x="1" y="14584"/>
                  </a:lnTo>
                  <a:cubicBezTo>
                    <a:pt x="1" y="15983"/>
                    <a:pt x="1137" y="17114"/>
                    <a:pt x="2535" y="17119"/>
                  </a:cubicBezTo>
                  <a:lnTo>
                    <a:pt x="47944" y="17119"/>
                  </a:lnTo>
                  <a:cubicBezTo>
                    <a:pt x="49343" y="17114"/>
                    <a:pt x="50474" y="15983"/>
                    <a:pt x="50479" y="14584"/>
                  </a:cubicBezTo>
                  <a:lnTo>
                    <a:pt x="5047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60" name="Google Shape;1060;p35"/>
            <p:cNvSpPr/>
            <p:nvPr/>
          </p:nvSpPr>
          <p:spPr>
            <a:xfrm rot="860262">
              <a:off x="7327755" y="565234"/>
              <a:ext cx="627993" cy="264500"/>
            </a:xfrm>
            <a:custGeom>
              <a:avLst/>
              <a:gdLst/>
              <a:ahLst/>
              <a:cxnLst/>
              <a:rect l="l" t="t" r="r" b="b"/>
              <a:pathLst>
                <a:path w="20034" h="8438" extrusionOk="0">
                  <a:moveTo>
                    <a:pt x="1" y="1"/>
                  </a:moveTo>
                  <a:lnTo>
                    <a:pt x="1" y="200"/>
                  </a:lnTo>
                  <a:lnTo>
                    <a:pt x="17499" y="200"/>
                  </a:lnTo>
                  <a:cubicBezTo>
                    <a:pt x="18786" y="205"/>
                    <a:pt x="19829" y="1248"/>
                    <a:pt x="19829" y="2530"/>
                  </a:cubicBezTo>
                  <a:lnTo>
                    <a:pt x="19829" y="8438"/>
                  </a:lnTo>
                  <a:lnTo>
                    <a:pt x="20034" y="8438"/>
                  </a:lnTo>
                  <a:lnTo>
                    <a:pt x="20034" y="2530"/>
                  </a:lnTo>
                  <a:cubicBezTo>
                    <a:pt x="20029" y="1136"/>
                    <a:pt x="18898" y="1"/>
                    <a:pt x="17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61" name="Google Shape;1061;p35"/>
            <p:cNvSpPr/>
            <p:nvPr/>
          </p:nvSpPr>
          <p:spPr>
            <a:xfrm rot="860262">
              <a:off x="6687456" y="151515"/>
              <a:ext cx="481010" cy="513547"/>
            </a:xfrm>
            <a:custGeom>
              <a:avLst/>
              <a:gdLst/>
              <a:ahLst/>
              <a:cxnLst/>
              <a:rect l="l" t="t" r="r" b="b"/>
              <a:pathLst>
                <a:path w="15345" h="16383" extrusionOk="0">
                  <a:moveTo>
                    <a:pt x="15339" y="0"/>
                  </a:moveTo>
                  <a:cubicBezTo>
                    <a:pt x="14179" y="0"/>
                    <a:pt x="12746" y="936"/>
                    <a:pt x="12332" y="2993"/>
                  </a:cubicBezTo>
                  <a:cubicBezTo>
                    <a:pt x="11952" y="4913"/>
                    <a:pt x="10509" y="6429"/>
                    <a:pt x="8662" y="6863"/>
                  </a:cubicBezTo>
                  <a:lnTo>
                    <a:pt x="8584" y="6878"/>
                  </a:lnTo>
                  <a:lnTo>
                    <a:pt x="8584" y="10139"/>
                  </a:lnTo>
                  <a:cubicBezTo>
                    <a:pt x="8218" y="10217"/>
                    <a:pt x="7853" y="10299"/>
                    <a:pt x="7487" y="10377"/>
                  </a:cubicBezTo>
                  <a:lnTo>
                    <a:pt x="6965" y="10490"/>
                  </a:lnTo>
                  <a:cubicBezTo>
                    <a:pt x="6351" y="10626"/>
                    <a:pt x="5742" y="10753"/>
                    <a:pt x="5128" y="10879"/>
                  </a:cubicBezTo>
                  <a:cubicBezTo>
                    <a:pt x="4869" y="10933"/>
                    <a:pt x="4606" y="10977"/>
                    <a:pt x="4338" y="11021"/>
                  </a:cubicBezTo>
                  <a:cubicBezTo>
                    <a:pt x="3724" y="11128"/>
                    <a:pt x="3090" y="11240"/>
                    <a:pt x="2505" y="11450"/>
                  </a:cubicBezTo>
                  <a:cubicBezTo>
                    <a:pt x="2091" y="11596"/>
                    <a:pt x="1657" y="11791"/>
                    <a:pt x="1277" y="12210"/>
                  </a:cubicBezTo>
                  <a:cubicBezTo>
                    <a:pt x="1243" y="12249"/>
                    <a:pt x="1209" y="12293"/>
                    <a:pt x="1175" y="12332"/>
                  </a:cubicBezTo>
                  <a:cubicBezTo>
                    <a:pt x="936" y="12624"/>
                    <a:pt x="736" y="12946"/>
                    <a:pt x="570" y="13282"/>
                  </a:cubicBezTo>
                  <a:cubicBezTo>
                    <a:pt x="195" y="14053"/>
                    <a:pt x="0" y="14764"/>
                    <a:pt x="0" y="15398"/>
                  </a:cubicBezTo>
                  <a:cubicBezTo>
                    <a:pt x="0" y="15773"/>
                    <a:pt x="63" y="15993"/>
                    <a:pt x="215" y="16139"/>
                  </a:cubicBezTo>
                  <a:cubicBezTo>
                    <a:pt x="419" y="16339"/>
                    <a:pt x="760" y="16383"/>
                    <a:pt x="1399" y="16383"/>
                  </a:cubicBezTo>
                  <a:cubicBezTo>
                    <a:pt x="1623" y="16383"/>
                    <a:pt x="1882" y="16378"/>
                    <a:pt x="2184" y="16373"/>
                  </a:cubicBezTo>
                  <a:cubicBezTo>
                    <a:pt x="2603" y="16363"/>
                    <a:pt x="3076" y="16353"/>
                    <a:pt x="3651" y="16353"/>
                  </a:cubicBezTo>
                  <a:cubicBezTo>
                    <a:pt x="6595" y="16353"/>
                    <a:pt x="15257" y="16383"/>
                    <a:pt x="15344" y="16383"/>
                  </a:cubicBezTo>
                  <a:lnTo>
                    <a:pt x="15344" y="16178"/>
                  </a:lnTo>
                  <a:cubicBezTo>
                    <a:pt x="15257" y="16178"/>
                    <a:pt x="6595" y="16149"/>
                    <a:pt x="3651" y="16149"/>
                  </a:cubicBezTo>
                  <a:cubicBezTo>
                    <a:pt x="3071" y="16149"/>
                    <a:pt x="2579" y="16158"/>
                    <a:pt x="2179" y="16168"/>
                  </a:cubicBezTo>
                  <a:cubicBezTo>
                    <a:pt x="1893" y="16173"/>
                    <a:pt x="1642" y="16178"/>
                    <a:pt x="1424" y="16178"/>
                  </a:cubicBezTo>
                  <a:cubicBezTo>
                    <a:pt x="855" y="16178"/>
                    <a:pt x="511" y="16144"/>
                    <a:pt x="356" y="15993"/>
                  </a:cubicBezTo>
                  <a:cubicBezTo>
                    <a:pt x="249" y="15885"/>
                    <a:pt x="205" y="15710"/>
                    <a:pt x="205" y="15398"/>
                  </a:cubicBezTo>
                  <a:cubicBezTo>
                    <a:pt x="205" y="14794"/>
                    <a:pt x="390" y="14111"/>
                    <a:pt x="756" y="13375"/>
                  </a:cubicBezTo>
                  <a:cubicBezTo>
                    <a:pt x="912" y="13049"/>
                    <a:pt x="1102" y="12746"/>
                    <a:pt x="1331" y="12464"/>
                  </a:cubicBezTo>
                  <a:cubicBezTo>
                    <a:pt x="1360" y="12425"/>
                    <a:pt x="1394" y="12386"/>
                    <a:pt x="1428" y="12347"/>
                  </a:cubicBezTo>
                  <a:cubicBezTo>
                    <a:pt x="1779" y="11962"/>
                    <a:pt x="2184" y="11781"/>
                    <a:pt x="2574" y="11640"/>
                  </a:cubicBezTo>
                  <a:cubicBezTo>
                    <a:pt x="3144" y="11435"/>
                    <a:pt x="3768" y="11328"/>
                    <a:pt x="4372" y="11226"/>
                  </a:cubicBezTo>
                  <a:cubicBezTo>
                    <a:pt x="4635" y="11182"/>
                    <a:pt x="4908" y="11133"/>
                    <a:pt x="5172" y="11079"/>
                  </a:cubicBezTo>
                  <a:cubicBezTo>
                    <a:pt x="5781" y="10953"/>
                    <a:pt x="6400" y="10826"/>
                    <a:pt x="7009" y="10694"/>
                  </a:cubicBezTo>
                  <a:lnTo>
                    <a:pt x="7526" y="10582"/>
                  </a:lnTo>
                  <a:cubicBezTo>
                    <a:pt x="7921" y="10494"/>
                    <a:pt x="8316" y="10412"/>
                    <a:pt x="8706" y="10324"/>
                  </a:cubicBezTo>
                  <a:lnTo>
                    <a:pt x="8783" y="10304"/>
                  </a:lnTo>
                  <a:lnTo>
                    <a:pt x="8783" y="7039"/>
                  </a:lnTo>
                  <a:cubicBezTo>
                    <a:pt x="10675" y="6566"/>
                    <a:pt x="12142" y="5001"/>
                    <a:pt x="12532" y="3032"/>
                  </a:cubicBezTo>
                  <a:cubicBezTo>
                    <a:pt x="12922" y="1087"/>
                    <a:pt x="14262" y="205"/>
                    <a:pt x="15339" y="205"/>
                  </a:cubicBezTo>
                  <a:lnTo>
                    <a:pt x="15339" y="0"/>
                  </a:lnTo>
                  <a:close/>
                </a:path>
              </a:pathLst>
            </a:custGeom>
            <a:solidFill>
              <a:srgbClr val="0B35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62" name="Google Shape;1062;p35"/>
            <p:cNvSpPr/>
            <p:nvPr/>
          </p:nvSpPr>
          <p:spPr>
            <a:xfrm rot="860262">
              <a:off x="7153451" y="270642"/>
              <a:ext cx="481166" cy="513547"/>
            </a:xfrm>
            <a:custGeom>
              <a:avLst/>
              <a:gdLst/>
              <a:ahLst/>
              <a:cxnLst/>
              <a:rect l="l" t="t" r="r" b="b"/>
              <a:pathLst>
                <a:path w="15350" h="16383" extrusionOk="0">
                  <a:moveTo>
                    <a:pt x="5" y="0"/>
                  </a:moveTo>
                  <a:lnTo>
                    <a:pt x="5" y="210"/>
                  </a:lnTo>
                  <a:cubicBezTo>
                    <a:pt x="1087" y="210"/>
                    <a:pt x="2428" y="1092"/>
                    <a:pt x="2818" y="3037"/>
                  </a:cubicBezTo>
                  <a:cubicBezTo>
                    <a:pt x="3208" y="5006"/>
                    <a:pt x="4675" y="6571"/>
                    <a:pt x="6561" y="7043"/>
                  </a:cubicBezTo>
                  <a:lnTo>
                    <a:pt x="6561" y="10304"/>
                  </a:lnTo>
                  <a:lnTo>
                    <a:pt x="6644" y="10324"/>
                  </a:lnTo>
                  <a:cubicBezTo>
                    <a:pt x="6966" y="10392"/>
                    <a:pt x="7287" y="10465"/>
                    <a:pt x="7609" y="10533"/>
                  </a:cubicBezTo>
                  <a:lnTo>
                    <a:pt x="7819" y="10582"/>
                  </a:lnTo>
                  <a:cubicBezTo>
                    <a:pt x="8667" y="10767"/>
                    <a:pt x="9437" y="10928"/>
                    <a:pt x="10178" y="11079"/>
                  </a:cubicBezTo>
                  <a:cubicBezTo>
                    <a:pt x="10441" y="11133"/>
                    <a:pt x="10709" y="11182"/>
                    <a:pt x="10977" y="11226"/>
                  </a:cubicBezTo>
                  <a:cubicBezTo>
                    <a:pt x="11255" y="11274"/>
                    <a:pt x="11547" y="11323"/>
                    <a:pt x="11830" y="11382"/>
                  </a:cubicBezTo>
                  <a:cubicBezTo>
                    <a:pt x="12147" y="11445"/>
                    <a:pt x="12464" y="11533"/>
                    <a:pt x="12776" y="11640"/>
                  </a:cubicBezTo>
                  <a:cubicBezTo>
                    <a:pt x="13166" y="11781"/>
                    <a:pt x="13570" y="11962"/>
                    <a:pt x="13916" y="12347"/>
                  </a:cubicBezTo>
                  <a:cubicBezTo>
                    <a:pt x="13950" y="12386"/>
                    <a:pt x="13985" y="12425"/>
                    <a:pt x="14014" y="12464"/>
                  </a:cubicBezTo>
                  <a:cubicBezTo>
                    <a:pt x="14243" y="12746"/>
                    <a:pt x="14433" y="13049"/>
                    <a:pt x="14594" y="13375"/>
                  </a:cubicBezTo>
                  <a:cubicBezTo>
                    <a:pt x="14959" y="14116"/>
                    <a:pt x="15140" y="14794"/>
                    <a:pt x="15140" y="15398"/>
                  </a:cubicBezTo>
                  <a:cubicBezTo>
                    <a:pt x="15140" y="15710"/>
                    <a:pt x="15096" y="15885"/>
                    <a:pt x="14989" y="15993"/>
                  </a:cubicBezTo>
                  <a:cubicBezTo>
                    <a:pt x="14834" y="16143"/>
                    <a:pt x="14496" y="16181"/>
                    <a:pt x="13932" y="16181"/>
                  </a:cubicBezTo>
                  <a:cubicBezTo>
                    <a:pt x="13712" y="16181"/>
                    <a:pt x="13457" y="16175"/>
                    <a:pt x="13166" y="16168"/>
                  </a:cubicBezTo>
                  <a:cubicBezTo>
                    <a:pt x="12771" y="16158"/>
                    <a:pt x="12274" y="16149"/>
                    <a:pt x="11698" y="16149"/>
                  </a:cubicBezTo>
                  <a:cubicBezTo>
                    <a:pt x="8750" y="16149"/>
                    <a:pt x="88" y="16178"/>
                    <a:pt x="0" y="16178"/>
                  </a:cubicBezTo>
                  <a:lnTo>
                    <a:pt x="0" y="16383"/>
                  </a:lnTo>
                  <a:cubicBezTo>
                    <a:pt x="88" y="16383"/>
                    <a:pt x="8750" y="16353"/>
                    <a:pt x="11694" y="16353"/>
                  </a:cubicBezTo>
                  <a:cubicBezTo>
                    <a:pt x="12269" y="16353"/>
                    <a:pt x="12742" y="16363"/>
                    <a:pt x="13161" y="16373"/>
                  </a:cubicBezTo>
                  <a:cubicBezTo>
                    <a:pt x="13458" y="16378"/>
                    <a:pt x="13721" y="16383"/>
                    <a:pt x="13941" y="16383"/>
                  </a:cubicBezTo>
                  <a:cubicBezTo>
                    <a:pt x="14579" y="16383"/>
                    <a:pt x="14925" y="16339"/>
                    <a:pt x="15140" y="16139"/>
                  </a:cubicBezTo>
                  <a:cubicBezTo>
                    <a:pt x="15291" y="15993"/>
                    <a:pt x="15349" y="15773"/>
                    <a:pt x="15349" y="15403"/>
                  </a:cubicBezTo>
                  <a:cubicBezTo>
                    <a:pt x="15349" y="14764"/>
                    <a:pt x="15159" y="14053"/>
                    <a:pt x="14779" y="13287"/>
                  </a:cubicBezTo>
                  <a:cubicBezTo>
                    <a:pt x="14613" y="12946"/>
                    <a:pt x="14413" y="12629"/>
                    <a:pt x="14175" y="12332"/>
                  </a:cubicBezTo>
                  <a:cubicBezTo>
                    <a:pt x="14141" y="12293"/>
                    <a:pt x="14106" y="12254"/>
                    <a:pt x="14072" y="12210"/>
                  </a:cubicBezTo>
                  <a:cubicBezTo>
                    <a:pt x="13697" y="11796"/>
                    <a:pt x="13263" y="11601"/>
                    <a:pt x="12849" y="11450"/>
                  </a:cubicBezTo>
                  <a:cubicBezTo>
                    <a:pt x="12527" y="11338"/>
                    <a:pt x="12205" y="11250"/>
                    <a:pt x="11874" y="11182"/>
                  </a:cubicBezTo>
                  <a:cubicBezTo>
                    <a:pt x="11586" y="11123"/>
                    <a:pt x="11294" y="11074"/>
                    <a:pt x="11011" y="11026"/>
                  </a:cubicBezTo>
                  <a:cubicBezTo>
                    <a:pt x="10743" y="10982"/>
                    <a:pt x="10480" y="10933"/>
                    <a:pt x="10217" y="10879"/>
                  </a:cubicBezTo>
                  <a:cubicBezTo>
                    <a:pt x="9481" y="10728"/>
                    <a:pt x="8711" y="10563"/>
                    <a:pt x="7862" y="10382"/>
                  </a:cubicBezTo>
                  <a:lnTo>
                    <a:pt x="7653" y="10334"/>
                  </a:lnTo>
                  <a:cubicBezTo>
                    <a:pt x="7356" y="10270"/>
                    <a:pt x="7063" y="10207"/>
                    <a:pt x="6766" y="10139"/>
                  </a:cubicBezTo>
                  <a:lnTo>
                    <a:pt x="6766" y="6878"/>
                  </a:lnTo>
                  <a:lnTo>
                    <a:pt x="6688" y="6863"/>
                  </a:lnTo>
                  <a:cubicBezTo>
                    <a:pt x="4845" y="6429"/>
                    <a:pt x="3398" y="4908"/>
                    <a:pt x="3017" y="2993"/>
                  </a:cubicBezTo>
                  <a:cubicBezTo>
                    <a:pt x="2603" y="936"/>
                    <a:pt x="1165" y="0"/>
                    <a:pt x="5" y="0"/>
                  </a:cubicBezTo>
                  <a:close/>
                </a:path>
              </a:pathLst>
            </a:custGeom>
            <a:solidFill>
              <a:srgbClr val="0B35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63" name="Google Shape;1063;p35"/>
            <p:cNvSpPr/>
            <p:nvPr/>
          </p:nvSpPr>
          <p:spPr>
            <a:xfrm rot="860262">
              <a:off x="7123847" y="249769"/>
              <a:ext cx="139836" cy="127047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2437" y="207"/>
                  </a:moveTo>
                  <a:cubicBezTo>
                    <a:pt x="3441" y="207"/>
                    <a:pt x="4255" y="1021"/>
                    <a:pt x="4255" y="2025"/>
                  </a:cubicBezTo>
                  <a:cubicBezTo>
                    <a:pt x="4255" y="2761"/>
                    <a:pt x="3812" y="3424"/>
                    <a:pt x="3129" y="3706"/>
                  </a:cubicBezTo>
                  <a:cubicBezTo>
                    <a:pt x="2905" y="3800"/>
                    <a:pt x="2669" y="3846"/>
                    <a:pt x="2434" y="3846"/>
                  </a:cubicBezTo>
                  <a:cubicBezTo>
                    <a:pt x="1961" y="3846"/>
                    <a:pt x="1494" y="3660"/>
                    <a:pt x="1146" y="3312"/>
                  </a:cubicBezTo>
                  <a:cubicBezTo>
                    <a:pt x="0" y="2166"/>
                    <a:pt x="814" y="207"/>
                    <a:pt x="2437" y="207"/>
                  </a:cubicBezTo>
                  <a:close/>
                  <a:moveTo>
                    <a:pt x="2438" y="0"/>
                  </a:moveTo>
                  <a:cubicBezTo>
                    <a:pt x="1909" y="0"/>
                    <a:pt x="1388" y="207"/>
                    <a:pt x="999" y="597"/>
                  </a:cubicBezTo>
                  <a:cubicBezTo>
                    <a:pt x="424" y="1177"/>
                    <a:pt x="249" y="2044"/>
                    <a:pt x="566" y="2800"/>
                  </a:cubicBezTo>
                  <a:cubicBezTo>
                    <a:pt x="877" y="3560"/>
                    <a:pt x="1618" y="4052"/>
                    <a:pt x="2437" y="4052"/>
                  </a:cubicBezTo>
                  <a:cubicBezTo>
                    <a:pt x="3553" y="4048"/>
                    <a:pt x="4460" y="3141"/>
                    <a:pt x="4460" y="2025"/>
                  </a:cubicBezTo>
                  <a:cubicBezTo>
                    <a:pt x="4460" y="1206"/>
                    <a:pt x="3963" y="470"/>
                    <a:pt x="3207" y="153"/>
                  </a:cubicBezTo>
                  <a:cubicBezTo>
                    <a:pt x="2959" y="50"/>
                    <a:pt x="2697" y="0"/>
                    <a:pt x="2438" y="0"/>
                  </a:cubicBezTo>
                  <a:close/>
                </a:path>
              </a:pathLst>
            </a:custGeom>
            <a:solidFill>
              <a:srgbClr val="0B35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64" name="Google Shape;1064;p35"/>
            <p:cNvSpPr/>
            <p:nvPr/>
          </p:nvSpPr>
          <p:spPr>
            <a:xfrm rot="860262">
              <a:off x="7132925" y="262252"/>
              <a:ext cx="117831" cy="100935"/>
            </a:xfrm>
            <a:custGeom>
              <a:avLst/>
              <a:gdLst/>
              <a:ahLst/>
              <a:cxnLst/>
              <a:rect l="l" t="t" r="r" b="b"/>
              <a:pathLst>
                <a:path w="3759" h="3220" extrusionOk="0">
                  <a:moveTo>
                    <a:pt x="2150" y="207"/>
                  </a:moveTo>
                  <a:cubicBezTo>
                    <a:pt x="2925" y="207"/>
                    <a:pt x="3549" y="836"/>
                    <a:pt x="3554" y="1611"/>
                  </a:cubicBezTo>
                  <a:cubicBezTo>
                    <a:pt x="3557" y="2456"/>
                    <a:pt x="2863" y="3019"/>
                    <a:pt x="2139" y="3019"/>
                  </a:cubicBezTo>
                  <a:cubicBezTo>
                    <a:pt x="1794" y="3019"/>
                    <a:pt x="1442" y="2891"/>
                    <a:pt x="1156" y="2605"/>
                  </a:cubicBezTo>
                  <a:cubicBezTo>
                    <a:pt x="274" y="1723"/>
                    <a:pt x="898" y="207"/>
                    <a:pt x="2150" y="207"/>
                  </a:cubicBezTo>
                  <a:close/>
                  <a:moveTo>
                    <a:pt x="2141" y="0"/>
                  </a:moveTo>
                  <a:cubicBezTo>
                    <a:pt x="1746" y="0"/>
                    <a:pt x="1343" y="147"/>
                    <a:pt x="1015" y="475"/>
                  </a:cubicBezTo>
                  <a:cubicBezTo>
                    <a:pt x="1" y="1489"/>
                    <a:pt x="717" y="3219"/>
                    <a:pt x="2150" y="3219"/>
                  </a:cubicBezTo>
                  <a:cubicBezTo>
                    <a:pt x="3037" y="3219"/>
                    <a:pt x="3759" y="2498"/>
                    <a:pt x="3759" y="1611"/>
                  </a:cubicBezTo>
                  <a:cubicBezTo>
                    <a:pt x="3759" y="641"/>
                    <a:pt x="2967" y="0"/>
                    <a:pt x="2141" y="0"/>
                  </a:cubicBezTo>
                  <a:close/>
                </a:path>
              </a:pathLst>
            </a:custGeom>
            <a:solidFill>
              <a:srgbClr val="0B35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65" name="Google Shape;1065;p35"/>
            <p:cNvSpPr/>
            <p:nvPr/>
          </p:nvSpPr>
          <p:spPr>
            <a:xfrm rot="860262">
              <a:off x="6871626" y="413093"/>
              <a:ext cx="49370" cy="42349"/>
            </a:xfrm>
            <a:custGeom>
              <a:avLst/>
              <a:gdLst/>
              <a:ahLst/>
              <a:cxnLst/>
              <a:rect l="l" t="t" r="r" b="b"/>
              <a:pathLst>
                <a:path w="1575" h="1351" extrusionOk="0">
                  <a:moveTo>
                    <a:pt x="907" y="205"/>
                  </a:moveTo>
                  <a:cubicBezTo>
                    <a:pt x="1165" y="205"/>
                    <a:pt x="1375" y="414"/>
                    <a:pt x="1375" y="678"/>
                  </a:cubicBezTo>
                  <a:cubicBezTo>
                    <a:pt x="1375" y="959"/>
                    <a:pt x="1142" y="1145"/>
                    <a:pt x="901" y="1145"/>
                  </a:cubicBezTo>
                  <a:cubicBezTo>
                    <a:pt x="786" y="1145"/>
                    <a:pt x="670" y="1103"/>
                    <a:pt x="576" y="1009"/>
                  </a:cubicBezTo>
                  <a:cubicBezTo>
                    <a:pt x="278" y="712"/>
                    <a:pt x="488" y="205"/>
                    <a:pt x="907" y="205"/>
                  </a:cubicBezTo>
                  <a:close/>
                  <a:moveTo>
                    <a:pt x="897" y="1"/>
                  </a:moveTo>
                  <a:cubicBezTo>
                    <a:pt x="731" y="1"/>
                    <a:pt x="562" y="62"/>
                    <a:pt x="424" y="200"/>
                  </a:cubicBezTo>
                  <a:cubicBezTo>
                    <a:pt x="0" y="624"/>
                    <a:pt x="307" y="1350"/>
                    <a:pt x="907" y="1350"/>
                  </a:cubicBezTo>
                  <a:cubicBezTo>
                    <a:pt x="1277" y="1345"/>
                    <a:pt x="1575" y="1048"/>
                    <a:pt x="1575" y="678"/>
                  </a:cubicBezTo>
                  <a:cubicBezTo>
                    <a:pt x="1575" y="269"/>
                    <a:pt x="1243" y="1"/>
                    <a:pt x="89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66" name="Google Shape;1066;p35"/>
            <p:cNvSpPr/>
            <p:nvPr/>
          </p:nvSpPr>
          <p:spPr>
            <a:xfrm rot="860262">
              <a:off x="6882026" y="432043"/>
              <a:ext cx="35798" cy="6426"/>
            </a:xfrm>
            <a:custGeom>
              <a:avLst/>
              <a:gdLst/>
              <a:ahLst/>
              <a:cxnLst/>
              <a:rect l="l" t="t" r="r" b="b"/>
              <a:pathLst>
                <a:path w="1142" h="205" extrusionOk="0">
                  <a:moveTo>
                    <a:pt x="1" y="0"/>
                  </a:moveTo>
                  <a:lnTo>
                    <a:pt x="1" y="205"/>
                  </a:lnTo>
                  <a:lnTo>
                    <a:pt x="1141" y="205"/>
                  </a:lnTo>
                  <a:lnTo>
                    <a:pt x="114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67" name="Google Shape;1067;p35"/>
            <p:cNvSpPr/>
            <p:nvPr/>
          </p:nvSpPr>
          <p:spPr>
            <a:xfrm rot="860262">
              <a:off x="7385000" y="544310"/>
              <a:ext cx="49370" cy="42349"/>
            </a:xfrm>
            <a:custGeom>
              <a:avLst/>
              <a:gdLst/>
              <a:ahLst/>
              <a:cxnLst/>
              <a:rect l="l" t="t" r="r" b="b"/>
              <a:pathLst>
                <a:path w="1575" h="1351" extrusionOk="0">
                  <a:moveTo>
                    <a:pt x="907" y="205"/>
                  </a:moveTo>
                  <a:cubicBezTo>
                    <a:pt x="1165" y="205"/>
                    <a:pt x="1375" y="414"/>
                    <a:pt x="1375" y="678"/>
                  </a:cubicBezTo>
                  <a:cubicBezTo>
                    <a:pt x="1375" y="959"/>
                    <a:pt x="1142" y="1145"/>
                    <a:pt x="901" y="1145"/>
                  </a:cubicBezTo>
                  <a:cubicBezTo>
                    <a:pt x="786" y="1145"/>
                    <a:pt x="670" y="1103"/>
                    <a:pt x="576" y="1009"/>
                  </a:cubicBezTo>
                  <a:cubicBezTo>
                    <a:pt x="278" y="712"/>
                    <a:pt x="488" y="205"/>
                    <a:pt x="907" y="205"/>
                  </a:cubicBezTo>
                  <a:close/>
                  <a:moveTo>
                    <a:pt x="897" y="1"/>
                  </a:moveTo>
                  <a:cubicBezTo>
                    <a:pt x="731" y="1"/>
                    <a:pt x="562" y="62"/>
                    <a:pt x="424" y="200"/>
                  </a:cubicBezTo>
                  <a:cubicBezTo>
                    <a:pt x="0" y="624"/>
                    <a:pt x="307" y="1350"/>
                    <a:pt x="907" y="1350"/>
                  </a:cubicBezTo>
                  <a:cubicBezTo>
                    <a:pt x="1277" y="1345"/>
                    <a:pt x="1575" y="1048"/>
                    <a:pt x="1575" y="678"/>
                  </a:cubicBezTo>
                  <a:cubicBezTo>
                    <a:pt x="1575" y="269"/>
                    <a:pt x="1243" y="1"/>
                    <a:pt x="89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68" name="Google Shape;1068;p35"/>
            <p:cNvSpPr/>
            <p:nvPr/>
          </p:nvSpPr>
          <p:spPr>
            <a:xfrm rot="860262">
              <a:off x="7395400" y="563260"/>
              <a:ext cx="35798" cy="6426"/>
            </a:xfrm>
            <a:custGeom>
              <a:avLst/>
              <a:gdLst/>
              <a:ahLst/>
              <a:cxnLst/>
              <a:rect l="l" t="t" r="r" b="b"/>
              <a:pathLst>
                <a:path w="1142" h="205" extrusionOk="0">
                  <a:moveTo>
                    <a:pt x="1" y="0"/>
                  </a:moveTo>
                  <a:lnTo>
                    <a:pt x="1" y="205"/>
                  </a:lnTo>
                  <a:lnTo>
                    <a:pt x="1141" y="205"/>
                  </a:lnTo>
                  <a:lnTo>
                    <a:pt x="114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69" name="Google Shape;1069;p35"/>
            <p:cNvSpPr/>
            <p:nvPr/>
          </p:nvSpPr>
          <p:spPr>
            <a:xfrm rot="860262">
              <a:off x="7099747" y="726954"/>
              <a:ext cx="364433" cy="6457"/>
            </a:xfrm>
            <a:custGeom>
              <a:avLst/>
              <a:gdLst/>
              <a:ahLst/>
              <a:cxnLst/>
              <a:rect l="l" t="t" r="r" b="b"/>
              <a:pathLst>
                <a:path w="11626" h="206" extrusionOk="0">
                  <a:moveTo>
                    <a:pt x="0" y="1"/>
                  </a:moveTo>
                  <a:lnTo>
                    <a:pt x="0" y="206"/>
                  </a:lnTo>
                  <a:lnTo>
                    <a:pt x="2447" y="206"/>
                  </a:lnTo>
                  <a:lnTo>
                    <a:pt x="2447" y="1"/>
                  </a:lnTo>
                  <a:close/>
                  <a:moveTo>
                    <a:pt x="3266" y="1"/>
                  </a:moveTo>
                  <a:lnTo>
                    <a:pt x="3266" y="206"/>
                  </a:lnTo>
                  <a:lnTo>
                    <a:pt x="3875" y="206"/>
                  </a:lnTo>
                  <a:lnTo>
                    <a:pt x="3875" y="1"/>
                  </a:lnTo>
                  <a:close/>
                  <a:moveTo>
                    <a:pt x="6322" y="1"/>
                  </a:moveTo>
                  <a:lnTo>
                    <a:pt x="6322" y="206"/>
                  </a:lnTo>
                  <a:lnTo>
                    <a:pt x="7136" y="206"/>
                  </a:lnTo>
                  <a:lnTo>
                    <a:pt x="7136" y="1"/>
                  </a:lnTo>
                  <a:close/>
                  <a:moveTo>
                    <a:pt x="7750" y="1"/>
                  </a:moveTo>
                  <a:lnTo>
                    <a:pt x="7750" y="206"/>
                  </a:lnTo>
                  <a:lnTo>
                    <a:pt x="10197" y="206"/>
                  </a:lnTo>
                  <a:lnTo>
                    <a:pt x="10202" y="1"/>
                  </a:lnTo>
                  <a:close/>
                  <a:moveTo>
                    <a:pt x="11016" y="1"/>
                  </a:moveTo>
                  <a:lnTo>
                    <a:pt x="11016" y="206"/>
                  </a:lnTo>
                  <a:lnTo>
                    <a:pt x="11625" y="206"/>
                  </a:lnTo>
                  <a:lnTo>
                    <a:pt x="11625" y="1"/>
                  </a:lnTo>
                  <a:close/>
                </a:path>
              </a:pathLst>
            </a:custGeom>
            <a:solidFill>
              <a:srgbClr val="0B35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70" name="Google Shape;1070;p35"/>
            <p:cNvSpPr/>
            <p:nvPr/>
          </p:nvSpPr>
          <p:spPr>
            <a:xfrm rot="860262">
              <a:off x="7486457" y="698407"/>
              <a:ext cx="391484" cy="38243"/>
            </a:xfrm>
            <a:custGeom>
              <a:avLst/>
              <a:gdLst/>
              <a:ahLst/>
              <a:cxnLst/>
              <a:rect l="l" t="t" r="r" b="b"/>
              <a:pathLst>
                <a:path w="12489" h="1220" extrusionOk="0">
                  <a:moveTo>
                    <a:pt x="6" y="1"/>
                  </a:moveTo>
                  <a:lnTo>
                    <a:pt x="1" y="205"/>
                  </a:lnTo>
                  <a:lnTo>
                    <a:pt x="12274" y="625"/>
                  </a:lnTo>
                  <a:lnTo>
                    <a:pt x="12255" y="1214"/>
                  </a:lnTo>
                  <a:lnTo>
                    <a:pt x="12459" y="1219"/>
                  </a:lnTo>
                  <a:lnTo>
                    <a:pt x="12489" y="425"/>
                  </a:lnTo>
                  <a:lnTo>
                    <a:pt x="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71" name="Google Shape;1071;p35"/>
            <p:cNvSpPr/>
            <p:nvPr/>
          </p:nvSpPr>
          <p:spPr>
            <a:xfrm rot="860262">
              <a:off x="6151988" y="364990"/>
              <a:ext cx="507905" cy="1954852"/>
            </a:xfrm>
            <a:custGeom>
              <a:avLst/>
              <a:gdLst/>
              <a:ahLst/>
              <a:cxnLst/>
              <a:rect l="l" t="t" r="r" b="b"/>
              <a:pathLst>
                <a:path w="16203" h="62363" extrusionOk="0">
                  <a:moveTo>
                    <a:pt x="2131" y="1"/>
                  </a:moveTo>
                  <a:lnTo>
                    <a:pt x="1" y="62163"/>
                  </a:lnTo>
                  <a:lnTo>
                    <a:pt x="1" y="62265"/>
                  </a:lnTo>
                  <a:lnTo>
                    <a:pt x="2877" y="62362"/>
                  </a:lnTo>
                  <a:lnTo>
                    <a:pt x="2882" y="62158"/>
                  </a:lnTo>
                  <a:lnTo>
                    <a:pt x="211" y="62070"/>
                  </a:lnTo>
                  <a:lnTo>
                    <a:pt x="2326" y="215"/>
                  </a:lnTo>
                  <a:lnTo>
                    <a:pt x="16174" y="688"/>
                  </a:lnTo>
                  <a:lnTo>
                    <a:pt x="16203" y="688"/>
                  </a:lnTo>
                  <a:lnTo>
                    <a:pt x="16203" y="484"/>
                  </a:lnTo>
                  <a:lnTo>
                    <a:pt x="16179" y="484"/>
                  </a:lnTo>
                  <a:lnTo>
                    <a:pt x="2233" y="6"/>
                  </a:lnTo>
                  <a:lnTo>
                    <a:pt x="21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72" name="Google Shape;1072;p35"/>
            <p:cNvSpPr/>
            <p:nvPr/>
          </p:nvSpPr>
          <p:spPr>
            <a:xfrm rot="860262">
              <a:off x="7542775" y="743126"/>
              <a:ext cx="342145" cy="70780"/>
            </a:xfrm>
            <a:custGeom>
              <a:avLst/>
              <a:gdLst/>
              <a:ahLst/>
              <a:cxnLst/>
              <a:rect l="l" t="t" r="r" b="b"/>
              <a:pathLst>
                <a:path w="10915" h="2258" extrusionOk="0">
                  <a:moveTo>
                    <a:pt x="1" y="1"/>
                  </a:moveTo>
                  <a:lnTo>
                    <a:pt x="1" y="206"/>
                  </a:lnTo>
                  <a:lnTo>
                    <a:pt x="10710" y="206"/>
                  </a:lnTo>
                  <a:lnTo>
                    <a:pt x="10710" y="2258"/>
                  </a:lnTo>
                  <a:lnTo>
                    <a:pt x="10914" y="2258"/>
                  </a:lnTo>
                  <a:lnTo>
                    <a:pt x="1091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73" name="Google Shape;1073;p35"/>
            <p:cNvSpPr/>
            <p:nvPr/>
          </p:nvSpPr>
          <p:spPr>
            <a:xfrm rot="860262">
              <a:off x="6203938" y="574732"/>
              <a:ext cx="1465442" cy="1952846"/>
            </a:xfrm>
            <a:custGeom>
              <a:avLst/>
              <a:gdLst/>
              <a:ahLst/>
              <a:cxnLst/>
              <a:rect l="l" t="t" r="r" b="b"/>
              <a:pathLst>
                <a:path w="46750" h="62299" extrusionOk="0">
                  <a:moveTo>
                    <a:pt x="0" y="1"/>
                  </a:moveTo>
                  <a:lnTo>
                    <a:pt x="0" y="62299"/>
                  </a:lnTo>
                  <a:lnTo>
                    <a:pt x="46749" y="62299"/>
                  </a:lnTo>
                  <a:lnTo>
                    <a:pt x="46749" y="20400"/>
                  </a:lnTo>
                  <a:lnTo>
                    <a:pt x="46545" y="20400"/>
                  </a:lnTo>
                  <a:lnTo>
                    <a:pt x="46545" y="62094"/>
                  </a:lnTo>
                  <a:lnTo>
                    <a:pt x="205" y="62094"/>
                  </a:lnTo>
                  <a:lnTo>
                    <a:pt x="205" y="206"/>
                  </a:lnTo>
                  <a:lnTo>
                    <a:pt x="7658" y="206"/>
                  </a:lnTo>
                  <a:lnTo>
                    <a:pt x="765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74" name="Google Shape;1074;p35"/>
            <p:cNvSpPr/>
            <p:nvPr/>
          </p:nvSpPr>
          <p:spPr>
            <a:xfrm rot="860262">
              <a:off x="6240274" y="821159"/>
              <a:ext cx="1281783" cy="1584464"/>
            </a:xfrm>
            <a:custGeom>
              <a:avLst/>
              <a:gdLst/>
              <a:ahLst/>
              <a:cxnLst/>
              <a:rect l="l" t="t" r="r" b="b"/>
              <a:pathLst>
                <a:path w="40891" h="50547" extrusionOk="0">
                  <a:moveTo>
                    <a:pt x="40686" y="200"/>
                  </a:moveTo>
                  <a:lnTo>
                    <a:pt x="40686" y="50347"/>
                  </a:lnTo>
                  <a:lnTo>
                    <a:pt x="205" y="50347"/>
                  </a:lnTo>
                  <a:lnTo>
                    <a:pt x="205" y="200"/>
                  </a:lnTo>
                  <a:close/>
                  <a:moveTo>
                    <a:pt x="0" y="0"/>
                  </a:moveTo>
                  <a:lnTo>
                    <a:pt x="0" y="50547"/>
                  </a:lnTo>
                  <a:lnTo>
                    <a:pt x="40890" y="50547"/>
                  </a:lnTo>
                  <a:lnTo>
                    <a:pt x="4089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75" name="Google Shape;1075;p35"/>
            <p:cNvSpPr/>
            <p:nvPr/>
          </p:nvSpPr>
          <p:spPr>
            <a:xfrm rot="860262">
              <a:off x="6403143" y="985467"/>
              <a:ext cx="1275389" cy="6457"/>
            </a:xfrm>
            <a:custGeom>
              <a:avLst/>
              <a:gdLst/>
              <a:ahLst/>
              <a:cxnLst/>
              <a:rect l="l" t="t" r="r" b="b"/>
              <a:pathLst>
                <a:path w="40687" h="206" extrusionOk="0">
                  <a:moveTo>
                    <a:pt x="1" y="1"/>
                  </a:moveTo>
                  <a:lnTo>
                    <a:pt x="1" y="205"/>
                  </a:lnTo>
                  <a:lnTo>
                    <a:pt x="40686" y="205"/>
                  </a:lnTo>
                  <a:lnTo>
                    <a:pt x="4068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76" name="Google Shape;1076;p35"/>
            <p:cNvSpPr/>
            <p:nvPr/>
          </p:nvSpPr>
          <p:spPr>
            <a:xfrm rot="860262">
              <a:off x="6418369" y="925974"/>
              <a:ext cx="1275389" cy="6301"/>
            </a:xfrm>
            <a:custGeom>
              <a:avLst/>
              <a:gdLst/>
              <a:ahLst/>
              <a:cxnLst/>
              <a:rect l="l" t="t" r="r" b="b"/>
              <a:pathLst>
                <a:path w="40687" h="201" extrusionOk="0">
                  <a:moveTo>
                    <a:pt x="1" y="0"/>
                  </a:moveTo>
                  <a:lnTo>
                    <a:pt x="1" y="200"/>
                  </a:lnTo>
                  <a:lnTo>
                    <a:pt x="40686" y="200"/>
                  </a:lnTo>
                  <a:lnTo>
                    <a:pt x="4068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77" name="Google Shape;1077;p35"/>
            <p:cNvSpPr/>
            <p:nvPr/>
          </p:nvSpPr>
          <p:spPr>
            <a:xfrm rot="860262">
              <a:off x="6755801" y="939709"/>
              <a:ext cx="6426" cy="1433813"/>
            </a:xfrm>
            <a:custGeom>
              <a:avLst/>
              <a:gdLst/>
              <a:ahLst/>
              <a:cxnLst/>
              <a:rect l="l" t="t" r="r" b="b"/>
              <a:pathLst>
                <a:path w="205" h="45741" extrusionOk="0">
                  <a:moveTo>
                    <a:pt x="0" y="0"/>
                  </a:moveTo>
                  <a:lnTo>
                    <a:pt x="0" y="45740"/>
                  </a:lnTo>
                  <a:lnTo>
                    <a:pt x="205" y="45740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78" name="Google Shape;1078;p35"/>
            <p:cNvSpPr/>
            <p:nvPr/>
          </p:nvSpPr>
          <p:spPr>
            <a:xfrm rot="860262">
              <a:off x="6322512" y="828962"/>
              <a:ext cx="6426" cy="1433813"/>
            </a:xfrm>
            <a:custGeom>
              <a:avLst/>
              <a:gdLst/>
              <a:ahLst/>
              <a:cxnLst/>
              <a:rect l="l" t="t" r="r" b="b"/>
              <a:pathLst>
                <a:path w="205" h="45741" extrusionOk="0">
                  <a:moveTo>
                    <a:pt x="0" y="0"/>
                  </a:moveTo>
                  <a:lnTo>
                    <a:pt x="0" y="45740"/>
                  </a:lnTo>
                  <a:lnTo>
                    <a:pt x="205" y="45740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79" name="Google Shape;1079;p35"/>
            <p:cNvSpPr/>
            <p:nvPr/>
          </p:nvSpPr>
          <p:spPr>
            <a:xfrm rot="860262">
              <a:off x="6829053" y="958436"/>
              <a:ext cx="6457" cy="1433813"/>
            </a:xfrm>
            <a:custGeom>
              <a:avLst/>
              <a:gdLst/>
              <a:ahLst/>
              <a:cxnLst/>
              <a:rect l="l" t="t" r="r" b="b"/>
              <a:pathLst>
                <a:path w="206" h="45741" extrusionOk="0">
                  <a:moveTo>
                    <a:pt x="1" y="0"/>
                  </a:moveTo>
                  <a:lnTo>
                    <a:pt x="1" y="45740"/>
                  </a:lnTo>
                  <a:lnTo>
                    <a:pt x="206" y="45740"/>
                  </a:lnTo>
                  <a:lnTo>
                    <a:pt x="20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80" name="Google Shape;1080;p35"/>
            <p:cNvSpPr/>
            <p:nvPr/>
          </p:nvSpPr>
          <p:spPr>
            <a:xfrm rot="860262">
              <a:off x="6906193" y="978153"/>
              <a:ext cx="6457" cy="1433813"/>
            </a:xfrm>
            <a:custGeom>
              <a:avLst/>
              <a:gdLst/>
              <a:ahLst/>
              <a:cxnLst/>
              <a:rect l="l" t="t" r="r" b="b"/>
              <a:pathLst>
                <a:path w="206" h="45741" extrusionOk="0">
                  <a:moveTo>
                    <a:pt x="0" y="0"/>
                  </a:moveTo>
                  <a:lnTo>
                    <a:pt x="0" y="45740"/>
                  </a:lnTo>
                  <a:lnTo>
                    <a:pt x="205" y="45740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81" name="Google Shape;1081;p35"/>
            <p:cNvSpPr/>
            <p:nvPr/>
          </p:nvSpPr>
          <p:spPr>
            <a:xfrm rot="860262">
              <a:off x="6983302" y="997862"/>
              <a:ext cx="6457" cy="1433813"/>
            </a:xfrm>
            <a:custGeom>
              <a:avLst/>
              <a:gdLst/>
              <a:ahLst/>
              <a:cxnLst/>
              <a:rect l="l" t="t" r="r" b="b"/>
              <a:pathLst>
                <a:path w="206" h="45741" extrusionOk="0">
                  <a:moveTo>
                    <a:pt x="1" y="0"/>
                  </a:moveTo>
                  <a:lnTo>
                    <a:pt x="1" y="45740"/>
                  </a:lnTo>
                  <a:lnTo>
                    <a:pt x="206" y="45740"/>
                  </a:lnTo>
                  <a:lnTo>
                    <a:pt x="20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82" name="Google Shape;1082;p35"/>
            <p:cNvSpPr/>
            <p:nvPr/>
          </p:nvSpPr>
          <p:spPr>
            <a:xfrm rot="860262">
              <a:off x="7162953" y="873010"/>
              <a:ext cx="6457" cy="82848"/>
            </a:xfrm>
            <a:custGeom>
              <a:avLst/>
              <a:gdLst/>
              <a:ahLst/>
              <a:cxnLst/>
              <a:rect l="l" t="t" r="r" b="b"/>
              <a:pathLst>
                <a:path w="206" h="2643" extrusionOk="0">
                  <a:moveTo>
                    <a:pt x="1" y="1"/>
                  </a:moveTo>
                  <a:lnTo>
                    <a:pt x="1" y="2643"/>
                  </a:lnTo>
                  <a:lnTo>
                    <a:pt x="205" y="2643"/>
                  </a:lnTo>
                  <a:lnTo>
                    <a:pt x="20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83" name="Google Shape;1083;p35"/>
            <p:cNvSpPr/>
            <p:nvPr/>
          </p:nvSpPr>
          <p:spPr>
            <a:xfrm rot="860262">
              <a:off x="7397883" y="1018355"/>
              <a:ext cx="6457" cy="61470"/>
            </a:xfrm>
            <a:custGeom>
              <a:avLst/>
              <a:gdLst/>
              <a:ahLst/>
              <a:cxnLst/>
              <a:rect l="l" t="t" r="r" b="b"/>
              <a:pathLst>
                <a:path w="206" h="1961" extrusionOk="0">
                  <a:moveTo>
                    <a:pt x="1" y="1"/>
                  </a:moveTo>
                  <a:lnTo>
                    <a:pt x="1" y="1960"/>
                  </a:lnTo>
                  <a:lnTo>
                    <a:pt x="206" y="1960"/>
                  </a:lnTo>
                  <a:lnTo>
                    <a:pt x="20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84" name="Google Shape;1084;p35"/>
            <p:cNvSpPr/>
            <p:nvPr/>
          </p:nvSpPr>
          <p:spPr>
            <a:xfrm rot="860262">
              <a:off x="6380251" y="1075028"/>
              <a:ext cx="1275389" cy="6457"/>
            </a:xfrm>
            <a:custGeom>
              <a:avLst/>
              <a:gdLst/>
              <a:ahLst/>
              <a:cxnLst/>
              <a:rect l="l" t="t" r="r" b="b"/>
              <a:pathLst>
                <a:path w="40687" h="206" extrusionOk="0">
                  <a:moveTo>
                    <a:pt x="1" y="1"/>
                  </a:moveTo>
                  <a:lnTo>
                    <a:pt x="1" y="205"/>
                  </a:lnTo>
                  <a:lnTo>
                    <a:pt x="40686" y="205"/>
                  </a:lnTo>
                  <a:lnTo>
                    <a:pt x="4068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85" name="Google Shape;1085;p35"/>
            <p:cNvSpPr/>
            <p:nvPr/>
          </p:nvSpPr>
          <p:spPr>
            <a:xfrm rot="860262">
              <a:off x="6356148" y="1169327"/>
              <a:ext cx="1275389" cy="6457"/>
            </a:xfrm>
            <a:custGeom>
              <a:avLst/>
              <a:gdLst/>
              <a:ahLst/>
              <a:cxnLst/>
              <a:rect l="l" t="t" r="r" b="b"/>
              <a:pathLst>
                <a:path w="40687" h="206" extrusionOk="0">
                  <a:moveTo>
                    <a:pt x="1" y="1"/>
                  </a:moveTo>
                  <a:lnTo>
                    <a:pt x="1" y="205"/>
                  </a:lnTo>
                  <a:lnTo>
                    <a:pt x="40686" y="205"/>
                  </a:lnTo>
                  <a:lnTo>
                    <a:pt x="4068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86" name="Google Shape;1086;p35"/>
            <p:cNvSpPr/>
            <p:nvPr/>
          </p:nvSpPr>
          <p:spPr>
            <a:xfrm rot="860262">
              <a:off x="6332046" y="1263625"/>
              <a:ext cx="1275389" cy="6457"/>
            </a:xfrm>
            <a:custGeom>
              <a:avLst/>
              <a:gdLst/>
              <a:ahLst/>
              <a:cxnLst/>
              <a:rect l="l" t="t" r="r" b="b"/>
              <a:pathLst>
                <a:path w="40687" h="206" extrusionOk="0">
                  <a:moveTo>
                    <a:pt x="1" y="0"/>
                  </a:moveTo>
                  <a:lnTo>
                    <a:pt x="1" y="205"/>
                  </a:lnTo>
                  <a:lnTo>
                    <a:pt x="40686" y="205"/>
                  </a:lnTo>
                  <a:lnTo>
                    <a:pt x="4068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87" name="Google Shape;1087;p35"/>
            <p:cNvSpPr/>
            <p:nvPr/>
          </p:nvSpPr>
          <p:spPr>
            <a:xfrm rot="860262">
              <a:off x="6307982" y="1357772"/>
              <a:ext cx="1275389" cy="6457"/>
            </a:xfrm>
            <a:custGeom>
              <a:avLst/>
              <a:gdLst/>
              <a:ahLst/>
              <a:cxnLst/>
              <a:rect l="l" t="t" r="r" b="b"/>
              <a:pathLst>
                <a:path w="40687" h="206" extrusionOk="0">
                  <a:moveTo>
                    <a:pt x="1" y="1"/>
                  </a:moveTo>
                  <a:lnTo>
                    <a:pt x="1" y="205"/>
                  </a:lnTo>
                  <a:lnTo>
                    <a:pt x="40686" y="205"/>
                  </a:lnTo>
                  <a:lnTo>
                    <a:pt x="4068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88" name="Google Shape;1088;p35"/>
            <p:cNvSpPr/>
            <p:nvPr/>
          </p:nvSpPr>
          <p:spPr>
            <a:xfrm rot="860262">
              <a:off x="6283879" y="1452071"/>
              <a:ext cx="1275389" cy="6457"/>
            </a:xfrm>
            <a:custGeom>
              <a:avLst/>
              <a:gdLst/>
              <a:ahLst/>
              <a:cxnLst/>
              <a:rect l="l" t="t" r="r" b="b"/>
              <a:pathLst>
                <a:path w="40687" h="206" extrusionOk="0">
                  <a:moveTo>
                    <a:pt x="1" y="0"/>
                  </a:moveTo>
                  <a:lnTo>
                    <a:pt x="1" y="205"/>
                  </a:lnTo>
                  <a:lnTo>
                    <a:pt x="40686" y="205"/>
                  </a:lnTo>
                  <a:lnTo>
                    <a:pt x="4068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89" name="Google Shape;1089;p35"/>
            <p:cNvSpPr/>
            <p:nvPr/>
          </p:nvSpPr>
          <p:spPr>
            <a:xfrm rot="860262">
              <a:off x="6259777" y="1546370"/>
              <a:ext cx="1275389" cy="6457"/>
            </a:xfrm>
            <a:custGeom>
              <a:avLst/>
              <a:gdLst/>
              <a:ahLst/>
              <a:cxnLst/>
              <a:rect l="l" t="t" r="r" b="b"/>
              <a:pathLst>
                <a:path w="40687" h="206" extrusionOk="0">
                  <a:moveTo>
                    <a:pt x="1" y="0"/>
                  </a:moveTo>
                  <a:lnTo>
                    <a:pt x="1" y="205"/>
                  </a:lnTo>
                  <a:lnTo>
                    <a:pt x="40686" y="205"/>
                  </a:lnTo>
                  <a:lnTo>
                    <a:pt x="4068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90" name="Google Shape;1090;p35"/>
            <p:cNvSpPr/>
            <p:nvPr/>
          </p:nvSpPr>
          <p:spPr>
            <a:xfrm rot="860262">
              <a:off x="6235678" y="1640669"/>
              <a:ext cx="1275389" cy="6426"/>
            </a:xfrm>
            <a:custGeom>
              <a:avLst/>
              <a:gdLst/>
              <a:ahLst/>
              <a:cxnLst/>
              <a:rect l="l" t="t" r="r" b="b"/>
              <a:pathLst>
                <a:path w="40687" h="205" extrusionOk="0">
                  <a:moveTo>
                    <a:pt x="1" y="0"/>
                  </a:moveTo>
                  <a:lnTo>
                    <a:pt x="1" y="205"/>
                  </a:lnTo>
                  <a:lnTo>
                    <a:pt x="40686" y="205"/>
                  </a:lnTo>
                  <a:lnTo>
                    <a:pt x="4068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91" name="Google Shape;1091;p35"/>
            <p:cNvSpPr/>
            <p:nvPr/>
          </p:nvSpPr>
          <p:spPr>
            <a:xfrm rot="860262">
              <a:off x="6211576" y="1734968"/>
              <a:ext cx="1275389" cy="6426"/>
            </a:xfrm>
            <a:custGeom>
              <a:avLst/>
              <a:gdLst/>
              <a:ahLst/>
              <a:cxnLst/>
              <a:rect l="l" t="t" r="r" b="b"/>
              <a:pathLst>
                <a:path w="40687" h="205" extrusionOk="0">
                  <a:moveTo>
                    <a:pt x="1" y="0"/>
                  </a:moveTo>
                  <a:lnTo>
                    <a:pt x="1" y="205"/>
                  </a:lnTo>
                  <a:lnTo>
                    <a:pt x="40686" y="205"/>
                  </a:lnTo>
                  <a:lnTo>
                    <a:pt x="4068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92" name="Google Shape;1092;p35"/>
            <p:cNvSpPr/>
            <p:nvPr/>
          </p:nvSpPr>
          <p:spPr>
            <a:xfrm rot="860262">
              <a:off x="6187473" y="1829267"/>
              <a:ext cx="1275389" cy="6426"/>
            </a:xfrm>
            <a:custGeom>
              <a:avLst/>
              <a:gdLst/>
              <a:ahLst/>
              <a:cxnLst/>
              <a:rect l="l" t="t" r="r" b="b"/>
              <a:pathLst>
                <a:path w="40687" h="205" extrusionOk="0">
                  <a:moveTo>
                    <a:pt x="1" y="0"/>
                  </a:moveTo>
                  <a:lnTo>
                    <a:pt x="1" y="205"/>
                  </a:lnTo>
                  <a:lnTo>
                    <a:pt x="40686" y="205"/>
                  </a:lnTo>
                  <a:lnTo>
                    <a:pt x="4068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93" name="Google Shape;1093;p35"/>
            <p:cNvSpPr/>
            <p:nvPr/>
          </p:nvSpPr>
          <p:spPr>
            <a:xfrm rot="860262">
              <a:off x="6163409" y="1923414"/>
              <a:ext cx="1275389" cy="6426"/>
            </a:xfrm>
            <a:custGeom>
              <a:avLst/>
              <a:gdLst/>
              <a:ahLst/>
              <a:cxnLst/>
              <a:rect l="l" t="t" r="r" b="b"/>
              <a:pathLst>
                <a:path w="40687" h="205" extrusionOk="0">
                  <a:moveTo>
                    <a:pt x="1" y="0"/>
                  </a:moveTo>
                  <a:lnTo>
                    <a:pt x="1" y="205"/>
                  </a:lnTo>
                  <a:lnTo>
                    <a:pt x="40686" y="205"/>
                  </a:lnTo>
                  <a:lnTo>
                    <a:pt x="4068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94" name="Google Shape;1094;p35"/>
            <p:cNvSpPr/>
            <p:nvPr/>
          </p:nvSpPr>
          <p:spPr>
            <a:xfrm rot="860262">
              <a:off x="6139307" y="2017713"/>
              <a:ext cx="1275389" cy="6426"/>
            </a:xfrm>
            <a:custGeom>
              <a:avLst/>
              <a:gdLst/>
              <a:ahLst/>
              <a:cxnLst/>
              <a:rect l="l" t="t" r="r" b="b"/>
              <a:pathLst>
                <a:path w="40687" h="205" extrusionOk="0">
                  <a:moveTo>
                    <a:pt x="1" y="0"/>
                  </a:moveTo>
                  <a:lnTo>
                    <a:pt x="1" y="205"/>
                  </a:lnTo>
                  <a:lnTo>
                    <a:pt x="40686" y="205"/>
                  </a:lnTo>
                  <a:lnTo>
                    <a:pt x="4068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95" name="Google Shape;1095;p35"/>
            <p:cNvSpPr/>
            <p:nvPr/>
          </p:nvSpPr>
          <p:spPr>
            <a:xfrm rot="860262">
              <a:off x="6115208" y="2111981"/>
              <a:ext cx="1275389" cy="6457"/>
            </a:xfrm>
            <a:custGeom>
              <a:avLst/>
              <a:gdLst/>
              <a:ahLst/>
              <a:cxnLst/>
              <a:rect l="l" t="t" r="r" b="b"/>
              <a:pathLst>
                <a:path w="40687" h="206" extrusionOk="0">
                  <a:moveTo>
                    <a:pt x="1" y="1"/>
                  </a:moveTo>
                  <a:lnTo>
                    <a:pt x="1" y="206"/>
                  </a:lnTo>
                  <a:lnTo>
                    <a:pt x="40686" y="206"/>
                  </a:lnTo>
                  <a:lnTo>
                    <a:pt x="4068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96" name="Google Shape;1096;p35"/>
            <p:cNvSpPr/>
            <p:nvPr/>
          </p:nvSpPr>
          <p:spPr>
            <a:xfrm rot="860262">
              <a:off x="6091106" y="2206280"/>
              <a:ext cx="1275389" cy="6457"/>
            </a:xfrm>
            <a:custGeom>
              <a:avLst/>
              <a:gdLst/>
              <a:ahLst/>
              <a:cxnLst/>
              <a:rect l="l" t="t" r="r" b="b"/>
              <a:pathLst>
                <a:path w="40687" h="206" extrusionOk="0">
                  <a:moveTo>
                    <a:pt x="1" y="1"/>
                  </a:moveTo>
                  <a:lnTo>
                    <a:pt x="1" y="206"/>
                  </a:lnTo>
                  <a:lnTo>
                    <a:pt x="40686" y="206"/>
                  </a:lnTo>
                  <a:lnTo>
                    <a:pt x="4068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97" name="Google Shape;1097;p35"/>
            <p:cNvSpPr/>
            <p:nvPr/>
          </p:nvSpPr>
          <p:spPr>
            <a:xfrm rot="860262">
              <a:off x="6067003" y="2300579"/>
              <a:ext cx="1275389" cy="6457"/>
            </a:xfrm>
            <a:custGeom>
              <a:avLst/>
              <a:gdLst/>
              <a:ahLst/>
              <a:cxnLst/>
              <a:rect l="l" t="t" r="r" b="b"/>
              <a:pathLst>
                <a:path w="40687" h="206" extrusionOk="0">
                  <a:moveTo>
                    <a:pt x="1" y="1"/>
                  </a:moveTo>
                  <a:lnTo>
                    <a:pt x="1" y="206"/>
                  </a:lnTo>
                  <a:lnTo>
                    <a:pt x="40686" y="206"/>
                  </a:lnTo>
                  <a:lnTo>
                    <a:pt x="4068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98" name="Google Shape;1098;p35"/>
            <p:cNvSpPr/>
            <p:nvPr/>
          </p:nvSpPr>
          <p:spPr>
            <a:xfrm rot="860262">
              <a:off x="7779004" y="849385"/>
              <a:ext cx="145322" cy="289107"/>
            </a:xfrm>
            <a:custGeom>
              <a:avLst/>
              <a:gdLst/>
              <a:ahLst/>
              <a:cxnLst/>
              <a:rect l="l" t="t" r="r" b="b"/>
              <a:pathLst>
                <a:path w="4636" h="9223" extrusionOk="0">
                  <a:moveTo>
                    <a:pt x="1370" y="0"/>
                  </a:moveTo>
                  <a:cubicBezTo>
                    <a:pt x="634" y="0"/>
                    <a:pt x="0" y="0"/>
                    <a:pt x="0" y="843"/>
                  </a:cubicBezTo>
                  <a:lnTo>
                    <a:pt x="0" y="9222"/>
                  </a:lnTo>
                  <a:lnTo>
                    <a:pt x="205" y="9222"/>
                  </a:lnTo>
                  <a:lnTo>
                    <a:pt x="205" y="843"/>
                  </a:lnTo>
                  <a:cubicBezTo>
                    <a:pt x="205" y="288"/>
                    <a:pt x="453" y="205"/>
                    <a:pt x="1370" y="205"/>
                  </a:cubicBezTo>
                  <a:cubicBezTo>
                    <a:pt x="1472" y="205"/>
                    <a:pt x="1579" y="229"/>
                    <a:pt x="1672" y="268"/>
                  </a:cubicBezTo>
                  <a:cubicBezTo>
                    <a:pt x="1935" y="375"/>
                    <a:pt x="2159" y="600"/>
                    <a:pt x="2379" y="814"/>
                  </a:cubicBezTo>
                  <a:cubicBezTo>
                    <a:pt x="2681" y="1111"/>
                    <a:pt x="2993" y="1423"/>
                    <a:pt x="3407" y="1423"/>
                  </a:cubicBezTo>
                  <a:cubicBezTo>
                    <a:pt x="4294" y="1423"/>
                    <a:pt x="4426" y="2145"/>
                    <a:pt x="4426" y="2569"/>
                  </a:cubicBezTo>
                  <a:lnTo>
                    <a:pt x="4426" y="9222"/>
                  </a:lnTo>
                  <a:lnTo>
                    <a:pt x="4631" y="9222"/>
                  </a:lnTo>
                  <a:lnTo>
                    <a:pt x="4636" y="2569"/>
                  </a:lnTo>
                  <a:cubicBezTo>
                    <a:pt x="4636" y="1726"/>
                    <a:pt x="4177" y="1224"/>
                    <a:pt x="3402" y="1224"/>
                  </a:cubicBezTo>
                  <a:cubicBezTo>
                    <a:pt x="3081" y="1219"/>
                    <a:pt x="2808" y="951"/>
                    <a:pt x="2525" y="668"/>
                  </a:cubicBezTo>
                  <a:cubicBezTo>
                    <a:pt x="2291" y="439"/>
                    <a:pt x="2047" y="195"/>
                    <a:pt x="1755" y="78"/>
                  </a:cubicBezTo>
                  <a:cubicBezTo>
                    <a:pt x="1633" y="29"/>
                    <a:pt x="1501" y="0"/>
                    <a:pt x="1370" y="0"/>
                  </a:cubicBezTo>
                  <a:close/>
                </a:path>
              </a:pathLst>
            </a:custGeom>
            <a:solidFill>
              <a:srgbClr val="0B35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99" name="Google Shape;1099;p35"/>
            <p:cNvSpPr/>
            <p:nvPr/>
          </p:nvSpPr>
          <p:spPr>
            <a:xfrm rot="860262">
              <a:off x="7707269" y="1129418"/>
              <a:ext cx="145165" cy="290330"/>
            </a:xfrm>
            <a:custGeom>
              <a:avLst/>
              <a:gdLst/>
              <a:ahLst/>
              <a:cxnLst/>
              <a:rect l="l" t="t" r="r" b="b"/>
              <a:pathLst>
                <a:path w="4631" h="9262" extrusionOk="0">
                  <a:moveTo>
                    <a:pt x="0" y="0"/>
                  </a:moveTo>
                  <a:lnTo>
                    <a:pt x="0" y="8423"/>
                  </a:lnTo>
                  <a:cubicBezTo>
                    <a:pt x="0" y="9261"/>
                    <a:pt x="639" y="9261"/>
                    <a:pt x="1370" y="9261"/>
                  </a:cubicBezTo>
                  <a:cubicBezTo>
                    <a:pt x="1497" y="9261"/>
                    <a:pt x="1628" y="9237"/>
                    <a:pt x="1745" y="9188"/>
                  </a:cubicBezTo>
                  <a:cubicBezTo>
                    <a:pt x="2042" y="9066"/>
                    <a:pt x="2286" y="8828"/>
                    <a:pt x="2520" y="8594"/>
                  </a:cubicBezTo>
                  <a:cubicBezTo>
                    <a:pt x="2808" y="8311"/>
                    <a:pt x="3076" y="8043"/>
                    <a:pt x="3402" y="8043"/>
                  </a:cubicBezTo>
                  <a:cubicBezTo>
                    <a:pt x="3734" y="8043"/>
                    <a:pt x="4007" y="7955"/>
                    <a:pt x="4207" y="7780"/>
                  </a:cubicBezTo>
                  <a:cubicBezTo>
                    <a:pt x="4484" y="7546"/>
                    <a:pt x="4631" y="7175"/>
                    <a:pt x="4631" y="6693"/>
                  </a:cubicBezTo>
                  <a:lnTo>
                    <a:pt x="4631" y="0"/>
                  </a:lnTo>
                  <a:lnTo>
                    <a:pt x="4426" y="0"/>
                  </a:lnTo>
                  <a:lnTo>
                    <a:pt x="4426" y="6697"/>
                  </a:lnTo>
                  <a:cubicBezTo>
                    <a:pt x="4426" y="7112"/>
                    <a:pt x="4304" y="7433"/>
                    <a:pt x="4075" y="7624"/>
                  </a:cubicBezTo>
                  <a:cubicBezTo>
                    <a:pt x="3914" y="7765"/>
                    <a:pt x="3685" y="7838"/>
                    <a:pt x="3407" y="7838"/>
                  </a:cubicBezTo>
                  <a:cubicBezTo>
                    <a:pt x="2993" y="7838"/>
                    <a:pt x="2681" y="8150"/>
                    <a:pt x="2379" y="8447"/>
                  </a:cubicBezTo>
                  <a:cubicBezTo>
                    <a:pt x="2159" y="8672"/>
                    <a:pt x="1930" y="8891"/>
                    <a:pt x="1672" y="8998"/>
                  </a:cubicBezTo>
                  <a:cubicBezTo>
                    <a:pt x="1575" y="9037"/>
                    <a:pt x="1472" y="9057"/>
                    <a:pt x="1370" y="9057"/>
                  </a:cubicBezTo>
                  <a:cubicBezTo>
                    <a:pt x="453" y="9057"/>
                    <a:pt x="205" y="8979"/>
                    <a:pt x="205" y="8423"/>
                  </a:cubicBezTo>
                  <a:lnTo>
                    <a:pt x="20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00" name="Google Shape;1100;p35"/>
            <p:cNvSpPr/>
            <p:nvPr/>
          </p:nvSpPr>
          <p:spPr>
            <a:xfrm rot="860262">
              <a:off x="7671003" y="1362728"/>
              <a:ext cx="88647" cy="507466"/>
            </a:xfrm>
            <a:custGeom>
              <a:avLst/>
              <a:gdLst/>
              <a:ahLst/>
              <a:cxnLst/>
              <a:rect l="l" t="t" r="r" b="b"/>
              <a:pathLst>
                <a:path w="2828" h="16189" extrusionOk="0">
                  <a:moveTo>
                    <a:pt x="2599" y="1"/>
                  </a:moveTo>
                  <a:lnTo>
                    <a:pt x="2457" y="152"/>
                  </a:lnTo>
                  <a:cubicBezTo>
                    <a:pt x="2477" y="171"/>
                    <a:pt x="2623" y="381"/>
                    <a:pt x="2623" y="1351"/>
                  </a:cubicBezTo>
                  <a:cubicBezTo>
                    <a:pt x="2623" y="2033"/>
                    <a:pt x="2589" y="6406"/>
                    <a:pt x="2560" y="9925"/>
                  </a:cubicBezTo>
                  <a:cubicBezTo>
                    <a:pt x="2540" y="12240"/>
                    <a:pt x="2526" y="14073"/>
                    <a:pt x="2526" y="14263"/>
                  </a:cubicBezTo>
                  <a:cubicBezTo>
                    <a:pt x="2526" y="14477"/>
                    <a:pt x="2496" y="14629"/>
                    <a:pt x="2438" y="14746"/>
                  </a:cubicBezTo>
                  <a:cubicBezTo>
                    <a:pt x="2379" y="14867"/>
                    <a:pt x="2253" y="15028"/>
                    <a:pt x="1853" y="15028"/>
                  </a:cubicBezTo>
                  <a:cubicBezTo>
                    <a:pt x="1166" y="15028"/>
                    <a:pt x="1" y="15272"/>
                    <a:pt x="1" y="16188"/>
                  </a:cubicBezTo>
                  <a:lnTo>
                    <a:pt x="205" y="16188"/>
                  </a:lnTo>
                  <a:cubicBezTo>
                    <a:pt x="205" y="15433"/>
                    <a:pt x="1239" y="15233"/>
                    <a:pt x="1853" y="15233"/>
                  </a:cubicBezTo>
                  <a:cubicBezTo>
                    <a:pt x="2233" y="15233"/>
                    <a:pt x="2496" y="15096"/>
                    <a:pt x="2623" y="14838"/>
                  </a:cubicBezTo>
                  <a:cubicBezTo>
                    <a:pt x="2696" y="14692"/>
                    <a:pt x="2725" y="14512"/>
                    <a:pt x="2725" y="14263"/>
                  </a:cubicBezTo>
                  <a:cubicBezTo>
                    <a:pt x="2725" y="14073"/>
                    <a:pt x="2745" y="12152"/>
                    <a:pt x="2764" y="9925"/>
                  </a:cubicBezTo>
                  <a:cubicBezTo>
                    <a:pt x="2794" y="6406"/>
                    <a:pt x="2828" y="2033"/>
                    <a:pt x="2828" y="1351"/>
                  </a:cubicBezTo>
                  <a:cubicBezTo>
                    <a:pt x="2828" y="420"/>
                    <a:pt x="2696" y="123"/>
                    <a:pt x="2618" y="25"/>
                  </a:cubicBezTo>
                  <a:lnTo>
                    <a:pt x="259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01" name="Google Shape;1101;p35"/>
            <p:cNvSpPr/>
            <p:nvPr/>
          </p:nvSpPr>
          <p:spPr>
            <a:xfrm rot="860262">
              <a:off x="7556906" y="1808761"/>
              <a:ext cx="88647" cy="508187"/>
            </a:xfrm>
            <a:custGeom>
              <a:avLst/>
              <a:gdLst/>
              <a:ahLst/>
              <a:cxnLst/>
              <a:rect l="l" t="t" r="r" b="b"/>
              <a:pathLst>
                <a:path w="2828" h="16212" extrusionOk="0">
                  <a:moveTo>
                    <a:pt x="2526" y="0"/>
                  </a:moveTo>
                  <a:lnTo>
                    <a:pt x="2526" y="107"/>
                  </a:lnTo>
                  <a:lnTo>
                    <a:pt x="2438" y="151"/>
                  </a:lnTo>
                  <a:lnTo>
                    <a:pt x="2457" y="180"/>
                  </a:lnTo>
                  <a:cubicBezTo>
                    <a:pt x="2462" y="180"/>
                    <a:pt x="2623" y="366"/>
                    <a:pt x="2623" y="1375"/>
                  </a:cubicBezTo>
                  <a:cubicBezTo>
                    <a:pt x="2623" y="2057"/>
                    <a:pt x="2589" y="6434"/>
                    <a:pt x="2560" y="9948"/>
                  </a:cubicBezTo>
                  <a:cubicBezTo>
                    <a:pt x="2540" y="12269"/>
                    <a:pt x="2521" y="14101"/>
                    <a:pt x="2521" y="14291"/>
                  </a:cubicBezTo>
                  <a:cubicBezTo>
                    <a:pt x="2521" y="14750"/>
                    <a:pt x="2409" y="15057"/>
                    <a:pt x="1853" y="15057"/>
                  </a:cubicBezTo>
                  <a:lnTo>
                    <a:pt x="1789" y="15057"/>
                  </a:lnTo>
                  <a:cubicBezTo>
                    <a:pt x="966" y="15071"/>
                    <a:pt x="1" y="15383"/>
                    <a:pt x="1" y="16212"/>
                  </a:cubicBezTo>
                  <a:lnTo>
                    <a:pt x="205" y="16212"/>
                  </a:lnTo>
                  <a:cubicBezTo>
                    <a:pt x="205" y="15315"/>
                    <a:pt x="1634" y="15261"/>
                    <a:pt x="1794" y="15256"/>
                  </a:cubicBezTo>
                  <a:lnTo>
                    <a:pt x="1848" y="15256"/>
                  </a:lnTo>
                  <a:cubicBezTo>
                    <a:pt x="2638" y="15256"/>
                    <a:pt x="2725" y="14706"/>
                    <a:pt x="2725" y="14287"/>
                  </a:cubicBezTo>
                  <a:cubicBezTo>
                    <a:pt x="2725" y="14101"/>
                    <a:pt x="2740" y="12176"/>
                    <a:pt x="2759" y="9948"/>
                  </a:cubicBezTo>
                  <a:cubicBezTo>
                    <a:pt x="2789" y="6434"/>
                    <a:pt x="2828" y="2057"/>
                    <a:pt x="2828" y="1375"/>
                  </a:cubicBezTo>
                  <a:cubicBezTo>
                    <a:pt x="2828" y="351"/>
                    <a:pt x="2667" y="93"/>
                    <a:pt x="2599" y="29"/>
                  </a:cubicBezTo>
                  <a:lnTo>
                    <a:pt x="2589" y="39"/>
                  </a:lnTo>
                  <a:lnTo>
                    <a:pt x="252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02" name="Google Shape;1102;p35"/>
            <p:cNvSpPr/>
            <p:nvPr/>
          </p:nvSpPr>
          <p:spPr>
            <a:xfrm rot="860262">
              <a:off x="7014784" y="439523"/>
              <a:ext cx="275973" cy="120589"/>
            </a:xfrm>
            <a:custGeom>
              <a:avLst/>
              <a:gdLst/>
              <a:ahLst/>
              <a:cxnLst/>
              <a:rect l="l" t="t" r="r" b="b"/>
              <a:pathLst>
                <a:path w="8804" h="3847" extrusionOk="0">
                  <a:moveTo>
                    <a:pt x="8599" y="205"/>
                  </a:moveTo>
                  <a:lnTo>
                    <a:pt x="8599" y="3646"/>
                  </a:lnTo>
                  <a:lnTo>
                    <a:pt x="201" y="3646"/>
                  </a:lnTo>
                  <a:lnTo>
                    <a:pt x="201" y="205"/>
                  </a:lnTo>
                  <a:close/>
                  <a:moveTo>
                    <a:pt x="1" y="0"/>
                  </a:moveTo>
                  <a:lnTo>
                    <a:pt x="1" y="3846"/>
                  </a:lnTo>
                  <a:lnTo>
                    <a:pt x="8804" y="3846"/>
                  </a:lnTo>
                  <a:lnTo>
                    <a:pt x="8804" y="0"/>
                  </a:lnTo>
                  <a:close/>
                </a:path>
              </a:pathLst>
            </a:custGeom>
            <a:solidFill>
              <a:srgbClr val="0B35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03" name="Google Shape;1103;p35"/>
            <p:cNvSpPr/>
            <p:nvPr/>
          </p:nvSpPr>
          <p:spPr>
            <a:xfrm rot="860262">
              <a:off x="7025336" y="467939"/>
              <a:ext cx="269547" cy="6457"/>
            </a:xfrm>
            <a:custGeom>
              <a:avLst/>
              <a:gdLst/>
              <a:ahLst/>
              <a:cxnLst/>
              <a:rect l="l" t="t" r="r" b="b"/>
              <a:pathLst>
                <a:path w="8599" h="206" extrusionOk="0">
                  <a:moveTo>
                    <a:pt x="0" y="1"/>
                  </a:moveTo>
                  <a:lnTo>
                    <a:pt x="0" y="205"/>
                  </a:lnTo>
                  <a:lnTo>
                    <a:pt x="8598" y="205"/>
                  </a:lnTo>
                  <a:lnTo>
                    <a:pt x="8598" y="1"/>
                  </a:lnTo>
                  <a:close/>
                </a:path>
              </a:pathLst>
            </a:custGeom>
            <a:solidFill>
              <a:srgbClr val="0B35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04" name="Google Shape;1104;p35"/>
            <p:cNvSpPr/>
            <p:nvPr/>
          </p:nvSpPr>
          <p:spPr>
            <a:xfrm rot="860262">
              <a:off x="7017162" y="499919"/>
              <a:ext cx="269547" cy="6457"/>
            </a:xfrm>
            <a:custGeom>
              <a:avLst/>
              <a:gdLst/>
              <a:ahLst/>
              <a:cxnLst/>
              <a:rect l="l" t="t" r="r" b="b"/>
              <a:pathLst>
                <a:path w="8599" h="206" extrusionOk="0">
                  <a:moveTo>
                    <a:pt x="0" y="0"/>
                  </a:moveTo>
                  <a:lnTo>
                    <a:pt x="0" y="205"/>
                  </a:lnTo>
                  <a:lnTo>
                    <a:pt x="8598" y="205"/>
                  </a:lnTo>
                  <a:lnTo>
                    <a:pt x="8598" y="0"/>
                  </a:lnTo>
                  <a:close/>
                </a:path>
              </a:pathLst>
            </a:custGeom>
            <a:solidFill>
              <a:srgbClr val="0B35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05" name="Google Shape;1105;p35"/>
            <p:cNvSpPr/>
            <p:nvPr/>
          </p:nvSpPr>
          <p:spPr>
            <a:xfrm rot="860262">
              <a:off x="7008988" y="531898"/>
              <a:ext cx="269547" cy="6457"/>
            </a:xfrm>
            <a:custGeom>
              <a:avLst/>
              <a:gdLst/>
              <a:ahLst/>
              <a:cxnLst/>
              <a:rect l="l" t="t" r="r" b="b"/>
              <a:pathLst>
                <a:path w="8599" h="206" extrusionOk="0">
                  <a:moveTo>
                    <a:pt x="0" y="0"/>
                  </a:moveTo>
                  <a:lnTo>
                    <a:pt x="0" y="205"/>
                  </a:lnTo>
                  <a:lnTo>
                    <a:pt x="8598" y="205"/>
                  </a:lnTo>
                  <a:lnTo>
                    <a:pt x="8598" y="0"/>
                  </a:lnTo>
                  <a:close/>
                </a:path>
              </a:pathLst>
            </a:custGeom>
            <a:solidFill>
              <a:srgbClr val="0B35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06" name="Google Shape;1106;p35"/>
            <p:cNvSpPr/>
            <p:nvPr/>
          </p:nvSpPr>
          <p:spPr>
            <a:xfrm rot="860262">
              <a:off x="7672788" y="844254"/>
              <a:ext cx="257040" cy="247323"/>
            </a:xfrm>
            <a:custGeom>
              <a:avLst/>
              <a:gdLst/>
              <a:ahLst/>
              <a:cxnLst/>
              <a:rect l="l" t="t" r="r" b="b"/>
              <a:pathLst>
                <a:path w="8200" h="7890" extrusionOk="0">
                  <a:moveTo>
                    <a:pt x="3956" y="505"/>
                  </a:moveTo>
                  <a:cubicBezTo>
                    <a:pt x="5345" y="505"/>
                    <a:pt x="6597" y="1347"/>
                    <a:pt x="7127" y="2631"/>
                  </a:cubicBezTo>
                  <a:cubicBezTo>
                    <a:pt x="7658" y="3917"/>
                    <a:pt x="7366" y="5399"/>
                    <a:pt x="6381" y="6384"/>
                  </a:cubicBezTo>
                  <a:cubicBezTo>
                    <a:pt x="5723" y="7042"/>
                    <a:pt x="4842" y="7391"/>
                    <a:pt x="3946" y="7391"/>
                  </a:cubicBezTo>
                  <a:cubicBezTo>
                    <a:pt x="3502" y="7391"/>
                    <a:pt x="3054" y="7305"/>
                    <a:pt x="2628" y="7129"/>
                  </a:cubicBezTo>
                  <a:cubicBezTo>
                    <a:pt x="1341" y="6593"/>
                    <a:pt x="498" y="5341"/>
                    <a:pt x="503" y="3947"/>
                  </a:cubicBezTo>
                  <a:cubicBezTo>
                    <a:pt x="503" y="2046"/>
                    <a:pt x="2043" y="505"/>
                    <a:pt x="3944" y="505"/>
                  </a:cubicBezTo>
                  <a:cubicBezTo>
                    <a:pt x="3948" y="505"/>
                    <a:pt x="3952" y="505"/>
                    <a:pt x="3956" y="505"/>
                  </a:cubicBezTo>
                  <a:close/>
                  <a:moveTo>
                    <a:pt x="3944" y="1"/>
                  </a:moveTo>
                  <a:cubicBezTo>
                    <a:pt x="3436" y="1"/>
                    <a:pt x="2925" y="99"/>
                    <a:pt x="2438" y="301"/>
                  </a:cubicBezTo>
                  <a:cubicBezTo>
                    <a:pt x="961" y="910"/>
                    <a:pt x="1" y="2348"/>
                    <a:pt x="1" y="3947"/>
                  </a:cubicBezTo>
                  <a:cubicBezTo>
                    <a:pt x="1" y="6125"/>
                    <a:pt x="1765" y="7890"/>
                    <a:pt x="3944" y="7890"/>
                  </a:cubicBezTo>
                  <a:cubicBezTo>
                    <a:pt x="5538" y="7890"/>
                    <a:pt x="6976" y="6930"/>
                    <a:pt x="7590" y="5458"/>
                  </a:cubicBezTo>
                  <a:cubicBezTo>
                    <a:pt x="8199" y="3981"/>
                    <a:pt x="7863" y="2284"/>
                    <a:pt x="6737" y="1158"/>
                  </a:cubicBezTo>
                  <a:cubicBezTo>
                    <a:pt x="5980" y="402"/>
                    <a:pt x="4970" y="1"/>
                    <a:pt x="394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07" name="Google Shape;1107;p35"/>
            <p:cNvSpPr/>
            <p:nvPr/>
          </p:nvSpPr>
          <p:spPr>
            <a:xfrm rot="860262">
              <a:off x="6518389" y="2444513"/>
              <a:ext cx="15172" cy="29842"/>
            </a:xfrm>
            <a:custGeom>
              <a:avLst/>
              <a:gdLst/>
              <a:ahLst/>
              <a:cxnLst/>
              <a:rect l="l" t="t" r="r" b="b"/>
              <a:pathLst>
                <a:path w="484" h="952" extrusionOk="0">
                  <a:moveTo>
                    <a:pt x="108" y="1"/>
                  </a:moveTo>
                  <a:lnTo>
                    <a:pt x="1" y="45"/>
                  </a:lnTo>
                  <a:lnTo>
                    <a:pt x="376" y="951"/>
                  </a:lnTo>
                  <a:cubicBezTo>
                    <a:pt x="410" y="937"/>
                    <a:pt x="444" y="922"/>
                    <a:pt x="483" y="908"/>
                  </a:cubicBezTo>
                  <a:lnTo>
                    <a:pt x="108" y="1"/>
                  </a:lnTo>
                  <a:close/>
                </a:path>
              </a:pathLst>
            </a:custGeom>
            <a:solidFill>
              <a:srgbClr val="617E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08" name="Google Shape;1108;p35"/>
            <p:cNvSpPr/>
            <p:nvPr/>
          </p:nvSpPr>
          <p:spPr>
            <a:xfrm rot="860262">
              <a:off x="7562859" y="755342"/>
              <a:ext cx="469380" cy="423677"/>
            </a:xfrm>
            <a:custGeom>
              <a:avLst/>
              <a:gdLst/>
              <a:ahLst/>
              <a:cxnLst/>
              <a:rect l="l" t="t" r="r" b="b"/>
              <a:pathLst>
                <a:path w="14974" h="13516" extrusionOk="0">
                  <a:moveTo>
                    <a:pt x="7450" y="590"/>
                  </a:moveTo>
                  <a:cubicBezTo>
                    <a:pt x="9054" y="590"/>
                    <a:pt x="10630" y="1217"/>
                    <a:pt x="11810" y="2395"/>
                  </a:cubicBezTo>
                  <a:cubicBezTo>
                    <a:pt x="13570" y="4159"/>
                    <a:pt x="14096" y="6806"/>
                    <a:pt x="13146" y="9107"/>
                  </a:cubicBezTo>
                  <a:cubicBezTo>
                    <a:pt x="12191" y="11412"/>
                    <a:pt x="9944" y="12914"/>
                    <a:pt x="7453" y="12914"/>
                  </a:cubicBezTo>
                  <a:cubicBezTo>
                    <a:pt x="4051" y="12914"/>
                    <a:pt x="1292" y="10155"/>
                    <a:pt x="1292" y="6753"/>
                  </a:cubicBezTo>
                  <a:cubicBezTo>
                    <a:pt x="1292" y="4262"/>
                    <a:pt x="2793" y="2015"/>
                    <a:pt x="5094" y="1059"/>
                  </a:cubicBezTo>
                  <a:cubicBezTo>
                    <a:pt x="5856" y="743"/>
                    <a:pt x="6656" y="590"/>
                    <a:pt x="7450" y="590"/>
                  </a:cubicBezTo>
                  <a:close/>
                  <a:moveTo>
                    <a:pt x="7459" y="1"/>
                  </a:moveTo>
                  <a:cubicBezTo>
                    <a:pt x="6161" y="1"/>
                    <a:pt x="4851" y="374"/>
                    <a:pt x="3700" y="1147"/>
                  </a:cubicBezTo>
                  <a:cubicBezTo>
                    <a:pt x="3159" y="1508"/>
                    <a:pt x="2676" y="1947"/>
                    <a:pt x="2267" y="2444"/>
                  </a:cubicBezTo>
                  <a:cubicBezTo>
                    <a:pt x="0" y="5168"/>
                    <a:pt x="229" y="9185"/>
                    <a:pt x="2783" y="11637"/>
                  </a:cubicBezTo>
                  <a:cubicBezTo>
                    <a:pt x="4089" y="12887"/>
                    <a:pt x="5773" y="13515"/>
                    <a:pt x="7460" y="13515"/>
                  </a:cubicBezTo>
                  <a:cubicBezTo>
                    <a:pt x="9080" y="13515"/>
                    <a:pt x="10701" y="12936"/>
                    <a:pt x="11991" y="11773"/>
                  </a:cubicBezTo>
                  <a:cubicBezTo>
                    <a:pt x="14623" y="9394"/>
                    <a:pt x="14974" y="5393"/>
                    <a:pt x="12790" y="2600"/>
                  </a:cubicBezTo>
                  <a:cubicBezTo>
                    <a:pt x="11465" y="901"/>
                    <a:pt x="9476" y="1"/>
                    <a:pt x="745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09" name="Google Shape;1109;p35"/>
            <p:cNvSpPr/>
            <p:nvPr/>
          </p:nvSpPr>
          <p:spPr>
            <a:xfrm rot="860262">
              <a:off x="7588538" y="771736"/>
              <a:ext cx="401390" cy="386218"/>
            </a:xfrm>
            <a:custGeom>
              <a:avLst/>
              <a:gdLst/>
              <a:ahLst/>
              <a:cxnLst/>
              <a:rect l="l" t="t" r="r" b="b"/>
              <a:pathLst>
                <a:path w="12805" h="12321" extrusionOk="0">
                  <a:moveTo>
                    <a:pt x="6647" y="2216"/>
                  </a:moveTo>
                  <a:cubicBezTo>
                    <a:pt x="7156" y="2216"/>
                    <a:pt x="7668" y="2314"/>
                    <a:pt x="8155" y="2516"/>
                  </a:cubicBezTo>
                  <a:cubicBezTo>
                    <a:pt x="9627" y="3125"/>
                    <a:pt x="10587" y="4563"/>
                    <a:pt x="10592" y="6162"/>
                  </a:cubicBezTo>
                  <a:cubicBezTo>
                    <a:pt x="10592" y="8340"/>
                    <a:pt x="8823" y="10105"/>
                    <a:pt x="6644" y="10105"/>
                  </a:cubicBezTo>
                  <a:cubicBezTo>
                    <a:pt x="5050" y="10105"/>
                    <a:pt x="3612" y="9145"/>
                    <a:pt x="3003" y="7673"/>
                  </a:cubicBezTo>
                  <a:cubicBezTo>
                    <a:pt x="2389" y="6196"/>
                    <a:pt x="2730" y="4499"/>
                    <a:pt x="3856" y="3373"/>
                  </a:cubicBezTo>
                  <a:cubicBezTo>
                    <a:pt x="4609" y="2617"/>
                    <a:pt x="5620" y="2216"/>
                    <a:pt x="6647" y="2216"/>
                  </a:cubicBezTo>
                  <a:close/>
                  <a:moveTo>
                    <a:pt x="6644" y="0"/>
                  </a:moveTo>
                  <a:cubicBezTo>
                    <a:pt x="4153" y="0"/>
                    <a:pt x="1906" y="1502"/>
                    <a:pt x="951" y="3802"/>
                  </a:cubicBezTo>
                  <a:cubicBezTo>
                    <a:pt x="0" y="6108"/>
                    <a:pt x="527" y="8755"/>
                    <a:pt x="2291" y="10519"/>
                  </a:cubicBezTo>
                  <a:cubicBezTo>
                    <a:pt x="3467" y="11695"/>
                    <a:pt x="5042" y="12321"/>
                    <a:pt x="6644" y="12321"/>
                  </a:cubicBezTo>
                  <a:cubicBezTo>
                    <a:pt x="7439" y="12321"/>
                    <a:pt x="8240" y="12167"/>
                    <a:pt x="9003" y="11850"/>
                  </a:cubicBezTo>
                  <a:cubicBezTo>
                    <a:pt x="11304" y="10899"/>
                    <a:pt x="12805" y="8652"/>
                    <a:pt x="12805" y="6162"/>
                  </a:cubicBezTo>
                  <a:cubicBezTo>
                    <a:pt x="12805" y="2759"/>
                    <a:pt x="10046" y="0"/>
                    <a:pt x="664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0" name="Google Shape;1110;p35"/>
            <p:cNvSpPr/>
            <p:nvPr/>
          </p:nvSpPr>
          <p:spPr>
            <a:xfrm rot="860262">
              <a:off x="7688506" y="859944"/>
              <a:ext cx="224471" cy="215945"/>
            </a:xfrm>
            <a:custGeom>
              <a:avLst/>
              <a:gdLst/>
              <a:ahLst/>
              <a:cxnLst/>
              <a:rect l="l" t="t" r="r" b="b"/>
              <a:pathLst>
                <a:path w="7161" h="6889" extrusionOk="0">
                  <a:moveTo>
                    <a:pt x="3454" y="0"/>
                  </a:moveTo>
                  <a:cubicBezTo>
                    <a:pt x="3450" y="0"/>
                    <a:pt x="3446" y="0"/>
                    <a:pt x="3442" y="0"/>
                  </a:cubicBezTo>
                  <a:cubicBezTo>
                    <a:pt x="1541" y="0"/>
                    <a:pt x="1" y="1541"/>
                    <a:pt x="1" y="3442"/>
                  </a:cubicBezTo>
                  <a:cubicBezTo>
                    <a:pt x="1" y="4836"/>
                    <a:pt x="839" y="6093"/>
                    <a:pt x="2126" y="6624"/>
                  </a:cubicBezTo>
                  <a:cubicBezTo>
                    <a:pt x="2552" y="6802"/>
                    <a:pt x="3000" y="6888"/>
                    <a:pt x="3444" y="6888"/>
                  </a:cubicBezTo>
                  <a:cubicBezTo>
                    <a:pt x="4340" y="6888"/>
                    <a:pt x="5222" y="6537"/>
                    <a:pt x="5884" y="5879"/>
                  </a:cubicBezTo>
                  <a:cubicBezTo>
                    <a:pt x="6868" y="4894"/>
                    <a:pt x="7161" y="3412"/>
                    <a:pt x="6630" y="2126"/>
                  </a:cubicBezTo>
                  <a:cubicBezTo>
                    <a:pt x="6095" y="838"/>
                    <a:pt x="4843" y="0"/>
                    <a:pt x="345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1" name="Google Shape;1111;p35"/>
            <p:cNvSpPr/>
            <p:nvPr/>
          </p:nvSpPr>
          <p:spPr>
            <a:xfrm rot="860262">
              <a:off x="6515310" y="2406493"/>
              <a:ext cx="51063" cy="91155"/>
            </a:xfrm>
            <a:custGeom>
              <a:avLst/>
              <a:gdLst/>
              <a:ahLst/>
              <a:cxnLst/>
              <a:rect l="l" t="t" r="r" b="b"/>
              <a:pathLst>
                <a:path w="1629" h="2908" extrusionOk="0">
                  <a:moveTo>
                    <a:pt x="430" y="1"/>
                  </a:moveTo>
                  <a:cubicBezTo>
                    <a:pt x="118" y="235"/>
                    <a:pt x="1" y="659"/>
                    <a:pt x="152" y="1024"/>
                  </a:cubicBezTo>
                  <a:lnTo>
                    <a:pt x="274" y="1317"/>
                  </a:lnTo>
                  <a:lnTo>
                    <a:pt x="381" y="1273"/>
                  </a:lnTo>
                  <a:lnTo>
                    <a:pt x="756" y="2185"/>
                  </a:lnTo>
                  <a:cubicBezTo>
                    <a:pt x="717" y="2199"/>
                    <a:pt x="683" y="2214"/>
                    <a:pt x="649" y="2224"/>
                  </a:cubicBezTo>
                  <a:lnTo>
                    <a:pt x="708" y="2370"/>
                  </a:lnTo>
                  <a:cubicBezTo>
                    <a:pt x="845" y="2697"/>
                    <a:pt x="1170" y="2908"/>
                    <a:pt x="1521" y="2908"/>
                  </a:cubicBezTo>
                  <a:cubicBezTo>
                    <a:pt x="1557" y="2908"/>
                    <a:pt x="1593" y="2906"/>
                    <a:pt x="1629" y="2901"/>
                  </a:cubicBezTo>
                  <a:lnTo>
                    <a:pt x="43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2" name="Google Shape;1112;p35"/>
            <p:cNvSpPr/>
            <p:nvPr/>
          </p:nvSpPr>
          <p:spPr>
            <a:xfrm rot="860262">
              <a:off x="6526360" y="2406583"/>
              <a:ext cx="64981" cy="96453"/>
            </a:xfrm>
            <a:custGeom>
              <a:avLst/>
              <a:gdLst/>
              <a:ahLst/>
              <a:cxnLst/>
              <a:rect l="l" t="t" r="r" b="b"/>
              <a:pathLst>
                <a:path w="2073" h="3077" extrusionOk="0">
                  <a:moveTo>
                    <a:pt x="527" y="0"/>
                  </a:moveTo>
                  <a:cubicBezTo>
                    <a:pt x="415" y="0"/>
                    <a:pt x="303" y="20"/>
                    <a:pt x="196" y="64"/>
                  </a:cubicBezTo>
                  <a:cubicBezTo>
                    <a:pt x="128" y="93"/>
                    <a:pt x="59" y="132"/>
                    <a:pt x="1" y="176"/>
                  </a:cubicBezTo>
                  <a:lnTo>
                    <a:pt x="1200" y="3076"/>
                  </a:lnTo>
                  <a:cubicBezTo>
                    <a:pt x="1273" y="3066"/>
                    <a:pt x="1346" y="3047"/>
                    <a:pt x="1414" y="3018"/>
                  </a:cubicBezTo>
                  <a:cubicBezTo>
                    <a:pt x="1863" y="2832"/>
                    <a:pt x="2072" y="2325"/>
                    <a:pt x="1892" y="1882"/>
                  </a:cubicBezTo>
                  <a:lnTo>
                    <a:pt x="1332" y="537"/>
                  </a:lnTo>
                  <a:cubicBezTo>
                    <a:pt x="1200" y="210"/>
                    <a:pt x="878" y="0"/>
                    <a:pt x="52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3" name="Google Shape;1113;p35"/>
            <p:cNvSpPr/>
            <p:nvPr/>
          </p:nvSpPr>
          <p:spPr>
            <a:xfrm rot="860262">
              <a:off x="6894703" y="2374130"/>
              <a:ext cx="42380" cy="94760"/>
            </a:xfrm>
            <a:custGeom>
              <a:avLst/>
              <a:gdLst/>
              <a:ahLst/>
              <a:cxnLst/>
              <a:rect l="l" t="t" r="r" b="b"/>
              <a:pathLst>
                <a:path w="1352" h="3023" extrusionOk="0">
                  <a:moveTo>
                    <a:pt x="12" y="0"/>
                  </a:moveTo>
                  <a:cubicBezTo>
                    <a:pt x="8" y="0"/>
                    <a:pt x="5" y="0"/>
                    <a:pt x="1" y="0"/>
                  </a:cubicBezTo>
                  <a:lnTo>
                    <a:pt x="6" y="0"/>
                  </a:lnTo>
                  <a:lnTo>
                    <a:pt x="844" y="3022"/>
                  </a:lnTo>
                  <a:cubicBezTo>
                    <a:pt x="1185" y="2823"/>
                    <a:pt x="1351" y="2423"/>
                    <a:pt x="1244" y="2043"/>
                  </a:cubicBezTo>
                  <a:lnTo>
                    <a:pt x="854" y="639"/>
                  </a:lnTo>
                  <a:cubicBezTo>
                    <a:pt x="748" y="262"/>
                    <a:pt x="402" y="0"/>
                    <a:pt x="1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4" name="Google Shape;1114;p35"/>
            <p:cNvSpPr/>
            <p:nvPr/>
          </p:nvSpPr>
          <p:spPr>
            <a:xfrm rot="860262">
              <a:off x="6865143" y="2368413"/>
              <a:ext cx="56267" cy="98741"/>
            </a:xfrm>
            <a:custGeom>
              <a:avLst/>
              <a:gdLst/>
              <a:ahLst/>
              <a:cxnLst/>
              <a:rect l="l" t="t" r="r" b="b"/>
              <a:pathLst>
                <a:path w="1795" h="3150" extrusionOk="0">
                  <a:moveTo>
                    <a:pt x="956" y="0"/>
                  </a:moveTo>
                  <a:cubicBezTo>
                    <a:pt x="878" y="0"/>
                    <a:pt x="805" y="15"/>
                    <a:pt x="732" y="34"/>
                  </a:cubicBezTo>
                  <a:cubicBezTo>
                    <a:pt x="269" y="161"/>
                    <a:pt x="0" y="644"/>
                    <a:pt x="127" y="1107"/>
                  </a:cubicBezTo>
                  <a:lnTo>
                    <a:pt x="517" y="2511"/>
                  </a:lnTo>
                  <a:cubicBezTo>
                    <a:pt x="624" y="2886"/>
                    <a:pt x="966" y="3149"/>
                    <a:pt x="1355" y="3149"/>
                  </a:cubicBezTo>
                  <a:cubicBezTo>
                    <a:pt x="1433" y="3149"/>
                    <a:pt x="1516" y="3134"/>
                    <a:pt x="1589" y="3115"/>
                  </a:cubicBezTo>
                  <a:cubicBezTo>
                    <a:pt x="1663" y="3096"/>
                    <a:pt x="1731" y="3066"/>
                    <a:pt x="1794" y="3022"/>
                  </a:cubicBezTo>
                  <a:lnTo>
                    <a:pt x="9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5" name="Google Shape;1115;p35"/>
            <p:cNvSpPr/>
            <p:nvPr/>
          </p:nvSpPr>
          <p:spPr>
            <a:xfrm rot="860262">
              <a:off x="6189620" y="1549429"/>
              <a:ext cx="450322" cy="905784"/>
            </a:xfrm>
            <a:custGeom>
              <a:avLst/>
              <a:gdLst/>
              <a:ahLst/>
              <a:cxnLst/>
              <a:rect l="l" t="t" r="r" b="b"/>
              <a:pathLst>
                <a:path w="14366" h="28896" extrusionOk="0">
                  <a:moveTo>
                    <a:pt x="927" y="0"/>
                  </a:moveTo>
                  <a:lnTo>
                    <a:pt x="1" y="336"/>
                  </a:lnTo>
                  <a:cubicBezTo>
                    <a:pt x="357" y="1531"/>
                    <a:pt x="6147" y="21203"/>
                    <a:pt x="7200" y="24328"/>
                  </a:cubicBezTo>
                  <a:cubicBezTo>
                    <a:pt x="7858" y="26268"/>
                    <a:pt x="8423" y="27935"/>
                    <a:pt x="9895" y="28607"/>
                  </a:cubicBezTo>
                  <a:cubicBezTo>
                    <a:pt x="10329" y="28794"/>
                    <a:pt x="10794" y="28895"/>
                    <a:pt x="11264" y="28895"/>
                  </a:cubicBezTo>
                  <a:cubicBezTo>
                    <a:pt x="11286" y="28895"/>
                    <a:pt x="11307" y="28895"/>
                    <a:pt x="11329" y="28895"/>
                  </a:cubicBezTo>
                  <a:cubicBezTo>
                    <a:pt x="12172" y="28895"/>
                    <a:pt x="13166" y="28656"/>
                    <a:pt x="14365" y="28173"/>
                  </a:cubicBezTo>
                  <a:lnTo>
                    <a:pt x="13990" y="27267"/>
                  </a:lnTo>
                  <a:cubicBezTo>
                    <a:pt x="12919" y="27696"/>
                    <a:pt x="12037" y="27911"/>
                    <a:pt x="11328" y="27911"/>
                  </a:cubicBezTo>
                  <a:cubicBezTo>
                    <a:pt x="10933" y="27911"/>
                    <a:pt x="10591" y="27845"/>
                    <a:pt x="10300" y="27710"/>
                  </a:cubicBezTo>
                  <a:cubicBezTo>
                    <a:pt x="9213" y="27218"/>
                    <a:pt x="8711" y="25736"/>
                    <a:pt x="8131" y="24016"/>
                  </a:cubicBezTo>
                  <a:cubicBezTo>
                    <a:pt x="7049" y="20828"/>
                    <a:pt x="985" y="215"/>
                    <a:pt x="927" y="5"/>
                  </a:cubicBezTo>
                  <a:lnTo>
                    <a:pt x="92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6" name="Google Shape;1116;p35"/>
            <p:cNvSpPr/>
            <p:nvPr/>
          </p:nvSpPr>
          <p:spPr>
            <a:xfrm rot="860262">
              <a:off x="6840497" y="1469951"/>
              <a:ext cx="355279" cy="966126"/>
            </a:xfrm>
            <a:custGeom>
              <a:avLst/>
              <a:gdLst/>
              <a:ahLst/>
              <a:cxnLst/>
              <a:rect l="l" t="t" r="r" b="b"/>
              <a:pathLst>
                <a:path w="11334" h="30821" extrusionOk="0">
                  <a:moveTo>
                    <a:pt x="922" y="0"/>
                  </a:moveTo>
                  <a:lnTo>
                    <a:pt x="1" y="336"/>
                  </a:lnTo>
                  <a:cubicBezTo>
                    <a:pt x="113" y="609"/>
                    <a:pt x="8033" y="20501"/>
                    <a:pt x="9150" y="23670"/>
                  </a:cubicBezTo>
                  <a:cubicBezTo>
                    <a:pt x="9749" y="25381"/>
                    <a:pt x="10266" y="26857"/>
                    <a:pt x="9720" y="27920"/>
                  </a:cubicBezTo>
                  <a:cubicBezTo>
                    <a:pt x="9301" y="28729"/>
                    <a:pt x="8224" y="29368"/>
                    <a:pt x="6430" y="29879"/>
                  </a:cubicBezTo>
                  <a:lnTo>
                    <a:pt x="6698" y="30820"/>
                  </a:lnTo>
                  <a:cubicBezTo>
                    <a:pt x="8794" y="30226"/>
                    <a:pt x="10032" y="29451"/>
                    <a:pt x="10588" y="28373"/>
                  </a:cubicBezTo>
                  <a:cubicBezTo>
                    <a:pt x="11333" y="26935"/>
                    <a:pt x="10748" y="25268"/>
                    <a:pt x="10071" y="23348"/>
                  </a:cubicBezTo>
                  <a:cubicBezTo>
                    <a:pt x="8969" y="20204"/>
                    <a:pt x="1273" y="863"/>
                    <a:pt x="92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7" name="Google Shape;1117;p35"/>
            <p:cNvSpPr/>
            <p:nvPr/>
          </p:nvSpPr>
          <p:spPr>
            <a:xfrm rot="860262">
              <a:off x="7370516" y="447465"/>
              <a:ext cx="390701" cy="315846"/>
            </a:xfrm>
            <a:custGeom>
              <a:avLst/>
              <a:gdLst/>
              <a:ahLst/>
              <a:cxnLst/>
              <a:rect l="l" t="t" r="r" b="b"/>
              <a:pathLst>
                <a:path w="12464" h="10076" extrusionOk="0">
                  <a:moveTo>
                    <a:pt x="0" y="1"/>
                  </a:moveTo>
                  <a:cubicBezTo>
                    <a:pt x="2403" y="1229"/>
                    <a:pt x="4231" y="4573"/>
                    <a:pt x="4231" y="4573"/>
                  </a:cubicBezTo>
                  <a:cubicBezTo>
                    <a:pt x="6917" y="6284"/>
                    <a:pt x="9169" y="8077"/>
                    <a:pt x="11031" y="10076"/>
                  </a:cubicBezTo>
                  <a:cubicBezTo>
                    <a:pt x="11440" y="9579"/>
                    <a:pt x="11923" y="9140"/>
                    <a:pt x="12464" y="8779"/>
                  </a:cubicBezTo>
                  <a:cubicBezTo>
                    <a:pt x="9339" y="5421"/>
                    <a:pt x="5006" y="2379"/>
                    <a:pt x="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8" name="Google Shape;1118;p35"/>
            <p:cNvSpPr/>
            <p:nvPr/>
          </p:nvSpPr>
          <p:spPr>
            <a:xfrm rot="860262">
              <a:off x="6618389" y="260892"/>
              <a:ext cx="911583" cy="892932"/>
            </a:xfrm>
            <a:custGeom>
              <a:avLst/>
              <a:gdLst/>
              <a:ahLst/>
              <a:cxnLst/>
              <a:rect l="l" t="t" r="r" b="b"/>
              <a:pathLst>
                <a:path w="29081" h="28486" extrusionOk="0">
                  <a:moveTo>
                    <a:pt x="14833" y="1960"/>
                  </a:moveTo>
                  <a:cubicBezTo>
                    <a:pt x="21603" y="1960"/>
                    <a:pt x="27116" y="7473"/>
                    <a:pt x="27116" y="14243"/>
                  </a:cubicBezTo>
                  <a:cubicBezTo>
                    <a:pt x="27116" y="21018"/>
                    <a:pt x="21608" y="26526"/>
                    <a:pt x="14833" y="26526"/>
                  </a:cubicBezTo>
                  <a:cubicBezTo>
                    <a:pt x="8063" y="26526"/>
                    <a:pt x="2550" y="21018"/>
                    <a:pt x="2550" y="14243"/>
                  </a:cubicBezTo>
                  <a:cubicBezTo>
                    <a:pt x="2550" y="13229"/>
                    <a:pt x="2677" y="12220"/>
                    <a:pt x="2925" y="11236"/>
                  </a:cubicBezTo>
                  <a:cubicBezTo>
                    <a:pt x="3335" y="10076"/>
                    <a:pt x="3812" y="8940"/>
                    <a:pt x="4358" y="7838"/>
                  </a:cubicBezTo>
                  <a:cubicBezTo>
                    <a:pt x="6591" y="4188"/>
                    <a:pt x="10558" y="1965"/>
                    <a:pt x="14833" y="1960"/>
                  </a:cubicBezTo>
                  <a:close/>
                  <a:moveTo>
                    <a:pt x="14860" y="0"/>
                  </a:moveTo>
                  <a:cubicBezTo>
                    <a:pt x="14850" y="0"/>
                    <a:pt x="14839" y="1"/>
                    <a:pt x="14828" y="1"/>
                  </a:cubicBezTo>
                  <a:cubicBezTo>
                    <a:pt x="9666" y="1"/>
                    <a:pt x="5138" y="2759"/>
                    <a:pt x="2643" y="6878"/>
                  </a:cubicBezTo>
                  <a:cubicBezTo>
                    <a:pt x="2638" y="6888"/>
                    <a:pt x="2633" y="6893"/>
                    <a:pt x="2633" y="6903"/>
                  </a:cubicBezTo>
                  <a:cubicBezTo>
                    <a:pt x="1921" y="8077"/>
                    <a:pt x="1385" y="9345"/>
                    <a:pt x="1044" y="10675"/>
                  </a:cubicBezTo>
                  <a:cubicBezTo>
                    <a:pt x="776" y="11431"/>
                    <a:pt x="542" y="12191"/>
                    <a:pt x="342" y="12956"/>
                  </a:cubicBezTo>
                  <a:cubicBezTo>
                    <a:pt x="342" y="12961"/>
                    <a:pt x="342" y="12966"/>
                    <a:pt x="342" y="12966"/>
                  </a:cubicBezTo>
                  <a:cubicBezTo>
                    <a:pt x="1" y="15023"/>
                    <a:pt x="1346" y="18825"/>
                    <a:pt x="1346" y="18825"/>
                  </a:cubicBezTo>
                  <a:cubicBezTo>
                    <a:pt x="3257" y="24435"/>
                    <a:pt x="8579" y="28486"/>
                    <a:pt x="14833" y="28486"/>
                  </a:cubicBezTo>
                  <a:cubicBezTo>
                    <a:pt x="22686" y="28486"/>
                    <a:pt x="29076" y="22100"/>
                    <a:pt x="29076" y="14243"/>
                  </a:cubicBezTo>
                  <a:cubicBezTo>
                    <a:pt x="29081" y="11592"/>
                    <a:pt x="28335" y="8994"/>
                    <a:pt x="26931" y="6742"/>
                  </a:cubicBezTo>
                  <a:cubicBezTo>
                    <a:pt x="26931" y="6742"/>
                    <a:pt x="25103" y="3398"/>
                    <a:pt x="22690" y="2170"/>
                  </a:cubicBezTo>
                  <a:cubicBezTo>
                    <a:pt x="22608" y="2126"/>
                    <a:pt x="22525" y="2092"/>
                    <a:pt x="22442" y="2053"/>
                  </a:cubicBezTo>
                  <a:cubicBezTo>
                    <a:pt x="21959" y="1828"/>
                    <a:pt x="21472" y="1604"/>
                    <a:pt x="20975" y="1390"/>
                  </a:cubicBezTo>
                  <a:lnTo>
                    <a:pt x="20975" y="1395"/>
                  </a:lnTo>
                  <a:cubicBezTo>
                    <a:pt x="19064" y="478"/>
                    <a:pt x="16975" y="0"/>
                    <a:pt x="1486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9" name="Google Shape;1119;p35"/>
            <p:cNvSpPr/>
            <p:nvPr/>
          </p:nvSpPr>
          <p:spPr>
            <a:xfrm rot="860262">
              <a:off x="6374114" y="594327"/>
              <a:ext cx="710684" cy="1020041"/>
            </a:xfrm>
            <a:custGeom>
              <a:avLst/>
              <a:gdLst/>
              <a:ahLst/>
              <a:cxnLst/>
              <a:rect l="l" t="t" r="r" b="b"/>
              <a:pathLst>
                <a:path w="22672" h="32541" extrusionOk="0">
                  <a:moveTo>
                    <a:pt x="4651" y="0"/>
                  </a:moveTo>
                  <a:cubicBezTo>
                    <a:pt x="3038" y="6093"/>
                    <a:pt x="3350" y="12381"/>
                    <a:pt x="5631" y="17991"/>
                  </a:cubicBezTo>
                  <a:cubicBezTo>
                    <a:pt x="3705" y="19200"/>
                    <a:pt x="2185" y="21003"/>
                    <a:pt x="1263" y="23231"/>
                  </a:cubicBezTo>
                  <a:cubicBezTo>
                    <a:pt x="45" y="26155"/>
                    <a:pt x="1" y="29460"/>
                    <a:pt x="1132" y="32541"/>
                  </a:cubicBezTo>
                  <a:lnTo>
                    <a:pt x="1522" y="32399"/>
                  </a:lnTo>
                  <a:lnTo>
                    <a:pt x="2448" y="32063"/>
                  </a:lnTo>
                  <a:lnTo>
                    <a:pt x="2974" y="31868"/>
                  </a:lnTo>
                  <a:cubicBezTo>
                    <a:pt x="2009" y="29251"/>
                    <a:pt x="2048" y="26448"/>
                    <a:pt x="3077" y="23982"/>
                  </a:cubicBezTo>
                  <a:cubicBezTo>
                    <a:pt x="4090" y="21540"/>
                    <a:pt x="5952" y="19717"/>
                    <a:pt x="8326" y="18844"/>
                  </a:cubicBezTo>
                  <a:cubicBezTo>
                    <a:pt x="9312" y="18483"/>
                    <a:pt x="10337" y="18304"/>
                    <a:pt x="11369" y="18304"/>
                  </a:cubicBezTo>
                  <a:cubicBezTo>
                    <a:pt x="12817" y="18304"/>
                    <a:pt x="14277" y="18658"/>
                    <a:pt x="15652" y="19361"/>
                  </a:cubicBezTo>
                  <a:cubicBezTo>
                    <a:pt x="18026" y="20584"/>
                    <a:pt x="19868" y="22695"/>
                    <a:pt x="20829" y="25312"/>
                  </a:cubicBezTo>
                  <a:lnTo>
                    <a:pt x="21297" y="25142"/>
                  </a:lnTo>
                  <a:lnTo>
                    <a:pt x="22218" y="24805"/>
                  </a:lnTo>
                  <a:lnTo>
                    <a:pt x="22671" y="24635"/>
                  </a:lnTo>
                  <a:cubicBezTo>
                    <a:pt x="21540" y="21554"/>
                    <a:pt x="19366" y="19063"/>
                    <a:pt x="16544" y="17621"/>
                  </a:cubicBezTo>
                  <a:cubicBezTo>
                    <a:pt x="14886" y="16769"/>
                    <a:pt x="13121" y="16340"/>
                    <a:pt x="11366" y="16340"/>
                  </a:cubicBezTo>
                  <a:cubicBezTo>
                    <a:pt x="10108" y="16340"/>
                    <a:pt x="8855" y="16560"/>
                    <a:pt x="7649" y="17002"/>
                  </a:cubicBezTo>
                  <a:cubicBezTo>
                    <a:pt x="7561" y="17036"/>
                    <a:pt x="7478" y="17075"/>
                    <a:pt x="7390" y="17104"/>
                  </a:cubicBezTo>
                  <a:cubicBezTo>
                    <a:pt x="5977" y="13565"/>
                    <a:pt x="5402" y="9729"/>
                    <a:pt x="5660" y="5859"/>
                  </a:cubicBezTo>
                  <a:cubicBezTo>
                    <a:pt x="5660" y="5859"/>
                    <a:pt x="4315" y="2057"/>
                    <a:pt x="465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20" name="Google Shape;1120;p35"/>
            <p:cNvSpPr/>
            <p:nvPr/>
          </p:nvSpPr>
          <p:spPr>
            <a:xfrm rot="860262">
              <a:off x="6388186" y="451645"/>
              <a:ext cx="1198214" cy="1229529"/>
            </a:xfrm>
            <a:custGeom>
              <a:avLst/>
              <a:gdLst/>
              <a:ahLst/>
              <a:cxnLst/>
              <a:rect l="l" t="t" r="r" b="b"/>
              <a:pathLst>
                <a:path w="38225" h="39224" extrusionOk="0">
                  <a:moveTo>
                    <a:pt x="31030" y="0"/>
                  </a:moveTo>
                  <a:lnTo>
                    <a:pt x="31269" y="380"/>
                  </a:lnTo>
                  <a:cubicBezTo>
                    <a:pt x="32658" y="2613"/>
                    <a:pt x="33399" y="5196"/>
                    <a:pt x="33394" y="7828"/>
                  </a:cubicBezTo>
                  <a:cubicBezTo>
                    <a:pt x="33394" y="15627"/>
                    <a:pt x="27053" y="21973"/>
                    <a:pt x="19254" y="21973"/>
                  </a:cubicBezTo>
                  <a:cubicBezTo>
                    <a:pt x="13200" y="21968"/>
                    <a:pt x="7814" y="18113"/>
                    <a:pt x="5864" y="12376"/>
                  </a:cubicBezTo>
                  <a:lnTo>
                    <a:pt x="5704" y="11893"/>
                  </a:lnTo>
                  <a:lnTo>
                    <a:pt x="5670" y="12400"/>
                  </a:lnTo>
                  <a:cubicBezTo>
                    <a:pt x="5406" y="16353"/>
                    <a:pt x="5991" y="20150"/>
                    <a:pt x="7410" y="23694"/>
                  </a:cubicBezTo>
                  <a:lnTo>
                    <a:pt x="7444" y="23791"/>
                  </a:lnTo>
                  <a:lnTo>
                    <a:pt x="7536" y="23757"/>
                  </a:lnTo>
                  <a:cubicBezTo>
                    <a:pt x="7575" y="23743"/>
                    <a:pt x="7614" y="23728"/>
                    <a:pt x="7658" y="23709"/>
                  </a:cubicBezTo>
                  <a:cubicBezTo>
                    <a:pt x="7702" y="23694"/>
                    <a:pt x="7746" y="23674"/>
                    <a:pt x="7795" y="23655"/>
                  </a:cubicBezTo>
                  <a:cubicBezTo>
                    <a:pt x="8988" y="23216"/>
                    <a:pt x="10228" y="22998"/>
                    <a:pt x="11473" y="22998"/>
                  </a:cubicBezTo>
                  <a:cubicBezTo>
                    <a:pt x="13213" y="22998"/>
                    <a:pt x="14962" y="23423"/>
                    <a:pt x="16607" y="24264"/>
                  </a:cubicBezTo>
                  <a:cubicBezTo>
                    <a:pt x="19376" y="25683"/>
                    <a:pt x="21521" y="28120"/>
                    <a:pt x="22651" y="31132"/>
                  </a:cubicBezTo>
                  <a:lnTo>
                    <a:pt x="20999" y="31736"/>
                  </a:lnTo>
                  <a:cubicBezTo>
                    <a:pt x="20024" y="29138"/>
                    <a:pt x="18182" y="27047"/>
                    <a:pt x="15808" y="25829"/>
                  </a:cubicBezTo>
                  <a:cubicBezTo>
                    <a:pt x="14416" y="25116"/>
                    <a:pt x="12938" y="24755"/>
                    <a:pt x="11470" y="24755"/>
                  </a:cubicBezTo>
                  <a:cubicBezTo>
                    <a:pt x="10429" y="24755"/>
                    <a:pt x="9394" y="24936"/>
                    <a:pt x="8399" y="25302"/>
                  </a:cubicBezTo>
                  <a:cubicBezTo>
                    <a:pt x="5996" y="26185"/>
                    <a:pt x="4110" y="28032"/>
                    <a:pt x="3086" y="30494"/>
                  </a:cubicBezTo>
                  <a:cubicBezTo>
                    <a:pt x="2063" y="32955"/>
                    <a:pt x="2014" y="35748"/>
                    <a:pt x="2950" y="38361"/>
                  </a:cubicBezTo>
                  <a:lnTo>
                    <a:pt x="1297" y="38965"/>
                  </a:lnTo>
                  <a:cubicBezTo>
                    <a:pt x="210" y="35933"/>
                    <a:pt x="269" y="32692"/>
                    <a:pt x="1463" y="29821"/>
                  </a:cubicBezTo>
                  <a:cubicBezTo>
                    <a:pt x="2375" y="27627"/>
                    <a:pt x="3871" y="25834"/>
                    <a:pt x="5791" y="24630"/>
                  </a:cubicBezTo>
                  <a:lnTo>
                    <a:pt x="5864" y="24586"/>
                  </a:lnTo>
                  <a:lnTo>
                    <a:pt x="5835" y="24508"/>
                  </a:lnTo>
                  <a:cubicBezTo>
                    <a:pt x="3564" y="18922"/>
                    <a:pt x="3227" y="12722"/>
                    <a:pt x="4860" y="6580"/>
                  </a:cubicBezTo>
                  <a:lnTo>
                    <a:pt x="4661" y="6527"/>
                  </a:lnTo>
                  <a:lnTo>
                    <a:pt x="4661" y="6527"/>
                  </a:lnTo>
                  <a:cubicBezTo>
                    <a:pt x="3028" y="12683"/>
                    <a:pt x="3359" y="18893"/>
                    <a:pt x="5611" y="24498"/>
                  </a:cubicBezTo>
                  <a:cubicBezTo>
                    <a:pt x="3691" y="25727"/>
                    <a:pt x="2189" y="27540"/>
                    <a:pt x="1278" y="29738"/>
                  </a:cubicBezTo>
                  <a:cubicBezTo>
                    <a:pt x="49" y="32687"/>
                    <a:pt x="1" y="36021"/>
                    <a:pt x="1141" y="39131"/>
                  </a:cubicBezTo>
                  <a:lnTo>
                    <a:pt x="1175" y="39223"/>
                  </a:lnTo>
                  <a:lnTo>
                    <a:pt x="3213" y="38482"/>
                  </a:lnTo>
                  <a:lnTo>
                    <a:pt x="3179" y="38390"/>
                  </a:lnTo>
                  <a:cubicBezTo>
                    <a:pt x="2223" y="35797"/>
                    <a:pt x="2262" y="33023"/>
                    <a:pt x="3276" y="30576"/>
                  </a:cubicBezTo>
                  <a:cubicBezTo>
                    <a:pt x="4280" y="28164"/>
                    <a:pt x="6123" y="26355"/>
                    <a:pt x="8467" y="25497"/>
                  </a:cubicBezTo>
                  <a:cubicBezTo>
                    <a:pt x="9445" y="25139"/>
                    <a:pt x="10460" y="24960"/>
                    <a:pt x="11480" y="24960"/>
                  </a:cubicBezTo>
                  <a:cubicBezTo>
                    <a:pt x="12912" y="24960"/>
                    <a:pt x="14355" y="25312"/>
                    <a:pt x="15715" y="26009"/>
                  </a:cubicBezTo>
                  <a:cubicBezTo>
                    <a:pt x="18075" y="27218"/>
                    <a:pt x="19897" y="29309"/>
                    <a:pt x="20848" y="31902"/>
                  </a:cubicBezTo>
                  <a:lnTo>
                    <a:pt x="20882" y="32000"/>
                  </a:lnTo>
                  <a:lnTo>
                    <a:pt x="22915" y="31254"/>
                  </a:lnTo>
                  <a:lnTo>
                    <a:pt x="22881" y="31156"/>
                  </a:lnTo>
                  <a:cubicBezTo>
                    <a:pt x="21740" y="28052"/>
                    <a:pt x="19547" y="25536"/>
                    <a:pt x="16705" y="24084"/>
                  </a:cubicBezTo>
                  <a:cubicBezTo>
                    <a:pt x="15030" y="23227"/>
                    <a:pt x="13250" y="22794"/>
                    <a:pt x="11479" y="22794"/>
                  </a:cubicBezTo>
                  <a:cubicBezTo>
                    <a:pt x="10208" y="22794"/>
                    <a:pt x="8941" y="23017"/>
                    <a:pt x="7722" y="23465"/>
                  </a:cubicBezTo>
                  <a:cubicBezTo>
                    <a:pt x="7678" y="23479"/>
                    <a:pt x="7629" y="23499"/>
                    <a:pt x="7580" y="23518"/>
                  </a:cubicBezTo>
                  <a:lnTo>
                    <a:pt x="7561" y="23528"/>
                  </a:lnTo>
                  <a:cubicBezTo>
                    <a:pt x="6240" y="20189"/>
                    <a:pt x="5665" y="16621"/>
                    <a:pt x="5845" y="12917"/>
                  </a:cubicBezTo>
                  <a:lnTo>
                    <a:pt x="5845" y="12917"/>
                  </a:lnTo>
                  <a:cubicBezTo>
                    <a:pt x="7956" y="18488"/>
                    <a:pt x="13293" y="22178"/>
                    <a:pt x="19254" y="22178"/>
                  </a:cubicBezTo>
                  <a:cubicBezTo>
                    <a:pt x="27165" y="22178"/>
                    <a:pt x="33599" y="15744"/>
                    <a:pt x="33599" y="7833"/>
                  </a:cubicBezTo>
                  <a:cubicBezTo>
                    <a:pt x="33599" y="5308"/>
                    <a:pt x="32936" y="2832"/>
                    <a:pt x="31669" y="653"/>
                  </a:cubicBezTo>
                  <a:lnTo>
                    <a:pt x="31669" y="653"/>
                  </a:lnTo>
                  <a:cubicBezTo>
                    <a:pt x="34252" y="2330"/>
                    <a:pt x="36353" y="4051"/>
                    <a:pt x="38078" y="5903"/>
                  </a:cubicBezTo>
                  <a:lnTo>
                    <a:pt x="38225" y="5761"/>
                  </a:lnTo>
                  <a:cubicBezTo>
                    <a:pt x="36407" y="3812"/>
                    <a:pt x="34179" y="2008"/>
                    <a:pt x="31410" y="244"/>
                  </a:cubicBezTo>
                  <a:lnTo>
                    <a:pt x="3103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21" name="Google Shape;1121;p35"/>
            <p:cNvSpPr/>
            <p:nvPr/>
          </p:nvSpPr>
          <p:spPr>
            <a:xfrm rot="860262">
              <a:off x="6689668" y="240854"/>
              <a:ext cx="697519" cy="410104"/>
            </a:xfrm>
            <a:custGeom>
              <a:avLst/>
              <a:gdLst/>
              <a:ahLst/>
              <a:cxnLst/>
              <a:rect l="l" t="t" r="r" b="b"/>
              <a:pathLst>
                <a:path w="22252" h="13083" extrusionOk="0">
                  <a:moveTo>
                    <a:pt x="14622" y="0"/>
                  </a:moveTo>
                  <a:cubicBezTo>
                    <a:pt x="14611" y="0"/>
                    <a:pt x="14600" y="0"/>
                    <a:pt x="14589" y="0"/>
                  </a:cubicBezTo>
                  <a:cubicBezTo>
                    <a:pt x="9573" y="0"/>
                    <a:pt x="5016" y="2544"/>
                    <a:pt x="2374" y="6824"/>
                  </a:cubicBezTo>
                  <a:lnTo>
                    <a:pt x="2364" y="6814"/>
                  </a:lnTo>
                  <a:lnTo>
                    <a:pt x="2301" y="6946"/>
                  </a:lnTo>
                  <a:cubicBezTo>
                    <a:pt x="1585" y="8125"/>
                    <a:pt x="1048" y="9403"/>
                    <a:pt x="702" y="10738"/>
                  </a:cubicBezTo>
                  <a:cubicBezTo>
                    <a:pt x="444" y="11474"/>
                    <a:pt x="210" y="12244"/>
                    <a:pt x="0" y="13029"/>
                  </a:cubicBezTo>
                  <a:lnTo>
                    <a:pt x="195" y="13083"/>
                  </a:lnTo>
                  <a:cubicBezTo>
                    <a:pt x="405" y="12303"/>
                    <a:pt x="639" y="11537"/>
                    <a:pt x="897" y="10797"/>
                  </a:cubicBezTo>
                  <a:cubicBezTo>
                    <a:pt x="1238" y="9481"/>
                    <a:pt x="1770" y="8218"/>
                    <a:pt x="2477" y="7058"/>
                  </a:cubicBezTo>
                  <a:lnTo>
                    <a:pt x="2481" y="7048"/>
                  </a:lnTo>
                  <a:lnTo>
                    <a:pt x="2491" y="7034"/>
                  </a:lnTo>
                  <a:cubicBezTo>
                    <a:pt x="5084" y="2754"/>
                    <a:pt x="9608" y="200"/>
                    <a:pt x="14589" y="200"/>
                  </a:cubicBezTo>
                  <a:cubicBezTo>
                    <a:pt x="14600" y="200"/>
                    <a:pt x="14610" y="200"/>
                    <a:pt x="14621" y="200"/>
                  </a:cubicBezTo>
                  <a:cubicBezTo>
                    <a:pt x="16726" y="200"/>
                    <a:pt x="18800" y="677"/>
                    <a:pt x="20697" y="1589"/>
                  </a:cubicBezTo>
                  <a:lnTo>
                    <a:pt x="20789" y="1628"/>
                  </a:lnTo>
                  <a:lnTo>
                    <a:pt x="20789" y="1623"/>
                  </a:lnTo>
                  <a:cubicBezTo>
                    <a:pt x="21252" y="1823"/>
                    <a:pt x="21715" y="2033"/>
                    <a:pt x="22164" y="2247"/>
                  </a:cubicBezTo>
                  <a:lnTo>
                    <a:pt x="22251" y="2062"/>
                  </a:lnTo>
                  <a:cubicBezTo>
                    <a:pt x="21769" y="1838"/>
                    <a:pt x="21272" y="1613"/>
                    <a:pt x="20779" y="1399"/>
                  </a:cubicBezTo>
                  <a:lnTo>
                    <a:pt x="20731" y="1379"/>
                  </a:lnTo>
                  <a:cubicBezTo>
                    <a:pt x="18820" y="473"/>
                    <a:pt x="16736" y="0"/>
                    <a:pt x="146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22" name="Google Shape;1122;p35"/>
            <p:cNvSpPr/>
            <p:nvPr/>
          </p:nvSpPr>
          <p:spPr>
            <a:xfrm rot="860262">
              <a:off x="7374209" y="445479"/>
              <a:ext cx="394525" cy="280268"/>
            </a:xfrm>
            <a:custGeom>
              <a:avLst/>
              <a:gdLst/>
              <a:ahLst/>
              <a:cxnLst/>
              <a:rect l="l" t="t" r="r" b="b"/>
              <a:pathLst>
                <a:path w="12586" h="8941" extrusionOk="0">
                  <a:moveTo>
                    <a:pt x="88" y="1"/>
                  </a:moveTo>
                  <a:lnTo>
                    <a:pt x="0" y="181"/>
                  </a:lnTo>
                  <a:cubicBezTo>
                    <a:pt x="5021" y="2565"/>
                    <a:pt x="9320" y="5592"/>
                    <a:pt x="12430" y="8940"/>
                  </a:cubicBezTo>
                  <a:lnTo>
                    <a:pt x="12586" y="8799"/>
                  </a:lnTo>
                  <a:cubicBezTo>
                    <a:pt x="9451" y="5436"/>
                    <a:pt x="5133" y="2394"/>
                    <a:pt x="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23" name="Google Shape;1123;p35"/>
            <p:cNvSpPr/>
            <p:nvPr/>
          </p:nvSpPr>
          <p:spPr>
            <a:xfrm rot="860262">
              <a:off x="6694810" y="321353"/>
              <a:ext cx="776355" cy="776512"/>
            </a:xfrm>
            <a:custGeom>
              <a:avLst/>
              <a:gdLst/>
              <a:ahLst/>
              <a:cxnLst/>
              <a:rect l="l" t="t" r="r" b="b"/>
              <a:pathLst>
                <a:path w="24767" h="24772" extrusionOk="0">
                  <a:moveTo>
                    <a:pt x="12386" y="205"/>
                  </a:moveTo>
                  <a:cubicBezTo>
                    <a:pt x="19103" y="205"/>
                    <a:pt x="24567" y="5669"/>
                    <a:pt x="24567" y="12386"/>
                  </a:cubicBezTo>
                  <a:cubicBezTo>
                    <a:pt x="24567" y="19103"/>
                    <a:pt x="19103" y="24567"/>
                    <a:pt x="12386" y="24567"/>
                  </a:cubicBezTo>
                  <a:cubicBezTo>
                    <a:pt x="5669" y="24567"/>
                    <a:pt x="205" y="19103"/>
                    <a:pt x="205" y="12386"/>
                  </a:cubicBezTo>
                  <a:cubicBezTo>
                    <a:pt x="205" y="11382"/>
                    <a:pt x="332" y="10388"/>
                    <a:pt x="571" y="9413"/>
                  </a:cubicBezTo>
                  <a:cubicBezTo>
                    <a:pt x="980" y="8258"/>
                    <a:pt x="1458" y="7132"/>
                    <a:pt x="1999" y="6035"/>
                  </a:cubicBezTo>
                  <a:cubicBezTo>
                    <a:pt x="4241" y="2384"/>
                    <a:pt x="8121" y="205"/>
                    <a:pt x="12386" y="205"/>
                  </a:cubicBezTo>
                  <a:close/>
                  <a:moveTo>
                    <a:pt x="12386" y="1"/>
                  </a:moveTo>
                  <a:cubicBezTo>
                    <a:pt x="8048" y="1"/>
                    <a:pt x="4100" y="2218"/>
                    <a:pt x="1819" y="5937"/>
                  </a:cubicBezTo>
                  <a:cubicBezTo>
                    <a:pt x="1268" y="7044"/>
                    <a:pt x="790" y="8189"/>
                    <a:pt x="376" y="9354"/>
                  </a:cubicBezTo>
                  <a:cubicBezTo>
                    <a:pt x="127" y="10344"/>
                    <a:pt x="1" y="11363"/>
                    <a:pt x="1" y="12386"/>
                  </a:cubicBezTo>
                  <a:cubicBezTo>
                    <a:pt x="1" y="19215"/>
                    <a:pt x="5557" y="24772"/>
                    <a:pt x="12386" y="24772"/>
                  </a:cubicBezTo>
                  <a:cubicBezTo>
                    <a:pt x="19215" y="24772"/>
                    <a:pt x="24767" y="19215"/>
                    <a:pt x="24767" y="12386"/>
                  </a:cubicBezTo>
                  <a:cubicBezTo>
                    <a:pt x="24767" y="5557"/>
                    <a:pt x="19215" y="1"/>
                    <a:pt x="123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24" name="Google Shape;1124;p35"/>
            <p:cNvSpPr/>
            <p:nvPr/>
          </p:nvSpPr>
          <p:spPr>
            <a:xfrm rot="860262">
              <a:off x="7563451" y="753796"/>
              <a:ext cx="480414" cy="429602"/>
            </a:xfrm>
            <a:custGeom>
              <a:avLst/>
              <a:gdLst/>
              <a:ahLst/>
              <a:cxnLst/>
              <a:rect l="l" t="t" r="r" b="b"/>
              <a:pathLst>
                <a:path w="15326" h="13705" extrusionOk="0">
                  <a:moveTo>
                    <a:pt x="7405" y="208"/>
                  </a:moveTo>
                  <a:cubicBezTo>
                    <a:pt x="7413" y="208"/>
                    <a:pt x="7421" y="208"/>
                    <a:pt x="7429" y="208"/>
                  </a:cubicBezTo>
                  <a:cubicBezTo>
                    <a:pt x="10724" y="208"/>
                    <a:pt x="13522" y="2616"/>
                    <a:pt x="14004" y="5872"/>
                  </a:cubicBezTo>
                  <a:cubicBezTo>
                    <a:pt x="14492" y="9128"/>
                    <a:pt x="12518" y="12247"/>
                    <a:pt x="9369" y="13208"/>
                  </a:cubicBezTo>
                  <a:cubicBezTo>
                    <a:pt x="8727" y="13402"/>
                    <a:pt x="8076" y="13496"/>
                    <a:pt x="7434" y="13496"/>
                  </a:cubicBezTo>
                  <a:cubicBezTo>
                    <a:pt x="4925" y="13496"/>
                    <a:pt x="2554" y="12071"/>
                    <a:pt x="1429" y="9703"/>
                  </a:cubicBezTo>
                  <a:cubicBezTo>
                    <a:pt x="20" y="6730"/>
                    <a:pt x="995" y="3167"/>
                    <a:pt x="3729" y="1334"/>
                  </a:cubicBezTo>
                  <a:cubicBezTo>
                    <a:pt x="4819" y="602"/>
                    <a:pt x="6097" y="208"/>
                    <a:pt x="7405" y="208"/>
                  </a:cubicBezTo>
                  <a:close/>
                  <a:moveTo>
                    <a:pt x="7416" y="1"/>
                  </a:moveTo>
                  <a:cubicBezTo>
                    <a:pt x="6121" y="1"/>
                    <a:pt x="4802" y="370"/>
                    <a:pt x="3617" y="1163"/>
                  </a:cubicBezTo>
                  <a:cubicBezTo>
                    <a:pt x="1112" y="2845"/>
                    <a:pt x="0" y="5964"/>
                    <a:pt x="878" y="8845"/>
                  </a:cubicBezTo>
                  <a:cubicBezTo>
                    <a:pt x="1755" y="11731"/>
                    <a:pt x="4417" y="13705"/>
                    <a:pt x="7429" y="13705"/>
                  </a:cubicBezTo>
                  <a:cubicBezTo>
                    <a:pt x="12030" y="13705"/>
                    <a:pt x="15325" y="9264"/>
                    <a:pt x="13985" y="4863"/>
                  </a:cubicBezTo>
                  <a:cubicBezTo>
                    <a:pt x="13063" y="1826"/>
                    <a:pt x="10298" y="1"/>
                    <a:pt x="74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25" name="Google Shape;1125;p35"/>
            <p:cNvSpPr/>
            <p:nvPr/>
          </p:nvSpPr>
          <p:spPr>
            <a:xfrm rot="860262">
              <a:off x="7585020" y="768502"/>
              <a:ext cx="408129" cy="392707"/>
            </a:xfrm>
            <a:custGeom>
              <a:avLst/>
              <a:gdLst/>
              <a:ahLst/>
              <a:cxnLst/>
              <a:rect l="l" t="t" r="r" b="b"/>
              <a:pathLst>
                <a:path w="13020" h="12528" extrusionOk="0">
                  <a:moveTo>
                    <a:pt x="6756" y="205"/>
                  </a:moveTo>
                  <a:cubicBezTo>
                    <a:pt x="10100" y="210"/>
                    <a:pt x="12810" y="2920"/>
                    <a:pt x="12815" y="6264"/>
                  </a:cubicBezTo>
                  <a:cubicBezTo>
                    <a:pt x="12815" y="8715"/>
                    <a:pt x="11338" y="10923"/>
                    <a:pt x="9076" y="11859"/>
                  </a:cubicBezTo>
                  <a:cubicBezTo>
                    <a:pt x="8325" y="12171"/>
                    <a:pt x="7538" y="12322"/>
                    <a:pt x="6757" y="12322"/>
                  </a:cubicBezTo>
                  <a:cubicBezTo>
                    <a:pt x="5181" y="12322"/>
                    <a:pt x="3632" y="11705"/>
                    <a:pt x="2471" y="10548"/>
                  </a:cubicBezTo>
                  <a:cubicBezTo>
                    <a:pt x="741" y="8813"/>
                    <a:pt x="219" y="6210"/>
                    <a:pt x="1160" y="3943"/>
                  </a:cubicBezTo>
                  <a:cubicBezTo>
                    <a:pt x="2096" y="1682"/>
                    <a:pt x="4304" y="205"/>
                    <a:pt x="6756" y="205"/>
                  </a:cubicBezTo>
                  <a:close/>
                  <a:moveTo>
                    <a:pt x="6758" y="0"/>
                  </a:moveTo>
                  <a:cubicBezTo>
                    <a:pt x="5128" y="0"/>
                    <a:pt x="3525" y="637"/>
                    <a:pt x="2325" y="1833"/>
                  </a:cubicBezTo>
                  <a:cubicBezTo>
                    <a:pt x="536" y="3627"/>
                    <a:pt x="0" y="6317"/>
                    <a:pt x="970" y="8662"/>
                  </a:cubicBezTo>
                  <a:cubicBezTo>
                    <a:pt x="1940" y="11001"/>
                    <a:pt x="4221" y="12527"/>
                    <a:pt x="6756" y="12527"/>
                  </a:cubicBezTo>
                  <a:cubicBezTo>
                    <a:pt x="10212" y="12522"/>
                    <a:pt x="13014" y="9719"/>
                    <a:pt x="13019" y="6264"/>
                  </a:cubicBezTo>
                  <a:cubicBezTo>
                    <a:pt x="13019" y="3729"/>
                    <a:pt x="11494" y="1448"/>
                    <a:pt x="9154" y="478"/>
                  </a:cubicBezTo>
                  <a:cubicBezTo>
                    <a:pt x="8379" y="157"/>
                    <a:pt x="7565" y="0"/>
                    <a:pt x="67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26" name="Google Shape;1126;p35"/>
            <p:cNvSpPr/>
            <p:nvPr/>
          </p:nvSpPr>
          <p:spPr>
            <a:xfrm rot="860262">
              <a:off x="7659946" y="838708"/>
              <a:ext cx="263591" cy="253655"/>
            </a:xfrm>
            <a:custGeom>
              <a:avLst/>
              <a:gdLst/>
              <a:ahLst/>
              <a:cxnLst/>
              <a:rect l="l" t="t" r="r" b="b"/>
              <a:pathLst>
                <a:path w="8409" h="8092" extrusionOk="0">
                  <a:moveTo>
                    <a:pt x="4363" y="205"/>
                  </a:moveTo>
                  <a:cubicBezTo>
                    <a:pt x="6483" y="205"/>
                    <a:pt x="8204" y="1920"/>
                    <a:pt x="8209" y="4041"/>
                  </a:cubicBezTo>
                  <a:cubicBezTo>
                    <a:pt x="8209" y="5596"/>
                    <a:pt x="7273" y="6999"/>
                    <a:pt x="5835" y="7594"/>
                  </a:cubicBezTo>
                  <a:cubicBezTo>
                    <a:pt x="5359" y="7791"/>
                    <a:pt x="4860" y="7887"/>
                    <a:pt x="4364" y="7887"/>
                  </a:cubicBezTo>
                  <a:cubicBezTo>
                    <a:pt x="3366" y="7887"/>
                    <a:pt x="2384" y="7498"/>
                    <a:pt x="1648" y="6765"/>
                  </a:cubicBezTo>
                  <a:cubicBezTo>
                    <a:pt x="551" y="5664"/>
                    <a:pt x="220" y="4011"/>
                    <a:pt x="814" y="2578"/>
                  </a:cubicBezTo>
                  <a:cubicBezTo>
                    <a:pt x="1409" y="1141"/>
                    <a:pt x="2808" y="205"/>
                    <a:pt x="4363" y="205"/>
                  </a:cubicBezTo>
                  <a:close/>
                  <a:moveTo>
                    <a:pt x="4368" y="0"/>
                  </a:moveTo>
                  <a:cubicBezTo>
                    <a:pt x="3314" y="0"/>
                    <a:pt x="2278" y="411"/>
                    <a:pt x="1502" y="1184"/>
                  </a:cubicBezTo>
                  <a:cubicBezTo>
                    <a:pt x="346" y="2340"/>
                    <a:pt x="0" y="4080"/>
                    <a:pt x="624" y="5596"/>
                  </a:cubicBezTo>
                  <a:cubicBezTo>
                    <a:pt x="1253" y="7107"/>
                    <a:pt x="2725" y="8091"/>
                    <a:pt x="4363" y="8091"/>
                  </a:cubicBezTo>
                  <a:cubicBezTo>
                    <a:pt x="6600" y="8091"/>
                    <a:pt x="8408" y="6278"/>
                    <a:pt x="8408" y="4046"/>
                  </a:cubicBezTo>
                  <a:cubicBezTo>
                    <a:pt x="8408" y="2408"/>
                    <a:pt x="7424" y="931"/>
                    <a:pt x="5913" y="307"/>
                  </a:cubicBezTo>
                  <a:cubicBezTo>
                    <a:pt x="5413" y="101"/>
                    <a:pt x="4888" y="0"/>
                    <a:pt x="43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27" name="Google Shape;1127;p35"/>
            <p:cNvSpPr/>
            <p:nvPr/>
          </p:nvSpPr>
          <p:spPr>
            <a:xfrm rot="860262">
              <a:off x="7676884" y="854446"/>
              <a:ext cx="231211" cy="222528"/>
            </a:xfrm>
            <a:custGeom>
              <a:avLst/>
              <a:gdLst/>
              <a:ahLst/>
              <a:cxnLst/>
              <a:rect l="l" t="t" r="r" b="b"/>
              <a:pathLst>
                <a:path w="7376" h="7099" extrusionOk="0">
                  <a:moveTo>
                    <a:pt x="3822" y="206"/>
                  </a:moveTo>
                  <a:cubicBezTo>
                    <a:pt x="5669" y="206"/>
                    <a:pt x="7166" y="1702"/>
                    <a:pt x="7166" y="3550"/>
                  </a:cubicBezTo>
                  <a:cubicBezTo>
                    <a:pt x="7166" y="4900"/>
                    <a:pt x="6352" y="6118"/>
                    <a:pt x="5104" y="6640"/>
                  </a:cubicBezTo>
                  <a:cubicBezTo>
                    <a:pt x="4690" y="6811"/>
                    <a:pt x="4256" y="6894"/>
                    <a:pt x="3825" y="6894"/>
                  </a:cubicBezTo>
                  <a:cubicBezTo>
                    <a:pt x="2953" y="6894"/>
                    <a:pt x="2097" y="6553"/>
                    <a:pt x="1458" y="5914"/>
                  </a:cubicBezTo>
                  <a:cubicBezTo>
                    <a:pt x="502" y="4958"/>
                    <a:pt x="215" y="3520"/>
                    <a:pt x="732" y="2268"/>
                  </a:cubicBezTo>
                  <a:cubicBezTo>
                    <a:pt x="1248" y="1020"/>
                    <a:pt x="2472" y="206"/>
                    <a:pt x="3822" y="206"/>
                  </a:cubicBezTo>
                  <a:close/>
                  <a:moveTo>
                    <a:pt x="3830" y="1"/>
                  </a:moveTo>
                  <a:cubicBezTo>
                    <a:pt x="2907" y="1"/>
                    <a:pt x="1998" y="361"/>
                    <a:pt x="1316" y="1039"/>
                  </a:cubicBezTo>
                  <a:cubicBezTo>
                    <a:pt x="303" y="2053"/>
                    <a:pt x="0" y="3579"/>
                    <a:pt x="546" y="4905"/>
                  </a:cubicBezTo>
                  <a:cubicBezTo>
                    <a:pt x="1097" y="6230"/>
                    <a:pt x="2389" y="7093"/>
                    <a:pt x="3822" y="7098"/>
                  </a:cubicBezTo>
                  <a:cubicBezTo>
                    <a:pt x="5781" y="7098"/>
                    <a:pt x="7370" y="5509"/>
                    <a:pt x="7375" y="3550"/>
                  </a:cubicBezTo>
                  <a:cubicBezTo>
                    <a:pt x="7370" y="2112"/>
                    <a:pt x="6508" y="820"/>
                    <a:pt x="5182" y="269"/>
                  </a:cubicBezTo>
                  <a:cubicBezTo>
                    <a:pt x="4745" y="89"/>
                    <a:pt x="4286" y="1"/>
                    <a:pt x="38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28" name="Google Shape;1128;p35"/>
            <p:cNvSpPr/>
            <p:nvPr/>
          </p:nvSpPr>
          <p:spPr>
            <a:xfrm rot="860262">
              <a:off x="6185902" y="1549120"/>
              <a:ext cx="461167" cy="909765"/>
            </a:xfrm>
            <a:custGeom>
              <a:avLst/>
              <a:gdLst/>
              <a:ahLst/>
              <a:cxnLst/>
              <a:rect l="l" t="t" r="r" b="b"/>
              <a:pathLst>
                <a:path w="14712" h="29023" extrusionOk="0">
                  <a:moveTo>
                    <a:pt x="1131" y="1"/>
                  </a:moveTo>
                  <a:lnTo>
                    <a:pt x="936" y="54"/>
                  </a:lnTo>
                  <a:cubicBezTo>
                    <a:pt x="995" y="264"/>
                    <a:pt x="7063" y="20897"/>
                    <a:pt x="8141" y="24070"/>
                  </a:cubicBezTo>
                  <a:cubicBezTo>
                    <a:pt x="8730" y="25810"/>
                    <a:pt x="9237" y="27316"/>
                    <a:pt x="10363" y="27828"/>
                  </a:cubicBezTo>
                  <a:cubicBezTo>
                    <a:pt x="10667" y="27967"/>
                    <a:pt x="11021" y="28037"/>
                    <a:pt x="11432" y="28037"/>
                  </a:cubicBezTo>
                  <a:cubicBezTo>
                    <a:pt x="12155" y="28037"/>
                    <a:pt x="13050" y="27820"/>
                    <a:pt x="14136" y="27384"/>
                  </a:cubicBezTo>
                  <a:lnTo>
                    <a:pt x="14146" y="27380"/>
                  </a:lnTo>
                  <a:lnTo>
                    <a:pt x="14443" y="28096"/>
                  </a:lnTo>
                  <a:lnTo>
                    <a:pt x="14433" y="28101"/>
                  </a:lnTo>
                  <a:cubicBezTo>
                    <a:pt x="13245" y="28581"/>
                    <a:pt x="12273" y="28819"/>
                    <a:pt x="11449" y="28819"/>
                  </a:cubicBezTo>
                  <a:cubicBezTo>
                    <a:pt x="10928" y="28819"/>
                    <a:pt x="10466" y="28724"/>
                    <a:pt x="10046" y="28535"/>
                  </a:cubicBezTo>
                  <a:cubicBezTo>
                    <a:pt x="8613" y="27882"/>
                    <a:pt x="8058" y="26234"/>
                    <a:pt x="7405" y="24318"/>
                  </a:cubicBezTo>
                  <a:cubicBezTo>
                    <a:pt x="6322" y="21121"/>
                    <a:pt x="269" y="532"/>
                    <a:pt x="205" y="327"/>
                  </a:cubicBezTo>
                  <a:cubicBezTo>
                    <a:pt x="200" y="308"/>
                    <a:pt x="195" y="293"/>
                    <a:pt x="191" y="274"/>
                  </a:cubicBezTo>
                  <a:lnTo>
                    <a:pt x="1" y="337"/>
                  </a:lnTo>
                  <a:cubicBezTo>
                    <a:pt x="1" y="357"/>
                    <a:pt x="5" y="371"/>
                    <a:pt x="15" y="386"/>
                  </a:cubicBezTo>
                  <a:cubicBezTo>
                    <a:pt x="74" y="595"/>
                    <a:pt x="6127" y="21184"/>
                    <a:pt x="7214" y="24392"/>
                  </a:cubicBezTo>
                  <a:cubicBezTo>
                    <a:pt x="7877" y="26346"/>
                    <a:pt x="8452" y="28033"/>
                    <a:pt x="9964" y="28725"/>
                  </a:cubicBezTo>
                  <a:cubicBezTo>
                    <a:pt x="10416" y="28920"/>
                    <a:pt x="10906" y="29022"/>
                    <a:pt x="11401" y="29022"/>
                  </a:cubicBezTo>
                  <a:cubicBezTo>
                    <a:pt x="11412" y="29022"/>
                    <a:pt x="11424" y="29022"/>
                    <a:pt x="11436" y="29022"/>
                  </a:cubicBezTo>
                  <a:cubicBezTo>
                    <a:pt x="12289" y="29022"/>
                    <a:pt x="13293" y="28783"/>
                    <a:pt x="14511" y="28291"/>
                  </a:cubicBezTo>
                  <a:lnTo>
                    <a:pt x="14614" y="28247"/>
                  </a:lnTo>
                  <a:lnTo>
                    <a:pt x="14711" y="28208"/>
                  </a:lnTo>
                  <a:lnTo>
                    <a:pt x="14297" y="27204"/>
                  </a:lnTo>
                  <a:lnTo>
                    <a:pt x="14238" y="27121"/>
                  </a:lnTo>
                  <a:lnTo>
                    <a:pt x="14058" y="27194"/>
                  </a:lnTo>
                  <a:cubicBezTo>
                    <a:pt x="12995" y="27620"/>
                    <a:pt x="12127" y="27831"/>
                    <a:pt x="11433" y="27831"/>
                  </a:cubicBezTo>
                  <a:cubicBezTo>
                    <a:pt x="11054" y="27831"/>
                    <a:pt x="10728" y="27768"/>
                    <a:pt x="10451" y="27643"/>
                  </a:cubicBezTo>
                  <a:cubicBezTo>
                    <a:pt x="9403" y="27165"/>
                    <a:pt x="8906" y="25698"/>
                    <a:pt x="8335" y="24007"/>
                  </a:cubicBezTo>
                  <a:cubicBezTo>
                    <a:pt x="7258" y="20838"/>
                    <a:pt x="1190" y="205"/>
                    <a:pt x="11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29" name="Google Shape;1129;p35"/>
            <p:cNvSpPr/>
            <p:nvPr/>
          </p:nvSpPr>
          <p:spPr>
            <a:xfrm rot="860262">
              <a:off x="6837573" y="1467443"/>
              <a:ext cx="361705" cy="972552"/>
            </a:xfrm>
            <a:custGeom>
              <a:avLst/>
              <a:gdLst/>
              <a:ahLst/>
              <a:cxnLst/>
              <a:rect l="l" t="t" r="r" b="b"/>
              <a:pathLst>
                <a:path w="11539" h="31026" extrusionOk="0">
                  <a:moveTo>
                    <a:pt x="1093" y="0"/>
                  </a:moveTo>
                  <a:lnTo>
                    <a:pt x="922" y="112"/>
                  </a:lnTo>
                  <a:cubicBezTo>
                    <a:pt x="1000" y="307"/>
                    <a:pt x="8935" y="20243"/>
                    <a:pt x="10066" y="23460"/>
                  </a:cubicBezTo>
                  <a:cubicBezTo>
                    <a:pt x="10739" y="25366"/>
                    <a:pt x="11314" y="27009"/>
                    <a:pt x="10593" y="28403"/>
                  </a:cubicBezTo>
                  <a:cubicBezTo>
                    <a:pt x="10057" y="29436"/>
                    <a:pt x="8867" y="30192"/>
                    <a:pt x="6859" y="30776"/>
                  </a:cubicBezTo>
                  <a:lnTo>
                    <a:pt x="6645" y="30026"/>
                  </a:lnTo>
                  <a:cubicBezTo>
                    <a:pt x="8409" y="29519"/>
                    <a:pt x="9476" y="28866"/>
                    <a:pt x="9901" y="28047"/>
                  </a:cubicBezTo>
                  <a:cubicBezTo>
                    <a:pt x="10471" y="26945"/>
                    <a:pt x="9944" y="25449"/>
                    <a:pt x="9335" y="23719"/>
                  </a:cubicBezTo>
                  <a:cubicBezTo>
                    <a:pt x="8453" y="21213"/>
                    <a:pt x="3364" y="8360"/>
                    <a:pt x="405" y="922"/>
                  </a:cubicBezTo>
                  <a:cubicBezTo>
                    <a:pt x="274" y="595"/>
                    <a:pt x="201" y="400"/>
                    <a:pt x="191" y="376"/>
                  </a:cubicBezTo>
                  <a:lnTo>
                    <a:pt x="181" y="351"/>
                  </a:lnTo>
                  <a:lnTo>
                    <a:pt x="162" y="337"/>
                  </a:lnTo>
                  <a:lnTo>
                    <a:pt x="94" y="415"/>
                  </a:lnTo>
                  <a:lnTo>
                    <a:pt x="1" y="449"/>
                  </a:lnTo>
                  <a:cubicBezTo>
                    <a:pt x="11" y="473"/>
                    <a:pt x="89" y="668"/>
                    <a:pt x="220" y="1000"/>
                  </a:cubicBezTo>
                  <a:cubicBezTo>
                    <a:pt x="5319" y="13838"/>
                    <a:pt x="8492" y="21930"/>
                    <a:pt x="9145" y="23787"/>
                  </a:cubicBezTo>
                  <a:cubicBezTo>
                    <a:pt x="9735" y="25473"/>
                    <a:pt x="10251" y="26931"/>
                    <a:pt x="9720" y="27954"/>
                  </a:cubicBezTo>
                  <a:cubicBezTo>
                    <a:pt x="9311" y="28734"/>
                    <a:pt x="8258" y="29358"/>
                    <a:pt x="6493" y="29860"/>
                  </a:cubicBezTo>
                  <a:lnTo>
                    <a:pt x="6391" y="29889"/>
                  </a:lnTo>
                  <a:lnTo>
                    <a:pt x="6718" y="31025"/>
                  </a:lnTo>
                  <a:lnTo>
                    <a:pt x="6815" y="30996"/>
                  </a:lnTo>
                  <a:cubicBezTo>
                    <a:pt x="8945" y="30396"/>
                    <a:pt x="10198" y="29602"/>
                    <a:pt x="10773" y="28500"/>
                  </a:cubicBezTo>
                  <a:cubicBezTo>
                    <a:pt x="11538" y="27023"/>
                    <a:pt x="10944" y="25342"/>
                    <a:pt x="10261" y="23392"/>
                  </a:cubicBezTo>
                  <a:cubicBezTo>
                    <a:pt x="9130" y="20170"/>
                    <a:pt x="1185" y="229"/>
                    <a:pt x="1112" y="39"/>
                  </a:cubicBezTo>
                  <a:cubicBezTo>
                    <a:pt x="1107" y="25"/>
                    <a:pt x="1098" y="10"/>
                    <a:pt x="10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30" name="Google Shape;1130;p35"/>
            <p:cNvSpPr/>
            <p:nvPr/>
          </p:nvSpPr>
          <p:spPr>
            <a:xfrm rot="860262">
              <a:off x="6512566" y="2401063"/>
              <a:ext cx="85607" cy="103161"/>
            </a:xfrm>
            <a:custGeom>
              <a:avLst/>
              <a:gdLst/>
              <a:ahLst/>
              <a:cxnLst/>
              <a:rect l="l" t="t" r="r" b="b"/>
              <a:pathLst>
                <a:path w="2731" h="3291" extrusionOk="0">
                  <a:moveTo>
                    <a:pt x="1073" y="205"/>
                  </a:moveTo>
                  <a:cubicBezTo>
                    <a:pt x="1380" y="205"/>
                    <a:pt x="1663" y="395"/>
                    <a:pt x="1780" y="683"/>
                  </a:cubicBezTo>
                  <a:lnTo>
                    <a:pt x="2336" y="2028"/>
                  </a:lnTo>
                  <a:cubicBezTo>
                    <a:pt x="2496" y="2418"/>
                    <a:pt x="2311" y="2866"/>
                    <a:pt x="1921" y="3027"/>
                  </a:cubicBezTo>
                  <a:cubicBezTo>
                    <a:pt x="1858" y="3056"/>
                    <a:pt x="1795" y="3071"/>
                    <a:pt x="1726" y="3081"/>
                  </a:cubicBezTo>
                  <a:cubicBezTo>
                    <a:pt x="1693" y="3085"/>
                    <a:pt x="1660" y="3087"/>
                    <a:pt x="1627" y="3087"/>
                  </a:cubicBezTo>
                  <a:cubicBezTo>
                    <a:pt x="1319" y="3087"/>
                    <a:pt x="1036" y="2904"/>
                    <a:pt x="917" y="2613"/>
                  </a:cubicBezTo>
                  <a:lnTo>
                    <a:pt x="357" y="1267"/>
                  </a:lnTo>
                  <a:cubicBezTo>
                    <a:pt x="225" y="946"/>
                    <a:pt x="327" y="570"/>
                    <a:pt x="605" y="361"/>
                  </a:cubicBezTo>
                  <a:cubicBezTo>
                    <a:pt x="659" y="322"/>
                    <a:pt x="717" y="288"/>
                    <a:pt x="776" y="263"/>
                  </a:cubicBezTo>
                  <a:cubicBezTo>
                    <a:pt x="868" y="224"/>
                    <a:pt x="966" y="205"/>
                    <a:pt x="1068" y="205"/>
                  </a:cubicBezTo>
                  <a:close/>
                  <a:moveTo>
                    <a:pt x="1068" y="0"/>
                  </a:moveTo>
                  <a:cubicBezTo>
                    <a:pt x="942" y="0"/>
                    <a:pt x="815" y="25"/>
                    <a:pt x="698" y="73"/>
                  </a:cubicBezTo>
                  <a:cubicBezTo>
                    <a:pt x="620" y="107"/>
                    <a:pt x="547" y="146"/>
                    <a:pt x="483" y="200"/>
                  </a:cubicBezTo>
                  <a:cubicBezTo>
                    <a:pt x="128" y="463"/>
                    <a:pt x="1" y="936"/>
                    <a:pt x="171" y="1345"/>
                  </a:cubicBezTo>
                  <a:lnTo>
                    <a:pt x="727" y="2691"/>
                  </a:lnTo>
                  <a:cubicBezTo>
                    <a:pt x="878" y="3056"/>
                    <a:pt x="1234" y="3290"/>
                    <a:pt x="1629" y="3290"/>
                  </a:cubicBezTo>
                  <a:cubicBezTo>
                    <a:pt x="1668" y="3290"/>
                    <a:pt x="1712" y="3290"/>
                    <a:pt x="1751" y="3285"/>
                  </a:cubicBezTo>
                  <a:cubicBezTo>
                    <a:pt x="1838" y="3271"/>
                    <a:pt x="1916" y="3251"/>
                    <a:pt x="1994" y="3217"/>
                  </a:cubicBezTo>
                  <a:cubicBezTo>
                    <a:pt x="2492" y="3012"/>
                    <a:pt x="2730" y="2447"/>
                    <a:pt x="2526" y="1950"/>
                  </a:cubicBezTo>
                  <a:lnTo>
                    <a:pt x="1970" y="605"/>
                  </a:lnTo>
                  <a:cubicBezTo>
                    <a:pt x="1819" y="239"/>
                    <a:pt x="1463" y="0"/>
                    <a:pt x="10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31" name="Google Shape;1131;p35"/>
            <p:cNvSpPr/>
            <p:nvPr/>
          </p:nvSpPr>
          <p:spPr>
            <a:xfrm rot="860262">
              <a:off x="6526180" y="2406856"/>
              <a:ext cx="43415" cy="93412"/>
            </a:xfrm>
            <a:custGeom>
              <a:avLst/>
              <a:gdLst/>
              <a:ahLst/>
              <a:cxnLst/>
              <a:rect l="l" t="t" r="r" b="b"/>
              <a:pathLst>
                <a:path w="1385" h="2980" extrusionOk="0">
                  <a:moveTo>
                    <a:pt x="190" y="1"/>
                  </a:moveTo>
                  <a:lnTo>
                    <a:pt x="0" y="79"/>
                  </a:lnTo>
                  <a:lnTo>
                    <a:pt x="1199" y="2979"/>
                  </a:lnTo>
                  <a:lnTo>
                    <a:pt x="1385" y="2901"/>
                  </a:lnTo>
                  <a:lnTo>
                    <a:pt x="19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32" name="Google Shape;1132;p35"/>
            <p:cNvSpPr/>
            <p:nvPr/>
          </p:nvSpPr>
          <p:spPr>
            <a:xfrm rot="860262">
              <a:off x="6861239" y="2367251"/>
              <a:ext cx="79024" cy="104854"/>
            </a:xfrm>
            <a:custGeom>
              <a:avLst/>
              <a:gdLst/>
              <a:ahLst/>
              <a:cxnLst/>
              <a:rect l="l" t="t" r="r" b="b"/>
              <a:pathLst>
                <a:path w="2521" h="3345" extrusionOk="0">
                  <a:moveTo>
                    <a:pt x="1083" y="201"/>
                  </a:moveTo>
                  <a:cubicBezTo>
                    <a:pt x="1429" y="201"/>
                    <a:pt x="1731" y="435"/>
                    <a:pt x="1819" y="766"/>
                  </a:cubicBezTo>
                  <a:lnTo>
                    <a:pt x="2213" y="2165"/>
                  </a:lnTo>
                  <a:cubicBezTo>
                    <a:pt x="2306" y="2501"/>
                    <a:pt x="2160" y="2857"/>
                    <a:pt x="1858" y="3033"/>
                  </a:cubicBezTo>
                  <a:cubicBezTo>
                    <a:pt x="1804" y="3067"/>
                    <a:pt x="1741" y="3096"/>
                    <a:pt x="1677" y="3111"/>
                  </a:cubicBezTo>
                  <a:cubicBezTo>
                    <a:pt x="1609" y="3130"/>
                    <a:pt x="1541" y="3140"/>
                    <a:pt x="1472" y="3140"/>
                  </a:cubicBezTo>
                  <a:cubicBezTo>
                    <a:pt x="1126" y="3140"/>
                    <a:pt x="824" y="2911"/>
                    <a:pt x="732" y="2574"/>
                  </a:cubicBezTo>
                  <a:lnTo>
                    <a:pt x="342" y="1176"/>
                  </a:lnTo>
                  <a:cubicBezTo>
                    <a:pt x="230" y="766"/>
                    <a:pt x="468" y="342"/>
                    <a:pt x="873" y="230"/>
                  </a:cubicBezTo>
                  <a:cubicBezTo>
                    <a:pt x="936" y="210"/>
                    <a:pt x="1005" y="201"/>
                    <a:pt x="1068" y="201"/>
                  </a:cubicBezTo>
                  <a:close/>
                  <a:moveTo>
                    <a:pt x="1085" y="1"/>
                  </a:moveTo>
                  <a:cubicBezTo>
                    <a:pt x="1077" y="1"/>
                    <a:pt x="1070" y="1"/>
                    <a:pt x="1063" y="1"/>
                  </a:cubicBezTo>
                  <a:cubicBezTo>
                    <a:pt x="980" y="1"/>
                    <a:pt x="897" y="11"/>
                    <a:pt x="819" y="35"/>
                  </a:cubicBezTo>
                  <a:cubicBezTo>
                    <a:pt x="303" y="181"/>
                    <a:pt x="0" y="712"/>
                    <a:pt x="142" y="1234"/>
                  </a:cubicBezTo>
                  <a:lnTo>
                    <a:pt x="532" y="2633"/>
                  </a:lnTo>
                  <a:cubicBezTo>
                    <a:pt x="649" y="3052"/>
                    <a:pt x="1034" y="3345"/>
                    <a:pt x="1472" y="3345"/>
                  </a:cubicBezTo>
                  <a:cubicBezTo>
                    <a:pt x="1560" y="3345"/>
                    <a:pt x="1648" y="3335"/>
                    <a:pt x="1731" y="3310"/>
                  </a:cubicBezTo>
                  <a:cubicBezTo>
                    <a:pt x="1814" y="3286"/>
                    <a:pt x="1887" y="3252"/>
                    <a:pt x="1960" y="3208"/>
                  </a:cubicBezTo>
                  <a:cubicBezTo>
                    <a:pt x="2340" y="2989"/>
                    <a:pt x="2520" y="2535"/>
                    <a:pt x="2408" y="2111"/>
                  </a:cubicBezTo>
                  <a:lnTo>
                    <a:pt x="2014" y="712"/>
                  </a:lnTo>
                  <a:cubicBezTo>
                    <a:pt x="1898" y="291"/>
                    <a:pt x="1519" y="1"/>
                    <a:pt x="10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33" name="Google Shape;1133;p35"/>
            <p:cNvSpPr/>
            <p:nvPr/>
          </p:nvSpPr>
          <p:spPr>
            <a:xfrm rot="860262">
              <a:off x="6891856" y="2371528"/>
              <a:ext cx="32569" cy="96453"/>
            </a:xfrm>
            <a:custGeom>
              <a:avLst/>
              <a:gdLst/>
              <a:ahLst/>
              <a:cxnLst/>
              <a:rect l="l" t="t" r="r" b="b"/>
              <a:pathLst>
                <a:path w="1039" h="3077" extrusionOk="0">
                  <a:moveTo>
                    <a:pt x="195" y="1"/>
                  </a:moveTo>
                  <a:lnTo>
                    <a:pt x="0" y="54"/>
                  </a:lnTo>
                  <a:lnTo>
                    <a:pt x="844" y="3077"/>
                  </a:lnTo>
                  <a:lnTo>
                    <a:pt x="1039" y="3023"/>
                  </a:lnTo>
                  <a:lnTo>
                    <a:pt x="19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34" name="Google Shape;1134;p35"/>
            <p:cNvSpPr/>
            <p:nvPr/>
          </p:nvSpPr>
          <p:spPr>
            <a:xfrm rot="860262">
              <a:off x="6616056" y="555752"/>
              <a:ext cx="48461" cy="187075"/>
            </a:xfrm>
            <a:custGeom>
              <a:avLst/>
              <a:gdLst/>
              <a:ahLst/>
              <a:cxnLst/>
              <a:rect l="l" t="t" r="r" b="b"/>
              <a:pathLst>
                <a:path w="1546" h="5968" extrusionOk="0">
                  <a:moveTo>
                    <a:pt x="366" y="1"/>
                  </a:moveTo>
                  <a:lnTo>
                    <a:pt x="346" y="25"/>
                  </a:lnTo>
                  <a:lnTo>
                    <a:pt x="342" y="55"/>
                  </a:lnTo>
                  <a:cubicBezTo>
                    <a:pt x="0" y="2116"/>
                    <a:pt x="1297" y="5811"/>
                    <a:pt x="1355" y="5967"/>
                  </a:cubicBezTo>
                  <a:lnTo>
                    <a:pt x="1545" y="5894"/>
                  </a:lnTo>
                  <a:cubicBezTo>
                    <a:pt x="1531" y="5855"/>
                    <a:pt x="210" y="2092"/>
                    <a:pt x="541" y="84"/>
                  </a:cubicBezTo>
                  <a:lnTo>
                    <a:pt x="537" y="84"/>
                  </a:lnTo>
                  <a:lnTo>
                    <a:pt x="546" y="64"/>
                  </a:lnTo>
                  <a:lnTo>
                    <a:pt x="434" y="64"/>
                  </a:lnTo>
                  <a:lnTo>
                    <a:pt x="36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35" name="Google Shape;1135;p35"/>
            <p:cNvSpPr/>
            <p:nvPr/>
          </p:nvSpPr>
          <p:spPr>
            <a:xfrm rot="860262">
              <a:off x="7387435" y="410898"/>
              <a:ext cx="144569" cy="151466"/>
            </a:xfrm>
            <a:custGeom>
              <a:avLst/>
              <a:gdLst/>
              <a:ahLst/>
              <a:cxnLst/>
              <a:rect l="l" t="t" r="r" b="b"/>
              <a:pathLst>
                <a:path w="4612" h="4832" extrusionOk="0">
                  <a:moveTo>
                    <a:pt x="84" y="1"/>
                  </a:moveTo>
                  <a:lnTo>
                    <a:pt x="1" y="191"/>
                  </a:lnTo>
                  <a:cubicBezTo>
                    <a:pt x="84" y="225"/>
                    <a:pt x="166" y="264"/>
                    <a:pt x="244" y="303"/>
                  </a:cubicBezTo>
                  <a:cubicBezTo>
                    <a:pt x="2594" y="1502"/>
                    <a:pt x="4417" y="4797"/>
                    <a:pt x="4436" y="4831"/>
                  </a:cubicBezTo>
                  <a:lnTo>
                    <a:pt x="4612" y="4734"/>
                  </a:lnTo>
                  <a:cubicBezTo>
                    <a:pt x="4592" y="4700"/>
                    <a:pt x="2740" y="1346"/>
                    <a:pt x="337" y="123"/>
                  </a:cubicBezTo>
                  <a:cubicBezTo>
                    <a:pt x="254" y="79"/>
                    <a:pt x="166" y="40"/>
                    <a:pt x="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36" name="Google Shape;1136;p35"/>
            <p:cNvSpPr/>
            <p:nvPr/>
          </p:nvSpPr>
          <p:spPr>
            <a:xfrm rot="860262">
              <a:off x="7136748" y="254821"/>
              <a:ext cx="128050" cy="120589"/>
            </a:xfrm>
            <a:custGeom>
              <a:avLst/>
              <a:gdLst/>
              <a:ahLst/>
              <a:cxnLst/>
              <a:rect l="l" t="t" r="r" b="b"/>
              <a:pathLst>
                <a:path w="4085" h="3847" extrusionOk="0">
                  <a:moveTo>
                    <a:pt x="2018" y="415"/>
                  </a:moveTo>
                  <a:cubicBezTo>
                    <a:pt x="2847" y="415"/>
                    <a:pt x="3520" y="1087"/>
                    <a:pt x="3520" y="1921"/>
                  </a:cubicBezTo>
                  <a:cubicBezTo>
                    <a:pt x="3523" y="2828"/>
                    <a:pt x="2780" y="3432"/>
                    <a:pt x="2004" y="3432"/>
                  </a:cubicBezTo>
                  <a:cubicBezTo>
                    <a:pt x="1635" y="3432"/>
                    <a:pt x="1258" y="3295"/>
                    <a:pt x="951" y="2988"/>
                  </a:cubicBezTo>
                  <a:cubicBezTo>
                    <a:pt x="0" y="2038"/>
                    <a:pt x="673" y="415"/>
                    <a:pt x="2013" y="415"/>
                  </a:cubicBezTo>
                  <a:close/>
                  <a:moveTo>
                    <a:pt x="2013" y="1"/>
                  </a:moveTo>
                  <a:cubicBezTo>
                    <a:pt x="1767" y="1"/>
                    <a:pt x="1519" y="48"/>
                    <a:pt x="1282" y="147"/>
                  </a:cubicBezTo>
                  <a:cubicBezTo>
                    <a:pt x="561" y="444"/>
                    <a:pt x="93" y="1146"/>
                    <a:pt x="93" y="1921"/>
                  </a:cubicBezTo>
                  <a:cubicBezTo>
                    <a:pt x="93" y="2983"/>
                    <a:pt x="951" y="3841"/>
                    <a:pt x="2013" y="3846"/>
                  </a:cubicBezTo>
                  <a:cubicBezTo>
                    <a:pt x="2793" y="3846"/>
                    <a:pt x="3490" y="3378"/>
                    <a:pt x="3788" y="2657"/>
                  </a:cubicBezTo>
                  <a:cubicBezTo>
                    <a:pt x="4085" y="1940"/>
                    <a:pt x="3924" y="1116"/>
                    <a:pt x="3373" y="566"/>
                  </a:cubicBezTo>
                  <a:cubicBezTo>
                    <a:pt x="3004" y="197"/>
                    <a:pt x="2513" y="1"/>
                    <a:pt x="201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37" name="Google Shape;1137;p35"/>
            <p:cNvSpPr/>
            <p:nvPr/>
          </p:nvSpPr>
          <p:spPr>
            <a:xfrm rot="860262">
              <a:off x="7152418" y="269560"/>
              <a:ext cx="110496" cy="94635"/>
            </a:xfrm>
            <a:custGeom>
              <a:avLst/>
              <a:gdLst/>
              <a:ahLst/>
              <a:cxnLst/>
              <a:rect l="l" t="t" r="r" b="b"/>
              <a:pathLst>
                <a:path w="3525" h="3019" extrusionOk="0">
                  <a:moveTo>
                    <a:pt x="1511" y="1"/>
                  </a:moveTo>
                  <a:cubicBezTo>
                    <a:pt x="678" y="1"/>
                    <a:pt x="0" y="673"/>
                    <a:pt x="0" y="1507"/>
                  </a:cubicBezTo>
                  <a:cubicBezTo>
                    <a:pt x="0" y="2414"/>
                    <a:pt x="745" y="3018"/>
                    <a:pt x="1520" y="3018"/>
                  </a:cubicBezTo>
                  <a:cubicBezTo>
                    <a:pt x="1890" y="3018"/>
                    <a:pt x="2267" y="2881"/>
                    <a:pt x="2574" y="2574"/>
                  </a:cubicBezTo>
                  <a:cubicBezTo>
                    <a:pt x="3524" y="1624"/>
                    <a:pt x="2852" y="1"/>
                    <a:pt x="15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38" name="Google Shape;1138;p35"/>
            <p:cNvSpPr/>
            <p:nvPr/>
          </p:nvSpPr>
          <p:spPr>
            <a:xfrm rot="860262">
              <a:off x="7012924" y="502583"/>
              <a:ext cx="269704" cy="33039"/>
            </a:xfrm>
            <a:custGeom>
              <a:avLst/>
              <a:gdLst/>
              <a:ahLst/>
              <a:cxnLst/>
              <a:rect l="l" t="t" r="r" b="b"/>
              <a:pathLst>
                <a:path w="8604" h="1054" extrusionOk="0">
                  <a:moveTo>
                    <a:pt x="0" y="1"/>
                  </a:moveTo>
                  <a:lnTo>
                    <a:pt x="0" y="1054"/>
                  </a:lnTo>
                  <a:lnTo>
                    <a:pt x="8603" y="1054"/>
                  </a:lnTo>
                  <a:lnTo>
                    <a:pt x="860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39" name="Google Shape;1139;p35"/>
            <p:cNvSpPr/>
            <p:nvPr/>
          </p:nvSpPr>
          <p:spPr>
            <a:xfrm rot="860262">
              <a:off x="7028589" y="444055"/>
              <a:ext cx="269704" cy="27522"/>
            </a:xfrm>
            <a:custGeom>
              <a:avLst/>
              <a:gdLst/>
              <a:ahLst/>
              <a:cxnLst/>
              <a:rect l="l" t="t" r="r" b="b"/>
              <a:pathLst>
                <a:path w="8604" h="878" extrusionOk="0">
                  <a:moveTo>
                    <a:pt x="0" y="1"/>
                  </a:moveTo>
                  <a:lnTo>
                    <a:pt x="0" y="878"/>
                  </a:lnTo>
                  <a:lnTo>
                    <a:pt x="8603" y="878"/>
                  </a:lnTo>
                  <a:lnTo>
                    <a:pt x="860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40" name="Google Shape;1140;p35"/>
            <p:cNvSpPr/>
            <p:nvPr/>
          </p:nvSpPr>
          <p:spPr>
            <a:xfrm rot="860262">
              <a:off x="7006284" y="534755"/>
              <a:ext cx="269704" cy="20657"/>
            </a:xfrm>
            <a:custGeom>
              <a:avLst/>
              <a:gdLst/>
              <a:ahLst/>
              <a:cxnLst/>
              <a:rect l="l" t="t" r="r" b="b"/>
              <a:pathLst>
                <a:path w="8604" h="659" extrusionOk="0">
                  <a:moveTo>
                    <a:pt x="0" y="1"/>
                  </a:moveTo>
                  <a:lnTo>
                    <a:pt x="0" y="659"/>
                  </a:lnTo>
                  <a:lnTo>
                    <a:pt x="8603" y="659"/>
                  </a:lnTo>
                  <a:lnTo>
                    <a:pt x="860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41" name="Google Shape;1141;p35"/>
            <p:cNvSpPr/>
            <p:nvPr/>
          </p:nvSpPr>
          <p:spPr>
            <a:xfrm rot="860262">
              <a:off x="7021098" y="470603"/>
              <a:ext cx="269704" cy="33039"/>
            </a:xfrm>
            <a:custGeom>
              <a:avLst/>
              <a:gdLst/>
              <a:ahLst/>
              <a:cxnLst/>
              <a:rect l="l" t="t" r="r" b="b"/>
              <a:pathLst>
                <a:path w="8604" h="1054" extrusionOk="0">
                  <a:moveTo>
                    <a:pt x="0" y="1"/>
                  </a:moveTo>
                  <a:lnTo>
                    <a:pt x="0" y="1054"/>
                  </a:lnTo>
                  <a:lnTo>
                    <a:pt x="8603" y="1054"/>
                  </a:lnTo>
                  <a:lnTo>
                    <a:pt x="860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42" name="Google Shape;1142;p35"/>
            <p:cNvSpPr/>
            <p:nvPr/>
          </p:nvSpPr>
          <p:spPr>
            <a:xfrm rot="860262">
              <a:off x="6683146" y="214244"/>
              <a:ext cx="955437" cy="507309"/>
            </a:xfrm>
            <a:custGeom>
              <a:avLst/>
              <a:gdLst/>
              <a:ahLst/>
              <a:cxnLst/>
              <a:rect l="l" t="t" r="r" b="b"/>
              <a:pathLst>
                <a:path w="30480" h="16184" extrusionOk="0">
                  <a:moveTo>
                    <a:pt x="15242" y="1131"/>
                  </a:moveTo>
                  <a:cubicBezTo>
                    <a:pt x="15490" y="1131"/>
                    <a:pt x="15740" y="1179"/>
                    <a:pt x="15978" y="1278"/>
                  </a:cubicBezTo>
                  <a:cubicBezTo>
                    <a:pt x="16695" y="1575"/>
                    <a:pt x="17163" y="2272"/>
                    <a:pt x="17163" y="3052"/>
                  </a:cubicBezTo>
                  <a:cubicBezTo>
                    <a:pt x="17163" y="4109"/>
                    <a:pt x="16300" y="4972"/>
                    <a:pt x="15242" y="4972"/>
                  </a:cubicBezTo>
                  <a:cubicBezTo>
                    <a:pt x="14467" y="4972"/>
                    <a:pt x="13765" y="4504"/>
                    <a:pt x="13468" y="3788"/>
                  </a:cubicBezTo>
                  <a:cubicBezTo>
                    <a:pt x="13171" y="3071"/>
                    <a:pt x="13332" y="2243"/>
                    <a:pt x="13882" y="1692"/>
                  </a:cubicBezTo>
                  <a:cubicBezTo>
                    <a:pt x="14251" y="1327"/>
                    <a:pt x="14742" y="1131"/>
                    <a:pt x="15242" y="1131"/>
                  </a:cubicBezTo>
                  <a:close/>
                  <a:moveTo>
                    <a:pt x="19541" y="7322"/>
                  </a:moveTo>
                  <a:lnTo>
                    <a:pt x="19541" y="10963"/>
                  </a:lnTo>
                  <a:lnTo>
                    <a:pt x="10943" y="10963"/>
                  </a:lnTo>
                  <a:lnTo>
                    <a:pt x="10943" y="7322"/>
                  </a:lnTo>
                  <a:close/>
                  <a:moveTo>
                    <a:pt x="15242" y="0"/>
                  </a:moveTo>
                  <a:cubicBezTo>
                    <a:pt x="14204" y="0"/>
                    <a:pt x="12747" y="834"/>
                    <a:pt x="12332" y="2910"/>
                  </a:cubicBezTo>
                  <a:cubicBezTo>
                    <a:pt x="11918" y="4987"/>
                    <a:pt x="10353" y="6444"/>
                    <a:pt x="8584" y="6859"/>
                  </a:cubicBezTo>
                  <a:lnTo>
                    <a:pt x="8584" y="10119"/>
                  </a:lnTo>
                  <a:cubicBezTo>
                    <a:pt x="8189" y="10207"/>
                    <a:pt x="7799" y="10295"/>
                    <a:pt x="7404" y="10378"/>
                  </a:cubicBezTo>
                  <a:cubicBezTo>
                    <a:pt x="7234" y="10417"/>
                    <a:pt x="7058" y="10456"/>
                    <a:pt x="6888" y="10490"/>
                  </a:cubicBezTo>
                  <a:cubicBezTo>
                    <a:pt x="6274" y="10626"/>
                    <a:pt x="5659" y="10753"/>
                    <a:pt x="5050" y="10880"/>
                  </a:cubicBezTo>
                  <a:cubicBezTo>
                    <a:pt x="4183" y="11060"/>
                    <a:pt x="3266" y="11148"/>
                    <a:pt x="2438" y="11445"/>
                  </a:cubicBezTo>
                  <a:cubicBezTo>
                    <a:pt x="1970" y="11611"/>
                    <a:pt x="1589" y="11806"/>
                    <a:pt x="1253" y="12176"/>
                  </a:cubicBezTo>
                  <a:cubicBezTo>
                    <a:pt x="1219" y="12215"/>
                    <a:pt x="1185" y="12259"/>
                    <a:pt x="1151" y="12293"/>
                  </a:cubicBezTo>
                  <a:cubicBezTo>
                    <a:pt x="922" y="12581"/>
                    <a:pt x="722" y="12893"/>
                    <a:pt x="561" y="13224"/>
                  </a:cubicBezTo>
                  <a:cubicBezTo>
                    <a:pt x="249" y="13853"/>
                    <a:pt x="0" y="14589"/>
                    <a:pt x="0" y="15296"/>
                  </a:cubicBezTo>
                  <a:cubicBezTo>
                    <a:pt x="0" y="16054"/>
                    <a:pt x="250" y="16181"/>
                    <a:pt x="1293" y="16181"/>
                  </a:cubicBezTo>
                  <a:cubicBezTo>
                    <a:pt x="1818" y="16181"/>
                    <a:pt x="2546" y="16149"/>
                    <a:pt x="3544" y="16149"/>
                  </a:cubicBezTo>
                  <a:cubicBezTo>
                    <a:pt x="6522" y="16149"/>
                    <a:pt x="15242" y="16183"/>
                    <a:pt x="15242" y="16183"/>
                  </a:cubicBezTo>
                  <a:cubicBezTo>
                    <a:pt x="15242" y="16183"/>
                    <a:pt x="23957" y="16149"/>
                    <a:pt x="26936" y="16149"/>
                  </a:cubicBezTo>
                  <a:cubicBezTo>
                    <a:pt x="27926" y="16149"/>
                    <a:pt x="28649" y="16180"/>
                    <a:pt x="29173" y="16180"/>
                  </a:cubicBezTo>
                  <a:cubicBezTo>
                    <a:pt x="30227" y="16180"/>
                    <a:pt x="30479" y="16054"/>
                    <a:pt x="30479" y="15296"/>
                  </a:cubicBezTo>
                  <a:cubicBezTo>
                    <a:pt x="30479" y="14584"/>
                    <a:pt x="30231" y="13853"/>
                    <a:pt x="29919" y="13224"/>
                  </a:cubicBezTo>
                  <a:cubicBezTo>
                    <a:pt x="29758" y="12893"/>
                    <a:pt x="29563" y="12581"/>
                    <a:pt x="29329" y="12293"/>
                  </a:cubicBezTo>
                  <a:cubicBezTo>
                    <a:pt x="29295" y="12259"/>
                    <a:pt x="29261" y="12215"/>
                    <a:pt x="29227" y="12176"/>
                  </a:cubicBezTo>
                  <a:cubicBezTo>
                    <a:pt x="28895" y="11811"/>
                    <a:pt x="28510" y="11611"/>
                    <a:pt x="28042" y="11445"/>
                  </a:cubicBezTo>
                  <a:cubicBezTo>
                    <a:pt x="27730" y="11338"/>
                    <a:pt x="27408" y="11245"/>
                    <a:pt x="27082" y="11182"/>
                  </a:cubicBezTo>
                  <a:cubicBezTo>
                    <a:pt x="26536" y="11065"/>
                    <a:pt x="25971" y="10987"/>
                    <a:pt x="25429" y="10880"/>
                  </a:cubicBezTo>
                  <a:cubicBezTo>
                    <a:pt x="24645" y="10719"/>
                    <a:pt x="23860" y="10548"/>
                    <a:pt x="23075" y="10378"/>
                  </a:cubicBezTo>
                  <a:cubicBezTo>
                    <a:pt x="22685" y="10295"/>
                    <a:pt x="22290" y="10207"/>
                    <a:pt x="21901" y="10119"/>
                  </a:cubicBezTo>
                  <a:lnTo>
                    <a:pt x="21901" y="6859"/>
                  </a:lnTo>
                  <a:cubicBezTo>
                    <a:pt x="20126" y="6444"/>
                    <a:pt x="18567" y="4987"/>
                    <a:pt x="18147" y="2910"/>
                  </a:cubicBezTo>
                  <a:cubicBezTo>
                    <a:pt x="17733" y="829"/>
                    <a:pt x="16280" y="0"/>
                    <a:pt x="1524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43" name="Google Shape;1143;p35"/>
            <p:cNvSpPr/>
            <p:nvPr/>
          </p:nvSpPr>
          <p:spPr>
            <a:xfrm rot="860262">
              <a:off x="6687456" y="151515"/>
              <a:ext cx="481010" cy="513547"/>
            </a:xfrm>
            <a:custGeom>
              <a:avLst/>
              <a:gdLst/>
              <a:ahLst/>
              <a:cxnLst/>
              <a:rect l="l" t="t" r="r" b="b"/>
              <a:pathLst>
                <a:path w="15345" h="16383" extrusionOk="0">
                  <a:moveTo>
                    <a:pt x="15339" y="0"/>
                  </a:moveTo>
                  <a:cubicBezTo>
                    <a:pt x="14179" y="0"/>
                    <a:pt x="12746" y="936"/>
                    <a:pt x="12332" y="2993"/>
                  </a:cubicBezTo>
                  <a:cubicBezTo>
                    <a:pt x="11952" y="4913"/>
                    <a:pt x="10509" y="6429"/>
                    <a:pt x="8662" y="6863"/>
                  </a:cubicBezTo>
                  <a:lnTo>
                    <a:pt x="8584" y="6878"/>
                  </a:lnTo>
                  <a:lnTo>
                    <a:pt x="8584" y="10139"/>
                  </a:lnTo>
                  <a:cubicBezTo>
                    <a:pt x="8218" y="10217"/>
                    <a:pt x="7853" y="10299"/>
                    <a:pt x="7487" y="10377"/>
                  </a:cubicBezTo>
                  <a:lnTo>
                    <a:pt x="6965" y="10490"/>
                  </a:lnTo>
                  <a:cubicBezTo>
                    <a:pt x="6351" y="10626"/>
                    <a:pt x="5742" y="10753"/>
                    <a:pt x="5128" y="10879"/>
                  </a:cubicBezTo>
                  <a:cubicBezTo>
                    <a:pt x="4869" y="10933"/>
                    <a:pt x="4606" y="10977"/>
                    <a:pt x="4338" y="11021"/>
                  </a:cubicBezTo>
                  <a:cubicBezTo>
                    <a:pt x="3724" y="11128"/>
                    <a:pt x="3090" y="11240"/>
                    <a:pt x="2505" y="11450"/>
                  </a:cubicBezTo>
                  <a:cubicBezTo>
                    <a:pt x="2091" y="11596"/>
                    <a:pt x="1657" y="11791"/>
                    <a:pt x="1277" y="12210"/>
                  </a:cubicBezTo>
                  <a:cubicBezTo>
                    <a:pt x="1243" y="12249"/>
                    <a:pt x="1209" y="12293"/>
                    <a:pt x="1175" y="12332"/>
                  </a:cubicBezTo>
                  <a:cubicBezTo>
                    <a:pt x="936" y="12624"/>
                    <a:pt x="736" y="12946"/>
                    <a:pt x="570" y="13282"/>
                  </a:cubicBezTo>
                  <a:cubicBezTo>
                    <a:pt x="195" y="14053"/>
                    <a:pt x="0" y="14764"/>
                    <a:pt x="0" y="15398"/>
                  </a:cubicBezTo>
                  <a:cubicBezTo>
                    <a:pt x="0" y="15773"/>
                    <a:pt x="63" y="15993"/>
                    <a:pt x="215" y="16139"/>
                  </a:cubicBezTo>
                  <a:cubicBezTo>
                    <a:pt x="419" y="16339"/>
                    <a:pt x="760" y="16383"/>
                    <a:pt x="1399" y="16383"/>
                  </a:cubicBezTo>
                  <a:cubicBezTo>
                    <a:pt x="1623" y="16383"/>
                    <a:pt x="1882" y="16378"/>
                    <a:pt x="2184" y="16373"/>
                  </a:cubicBezTo>
                  <a:cubicBezTo>
                    <a:pt x="2603" y="16363"/>
                    <a:pt x="3076" y="16353"/>
                    <a:pt x="3651" y="16353"/>
                  </a:cubicBezTo>
                  <a:cubicBezTo>
                    <a:pt x="6595" y="16353"/>
                    <a:pt x="15257" y="16383"/>
                    <a:pt x="15344" y="16383"/>
                  </a:cubicBezTo>
                  <a:lnTo>
                    <a:pt x="15344" y="16178"/>
                  </a:lnTo>
                  <a:cubicBezTo>
                    <a:pt x="15257" y="16178"/>
                    <a:pt x="6595" y="16149"/>
                    <a:pt x="3651" y="16149"/>
                  </a:cubicBezTo>
                  <a:cubicBezTo>
                    <a:pt x="3071" y="16149"/>
                    <a:pt x="2579" y="16158"/>
                    <a:pt x="2179" y="16168"/>
                  </a:cubicBezTo>
                  <a:cubicBezTo>
                    <a:pt x="1893" y="16173"/>
                    <a:pt x="1642" y="16178"/>
                    <a:pt x="1424" y="16178"/>
                  </a:cubicBezTo>
                  <a:cubicBezTo>
                    <a:pt x="855" y="16178"/>
                    <a:pt x="511" y="16144"/>
                    <a:pt x="356" y="15993"/>
                  </a:cubicBezTo>
                  <a:cubicBezTo>
                    <a:pt x="249" y="15885"/>
                    <a:pt x="205" y="15710"/>
                    <a:pt x="205" y="15398"/>
                  </a:cubicBezTo>
                  <a:cubicBezTo>
                    <a:pt x="205" y="14794"/>
                    <a:pt x="390" y="14111"/>
                    <a:pt x="756" y="13375"/>
                  </a:cubicBezTo>
                  <a:cubicBezTo>
                    <a:pt x="912" y="13049"/>
                    <a:pt x="1102" y="12746"/>
                    <a:pt x="1331" y="12464"/>
                  </a:cubicBezTo>
                  <a:cubicBezTo>
                    <a:pt x="1360" y="12425"/>
                    <a:pt x="1394" y="12386"/>
                    <a:pt x="1428" y="12347"/>
                  </a:cubicBezTo>
                  <a:cubicBezTo>
                    <a:pt x="1779" y="11962"/>
                    <a:pt x="2184" y="11781"/>
                    <a:pt x="2574" y="11640"/>
                  </a:cubicBezTo>
                  <a:cubicBezTo>
                    <a:pt x="3144" y="11435"/>
                    <a:pt x="3768" y="11328"/>
                    <a:pt x="4372" y="11226"/>
                  </a:cubicBezTo>
                  <a:cubicBezTo>
                    <a:pt x="4635" y="11182"/>
                    <a:pt x="4908" y="11133"/>
                    <a:pt x="5172" y="11079"/>
                  </a:cubicBezTo>
                  <a:cubicBezTo>
                    <a:pt x="5781" y="10953"/>
                    <a:pt x="6400" y="10826"/>
                    <a:pt x="7009" y="10694"/>
                  </a:cubicBezTo>
                  <a:lnTo>
                    <a:pt x="7526" y="10582"/>
                  </a:lnTo>
                  <a:cubicBezTo>
                    <a:pt x="7921" y="10494"/>
                    <a:pt x="8316" y="10412"/>
                    <a:pt x="8706" y="10324"/>
                  </a:cubicBezTo>
                  <a:lnTo>
                    <a:pt x="8783" y="10304"/>
                  </a:lnTo>
                  <a:lnTo>
                    <a:pt x="8783" y="7039"/>
                  </a:lnTo>
                  <a:cubicBezTo>
                    <a:pt x="10675" y="6566"/>
                    <a:pt x="12142" y="5001"/>
                    <a:pt x="12532" y="3032"/>
                  </a:cubicBezTo>
                  <a:cubicBezTo>
                    <a:pt x="12922" y="1087"/>
                    <a:pt x="14262" y="205"/>
                    <a:pt x="15339" y="205"/>
                  </a:cubicBezTo>
                  <a:lnTo>
                    <a:pt x="1533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44" name="Google Shape;1144;p35"/>
            <p:cNvSpPr/>
            <p:nvPr/>
          </p:nvSpPr>
          <p:spPr>
            <a:xfrm rot="860262">
              <a:off x="7153451" y="270642"/>
              <a:ext cx="481166" cy="513547"/>
            </a:xfrm>
            <a:custGeom>
              <a:avLst/>
              <a:gdLst/>
              <a:ahLst/>
              <a:cxnLst/>
              <a:rect l="l" t="t" r="r" b="b"/>
              <a:pathLst>
                <a:path w="15350" h="16383" extrusionOk="0">
                  <a:moveTo>
                    <a:pt x="5" y="0"/>
                  </a:moveTo>
                  <a:lnTo>
                    <a:pt x="5" y="210"/>
                  </a:lnTo>
                  <a:cubicBezTo>
                    <a:pt x="1087" y="210"/>
                    <a:pt x="2428" y="1092"/>
                    <a:pt x="2818" y="3037"/>
                  </a:cubicBezTo>
                  <a:cubicBezTo>
                    <a:pt x="3208" y="5006"/>
                    <a:pt x="4675" y="6571"/>
                    <a:pt x="6561" y="7043"/>
                  </a:cubicBezTo>
                  <a:lnTo>
                    <a:pt x="6561" y="10304"/>
                  </a:lnTo>
                  <a:lnTo>
                    <a:pt x="6644" y="10324"/>
                  </a:lnTo>
                  <a:cubicBezTo>
                    <a:pt x="6966" y="10392"/>
                    <a:pt x="7287" y="10465"/>
                    <a:pt x="7609" y="10533"/>
                  </a:cubicBezTo>
                  <a:lnTo>
                    <a:pt x="7819" y="10582"/>
                  </a:lnTo>
                  <a:cubicBezTo>
                    <a:pt x="8667" y="10767"/>
                    <a:pt x="9437" y="10928"/>
                    <a:pt x="10178" y="11079"/>
                  </a:cubicBezTo>
                  <a:cubicBezTo>
                    <a:pt x="10441" y="11133"/>
                    <a:pt x="10709" y="11182"/>
                    <a:pt x="10977" y="11226"/>
                  </a:cubicBezTo>
                  <a:cubicBezTo>
                    <a:pt x="11255" y="11274"/>
                    <a:pt x="11547" y="11323"/>
                    <a:pt x="11830" y="11382"/>
                  </a:cubicBezTo>
                  <a:cubicBezTo>
                    <a:pt x="12147" y="11445"/>
                    <a:pt x="12464" y="11533"/>
                    <a:pt x="12776" y="11640"/>
                  </a:cubicBezTo>
                  <a:cubicBezTo>
                    <a:pt x="13166" y="11781"/>
                    <a:pt x="13570" y="11962"/>
                    <a:pt x="13916" y="12347"/>
                  </a:cubicBezTo>
                  <a:cubicBezTo>
                    <a:pt x="13950" y="12386"/>
                    <a:pt x="13985" y="12425"/>
                    <a:pt x="14014" y="12464"/>
                  </a:cubicBezTo>
                  <a:cubicBezTo>
                    <a:pt x="14243" y="12746"/>
                    <a:pt x="14433" y="13049"/>
                    <a:pt x="14594" y="13375"/>
                  </a:cubicBezTo>
                  <a:cubicBezTo>
                    <a:pt x="14959" y="14116"/>
                    <a:pt x="15140" y="14794"/>
                    <a:pt x="15140" y="15398"/>
                  </a:cubicBezTo>
                  <a:cubicBezTo>
                    <a:pt x="15140" y="15710"/>
                    <a:pt x="15096" y="15885"/>
                    <a:pt x="14989" y="15993"/>
                  </a:cubicBezTo>
                  <a:cubicBezTo>
                    <a:pt x="14834" y="16143"/>
                    <a:pt x="14496" y="16181"/>
                    <a:pt x="13932" y="16181"/>
                  </a:cubicBezTo>
                  <a:cubicBezTo>
                    <a:pt x="13712" y="16181"/>
                    <a:pt x="13457" y="16175"/>
                    <a:pt x="13166" y="16168"/>
                  </a:cubicBezTo>
                  <a:cubicBezTo>
                    <a:pt x="12771" y="16158"/>
                    <a:pt x="12274" y="16149"/>
                    <a:pt x="11698" y="16149"/>
                  </a:cubicBezTo>
                  <a:cubicBezTo>
                    <a:pt x="8750" y="16149"/>
                    <a:pt x="88" y="16178"/>
                    <a:pt x="0" y="16178"/>
                  </a:cubicBezTo>
                  <a:lnTo>
                    <a:pt x="0" y="16383"/>
                  </a:lnTo>
                  <a:cubicBezTo>
                    <a:pt x="88" y="16383"/>
                    <a:pt x="8750" y="16353"/>
                    <a:pt x="11694" y="16353"/>
                  </a:cubicBezTo>
                  <a:cubicBezTo>
                    <a:pt x="12269" y="16353"/>
                    <a:pt x="12742" y="16363"/>
                    <a:pt x="13161" y="16373"/>
                  </a:cubicBezTo>
                  <a:cubicBezTo>
                    <a:pt x="13458" y="16378"/>
                    <a:pt x="13721" y="16383"/>
                    <a:pt x="13941" y="16383"/>
                  </a:cubicBezTo>
                  <a:cubicBezTo>
                    <a:pt x="14579" y="16383"/>
                    <a:pt x="14925" y="16339"/>
                    <a:pt x="15140" y="16139"/>
                  </a:cubicBezTo>
                  <a:cubicBezTo>
                    <a:pt x="15291" y="15993"/>
                    <a:pt x="15349" y="15773"/>
                    <a:pt x="15349" y="15403"/>
                  </a:cubicBezTo>
                  <a:cubicBezTo>
                    <a:pt x="15349" y="14764"/>
                    <a:pt x="15159" y="14053"/>
                    <a:pt x="14779" y="13287"/>
                  </a:cubicBezTo>
                  <a:cubicBezTo>
                    <a:pt x="14613" y="12946"/>
                    <a:pt x="14413" y="12629"/>
                    <a:pt x="14175" y="12332"/>
                  </a:cubicBezTo>
                  <a:cubicBezTo>
                    <a:pt x="14141" y="12293"/>
                    <a:pt x="14106" y="12254"/>
                    <a:pt x="14072" y="12210"/>
                  </a:cubicBezTo>
                  <a:cubicBezTo>
                    <a:pt x="13697" y="11796"/>
                    <a:pt x="13263" y="11601"/>
                    <a:pt x="12849" y="11450"/>
                  </a:cubicBezTo>
                  <a:cubicBezTo>
                    <a:pt x="12527" y="11338"/>
                    <a:pt x="12205" y="11250"/>
                    <a:pt x="11874" y="11182"/>
                  </a:cubicBezTo>
                  <a:cubicBezTo>
                    <a:pt x="11586" y="11123"/>
                    <a:pt x="11294" y="11074"/>
                    <a:pt x="11011" y="11026"/>
                  </a:cubicBezTo>
                  <a:cubicBezTo>
                    <a:pt x="10743" y="10982"/>
                    <a:pt x="10480" y="10933"/>
                    <a:pt x="10217" y="10879"/>
                  </a:cubicBezTo>
                  <a:cubicBezTo>
                    <a:pt x="9481" y="10728"/>
                    <a:pt x="8711" y="10563"/>
                    <a:pt x="7862" y="10382"/>
                  </a:cubicBezTo>
                  <a:lnTo>
                    <a:pt x="7653" y="10334"/>
                  </a:lnTo>
                  <a:cubicBezTo>
                    <a:pt x="7356" y="10270"/>
                    <a:pt x="7063" y="10207"/>
                    <a:pt x="6766" y="10139"/>
                  </a:cubicBezTo>
                  <a:lnTo>
                    <a:pt x="6766" y="6878"/>
                  </a:lnTo>
                  <a:lnTo>
                    <a:pt x="6688" y="6863"/>
                  </a:lnTo>
                  <a:cubicBezTo>
                    <a:pt x="4845" y="6429"/>
                    <a:pt x="3398" y="4908"/>
                    <a:pt x="3017" y="2993"/>
                  </a:cubicBezTo>
                  <a:cubicBezTo>
                    <a:pt x="2603" y="936"/>
                    <a:pt x="1165" y="0"/>
                    <a:pt x="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45" name="Google Shape;1145;p35"/>
            <p:cNvSpPr/>
            <p:nvPr/>
          </p:nvSpPr>
          <p:spPr>
            <a:xfrm rot="860262">
              <a:off x="7123847" y="249769"/>
              <a:ext cx="139836" cy="127047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2437" y="207"/>
                  </a:moveTo>
                  <a:cubicBezTo>
                    <a:pt x="3441" y="207"/>
                    <a:pt x="4255" y="1021"/>
                    <a:pt x="4255" y="2025"/>
                  </a:cubicBezTo>
                  <a:cubicBezTo>
                    <a:pt x="4255" y="2761"/>
                    <a:pt x="3812" y="3424"/>
                    <a:pt x="3129" y="3706"/>
                  </a:cubicBezTo>
                  <a:cubicBezTo>
                    <a:pt x="2905" y="3800"/>
                    <a:pt x="2669" y="3846"/>
                    <a:pt x="2434" y="3846"/>
                  </a:cubicBezTo>
                  <a:cubicBezTo>
                    <a:pt x="1961" y="3846"/>
                    <a:pt x="1494" y="3660"/>
                    <a:pt x="1146" y="3312"/>
                  </a:cubicBezTo>
                  <a:cubicBezTo>
                    <a:pt x="0" y="2166"/>
                    <a:pt x="814" y="207"/>
                    <a:pt x="2437" y="207"/>
                  </a:cubicBezTo>
                  <a:close/>
                  <a:moveTo>
                    <a:pt x="2438" y="0"/>
                  </a:moveTo>
                  <a:cubicBezTo>
                    <a:pt x="1909" y="0"/>
                    <a:pt x="1388" y="207"/>
                    <a:pt x="999" y="597"/>
                  </a:cubicBezTo>
                  <a:cubicBezTo>
                    <a:pt x="424" y="1177"/>
                    <a:pt x="249" y="2044"/>
                    <a:pt x="566" y="2800"/>
                  </a:cubicBezTo>
                  <a:cubicBezTo>
                    <a:pt x="877" y="3560"/>
                    <a:pt x="1618" y="4052"/>
                    <a:pt x="2437" y="4052"/>
                  </a:cubicBezTo>
                  <a:cubicBezTo>
                    <a:pt x="3553" y="4048"/>
                    <a:pt x="4460" y="3141"/>
                    <a:pt x="4460" y="2025"/>
                  </a:cubicBezTo>
                  <a:cubicBezTo>
                    <a:pt x="4460" y="1206"/>
                    <a:pt x="3963" y="470"/>
                    <a:pt x="3207" y="153"/>
                  </a:cubicBezTo>
                  <a:cubicBezTo>
                    <a:pt x="2959" y="50"/>
                    <a:pt x="2697" y="0"/>
                    <a:pt x="24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46" name="Google Shape;1146;p35"/>
            <p:cNvSpPr/>
            <p:nvPr/>
          </p:nvSpPr>
          <p:spPr>
            <a:xfrm rot="860262">
              <a:off x="7132925" y="262252"/>
              <a:ext cx="117831" cy="100935"/>
            </a:xfrm>
            <a:custGeom>
              <a:avLst/>
              <a:gdLst/>
              <a:ahLst/>
              <a:cxnLst/>
              <a:rect l="l" t="t" r="r" b="b"/>
              <a:pathLst>
                <a:path w="3759" h="3220" extrusionOk="0">
                  <a:moveTo>
                    <a:pt x="2150" y="207"/>
                  </a:moveTo>
                  <a:cubicBezTo>
                    <a:pt x="2925" y="207"/>
                    <a:pt x="3549" y="836"/>
                    <a:pt x="3554" y="1611"/>
                  </a:cubicBezTo>
                  <a:cubicBezTo>
                    <a:pt x="3557" y="2456"/>
                    <a:pt x="2863" y="3019"/>
                    <a:pt x="2139" y="3019"/>
                  </a:cubicBezTo>
                  <a:cubicBezTo>
                    <a:pt x="1794" y="3019"/>
                    <a:pt x="1442" y="2891"/>
                    <a:pt x="1156" y="2605"/>
                  </a:cubicBezTo>
                  <a:cubicBezTo>
                    <a:pt x="274" y="1723"/>
                    <a:pt x="898" y="207"/>
                    <a:pt x="2150" y="207"/>
                  </a:cubicBezTo>
                  <a:close/>
                  <a:moveTo>
                    <a:pt x="2141" y="0"/>
                  </a:moveTo>
                  <a:cubicBezTo>
                    <a:pt x="1746" y="0"/>
                    <a:pt x="1343" y="147"/>
                    <a:pt x="1015" y="475"/>
                  </a:cubicBezTo>
                  <a:cubicBezTo>
                    <a:pt x="1" y="1489"/>
                    <a:pt x="717" y="3219"/>
                    <a:pt x="2150" y="3219"/>
                  </a:cubicBezTo>
                  <a:cubicBezTo>
                    <a:pt x="3037" y="3219"/>
                    <a:pt x="3759" y="2498"/>
                    <a:pt x="3759" y="1611"/>
                  </a:cubicBezTo>
                  <a:cubicBezTo>
                    <a:pt x="3759" y="641"/>
                    <a:pt x="2967" y="0"/>
                    <a:pt x="21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47" name="Google Shape;1147;p35"/>
            <p:cNvSpPr/>
            <p:nvPr/>
          </p:nvSpPr>
          <p:spPr>
            <a:xfrm rot="860262">
              <a:off x="7099747" y="726954"/>
              <a:ext cx="364433" cy="6457"/>
            </a:xfrm>
            <a:custGeom>
              <a:avLst/>
              <a:gdLst/>
              <a:ahLst/>
              <a:cxnLst/>
              <a:rect l="l" t="t" r="r" b="b"/>
              <a:pathLst>
                <a:path w="11626" h="206" extrusionOk="0">
                  <a:moveTo>
                    <a:pt x="0" y="1"/>
                  </a:moveTo>
                  <a:lnTo>
                    <a:pt x="0" y="206"/>
                  </a:lnTo>
                  <a:lnTo>
                    <a:pt x="2447" y="206"/>
                  </a:lnTo>
                  <a:lnTo>
                    <a:pt x="2447" y="1"/>
                  </a:lnTo>
                  <a:close/>
                  <a:moveTo>
                    <a:pt x="3266" y="1"/>
                  </a:moveTo>
                  <a:lnTo>
                    <a:pt x="3266" y="206"/>
                  </a:lnTo>
                  <a:lnTo>
                    <a:pt x="3875" y="206"/>
                  </a:lnTo>
                  <a:lnTo>
                    <a:pt x="3875" y="1"/>
                  </a:lnTo>
                  <a:close/>
                  <a:moveTo>
                    <a:pt x="6322" y="1"/>
                  </a:moveTo>
                  <a:lnTo>
                    <a:pt x="6322" y="206"/>
                  </a:lnTo>
                  <a:lnTo>
                    <a:pt x="7136" y="206"/>
                  </a:lnTo>
                  <a:lnTo>
                    <a:pt x="7136" y="1"/>
                  </a:lnTo>
                  <a:close/>
                  <a:moveTo>
                    <a:pt x="7750" y="1"/>
                  </a:moveTo>
                  <a:lnTo>
                    <a:pt x="7750" y="206"/>
                  </a:lnTo>
                  <a:lnTo>
                    <a:pt x="10197" y="206"/>
                  </a:lnTo>
                  <a:lnTo>
                    <a:pt x="10202" y="1"/>
                  </a:lnTo>
                  <a:close/>
                  <a:moveTo>
                    <a:pt x="11016" y="1"/>
                  </a:moveTo>
                  <a:lnTo>
                    <a:pt x="11016" y="206"/>
                  </a:lnTo>
                  <a:lnTo>
                    <a:pt x="11625" y="206"/>
                  </a:lnTo>
                  <a:lnTo>
                    <a:pt x="1162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48" name="Google Shape;1148;p35"/>
            <p:cNvSpPr/>
            <p:nvPr/>
          </p:nvSpPr>
          <p:spPr>
            <a:xfrm rot="860262">
              <a:off x="7014784" y="439523"/>
              <a:ext cx="275973" cy="120589"/>
            </a:xfrm>
            <a:custGeom>
              <a:avLst/>
              <a:gdLst/>
              <a:ahLst/>
              <a:cxnLst/>
              <a:rect l="l" t="t" r="r" b="b"/>
              <a:pathLst>
                <a:path w="8804" h="3847" extrusionOk="0">
                  <a:moveTo>
                    <a:pt x="8599" y="205"/>
                  </a:moveTo>
                  <a:lnTo>
                    <a:pt x="8599" y="3646"/>
                  </a:lnTo>
                  <a:lnTo>
                    <a:pt x="201" y="3646"/>
                  </a:lnTo>
                  <a:lnTo>
                    <a:pt x="201" y="205"/>
                  </a:lnTo>
                  <a:close/>
                  <a:moveTo>
                    <a:pt x="1" y="0"/>
                  </a:moveTo>
                  <a:lnTo>
                    <a:pt x="1" y="3846"/>
                  </a:lnTo>
                  <a:lnTo>
                    <a:pt x="8804" y="3846"/>
                  </a:lnTo>
                  <a:lnTo>
                    <a:pt x="880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49" name="Google Shape;1149;p35"/>
            <p:cNvSpPr/>
            <p:nvPr/>
          </p:nvSpPr>
          <p:spPr>
            <a:xfrm rot="860262">
              <a:off x="7025336" y="467939"/>
              <a:ext cx="269547" cy="6457"/>
            </a:xfrm>
            <a:custGeom>
              <a:avLst/>
              <a:gdLst/>
              <a:ahLst/>
              <a:cxnLst/>
              <a:rect l="l" t="t" r="r" b="b"/>
              <a:pathLst>
                <a:path w="8599" h="206" extrusionOk="0">
                  <a:moveTo>
                    <a:pt x="0" y="1"/>
                  </a:moveTo>
                  <a:lnTo>
                    <a:pt x="0" y="205"/>
                  </a:lnTo>
                  <a:lnTo>
                    <a:pt x="8598" y="205"/>
                  </a:lnTo>
                  <a:lnTo>
                    <a:pt x="85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50" name="Google Shape;1150;p35"/>
            <p:cNvSpPr/>
            <p:nvPr/>
          </p:nvSpPr>
          <p:spPr>
            <a:xfrm rot="860262">
              <a:off x="7017162" y="499919"/>
              <a:ext cx="269547" cy="6457"/>
            </a:xfrm>
            <a:custGeom>
              <a:avLst/>
              <a:gdLst/>
              <a:ahLst/>
              <a:cxnLst/>
              <a:rect l="l" t="t" r="r" b="b"/>
              <a:pathLst>
                <a:path w="8599" h="206" extrusionOk="0">
                  <a:moveTo>
                    <a:pt x="0" y="0"/>
                  </a:moveTo>
                  <a:lnTo>
                    <a:pt x="0" y="205"/>
                  </a:lnTo>
                  <a:lnTo>
                    <a:pt x="8598" y="205"/>
                  </a:lnTo>
                  <a:lnTo>
                    <a:pt x="859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51" name="Google Shape;1151;p35"/>
            <p:cNvSpPr/>
            <p:nvPr/>
          </p:nvSpPr>
          <p:spPr>
            <a:xfrm rot="860262">
              <a:off x="7008988" y="531898"/>
              <a:ext cx="269547" cy="6457"/>
            </a:xfrm>
            <a:custGeom>
              <a:avLst/>
              <a:gdLst/>
              <a:ahLst/>
              <a:cxnLst/>
              <a:rect l="l" t="t" r="r" b="b"/>
              <a:pathLst>
                <a:path w="8599" h="206" extrusionOk="0">
                  <a:moveTo>
                    <a:pt x="0" y="0"/>
                  </a:moveTo>
                  <a:lnTo>
                    <a:pt x="0" y="205"/>
                  </a:lnTo>
                  <a:lnTo>
                    <a:pt x="8598" y="205"/>
                  </a:lnTo>
                  <a:lnTo>
                    <a:pt x="859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1152" name="Google Shape;1152;p35"/>
          <p:cNvGrpSpPr/>
          <p:nvPr/>
        </p:nvGrpSpPr>
        <p:grpSpPr>
          <a:xfrm>
            <a:off x="6556067" y="4377929"/>
            <a:ext cx="362486" cy="496218"/>
            <a:chOff x="7665335" y="2885404"/>
            <a:chExt cx="229059" cy="313566"/>
          </a:xfrm>
        </p:grpSpPr>
        <p:sp>
          <p:nvSpPr>
            <p:cNvPr id="1153" name="Google Shape;1153;p35"/>
            <p:cNvSpPr/>
            <p:nvPr/>
          </p:nvSpPr>
          <p:spPr>
            <a:xfrm rot="860262">
              <a:off x="7717046" y="2901387"/>
              <a:ext cx="116170" cy="152061"/>
            </a:xfrm>
            <a:custGeom>
              <a:avLst/>
              <a:gdLst/>
              <a:ahLst/>
              <a:cxnLst/>
              <a:rect l="l" t="t" r="r" b="b"/>
              <a:pathLst>
                <a:path w="3706" h="4851" extrusionOk="0">
                  <a:moveTo>
                    <a:pt x="1410" y="1"/>
                  </a:moveTo>
                  <a:cubicBezTo>
                    <a:pt x="1268" y="1"/>
                    <a:pt x="1127" y="25"/>
                    <a:pt x="995" y="74"/>
                  </a:cubicBezTo>
                  <a:cubicBezTo>
                    <a:pt x="347" y="303"/>
                    <a:pt x="1" y="1015"/>
                    <a:pt x="230" y="1663"/>
                  </a:cubicBezTo>
                  <a:lnTo>
                    <a:pt x="1351" y="4851"/>
                  </a:lnTo>
                  <a:lnTo>
                    <a:pt x="3705" y="4022"/>
                  </a:lnTo>
                  <a:lnTo>
                    <a:pt x="2589" y="839"/>
                  </a:lnTo>
                  <a:cubicBezTo>
                    <a:pt x="2414" y="337"/>
                    <a:pt x="1941" y="1"/>
                    <a:pt x="141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54" name="Google Shape;1154;p35"/>
            <p:cNvSpPr/>
            <p:nvPr/>
          </p:nvSpPr>
          <p:spPr>
            <a:xfrm rot="860262">
              <a:off x="7727184" y="3033945"/>
              <a:ext cx="115229" cy="149522"/>
            </a:xfrm>
            <a:custGeom>
              <a:avLst/>
              <a:gdLst/>
              <a:ahLst/>
              <a:cxnLst/>
              <a:rect l="l" t="t" r="r" b="b"/>
              <a:pathLst>
                <a:path w="3676" h="4770" extrusionOk="0">
                  <a:moveTo>
                    <a:pt x="2354" y="0"/>
                  </a:moveTo>
                  <a:lnTo>
                    <a:pt x="0" y="829"/>
                  </a:lnTo>
                  <a:lnTo>
                    <a:pt x="1087" y="3924"/>
                  </a:lnTo>
                  <a:cubicBezTo>
                    <a:pt x="1264" y="4444"/>
                    <a:pt x="1747" y="4770"/>
                    <a:pt x="2266" y="4770"/>
                  </a:cubicBezTo>
                  <a:cubicBezTo>
                    <a:pt x="2403" y="4770"/>
                    <a:pt x="2543" y="4747"/>
                    <a:pt x="2681" y="4699"/>
                  </a:cubicBezTo>
                  <a:cubicBezTo>
                    <a:pt x="3334" y="4470"/>
                    <a:pt x="3675" y="3748"/>
                    <a:pt x="3441" y="3095"/>
                  </a:cubicBezTo>
                  <a:lnTo>
                    <a:pt x="235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55" name="Google Shape;1155;p35"/>
            <p:cNvSpPr/>
            <p:nvPr/>
          </p:nvSpPr>
          <p:spPr>
            <a:xfrm rot="860262">
              <a:off x="7697644" y="2901379"/>
              <a:ext cx="164443" cy="281616"/>
            </a:xfrm>
            <a:custGeom>
              <a:avLst/>
              <a:gdLst/>
              <a:ahLst/>
              <a:cxnLst/>
              <a:rect l="l" t="t" r="r" b="b"/>
              <a:pathLst>
                <a:path w="5246" h="8984" extrusionOk="0">
                  <a:moveTo>
                    <a:pt x="1522" y="205"/>
                  </a:moveTo>
                  <a:cubicBezTo>
                    <a:pt x="2009" y="205"/>
                    <a:pt x="2443" y="517"/>
                    <a:pt x="2604" y="975"/>
                  </a:cubicBezTo>
                  <a:lnTo>
                    <a:pt x="4807" y="7258"/>
                  </a:lnTo>
                  <a:cubicBezTo>
                    <a:pt x="5016" y="7853"/>
                    <a:pt x="4704" y="8506"/>
                    <a:pt x="4105" y="8716"/>
                  </a:cubicBezTo>
                  <a:cubicBezTo>
                    <a:pt x="3980" y="8760"/>
                    <a:pt x="3851" y="8781"/>
                    <a:pt x="3725" y="8781"/>
                  </a:cubicBezTo>
                  <a:cubicBezTo>
                    <a:pt x="3253" y="8781"/>
                    <a:pt x="2808" y="8487"/>
                    <a:pt x="2643" y="8014"/>
                  </a:cubicBezTo>
                  <a:lnTo>
                    <a:pt x="440" y="1736"/>
                  </a:lnTo>
                  <a:cubicBezTo>
                    <a:pt x="230" y="1136"/>
                    <a:pt x="542" y="478"/>
                    <a:pt x="1141" y="273"/>
                  </a:cubicBezTo>
                  <a:cubicBezTo>
                    <a:pt x="1263" y="230"/>
                    <a:pt x="1395" y="205"/>
                    <a:pt x="1522" y="205"/>
                  </a:cubicBezTo>
                  <a:close/>
                  <a:moveTo>
                    <a:pt x="1522" y="0"/>
                  </a:moveTo>
                  <a:cubicBezTo>
                    <a:pt x="1370" y="0"/>
                    <a:pt x="1219" y="30"/>
                    <a:pt x="1073" y="78"/>
                  </a:cubicBezTo>
                  <a:cubicBezTo>
                    <a:pt x="371" y="327"/>
                    <a:pt x="1" y="1097"/>
                    <a:pt x="249" y="1799"/>
                  </a:cubicBezTo>
                  <a:lnTo>
                    <a:pt x="2453" y="8082"/>
                  </a:lnTo>
                  <a:cubicBezTo>
                    <a:pt x="2643" y="8623"/>
                    <a:pt x="3150" y="8984"/>
                    <a:pt x="3725" y="8984"/>
                  </a:cubicBezTo>
                  <a:cubicBezTo>
                    <a:pt x="3876" y="8984"/>
                    <a:pt x="4027" y="8959"/>
                    <a:pt x="4173" y="8911"/>
                  </a:cubicBezTo>
                  <a:cubicBezTo>
                    <a:pt x="4875" y="8662"/>
                    <a:pt x="5246" y="7892"/>
                    <a:pt x="5002" y="7190"/>
                  </a:cubicBezTo>
                  <a:lnTo>
                    <a:pt x="2794" y="907"/>
                  </a:lnTo>
                  <a:cubicBezTo>
                    <a:pt x="2609" y="366"/>
                    <a:pt x="2097" y="0"/>
                    <a:pt x="15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56" name="Google Shape;1156;p35"/>
            <p:cNvSpPr/>
            <p:nvPr/>
          </p:nvSpPr>
          <p:spPr>
            <a:xfrm rot="860262">
              <a:off x="7742029" y="3027666"/>
              <a:ext cx="75984" cy="32130"/>
            </a:xfrm>
            <a:custGeom>
              <a:avLst/>
              <a:gdLst/>
              <a:ahLst/>
              <a:cxnLst/>
              <a:rect l="l" t="t" r="r" b="b"/>
              <a:pathLst>
                <a:path w="2424" h="1025" extrusionOk="0">
                  <a:moveTo>
                    <a:pt x="2355" y="1"/>
                  </a:moveTo>
                  <a:lnTo>
                    <a:pt x="1" y="829"/>
                  </a:lnTo>
                  <a:lnTo>
                    <a:pt x="69" y="1024"/>
                  </a:lnTo>
                  <a:lnTo>
                    <a:pt x="2423" y="196"/>
                  </a:lnTo>
                  <a:lnTo>
                    <a:pt x="235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0" name="Google Shape;1570;p42"/>
          <p:cNvSpPr txBox="1">
            <a:spLocks noGrp="1"/>
          </p:cNvSpPr>
          <p:nvPr>
            <p:ph type="body" idx="1"/>
          </p:nvPr>
        </p:nvSpPr>
        <p:spPr>
          <a:xfrm>
            <a:off x="568550" y="1109974"/>
            <a:ext cx="6609300" cy="355900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dirty="0"/>
              <a:t>WHAT IS IT? </a:t>
            </a:r>
            <a:endParaRPr sz="1600" b="1" dirty="0"/>
          </a:p>
          <a:p>
            <a:pPr marL="457200" lvl="0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</a:pPr>
            <a:r>
              <a:rPr lang="en" dirty="0"/>
              <a:t>Determines if you have ever been exposed to Tuberculosis (TB)</a:t>
            </a:r>
            <a:endParaRPr dirty="0"/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dirty="0"/>
              <a:t>A Two-Step Test is required in the first year (as part of the Immunization and Communicable Disease Form)</a:t>
            </a:r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dirty="0"/>
              <a:t>If you have a positive test result, you will need to show proof of the positive test PLUS a chest Xray (valid for 2 years)</a:t>
            </a:r>
            <a:endParaRPr lang="en-US" dirty="0"/>
          </a:p>
          <a:p>
            <a:pPr marL="457200" lvl="0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US" dirty="0"/>
              <a:t>If you have had a Two-Step Test any time in the past:</a:t>
            </a:r>
          </a:p>
          <a:p>
            <a:pPr lvl="1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dirty="0"/>
              <a:t>Provide proof of the Two-Step Test and complete a One-Step Test</a:t>
            </a: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" sz="1600" b="1" dirty="0"/>
              <a:t>WHERE CAN I GET THIS DONE?</a:t>
            </a:r>
            <a:endParaRPr sz="1600" b="1" dirty="0"/>
          </a:p>
          <a:p>
            <a:pPr marL="457200" lvl="0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</a:pPr>
            <a:r>
              <a:rPr lang="en" dirty="0"/>
              <a:t>TFSON Simulation Hub, Healthcare provider, walk-in clinic</a:t>
            </a:r>
          </a:p>
          <a:p>
            <a:pPr>
              <a:lnSpc>
                <a:spcPct val="115000"/>
              </a:lnSpc>
              <a:spcBef>
                <a:spcPts val="1600"/>
              </a:spcBef>
            </a:pPr>
            <a:r>
              <a:rPr lang="en-US" sz="1400" dirty="0"/>
              <a:t>TFSON Simulation Hub service announcements will be posted to the NARs at Trent U 2023</a:t>
            </a:r>
          </a:p>
          <a:p>
            <a:pPr marL="457200" lvl="0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</a:pPr>
            <a:endParaRPr dirty="0"/>
          </a:p>
        </p:txBody>
      </p:sp>
      <p:sp>
        <p:nvSpPr>
          <p:cNvPr id="1569" name="Google Shape;1569;p42"/>
          <p:cNvSpPr txBox="1">
            <a:spLocks noGrp="1"/>
          </p:cNvSpPr>
          <p:nvPr>
            <p:ph type="title"/>
          </p:nvPr>
        </p:nvSpPr>
        <p:spPr>
          <a:xfrm>
            <a:off x="568550" y="70875"/>
            <a:ext cx="7928383" cy="104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 dirty="0"/>
              <a:t>TUBERCULOSIS (TB) SKIN </a:t>
            </a:r>
            <a:r>
              <a:rPr lang="en" sz="3400" dirty="0">
                <a:solidFill>
                  <a:schemeClr val="dk2"/>
                </a:solidFill>
              </a:rPr>
              <a:t>TESTING</a:t>
            </a:r>
            <a:r>
              <a:rPr lang="en" dirty="0">
                <a:solidFill>
                  <a:schemeClr val="dk2"/>
                </a:solidFill>
              </a:rPr>
              <a:t> </a:t>
            </a:r>
            <a:endParaRPr dirty="0">
              <a:solidFill>
                <a:schemeClr val="dk2"/>
              </a:solidFill>
            </a:endParaRPr>
          </a:p>
        </p:txBody>
      </p:sp>
      <p:grpSp>
        <p:nvGrpSpPr>
          <p:cNvPr id="1571" name="Google Shape;1571;p42"/>
          <p:cNvGrpSpPr/>
          <p:nvPr/>
        </p:nvGrpSpPr>
        <p:grpSpPr>
          <a:xfrm>
            <a:off x="8013242" y="1709268"/>
            <a:ext cx="502368" cy="313612"/>
            <a:chOff x="8068696" y="916317"/>
            <a:chExt cx="317452" cy="198175"/>
          </a:xfrm>
        </p:grpSpPr>
        <p:sp>
          <p:nvSpPr>
            <p:cNvPr id="1572" name="Google Shape;1572;p42"/>
            <p:cNvSpPr/>
            <p:nvPr/>
          </p:nvSpPr>
          <p:spPr>
            <a:xfrm rot="860262">
              <a:off x="8087475" y="937160"/>
              <a:ext cx="152970" cy="99525"/>
            </a:xfrm>
            <a:custGeom>
              <a:avLst/>
              <a:gdLst/>
              <a:ahLst/>
              <a:cxnLst/>
              <a:rect l="l" t="t" r="r" b="b"/>
              <a:pathLst>
                <a:path w="4880" h="3175" extrusionOk="0">
                  <a:moveTo>
                    <a:pt x="1362" y="1"/>
                  </a:moveTo>
                  <a:cubicBezTo>
                    <a:pt x="789" y="1"/>
                    <a:pt x="275" y="398"/>
                    <a:pt x="147" y="981"/>
                  </a:cubicBezTo>
                  <a:cubicBezTo>
                    <a:pt x="1" y="1668"/>
                    <a:pt x="444" y="2346"/>
                    <a:pt x="1136" y="2477"/>
                  </a:cubicBezTo>
                  <a:lnTo>
                    <a:pt x="4349" y="3174"/>
                  </a:lnTo>
                  <a:lnTo>
                    <a:pt x="4880" y="737"/>
                  </a:lnTo>
                  <a:lnTo>
                    <a:pt x="1673" y="40"/>
                  </a:lnTo>
                  <a:cubicBezTo>
                    <a:pt x="1568" y="14"/>
                    <a:pt x="1464" y="1"/>
                    <a:pt x="136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73" name="Google Shape;1573;p42"/>
            <p:cNvSpPr/>
            <p:nvPr/>
          </p:nvSpPr>
          <p:spPr>
            <a:xfrm rot="860262">
              <a:off x="8213787" y="992984"/>
              <a:ext cx="150525" cy="99963"/>
            </a:xfrm>
            <a:custGeom>
              <a:avLst/>
              <a:gdLst/>
              <a:ahLst/>
              <a:cxnLst/>
              <a:rect l="l" t="t" r="r" b="b"/>
              <a:pathLst>
                <a:path w="4802" h="3189" extrusionOk="0">
                  <a:moveTo>
                    <a:pt x="532" y="0"/>
                  </a:moveTo>
                  <a:lnTo>
                    <a:pt x="1" y="2442"/>
                  </a:lnTo>
                  <a:lnTo>
                    <a:pt x="3296" y="3159"/>
                  </a:lnTo>
                  <a:cubicBezTo>
                    <a:pt x="3383" y="3178"/>
                    <a:pt x="3472" y="3188"/>
                    <a:pt x="3561" y="3188"/>
                  </a:cubicBezTo>
                  <a:cubicBezTo>
                    <a:pt x="3650" y="3188"/>
                    <a:pt x="3739" y="3178"/>
                    <a:pt x="3827" y="3159"/>
                  </a:cubicBezTo>
                  <a:lnTo>
                    <a:pt x="3827" y="3154"/>
                  </a:lnTo>
                  <a:cubicBezTo>
                    <a:pt x="4397" y="3027"/>
                    <a:pt x="4802" y="2520"/>
                    <a:pt x="4802" y="1935"/>
                  </a:cubicBezTo>
                  <a:cubicBezTo>
                    <a:pt x="4802" y="1350"/>
                    <a:pt x="4397" y="844"/>
                    <a:pt x="3827" y="717"/>
                  </a:cubicBezTo>
                  <a:lnTo>
                    <a:pt x="53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74" name="Google Shape;1574;p42"/>
            <p:cNvSpPr/>
            <p:nvPr/>
          </p:nvSpPr>
          <p:spPr>
            <a:xfrm rot="860262">
              <a:off x="8080110" y="950784"/>
              <a:ext cx="294624" cy="129241"/>
            </a:xfrm>
            <a:custGeom>
              <a:avLst/>
              <a:gdLst/>
              <a:ahLst/>
              <a:cxnLst/>
              <a:rect l="l" t="t" r="r" b="b"/>
              <a:pathLst>
                <a:path w="9399" h="4123" extrusionOk="0">
                  <a:moveTo>
                    <a:pt x="1450" y="200"/>
                  </a:moveTo>
                  <a:cubicBezTo>
                    <a:pt x="1539" y="200"/>
                    <a:pt x="1630" y="211"/>
                    <a:pt x="1721" y="233"/>
                  </a:cubicBezTo>
                  <a:lnTo>
                    <a:pt x="8223" y="1651"/>
                  </a:lnTo>
                  <a:cubicBezTo>
                    <a:pt x="8750" y="1763"/>
                    <a:pt x="9125" y="2231"/>
                    <a:pt x="9125" y="2767"/>
                  </a:cubicBezTo>
                  <a:cubicBezTo>
                    <a:pt x="9125" y="3308"/>
                    <a:pt x="8750" y="3776"/>
                    <a:pt x="8223" y="3888"/>
                  </a:cubicBezTo>
                  <a:cubicBezTo>
                    <a:pt x="8143" y="3906"/>
                    <a:pt x="8061" y="3914"/>
                    <a:pt x="7980" y="3914"/>
                  </a:cubicBezTo>
                  <a:cubicBezTo>
                    <a:pt x="7898" y="3914"/>
                    <a:pt x="7816" y="3906"/>
                    <a:pt x="7736" y="3888"/>
                  </a:cubicBezTo>
                  <a:lnTo>
                    <a:pt x="4441" y="3172"/>
                  </a:lnTo>
                  <a:lnTo>
                    <a:pt x="1234" y="2470"/>
                  </a:lnTo>
                  <a:cubicBezTo>
                    <a:pt x="605" y="2348"/>
                    <a:pt x="196" y="1729"/>
                    <a:pt x="332" y="1100"/>
                  </a:cubicBezTo>
                  <a:cubicBezTo>
                    <a:pt x="449" y="563"/>
                    <a:pt x="925" y="200"/>
                    <a:pt x="1450" y="200"/>
                  </a:cubicBezTo>
                  <a:close/>
                  <a:moveTo>
                    <a:pt x="1475" y="1"/>
                  </a:moveTo>
                  <a:cubicBezTo>
                    <a:pt x="855" y="1"/>
                    <a:pt x="297" y="433"/>
                    <a:pt x="161" y="1061"/>
                  </a:cubicBezTo>
                  <a:cubicBezTo>
                    <a:pt x="1" y="1793"/>
                    <a:pt x="464" y="2509"/>
                    <a:pt x="1190" y="2670"/>
                  </a:cubicBezTo>
                  <a:lnTo>
                    <a:pt x="7692" y="4088"/>
                  </a:lnTo>
                  <a:cubicBezTo>
                    <a:pt x="7790" y="4108"/>
                    <a:pt x="7887" y="4122"/>
                    <a:pt x="7985" y="4122"/>
                  </a:cubicBezTo>
                  <a:cubicBezTo>
                    <a:pt x="8672" y="4122"/>
                    <a:pt x="9252" y="3601"/>
                    <a:pt x="9325" y="2914"/>
                  </a:cubicBezTo>
                  <a:cubicBezTo>
                    <a:pt x="9398" y="2226"/>
                    <a:pt x="8945" y="1598"/>
                    <a:pt x="8267" y="1451"/>
                  </a:cubicBezTo>
                  <a:lnTo>
                    <a:pt x="1765" y="33"/>
                  </a:lnTo>
                  <a:cubicBezTo>
                    <a:pt x="1668" y="11"/>
                    <a:pt x="1570" y="1"/>
                    <a:pt x="14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75" name="Google Shape;1575;p42"/>
            <p:cNvSpPr/>
            <p:nvPr/>
          </p:nvSpPr>
          <p:spPr>
            <a:xfrm rot="860262">
              <a:off x="8215727" y="976172"/>
              <a:ext cx="22946" cy="77802"/>
            </a:xfrm>
            <a:custGeom>
              <a:avLst/>
              <a:gdLst/>
              <a:ahLst/>
              <a:cxnLst/>
              <a:rect l="l" t="t" r="r" b="b"/>
              <a:pathLst>
                <a:path w="732" h="2482" extrusionOk="0">
                  <a:moveTo>
                    <a:pt x="536" y="1"/>
                  </a:moveTo>
                  <a:lnTo>
                    <a:pt x="0" y="2438"/>
                  </a:lnTo>
                  <a:lnTo>
                    <a:pt x="200" y="2482"/>
                  </a:lnTo>
                  <a:lnTo>
                    <a:pt x="731" y="45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1576" name="Google Shape;1576;p42"/>
          <p:cNvGrpSpPr/>
          <p:nvPr/>
        </p:nvGrpSpPr>
        <p:grpSpPr>
          <a:xfrm rot="-1531919">
            <a:off x="7074384" y="1570274"/>
            <a:ext cx="364909" cy="496355"/>
            <a:chOff x="6048053" y="559915"/>
            <a:chExt cx="230584" cy="313643"/>
          </a:xfrm>
        </p:grpSpPr>
        <p:sp>
          <p:nvSpPr>
            <p:cNvPr id="1577" name="Google Shape;1577;p42"/>
            <p:cNvSpPr/>
            <p:nvPr/>
          </p:nvSpPr>
          <p:spPr>
            <a:xfrm rot="860262">
              <a:off x="6109534" y="707904"/>
              <a:ext cx="115699" cy="150118"/>
            </a:xfrm>
            <a:custGeom>
              <a:avLst/>
              <a:gdLst/>
              <a:ahLst/>
              <a:cxnLst/>
              <a:rect l="l" t="t" r="r" b="b"/>
              <a:pathLst>
                <a:path w="3691" h="4789" extrusionOk="0">
                  <a:moveTo>
                    <a:pt x="2355" y="1"/>
                  </a:moveTo>
                  <a:lnTo>
                    <a:pt x="1" y="829"/>
                  </a:lnTo>
                  <a:lnTo>
                    <a:pt x="1088" y="3925"/>
                  </a:lnTo>
                  <a:cubicBezTo>
                    <a:pt x="1258" y="4455"/>
                    <a:pt x="1751" y="4789"/>
                    <a:pt x="2277" y="4789"/>
                  </a:cubicBezTo>
                  <a:cubicBezTo>
                    <a:pt x="2413" y="4789"/>
                    <a:pt x="2551" y="4766"/>
                    <a:pt x="2687" y="4719"/>
                  </a:cubicBezTo>
                  <a:cubicBezTo>
                    <a:pt x="3349" y="4485"/>
                    <a:pt x="3691" y="3754"/>
                    <a:pt x="3442" y="3101"/>
                  </a:cubicBezTo>
                  <a:lnTo>
                    <a:pt x="235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78" name="Google Shape;1578;p42"/>
            <p:cNvSpPr/>
            <p:nvPr/>
          </p:nvSpPr>
          <p:spPr>
            <a:xfrm rot="860262">
              <a:off x="6099646" y="575415"/>
              <a:ext cx="116013" cy="151998"/>
            </a:xfrm>
            <a:custGeom>
              <a:avLst/>
              <a:gdLst/>
              <a:ahLst/>
              <a:cxnLst/>
              <a:rect l="l" t="t" r="r" b="b"/>
              <a:pathLst>
                <a:path w="3701" h="4849" extrusionOk="0">
                  <a:moveTo>
                    <a:pt x="1403" y="1"/>
                  </a:moveTo>
                  <a:cubicBezTo>
                    <a:pt x="1266" y="1"/>
                    <a:pt x="1127" y="24"/>
                    <a:pt x="990" y="72"/>
                  </a:cubicBezTo>
                  <a:cubicBezTo>
                    <a:pt x="342" y="301"/>
                    <a:pt x="0" y="1012"/>
                    <a:pt x="230" y="1666"/>
                  </a:cubicBezTo>
                  <a:lnTo>
                    <a:pt x="1346" y="4848"/>
                  </a:lnTo>
                  <a:lnTo>
                    <a:pt x="3700" y="4020"/>
                  </a:lnTo>
                  <a:lnTo>
                    <a:pt x="2584" y="837"/>
                  </a:lnTo>
                  <a:cubicBezTo>
                    <a:pt x="2403" y="325"/>
                    <a:pt x="1920" y="1"/>
                    <a:pt x="14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79" name="Google Shape;1579;p42"/>
            <p:cNvSpPr/>
            <p:nvPr/>
          </p:nvSpPr>
          <p:spPr>
            <a:xfrm rot="860262">
              <a:off x="6080293" y="576101"/>
              <a:ext cx="166104" cy="281271"/>
            </a:xfrm>
            <a:custGeom>
              <a:avLst/>
              <a:gdLst/>
              <a:ahLst/>
              <a:cxnLst/>
              <a:rect l="l" t="t" r="r" b="b"/>
              <a:pathLst>
                <a:path w="5299" h="8973" extrusionOk="0">
                  <a:moveTo>
                    <a:pt x="1511" y="194"/>
                  </a:moveTo>
                  <a:cubicBezTo>
                    <a:pt x="1999" y="194"/>
                    <a:pt x="2433" y="501"/>
                    <a:pt x="2593" y="959"/>
                  </a:cubicBezTo>
                  <a:lnTo>
                    <a:pt x="4797" y="7242"/>
                  </a:lnTo>
                  <a:cubicBezTo>
                    <a:pt x="5006" y="7842"/>
                    <a:pt x="4694" y="8495"/>
                    <a:pt x="4095" y="8704"/>
                  </a:cubicBezTo>
                  <a:cubicBezTo>
                    <a:pt x="3969" y="8748"/>
                    <a:pt x="3841" y="8769"/>
                    <a:pt x="3715" y="8769"/>
                  </a:cubicBezTo>
                  <a:cubicBezTo>
                    <a:pt x="3241" y="8769"/>
                    <a:pt x="2798" y="8473"/>
                    <a:pt x="2632" y="8002"/>
                  </a:cubicBezTo>
                  <a:lnTo>
                    <a:pt x="429" y="1719"/>
                  </a:lnTo>
                  <a:cubicBezTo>
                    <a:pt x="327" y="1432"/>
                    <a:pt x="346" y="1115"/>
                    <a:pt x="478" y="842"/>
                  </a:cubicBezTo>
                  <a:cubicBezTo>
                    <a:pt x="668" y="447"/>
                    <a:pt x="1073" y="194"/>
                    <a:pt x="1511" y="194"/>
                  </a:cubicBezTo>
                  <a:close/>
                  <a:moveTo>
                    <a:pt x="1516" y="1"/>
                  </a:moveTo>
                  <a:cubicBezTo>
                    <a:pt x="1368" y="1"/>
                    <a:pt x="1216" y="25"/>
                    <a:pt x="1068" y="77"/>
                  </a:cubicBezTo>
                  <a:cubicBezTo>
                    <a:pt x="371" y="321"/>
                    <a:pt x="0" y="1086"/>
                    <a:pt x="239" y="1788"/>
                  </a:cubicBezTo>
                  <a:lnTo>
                    <a:pt x="2442" y="8066"/>
                  </a:lnTo>
                  <a:cubicBezTo>
                    <a:pt x="2632" y="8607"/>
                    <a:pt x="3144" y="8968"/>
                    <a:pt x="3719" y="8972"/>
                  </a:cubicBezTo>
                  <a:cubicBezTo>
                    <a:pt x="4650" y="8968"/>
                    <a:pt x="5299" y="8051"/>
                    <a:pt x="4992" y="7174"/>
                  </a:cubicBezTo>
                  <a:lnTo>
                    <a:pt x="2788" y="891"/>
                  </a:lnTo>
                  <a:cubicBezTo>
                    <a:pt x="2588" y="341"/>
                    <a:pt x="2070" y="1"/>
                    <a:pt x="15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80" name="Google Shape;1580;p42"/>
            <p:cNvSpPr/>
            <p:nvPr/>
          </p:nvSpPr>
          <p:spPr>
            <a:xfrm rot="860262">
              <a:off x="6124412" y="702044"/>
              <a:ext cx="75984" cy="31817"/>
            </a:xfrm>
            <a:custGeom>
              <a:avLst/>
              <a:gdLst/>
              <a:ahLst/>
              <a:cxnLst/>
              <a:rect l="l" t="t" r="r" b="b"/>
              <a:pathLst>
                <a:path w="2424" h="1015" extrusionOk="0">
                  <a:moveTo>
                    <a:pt x="2360" y="1"/>
                  </a:moveTo>
                  <a:lnTo>
                    <a:pt x="1" y="825"/>
                  </a:lnTo>
                  <a:lnTo>
                    <a:pt x="69" y="1015"/>
                  </a:lnTo>
                  <a:lnTo>
                    <a:pt x="2423" y="191"/>
                  </a:lnTo>
                  <a:lnTo>
                    <a:pt x="236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1581" name="Google Shape;1581;p42"/>
          <p:cNvGrpSpPr/>
          <p:nvPr/>
        </p:nvGrpSpPr>
        <p:grpSpPr>
          <a:xfrm rot="-4267323" flipH="1">
            <a:off x="7321564" y="2118432"/>
            <a:ext cx="946759" cy="2006777"/>
            <a:chOff x="6879850" y="4050088"/>
            <a:chExt cx="357775" cy="758350"/>
          </a:xfrm>
        </p:grpSpPr>
        <p:sp>
          <p:nvSpPr>
            <p:cNvPr id="1582" name="Google Shape;1582;p42"/>
            <p:cNvSpPr/>
            <p:nvPr/>
          </p:nvSpPr>
          <p:spPr>
            <a:xfrm>
              <a:off x="7131975" y="4498738"/>
              <a:ext cx="30050" cy="24950"/>
            </a:xfrm>
            <a:custGeom>
              <a:avLst/>
              <a:gdLst/>
              <a:ahLst/>
              <a:cxnLst/>
              <a:rect l="l" t="t" r="r" b="b"/>
              <a:pathLst>
                <a:path w="1202" h="998" extrusionOk="0">
                  <a:moveTo>
                    <a:pt x="641" y="0"/>
                  </a:moveTo>
                  <a:cubicBezTo>
                    <a:pt x="606" y="0"/>
                    <a:pt x="571" y="4"/>
                    <a:pt x="536" y="12"/>
                  </a:cubicBezTo>
                  <a:cubicBezTo>
                    <a:pt x="103" y="109"/>
                    <a:pt x="0" y="679"/>
                    <a:pt x="376" y="918"/>
                  </a:cubicBezTo>
                  <a:cubicBezTo>
                    <a:pt x="461" y="973"/>
                    <a:pt x="551" y="998"/>
                    <a:pt x="640" y="998"/>
                  </a:cubicBezTo>
                  <a:cubicBezTo>
                    <a:pt x="935" y="998"/>
                    <a:pt x="1201" y="722"/>
                    <a:pt x="1126" y="392"/>
                  </a:cubicBezTo>
                  <a:cubicBezTo>
                    <a:pt x="1071" y="159"/>
                    <a:pt x="866" y="0"/>
                    <a:pt x="64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83" name="Google Shape;1583;p42"/>
            <p:cNvSpPr/>
            <p:nvPr/>
          </p:nvSpPr>
          <p:spPr>
            <a:xfrm>
              <a:off x="7120625" y="4447288"/>
              <a:ext cx="29950" cy="24875"/>
            </a:xfrm>
            <a:custGeom>
              <a:avLst/>
              <a:gdLst/>
              <a:ahLst/>
              <a:cxnLst/>
              <a:rect l="l" t="t" r="r" b="b"/>
              <a:pathLst>
                <a:path w="1198" h="995" extrusionOk="0">
                  <a:moveTo>
                    <a:pt x="640" y="1"/>
                  </a:moveTo>
                  <a:cubicBezTo>
                    <a:pt x="605" y="1"/>
                    <a:pt x="568" y="5"/>
                    <a:pt x="532" y="13"/>
                  </a:cubicBezTo>
                  <a:cubicBezTo>
                    <a:pt x="103" y="110"/>
                    <a:pt x="1" y="680"/>
                    <a:pt x="371" y="914"/>
                  </a:cubicBezTo>
                  <a:cubicBezTo>
                    <a:pt x="458" y="970"/>
                    <a:pt x="550" y="994"/>
                    <a:pt x="640" y="994"/>
                  </a:cubicBezTo>
                  <a:cubicBezTo>
                    <a:pt x="935" y="994"/>
                    <a:pt x="1198" y="722"/>
                    <a:pt x="1127" y="393"/>
                  </a:cubicBezTo>
                  <a:cubicBezTo>
                    <a:pt x="1076" y="157"/>
                    <a:pt x="869" y="1"/>
                    <a:pt x="64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84" name="Google Shape;1584;p42"/>
            <p:cNvSpPr/>
            <p:nvPr/>
          </p:nvSpPr>
          <p:spPr>
            <a:xfrm>
              <a:off x="7109300" y="4395888"/>
              <a:ext cx="29950" cy="24950"/>
            </a:xfrm>
            <a:custGeom>
              <a:avLst/>
              <a:gdLst/>
              <a:ahLst/>
              <a:cxnLst/>
              <a:rect l="l" t="t" r="r" b="b"/>
              <a:pathLst>
                <a:path w="1198" h="998" extrusionOk="0">
                  <a:moveTo>
                    <a:pt x="638" y="0"/>
                  </a:moveTo>
                  <a:cubicBezTo>
                    <a:pt x="603" y="0"/>
                    <a:pt x="567" y="4"/>
                    <a:pt x="532" y="12"/>
                  </a:cubicBezTo>
                  <a:cubicBezTo>
                    <a:pt x="98" y="104"/>
                    <a:pt x="1" y="679"/>
                    <a:pt x="371" y="918"/>
                  </a:cubicBezTo>
                  <a:cubicBezTo>
                    <a:pt x="457" y="973"/>
                    <a:pt x="549" y="998"/>
                    <a:pt x="637" y="998"/>
                  </a:cubicBezTo>
                  <a:cubicBezTo>
                    <a:pt x="934" y="998"/>
                    <a:pt x="1198" y="722"/>
                    <a:pt x="1127" y="392"/>
                  </a:cubicBezTo>
                  <a:cubicBezTo>
                    <a:pt x="1072" y="159"/>
                    <a:pt x="866" y="0"/>
                    <a:pt x="63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85" name="Google Shape;1585;p42"/>
            <p:cNvSpPr/>
            <p:nvPr/>
          </p:nvSpPr>
          <p:spPr>
            <a:xfrm>
              <a:off x="7097975" y="4344413"/>
              <a:ext cx="29950" cy="24900"/>
            </a:xfrm>
            <a:custGeom>
              <a:avLst/>
              <a:gdLst/>
              <a:ahLst/>
              <a:cxnLst/>
              <a:rect l="l" t="t" r="r" b="b"/>
              <a:pathLst>
                <a:path w="1198" h="996" extrusionOk="0">
                  <a:moveTo>
                    <a:pt x="644" y="1"/>
                  </a:moveTo>
                  <a:cubicBezTo>
                    <a:pt x="607" y="1"/>
                    <a:pt x="569" y="5"/>
                    <a:pt x="532" y="14"/>
                  </a:cubicBezTo>
                  <a:cubicBezTo>
                    <a:pt x="98" y="111"/>
                    <a:pt x="0" y="677"/>
                    <a:pt x="371" y="915"/>
                  </a:cubicBezTo>
                  <a:cubicBezTo>
                    <a:pt x="458" y="971"/>
                    <a:pt x="550" y="996"/>
                    <a:pt x="639" y="996"/>
                  </a:cubicBezTo>
                  <a:cubicBezTo>
                    <a:pt x="935" y="996"/>
                    <a:pt x="1197" y="724"/>
                    <a:pt x="1126" y="394"/>
                  </a:cubicBezTo>
                  <a:cubicBezTo>
                    <a:pt x="1076" y="159"/>
                    <a:pt x="871" y="1"/>
                    <a:pt x="64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86" name="Google Shape;1586;p42"/>
            <p:cNvSpPr/>
            <p:nvPr/>
          </p:nvSpPr>
          <p:spPr>
            <a:xfrm>
              <a:off x="7085550" y="4509088"/>
              <a:ext cx="30050" cy="24825"/>
            </a:xfrm>
            <a:custGeom>
              <a:avLst/>
              <a:gdLst/>
              <a:ahLst/>
              <a:cxnLst/>
              <a:rect l="l" t="t" r="r" b="b"/>
              <a:pathLst>
                <a:path w="1202" h="993" extrusionOk="0">
                  <a:moveTo>
                    <a:pt x="643" y="0"/>
                  </a:moveTo>
                  <a:cubicBezTo>
                    <a:pt x="608" y="0"/>
                    <a:pt x="572" y="4"/>
                    <a:pt x="536" y="12"/>
                  </a:cubicBezTo>
                  <a:cubicBezTo>
                    <a:pt x="98" y="104"/>
                    <a:pt x="0" y="675"/>
                    <a:pt x="371" y="914"/>
                  </a:cubicBezTo>
                  <a:cubicBezTo>
                    <a:pt x="457" y="969"/>
                    <a:pt x="548" y="993"/>
                    <a:pt x="637" y="993"/>
                  </a:cubicBezTo>
                  <a:cubicBezTo>
                    <a:pt x="935" y="993"/>
                    <a:pt x="1201" y="718"/>
                    <a:pt x="1126" y="387"/>
                  </a:cubicBezTo>
                  <a:cubicBezTo>
                    <a:pt x="1071" y="155"/>
                    <a:pt x="867" y="0"/>
                    <a:pt x="64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87" name="Google Shape;1587;p42"/>
            <p:cNvSpPr/>
            <p:nvPr/>
          </p:nvSpPr>
          <p:spPr>
            <a:xfrm>
              <a:off x="7074075" y="4457538"/>
              <a:ext cx="30050" cy="24975"/>
            </a:xfrm>
            <a:custGeom>
              <a:avLst/>
              <a:gdLst/>
              <a:ahLst/>
              <a:cxnLst/>
              <a:rect l="l" t="t" r="r" b="b"/>
              <a:pathLst>
                <a:path w="1202" h="999" extrusionOk="0">
                  <a:moveTo>
                    <a:pt x="643" y="1"/>
                  </a:moveTo>
                  <a:cubicBezTo>
                    <a:pt x="608" y="1"/>
                    <a:pt x="573" y="4"/>
                    <a:pt x="537" y="12"/>
                  </a:cubicBezTo>
                  <a:cubicBezTo>
                    <a:pt x="103" y="110"/>
                    <a:pt x="1" y="680"/>
                    <a:pt x="376" y="919"/>
                  </a:cubicBezTo>
                  <a:cubicBezTo>
                    <a:pt x="462" y="974"/>
                    <a:pt x="553" y="999"/>
                    <a:pt x="642" y="999"/>
                  </a:cubicBezTo>
                  <a:cubicBezTo>
                    <a:pt x="937" y="999"/>
                    <a:pt x="1202" y="726"/>
                    <a:pt x="1127" y="392"/>
                  </a:cubicBezTo>
                  <a:cubicBezTo>
                    <a:pt x="1076" y="160"/>
                    <a:pt x="871" y="1"/>
                    <a:pt x="6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88" name="Google Shape;1588;p42"/>
            <p:cNvSpPr/>
            <p:nvPr/>
          </p:nvSpPr>
          <p:spPr>
            <a:xfrm>
              <a:off x="7062750" y="4406113"/>
              <a:ext cx="30050" cy="24975"/>
            </a:xfrm>
            <a:custGeom>
              <a:avLst/>
              <a:gdLst/>
              <a:ahLst/>
              <a:cxnLst/>
              <a:rect l="l" t="t" r="r" b="b"/>
              <a:pathLst>
                <a:path w="1202" h="999" extrusionOk="0">
                  <a:moveTo>
                    <a:pt x="643" y="1"/>
                  </a:moveTo>
                  <a:cubicBezTo>
                    <a:pt x="608" y="1"/>
                    <a:pt x="572" y="4"/>
                    <a:pt x="537" y="12"/>
                  </a:cubicBezTo>
                  <a:cubicBezTo>
                    <a:pt x="103" y="110"/>
                    <a:pt x="1" y="680"/>
                    <a:pt x="376" y="919"/>
                  </a:cubicBezTo>
                  <a:cubicBezTo>
                    <a:pt x="462" y="974"/>
                    <a:pt x="554" y="998"/>
                    <a:pt x="642" y="998"/>
                  </a:cubicBezTo>
                  <a:cubicBezTo>
                    <a:pt x="938" y="998"/>
                    <a:pt x="1202" y="723"/>
                    <a:pt x="1127" y="392"/>
                  </a:cubicBezTo>
                  <a:cubicBezTo>
                    <a:pt x="1076" y="160"/>
                    <a:pt x="871" y="1"/>
                    <a:pt x="6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89" name="Google Shape;1589;p42"/>
            <p:cNvSpPr/>
            <p:nvPr/>
          </p:nvSpPr>
          <p:spPr>
            <a:xfrm>
              <a:off x="7051425" y="4354688"/>
              <a:ext cx="30050" cy="24975"/>
            </a:xfrm>
            <a:custGeom>
              <a:avLst/>
              <a:gdLst/>
              <a:ahLst/>
              <a:cxnLst/>
              <a:rect l="l" t="t" r="r" b="b"/>
              <a:pathLst>
                <a:path w="1202" h="999" extrusionOk="0">
                  <a:moveTo>
                    <a:pt x="642" y="1"/>
                  </a:moveTo>
                  <a:cubicBezTo>
                    <a:pt x="608" y="1"/>
                    <a:pt x="572" y="4"/>
                    <a:pt x="536" y="12"/>
                  </a:cubicBezTo>
                  <a:cubicBezTo>
                    <a:pt x="103" y="110"/>
                    <a:pt x="0" y="680"/>
                    <a:pt x="376" y="919"/>
                  </a:cubicBezTo>
                  <a:cubicBezTo>
                    <a:pt x="461" y="974"/>
                    <a:pt x="553" y="999"/>
                    <a:pt x="642" y="999"/>
                  </a:cubicBezTo>
                  <a:cubicBezTo>
                    <a:pt x="936" y="999"/>
                    <a:pt x="1201" y="726"/>
                    <a:pt x="1126" y="392"/>
                  </a:cubicBezTo>
                  <a:cubicBezTo>
                    <a:pt x="1076" y="160"/>
                    <a:pt x="871" y="1"/>
                    <a:pt x="64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90" name="Google Shape;1590;p42"/>
            <p:cNvSpPr/>
            <p:nvPr/>
          </p:nvSpPr>
          <p:spPr>
            <a:xfrm>
              <a:off x="7040100" y="4303263"/>
              <a:ext cx="30050" cy="24925"/>
            </a:xfrm>
            <a:custGeom>
              <a:avLst/>
              <a:gdLst/>
              <a:ahLst/>
              <a:cxnLst/>
              <a:rect l="l" t="t" r="r" b="b"/>
              <a:pathLst>
                <a:path w="1202" h="997" extrusionOk="0">
                  <a:moveTo>
                    <a:pt x="640" y="1"/>
                  </a:moveTo>
                  <a:cubicBezTo>
                    <a:pt x="604" y="1"/>
                    <a:pt x="568" y="4"/>
                    <a:pt x="531" y="12"/>
                  </a:cubicBezTo>
                  <a:cubicBezTo>
                    <a:pt x="102" y="110"/>
                    <a:pt x="0" y="680"/>
                    <a:pt x="375" y="919"/>
                  </a:cubicBezTo>
                  <a:cubicBezTo>
                    <a:pt x="460" y="972"/>
                    <a:pt x="550" y="996"/>
                    <a:pt x="638" y="996"/>
                  </a:cubicBezTo>
                  <a:cubicBezTo>
                    <a:pt x="934" y="996"/>
                    <a:pt x="1201" y="723"/>
                    <a:pt x="1126" y="392"/>
                  </a:cubicBezTo>
                  <a:cubicBezTo>
                    <a:pt x="1075" y="156"/>
                    <a:pt x="868" y="1"/>
                    <a:pt x="64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91" name="Google Shape;1591;p42"/>
            <p:cNvSpPr/>
            <p:nvPr/>
          </p:nvSpPr>
          <p:spPr>
            <a:xfrm>
              <a:off x="7039000" y="4519188"/>
              <a:ext cx="29950" cy="25000"/>
            </a:xfrm>
            <a:custGeom>
              <a:avLst/>
              <a:gdLst/>
              <a:ahLst/>
              <a:cxnLst/>
              <a:rect l="l" t="t" r="r" b="b"/>
              <a:pathLst>
                <a:path w="1198" h="1000" extrusionOk="0">
                  <a:moveTo>
                    <a:pt x="642" y="1"/>
                  </a:moveTo>
                  <a:cubicBezTo>
                    <a:pt x="607" y="1"/>
                    <a:pt x="572" y="5"/>
                    <a:pt x="536" y="12"/>
                  </a:cubicBezTo>
                  <a:cubicBezTo>
                    <a:pt x="103" y="110"/>
                    <a:pt x="0" y="680"/>
                    <a:pt x="371" y="919"/>
                  </a:cubicBezTo>
                  <a:cubicBezTo>
                    <a:pt x="457" y="974"/>
                    <a:pt x="549" y="999"/>
                    <a:pt x="639" y="999"/>
                  </a:cubicBezTo>
                  <a:cubicBezTo>
                    <a:pt x="934" y="999"/>
                    <a:pt x="1197" y="726"/>
                    <a:pt x="1126" y="393"/>
                  </a:cubicBezTo>
                  <a:cubicBezTo>
                    <a:pt x="1075" y="160"/>
                    <a:pt x="871" y="1"/>
                    <a:pt x="64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92" name="Google Shape;1592;p42"/>
            <p:cNvSpPr/>
            <p:nvPr/>
          </p:nvSpPr>
          <p:spPr>
            <a:xfrm>
              <a:off x="7027650" y="4467863"/>
              <a:ext cx="30050" cy="24900"/>
            </a:xfrm>
            <a:custGeom>
              <a:avLst/>
              <a:gdLst/>
              <a:ahLst/>
              <a:cxnLst/>
              <a:rect l="l" t="t" r="r" b="b"/>
              <a:pathLst>
                <a:path w="1202" h="996" extrusionOk="0">
                  <a:moveTo>
                    <a:pt x="645" y="0"/>
                  </a:moveTo>
                  <a:cubicBezTo>
                    <a:pt x="608" y="0"/>
                    <a:pt x="570" y="4"/>
                    <a:pt x="532" y="13"/>
                  </a:cubicBezTo>
                  <a:cubicBezTo>
                    <a:pt x="103" y="106"/>
                    <a:pt x="1" y="676"/>
                    <a:pt x="376" y="915"/>
                  </a:cubicBezTo>
                  <a:cubicBezTo>
                    <a:pt x="462" y="970"/>
                    <a:pt x="553" y="995"/>
                    <a:pt x="642" y="995"/>
                  </a:cubicBezTo>
                  <a:cubicBezTo>
                    <a:pt x="937" y="995"/>
                    <a:pt x="1202" y="722"/>
                    <a:pt x="1127" y="389"/>
                  </a:cubicBezTo>
                  <a:cubicBezTo>
                    <a:pt x="1077" y="158"/>
                    <a:pt x="872" y="0"/>
                    <a:pt x="64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93" name="Google Shape;1593;p42"/>
            <p:cNvSpPr/>
            <p:nvPr/>
          </p:nvSpPr>
          <p:spPr>
            <a:xfrm>
              <a:off x="7016325" y="4416363"/>
              <a:ext cx="29950" cy="24975"/>
            </a:xfrm>
            <a:custGeom>
              <a:avLst/>
              <a:gdLst/>
              <a:ahLst/>
              <a:cxnLst/>
              <a:rect l="l" t="t" r="r" b="b"/>
              <a:pathLst>
                <a:path w="1198" h="999" extrusionOk="0">
                  <a:moveTo>
                    <a:pt x="638" y="0"/>
                  </a:moveTo>
                  <a:cubicBezTo>
                    <a:pt x="603" y="0"/>
                    <a:pt x="567" y="4"/>
                    <a:pt x="532" y="12"/>
                  </a:cubicBezTo>
                  <a:cubicBezTo>
                    <a:pt x="103" y="109"/>
                    <a:pt x="1" y="679"/>
                    <a:pt x="371" y="918"/>
                  </a:cubicBezTo>
                  <a:cubicBezTo>
                    <a:pt x="458" y="973"/>
                    <a:pt x="550" y="998"/>
                    <a:pt x="639" y="998"/>
                  </a:cubicBezTo>
                  <a:cubicBezTo>
                    <a:pt x="935" y="998"/>
                    <a:pt x="1198" y="725"/>
                    <a:pt x="1126" y="392"/>
                  </a:cubicBezTo>
                  <a:cubicBezTo>
                    <a:pt x="1076" y="159"/>
                    <a:pt x="867" y="0"/>
                    <a:pt x="63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94" name="Google Shape;1594;p42"/>
            <p:cNvSpPr/>
            <p:nvPr/>
          </p:nvSpPr>
          <p:spPr>
            <a:xfrm>
              <a:off x="7005000" y="4364938"/>
              <a:ext cx="29950" cy="24975"/>
            </a:xfrm>
            <a:custGeom>
              <a:avLst/>
              <a:gdLst/>
              <a:ahLst/>
              <a:cxnLst/>
              <a:rect l="l" t="t" r="r" b="b"/>
              <a:pathLst>
                <a:path w="1198" h="999" extrusionOk="0">
                  <a:moveTo>
                    <a:pt x="638" y="0"/>
                  </a:moveTo>
                  <a:cubicBezTo>
                    <a:pt x="603" y="0"/>
                    <a:pt x="567" y="4"/>
                    <a:pt x="532" y="12"/>
                  </a:cubicBezTo>
                  <a:cubicBezTo>
                    <a:pt x="98" y="109"/>
                    <a:pt x="0" y="679"/>
                    <a:pt x="371" y="918"/>
                  </a:cubicBezTo>
                  <a:cubicBezTo>
                    <a:pt x="457" y="973"/>
                    <a:pt x="550" y="998"/>
                    <a:pt x="639" y="998"/>
                  </a:cubicBezTo>
                  <a:cubicBezTo>
                    <a:pt x="934" y="998"/>
                    <a:pt x="1197" y="725"/>
                    <a:pt x="1126" y="392"/>
                  </a:cubicBezTo>
                  <a:cubicBezTo>
                    <a:pt x="1075" y="159"/>
                    <a:pt x="867" y="0"/>
                    <a:pt x="63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95" name="Google Shape;1595;p42"/>
            <p:cNvSpPr/>
            <p:nvPr/>
          </p:nvSpPr>
          <p:spPr>
            <a:xfrm>
              <a:off x="6993550" y="4313513"/>
              <a:ext cx="30075" cy="24975"/>
            </a:xfrm>
            <a:custGeom>
              <a:avLst/>
              <a:gdLst/>
              <a:ahLst/>
              <a:cxnLst/>
              <a:rect l="l" t="t" r="r" b="b"/>
              <a:pathLst>
                <a:path w="1203" h="999" extrusionOk="0">
                  <a:moveTo>
                    <a:pt x="642" y="0"/>
                  </a:moveTo>
                  <a:cubicBezTo>
                    <a:pt x="607" y="0"/>
                    <a:pt x="572" y="4"/>
                    <a:pt x="536" y="12"/>
                  </a:cubicBezTo>
                  <a:cubicBezTo>
                    <a:pt x="102" y="104"/>
                    <a:pt x="0" y="679"/>
                    <a:pt x="375" y="918"/>
                  </a:cubicBezTo>
                  <a:cubicBezTo>
                    <a:pt x="461" y="974"/>
                    <a:pt x="553" y="998"/>
                    <a:pt x="641" y="998"/>
                  </a:cubicBezTo>
                  <a:cubicBezTo>
                    <a:pt x="936" y="998"/>
                    <a:pt x="1202" y="725"/>
                    <a:pt x="1131" y="392"/>
                  </a:cubicBezTo>
                  <a:cubicBezTo>
                    <a:pt x="1076" y="159"/>
                    <a:pt x="871" y="0"/>
                    <a:pt x="64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96" name="Google Shape;1596;p42"/>
            <p:cNvSpPr/>
            <p:nvPr/>
          </p:nvSpPr>
          <p:spPr>
            <a:xfrm>
              <a:off x="6992575" y="4529513"/>
              <a:ext cx="29825" cy="24800"/>
            </a:xfrm>
            <a:custGeom>
              <a:avLst/>
              <a:gdLst/>
              <a:ahLst/>
              <a:cxnLst/>
              <a:rect l="l" t="t" r="r" b="b"/>
              <a:pathLst>
                <a:path w="1193" h="992" extrusionOk="0">
                  <a:moveTo>
                    <a:pt x="644" y="1"/>
                  </a:moveTo>
                  <a:cubicBezTo>
                    <a:pt x="607" y="1"/>
                    <a:pt x="569" y="5"/>
                    <a:pt x="531" y="14"/>
                  </a:cubicBezTo>
                  <a:cubicBezTo>
                    <a:pt x="98" y="106"/>
                    <a:pt x="0" y="677"/>
                    <a:pt x="370" y="911"/>
                  </a:cubicBezTo>
                  <a:cubicBezTo>
                    <a:pt x="457" y="966"/>
                    <a:pt x="549" y="991"/>
                    <a:pt x="638" y="991"/>
                  </a:cubicBezTo>
                  <a:cubicBezTo>
                    <a:pt x="931" y="991"/>
                    <a:pt x="1192" y="722"/>
                    <a:pt x="1121" y="389"/>
                  </a:cubicBezTo>
                  <a:cubicBezTo>
                    <a:pt x="1071" y="159"/>
                    <a:pt x="870" y="1"/>
                    <a:pt x="64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97" name="Google Shape;1597;p42"/>
            <p:cNvSpPr/>
            <p:nvPr/>
          </p:nvSpPr>
          <p:spPr>
            <a:xfrm>
              <a:off x="6981100" y="4478138"/>
              <a:ext cx="30050" cy="24850"/>
            </a:xfrm>
            <a:custGeom>
              <a:avLst/>
              <a:gdLst/>
              <a:ahLst/>
              <a:cxnLst/>
              <a:rect l="l" t="t" r="r" b="b"/>
              <a:pathLst>
                <a:path w="1202" h="994" extrusionOk="0">
                  <a:moveTo>
                    <a:pt x="645" y="0"/>
                  </a:moveTo>
                  <a:cubicBezTo>
                    <a:pt x="610" y="0"/>
                    <a:pt x="573" y="4"/>
                    <a:pt x="537" y="12"/>
                  </a:cubicBezTo>
                  <a:cubicBezTo>
                    <a:pt x="103" y="104"/>
                    <a:pt x="1" y="675"/>
                    <a:pt x="376" y="914"/>
                  </a:cubicBezTo>
                  <a:cubicBezTo>
                    <a:pt x="463" y="969"/>
                    <a:pt x="555" y="994"/>
                    <a:pt x="644" y="994"/>
                  </a:cubicBezTo>
                  <a:cubicBezTo>
                    <a:pt x="940" y="994"/>
                    <a:pt x="1202" y="721"/>
                    <a:pt x="1127" y="387"/>
                  </a:cubicBezTo>
                  <a:cubicBezTo>
                    <a:pt x="1076" y="155"/>
                    <a:pt x="873" y="0"/>
                    <a:pt x="64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98" name="Google Shape;1598;p42"/>
            <p:cNvSpPr/>
            <p:nvPr/>
          </p:nvSpPr>
          <p:spPr>
            <a:xfrm>
              <a:off x="6969775" y="4426588"/>
              <a:ext cx="29950" cy="24875"/>
            </a:xfrm>
            <a:custGeom>
              <a:avLst/>
              <a:gdLst/>
              <a:ahLst/>
              <a:cxnLst/>
              <a:rect l="l" t="t" r="r" b="b"/>
              <a:pathLst>
                <a:path w="1198" h="995" extrusionOk="0">
                  <a:moveTo>
                    <a:pt x="643" y="1"/>
                  </a:moveTo>
                  <a:cubicBezTo>
                    <a:pt x="608" y="1"/>
                    <a:pt x="572" y="4"/>
                    <a:pt x="537" y="12"/>
                  </a:cubicBezTo>
                  <a:cubicBezTo>
                    <a:pt x="103" y="109"/>
                    <a:pt x="1" y="675"/>
                    <a:pt x="376" y="914"/>
                  </a:cubicBezTo>
                  <a:cubicBezTo>
                    <a:pt x="462" y="969"/>
                    <a:pt x="554" y="994"/>
                    <a:pt x="643" y="994"/>
                  </a:cubicBezTo>
                  <a:cubicBezTo>
                    <a:pt x="936" y="994"/>
                    <a:pt x="1198" y="725"/>
                    <a:pt x="1127" y="392"/>
                  </a:cubicBezTo>
                  <a:cubicBezTo>
                    <a:pt x="1076" y="160"/>
                    <a:pt x="871" y="1"/>
                    <a:pt x="6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99" name="Google Shape;1599;p42"/>
            <p:cNvSpPr/>
            <p:nvPr/>
          </p:nvSpPr>
          <p:spPr>
            <a:xfrm>
              <a:off x="6958450" y="4375288"/>
              <a:ext cx="30050" cy="24850"/>
            </a:xfrm>
            <a:custGeom>
              <a:avLst/>
              <a:gdLst/>
              <a:ahLst/>
              <a:cxnLst/>
              <a:rect l="l" t="t" r="r" b="b"/>
              <a:pathLst>
                <a:path w="1202" h="994" extrusionOk="0">
                  <a:moveTo>
                    <a:pt x="645" y="0"/>
                  </a:moveTo>
                  <a:cubicBezTo>
                    <a:pt x="609" y="0"/>
                    <a:pt x="573" y="4"/>
                    <a:pt x="536" y="12"/>
                  </a:cubicBezTo>
                  <a:cubicBezTo>
                    <a:pt x="103" y="105"/>
                    <a:pt x="0" y="675"/>
                    <a:pt x="376" y="914"/>
                  </a:cubicBezTo>
                  <a:cubicBezTo>
                    <a:pt x="461" y="969"/>
                    <a:pt x="553" y="994"/>
                    <a:pt x="641" y="994"/>
                  </a:cubicBezTo>
                  <a:cubicBezTo>
                    <a:pt x="936" y="994"/>
                    <a:pt x="1201" y="721"/>
                    <a:pt x="1126" y="387"/>
                  </a:cubicBezTo>
                  <a:cubicBezTo>
                    <a:pt x="1076" y="155"/>
                    <a:pt x="872" y="0"/>
                    <a:pt x="64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00" name="Google Shape;1600;p42"/>
            <p:cNvSpPr/>
            <p:nvPr/>
          </p:nvSpPr>
          <p:spPr>
            <a:xfrm>
              <a:off x="6947100" y="4323738"/>
              <a:ext cx="30050" cy="24975"/>
            </a:xfrm>
            <a:custGeom>
              <a:avLst/>
              <a:gdLst/>
              <a:ahLst/>
              <a:cxnLst/>
              <a:rect l="l" t="t" r="r" b="b"/>
              <a:pathLst>
                <a:path w="1202" h="999" extrusionOk="0">
                  <a:moveTo>
                    <a:pt x="643" y="1"/>
                  </a:moveTo>
                  <a:cubicBezTo>
                    <a:pt x="608" y="1"/>
                    <a:pt x="573" y="4"/>
                    <a:pt x="537" y="12"/>
                  </a:cubicBezTo>
                  <a:cubicBezTo>
                    <a:pt x="103" y="110"/>
                    <a:pt x="1" y="680"/>
                    <a:pt x="376" y="919"/>
                  </a:cubicBezTo>
                  <a:cubicBezTo>
                    <a:pt x="462" y="974"/>
                    <a:pt x="553" y="999"/>
                    <a:pt x="642" y="999"/>
                  </a:cubicBezTo>
                  <a:cubicBezTo>
                    <a:pt x="937" y="999"/>
                    <a:pt x="1202" y="726"/>
                    <a:pt x="1127" y="392"/>
                  </a:cubicBezTo>
                  <a:cubicBezTo>
                    <a:pt x="1076" y="160"/>
                    <a:pt x="871" y="1"/>
                    <a:pt x="6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01" name="Google Shape;1601;p42"/>
            <p:cNvSpPr/>
            <p:nvPr/>
          </p:nvSpPr>
          <p:spPr>
            <a:xfrm>
              <a:off x="7086625" y="4293038"/>
              <a:ext cx="29925" cy="24850"/>
            </a:xfrm>
            <a:custGeom>
              <a:avLst/>
              <a:gdLst/>
              <a:ahLst/>
              <a:cxnLst/>
              <a:rect l="l" t="t" r="r" b="b"/>
              <a:pathLst>
                <a:path w="1197" h="994" extrusionOk="0">
                  <a:moveTo>
                    <a:pt x="638" y="0"/>
                  </a:moveTo>
                  <a:cubicBezTo>
                    <a:pt x="603" y="0"/>
                    <a:pt x="568" y="4"/>
                    <a:pt x="532" y="12"/>
                  </a:cubicBezTo>
                  <a:cubicBezTo>
                    <a:pt x="103" y="104"/>
                    <a:pt x="1" y="675"/>
                    <a:pt x="371" y="914"/>
                  </a:cubicBezTo>
                  <a:cubicBezTo>
                    <a:pt x="458" y="969"/>
                    <a:pt x="550" y="994"/>
                    <a:pt x="639" y="994"/>
                  </a:cubicBezTo>
                  <a:cubicBezTo>
                    <a:pt x="935" y="994"/>
                    <a:pt x="1197" y="721"/>
                    <a:pt x="1122" y="387"/>
                  </a:cubicBezTo>
                  <a:cubicBezTo>
                    <a:pt x="1071" y="159"/>
                    <a:pt x="867" y="0"/>
                    <a:pt x="63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02" name="Google Shape;1602;p42"/>
            <p:cNvSpPr/>
            <p:nvPr/>
          </p:nvSpPr>
          <p:spPr>
            <a:xfrm>
              <a:off x="6923225" y="4260288"/>
              <a:ext cx="268000" cy="330625"/>
            </a:xfrm>
            <a:custGeom>
              <a:avLst/>
              <a:gdLst/>
              <a:ahLst/>
              <a:cxnLst/>
              <a:rect l="l" t="t" r="r" b="b"/>
              <a:pathLst>
                <a:path w="10720" h="13225" extrusionOk="0">
                  <a:moveTo>
                    <a:pt x="7176" y="1309"/>
                  </a:moveTo>
                  <a:cubicBezTo>
                    <a:pt x="7265" y="1309"/>
                    <a:pt x="7357" y="1334"/>
                    <a:pt x="7444" y="1390"/>
                  </a:cubicBezTo>
                  <a:cubicBezTo>
                    <a:pt x="7819" y="1629"/>
                    <a:pt x="7717" y="2199"/>
                    <a:pt x="7283" y="2292"/>
                  </a:cubicBezTo>
                  <a:cubicBezTo>
                    <a:pt x="7247" y="2300"/>
                    <a:pt x="7212" y="2303"/>
                    <a:pt x="7177" y="2303"/>
                  </a:cubicBezTo>
                  <a:cubicBezTo>
                    <a:pt x="6948" y="2303"/>
                    <a:pt x="6744" y="2144"/>
                    <a:pt x="6693" y="1912"/>
                  </a:cubicBezTo>
                  <a:cubicBezTo>
                    <a:pt x="6618" y="1579"/>
                    <a:pt x="6882" y="1309"/>
                    <a:pt x="7176" y="1309"/>
                  </a:cubicBezTo>
                  <a:close/>
                  <a:moveTo>
                    <a:pt x="5318" y="1719"/>
                  </a:moveTo>
                  <a:cubicBezTo>
                    <a:pt x="5407" y="1719"/>
                    <a:pt x="5500" y="1744"/>
                    <a:pt x="5586" y="1799"/>
                  </a:cubicBezTo>
                  <a:cubicBezTo>
                    <a:pt x="5957" y="2038"/>
                    <a:pt x="5855" y="2609"/>
                    <a:pt x="5421" y="2701"/>
                  </a:cubicBezTo>
                  <a:cubicBezTo>
                    <a:pt x="5385" y="2709"/>
                    <a:pt x="5350" y="2713"/>
                    <a:pt x="5315" y="2713"/>
                  </a:cubicBezTo>
                  <a:cubicBezTo>
                    <a:pt x="5086" y="2713"/>
                    <a:pt x="4882" y="2554"/>
                    <a:pt x="4831" y="2321"/>
                  </a:cubicBezTo>
                  <a:cubicBezTo>
                    <a:pt x="4760" y="1991"/>
                    <a:pt x="5022" y="1719"/>
                    <a:pt x="5318" y="1719"/>
                  </a:cubicBezTo>
                  <a:close/>
                  <a:moveTo>
                    <a:pt x="3457" y="2129"/>
                  </a:moveTo>
                  <a:cubicBezTo>
                    <a:pt x="3546" y="2129"/>
                    <a:pt x="3638" y="2154"/>
                    <a:pt x="3725" y="2209"/>
                  </a:cubicBezTo>
                  <a:cubicBezTo>
                    <a:pt x="4095" y="2448"/>
                    <a:pt x="3997" y="3018"/>
                    <a:pt x="3564" y="3111"/>
                  </a:cubicBezTo>
                  <a:cubicBezTo>
                    <a:pt x="3526" y="3120"/>
                    <a:pt x="3488" y="3124"/>
                    <a:pt x="3451" y="3124"/>
                  </a:cubicBezTo>
                  <a:cubicBezTo>
                    <a:pt x="3225" y="3124"/>
                    <a:pt x="3023" y="2966"/>
                    <a:pt x="2969" y="2735"/>
                  </a:cubicBezTo>
                  <a:cubicBezTo>
                    <a:pt x="2898" y="2402"/>
                    <a:pt x="3161" y="2129"/>
                    <a:pt x="3457" y="2129"/>
                  </a:cubicBezTo>
                  <a:close/>
                  <a:moveTo>
                    <a:pt x="1599" y="2538"/>
                  </a:moveTo>
                  <a:cubicBezTo>
                    <a:pt x="1688" y="2538"/>
                    <a:pt x="1781" y="2563"/>
                    <a:pt x="1867" y="2618"/>
                  </a:cubicBezTo>
                  <a:cubicBezTo>
                    <a:pt x="2238" y="2857"/>
                    <a:pt x="2136" y="3427"/>
                    <a:pt x="1702" y="3520"/>
                  </a:cubicBezTo>
                  <a:lnTo>
                    <a:pt x="1702" y="3525"/>
                  </a:lnTo>
                  <a:cubicBezTo>
                    <a:pt x="1667" y="3533"/>
                    <a:pt x="1632" y="3536"/>
                    <a:pt x="1597" y="3536"/>
                  </a:cubicBezTo>
                  <a:cubicBezTo>
                    <a:pt x="1371" y="3536"/>
                    <a:pt x="1163" y="3377"/>
                    <a:pt x="1112" y="3145"/>
                  </a:cubicBezTo>
                  <a:cubicBezTo>
                    <a:pt x="1037" y="2811"/>
                    <a:pt x="1302" y="2538"/>
                    <a:pt x="1599" y="2538"/>
                  </a:cubicBezTo>
                  <a:close/>
                  <a:moveTo>
                    <a:pt x="7631" y="3363"/>
                  </a:moveTo>
                  <a:cubicBezTo>
                    <a:pt x="7719" y="3363"/>
                    <a:pt x="7811" y="3387"/>
                    <a:pt x="7897" y="3442"/>
                  </a:cubicBezTo>
                  <a:cubicBezTo>
                    <a:pt x="8272" y="3681"/>
                    <a:pt x="8170" y="4256"/>
                    <a:pt x="7736" y="4349"/>
                  </a:cubicBezTo>
                  <a:cubicBezTo>
                    <a:pt x="7700" y="4356"/>
                    <a:pt x="7665" y="4360"/>
                    <a:pt x="7630" y="4360"/>
                  </a:cubicBezTo>
                  <a:cubicBezTo>
                    <a:pt x="7402" y="4360"/>
                    <a:pt x="7197" y="4202"/>
                    <a:pt x="7146" y="3973"/>
                  </a:cubicBezTo>
                  <a:cubicBezTo>
                    <a:pt x="7071" y="3639"/>
                    <a:pt x="7335" y="3363"/>
                    <a:pt x="7631" y="3363"/>
                  </a:cubicBezTo>
                  <a:close/>
                  <a:moveTo>
                    <a:pt x="5769" y="3776"/>
                  </a:moveTo>
                  <a:cubicBezTo>
                    <a:pt x="5858" y="3776"/>
                    <a:pt x="5949" y="3801"/>
                    <a:pt x="6035" y="3856"/>
                  </a:cubicBezTo>
                  <a:cubicBezTo>
                    <a:pt x="6410" y="4090"/>
                    <a:pt x="6308" y="4661"/>
                    <a:pt x="5879" y="4758"/>
                  </a:cubicBezTo>
                  <a:cubicBezTo>
                    <a:pt x="5843" y="4766"/>
                    <a:pt x="5806" y="4770"/>
                    <a:pt x="5771" y="4770"/>
                  </a:cubicBezTo>
                  <a:cubicBezTo>
                    <a:pt x="5542" y="4770"/>
                    <a:pt x="5335" y="4615"/>
                    <a:pt x="5284" y="4383"/>
                  </a:cubicBezTo>
                  <a:cubicBezTo>
                    <a:pt x="5209" y="4049"/>
                    <a:pt x="5474" y="3776"/>
                    <a:pt x="5769" y="3776"/>
                  </a:cubicBezTo>
                  <a:close/>
                  <a:moveTo>
                    <a:pt x="3912" y="4186"/>
                  </a:moveTo>
                  <a:cubicBezTo>
                    <a:pt x="4001" y="4186"/>
                    <a:pt x="4092" y="4211"/>
                    <a:pt x="4178" y="4266"/>
                  </a:cubicBezTo>
                  <a:cubicBezTo>
                    <a:pt x="4553" y="4505"/>
                    <a:pt x="4451" y="5075"/>
                    <a:pt x="4017" y="5168"/>
                  </a:cubicBezTo>
                  <a:cubicBezTo>
                    <a:pt x="3981" y="5176"/>
                    <a:pt x="3944" y="5179"/>
                    <a:pt x="3909" y="5179"/>
                  </a:cubicBezTo>
                  <a:cubicBezTo>
                    <a:pt x="3681" y="5179"/>
                    <a:pt x="3478" y="5024"/>
                    <a:pt x="3427" y="4792"/>
                  </a:cubicBezTo>
                  <a:cubicBezTo>
                    <a:pt x="3352" y="4459"/>
                    <a:pt x="3617" y="4186"/>
                    <a:pt x="3912" y="4186"/>
                  </a:cubicBezTo>
                  <a:close/>
                  <a:moveTo>
                    <a:pt x="2053" y="4595"/>
                  </a:moveTo>
                  <a:cubicBezTo>
                    <a:pt x="2142" y="4595"/>
                    <a:pt x="2234" y="4620"/>
                    <a:pt x="2321" y="4675"/>
                  </a:cubicBezTo>
                  <a:cubicBezTo>
                    <a:pt x="2691" y="4914"/>
                    <a:pt x="2589" y="5484"/>
                    <a:pt x="2160" y="5582"/>
                  </a:cubicBezTo>
                  <a:cubicBezTo>
                    <a:pt x="2124" y="5590"/>
                    <a:pt x="2089" y="5593"/>
                    <a:pt x="2054" y="5593"/>
                  </a:cubicBezTo>
                  <a:cubicBezTo>
                    <a:pt x="1824" y="5593"/>
                    <a:pt x="1616" y="5434"/>
                    <a:pt x="1565" y="5202"/>
                  </a:cubicBezTo>
                  <a:cubicBezTo>
                    <a:pt x="1494" y="4868"/>
                    <a:pt x="1757" y="4595"/>
                    <a:pt x="2053" y="4595"/>
                  </a:cubicBezTo>
                  <a:close/>
                  <a:moveTo>
                    <a:pt x="8084" y="5424"/>
                  </a:moveTo>
                  <a:cubicBezTo>
                    <a:pt x="8173" y="5424"/>
                    <a:pt x="8264" y="5449"/>
                    <a:pt x="8350" y="5504"/>
                  </a:cubicBezTo>
                  <a:cubicBezTo>
                    <a:pt x="8726" y="5743"/>
                    <a:pt x="8623" y="6308"/>
                    <a:pt x="8189" y="6406"/>
                  </a:cubicBezTo>
                  <a:cubicBezTo>
                    <a:pt x="8153" y="6414"/>
                    <a:pt x="8117" y="6417"/>
                    <a:pt x="8081" y="6417"/>
                  </a:cubicBezTo>
                  <a:cubicBezTo>
                    <a:pt x="7854" y="6417"/>
                    <a:pt x="7650" y="6262"/>
                    <a:pt x="7600" y="6025"/>
                  </a:cubicBezTo>
                  <a:cubicBezTo>
                    <a:pt x="7525" y="5696"/>
                    <a:pt x="7789" y="5424"/>
                    <a:pt x="8084" y="5424"/>
                  </a:cubicBezTo>
                  <a:close/>
                  <a:moveTo>
                    <a:pt x="6225" y="5833"/>
                  </a:moveTo>
                  <a:cubicBezTo>
                    <a:pt x="6314" y="5833"/>
                    <a:pt x="6406" y="5858"/>
                    <a:pt x="6493" y="5913"/>
                  </a:cubicBezTo>
                  <a:cubicBezTo>
                    <a:pt x="6864" y="6152"/>
                    <a:pt x="6761" y="6722"/>
                    <a:pt x="6332" y="6815"/>
                  </a:cubicBezTo>
                  <a:cubicBezTo>
                    <a:pt x="6297" y="6823"/>
                    <a:pt x="6261" y="6827"/>
                    <a:pt x="6226" y="6827"/>
                  </a:cubicBezTo>
                  <a:cubicBezTo>
                    <a:pt x="5997" y="6827"/>
                    <a:pt x="5788" y="6667"/>
                    <a:pt x="5738" y="6435"/>
                  </a:cubicBezTo>
                  <a:cubicBezTo>
                    <a:pt x="5666" y="6105"/>
                    <a:pt x="5929" y="5833"/>
                    <a:pt x="6225" y="5833"/>
                  </a:cubicBezTo>
                  <a:close/>
                  <a:moveTo>
                    <a:pt x="4363" y="6243"/>
                  </a:moveTo>
                  <a:cubicBezTo>
                    <a:pt x="4452" y="6243"/>
                    <a:pt x="4544" y="6268"/>
                    <a:pt x="4631" y="6323"/>
                  </a:cubicBezTo>
                  <a:cubicBezTo>
                    <a:pt x="5006" y="6562"/>
                    <a:pt x="4904" y="7132"/>
                    <a:pt x="4470" y="7225"/>
                  </a:cubicBezTo>
                  <a:lnTo>
                    <a:pt x="4470" y="7229"/>
                  </a:lnTo>
                  <a:cubicBezTo>
                    <a:pt x="4435" y="7237"/>
                    <a:pt x="4399" y="7241"/>
                    <a:pt x="4364" y="7241"/>
                  </a:cubicBezTo>
                  <a:cubicBezTo>
                    <a:pt x="4136" y="7241"/>
                    <a:pt x="3931" y="7082"/>
                    <a:pt x="3881" y="6849"/>
                  </a:cubicBezTo>
                  <a:cubicBezTo>
                    <a:pt x="3806" y="6516"/>
                    <a:pt x="4068" y="6243"/>
                    <a:pt x="4363" y="6243"/>
                  </a:cubicBezTo>
                  <a:close/>
                  <a:moveTo>
                    <a:pt x="2506" y="6652"/>
                  </a:moveTo>
                  <a:cubicBezTo>
                    <a:pt x="2595" y="6652"/>
                    <a:pt x="2687" y="6677"/>
                    <a:pt x="2774" y="6732"/>
                  </a:cubicBezTo>
                  <a:cubicBezTo>
                    <a:pt x="3144" y="6971"/>
                    <a:pt x="3047" y="7541"/>
                    <a:pt x="2613" y="7639"/>
                  </a:cubicBezTo>
                  <a:cubicBezTo>
                    <a:pt x="2578" y="7647"/>
                    <a:pt x="2542" y="7650"/>
                    <a:pt x="2507" y="7650"/>
                  </a:cubicBezTo>
                  <a:cubicBezTo>
                    <a:pt x="2279" y="7650"/>
                    <a:pt x="2073" y="7491"/>
                    <a:pt x="2019" y="7259"/>
                  </a:cubicBezTo>
                  <a:cubicBezTo>
                    <a:pt x="1947" y="6925"/>
                    <a:pt x="2210" y="6652"/>
                    <a:pt x="2506" y="6652"/>
                  </a:cubicBezTo>
                  <a:close/>
                  <a:moveTo>
                    <a:pt x="8538" y="7481"/>
                  </a:moveTo>
                  <a:cubicBezTo>
                    <a:pt x="8626" y="7481"/>
                    <a:pt x="8718" y="7506"/>
                    <a:pt x="8804" y="7561"/>
                  </a:cubicBezTo>
                  <a:cubicBezTo>
                    <a:pt x="9179" y="7795"/>
                    <a:pt x="9076" y="8370"/>
                    <a:pt x="8643" y="8463"/>
                  </a:cubicBezTo>
                  <a:cubicBezTo>
                    <a:pt x="8607" y="8470"/>
                    <a:pt x="8571" y="8474"/>
                    <a:pt x="8536" y="8474"/>
                  </a:cubicBezTo>
                  <a:cubicBezTo>
                    <a:pt x="8308" y="8474"/>
                    <a:pt x="8104" y="8316"/>
                    <a:pt x="8053" y="8087"/>
                  </a:cubicBezTo>
                  <a:cubicBezTo>
                    <a:pt x="7978" y="7754"/>
                    <a:pt x="8243" y="7481"/>
                    <a:pt x="8538" y="7481"/>
                  </a:cubicBezTo>
                  <a:close/>
                  <a:moveTo>
                    <a:pt x="6676" y="7890"/>
                  </a:moveTo>
                  <a:cubicBezTo>
                    <a:pt x="6765" y="7890"/>
                    <a:pt x="6856" y="7915"/>
                    <a:pt x="6942" y="7970"/>
                  </a:cubicBezTo>
                  <a:cubicBezTo>
                    <a:pt x="7317" y="8209"/>
                    <a:pt x="7215" y="8775"/>
                    <a:pt x="6786" y="8872"/>
                  </a:cubicBezTo>
                  <a:cubicBezTo>
                    <a:pt x="6749" y="8880"/>
                    <a:pt x="6713" y="8884"/>
                    <a:pt x="6677" y="8884"/>
                  </a:cubicBezTo>
                  <a:cubicBezTo>
                    <a:pt x="6449" y="8884"/>
                    <a:pt x="6241" y="8729"/>
                    <a:pt x="6191" y="8497"/>
                  </a:cubicBezTo>
                  <a:cubicBezTo>
                    <a:pt x="6120" y="8163"/>
                    <a:pt x="6383" y="7890"/>
                    <a:pt x="6676" y="7890"/>
                  </a:cubicBezTo>
                  <a:close/>
                  <a:moveTo>
                    <a:pt x="4819" y="8300"/>
                  </a:moveTo>
                  <a:cubicBezTo>
                    <a:pt x="4907" y="8300"/>
                    <a:pt x="4999" y="8324"/>
                    <a:pt x="5084" y="8380"/>
                  </a:cubicBezTo>
                  <a:cubicBezTo>
                    <a:pt x="5455" y="8619"/>
                    <a:pt x="5357" y="9189"/>
                    <a:pt x="4924" y="9281"/>
                  </a:cubicBezTo>
                  <a:cubicBezTo>
                    <a:pt x="4887" y="9289"/>
                    <a:pt x="4851" y="9293"/>
                    <a:pt x="4815" y="9293"/>
                  </a:cubicBezTo>
                  <a:cubicBezTo>
                    <a:pt x="4588" y="9293"/>
                    <a:pt x="4384" y="9138"/>
                    <a:pt x="4334" y="8906"/>
                  </a:cubicBezTo>
                  <a:cubicBezTo>
                    <a:pt x="4259" y="8573"/>
                    <a:pt x="4524" y="8300"/>
                    <a:pt x="4819" y="8300"/>
                  </a:cubicBezTo>
                  <a:close/>
                  <a:moveTo>
                    <a:pt x="2961" y="8711"/>
                  </a:moveTo>
                  <a:cubicBezTo>
                    <a:pt x="3049" y="8711"/>
                    <a:pt x="3141" y="8735"/>
                    <a:pt x="3227" y="8789"/>
                  </a:cubicBezTo>
                  <a:cubicBezTo>
                    <a:pt x="3598" y="9028"/>
                    <a:pt x="3500" y="9598"/>
                    <a:pt x="3067" y="9696"/>
                  </a:cubicBezTo>
                  <a:cubicBezTo>
                    <a:pt x="3031" y="9704"/>
                    <a:pt x="2995" y="9707"/>
                    <a:pt x="2960" y="9707"/>
                  </a:cubicBezTo>
                  <a:cubicBezTo>
                    <a:pt x="2731" y="9707"/>
                    <a:pt x="2523" y="9548"/>
                    <a:pt x="2472" y="9316"/>
                  </a:cubicBezTo>
                  <a:cubicBezTo>
                    <a:pt x="2401" y="8982"/>
                    <a:pt x="2664" y="8711"/>
                    <a:pt x="2961" y="8711"/>
                  </a:cubicBezTo>
                  <a:close/>
                  <a:moveTo>
                    <a:pt x="8991" y="9538"/>
                  </a:moveTo>
                  <a:cubicBezTo>
                    <a:pt x="9080" y="9538"/>
                    <a:pt x="9171" y="9563"/>
                    <a:pt x="9257" y="9618"/>
                  </a:cubicBezTo>
                  <a:cubicBezTo>
                    <a:pt x="9632" y="9857"/>
                    <a:pt x="9530" y="10427"/>
                    <a:pt x="9101" y="10520"/>
                  </a:cubicBezTo>
                  <a:cubicBezTo>
                    <a:pt x="9064" y="10527"/>
                    <a:pt x="9027" y="10531"/>
                    <a:pt x="8991" y="10531"/>
                  </a:cubicBezTo>
                  <a:cubicBezTo>
                    <a:pt x="8760" y="10531"/>
                    <a:pt x="8557" y="10376"/>
                    <a:pt x="8506" y="10144"/>
                  </a:cubicBezTo>
                  <a:cubicBezTo>
                    <a:pt x="8431" y="9811"/>
                    <a:pt x="8696" y="9538"/>
                    <a:pt x="8991" y="9538"/>
                  </a:cubicBezTo>
                  <a:close/>
                  <a:moveTo>
                    <a:pt x="7134" y="9947"/>
                  </a:moveTo>
                  <a:cubicBezTo>
                    <a:pt x="7223" y="9947"/>
                    <a:pt x="7314" y="9972"/>
                    <a:pt x="7400" y="10027"/>
                  </a:cubicBezTo>
                  <a:cubicBezTo>
                    <a:pt x="7775" y="10266"/>
                    <a:pt x="7673" y="10836"/>
                    <a:pt x="7239" y="10929"/>
                  </a:cubicBezTo>
                  <a:lnTo>
                    <a:pt x="7239" y="10934"/>
                  </a:lnTo>
                  <a:cubicBezTo>
                    <a:pt x="7205" y="10941"/>
                    <a:pt x="7171" y="10944"/>
                    <a:pt x="7138" y="10944"/>
                  </a:cubicBezTo>
                  <a:cubicBezTo>
                    <a:pt x="6907" y="10944"/>
                    <a:pt x="6700" y="10788"/>
                    <a:pt x="6644" y="10554"/>
                  </a:cubicBezTo>
                  <a:cubicBezTo>
                    <a:pt x="6573" y="10220"/>
                    <a:pt x="6839" y="9947"/>
                    <a:pt x="7134" y="9947"/>
                  </a:cubicBezTo>
                  <a:close/>
                  <a:moveTo>
                    <a:pt x="5272" y="10357"/>
                  </a:moveTo>
                  <a:cubicBezTo>
                    <a:pt x="5361" y="10357"/>
                    <a:pt x="5452" y="10381"/>
                    <a:pt x="5538" y="10437"/>
                  </a:cubicBezTo>
                  <a:cubicBezTo>
                    <a:pt x="5913" y="10676"/>
                    <a:pt x="5811" y="11246"/>
                    <a:pt x="5382" y="11343"/>
                  </a:cubicBezTo>
                  <a:cubicBezTo>
                    <a:pt x="5346" y="11351"/>
                    <a:pt x="5311" y="11355"/>
                    <a:pt x="5276" y="11355"/>
                  </a:cubicBezTo>
                  <a:cubicBezTo>
                    <a:pt x="5046" y="11355"/>
                    <a:pt x="4838" y="11196"/>
                    <a:pt x="4787" y="10963"/>
                  </a:cubicBezTo>
                  <a:cubicBezTo>
                    <a:pt x="4716" y="10630"/>
                    <a:pt x="4979" y="10357"/>
                    <a:pt x="5272" y="10357"/>
                  </a:cubicBezTo>
                  <a:close/>
                  <a:moveTo>
                    <a:pt x="3413" y="10766"/>
                  </a:moveTo>
                  <a:cubicBezTo>
                    <a:pt x="3502" y="10766"/>
                    <a:pt x="3594" y="10791"/>
                    <a:pt x="3681" y="10846"/>
                  </a:cubicBezTo>
                  <a:cubicBezTo>
                    <a:pt x="4056" y="11085"/>
                    <a:pt x="3954" y="11655"/>
                    <a:pt x="3520" y="11753"/>
                  </a:cubicBezTo>
                  <a:cubicBezTo>
                    <a:pt x="3484" y="11761"/>
                    <a:pt x="3449" y="11764"/>
                    <a:pt x="3414" y="11764"/>
                  </a:cubicBezTo>
                  <a:cubicBezTo>
                    <a:pt x="3185" y="11764"/>
                    <a:pt x="2981" y="11605"/>
                    <a:pt x="2930" y="11373"/>
                  </a:cubicBezTo>
                  <a:cubicBezTo>
                    <a:pt x="2855" y="11039"/>
                    <a:pt x="3117" y="10766"/>
                    <a:pt x="3413" y="10766"/>
                  </a:cubicBezTo>
                  <a:close/>
                  <a:moveTo>
                    <a:pt x="8199" y="1"/>
                  </a:moveTo>
                  <a:lnTo>
                    <a:pt x="1" y="1809"/>
                  </a:lnTo>
                  <a:lnTo>
                    <a:pt x="2521" y="13225"/>
                  </a:lnTo>
                  <a:lnTo>
                    <a:pt x="10719" y="11416"/>
                  </a:lnTo>
                  <a:lnTo>
                    <a:pt x="8199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03" name="Google Shape;1603;p42"/>
            <p:cNvSpPr/>
            <p:nvPr/>
          </p:nvSpPr>
          <p:spPr>
            <a:xfrm>
              <a:off x="6986225" y="4545688"/>
              <a:ext cx="246675" cy="260100"/>
            </a:xfrm>
            <a:custGeom>
              <a:avLst/>
              <a:gdLst/>
              <a:ahLst/>
              <a:cxnLst/>
              <a:rect l="l" t="t" r="r" b="b"/>
              <a:pathLst>
                <a:path w="9867" h="10404" extrusionOk="0">
                  <a:moveTo>
                    <a:pt x="8199" y="0"/>
                  </a:moveTo>
                  <a:lnTo>
                    <a:pt x="1" y="1809"/>
                  </a:lnTo>
                  <a:lnTo>
                    <a:pt x="1166" y="7112"/>
                  </a:lnTo>
                  <a:cubicBezTo>
                    <a:pt x="1600" y="9070"/>
                    <a:pt x="3336" y="10403"/>
                    <a:pt x="5264" y="10403"/>
                  </a:cubicBezTo>
                  <a:cubicBezTo>
                    <a:pt x="5563" y="10403"/>
                    <a:pt x="5867" y="10371"/>
                    <a:pt x="6171" y="10305"/>
                  </a:cubicBezTo>
                  <a:cubicBezTo>
                    <a:pt x="8433" y="9807"/>
                    <a:pt x="9866" y="7565"/>
                    <a:pt x="9364" y="5304"/>
                  </a:cubicBezTo>
                  <a:lnTo>
                    <a:pt x="819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04" name="Google Shape;1604;p42"/>
            <p:cNvSpPr/>
            <p:nvPr/>
          </p:nvSpPr>
          <p:spPr>
            <a:xfrm>
              <a:off x="6882775" y="4052713"/>
              <a:ext cx="245450" cy="252825"/>
            </a:xfrm>
            <a:custGeom>
              <a:avLst/>
              <a:gdLst/>
              <a:ahLst/>
              <a:cxnLst/>
              <a:rect l="l" t="t" r="r" b="b"/>
              <a:pathLst>
                <a:path w="9818" h="10113" extrusionOk="0">
                  <a:moveTo>
                    <a:pt x="4618" y="1"/>
                  </a:moveTo>
                  <a:cubicBezTo>
                    <a:pt x="4319" y="1"/>
                    <a:pt x="4014" y="33"/>
                    <a:pt x="3710" y="100"/>
                  </a:cubicBezTo>
                  <a:cubicBezTo>
                    <a:pt x="1433" y="603"/>
                    <a:pt x="0" y="2864"/>
                    <a:pt x="522" y="5136"/>
                  </a:cubicBezTo>
                  <a:lnTo>
                    <a:pt x="1619" y="10112"/>
                  </a:lnTo>
                  <a:lnTo>
                    <a:pt x="9817" y="8304"/>
                  </a:lnTo>
                  <a:lnTo>
                    <a:pt x="8720" y="3327"/>
                  </a:lnTo>
                  <a:cubicBezTo>
                    <a:pt x="8298" y="1351"/>
                    <a:pt x="6556" y="1"/>
                    <a:pt x="461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05" name="Google Shape;1605;p42"/>
            <p:cNvSpPr/>
            <p:nvPr/>
          </p:nvSpPr>
          <p:spPr>
            <a:xfrm>
              <a:off x="6879850" y="4050088"/>
              <a:ext cx="357775" cy="758350"/>
            </a:xfrm>
            <a:custGeom>
              <a:avLst/>
              <a:gdLst/>
              <a:ahLst/>
              <a:cxnLst/>
              <a:rect l="l" t="t" r="r" b="b"/>
              <a:pathLst>
                <a:path w="14311" h="30334" extrusionOk="0">
                  <a:moveTo>
                    <a:pt x="4743" y="240"/>
                  </a:moveTo>
                  <a:cubicBezTo>
                    <a:pt x="6659" y="249"/>
                    <a:pt x="8311" y="1580"/>
                    <a:pt x="8735" y="3452"/>
                  </a:cubicBezTo>
                  <a:lnTo>
                    <a:pt x="13522" y="25147"/>
                  </a:lnTo>
                  <a:cubicBezTo>
                    <a:pt x="13985" y="27345"/>
                    <a:pt x="12591" y="29510"/>
                    <a:pt x="10397" y="29997"/>
                  </a:cubicBezTo>
                  <a:cubicBezTo>
                    <a:pt x="10100" y="30062"/>
                    <a:pt x="9804" y="30093"/>
                    <a:pt x="9512" y="30093"/>
                  </a:cubicBezTo>
                  <a:cubicBezTo>
                    <a:pt x="7642" y="30093"/>
                    <a:pt x="5957" y="28809"/>
                    <a:pt x="5523" y="26916"/>
                  </a:cubicBezTo>
                  <a:lnTo>
                    <a:pt x="736" y="5216"/>
                  </a:lnTo>
                  <a:cubicBezTo>
                    <a:pt x="176" y="2657"/>
                    <a:pt x="2121" y="240"/>
                    <a:pt x="4743" y="240"/>
                  </a:cubicBezTo>
                  <a:close/>
                  <a:moveTo>
                    <a:pt x="4734" y="1"/>
                  </a:moveTo>
                  <a:cubicBezTo>
                    <a:pt x="4427" y="1"/>
                    <a:pt x="4115" y="34"/>
                    <a:pt x="3802" y="103"/>
                  </a:cubicBezTo>
                  <a:cubicBezTo>
                    <a:pt x="1468" y="615"/>
                    <a:pt x="0" y="2935"/>
                    <a:pt x="537" y="5260"/>
                  </a:cubicBezTo>
                  <a:lnTo>
                    <a:pt x="5323" y="26960"/>
                  </a:lnTo>
                  <a:cubicBezTo>
                    <a:pt x="5762" y="28924"/>
                    <a:pt x="7505" y="30327"/>
                    <a:pt x="9523" y="30333"/>
                  </a:cubicBezTo>
                  <a:lnTo>
                    <a:pt x="9523" y="30333"/>
                  </a:lnTo>
                  <a:cubicBezTo>
                    <a:pt x="12270" y="30327"/>
                    <a:pt x="14311" y="27788"/>
                    <a:pt x="13721" y="25103"/>
                  </a:cubicBezTo>
                  <a:lnTo>
                    <a:pt x="8935" y="3408"/>
                  </a:lnTo>
                  <a:cubicBezTo>
                    <a:pt x="8504" y="1386"/>
                    <a:pt x="6718" y="1"/>
                    <a:pt x="4734" y="1"/>
                  </a:cubicBezTo>
                  <a:close/>
                  <a:moveTo>
                    <a:pt x="9523" y="30333"/>
                  </a:moveTo>
                  <a:cubicBezTo>
                    <a:pt x="9522" y="30333"/>
                    <a:pt x="9521" y="30333"/>
                    <a:pt x="9520" y="30333"/>
                  </a:cubicBezTo>
                  <a:lnTo>
                    <a:pt x="9525" y="30333"/>
                  </a:lnTo>
                  <a:cubicBezTo>
                    <a:pt x="9524" y="30333"/>
                    <a:pt x="9523" y="30333"/>
                    <a:pt x="9523" y="3033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06" name="Google Shape;1606;p42"/>
            <p:cNvSpPr/>
            <p:nvPr/>
          </p:nvSpPr>
          <p:spPr>
            <a:xfrm>
              <a:off x="6922850" y="4257738"/>
              <a:ext cx="206100" cy="50100"/>
            </a:xfrm>
            <a:custGeom>
              <a:avLst/>
              <a:gdLst/>
              <a:ahLst/>
              <a:cxnLst/>
              <a:rect l="l" t="t" r="r" b="b"/>
              <a:pathLst>
                <a:path w="8244" h="2004" extrusionOk="0">
                  <a:moveTo>
                    <a:pt x="8199" y="1"/>
                  </a:moveTo>
                  <a:lnTo>
                    <a:pt x="1" y="1804"/>
                  </a:lnTo>
                  <a:lnTo>
                    <a:pt x="45" y="2004"/>
                  </a:lnTo>
                  <a:lnTo>
                    <a:pt x="8243" y="200"/>
                  </a:lnTo>
                  <a:lnTo>
                    <a:pt x="819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07" name="Google Shape;1607;p42"/>
            <p:cNvSpPr/>
            <p:nvPr/>
          </p:nvSpPr>
          <p:spPr>
            <a:xfrm>
              <a:off x="6985850" y="4543013"/>
              <a:ext cx="206100" cy="50225"/>
            </a:xfrm>
            <a:custGeom>
              <a:avLst/>
              <a:gdLst/>
              <a:ahLst/>
              <a:cxnLst/>
              <a:rect l="l" t="t" r="r" b="b"/>
              <a:pathLst>
                <a:path w="8244" h="2009" extrusionOk="0">
                  <a:moveTo>
                    <a:pt x="8199" y="0"/>
                  </a:moveTo>
                  <a:lnTo>
                    <a:pt x="1" y="1809"/>
                  </a:lnTo>
                  <a:lnTo>
                    <a:pt x="45" y="2008"/>
                  </a:lnTo>
                  <a:lnTo>
                    <a:pt x="8243" y="200"/>
                  </a:lnTo>
                  <a:lnTo>
                    <a:pt x="81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08" name="Google Shape;1608;p42"/>
            <p:cNvSpPr/>
            <p:nvPr/>
          </p:nvSpPr>
          <p:spPr>
            <a:xfrm>
              <a:off x="6946750" y="4321213"/>
              <a:ext cx="33050" cy="30025"/>
            </a:xfrm>
            <a:custGeom>
              <a:avLst/>
              <a:gdLst/>
              <a:ahLst/>
              <a:cxnLst/>
              <a:rect l="l" t="t" r="r" b="b"/>
              <a:pathLst>
                <a:path w="1322" h="1201" extrusionOk="0">
                  <a:moveTo>
                    <a:pt x="653" y="206"/>
                  </a:moveTo>
                  <a:cubicBezTo>
                    <a:pt x="839" y="206"/>
                    <a:pt x="1000" y="332"/>
                    <a:pt x="1039" y="518"/>
                  </a:cubicBezTo>
                  <a:cubicBezTo>
                    <a:pt x="1087" y="727"/>
                    <a:pt x="951" y="942"/>
                    <a:pt x="741" y="986"/>
                  </a:cubicBezTo>
                  <a:cubicBezTo>
                    <a:pt x="712" y="992"/>
                    <a:pt x="682" y="995"/>
                    <a:pt x="654" y="995"/>
                  </a:cubicBezTo>
                  <a:cubicBezTo>
                    <a:pt x="472" y="995"/>
                    <a:pt x="310" y="869"/>
                    <a:pt x="268" y="688"/>
                  </a:cubicBezTo>
                  <a:cubicBezTo>
                    <a:pt x="220" y="474"/>
                    <a:pt x="356" y="264"/>
                    <a:pt x="566" y="215"/>
                  </a:cubicBezTo>
                  <a:cubicBezTo>
                    <a:pt x="595" y="206"/>
                    <a:pt x="624" y="206"/>
                    <a:pt x="653" y="206"/>
                  </a:cubicBezTo>
                  <a:close/>
                  <a:moveTo>
                    <a:pt x="658" y="1"/>
                  </a:moveTo>
                  <a:cubicBezTo>
                    <a:pt x="615" y="1"/>
                    <a:pt x="571" y="6"/>
                    <a:pt x="527" y="16"/>
                  </a:cubicBezTo>
                  <a:cubicBezTo>
                    <a:pt x="205" y="89"/>
                    <a:pt x="0" y="406"/>
                    <a:pt x="73" y="732"/>
                  </a:cubicBezTo>
                  <a:cubicBezTo>
                    <a:pt x="132" y="1005"/>
                    <a:pt x="376" y="1200"/>
                    <a:pt x="653" y="1200"/>
                  </a:cubicBezTo>
                  <a:cubicBezTo>
                    <a:pt x="1039" y="1200"/>
                    <a:pt x="1321" y="844"/>
                    <a:pt x="1243" y="474"/>
                  </a:cubicBezTo>
                  <a:cubicBezTo>
                    <a:pt x="1180" y="192"/>
                    <a:pt x="932" y="1"/>
                    <a:pt x="65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09" name="Google Shape;1609;p42"/>
            <p:cNvSpPr/>
            <p:nvPr/>
          </p:nvSpPr>
          <p:spPr>
            <a:xfrm>
              <a:off x="6958075" y="4372763"/>
              <a:ext cx="32800" cy="30000"/>
            </a:xfrm>
            <a:custGeom>
              <a:avLst/>
              <a:gdLst/>
              <a:ahLst/>
              <a:cxnLst/>
              <a:rect l="l" t="t" r="r" b="b"/>
              <a:pathLst>
                <a:path w="1312" h="1200" extrusionOk="0">
                  <a:moveTo>
                    <a:pt x="633" y="204"/>
                  </a:moveTo>
                  <a:cubicBezTo>
                    <a:pt x="642" y="204"/>
                    <a:pt x="650" y="204"/>
                    <a:pt x="659" y="206"/>
                  </a:cubicBezTo>
                  <a:lnTo>
                    <a:pt x="654" y="206"/>
                  </a:lnTo>
                  <a:cubicBezTo>
                    <a:pt x="985" y="206"/>
                    <a:pt x="1170" y="591"/>
                    <a:pt x="961" y="849"/>
                  </a:cubicBezTo>
                  <a:cubicBezTo>
                    <a:pt x="880" y="949"/>
                    <a:pt x="768" y="995"/>
                    <a:pt x="657" y="995"/>
                  </a:cubicBezTo>
                  <a:cubicBezTo>
                    <a:pt x="482" y="995"/>
                    <a:pt x="311" y="880"/>
                    <a:pt x="269" y="683"/>
                  </a:cubicBezTo>
                  <a:cubicBezTo>
                    <a:pt x="220" y="469"/>
                    <a:pt x="356" y="259"/>
                    <a:pt x="571" y="210"/>
                  </a:cubicBezTo>
                  <a:cubicBezTo>
                    <a:pt x="592" y="207"/>
                    <a:pt x="612" y="204"/>
                    <a:pt x="633" y="204"/>
                  </a:cubicBezTo>
                  <a:close/>
                  <a:moveTo>
                    <a:pt x="659" y="1"/>
                  </a:moveTo>
                  <a:cubicBezTo>
                    <a:pt x="615" y="1"/>
                    <a:pt x="571" y="5"/>
                    <a:pt x="527" y="15"/>
                  </a:cubicBezTo>
                  <a:cubicBezTo>
                    <a:pt x="205" y="84"/>
                    <a:pt x="1" y="405"/>
                    <a:pt x="74" y="727"/>
                  </a:cubicBezTo>
                  <a:cubicBezTo>
                    <a:pt x="132" y="1000"/>
                    <a:pt x="376" y="1200"/>
                    <a:pt x="659" y="1200"/>
                  </a:cubicBezTo>
                  <a:cubicBezTo>
                    <a:pt x="703" y="1195"/>
                    <a:pt x="746" y="1190"/>
                    <a:pt x="785" y="1185"/>
                  </a:cubicBezTo>
                  <a:cubicBezTo>
                    <a:pt x="1107" y="1112"/>
                    <a:pt x="1312" y="790"/>
                    <a:pt x="1244" y="469"/>
                  </a:cubicBezTo>
                  <a:cubicBezTo>
                    <a:pt x="1180" y="191"/>
                    <a:pt x="932" y="1"/>
                    <a:pt x="65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10" name="Google Shape;1610;p42"/>
            <p:cNvSpPr/>
            <p:nvPr/>
          </p:nvSpPr>
          <p:spPr>
            <a:xfrm>
              <a:off x="6970150" y="4424088"/>
              <a:ext cx="34850" cy="29975"/>
            </a:xfrm>
            <a:custGeom>
              <a:avLst/>
              <a:gdLst/>
              <a:ahLst/>
              <a:cxnLst/>
              <a:rect l="l" t="t" r="r" b="b"/>
              <a:pathLst>
                <a:path w="1394" h="1199" extrusionOk="0">
                  <a:moveTo>
                    <a:pt x="629" y="205"/>
                  </a:moveTo>
                  <a:cubicBezTo>
                    <a:pt x="702" y="205"/>
                    <a:pt x="775" y="224"/>
                    <a:pt x="839" y="268"/>
                  </a:cubicBezTo>
                  <a:cubicBezTo>
                    <a:pt x="926" y="322"/>
                    <a:pt x="990" y="414"/>
                    <a:pt x="1009" y="517"/>
                  </a:cubicBezTo>
                  <a:cubicBezTo>
                    <a:pt x="1069" y="779"/>
                    <a:pt x="862" y="995"/>
                    <a:pt x="627" y="995"/>
                  </a:cubicBezTo>
                  <a:cubicBezTo>
                    <a:pt x="557" y="995"/>
                    <a:pt x="483" y="975"/>
                    <a:pt x="414" y="931"/>
                  </a:cubicBezTo>
                  <a:cubicBezTo>
                    <a:pt x="117" y="746"/>
                    <a:pt x="195" y="287"/>
                    <a:pt x="541" y="214"/>
                  </a:cubicBezTo>
                  <a:cubicBezTo>
                    <a:pt x="570" y="209"/>
                    <a:pt x="600" y="205"/>
                    <a:pt x="629" y="205"/>
                  </a:cubicBezTo>
                  <a:close/>
                  <a:moveTo>
                    <a:pt x="630" y="0"/>
                  </a:moveTo>
                  <a:cubicBezTo>
                    <a:pt x="587" y="0"/>
                    <a:pt x="542" y="5"/>
                    <a:pt x="497" y="15"/>
                  </a:cubicBezTo>
                  <a:cubicBezTo>
                    <a:pt x="200" y="83"/>
                    <a:pt x="0" y="361"/>
                    <a:pt x="34" y="663"/>
                  </a:cubicBezTo>
                  <a:cubicBezTo>
                    <a:pt x="68" y="965"/>
                    <a:pt x="322" y="1199"/>
                    <a:pt x="629" y="1199"/>
                  </a:cubicBezTo>
                  <a:cubicBezTo>
                    <a:pt x="668" y="1199"/>
                    <a:pt x="712" y="1194"/>
                    <a:pt x="756" y="1184"/>
                  </a:cubicBezTo>
                  <a:cubicBezTo>
                    <a:pt x="912" y="1150"/>
                    <a:pt x="1048" y="1058"/>
                    <a:pt x="1131" y="921"/>
                  </a:cubicBezTo>
                  <a:cubicBezTo>
                    <a:pt x="1394" y="512"/>
                    <a:pt x="1083" y="0"/>
                    <a:pt x="6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11" name="Google Shape;1611;p42"/>
            <p:cNvSpPr/>
            <p:nvPr/>
          </p:nvSpPr>
          <p:spPr>
            <a:xfrm>
              <a:off x="6980750" y="4475538"/>
              <a:ext cx="32800" cy="29950"/>
            </a:xfrm>
            <a:custGeom>
              <a:avLst/>
              <a:gdLst/>
              <a:ahLst/>
              <a:cxnLst/>
              <a:rect l="l" t="t" r="r" b="b"/>
              <a:pathLst>
                <a:path w="1312" h="1198" extrusionOk="0">
                  <a:moveTo>
                    <a:pt x="658" y="204"/>
                  </a:moveTo>
                  <a:cubicBezTo>
                    <a:pt x="868" y="204"/>
                    <a:pt x="1038" y="364"/>
                    <a:pt x="1053" y="574"/>
                  </a:cubicBezTo>
                  <a:cubicBezTo>
                    <a:pt x="1063" y="779"/>
                    <a:pt x="912" y="959"/>
                    <a:pt x="702" y="983"/>
                  </a:cubicBezTo>
                  <a:cubicBezTo>
                    <a:pt x="683" y="986"/>
                    <a:pt x="665" y="987"/>
                    <a:pt x="647" y="987"/>
                  </a:cubicBezTo>
                  <a:cubicBezTo>
                    <a:pt x="206" y="987"/>
                    <a:pt x="107" y="321"/>
                    <a:pt x="575" y="213"/>
                  </a:cubicBezTo>
                  <a:cubicBezTo>
                    <a:pt x="600" y="208"/>
                    <a:pt x="629" y="204"/>
                    <a:pt x="658" y="204"/>
                  </a:cubicBezTo>
                  <a:close/>
                  <a:moveTo>
                    <a:pt x="658" y="0"/>
                  </a:moveTo>
                  <a:cubicBezTo>
                    <a:pt x="616" y="0"/>
                    <a:pt x="574" y="4"/>
                    <a:pt x="532" y="13"/>
                  </a:cubicBezTo>
                  <a:cubicBezTo>
                    <a:pt x="205" y="87"/>
                    <a:pt x="0" y="403"/>
                    <a:pt x="73" y="730"/>
                  </a:cubicBezTo>
                  <a:cubicBezTo>
                    <a:pt x="132" y="1003"/>
                    <a:pt x="376" y="1198"/>
                    <a:pt x="658" y="1198"/>
                  </a:cubicBezTo>
                  <a:cubicBezTo>
                    <a:pt x="702" y="1198"/>
                    <a:pt x="746" y="1193"/>
                    <a:pt x="785" y="1183"/>
                  </a:cubicBezTo>
                  <a:cubicBezTo>
                    <a:pt x="1112" y="1110"/>
                    <a:pt x="1311" y="793"/>
                    <a:pt x="1243" y="472"/>
                  </a:cubicBezTo>
                  <a:cubicBezTo>
                    <a:pt x="1180" y="188"/>
                    <a:pt x="933" y="0"/>
                    <a:pt x="6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12" name="Google Shape;1612;p42"/>
            <p:cNvSpPr/>
            <p:nvPr/>
          </p:nvSpPr>
          <p:spPr>
            <a:xfrm>
              <a:off x="6988900" y="4526913"/>
              <a:ext cx="35975" cy="30000"/>
            </a:xfrm>
            <a:custGeom>
              <a:avLst/>
              <a:gdLst/>
              <a:ahLst/>
              <a:cxnLst/>
              <a:rect l="l" t="t" r="r" b="b"/>
              <a:pathLst>
                <a:path w="1439" h="1200" extrusionOk="0">
                  <a:moveTo>
                    <a:pt x="786" y="205"/>
                  </a:moveTo>
                  <a:cubicBezTo>
                    <a:pt x="859" y="205"/>
                    <a:pt x="932" y="225"/>
                    <a:pt x="995" y="264"/>
                  </a:cubicBezTo>
                  <a:cubicBezTo>
                    <a:pt x="1088" y="322"/>
                    <a:pt x="1146" y="410"/>
                    <a:pt x="1171" y="517"/>
                  </a:cubicBezTo>
                  <a:cubicBezTo>
                    <a:pt x="1219" y="727"/>
                    <a:pt x="1083" y="942"/>
                    <a:pt x="868" y="985"/>
                  </a:cubicBezTo>
                  <a:cubicBezTo>
                    <a:pt x="844" y="990"/>
                    <a:pt x="819" y="992"/>
                    <a:pt x="795" y="992"/>
                  </a:cubicBezTo>
                  <a:cubicBezTo>
                    <a:pt x="614" y="992"/>
                    <a:pt x="453" y="868"/>
                    <a:pt x="410" y="683"/>
                  </a:cubicBezTo>
                  <a:cubicBezTo>
                    <a:pt x="366" y="474"/>
                    <a:pt x="493" y="269"/>
                    <a:pt x="698" y="215"/>
                  </a:cubicBezTo>
                  <a:cubicBezTo>
                    <a:pt x="727" y="210"/>
                    <a:pt x="756" y="205"/>
                    <a:pt x="786" y="205"/>
                  </a:cubicBezTo>
                  <a:close/>
                  <a:moveTo>
                    <a:pt x="779" y="0"/>
                  </a:moveTo>
                  <a:cubicBezTo>
                    <a:pt x="610" y="0"/>
                    <a:pt x="439" y="71"/>
                    <a:pt x="318" y="225"/>
                  </a:cubicBezTo>
                  <a:cubicBezTo>
                    <a:pt x="1" y="620"/>
                    <a:pt x="279" y="1200"/>
                    <a:pt x="786" y="1200"/>
                  </a:cubicBezTo>
                  <a:cubicBezTo>
                    <a:pt x="829" y="1200"/>
                    <a:pt x="873" y="1195"/>
                    <a:pt x="912" y="1185"/>
                  </a:cubicBezTo>
                  <a:cubicBezTo>
                    <a:pt x="1234" y="1112"/>
                    <a:pt x="1439" y="795"/>
                    <a:pt x="1370" y="474"/>
                  </a:cubicBezTo>
                  <a:cubicBezTo>
                    <a:pt x="1305" y="173"/>
                    <a:pt x="1044" y="0"/>
                    <a:pt x="77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13" name="Google Shape;1613;p42"/>
            <p:cNvSpPr/>
            <p:nvPr/>
          </p:nvSpPr>
          <p:spPr>
            <a:xfrm>
              <a:off x="6990000" y="4310938"/>
              <a:ext cx="36350" cy="30050"/>
            </a:xfrm>
            <a:custGeom>
              <a:avLst/>
              <a:gdLst/>
              <a:ahLst/>
              <a:cxnLst/>
              <a:rect l="l" t="t" r="r" b="b"/>
              <a:pathLst>
                <a:path w="1454" h="1202" extrusionOk="0">
                  <a:moveTo>
                    <a:pt x="785" y="207"/>
                  </a:moveTo>
                  <a:cubicBezTo>
                    <a:pt x="971" y="207"/>
                    <a:pt x="1132" y="334"/>
                    <a:pt x="1171" y="519"/>
                  </a:cubicBezTo>
                  <a:cubicBezTo>
                    <a:pt x="1227" y="781"/>
                    <a:pt x="1018" y="997"/>
                    <a:pt x="784" y="997"/>
                  </a:cubicBezTo>
                  <a:cubicBezTo>
                    <a:pt x="713" y="997"/>
                    <a:pt x="640" y="978"/>
                    <a:pt x="571" y="934"/>
                  </a:cubicBezTo>
                  <a:cubicBezTo>
                    <a:pt x="274" y="743"/>
                    <a:pt x="357" y="290"/>
                    <a:pt x="703" y="217"/>
                  </a:cubicBezTo>
                  <a:cubicBezTo>
                    <a:pt x="727" y="207"/>
                    <a:pt x="756" y="207"/>
                    <a:pt x="785" y="207"/>
                  </a:cubicBezTo>
                  <a:close/>
                  <a:moveTo>
                    <a:pt x="782" y="0"/>
                  </a:moveTo>
                  <a:cubicBezTo>
                    <a:pt x="612" y="0"/>
                    <a:pt x="440" y="72"/>
                    <a:pt x="318" y="227"/>
                  </a:cubicBezTo>
                  <a:cubicBezTo>
                    <a:pt x="1" y="617"/>
                    <a:pt x="283" y="1202"/>
                    <a:pt x="785" y="1202"/>
                  </a:cubicBezTo>
                  <a:cubicBezTo>
                    <a:pt x="1166" y="1197"/>
                    <a:pt x="1453" y="846"/>
                    <a:pt x="1370" y="470"/>
                  </a:cubicBezTo>
                  <a:cubicBezTo>
                    <a:pt x="1305" y="171"/>
                    <a:pt x="1046" y="0"/>
                    <a:pt x="7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14" name="Google Shape;1614;p42"/>
            <p:cNvSpPr/>
            <p:nvPr/>
          </p:nvSpPr>
          <p:spPr>
            <a:xfrm>
              <a:off x="7001450" y="4362438"/>
              <a:ext cx="36225" cy="29975"/>
            </a:xfrm>
            <a:custGeom>
              <a:avLst/>
              <a:gdLst/>
              <a:ahLst/>
              <a:cxnLst/>
              <a:rect l="l" t="t" r="r" b="b"/>
              <a:pathLst>
                <a:path w="1449" h="1199" extrusionOk="0">
                  <a:moveTo>
                    <a:pt x="781" y="204"/>
                  </a:moveTo>
                  <a:cubicBezTo>
                    <a:pt x="966" y="204"/>
                    <a:pt x="1127" y="331"/>
                    <a:pt x="1166" y="511"/>
                  </a:cubicBezTo>
                  <a:cubicBezTo>
                    <a:pt x="1222" y="777"/>
                    <a:pt x="1013" y="994"/>
                    <a:pt x="779" y="994"/>
                  </a:cubicBezTo>
                  <a:cubicBezTo>
                    <a:pt x="708" y="994"/>
                    <a:pt x="635" y="975"/>
                    <a:pt x="566" y="930"/>
                  </a:cubicBezTo>
                  <a:cubicBezTo>
                    <a:pt x="274" y="740"/>
                    <a:pt x="352" y="287"/>
                    <a:pt x="693" y="214"/>
                  </a:cubicBezTo>
                  <a:cubicBezTo>
                    <a:pt x="722" y="209"/>
                    <a:pt x="752" y="204"/>
                    <a:pt x="781" y="204"/>
                  </a:cubicBezTo>
                  <a:close/>
                  <a:moveTo>
                    <a:pt x="779" y="1"/>
                  </a:moveTo>
                  <a:cubicBezTo>
                    <a:pt x="611" y="1"/>
                    <a:pt x="440" y="71"/>
                    <a:pt x="318" y="224"/>
                  </a:cubicBezTo>
                  <a:cubicBezTo>
                    <a:pt x="1" y="614"/>
                    <a:pt x="279" y="1194"/>
                    <a:pt x="781" y="1199"/>
                  </a:cubicBezTo>
                  <a:cubicBezTo>
                    <a:pt x="1161" y="1194"/>
                    <a:pt x="1449" y="843"/>
                    <a:pt x="1366" y="467"/>
                  </a:cubicBezTo>
                  <a:cubicBezTo>
                    <a:pt x="1300" y="171"/>
                    <a:pt x="1042" y="1"/>
                    <a:pt x="7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15" name="Google Shape;1615;p42"/>
            <p:cNvSpPr/>
            <p:nvPr/>
          </p:nvSpPr>
          <p:spPr>
            <a:xfrm>
              <a:off x="7016575" y="4413863"/>
              <a:ext cx="32425" cy="29975"/>
            </a:xfrm>
            <a:custGeom>
              <a:avLst/>
              <a:gdLst/>
              <a:ahLst/>
              <a:cxnLst/>
              <a:rect l="l" t="t" r="r" b="b"/>
              <a:pathLst>
                <a:path w="1297" h="1199" extrusionOk="0">
                  <a:moveTo>
                    <a:pt x="629" y="204"/>
                  </a:moveTo>
                  <a:cubicBezTo>
                    <a:pt x="814" y="204"/>
                    <a:pt x="975" y="336"/>
                    <a:pt x="1014" y="516"/>
                  </a:cubicBezTo>
                  <a:cubicBezTo>
                    <a:pt x="1074" y="778"/>
                    <a:pt x="864" y="994"/>
                    <a:pt x="628" y="994"/>
                  </a:cubicBezTo>
                  <a:cubicBezTo>
                    <a:pt x="557" y="994"/>
                    <a:pt x="484" y="975"/>
                    <a:pt x="415" y="930"/>
                  </a:cubicBezTo>
                  <a:cubicBezTo>
                    <a:pt x="117" y="740"/>
                    <a:pt x="200" y="287"/>
                    <a:pt x="546" y="214"/>
                  </a:cubicBezTo>
                  <a:cubicBezTo>
                    <a:pt x="571" y="209"/>
                    <a:pt x="600" y="204"/>
                    <a:pt x="629" y="204"/>
                  </a:cubicBezTo>
                  <a:close/>
                  <a:moveTo>
                    <a:pt x="627" y="1"/>
                  </a:moveTo>
                  <a:cubicBezTo>
                    <a:pt x="586" y="1"/>
                    <a:pt x="544" y="5"/>
                    <a:pt x="502" y="14"/>
                  </a:cubicBezTo>
                  <a:cubicBezTo>
                    <a:pt x="205" y="82"/>
                    <a:pt x="0" y="360"/>
                    <a:pt x="34" y="662"/>
                  </a:cubicBezTo>
                  <a:cubicBezTo>
                    <a:pt x="69" y="969"/>
                    <a:pt x="327" y="1199"/>
                    <a:pt x="629" y="1199"/>
                  </a:cubicBezTo>
                  <a:cubicBezTo>
                    <a:pt x="1014" y="1199"/>
                    <a:pt x="1297" y="843"/>
                    <a:pt x="1214" y="472"/>
                  </a:cubicBezTo>
                  <a:cubicBezTo>
                    <a:pt x="1155" y="192"/>
                    <a:pt x="903" y="1"/>
                    <a:pt x="6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16" name="Google Shape;1616;p42"/>
            <p:cNvSpPr/>
            <p:nvPr/>
          </p:nvSpPr>
          <p:spPr>
            <a:xfrm>
              <a:off x="7028025" y="4465263"/>
              <a:ext cx="32075" cy="30000"/>
            </a:xfrm>
            <a:custGeom>
              <a:avLst/>
              <a:gdLst/>
              <a:ahLst/>
              <a:cxnLst/>
              <a:rect l="l" t="t" r="r" b="b"/>
              <a:pathLst>
                <a:path w="1283" h="1200" extrusionOk="0">
                  <a:moveTo>
                    <a:pt x="624" y="205"/>
                  </a:moveTo>
                  <a:cubicBezTo>
                    <a:pt x="810" y="205"/>
                    <a:pt x="970" y="332"/>
                    <a:pt x="1009" y="517"/>
                  </a:cubicBezTo>
                  <a:cubicBezTo>
                    <a:pt x="1034" y="615"/>
                    <a:pt x="1014" y="722"/>
                    <a:pt x="961" y="810"/>
                  </a:cubicBezTo>
                  <a:cubicBezTo>
                    <a:pt x="902" y="897"/>
                    <a:pt x="814" y="961"/>
                    <a:pt x="707" y="985"/>
                  </a:cubicBezTo>
                  <a:cubicBezTo>
                    <a:pt x="678" y="992"/>
                    <a:pt x="649" y="995"/>
                    <a:pt x="621" y="995"/>
                  </a:cubicBezTo>
                  <a:cubicBezTo>
                    <a:pt x="548" y="995"/>
                    <a:pt x="478" y="973"/>
                    <a:pt x="415" y="931"/>
                  </a:cubicBezTo>
                  <a:cubicBezTo>
                    <a:pt x="117" y="741"/>
                    <a:pt x="195" y="293"/>
                    <a:pt x="542" y="215"/>
                  </a:cubicBezTo>
                  <a:cubicBezTo>
                    <a:pt x="566" y="210"/>
                    <a:pt x="595" y="205"/>
                    <a:pt x="624" y="205"/>
                  </a:cubicBezTo>
                  <a:close/>
                  <a:moveTo>
                    <a:pt x="629" y="0"/>
                  </a:moveTo>
                  <a:cubicBezTo>
                    <a:pt x="586" y="0"/>
                    <a:pt x="542" y="5"/>
                    <a:pt x="498" y="15"/>
                  </a:cubicBezTo>
                  <a:cubicBezTo>
                    <a:pt x="200" y="83"/>
                    <a:pt x="0" y="361"/>
                    <a:pt x="35" y="663"/>
                  </a:cubicBezTo>
                  <a:cubicBezTo>
                    <a:pt x="64" y="965"/>
                    <a:pt x="322" y="1195"/>
                    <a:pt x="624" y="1199"/>
                  </a:cubicBezTo>
                  <a:cubicBezTo>
                    <a:pt x="668" y="1199"/>
                    <a:pt x="712" y="1195"/>
                    <a:pt x="756" y="1185"/>
                  </a:cubicBezTo>
                  <a:cubicBezTo>
                    <a:pt x="1078" y="1112"/>
                    <a:pt x="1282" y="795"/>
                    <a:pt x="1214" y="468"/>
                  </a:cubicBezTo>
                  <a:cubicBezTo>
                    <a:pt x="1151" y="191"/>
                    <a:pt x="903" y="0"/>
                    <a:pt x="6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17" name="Google Shape;1617;p42"/>
            <p:cNvSpPr/>
            <p:nvPr/>
          </p:nvSpPr>
          <p:spPr>
            <a:xfrm>
              <a:off x="7038075" y="4516488"/>
              <a:ext cx="37500" cy="30200"/>
            </a:xfrm>
            <a:custGeom>
              <a:avLst/>
              <a:gdLst/>
              <a:ahLst/>
              <a:cxnLst/>
              <a:rect l="l" t="t" r="r" b="b"/>
              <a:pathLst>
                <a:path w="1500" h="1208" extrusionOk="0">
                  <a:moveTo>
                    <a:pt x="681" y="213"/>
                  </a:moveTo>
                  <a:lnTo>
                    <a:pt x="676" y="218"/>
                  </a:lnTo>
                  <a:cubicBezTo>
                    <a:pt x="861" y="218"/>
                    <a:pt x="1022" y="345"/>
                    <a:pt x="1061" y="525"/>
                  </a:cubicBezTo>
                  <a:cubicBezTo>
                    <a:pt x="1105" y="739"/>
                    <a:pt x="973" y="949"/>
                    <a:pt x="759" y="998"/>
                  </a:cubicBezTo>
                  <a:cubicBezTo>
                    <a:pt x="731" y="1003"/>
                    <a:pt x="705" y="1006"/>
                    <a:pt x="678" y="1006"/>
                  </a:cubicBezTo>
                  <a:cubicBezTo>
                    <a:pt x="494" y="1006"/>
                    <a:pt x="329" y="878"/>
                    <a:pt x="291" y="691"/>
                  </a:cubicBezTo>
                  <a:cubicBezTo>
                    <a:pt x="242" y="476"/>
                    <a:pt x="378" y="267"/>
                    <a:pt x="593" y="223"/>
                  </a:cubicBezTo>
                  <a:cubicBezTo>
                    <a:pt x="622" y="218"/>
                    <a:pt x="651" y="213"/>
                    <a:pt x="681" y="213"/>
                  </a:cubicBezTo>
                  <a:close/>
                  <a:moveTo>
                    <a:pt x="682" y="0"/>
                  </a:moveTo>
                  <a:cubicBezTo>
                    <a:pt x="327" y="0"/>
                    <a:pt x="1" y="325"/>
                    <a:pt x="91" y="735"/>
                  </a:cubicBezTo>
                  <a:cubicBezTo>
                    <a:pt x="154" y="1012"/>
                    <a:pt x="398" y="1207"/>
                    <a:pt x="681" y="1207"/>
                  </a:cubicBezTo>
                  <a:cubicBezTo>
                    <a:pt x="1246" y="1207"/>
                    <a:pt x="1499" y="491"/>
                    <a:pt x="1056" y="135"/>
                  </a:cubicBezTo>
                  <a:cubicBezTo>
                    <a:pt x="939" y="42"/>
                    <a:pt x="809" y="0"/>
                    <a:pt x="6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18" name="Google Shape;1618;p42"/>
            <p:cNvSpPr/>
            <p:nvPr/>
          </p:nvSpPr>
          <p:spPr>
            <a:xfrm>
              <a:off x="7040450" y="4300738"/>
              <a:ext cx="32075" cy="30025"/>
            </a:xfrm>
            <a:custGeom>
              <a:avLst/>
              <a:gdLst/>
              <a:ahLst/>
              <a:cxnLst/>
              <a:rect l="l" t="t" r="r" b="b"/>
              <a:pathLst>
                <a:path w="1283" h="1201" extrusionOk="0">
                  <a:moveTo>
                    <a:pt x="625" y="206"/>
                  </a:moveTo>
                  <a:cubicBezTo>
                    <a:pt x="1097" y="206"/>
                    <a:pt x="1170" y="883"/>
                    <a:pt x="712" y="986"/>
                  </a:cubicBezTo>
                  <a:cubicBezTo>
                    <a:pt x="685" y="991"/>
                    <a:pt x="657" y="994"/>
                    <a:pt x="630" y="994"/>
                  </a:cubicBezTo>
                  <a:cubicBezTo>
                    <a:pt x="446" y="994"/>
                    <a:pt x="282" y="870"/>
                    <a:pt x="239" y="684"/>
                  </a:cubicBezTo>
                  <a:cubicBezTo>
                    <a:pt x="191" y="469"/>
                    <a:pt x="327" y="259"/>
                    <a:pt x="542" y="216"/>
                  </a:cubicBezTo>
                  <a:cubicBezTo>
                    <a:pt x="566" y="206"/>
                    <a:pt x="595" y="206"/>
                    <a:pt x="625" y="206"/>
                  </a:cubicBezTo>
                  <a:close/>
                  <a:moveTo>
                    <a:pt x="629" y="1"/>
                  </a:moveTo>
                  <a:cubicBezTo>
                    <a:pt x="586" y="1"/>
                    <a:pt x="542" y="6"/>
                    <a:pt x="498" y="16"/>
                  </a:cubicBezTo>
                  <a:cubicBezTo>
                    <a:pt x="200" y="79"/>
                    <a:pt x="1" y="362"/>
                    <a:pt x="35" y="664"/>
                  </a:cubicBezTo>
                  <a:cubicBezTo>
                    <a:pt x="64" y="966"/>
                    <a:pt x="322" y="1195"/>
                    <a:pt x="625" y="1200"/>
                  </a:cubicBezTo>
                  <a:cubicBezTo>
                    <a:pt x="668" y="1200"/>
                    <a:pt x="712" y="1195"/>
                    <a:pt x="756" y="1186"/>
                  </a:cubicBezTo>
                  <a:cubicBezTo>
                    <a:pt x="1078" y="1112"/>
                    <a:pt x="1283" y="791"/>
                    <a:pt x="1214" y="469"/>
                  </a:cubicBezTo>
                  <a:cubicBezTo>
                    <a:pt x="1151" y="191"/>
                    <a:pt x="903" y="1"/>
                    <a:pt x="6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19" name="Google Shape;1619;p42"/>
            <p:cNvSpPr/>
            <p:nvPr/>
          </p:nvSpPr>
          <p:spPr>
            <a:xfrm>
              <a:off x="7051300" y="4352563"/>
              <a:ext cx="32550" cy="29500"/>
            </a:xfrm>
            <a:custGeom>
              <a:avLst/>
              <a:gdLst/>
              <a:ahLst/>
              <a:cxnLst/>
              <a:rect l="l" t="t" r="r" b="b"/>
              <a:pathLst>
                <a:path w="1302" h="1180" extrusionOk="0">
                  <a:moveTo>
                    <a:pt x="649" y="190"/>
                  </a:moveTo>
                  <a:cubicBezTo>
                    <a:pt x="834" y="190"/>
                    <a:pt x="990" y="317"/>
                    <a:pt x="1029" y="497"/>
                  </a:cubicBezTo>
                  <a:cubicBezTo>
                    <a:pt x="1087" y="751"/>
                    <a:pt x="893" y="976"/>
                    <a:pt x="647" y="976"/>
                  </a:cubicBezTo>
                  <a:cubicBezTo>
                    <a:pt x="623" y="976"/>
                    <a:pt x="600" y="974"/>
                    <a:pt x="576" y="970"/>
                  </a:cubicBezTo>
                  <a:cubicBezTo>
                    <a:pt x="303" y="921"/>
                    <a:pt x="161" y="609"/>
                    <a:pt x="312" y="370"/>
                  </a:cubicBezTo>
                  <a:cubicBezTo>
                    <a:pt x="371" y="282"/>
                    <a:pt x="459" y="219"/>
                    <a:pt x="561" y="200"/>
                  </a:cubicBezTo>
                  <a:cubicBezTo>
                    <a:pt x="590" y="190"/>
                    <a:pt x="619" y="190"/>
                    <a:pt x="649" y="190"/>
                  </a:cubicBezTo>
                  <a:close/>
                  <a:moveTo>
                    <a:pt x="649" y="1"/>
                  </a:moveTo>
                  <a:cubicBezTo>
                    <a:pt x="607" y="1"/>
                    <a:pt x="565" y="5"/>
                    <a:pt x="522" y="14"/>
                  </a:cubicBezTo>
                  <a:cubicBezTo>
                    <a:pt x="205" y="83"/>
                    <a:pt x="0" y="395"/>
                    <a:pt x="59" y="711"/>
                  </a:cubicBezTo>
                  <a:cubicBezTo>
                    <a:pt x="122" y="984"/>
                    <a:pt x="366" y="1179"/>
                    <a:pt x="649" y="1179"/>
                  </a:cubicBezTo>
                  <a:cubicBezTo>
                    <a:pt x="693" y="1179"/>
                    <a:pt x="732" y="1174"/>
                    <a:pt x="775" y="1170"/>
                  </a:cubicBezTo>
                  <a:cubicBezTo>
                    <a:pt x="1097" y="1096"/>
                    <a:pt x="1302" y="775"/>
                    <a:pt x="1234" y="453"/>
                  </a:cubicBezTo>
                  <a:cubicBezTo>
                    <a:pt x="1162" y="183"/>
                    <a:pt x="919" y="1"/>
                    <a:pt x="64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20" name="Google Shape;1620;p42"/>
            <p:cNvSpPr/>
            <p:nvPr/>
          </p:nvSpPr>
          <p:spPr>
            <a:xfrm>
              <a:off x="7063125" y="4403588"/>
              <a:ext cx="32200" cy="30025"/>
            </a:xfrm>
            <a:custGeom>
              <a:avLst/>
              <a:gdLst/>
              <a:ahLst/>
              <a:cxnLst/>
              <a:rect l="l" t="t" r="r" b="b"/>
              <a:pathLst>
                <a:path w="1288" h="1201" extrusionOk="0">
                  <a:moveTo>
                    <a:pt x="639" y="206"/>
                  </a:moveTo>
                  <a:cubicBezTo>
                    <a:pt x="820" y="206"/>
                    <a:pt x="976" y="336"/>
                    <a:pt x="1014" y="513"/>
                  </a:cubicBezTo>
                  <a:cubicBezTo>
                    <a:pt x="1063" y="727"/>
                    <a:pt x="926" y="942"/>
                    <a:pt x="712" y="986"/>
                  </a:cubicBezTo>
                  <a:cubicBezTo>
                    <a:pt x="683" y="992"/>
                    <a:pt x="654" y="996"/>
                    <a:pt x="625" y="996"/>
                  </a:cubicBezTo>
                  <a:cubicBezTo>
                    <a:pt x="551" y="996"/>
                    <a:pt x="478" y="974"/>
                    <a:pt x="415" y="932"/>
                  </a:cubicBezTo>
                  <a:cubicBezTo>
                    <a:pt x="117" y="742"/>
                    <a:pt x="200" y="289"/>
                    <a:pt x="541" y="215"/>
                  </a:cubicBezTo>
                  <a:cubicBezTo>
                    <a:pt x="571" y="206"/>
                    <a:pt x="595" y="206"/>
                    <a:pt x="624" y="206"/>
                  </a:cubicBezTo>
                  <a:lnTo>
                    <a:pt x="629" y="206"/>
                  </a:lnTo>
                  <a:cubicBezTo>
                    <a:pt x="632" y="206"/>
                    <a:pt x="636" y="206"/>
                    <a:pt x="639" y="206"/>
                  </a:cubicBezTo>
                  <a:close/>
                  <a:moveTo>
                    <a:pt x="629" y="1"/>
                  </a:moveTo>
                  <a:cubicBezTo>
                    <a:pt x="586" y="1"/>
                    <a:pt x="541" y="6"/>
                    <a:pt x="497" y="16"/>
                  </a:cubicBezTo>
                  <a:cubicBezTo>
                    <a:pt x="200" y="79"/>
                    <a:pt x="0" y="362"/>
                    <a:pt x="34" y="664"/>
                  </a:cubicBezTo>
                  <a:cubicBezTo>
                    <a:pt x="64" y="966"/>
                    <a:pt x="322" y="1195"/>
                    <a:pt x="624" y="1200"/>
                  </a:cubicBezTo>
                  <a:cubicBezTo>
                    <a:pt x="668" y="1200"/>
                    <a:pt x="712" y="1195"/>
                    <a:pt x="756" y="1185"/>
                  </a:cubicBezTo>
                  <a:cubicBezTo>
                    <a:pt x="1077" y="1112"/>
                    <a:pt x="1287" y="791"/>
                    <a:pt x="1214" y="469"/>
                  </a:cubicBezTo>
                  <a:cubicBezTo>
                    <a:pt x="1151" y="191"/>
                    <a:pt x="903" y="1"/>
                    <a:pt x="6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21" name="Google Shape;1621;p42"/>
            <p:cNvSpPr/>
            <p:nvPr/>
          </p:nvSpPr>
          <p:spPr>
            <a:xfrm>
              <a:off x="7071050" y="4455038"/>
              <a:ext cx="35475" cy="30000"/>
            </a:xfrm>
            <a:custGeom>
              <a:avLst/>
              <a:gdLst/>
              <a:ahLst/>
              <a:cxnLst/>
              <a:rect l="l" t="t" r="r" b="b"/>
              <a:pathLst>
                <a:path w="1419" h="1200" extrusionOk="0">
                  <a:moveTo>
                    <a:pt x="763" y="205"/>
                  </a:moveTo>
                  <a:lnTo>
                    <a:pt x="763" y="205"/>
                  </a:lnTo>
                  <a:cubicBezTo>
                    <a:pt x="947" y="206"/>
                    <a:pt x="1107" y="332"/>
                    <a:pt x="1146" y="512"/>
                  </a:cubicBezTo>
                  <a:cubicBezTo>
                    <a:pt x="1185" y="721"/>
                    <a:pt x="1053" y="926"/>
                    <a:pt x="843" y="975"/>
                  </a:cubicBezTo>
                  <a:cubicBezTo>
                    <a:pt x="815" y="981"/>
                    <a:pt x="788" y="983"/>
                    <a:pt x="760" y="983"/>
                  </a:cubicBezTo>
                  <a:cubicBezTo>
                    <a:pt x="582" y="983"/>
                    <a:pt x="422" y="864"/>
                    <a:pt x="375" y="682"/>
                  </a:cubicBezTo>
                  <a:cubicBezTo>
                    <a:pt x="327" y="468"/>
                    <a:pt x="463" y="258"/>
                    <a:pt x="678" y="214"/>
                  </a:cubicBezTo>
                  <a:cubicBezTo>
                    <a:pt x="706" y="210"/>
                    <a:pt x="735" y="205"/>
                    <a:pt x="763" y="205"/>
                  </a:cubicBezTo>
                  <a:close/>
                  <a:moveTo>
                    <a:pt x="761" y="1"/>
                  </a:moveTo>
                  <a:cubicBezTo>
                    <a:pt x="572" y="1"/>
                    <a:pt x="381" y="87"/>
                    <a:pt x="258" y="273"/>
                  </a:cubicBezTo>
                  <a:cubicBezTo>
                    <a:pt x="0" y="673"/>
                    <a:pt x="288" y="1199"/>
                    <a:pt x="765" y="1199"/>
                  </a:cubicBezTo>
                  <a:cubicBezTo>
                    <a:pt x="809" y="1199"/>
                    <a:pt x="853" y="1194"/>
                    <a:pt x="892" y="1184"/>
                  </a:cubicBezTo>
                  <a:cubicBezTo>
                    <a:pt x="1219" y="1111"/>
                    <a:pt x="1418" y="790"/>
                    <a:pt x="1350" y="468"/>
                  </a:cubicBezTo>
                  <a:cubicBezTo>
                    <a:pt x="1282" y="168"/>
                    <a:pt x="1023" y="1"/>
                    <a:pt x="7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22" name="Google Shape;1622;p42"/>
            <p:cNvSpPr/>
            <p:nvPr/>
          </p:nvSpPr>
          <p:spPr>
            <a:xfrm>
              <a:off x="7085775" y="4506438"/>
              <a:ext cx="32200" cy="30000"/>
            </a:xfrm>
            <a:custGeom>
              <a:avLst/>
              <a:gdLst/>
              <a:ahLst/>
              <a:cxnLst/>
              <a:rect l="l" t="t" r="r" b="b"/>
              <a:pathLst>
                <a:path w="1288" h="1200" extrusionOk="0">
                  <a:moveTo>
                    <a:pt x="630" y="206"/>
                  </a:moveTo>
                  <a:cubicBezTo>
                    <a:pt x="815" y="206"/>
                    <a:pt x="976" y="332"/>
                    <a:pt x="1015" y="513"/>
                  </a:cubicBezTo>
                  <a:cubicBezTo>
                    <a:pt x="1071" y="779"/>
                    <a:pt x="862" y="996"/>
                    <a:pt x="628" y="996"/>
                  </a:cubicBezTo>
                  <a:cubicBezTo>
                    <a:pt x="557" y="996"/>
                    <a:pt x="484" y="976"/>
                    <a:pt x="415" y="932"/>
                  </a:cubicBezTo>
                  <a:cubicBezTo>
                    <a:pt x="123" y="742"/>
                    <a:pt x="201" y="293"/>
                    <a:pt x="542" y="215"/>
                  </a:cubicBezTo>
                  <a:cubicBezTo>
                    <a:pt x="571" y="206"/>
                    <a:pt x="600" y="206"/>
                    <a:pt x="630" y="206"/>
                  </a:cubicBezTo>
                  <a:close/>
                  <a:moveTo>
                    <a:pt x="631" y="1"/>
                  </a:moveTo>
                  <a:cubicBezTo>
                    <a:pt x="587" y="1"/>
                    <a:pt x="543" y="6"/>
                    <a:pt x="498" y="16"/>
                  </a:cubicBezTo>
                  <a:cubicBezTo>
                    <a:pt x="201" y="84"/>
                    <a:pt x="1" y="362"/>
                    <a:pt x="35" y="664"/>
                  </a:cubicBezTo>
                  <a:cubicBezTo>
                    <a:pt x="69" y="966"/>
                    <a:pt x="323" y="1200"/>
                    <a:pt x="630" y="1200"/>
                  </a:cubicBezTo>
                  <a:cubicBezTo>
                    <a:pt x="674" y="1200"/>
                    <a:pt x="717" y="1195"/>
                    <a:pt x="756" y="1185"/>
                  </a:cubicBezTo>
                  <a:cubicBezTo>
                    <a:pt x="1083" y="1112"/>
                    <a:pt x="1288" y="795"/>
                    <a:pt x="1215" y="469"/>
                  </a:cubicBezTo>
                  <a:cubicBezTo>
                    <a:pt x="1151" y="191"/>
                    <a:pt x="907" y="1"/>
                    <a:pt x="6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23" name="Google Shape;1623;p42"/>
            <p:cNvSpPr/>
            <p:nvPr/>
          </p:nvSpPr>
          <p:spPr>
            <a:xfrm>
              <a:off x="7086625" y="4291138"/>
              <a:ext cx="32325" cy="29375"/>
            </a:xfrm>
            <a:custGeom>
              <a:avLst/>
              <a:gdLst/>
              <a:ahLst/>
              <a:cxnLst/>
              <a:rect l="l" t="t" r="r" b="b"/>
              <a:pathLst>
                <a:path w="1293" h="1175" extrusionOk="0">
                  <a:moveTo>
                    <a:pt x="640" y="176"/>
                  </a:moveTo>
                  <a:lnTo>
                    <a:pt x="640" y="180"/>
                  </a:lnTo>
                  <a:cubicBezTo>
                    <a:pt x="1112" y="180"/>
                    <a:pt x="1185" y="858"/>
                    <a:pt x="722" y="960"/>
                  </a:cubicBezTo>
                  <a:cubicBezTo>
                    <a:pt x="693" y="967"/>
                    <a:pt x="664" y="970"/>
                    <a:pt x="635" y="970"/>
                  </a:cubicBezTo>
                  <a:cubicBezTo>
                    <a:pt x="454" y="970"/>
                    <a:pt x="292" y="843"/>
                    <a:pt x="254" y="658"/>
                  </a:cubicBezTo>
                  <a:cubicBezTo>
                    <a:pt x="206" y="444"/>
                    <a:pt x="342" y="234"/>
                    <a:pt x="552" y="185"/>
                  </a:cubicBezTo>
                  <a:cubicBezTo>
                    <a:pt x="581" y="180"/>
                    <a:pt x="610" y="176"/>
                    <a:pt x="640" y="176"/>
                  </a:cubicBezTo>
                  <a:close/>
                  <a:moveTo>
                    <a:pt x="646" y="1"/>
                  </a:moveTo>
                  <a:cubicBezTo>
                    <a:pt x="603" y="1"/>
                    <a:pt x="560" y="5"/>
                    <a:pt x="518" y="15"/>
                  </a:cubicBezTo>
                  <a:cubicBezTo>
                    <a:pt x="206" y="83"/>
                    <a:pt x="1" y="385"/>
                    <a:pt x="55" y="702"/>
                  </a:cubicBezTo>
                  <a:cubicBezTo>
                    <a:pt x="89" y="858"/>
                    <a:pt x="181" y="990"/>
                    <a:pt x="318" y="1077"/>
                  </a:cubicBezTo>
                  <a:cubicBezTo>
                    <a:pt x="410" y="1141"/>
                    <a:pt x="523" y="1170"/>
                    <a:pt x="640" y="1175"/>
                  </a:cubicBezTo>
                  <a:cubicBezTo>
                    <a:pt x="683" y="1170"/>
                    <a:pt x="722" y="1165"/>
                    <a:pt x="766" y="1155"/>
                  </a:cubicBezTo>
                  <a:cubicBezTo>
                    <a:pt x="1088" y="1082"/>
                    <a:pt x="1293" y="765"/>
                    <a:pt x="1224" y="444"/>
                  </a:cubicBezTo>
                  <a:cubicBezTo>
                    <a:pt x="1149" y="175"/>
                    <a:pt x="907" y="1"/>
                    <a:pt x="6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24" name="Google Shape;1624;p42"/>
            <p:cNvSpPr/>
            <p:nvPr/>
          </p:nvSpPr>
          <p:spPr>
            <a:xfrm>
              <a:off x="7094425" y="4341863"/>
              <a:ext cx="35000" cy="29950"/>
            </a:xfrm>
            <a:custGeom>
              <a:avLst/>
              <a:gdLst/>
              <a:ahLst/>
              <a:cxnLst/>
              <a:rect l="l" t="t" r="r" b="b"/>
              <a:pathLst>
                <a:path w="1400" h="1198" extrusionOk="0">
                  <a:moveTo>
                    <a:pt x="781" y="203"/>
                  </a:moveTo>
                  <a:cubicBezTo>
                    <a:pt x="966" y="203"/>
                    <a:pt x="1127" y="335"/>
                    <a:pt x="1166" y="515"/>
                  </a:cubicBezTo>
                  <a:cubicBezTo>
                    <a:pt x="1190" y="618"/>
                    <a:pt x="1171" y="725"/>
                    <a:pt x="1112" y="813"/>
                  </a:cubicBezTo>
                  <a:cubicBezTo>
                    <a:pt x="1035" y="935"/>
                    <a:pt x="908" y="996"/>
                    <a:pt x="781" y="996"/>
                  </a:cubicBezTo>
                  <a:cubicBezTo>
                    <a:pt x="659" y="996"/>
                    <a:pt x="535" y="940"/>
                    <a:pt x="454" y="827"/>
                  </a:cubicBezTo>
                  <a:cubicBezTo>
                    <a:pt x="293" y="598"/>
                    <a:pt x="420" y="277"/>
                    <a:pt x="693" y="213"/>
                  </a:cubicBezTo>
                  <a:cubicBezTo>
                    <a:pt x="722" y="208"/>
                    <a:pt x="752" y="203"/>
                    <a:pt x="781" y="203"/>
                  </a:cubicBezTo>
                  <a:close/>
                  <a:moveTo>
                    <a:pt x="777" y="0"/>
                  </a:moveTo>
                  <a:cubicBezTo>
                    <a:pt x="608" y="0"/>
                    <a:pt x="437" y="71"/>
                    <a:pt x="313" y="223"/>
                  </a:cubicBezTo>
                  <a:cubicBezTo>
                    <a:pt x="1" y="618"/>
                    <a:pt x="279" y="1198"/>
                    <a:pt x="781" y="1198"/>
                  </a:cubicBezTo>
                  <a:cubicBezTo>
                    <a:pt x="825" y="1198"/>
                    <a:pt x="869" y="1193"/>
                    <a:pt x="908" y="1183"/>
                  </a:cubicBezTo>
                  <a:cubicBezTo>
                    <a:pt x="1064" y="1149"/>
                    <a:pt x="1200" y="1056"/>
                    <a:pt x="1288" y="920"/>
                  </a:cubicBezTo>
                  <a:cubicBezTo>
                    <a:pt x="1371" y="788"/>
                    <a:pt x="1400" y="628"/>
                    <a:pt x="1366" y="472"/>
                  </a:cubicBezTo>
                  <a:cubicBezTo>
                    <a:pt x="1300" y="172"/>
                    <a:pt x="1041" y="0"/>
                    <a:pt x="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25" name="Google Shape;1625;p42"/>
            <p:cNvSpPr/>
            <p:nvPr/>
          </p:nvSpPr>
          <p:spPr>
            <a:xfrm>
              <a:off x="7105775" y="4393363"/>
              <a:ext cx="36200" cy="30000"/>
            </a:xfrm>
            <a:custGeom>
              <a:avLst/>
              <a:gdLst/>
              <a:ahLst/>
              <a:cxnLst/>
              <a:rect l="l" t="t" r="r" b="b"/>
              <a:pathLst>
                <a:path w="1448" h="1200" extrusionOk="0">
                  <a:moveTo>
                    <a:pt x="757" y="203"/>
                  </a:moveTo>
                  <a:cubicBezTo>
                    <a:pt x="764" y="203"/>
                    <a:pt x="772" y="204"/>
                    <a:pt x="780" y="205"/>
                  </a:cubicBezTo>
                  <a:cubicBezTo>
                    <a:pt x="783" y="205"/>
                    <a:pt x="786" y="205"/>
                    <a:pt x="789" y="205"/>
                  </a:cubicBezTo>
                  <a:cubicBezTo>
                    <a:pt x="995" y="205"/>
                    <a:pt x="1161" y="369"/>
                    <a:pt x="1175" y="571"/>
                  </a:cubicBezTo>
                  <a:cubicBezTo>
                    <a:pt x="1185" y="780"/>
                    <a:pt x="1034" y="961"/>
                    <a:pt x="824" y="985"/>
                  </a:cubicBezTo>
                  <a:cubicBezTo>
                    <a:pt x="806" y="987"/>
                    <a:pt x="789" y="988"/>
                    <a:pt x="773" y="988"/>
                  </a:cubicBezTo>
                  <a:cubicBezTo>
                    <a:pt x="328" y="988"/>
                    <a:pt x="227" y="318"/>
                    <a:pt x="692" y="215"/>
                  </a:cubicBezTo>
                  <a:cubicBezTo>
                    <a:pt x="714" y="208"/>
                    <a:pt x="735" y="203"/>
                    <a:pt x="757" y="203"/>
                  </a:cubicBezTo>
                  <a:close/>
                  <a:moveTo>
                    <a:pt x="779" y="0"/>
                  </a:moveTo>
                  <a:cubicBezTo>
                    <a:pt x="609" y="0"/>
                    <a:pt x="437" y="71"/>
                    <a:pt x="312" y="225"/>
                  </a:cubicBezTo>
                  <a:cubicBezTo>
                    <a:pt x="0" y="615"/>
                    <a:pt x="278" y="1195"/>
                    <a:pt x="780" y="1200"/>
                  </a:cubicBezTo>
                  <a:cubicBezTo>
                    <a:pt x="1165" y="1200"/>
                    <a:pt x="1448" y="844"/>
                    <a:pt x="1365" y="469"/>
                  </a:cubicBezTo>
                  <a:cubicBezTo>
                    <a:pt x="1297" y="170"/>
                    <a:pt x="1041" y="0"/>
                    <a:pt x="77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26" name="Google Shape;1626;p42"/>
            <p:cNvSpPr/>
            <p:nvPr/>
          </p:nvSpPr>
          <p:spPr>
            <a:xfrm>
              <a:off x="7117100" y="4444713"/>
              <a:ext cx="36225" cy="29950"/>
            </a:xfrm>
            <a:custGeom>
              <a:avLst/>
              <a:gdLst/>
              <a:ahLst/>
              <a:cxnLst/>
              <a:rect l="l" t="t" r="r" b="b"/>
              <a:pathLst>
                <a:path w="1449" h="1198" extrusionOk="0">
                  <a:moveTo>
                    <a:pt x="780" y="203"/>
                  </a:moveTo>
                  <a:lnTo>
                    <a:pt x="780" y="208"/>
                  </a:lnTo>
                  <a:cubicBezTo>
                    <a:pt x="858" y="208"/>
                    <a:pt x="932" y="228"/>
                    <a:pt x="995" y="267"/>
                  </a:cubicBezTo>
                  <a:cubicBezTo>
                    <a:pt x="1083" y="325"/>
                    <a:pt x="1146" y="413"/>
                    <a:pt x="1165" y="515"/>
                  </a:cubicBezTo>
                  <a:cubicBezTo>
                    <a:pt x="1214" y="730"/>
                    <a:pt x="1078" y="939"/>
                    <a:pt x="863" y="988"/>
                  </a:cubicBezTo>
                  <a:cubicBezTo>
                    <a:pt x="839" y="993"/>
                    <a:pt x="815" y="995"/>
                    <a:pt x="791" y="995"/>
                  </a:cubicBezTo>
                  <a:cubicBezTo>
                    <a:pt x="609" y="995"/>
                    <a:pt x="444" y="867"/>
                    <a:pt x="405" y="681"/>
                  </a:cubicBezTo>
                  <a:cubicBezTo>
                    <a:pt x="356" y="476"/>
                    <a:pt x="488" y="267"/>
                    <a:pt x="693" y="213"/>
                  </a:cubicBezTo>
                  <a:cubicBezTo>
                    <a:pt x="722" y="208"/>
                    <a:pt x="751" y="203"/>
                    <a:pt x="780" y="203"/>
                  </a:cubicBezTo>
                  <a:close/>
                  <a:moveTo>
                    <a:pt x="778" y="0"/>
                  </a:moveTo>
                  <a:cubicBezTo>
                    <a:pt x="609" y="0"/>
                    <a:pt x="439" y="71"/>
                    <a:pt x="317" y="223"/>
                  </a:cubicBezTo>
                  <a:cubicBezTo>
                    <a:pt x="1" y="618"/>
                    <a:pt x="278" y="1198"/>
                    <a:pt x="780" y="1198"/>
                  </a:cubicBezTo>
                  <a:cubicBezTo>
                    <a:pt x="1165" y="1198"/>
                    <a:pt x="1448" y="847"/>
                    <a:pt x="1365" y="471"/>
                  </a:cubicBezTo>
                  <a:cubicBezTo>
                    <a:pt x="1300" y="171"/>
                    <a:pt x="1041" y="0"/>
                    <a:pt x="77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27" name="Google Shape;1627;p42"/>
            <p:cNvSpPr/>
            <p:nvPr/>
          </p:nvSpPr>
          <p:spPr>
            <a:xfrm>
              <a:off x="7128425" y="4496163"/>
              <a:ext cx="36225" cy="30050"/>
            </a:xfrm>
            <a:custGeom>
              <a:avLst/>
              <a:gdLst/>
              <a:ahLst/>
              <a:cxnLst/>
              <a:rect l="l" t="t" r="r" b="b"/>
              <a:pathLst>
                <a:path w="1449" h="1202" extrusionOk="0">
                  <a:moveTo>
                    <a:pt x="781" y="207"/>
                  </a:moveTo>
                  <a:cubicBezTo>
                    <a:pt x="859" y="207"/>
                    <a:pt x="932" y="227"/>
                    <a:pt x="990" y="266"/>
                  </a:cubicBezTo>
                  <a:cubicBezTo>
                    <a:pt x="1293" y="456"/>
                    <a:pt x="1210" y="909"/>
                    <a:pt x="868" y="987"/>
                  </a:cubicBezTo>
                  <a:cubicBezTo>
                    <a:pt x="837" y="994"/>
                    <a:pt x="807" y="997"/>
                    <a:pt x="777" y="997"/>
                  </a:cubicBezTo>
                  <a:cubicBezTo>
                    <a:pt x="479" y="997"/>
                    <a:pt x="276" y="658"/>
                    <a:pt x="444" y="388"/>
                  </a:cubicBezTo>
                  <a:cubicBezTo>
                    <a:pt x="503" y="300"/>
                    <a:pt x="596" y="236"/>
                    <a:pt x="698" y="217"/>
                  </a:cubicBezTo>
                  <a:cubicBezTo>
                    <a:pt x="722" y="207"/>
                    <a:pt x="751" y="207"/>
                    <a:pt x="781" y="207"/>
                  </a:cubicBezTo>
                  <a:close/>
                  <a:moveTo>
                    <a:pt x="780" y="0"/>
                  </a:moveTo>
                  <a:cubicBezTo>
                    <a:pt x="610" y="0"/>
                    <a:pt x="437" y="72"/>
                    <a:pt x="313" y="227"/>
                  </a:cubicBezTo>
                  <a:cubicBezTo>
                    <a:pt x="1" y="617"/>
                    <a:pt x="279" y="1202"/>
                    <a:pt x="781" y="1202"/>
                  </a:cubicBezTo>
                  <a:cubicBezTo>
                    <a:pt x="1166" y="1202"/>
                    <a:pt x="1449" y="846"/>
                    <a:pt x="1366" y="470"/>
                  </a:cubicBezTo>
                  <a:cubicBezTo>
                    <a:pt x="1301" y="171"/>
                    <a:pt x="1043" y="0"/>
                    <a:pt x="78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28" name="Google Shape;1628;p42"/>
            <p:cNvSpPr/>
            <p:nvPr/>
          </p:nvSpPr>
          <p:spPr>
            <a:xfrm>
              <a:off x="7009375" y="4597963"/>
              <a:ext cx="89350" cy="182075"/>
            </a:xfrm>
            <a:custGeom>
              <a:avLst/>
              <a:gdLst/>
              <a:ahLst/>
              <a:cxnLst/>
              <a:rect l="l" t="t" r="r" b="b"/>
              <a:pathLst>
                <a:path w="3574" h="7283" extrusionOk="0">
                  <a:moveTo>
                    <a:pt x="201" y="0"/>
                  </a:moveTo>
                  <a:lnTo>
                    <a:pt x="1" y="30"/>
                  </a:lnTo>
                  <a:cubicBezTo>
                    <a:pt x="127" y="834"/>
                    <a:pt x="283" y="1643"/>
                    <a:pt x="469" y="2442"/>
                  </a:cubicBezTo>
                  <a:lnTo>
                    <a:pt x="668" y="2394"/>
                  </a:lnTo>
                  <a:cubicBezTo>
                    <a:pt x="488" y="1604"/>
                    <a:pt x="332" y="795"/>
                    <a:pt x="201" y="0"/>
                  </a:cubicBezTo>
                  <a:close/>
                  <a:moveTo>
                    <a:pt x="854" y="3188"/>
                  </a:moveTo>
                  <a:lnTo>
                    <a:pt x="659" y="3237"/>
                  </a:lnTo>
                  <a:cubicBezTo>
                    <a:pt x="707" y="3437"/>
                    <a:pt x="756" y="3632"/>
                    <a:pt x="810" y="3832"/>
                  </a:cubicBezTo>
                  <a:lnTo>
                    <a:pt x="1005" y="3778"/>
                  </a:lnTo>
                  <a:cubicBezTo>
                    <a:pt x="956" y="3583"/>
                    <a:pt x="902" y="3383"/>
                    <a:pt x="854" y="3188"/>
                  </a:cubicBezTo>
                  <a:close/>
                  <a:moveTo>
                    <a:pt x="1907" y="5996"/>
                  </a:moveTo>
                  <a:lnTo>
                    <a:pt x="1746" y="6118"/>
                  </a:lnTo>
                  <a:cubicBezTo>
                    <a:pt x="1916" y="6337"/>
                    <a:pt x="2116" y="6537"/>
                    <a:pt x="2335" y="6712"/>
                  </a:cubicBezTo>
                  <a:lnTo>
                    <a:pt x="2462" y="6552"/>
                  </a:lnTo>
                  <a:cubicBezTo>
                    <a:pt x="2253" y="6391"/>
                    <a:pt x="2067" y="6201"/>
                    <a:pt x="1907" y="5996"/>
                  </a:cubicBezTo>
                  <a:close/>
                  <a:moveTo>
                    <a:pt x="2964" y="6859"/>
                  </a:moveTo>
                  <a:lnTo>
                    <a:pt x="2872" y="7044"/>
                  </a:lnTo>
                  <a:cubicBezTo>
                    <a:pt x="3081" y="7146"/>
                    <a:pt x="3296" y="7224"/>
                    <a:pt x="3520" y="7283"/>
                  </a:cubicBezTo>
                  <a:lnTo>
                    <a:pt x="3574" y="7088"/>
                  </a:lnTo>
                  <a:cubicBezTo>
                    <a:pt x="3364" y="7029"/>
                    <a:pt x="3159" y="6956"/>
                    <a:pt x="2964" y="685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1629" name="Google Shape;1629;p42"/>
          <p:cNvGrpSpPr/>
          <p:nvPr/>
        </p:nvGrpSpPr>
        <p:grpSpPr>
          <a:xfrm rot="2680798">
            <a:off x="7382265" y="2118553"/>
            <a:ext cx="946609" cy="2006514"/>
            <a:chOff x="6879850" y="4050088"/>
            <a:chExt cx="357775" cy="758350"/>
          </a:xfrm>
        </p:grpSpPr>
        <p:sp>
          <p:nvSpPr>
            <p:cNvPr id="1630" name="Google Shape;1630;p42"/>
            <p:cNvSpPr/>
            <p:nvPr/>
          </p:nvSpPr>
          <p:spPr>
            <a:xfrm>
              <a:off x="7131975" y="4498738"/>
              <a:ext cx="30050" cy="24950"/>
            </a:xfrm>
            <a:custGeom>
              <a:avLst/>
              <a:gdLst/>
              <a:ahLst/>
              <a:cxnLst/>
              <a:rect l="l" t="t" r="r" b="b"/>
              <a:pathLst>
                <a:path w="1202" h="998" extrusionOk="0">
                  <a:moveTo>
                    <a:pt x="641" y="0"/>
                  </a:moveTo>
                  <a:cubicBezTo>
                    <a:pt x="606" y="0"/>
                    <a:pt x="571" y="4"/>
                    <a:pt x="536" y="12"/>
                  </a:cubicBezTo>
                  <a:cubicBezTo>
                    <a:pt x="103" y="109"/>
                    <a:pt x="0" y="679"/>
                    <a:pt x="376" y="918"/>
                  </a:cubicBezTo>
                  <a:cubicBezTo>
                    <a:pt x="461" y="973"/>
                    <a:pt x="551" y="998"/>
                    <a:pt x="640" y="998"/>
                  </a:cubicBezTo>
                  <a:cubicBezTo>
                    <a:pt x="935" y="998"/>
                    <a:pt x="1201" y="722"/>
                    <a:pt x="1126" y="392"/>
                  </a:cubicBezTo>
                  <a:cubicBezTo>
                    <a:pt x="1071" y="159"/>
                    <a:pt x="866" y="0"/>
                    <a:pt x="64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31" name="Google Shape;1631;p42"/>
            <p:cNvSpPr/>
            <p:nvPr/>
          </p:nvSpPr>
          <p:spPr>
            <a:xfrm>
              <a:off x="7120625" y="4447288"/>
              <a:ext cx="29950" cy="24875"/>
            </a:xfrm>
            <a:custGeom>
              <a:avLst/>
              <a:gdLst/>
              <a:ahLst/>
              <a:cxnLst/>
              <a:rect l="l" t="t" r="r" b="b"/>
              <a:pathLst>
                <a:path w="1198" h="995" extrusionOk="0">
                  <a:moveTo>
                    <a:pt x="640" y="1"/>
                  </a:moveTo>
                  <a:cubicBezTo>
                    <a:pt x="605" y="1"/>
                    <a:pt x="568" y="5"/>
                    <a:pt x="532" y="13"/>
                  </a:cubicBezTo>
                  <a:cubicBezTo>
                    <a:pt x="103" y="110"/>
                    <a:pt x="1" y="680"/>
                    <a:pt x="371" y="914"/>
                  </a:cubicBezTo>
                  <a:cubicBezTo>
                    <a:pt x="458" y="970"/>
                    <a:pt x="550" y="994"/>
                    <a:pt x="640" y="994"/>
                  </a:cubicBezTo>
                  <a:cubicBezTo>
                    <a:pt x="935" y="994"/>
                    <a:pt x="1198" y="722"/>
                    <a:pt x="1127" y="393"/>
                  </a:cubicBezTo>
                  <a:cubicBezTo>
                    <a:pt x="1076" y="157"/>
                    <a:pt x="869" y="1"/>
                    <a:pt x="64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32" name="Google Shape;1632;p42"/>
            <p:cNvSpPr/>
            <p:nvPr/>
          </p:nvSpPr>
          <p:spPr>
            <a:xfrm>
              <a:off x="7109300" y="4395888"/>
              <a:ext cx="29950" cy="24950"/>
            </a:xfrm>
            <a:custGeom>
              <a:avLst/>
              <a:gdLst/>
              <a:ahLst/>
              <a:cxnLst/>
              <a:rect l="l" t="t" r="r" b="b"/>
              <a:pathLst>
                <a:path w="1198" h="998" extrusionOk="0">
                  <a:moveTo>
                    <a:pt x="638" y="0"/>
                  </a:moveTo>
                  <a:cubicBezTo>
                    <a:pt x="603" y="0"/>
                    <a:pt x="567" y="4"/>
                    <a:pt x="532" y="12"/>
                  </a:cubicBezTo>
                  <a:cubicBezTo>
                    <a:pt x="98" y="104"/>
                    <a:pt x="1" y="679"/>
                    <a:pt x="371" y="918"/>
                  </a:cubicBezTo>
                  <a:cubicBezTo>
                    <a:pt x="457" y="973"/>
                    <a:pt x="549" y="998"/>
                    <a:pt x="637" y="998"/>
                  </a:cubicBezTo>
                  <a:cubicBezTo>
                    <a:pt x="934" y="998"/>
                    <a:pt x="1198" y="722"/>
                    <a:pt x="1127" y="392"/>
                  </a:cubicBezTo>
                  <a:cubicBezTo>
                    <a:pt x="1072" y="159"/>
                    <a:pt x="866" y="0"/>
                    <a:pt x="63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33" name="Google Shape;1633;p42"/>
            <p:cNvSpPr/>
            <p:nvPr/>
          </p:nvSpPr>
          <p:spPr>
            <a:xfrm>
              <a:off x="7097975" y="4344413"/>
              <a:ext cx="29950" cy="24900"/>
            </a:xfrm>
            <a:custGeom>
              <a:avLst/>
              <a:gdLst/>
              <a:ahLst/>
              <a:cxnLst/>
              <a:rect l="l" t="t" r="r" b="b"/>
              <a:pathLst>
                <a:path w="1198" h="996" extrusionOk="0">
                  <a:moveTo>
                    <a:pt x="644" y="1"/>
                  </a:moveTo>
                  <a:cubicBezTo>
                    <a:pt x="607" y="1"/>
                    <a:pt x="569" y="5"/>
                    <a:pt x="532" y="14"/>
                  </a:cubicBezTo>
                  <a:cubicBezTo>
                    <a:pt x="98" y="111"/>
                    <a:pt x="0" y="677"/>
                    <a:pt x="371" y="915"/>
                  </a:cubicBezTo>
                  <a:cubicBezTo>
                    <a:pt x="458" y="971"/>
                    <a:pt x="550" y="996"/>
                    <a:pt x="639" y="996"/>
                  </a:cubicBezTo>
                  <a:cubicBezTo>
                    <a:pt x="935" y="996"/>
                    <a:pt x="1197" y="724"/>
                    <a:pt x="1126" y="394"/>
                  </a:cubicBezTo>
                  <a:cubicBezTo>
                    <a:pt x="1076" y="159"/>
                    <a:pt x="871" y="1"/>
                    <a:pt x="64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34" name="Google Shape;1634;p42"/>
            <p:cNvSpPr/>
            <p:nvPr/>
          </p:nvSpPr>
          <p:spPr>
            <a:xfrm>
              <a:off x="7085550" y="4509088"/>
              <a:ext cx="30050" cy="24825"/>
            </a:xfrm>
            <a:custGeom>
              <a:avLst/>
              <a:gdLst/>
              <a:ahLst/>
              <a:cxnLst/>
              <a:rect l="l" t="t" r="r" b="b"/>
              <a:pathLst>
                <a:path w="1202" h="993" extrusionOk="0">
                  <a:moveTo>
                    <a:pt x="643" y="0"/>
                  </a:moveTo>
                  <a:cubicBezTo>
                    <a:pt x="608" y="0"/>
                    <a:pt x="572" y="4"/>
                    <a:pt x="536" y="12"/>
                  </a:cubicBezTo>
                  <a:cubicBezTo>
                    <a:pt x="98" y="104"/>
                    <a:pt x="0" y="675"/>
                    <a:pt x="371" y="914"/>
                  </a:cubicBezTo>
                  <a:cubicBezTo>
                    <a:pt x="457" y="969"/>
                    <a:pt x="548" y="993"/>
                    <a:pt x="637" y="993"/>
                  </a:cubicBezTo>
                  <a:cubicBezTo>
                    <a:pt x="935" y="993"/>
                    <a:pt x="1201" y="718"/>
                    <a:pt x="1126" y="387"/>
                  </a:cubicBezTo>
                  <a:cubicBezTo>
                    <a:pt x="1071" y="155"/>
                    <a:pt x="867" y="0"/>
                    <a:pt x="64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35" name="Google Shape;1635;p42"/>
            <p:cNvSpPr/>
            <p:nvPr/>
          </p:nvSpPr>
          <p:spPr>
            <a:xfrm>
              <a:off x="7074075" y="4457538"/>
              <a:ext cx="30050" cy="24975"/>
            </a:xfrm>
            <a:custGeom>
              <a:avLst/>
              <a:gdLst/>
              <a:ahLst/>
              <a:cxnLst/>
              <a:rect l="l" t="t" r="r" b="b"/>
              <a:pathLst>
                <a:path w="1202" h="999" extrusionOk="0">
                  <a:moveTo>
                    <a:pt x="643" y="1"/>
                  </a:moveTo>
                  <a:cubicBezTo>
                    <a:pt x="608" y="1"/>
                    <a:pt x="573" y="4"/>
                    <a:pt x="537" y="12"/>
                  </a:cubicBezTo>
                  <a:cubicBezTo>
                    <a:pt x="103" y="110"/>
                    <a:pt x="1" y="680"/>
                    <a:pt x="376" y="919"/>
                  </a:cubicBezTo>
                  <a:cubicBezTo>
                    <a:pt x="462" y="974"/>
                    <a:pt x="553" y="999"/>
                    <a:pt x="642" y="999"/>
                  </a:cubicBezTo>
                  <a:cubicBezTo>
                    <a:pt x="937" y="999"/>
                    <a:pt x="1202" y="726"/>
                    <a:pt x="1127" y="392"/>
                  </a:cubicBezTo>
                  <a:cubicBezTo>
                    <a:pt x="1076" y="160"/>
                    <a:pt x="871" y="1"/>
                    <a:pt x="6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36" name="Google Shape;1636;p42"/>
            <p:cNvSpPr/>
            <p:nvPr/>
          </p:nvSpPr>
          <p:spPr>
            <a:xfrm>
              <a:off x="7062750" y="4406113"/>
              <a:ext cx="30050" cy="24975"/>
            </a:xfrm>
            <a:custGeom>
              <a:avLst/>
              <a:gdLst/>
              <a:ahLst/>
              <a:cxnLst/>
              <a:rect l="l" t="t" r="r" b="b"/>
              <a:pathLst>
                <a:path w="1202" h="999" extrusionOk="0">
                  <a:moveTo>
                    <a:pt x="643" y="1"/>
                  </a:moveTo>
                  <a:cubicBezTo>
                    <a:pt x="608" y="1"/>
                    <a:pt x="572" y="4"/>
                    <a:pt x="537" y="12"/>
                  </a:cubicBezTo>
                  <a:cubicBezTo>
                    <a:pt x="103" y="110"/>
                    <a:pt x="1" y="680"/>
                    <a:pt x="376" y="919"/>
                  </a:cubicBezTo>
                  <a:cubicBezTo>
                    <a:pt x="462" y="974"/>
                    <a:pt x="554" y="998"/>
                    <a:pt x="642" y="998"/>
                  </a:cubicBezTo>
                  <a:cubicBezTo>
                    <a:pt x="938" y="998"/>
                    <a:pt x="1202" y="723"/>
                    <a:pt x="1127" y="392"/>
                  </a:cubicBezTo>
                  <a:cubicBezTo>
                    <a:pt x="1076" y="160"/>
                    <a:pt x="871" y="1"/>
                    <a:pt x="6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37" name="Google Shape;1637;p42"/>
            <p:cNvSpPr/>
            <p:nvPr/>
          </p:nvSpPr>
          <p:spPr>
            <a:xfrm>
              <a:off x="7051425" y="4354688"/>
              <a:ext cx="30050" cy="24975"/>
            </a:xfrm>
            <a:custGeom>
              <a:avLst/>
              <a:gdLst/>
              <a:ahLst/>
              <a:cxnLst/>
              <a:rect l="l" t="t" r="r" b="b"/>
              <a:pathLst>
                <a:path w="1202" h="999" extrusionOk="0">
                  <a:moveTo>
                    <a:pt x="642" y="1"/>
                  </a:moveTo>
                  <a:cubicBezTo>
                    <a:pt x="608" y="1"/>
                    <a:pt x="572" y="4"/>
                    <a:pt x="536" y="12"/>
                  </a:cubicBezTo>
                  <a:cubicBezTo>
                    <a:pt x="103" y="110"/>
                    <a:pt x="0" y="680"/>
                    <a:pt x="376" y="919"/>
                  </a:cubicBezTo>
                  <a:cubicBezTo>
                    <a:pt x="461" y="974"/>
                    <a:pt x="553" y="999"/>
                    <a:pt x="642" y="999"/>
                  </a:cubicBezTo>
                  <a:cubicBezTo>
                    <a:pt x="936" y="999"/>
                    <a:pt x="1201" y="726"/>
                    <a:pt x="1126" y="392"/>
                  </a:cubicBezTo>
                  <a:cubicBezTo>
                    <a:pt x="1076" y="160"/>
                    <a:pt x="871" y="1"/>
                    <a:pt x="64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38" name="Google Shape;1638;p42"/>
            <p:cNvSpPr/>
            <p:nvPr/>
          </p:nvSpPr>
          <p:spPr>
            <a:xfrm>
              <a:off x="7040100" y="4303263"/>
              <a:ext cx="30050" cy="24925"/>
            </a:xfrm>
            <a:custGeom>
              <a:avLst/>
              <a:gdLst/>
              <a:ahLst/>
              <a:cxnLst/>
              <a:rect l="l" t="t" r="r" b="b"/>
              <a:pathLst>
                <a:path w="1202" h="997" extrusionOk="0">
                  <a:moveTo>
                    <a:pt x="640" y="1"/>
                  </a:moveTo>
                  <a:cubicBezTo>
                    <a:pt x="604" y="1"/>
                    <a:pt x="568" y="4"/>
                    <a:pt x="531" y="12"/>
                  </a:cubicBezTo>
                  <a:cubicBezTo>
                    <a:pt x="102" y="110"/>
                    <a:pt x="0" y="680"/>
                    <a:pt x="375" y="919"/>
                  </a:cubicBezTo>
                  <a:cubicBezTo>
                    <a:pt x="460" y="972"/>
                    <a:pt x="550" y="996"/>
                    <a:pt x="638" y="996"/>
                  </a:cubicBezTo>
                  <a:cubicBezTo>
                    <a:pt x="934" y="996"/>
                    <a:pt x="1201" y="723"/>
                    <a:pt x="1126" y="392"/>
                  </a:cubicBezTo>
                  <a:cubicBezTo>
                    <a:pt x="1075" y="156"/>
                    <a:pt x="868" y="1"/>
                    <a:pt x="64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39" name="Google Shape;1639;p42"/>
            <p:cNvSpPr/>
            <p:nvPr/>
          </p:nvSpPr>
          <p:spPr>
            <a:xfrm>
              <a:off x="7039000" y="4519188"/>
              <a:ext cx="29950" cy="25000"/>
            </a:xfrm>
            <a:custGeom>
              <a:avLst/>
              <a:gdLst/>
              <a:ahLst/>
              <a:cxnLst/>
              <a:rect l="l" t="t" r="r" b="b"/>
              <a:pathLst>
                <a:path w="1198" h="1000" extrusionOk="0">
                  <a:moveTo>
                    <a:pt x="642" y="1"/>
                  </a:moveTo>
                  <a:cubicBezTo>
                    <a:pt x="607" y="1"/>
                    <a:pt x="572" y="5"/>
                    <a:pt x="536" y="12"/>
                  </a:cubicBezTo>
                  <a:cubicBezTo>
                    <a:pt x="103" y="110"/>
                    <a:pt x="0" y="680"/>
                    <a:pt x="371" y="919"/>
                  </a:cubicBezTo>
                  <a:cubicBezTo>
                    <a:pt x="457" y="974"/>
                    <a:pt x="549" y="999"/>
                    <a:pt x="639" y="999"/>
                  </a:cubicBezTo>
                  <a:cubicBezTo>
                    <a:pt x="934" y="999"/>
                    <a:pt x="1197" y="726"/>
                    <a:pt x="1126" y="393"/>
                  </a:cubicBezTo>
                  <a:cubicBezTo>
                    <a:pt x="1075" y="160"/>
                    <a:pt x="871" y="1"/>
                    <a:pt x="64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40" name="Google Shape;1640;p42"/>
            <p:cNvSpPr/>
            <p:nvPr/>
          </p:nvSpPr>
          <p:spPr>
            <a:xfrm>
              <a:off x="7027650" y="4467863"/>
              <a:ext cx="30050" cy="24900"/>
            </a:xfrm>
            <a:custGeom>
              <a:avLst/>
              <a:gdLst/>
              <a:ahLst/>
              <a:cxnLst/>
              <a:rect l="l" t="t" r="r" b="b"/>
              <a:pathLst>
                <a:path w="1202" h="996" extrusionOk="0">
                  <a:moveTo>
                    <a:pt x="645" y="0"/>
                  </a:moveTo>
                  <a:cubicBezTo>
                    <a:pt x="608" y="0"/>
                    <a:pt x="570" y="4"/>
                    <a:pt x="532" y="13"/>
                  </a:cubicBezTo>
                  <a:cubicBezTo>
                    <a:pt x="103" y="106"/>
                    <a:pt x="1" y="676"/>
                    <a:pt x="376" y="915"/>
                  </a:cubicBezTo>
                  <a:cubicBezTo>
                    <a:pt x="462" y="970"/>
                    <a:pt x="553" y="995"/>
                    <a:pt x="642" y="995"/>
                  </a:cubicBezTo>
                  <a:cubicBezTo>
                    <a:pt x="937" y="995"/>
                    <a:pt x="1202" y="722"/>
                    <a:pt x="1127" y="389"/>
                  </a:cubicBezTo>
                  <a:cubicBezTo>
                    <a:pt x="1077" y="158"/>
                    <a:pt x="872" y="0"/>
                    <a:pt x="64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41" name="Google Shape;1641;p42"/>
            <p:cNvSpPr/>
            <p:nvPr/>
          </p:nvSpPr>
          <p:spPr>
            <a:xfrm>
              <a:off x="7016325" y="4416363"/>
              <a:ext cx="29950" cy="24975"/>
            </a:xfrm>
            <a:custGeom>
              <a:avLst/>
              <a:gdLst/>
              <a:ahLst/>
              <a:cxnLst/>
              <a:rect l="l" t="t" r="r" b="b"/>
              <a:pathLst>
                <a:path w="1198" h="999" extrusionOk="0">
                  <a:moveTo>
                    <a:pt x="638" y="0"/>
                  </a:moveTo>
                  <a:cubicBezTo>
                    <a:pt x="603" y="0"/>
                    <a:pt x="567" y="4"/>
                    <a:pt x="532" y="12"/>
                  </a:cubicBezTo>
                  <a:cubicBezTo>
                    <a:pt x="103" y="109"/>
                    <a:pt x="1" y="679"/>
                    <a:pt x="371" y="918"/>
                  </a:cubicBezTo>
                  <a:cubicBezTo>
                    <a:pt x="458" y="973"/>
                    <a:pt x="550" y="998"/>
                    <a:pt x="639" y="998"/>
                  </a:cubicBezTo>
                  <a:cubicBezTo>
                    <a:pt x="935" y="998"/>
                    <a:pt x="1198" y="725"/>
                    <a:pt x="1126" y="392"/>
                  </a:cubicBezTo>
                  <a:cubicBezTo>
                    <a:pt x="1076" y="159"/>
                    <a:pt x="867" y="0"/>
                    <a:pt x="63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42" name="Google Shape;1642;p42"/>
            <p:cNvSpPr/>
            <p:nvPr/>
          </p:nvSpPr>
          <p:spPr>
            <a:xfrm>
              <a:off x="7005000" y="4364938"/>
              <a:ext cx="29950" cy="24975"/>
            </a:xfrm>
            <a:custGeom>
              <a:avLst/>
              <a:gdLst/>
              <a:ahLst/>
              <a:cxnLst/>
              <a:rect l="l" t="t" r="r" b="b"/>
              <a:pathLst>
                <a:path w="1198" h="999" extrusionOk="0">
                  <a:moveTo>
                    <a:pt x="638" y="0"/>
                  </a:moveTo>
                  <a:cubicBezTo>
                    <a:pt x="603" y="0"/>
                    <a:pt x="567" y="4"/>
                    <a:pt x="532" y="12"/>
                  </a:cubicBezTo>
                  <a:cubicBezTo>
                    <a:pt x="98" y="109"/>
                    <a:pt x="0" y="679"/>
                    <a:pt x="371" y="918"/>
                  </a:cubicBezTo>
                  <a:cubicBezTo>
                    <a:pt x="457" y="973"/>
                    <a:pt x="550" y="998"/>
                    <a:pt x="639" y="998"/>
                  </a:cubicBezTo>
                  <a:cubicBezTo>
                    <a:pt x="934" y="998"/>
                    <a:pt x="1197" y="725"/>
                    <a:pt x="1126" y="392"/>
                  </a:cubicBezTo>
                  <a:cubicBezTo>
                    <a:pt x="1075" y="159"/>
                    <a:pt x="867" y="0"/>
                    <a:pt x="63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43" name="Google Shape;1643;p42"/>
            <p:cNvSpPr/>
            <p:nvPr/>
          </p:nvSpPr>
          <p:spPr>
            <a:xfrm>
              <a:off x="6993550" y="4313513"/>
              <a:ext cx="30075" cy="24975"/>
            </a:xfrm>
            <a:custGeom>
              <a:avLst/>
              <a:gdLst/>
              <a:ahLst/>
              <a:cxnLst/>
              <a:rect l="l" t="t" r="r" b="b"/>
              <a:pathLst>
                <a:path w="1203" h="999" extrusionOk="0">
                  <a:moveTo>
                    <a:pt x="642" y="0"/>
                  </a:moveTo>
                  <a:cubicBezTo>
                    <a:pt x="607" y="0"/>
                    <a:pt x="572" y="4"/>
                    <a:pt x="536" y="12"/>
                  </a:cubicBezTo>
                  <a:cubicBezTo>
                    <a:pt x="102" y="104"/>
                    <a:pt x="0" y="679"/>
                    <a:pt x="375" y="918"/>
                  </a:cubicBezTo>
                  <a:cubicBezTo>
                    <a:pt x="461" y="974"/>
                    <a:pt x="553" y="998"/>
                    <a:pt x="641" y="998"/>
                  </a:cubicBezTo>
                  <a:cubicBezTo>
                    <a:pt x="936" y="998"/>
                    <a:pt x="1202" y="725"/>
                    <a:pt x="1131" y="392"/>
                  </a:cubicBezTo>
                  <a:cubicBezTo>
                    <a:pt x="1076" y="159"/>
                    <a:pt x="871" y="0"/>
                    <a:pt x="64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44" name="Google Shape;1644;p42"/>
            <p:cNvSpPr/>
            <p:nvPr/>
          </p:nvSpPr>
          <p:spPr>
            <a:xfrm>
              <a:off x="6992575" y="4529513"/>
              <a:ext cx="29825" cy="24800"/>
            </a:xfrm>
            <a:custGeom>
              <a:avLst/>
              <a:gdLst/>
              <a:ahLst/>
              <a:cxnLst/>
              <a:rect l="l" t="t" r="r" b="b"/>
              <a:pathLst>
                <a:path w="1193" h="992" extrusionOk="0">
                  <a:moveTo>
                    <a:pt x="644" y="1"/>
                  </a:moveTo>
                  <a:cubicBezTo>
                    <a:pt x="607" y="1"/>
                    <a:pt x="569" y="5"/>
                    <a:pt x="531" y="14"/>
                  </a:cubicBezTo>
                  <a:cubicBezTo>
                    <a:pt x="98" y="106"/>
                    <a:pt x="0" y="677"/>
                    <a:pt x="370" y="911"/>
                  </a:cubicBezTo>
                  <a:cubicBezTo>
                    <a:pt x="457" y="966"/>
                    <a:pt x="549" y="991"/>
                    <a:pt x="638" y="991"/>
                  </a:cubicBezTo>
                  <a:cubicBezTo>
                    <a:pt x="931" y="991"/>
                    <a:pt x="1192" y="722"/>
                    <a:pt x="1121" y="389"/>
                  </a:cubicBezTo>
                  <a:cubicBezTo>
                    <a:pt x="1071" y="159"/>
                    <a:pt x="870" y="1"/>
                    <a:pt x="64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45" name="Google Shape;1645;p42"/>
            <p:cNvSpPr/>
            <p:nvPr/>
          </p:nvSpPr>
          <p:spPr>
            <a:xfrm>
              <a:off x="6981100" y="4478138"/>
              <a:ext cx="30050" cy="24850"/>
            </a:xfrm>
            <a:custGeom>
              <a:avLst/>
              <a:gdLst/>
              <a:ahLst/>
              <a:cxnLst/>
              <a:rect l="l" t="t" r="r" b="b"/>
              <a:pathLst>
                <a:path w="1202" h="994" extrusionOk="0">
                  <a:moveTo>
                    <a:pt x="645" y="0"/>
                  </a:moveTo>
                  <a:cubicBezTo>
                    <a:pt x="610" y="0"/>
                    <a:pt x="573" y="4"/>
                    <a:pt x="537" y="12"/>
                  </a:cubicBezTo>
                  <a:cubicBezTo>
                    <a:pt x="103" y="104"/>
                    <a:pt x="1" y="675"/>
                    <a:pt x="376" y="914"/>
                  </a:cubicBezTo>
                  <a:cubicBezTo>
                    <a:pt x="463" y="969"/>
                    <a:pt x="555" y="994"/>
                    <a:pt x="644" y="994"/>
                  </a:cubicBezTo>
                  <a:cubicBezTo>
                    <a:pt x="940" y="994"/>
                    <a:pt x="1202" y="721"/>
                    <a:pt x="1127" y="387"/>
                  </a:cubicBezTo>
                  <a:cubicBezTo>
                    <a:pt x="1076" y="155"/>
                    <a:pt x="873" y="0"/>
                    <a:pt x="64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46" name="Google Shape;1646;p42"/>
            <p:cNvSpPr/>
            <p:nvPr/>
          </p:nvSpPr>
          <p:spPr>
            <a:xfrm>
              <a:off x="6969775" y="4426588"/>
              <a:ext cx="29950" cy="24875"/>
            </a:xfrm>
            <a:custGeom>
              <a:avLst/>
              <a:gdLst/>
              <a:ahLst/>
              <a:cxnLst/>
              <a:rect l="l" t="t" r="r" b="b"/>
              <a:pathLst>
                <a:path w="1198" h="995" extrusionOk="0">
                  <a:moveTo>
                    <a:pt x="643" y="1"/>
                  </a:moveTo>
                  <a:cubicBezTo>
                    <a:pt x="608" y="1"/>
                    <a:pt x="572" y="4"/>
                    <a:pt x="537" y="12"/>
                  </a:cubicBezTo>
                  <a:cubicBezTo>
                    <a:pt x="103" y="109"/>
                    <a:pt x="1" y="675"/>
                    <a:pt x="376" y="914"/>
                  </a:cubicBezTo>
                  <a:cubicBezTo>
                    <a:pt x="462" y="969"/>
                    <a:pt x="554" y="994"/>
                    <a:pt x="643" y="994"/>
                  </a:cubicBezTo>
                  <a:cubicBezTo>
                    <a:pt x="936" y="994"/>
                    <a:pt x="1198" y="725"/>
                    <a:pt x="1127" y="392"/>
                  </a:cubicBezTo>
                  <a:cubicBezTo>
                    <a:pt x="1076" y="160"/>
                    <a:pt x="871" y="1"/>
                    <a:pt x="6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47" name="Google Shape;1647;p42"/>
            <p:cNvSpPr/>
            <p:nvPr/>
          </p:nvSpPr>
          <p:spPr>
            <a:xfrm>
              <a:off x="6958450" y="4375288"/>
              <a:ext cx="30050" cy="24850"/>
            </a:xfrm>
            <a:custGeom>
              <a:avLst/>
              <a:gdLst/>
              <a:ahLst/>
              <a:cxnLst/>
              <a:rect l="l" t="t" r="r" b="b"/>
              <a:pathLst>
                <a:path w="1202" h="994" extrusionOk="0">
                  <a:moveTo>
                    <a:pt x="645" y="0"/>
                  </a:moveTo>
                  <a:cubicBezTo>
                    <a:pt x="609" y="0"/>
                    <a:pt x="573" y="4"/>
                    <a:pt x="536" y="12"/>
                  </a:cubicBezTo>
                  <a:cubicBezTo>
                    <a:pt x="103" y="105"/>
                    <a:pt x="0" y="675"/>
                    <a:pt x="376" y="914"/>
                  </a:cubicBezTo>
                  <a:cubicBezTo>
                    <a:pt x="461" y="969"/>
                    <a:pt x="553" y="994"/>
                    <a:pt x="641" y="994"/>
                  </a:cubicBezTo>
                  <a:cubicBezTo>
                    <a:pt x="936" y="994"/>
                    <a:pt x="1201" y="721"/>
                    <a:pt x="1126" y="387"/>
                  </a:cubicBezTo>
                  <a:cubicBezTo>
                    <a:pt x="1076" y="155"/>
                    <a:pt x="872" y="0"/>
                    <a:pt x="64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48" name="Google Shape;1648;p42"/>
            <p:cNvSpPr/>
            <p:nvPr/>
          </p:nvSpPr>
          <p:spPr>
            <a:xfrm>
              <a:off x="6947100" y="4323738"/>
              <a:ext cx="30050" cy="24975"/>
            </a:xfrm>
            <a:custGeom>
              <a:avLst/>
              <a:gdLst/>
              <a:ahLst/>
              <a:cxnLst/>
              <a:rect l="l" t="t" r="r" b="b"/>
              <a:pathLst>
                <a:path w="1202" h="999" extrusionOk="0">
                  <a:moveTo>
                    <a:pt x="643" y="1"/>
                  </a:moveTo>
                  <a:cubicBezTo>
                    <a:pt x="608" y="1"/>
                    <a:pt x="573" y="4"/>
                    <a:pt x="537" y="12"/>
                  </a:cubicBezTo>
                  <a:cubicBezTo>
                    <a:pt x="103" y="110"/>
                    <a:pt x="1" y="680"/>
                    <a:pt x="376" y="919"/>
                  </a:cubicBezTo>
                  <a:cubicBezTo>
                    <a:pt x="462" y="974"/>
                    <a:pt x="553" y="999"/>
                    <a:pt x="642" y="999"/>
                  </a:cubicBezTo>
                  <a:cubicBezTo>
                    <a:pt x="937" y="999"/>
                    <a:pt x="1202" y="726"/>
                    <a:pt x="1127" y="392"/>
                  </a:cubicBezTo>
                  <a:cubicBezTo>
                    <a:pt x="1076" y="160"/>
                    <a:pt x="871" y="1"/>
                    <a:pt x="6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49" name="Google Shape;1649;p42"/>
            <p:cNvSpPr/>
            <p:nvPr/>
          </p:nvSpPr>
          <p:spPr>
            <a:xfrm>
              <a:off x="7086625" y="4293038"/>
              <a:ext cx="29925" cy="24850"/>
            </a:xfrm>
            <a:custGeom>
              <a:avLst/>
              <a:gdLst/>
              <a:ahLst/>
              <a:cxnLst/>
              <a:rect l="l" t="t" r="r" b="b"/>
              <a:pathLst>
                <a:path w="1197" h="994" extrusionOk="0">
                  <a:moveTo>
                    <a:pt x="638" y="0"/>
                  </a:moveTo>
                  <a:cubicBezTo>
                    <a:pt x="603" y="0"/>
                    <a:pt x="568" y="4"/>
                    <a:pt x="532" y="12"/>
                  </a:cubicBezTo>
                  <a:cubicBezTo>
                    <a:pt x="103" y="104"/>
                    <a:pt x="1" y="675"/>
                    <a:pt x="371" y="914"/>
                  </a:cubicBezTo>
                  <a:cubicBezTo>
                    <a:pt x="458" y="969"/>
                    <a:pt x="550" y="994"/>
                    <a:pt x="639" y="994"/>
                  </a:cubicBezTo>
                  <a:cubicBezTo>
                    <a:pt x="935" y="994"/>
                    <a:pt x="1197" y="721"/>
                    <a:pt x="1122" y="387"/>
                  </a:cubicBezTo>
                  <a:cubicBezTo>
                    <a:pt x="1071" y="159"/>
                    <a:pt x="867" y="0"/>
                    <a:pt x="63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50" name="Google Shape;1650;p42"/>
            <p:cNvSpPr/>
            <p:nvPr/>
          </p:nvSpPr>
          <p:spPr>
            <a:xfrm>
              <a:off x="6923225" y="4260288"/>
              <a:ext cx="268000" cy="330625"/>
            </a:xfrm>
            <a:custGeom>
              <a:avLst/>
              <a:gdLst/>
              <a:ahLst/>
              <a:cxnLst/>
              <a:rect l="l" t="t" r="r" b="b"/>
              <a:pathLst>
                <a:path w="10720" h="13225" extrusionOk="0">
                  <a:moveTo>
                    <a:pt x="7176" y="1309"/>
                  </a:moveTo>
                  <a:cubicBezTo>
                    <a:pt x="7265" y="1309"/>
                    <a:pt x="7357" y="1334"/>
                    <a:pt x="7444" y="1390"/>
                  </a:cubicBezTo>
                  <a:cubicBezTo>
                    <a:pt x="7819" y="1629"/>
                    <a:pt x="7717" y="2199"/>
                    <a:pt x="7283" y="2292"/>
                  </a:cubicBezTo>
                  <a:cubicBezTo>
                    <a:pt x="7247" y="2300"/>
                    <a:pt x="7212" y="2303"/>
                    <a:pt x="7177" y="2303"/>
                  </a:cubicBezTo>
                  <a:cubicBezTo>
                    <a:pt x="6948" y="2303"/>
                    <a:pt x="6744" y="2144"/>
                    <a:pt x="6693" y="1912"/>
                  </a:cubicBezTo>
                  <a:cubicBezTo>
                    <a:pt x="6618" y="1579"/>
                    <a:pt x="6882" y="1309"/>
                    <a:pt x="7176" y="1309"/>
                  </a:cubicBezTo>
                  <a:close/>
                  <a:moveTo>
                    <a:pt x="5318" y="1719"/>
                  </a:moveTo>
                  <a:cubicBezTo>
                    <a:pt x="5407" y="1719"/>
                    <a:pt x="5500" y="1744"/>
                    <a:pt x="5586" y="1799"/>
                  </a:cubicBezTo>
                  <a:cubicBezTo>
                    <a:pt x="5957" y="2038"/>
                    <a:pt x="5855" y="2609"/>
                    <a:pt x="5421" y="2701"/>
                  </a:cubicBezTo>
                  <a:cubicBezTo>
                    <a:pt x="5385" y="2709"/>
                    <a:pt x="5350" y="2713"/>
                    <a:pt x="5315" y="2713"/>
                  </a:cubicBezTo>
                  <a:cubicBezTo>
                    <a:pt x="5086" y="2713"/>
                    <a:pt x="4882" y="2554"/>
                    <a:pt x="4831" y="2321"/>
                  </a:cubicBezTo>
                  <a:cubicBezTo>
                    <a:pt x="4760" y="1991"/>
                    <a:pt x="5022" y="1719"/>
                    <a:pt x="5318" y="1719"/>
                  </a:cubicBezTo>
                  <a:close/>
                  <a:moveTo>
                    <a:pt x="3457" y="2129"/>
                  </a:moveTo>
                  <a:cubicBezTo>
                    <a:pt x="3546" y="2129"/>
                    <a:pt x="3638" y="2154"/>
                    <a:pt x="3725" y="2209"/>
                  </a:cubicBezTo>
                  <a:cubicBezTo>
                    <a:pt x="4095" y="2448"/>
                    <a:pt x="3997" y="3018"/>
                    <a:pt x="3564" y="3111"/>
                  </a:cubicBezTo>
                  <a:cubicBezTo>
                    <a:pt x="3526" y="3120"/>
                    <a:pt x="3488" y="3124"/>
                    <a:pt x="3451" y="3124"/>
                  </a:cubicBezTo>
                  <a:cubicBezTo>
                    <a:pt x="3225" y="3124"/>
                    <a:pt x="3023" y="2966"/>
                    <a:pt x="2969" y="2735"/>
                  </a:cubicBezTo>
                  <a:cubicBezTo>
                    <a:pt x="2898" y="2402"/>
                    <a:pt x="3161" y="2129"/>
                    <a:pt x="3457" y="2129"/>
                  </a:cubicBezTo>
                  <a:close/>
                  <a:moveTo>
                    <a:pt x="1599" y="2538"/>
                  </a:moveTo>
                  <a:cubicBezTo>
                    <a:pt x="1688" y="2538"/>
                    <a:pt x="1781" y="2563"/>
                    <a:pt x="1867" y="2618"/>
                  </a:cubicBezTo>
                  <a:cubicBezTo>
                    <a:pt x="2238" y="2857"/>
                    <a:pt x="2136" y="3427"/>
                    <a:pt x="1702" y="3520"/>
                  </a:cubicBezTo>
                  <a:lnTo>
                    <a:pt x="1702" y="3525"/>
                  </a:lnTo>
                  <a:cubicBezTo>
                    <a:pt x="1667" y="3533"/>
                    <a:pt x="1632" y="3536"/>
                    <a:pt x="1597" y="3536"/>
                  </a:cubicBezTo>
                  <a:cubicBezTo>
                    <a:pt x="1371" y="3536"/>
                    <a:pt x="1163" y="3377"/>
                    <a:pt x="1112" y="3145"/>
                  </a:cubicBezTo>
                  <a:cubicBezTo>
                    <a:pt x="1037" y="2811"/>
                    <a:pt x="1302" y="2538"/>
                    <a:pt x="1599" y="2538"/>
                  </a:cubicBezTo>
                  <a:close/>
                  <a:moveTo>
                    <a:pt x="7631" y="3363"/>
                  </a:moveTo>
                  <a:cubicBezTo>
                    <a:pt x="7719" y="3363"/>
                    <a:pt x="7811" y="3387"/>
                    <a:pt x="7897" y="3442"/>
                  </a:cubicBezTo>
                  <a:cubicBezTo>
                    <a:pt x="8272" y="3681"/>
                    <a:pt x="8170" y="4256"/>
                    <a:pt x="7736" y="4349"/>
                  </a:cubicBezTo>
                  <a:cubicBezTo>
                    <a:pt x="7700" y="4356"/>
                    <a:pt x="7665" y="4360"/>
                    <a:pt x="7630" y="4360"/>
                  </a:cubicBezTo>
                  <a:cubicBezTo>
                    <a:pt x="7402" y="4360"/>
                    <a:pt x="7197" y="4202"/>
                    <a:pt x="7146" y="3973"/>
                  </a:cubicBezTo>
                  <a:cubicBezTo>
                    <a:pt x="7071" y="3639"/>
                    <a:pt x="7335" y="3363"/>
                    <a:pt x="7631" y="3363"/>
                  </a:cubicBezTo>
                  <a:close/>
                  <a:moveTo>
                    <a:pt x="5769" y="3776"/>
                  </a:moveTo>
                  <a:cubicBezTo>
                    <a:pt x="5858" y="3776"/>
                    <a:pt x="5949" y="3801"/>
                    <a:pt x="6035" y="3856"/>
                  </a:cubicBezTo>
                  <a:cubicBezTo>
                    <a:pt x="6410" y="4090"/>
                    <a:pt x="6308" y="4661"/>
                    <a:pt x="5879" y="4758"/>
                  </a:cubicBezTo>
                  <a:cubicBezTo>
                    <a:pt x="5843" y="4766"/>
                    <a:pt x="5806" y="4770"/>
                    <a:pt x="5771" y="4770"/>
                  </a:cubicBezTo>
                  <a:cubicBezTo>
                    <a:pt x="5542" y="4770"/>
                    <a:pt x="5335" y="4615"/>
                    <a:pt x="5284" y="4383"/>
                  </a:cubicBezTo>
                  <a:cubicBezTo>
                    <a:pt x="5209" y="4049"/>
                    <a:pt x="5474" y="3776"/>
                    <a:pt x="5769" y="3776"/>
                  </a:cubicBezTo>
                  <a:close/>
                  <a:moveTo>
                    <a:pt x="3912" y="4186"/>
                  </a:moveTo>
                  <a:cubicBezTo>
                    <a:pt x="4001" y="4186"/>
                    <a:pt x="4092" y="4211"/>
                    <a:pt x="4178" y="4266"/>
                  </a:cubicBezTo>
                  <a:cubicBezTo>
                    <a:pt x="4553" y="4505"/>
                    <a:pt x="4451" y="5075"/>
                    <a:pt x="4017" y="5168"/>
                  </a:cubicBezTo>
                  <a:cubicBezTo>
                    <a:pt x="3981" y="5176"/>
                    <a:pt x="3944" y="5179"/>
                    <a:pt x="3909" y="5179"/>
                  </a:cubicBezTo>
                  <a:cubicBezTo>
                    <a:pt x="3681" y="5179"/>
                    <a:pt x="3478" y="5024"/>
                    <a:pt x="3427" y="4792"/>
                  </a:cubicBezTo>
                  <a:cubicBezTo>
                    <a:pt x="3352" y="4459"/>
                    <a:pt x="3617" y="4186"/>
                    <a:pt x="3912" y="4186"/>
                  </a:cubicBezTo>
                  <a:close/>
                  <a:moveTo>
                    <a:pt x="2053" y="4595"/>
                  </a:moveTo>
                  <a:cubicBezTo>
                    <a:pt x="2142" y="4595"/>
                    <a:pt x="2234" y="4620"/>
                    <a:pt x="2321" y="4675"/>
                  </a:cubicBezTo>
                  <a:cubicBezTo>
                    <a:pt x="2691" y="4914"/>
                    <a:pt x="2589" y="5484"/>
                    <a:pt x="2160" y="5582"/>
                  </a:cubicBezTo>
                  <a:cubicBezTo>
                    <a:pt x="2124" y="5590"/>
                    <a:pt x="2089" y="5593"/>
                    <a:pt x="2054" y="5593"/>
                  </a:cubicBezTo>
                  <a:cubicBezTo>
                    <a:pt x="1824" y="5593"/>
                    <a:pt x="1616" y="5434"/>
                    <a:pt x="1565" y="5202"/>
                  </a:cubicBezTo>
                  <a:cubicBezTo>
                    <a:pt x="1494" y="4868"/>
                    <a:pt x="1757" y="4595"/>
                    <a:pt x="2053" y="4595"/>
                  </a:cubicBezTo>
                  <a:close/>
                  <a:moveTo>
                    <a:pt x="8084" y="5424"/>
                  </a:moveTo>
                  <a:cubicBezTo>
                    <a:pt x="8173" y="5424"/>
                    <a:pt x="8264" y="5449"/>
                    <a:pt x="8350" y="5504"/>
                  </a:cubicBezTo>
                  <a:cubicBezTo>
                    <a:pt x="8726" y="5743"/>
                    <a:pt x="8623" y="6308"/>
                    <a:pt x="8189" y="6406"/>
                  </a:cubicBezTo>
                  <a:cubicBezTo>
                    <a:pt x="8153" y="6414"/>
                    <a:pt x="8117" y="6417"/>
                    <a:pt x="8081" y="6417"/>
                  </a:cubicBezTo>
                  <a:cubicBezTo>
                    <a:pt x="7854" y="6417"/>
                    <a:pt x="7650" y="6262"/>
                    <a:pt x="7600" y="6025"/>
                  </a:cubicBezTo>
                  <a:cubicBezTo>
                    <a:pt x="7525" y="5696"/>
                    <a:pt x="7789" y="5424"/>
                    <a:pt x="8084" y="5424"/>
                  </a:cubicBezTo>
                  <a:close/>
                  <a:moveTo>
                    <a:pt x="6225" y="5833"/>
                  </a:moveTo>
                  <a:cubicBezTo>
                    <a:pt x="6314" y="5833"/>
                    <a:pt x="6406" y="5858"/>
                    <a:pt x="6493" y="5913"/>
                  </a:cubicBezTo>
                  <a:cubicBezTo>
                    <a:pt x="6864" y="6152"/>
                    <a:pt x="6761" y="6722"/>
                    <a:pt x="6332" y="6815"/>
                  </a:cubicBezTo>
                  <a:cubicBezTo>
                    <a:pt x="6297" y="6823"/>
                    <a:pt x="6261" y="6827"/>
                    <a:pt x="6226" y="6827"/>
                  </a:cubicBezTo>
                  <a:cubicBezTo>
                    <a:pt x="5997" y="6827"/>
                    <a:pt x="5788" y="6667"/>
                    <a:pt x="5738" y="6435"/>
                  </a:cubicBezTo>
                  <a:cubicBezTo>
                    <a:pt x="5666" y="6105"/>
                    <a:pt x="5929" y="5833"/>
                    <a:pt x="6225" y="5833"/>
                  </a:cubicBezTo>
                  <a:close/>
                  <a:moveTo>
                    <a:pt x="4363" y="6243"/>
                  </a:moveTo>
                  <a:cubicBezTo>
                    <a:pt x="4452" y="6243"/>
                    <a:pt x="4544" y="6268"/>
                    <a:pt x="4631" y="6323"/>
                  </a:cubicBezTo>
                  <a:cubicBezTo>
                    <a:pt x="5006" y="6562"/>
                    <a:pt x="4904" y="7132"/>
                    <a:pt x="4470" y="7225"/>
                  </a:cubicBezTo>
                  <a:lnTo>
                    <a:pt x="4470" y="7229"/>
                  </a:lnTo>
                  <a:cubicBezTo>
                    <a:pt x="4435" y="7237"/>
                    <a:pt x="4399" y="7241"/>
                    <a:pt x="4364" y="7241"/>
                  </a:cubicBezTo>
                  <a:cubicBezTo>
                    <a:pt x="4136" y="7241"/>
                    <a:pt x="3931" y="7082"/>
                    <a:pt x="3881" y="6849"/>
                  </a:cubicBezTo>
                  <a:cubicBezTo>
                    <a:pt x="3806" y="6516"/>
                    <a:pt x="4068" y="6243"/>
                    <a:pt x="4363" y="6243"/>
                  </a:cubicBezTo>
                  <a:close/>
                  <a:moveTo>
                    <a:pt x="2506" y="6652"/>
                  </a:moveTo>
                  <a:cubicBezTo>
                    <a:pt x="2595" y="6652"/>
                    <a:pt x="2687" y="6677"/>
                    <a:pt x="2774" y="6732"/>
                  </a:cubicBezTo>
                  <a:cubicBezTo>
                    <a:pt x="3144" y="6971"/>
                    <a:pt x="3047" y="7541"/>
                    <a:pt x="2613" y="7639"/>
                  </a:cubicBezTo>
                  <a:cubicBezTo>
                    <a:pt x="2578" y="7647"/>
                    <a:pt x="2542" y="7650"/>
                    <a:pt x="2507" y="7650"/>
                  </a:cubicBezTo>
                  <a:cubicBezTo>
                    <a:pt x="2279" y="7650"/>
                    <a:pt x="2073" y="7491"/>
                    <a:pt x="2019" y="7259"/>
                  </a:cubicBezTo>
                  <a:cubicBezTo>
                    <a:pt x="1947" y="6925"/>
                    <a:pt x="2210" y="6652"/>
                    <a:pt x="2506" y="6652"/>
                  </a:cubicBezTo>
                  <a:close/>
                  <a:moveTo>
                    <a:pt x="8538" y="7481"/>
                  </a:moveTo>
                  <a:cubicBezTo>
                    <a:pt x="8626" y="7481"/>
                    <a:pt x="8718" y="7506"/>
                    <a:pt x="8804" y="7561"/>
                  </a:cubicBezTo>
                  <a:cubicBezTo>
                    <a:pt x="9179" y="7795"/>
                    <a:pt x="9076" y="8370"/>
                    <a:pt x="8643" y="8463"/>
                  </a:cubicBezTo>
                  <a:cubicBezTo>
                    <a:pt x="8607" y="8470"/>
                    <a:pt x="8571" y="8474"/>
                    <a:pt x="8536" y="8474"/>
                  </a:cubicBezTo>
                  <a:cubicBezTo>
                    <a:pt x="8308" y="8474"/>
                    <a:pt x="8104" y="8316"/>
                    <a:pt x="8053" y="8087"/>
                  </a:cubicBezTo>
                  <a:cubicBezTo>
                    <a:pt x="7978" y="7754"/>
                    <a:pt x="8243" y="7481"/>
                    <a:pt x="8538" y="7481"/>
                  </a:cubicBezTo>
                  <a:close/>
                  <a:moveTo>
                    <a:pt x="6676" y="7890"/>
                  </a:moveTo>
                  <a:cubicBezTo>
                    <a:pt x="6765" y="7890"/>
                    <a:pt x="6856" y="7915"/>
                    <a:pt x="6942" y="7970"/>
                  </a:cubicBezTo>
                  <a:cubicBezTo>
                    <a:pt x="7317" y="8209"/>
                    <a:pt x="7215" y="8775"/>
                    <a:pt x="6786" y="8872"/>
                  </a:cubicBezTo>
                  <a:cubicBezTo>
                    <a:pt x="6749" y="8880"/>
                    <a:pt x="6713" y="8884"/>
                    <a:pt x="6677" y="8884"/>
                  </a:cubicBezTo>
                  <a:cubicBezTo>
                    <a:pt x="6449" y="8884"/>
                    <a:pt x="6241" y="8729"/>
                    <a:pt x="6191" y="8497"/>
                  </a:cubicBezTo>
                  <a:cubicBezTo>
                    <a:pt x="6120" y="8163"/>
                    <a:pt x="6383" y="7890"/>
                    <a:pt x="6676" y="7890"/>
                  </a:cubicBezTo>
                  <a:close/>
                  <a:moveTo>
                    <a:pt x="4819" y="8300"/>
                  </a:moveTo>
                  <a:cubicBezTo>
                    <a:pt x="4907" y="8300"/>
                    <a:pt x="4999" y="8324"/>
                    <a:pt x="5084" y="8380"/>
                  </a:cubicBezTo>
                  <a:cubicBezTo>
                    <a:pt x="5455" y="8619"/>
                    <a:pt x="5357" y="9189"/>
                    <a:pt x="4924" y="9281"/>
                  </a:cubicBezTo>
                  <a:cubicBezTo>
                    <a:pt x="4887" y="9289"/>
                    <a:pt x="4851" y="9293"/>
                    <a:pt x="4815" y="9293"/>
                  </a:cubicBezTo>
                  <a:cubicBezTo>
                    <a:pt x="4588" y="9293"/>
                    <a:pt x="4384" y="9138"/>
                    <a:pt x="4334" y="8906"/>
                  </a:cubicBezTo>
                  <a:cubicBezTo>
                    <a:pt x="4259" y="8573"/>
                    <a:pt x="4524" y="8300"/>
                    <a:pt x="4819" y="8300"/>
                  </a:cubicBezTo>
                  <a:close/>
                  <a:moveTo>
                    <a:pt x="2961" y="8711"/>
                  </a:moveTo>
                  <a:cubicBezTo>
                    <a:pt x="3049" y="8711"/>
                    <a:pt x="3141" y="8735"/>
                    <a:pt x="3227" y="8789"/>
                  </a:cubicBezTo>
                  <a:cubicBezTo>
                    <a:pt x="3598" y="9028"/>
                    <a:pt x="3500" y="9598"/>
                    <a:pt x="3067" y="9696"/>
                  </a:cubicBezTo>
                  <a:cubicBezTo>
                    <a:pt x="3031" y="9704"/>
                    <a:pt x="2995" y="9707"/>
                    <a:pt x="2960" y="9707"/>
                  </a:cubicBezTo>
                  <a:cubicBezTo>
                    <a:pt x="2731" y="9707"/>
                    <a:pt x="2523" y="9548"/>
                    <a:pt x="2472" y="9316"/>
                  </a:cubicBezTo>
                  <a:cubicBezTo>
                    <a:pt x="2401" y="8982"/>
                    <a:pt x="2664" y="8711"/>
                    <a:pt x="2961" y="8711"/>
                  </a:cubicBezTo>
                  <a:close/>
                  <a:moveTo>
                    <a:pt x="8991" y="9538"/>
                  </a:moveTo>
                  <a:cubicBezTo>
                    <a:pt x="9080" y="9538"/>
                    <a:pt x="9171" y="9563"/>
                    <a:pt x="9257" y="9618"/>
                  </a:cubicBezTo>
                  <a:cubicBezTo>
                    <a:pt x="9632" y="9857"/>
                    <a:pt x="9530" y="10427"/>
                    <a:pt x="9101" y="10520"/>
                  </a:cubicBezTo>
                  <a:cubicBezTo>
                    <a:pt x="9064" y="10527"/>
                    <a:pt x="9027" y="10531"/>
                    <a:pt x="8991" y="10531"/>
                  </a:cubicBezTo>
                  <a:cubicBezTo>
                    <a:pt x="8760" y="10531"/>
                    <a:pt x="8557" y="10376"/>
                    <a:pt x="8506" y="10144"/>
                  </a:cubicBezTo>
                  <a:cubicBezTo>
                    <a:pt x="8431" y="9811"/>
                    <a:pt x="8696" y="9538"/>
                    <a:pt x="8991" y="9538"/>
                  </a:cubicBezTo>
                  <a:close/>
                  <a:moveTo>
                    <a:pt x="7134" y="9947"/>
                  </a:moveTo>
                  <a:cubicBezTo>
                    <a:pt x="7223" y="9947"/>
                    <a:pt x="7314" y="9972"/>
                    <a:pt x="7400" y="10027"/>
                  </a:cubicBezTo>
                  <a:cubicBezTo>
                    <a:pt x="7775" y="10266"/>
                    <a:pt x="7673" y="10836"/>
                    <a:pt x="7239" y="10929"/>
                  </a:cubicBezTo>
                  <a:lnTo>
                    <a:pt x="7239" y="10934"/>
                  </a:lnTo>
                  <a:cubicBezTo>
                    <a:pt x="7205" y="10941"/>
                    <a:pt x="7171" y="10944"/>
                    <a:pt x="7138" y="10944"/>
                  </a:cubicBezTo>
                  <a:cubicBezTo>
                    <a:pt x="6907" y="10944"/>
                    <a:pt x="6700" y="10788"/>
                    <a:pt x="6644" y="10554"/>
                  </a:cubicBezTo>
                  <a:cubicBezTo>
                    <a:pt x="6573" y="10220"/>
                    <a:pt x="6839" y="9947"/>
                    <a:pt x="7134" y="9947"/>
                  </a:cubicBezTo>
                  <a:close/>
                  <a:moveTo>
                    <a:pt x="5272" y="10357"/>
                  </a:moveTo>
                  <a:cubicBezTo>
                    <a:pt x="5361" y="10357"/>
                    <a:pt x="5452" y="10381"/>
                    <a:pt x="5538" y="10437"/>
                  </a:cubicBezTo>
                  <a:cubicBezTo>
                    <a:pt x="5913" y="10676"/>
                    <a:pt x="5811" y="11246"/>
                    <a:pt x="5382" y="11343"/>
                  </a:cubicBezTo>
                  <a:cubicBezTo>
                    <a:pt x="5346" y="11351"/>
                    <a:pt x="5311" y="11355"/>
                    <a:pt x="5276" y="11355"/>
                  </a:cubicBezTo>
                  <a:cubicBezTo>
                    <a:pt x="5046" y="11355"/>
                    <a:pt x="4838" y="11196"/>
                    <a:pt x="4787" y="10963"/>
                  </a:cubicBezTo>
                  <a:cubicBezTo>
                    <a:pt x="4716" y="10630"/>
                    <a:pt x="4979" y="10357"/>
                    <a:pt x="5272" y="10357"/>
                  </a:cubicBezTo>
                  <a:close/>
                  <a:moveTo>
                    <a:pt x="3413" y="10766"/>
                  </a:moveTo>
                  <a:cubicBezTo>
                    <a:pt x="3502" y="10766"/>
                    <a:pt x="3594" y="10791"/>
                    <a:pt x="3681" y="10846"/>
                  </a:cubicBezTo>
                  <a:cubicBezTo>
                    <a:pt x="4056" y="11085"/>
                    <a:pt x="3954" y="11655"/>
                    <a:pt x="3520" y="11753"/>
                  </a:cubicBezTo>
                  <a:cubicBezTo>
                    <a:pt x="3484" y="11761"/>
                    <a:pt x="3449" y="11764"/>
                    <a:pt x="3414" y="11764"/>
                  </a:cubicBezTo>
                  <a:cubicBezTo>
                    <a:pt x="3185" y="11764"/>
                    <a:pt x="2981" y="11605"/>
                    <a:pt x="2930" y="11373"/>
                  </a:cubicBezTo>
                  <a:cubicBezTo>
                    <a:pt x="2855" y="11039"/>
                    <a:pt x="3117" y="10766"/>
                    <a:pt x="3413" y="10766"/>
                  </a:cubicBezTo>
                  <a:close/>
                  <a:moveTo>
                    <a:pt x="8199" y="1"/>
                  </a:moveTo>
                  <a:lnTo>
                    <a:pt x="1" y="1809"/>
                  </a:lnTo>
                  <a:lnTo>
                    <a:pt x="2521" y="13225"/>
                  </a:lnTo>
                  <a:lnTo>
                    <a:pt x="10719" y="11416"/>
                  </a:lnTo>
                  <a:lnTo>
                    <a:pt x="8199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51" name="Google Shape;1651;p42"/>
            <p:cNvSpPr/>
            <p:nvPr/>
          </p:nvSpPr>
          <p:spPr>
            <a:xfrm>
              <a:off x="6986225" y="4545688"/>
              <a:ext cx="246675" cy="260100"/>
            </a:xfrm>
            <a:custGeom>
              <a:avLst/>
              <a:gdLst/>
              <a:ahLst/>
              <a:cxnLst/>
              <a:rect l="l" t="t" r="r" b="b"/>
              <a:pathLst>
                <a:path w="9867" h="10404" extrusionOk="0">
                  <a:moveTo>
                    <a:pt x="8199" y="0"/>
                  </a:moveTo>
                  <a:lnTo>
                    <a:pt x="1" y="1809"/>
                  </a:lnTo>
                  <a:lnTo>
                    <a:pt x="1166" y="7112"/>
                  </a:lnTo>
                  <a:cubicBezTo>
                    <a:pt x="1600" y="9070"/>
                    <a:pt x="3336" y="10403"/>
                    <a:pt x="5264" y="10403"/>
                  </a:cubicBezTo>
                  <a:cubicBezTo>
                    <a:pt x="5563" y="10403"/>
                    <a:pt x="5867" y="10371"/>
                    <a:pt x="6171" y="10305"/>
                  </a:cubicBezTo>
                  <a:cubicBezTo>
                    <a:pt x="8433" y="9807"/>
                    <a:pt x="9866" y="7565"/>
                    <a:pt x="9364" y="5304"/>
                  </a:cubicBezTo>
                  <a:lnTo>
                    <a:pt x="819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52" name="Google Shape;1652;p42"/>
            <p:cNvSpPr/>
            <p:nvPr/>
          </p:nvSpPr>
          <p:spPr>
            <a:xfrm>
              <a:off x="6882775" y="4052713"/>
              <a:ext cx="245450" cy="252825"/>
            </a:xfrm>
            <a:custGeom>
              <a:avLst/>
              <a:gdLst/>
              <a:ahLst/>
              <a:cxnLst/>
              <a:rect l="l" t="t" r="r" b="b"/>
              <a:pathLst>
                <a:path w="9818" h="10113" extrusionOk="0">
                  <a:moveTo>
                    <a:pt x="4618" y="1"/>
                  </a:moveTo>
                  <a:cubicBezTo>
                    <a:pt x="4319" y="1"/>
                    <a:pt x="4014" y="33"/>
                    <a:pt x="3710" y="100"/>
                  </a:cubicBezTo>
                  <a:cubicBezTo>
                    <a:pt x="1433" y="603"/>
                    <a:pt x="0" y="2864"/>
                    <a:pt x="522" y="5136"/>
                  </a:cubicBezTo>
                  <a:lnTo>
                    <a:pt x="1619" y="10112"/>
                  </a:lnTo>
                  <a:lnTo>
                    <a:pt x="9817" y="8304"/>
                  </a:lnTo>
                  <a:lnTo>
                    <a:pt x="8720" y="3327"/>
                  </a:lnTo>
                  <a:cubicBezTo>
                    <a:pt x="8298" y="1351"/>
                    <a:pt x="6556" y="1"/>
                    <a:pt x="461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53" name="Google Shape;1653;p42"/>
            <p:cNvSpPr/>
            <p:nvPr/>
          </p:nvSpPr>
          <p:spPr>
            <a:xfrm>
              <a:off x="6879850" y="4050088"/>
              <a:ext cx="357775" cy="758350"/>
            </a:xfrm>
            <a:custGeom>
              <a:avLst/>
              <a:gdLst/>
              <a:ahLst/>
              <a:cxnLst/>
              <a:rect l="l" t="t" r="r" b="b"/>
              <a:pathLst>
                <a:path w="14311" h="30334" extrusionOk="0">
                  <a:moveTo>
                    <a:pt x="4743" y="240"/>
                  </a:moveTo>
                  <a:cubicBezTo>
                    <a:pt x="6659" y="249"/>
                    <a:pt x="8311" y="1580"/>
                    <a:pt x="8735" y="3452"/>
                  </a:cubicBezTo>
                  <a:lnTo>
                    <a:pt x="13522" y="25147"/>
                  </a:lnTo>
                  <a:cubicBezTo>
                    <a:pt x="13985" y="27345"/>
                    <a:pt x="12591" y="29510"/>
                    <a:pt x="10397" y="29997"/>
                  </a:cubicBezTo>
                  <a:cubicBezTo>
                    <a:pt x="10100" y="30062"/>
                    <a:pt x="9804" y="30093"/>
                    <a:pt x="9512" y="30093"/>
                  </a:cubicBezTo>
                  <a:cubicBezTo>
                    <a:pt x="7642" y="30093"/>
                    <a:pt x="5957" y="28809"/>
                    <a:pt x="5523" y="26916"/>
                  </a:cubicBezTo>
                  <a:lnTo>
                    <a:pt x="736" y="5216"/>
                  </a:lnTo>
                  <a:cubicBezTo>
                    <a:pt x="176" y="2657"/>
                    <a:pt x="2121" y="240"/>
                    <a:pt x="4743" y="240"/>
                  </a:cubicBezTo>
                  <a:close/>
                  <a:moveTo>
                    <a:pt x="4734" y="1"/>
                  </a:moveTo>
                  <a:cubicBezTo>
                    <a:pt x="4427" y="1"/>
                    <a:pt x="4115" y="34"/>
                    <a:pt x="3802" y="103"/>
                  </a:cubicBezTo>
                  <a:cubicBezTo>
                    <a:pt x="1468" y="615"/>
                    <a:pt x="0" y="2935"/>
                    <a:pt x="537" y="5260"/>
                  </a:cubicBezTo>
                  <a:lnTo>
                    <a:pt x="5323" y="26960"/>
                  </a:lnTo>
                  <a:cubicBezTo>
                    <a:pt x="5762" y="28924"/>
                    <a:pt x="7505" y="30327"/>
                    <a:pt x="9523" y="30333"/>
                  </a:cubicBezTo>
                  <a:lnTo>
                    <a:pt x="9523" y="30333"/>
                  </a:lnTo>
                  <a:cubicBezTo>
                    <a:pt x="12270" y="30327"/>
                    <a:pt x="14311" y="27788"/>
                    <a:pt x="13721" y="25103"/>
                  </a:cubicBezTo>
                  <a:lnTo>
                    <a:pt x="8935" y="3408"/>
                  </a:lnTo>
                  <a:cubicBezTo>
                    <a:pt x="8504" y="1386"/>
                    <a:pt x="6718" y="1"/>
                    <a:pt x="4734" y="1"/>
                  </a:cubicBezTo>
                  <a:close/>
                  <a:moveTo>
                    <a:pt x="9523" y="30333"/>
                  </a:moveTo>
                  <a:cubicBezTo>
                    <a:pt x="9522" y="30333"/>
                    <a:pt x="9521" y="30333"/>
                    <a:pt x="9520" y="30333"/>
                  </a:cubicBezTo>
                  <a:lnTo>
                    <a:pt x="9525" y="30333"/>
                  </a:lnTo>
                  <a:cubicBezTo>
                    <a:pt x="9524" y="30333"/>
                    <a:pt x="9523" y="30333"/>
                    <a:pt x="9523" y="3033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54" name="Google Shape;1654;p42"/>
            <p:cNvSpPr/>
            <p:nvPr/>
          </p:nvSpPr>
          <p:spPr>
            <a:xfrm>
              <a:off x="6922850" y="4257738"/>
              <a:ext cx="206100" cy="50100"/>
            </a:xfrm>
            <a:custGeom>
              <a:avLst/>
              <a:gdLst/>
              <a:ahLst/>
              <a:cxnLst/>
              <a:rect l="l" t="t" r="r" b="b"/>
              <a:pathLst>
                <a:path w="8244" h="2004" extrusionOk="0">
                  <a:moveTo>
                    <a:pt x="8199" y="1"/>
                  </a:moveTo>
                  <a:lnTo>
                    <a:pt x="1" y="1804"/>
                  </a:lnTo>
                  <a:lnTo>
                    <a:pt x="45" y="2004"/>
                  </a:lnTo>
                  <a:lnTo>
                    <a:pt x="8243" y="200"/>
                  </a:lnTo>
                  <a:lnTo>
                    <a:pt x="819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55" name="Google Shape;1655;p42"/>
            <p:cNvSpPr/>
            <p:nvPr/>
          </p:nvSpPr>
          <p:spPr>
            <a:xfrm>
              <a:off x="6985850" y="4543013"/>
              <a:ext cx="206100" cy="50225"/>
            </a:xfrm>
            <a:custGeom>
              <a:avLst/>
              <a:gdLst/>
              <a:ahLst/>
              <a:cxnLst/>
              <a:rect l="l" t="t" r="r" b="b"/>
              <a:pathLst>
                <a:path w="8244" h="2009" extrusionOk="0">
                  <a:moveTo>
                    <a:pt x="8199" y="0"/>
                  </a:moveTo>
                  <a:lnTo>
                    <a:pt x="1" y="1809"/>
                  </a:lnTo>
                  <a:lnTo>
                    <a:pt x="45" y="2008"/>
                  </a:lnTo>
                  <a:lnTo>
                    <a:pt x="8243" y="200"/>
                  </a:lnTo>
                  <a:lnTo>
                    <a:pt x="81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56" name="Google Shape;1656;p42"/>
            <p:cNvSpPr/>
            <p:nvPr/>
          </p:nvSpPr>
          <p:spPr>
            <a:xfrm>
              <a:off x="6946750" y="4321213"/>
              <a:ext cx="33050" cy="30025"/>
            </a:xfrm>
            <a:custGeom>
              <a:avLst/>
              <a:gdLst/>
              <a:ahLst/>
              <a:cxnLst/>
              <a:rect l="l" t="t" r="r" b="b"/>
              <a:pathLst>
                <a:path w="1322" h="1201" extrusionOk="0">
                  <a:moveTo>
                    <a:pt x="653" y="206"/>
                  </a:moveTo>
                  <a:cubicBezTo>
                    <a:pt x="839" y="206"/>
                    <a:pt x="1000" y="332"/>
                    <a:pt x="1039" y="518"/>
                  </a:cubicBezTo>
                  <a:cubicBezTo>
                    <a:pt x="1087" y="727"/>
                    <a:pt x="951" y="942"/>
                    <a:pt x="741" y="986"/>
                  </a:cubicBezTo>
                  <a:cubicBezTo>
                    <a:pt x="712" y="992"/>
                    <a:pt x="682" y="995"/>
                    <a:pt x="654" y="995"/>
                  </a:cubicBezTo>
                  <a:cubicBezTo>
                    <a:pt x="472" y="995"/>
                    <a:pt x="310" y="869"/>
                    <a:pt x="268" y="688"/>
                  </a:cubicBezTo>
                  <a:cubicBezTo>
                    <a:pt x="220" y="474"/>
                    <a:pt x="356" y="264"/>
                    <a:pt x="566" y="215"/>
                  </a:cubicBezTo>
                  <a:cubicBezTo>
                    <a:pt x="595" y="206"/>
                    <a:pt x="624" y="206"/>
                    <a:pt x="653" y="206"/>
                  </a:cubicBezTo>
                  <a:close/>
                  <a:moveTo>
                    <a:pt x="658" y="1"/>
                  </a:moveTo>
                  <a:cubicBezTo>
                    <a:pt x="615" y="1"/>
                    <a:pt x="571" y="6"/>
                    <a:pt x="527" y="16"/>
                  </a:cubicBezTo>
                  <a:cubicBezTo>
                    <a:pt x="205" y="89"/>
                    <a:pt x="0" y="406"/>
                    <a:pt x="73" y="732"/>
                  </a:cubicBezTo>
                  <a:cubicBezTo>
                    <a:pt x="132" y="1005"/>
                    <a:pt x="376" y="1200"/>
                    <a:pt x="653" y="1200"/>
                  </a:cubicBezTo>
                  <a:cubicBezTo>
                    <a:pt x="1039" y="1200"/>
                    <a:pt x="1321" y="844"/>
                    <a:pt x="1243" y="474"/>
                  </a:cubicBezTo>
                  <a:cubicBezTo>
                    <a:pt x="1180" y="192"/>
                    <a:pt x="932" y="1"/>
                    <a:pt x="65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57" name="Google Shape;1657;p42"/>
            <p:cNvSpPr/>
            <p:nvPr/>
          </p:nvSpPr>
          <p:spPr>
            <a:xfrm>
              <a:off x="6958075" y="4372763"/>
              <a:ext cx="32800" cy="30000"/>
            </a:xfrm>
            <a:custGeom>
              <a:avLst/>
              <a:gdLst/>
              <a:ahLst/>
              <a:cxnLst/>
              <a:rect l="l" t="t" r="r" b="b"/>
              <a:pathLst>
                <a:path w="1312" h="1200" extrusionOk="0">
                  <a:moveTo>
                    <a:pt x="633" y="204"/>
                  </a:moveTo>
                  <a:cubicBezTo>
                    <a:pt x="642" y="204"/>
                    <a:pt x="650" y="204"/>
                    <a:pt x="659" y="206"/>
                  </a:cubicBezTo>
                  <a:lnTo>
                    <a:pt x="654" y="206"/>
                  </a:lnTo>
                  <a:cubicBezTo>
                    <a:pt x="985" y="206"/>
                    <a:pt x="1170" y="591"/>
                    <a:pt x="961" y="849"/>
                  </a:cubicBezTo>
                  <a:cubicBezTo>
                    <a:pt x="880" y="949"/>
                    <a:pt x="768" y="995"/>
                    <a:pt x="657" y="995"/>
                  </a:cubicBezTo>
                  <a:cubicBezTo>
                    <a:pt x="482" y="995"/>
                    <a:pt x="311" y="880"/>
                    <a:pt x="269" y="683"/>
                  </a:cubicBezTo>
                  <a:cubicBezTo>
                    <a:pt x="220" y="469"/>
                    <a:pt x="356" y="259"/>
                    <a:pt x="571" y="210"/>
                  </a:cubicBezTo>
                  <a:cubicBezTo>
                    <a:pt x="592" y="207"/>
                    <a:pt x="612" y="204"/>
                    <a:pt x="633" y="204"/>
                  </a:cubicBezTo>
                  <a:close/>
                  <a:moveTo>
                    <a:pt x="659" y="1"/>
                  </a:moveTo>
                  <a:cubicBezTo>
                    <a:pt x="615" y="1"/>
                    <a:pt x="571" y="5"/>
                    <a:pt x="527" y="15"/>
                  </a:cubicBezTo>
                  <a:cubicBezTo>
                    <a:pt x="205" y="84"/>
                    <a:pt x="1" y="405"/>
                    <a:pt x="74" y="727"/>
                  </a:cubicBezTo>
                  <a:cubicBezTo>
                    <a:pt x="132" y="1000"/>
                    <a:pt x="376" y="1200"/>
                    <a:pt x="659" y="1200"/>
                  </a:cubicBezTo>
                  <a:cubicBezTo>
                    <a:pt x="703" y="1195"/>
                    <a:pt x="746" y="1190"/>
                    <a:pt x="785" y="1185"/>
                  </a:cubicBezTo>
                  <a:cubicBezTo>
                    <a:pt x="1107" y="1112"/>
                    <a:pt x="1312" y="790"/>
                    <a:pt x="1244" y="469"/>
                  </a:cubicBezTo>
                  <a:cubicBezTo>
                    <a:pt x="1180" y="191"/>
                    <a:pt x="932" y="1"/>
                    <a:pt x="65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58" name="Google Shape;1658;p42"/>
            <p:cNvSpPr/>
            <p:nvPr/>
          </p:nvSpPr>
          <p:spPr>
            <a:xfrm>
              <a:off x="6970150" y="4424088"/>
              <a:ext cx="34850" cy="29975"/>
            </a:xfrm>
            <a:custGeom>
              <a:avLst/>
              <a:gdLst/>
              <a:ahLst/>
              <a:cxnLst/>
              <a:rect l="l" t="t" r="r" b="b"/>
              <a:pathLst>
                <a:path w="1394" h="1199" extrusionOk="0">
                  <a:moveTo>
                    <a:pt x="629" y="205"/>
                  </a:moveTo>
                  <a:cubicBezTo>
                    <a:pt x="702" y="205"/>
                    <a:pt x="775" y="224"/>
                    <a:pt x="839" y="268"/>
                  </a:cubicBezTo>
                  <a:cubicBezTo>
                    <a:pt x="926" y="322"/>
                    <a:pt x="990" y="414"/>
                    <a:pt x="1009" y="517"/>
                  </a:cubicBezTo>
                  <a:cubicBezTo>
                    <a:pt x="1069" y="779"/>
                    <a:pt x="862" y="995"/>
                    <a:pt x="627" y="995"/>
                  </a:cubicBezTo>
                  <a:cubicBezTo>
                    <a:pt x="557" y="995"/>
                    <a:pt x="483" y="975"/>
                    <a:pt x="414" y="931"/>
                  </a:cubicBezTo>
                  <a:cubicBezTo>
                    <a:pt x="117" y="746"/>
                    <a:pt x="195" y="287"/>
                    <a:pt x="541" y="214"/>
                  </a:cubicBezTo>
                  <a:cubicBezTo>
                    <a:pt x="570" y="209"/>
                    <a:pt x="600" y="205"/>
                    <a:pt x="629" y="205"/>
                  </a:cubicBezTo>
                  <a:close/>
                  <a:moveTo>
                    <a:pt x="630" y="0"/>
                  </a:moveTo>
                  <a:cubicBezTo>
                    <a:pt x="587" y="0"/>
                    <a:pt x="542" y="5"/>
                    <a:pt x="497" y="15"/>
                  </a:cubicBezTo>
                  <a:cubicBezTo>
                    <a:pt x="200" y="83"/>
                    <a:pt x="0" y="361"/>
                    <a:pt x="34" y="663"/>
                  </a:cubicBezTo>
                  <a:cubicBezTo>
                    <a:pt x="68" y="965"/>
                    <a:pt x="322" y="1199"/>
                    <a:pt x="629" y="1199"/>
                  </a:cubicBezTo>
                  <a:cubicBezTo>
                    <a:pt x="668" y="1199"/>
                    <a:pt x="712" y="1194"/>
                    <a:pt x="756" y="1184"/>
                  </a:cubicBezTo>
                  <a:cubicBezTo>
                    <a:pt x="912" y="1150"/>
                    <a:pt x="1048" y="1058"/>
                    <a:pt x="1131" y="921"/>
                  </a:cubicBezTo>
                  <a:cubicBezTo>
                    <a:pt x="1394" y="512"/>
                    <a:pt x="1083" y="0"/>
                    <a:pt x="6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59" name="Google Shape;1659;p42"/>
            <p:cNvSpPr/>
            <p:nvPr/>
          </p:nvSpPr>
          <p:spPr>
            <a:xfrm>
              <a:off x="6980750" y="4475538"/>
              <a:ext cx="32800" cy="29950"/>
            </a:xfrm>
            <a:custGeom>
              <a:avLst/>
              <a:gdLst/>
              <a:ahLst/>
              <a:cxnLst/>
              <a:rect l="l" t="t" r="r" b="b"/>
              <a:pathLst>
                <a:path w="1312" h="1198" extrusionOk="0">
                  <a:moveTo>
                    <a:pt x="658" y="204"/>
                  </a:moveTo>
                  <a:cubicBezTo>
                    <a:pt x="868" y="204"/>
                    <a:pt x="1038" y="364"/>
                    <a:pt x="1053" y="574"/>
                  </a:cubicBezTo>
                  <a:cubicBezTo>
                    <a:pt x="1063" y="779"/>
                    <a:pt x="912" y="959"/>
                    <a:pt x="702" y="983"/>
                  </a:cubicBezTo>
                  <a:cubicBezTo>
                    <a:pt x="683" y="986"/>
                    <a:pt x="665" y="987"/>
                    <a:pt x="647" y="987"/>
                  </a:cubicBezTo>
                  <a:cubicBezTo>
                    <a:pt x="206" y="987"/>
                    <a:pt x="107" y="321"/>
                    <a:pt x="575" y="213"/>
                  </a:cubicBezTo>
                  <a:cubicBezTo>
                    <a:pt x="600" y="208"/>
                    <a:pt x="629" y="204"/>
                    <a:pt x="658" y="204"/>
                  </a:cubicBezTo>
                  <a:close/>
                  <a:moveTo>
                    <a:pt x="658" y="0"/>
                  </a:moveTo>
                  <a:cubicBezTo>
                    <a:pt x="616" y="0"/>
                    <a:pt x="574" y="4"/>
                    <a:pt x="532" y="13"/>
                  </a:cubicBezTo>
                  <a:cubicBezTo>
                    <a:pt x="205" y="87"/>
                    <a:pt x="0" y="403"/>
                    <a:pt x="73" y="730"/>
                  </a:cubicBezTo>
                  <a:cubicBezTo>
                    <a:pt x="132" y="1003"/>
                    <a:pt x="376" y="1198"/>
                    <a:pt x="658" y="1198"/>
                  </a:cubicBezTo>
                  <a:cubicBezTo>
                    <a:pt x="702" y="1198"/>
                    <a:pt x="746" y="1193"/>
                    <a:pt x="785" y="1183"/>
                  </a:cubicBezTo>
                  <a:cubicBezTo>
                    <a:pt x="1112" y="1110"/>
                    <a:pt x="1311" y="793"/>
                    <a:pt x="1243" y="472"/>
                  </a:cubicBezTo>
                  <a:cubicBezTo>
                    <a:pt x="1180" y="188"/>
                    <a:pt x="933" y="0"/>
                    <a:pt x="6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60" name="Google Shape;1660;p42"/>
            <p:cNvSpPr/>
            <p:nvPr/>
          </p:nvSpPr>
          <p:spPr>
            <a:xfrm>
              <a:off x="6988900" y="4526913"/>
              <a:ext cx="35975" cy="30000"/>
            </a:xfrm>
            <a:custGeom>
              <a:avLst/>
              <a:gdLst/>
              <a:ahLst/>
              <a:cxnLst/>
              <a:rect l="l" t="t" r="r" b="b"/>
              <a:pathLst>
                <a:path w="1439" h="1200" extrusionOk="0">
                  <a:moveTo>
                    <a:pt x="786" y="205"/>
                  </a:moveTo>
                  <a:cubicBezTo>
                    <a:pt x="859" y="205"/>
                    <a:pt x="932" y="225"/>
                    <a:pt x="995" y="264"/>
                  </a:cubicBezTo>
                  <a:cubicBezTo>
                    <a:pt x="1088" y="322"/>
                    <a:pt x="1146" y="410"/>
                    <a:pt x="1171" y="517"/>
                  </a:cubicBezTo>
                  <a:cubicBezTo>
                    <a:pt x="1219" y="727"/>
                    <a:pt x="1083" y="942"/>
                    <a:pt x="868" y="985"/>
                  </a:cubicBezTo>
                  <a:cubicBezTo>
                    <a:pt x="844" y="990"/>
                    <a:pt x="819" y="992"/>
                    <a:pt x="795" y="992"/>
                  </a:cubicBezTo>
                  <a:cubicBezTo>
                    <a:pt x="614" y="992"/>
                    <a:pt x="453" y="868"/>
                    <a:pt x="410" y="683"/>
                  </a:cubicBezTo>
                  <a:cubicBezTo>
                    <a:pt x="366" y="474"/>
                    <a:pt x="493" y="269"/>
                    <a:pt x="698" y="215"/>
                  </a:cubicBezTo>
                  <a:cubicBezTo>
                    <a:pt x="727" y="210"/>
                    <a:pt x="756" y="205"/>
                    <a:pt x="786" y="205"/>
                  </a:cubicBezTo>
                  <a:close/>
                  <a:moveTo>
                    <a:pt x="779" y="0"/>
                  </a:moveTo>
                  <a:cubicBezTo>
                    <a:pt x="610" y="0"/>
                    <a:pt x="439" y="71"/>
                    <a:pt x="318" y="225"/>
                  </a:cubicBezTo>
                  <a:cubicBezTo>
                    <a:pt x="1" y="620"/>
                    <a:pt x="279" y="1200"/>
                    <a:pt x="786" y="1200"/>
                  </a:cubicBezTo>
                  <a:cubicBezTo>
                    <a:pt x="829" y="1200"/>
                    <a:pt x="873" y="1195"/>
                    <a:pt x="912" y="1185"/>
                  </a:cubicBezTo>
                  <a:cubicBezTo>
                    <a:pt x="1234" y="1112"/>
                    <a:pt x="1439" y="795"/>
                    <a:pt x="1370" y="474"/>
                  </a:cubicBezTo>
                  <a:cubicBezTo>
                    <a:pt x="1305" y="173"/>
                    <a:pt x="1044" y="0"/>
                    <a:pt x="77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61" name="Google Shape;1661;p42"/>
            <p:cNvSpPr/>
            <p:nvPr/>
          </p:nvSpPr>
          <p:spPr>
            <a:xfrm>
              <a:off x="6990000" y="4310938"/>
              <a:ext cx="36350" cy="30050"/>
            </a:xfrm>
            <a:custGeom>
              <a:avLst/>
              <a:gdLst/>
              <a:ahLst/>
              <a:cxnLst/>
              <a:rect l="l" t="t" r="r" b="b"/>
              <a:pathLst>
                <a:path w="1454" h="1202" extrusionOk="0">
                  <a:moveTo>
                    <a:pt x="785" y="207"/>
                  </a:moveTo>
                  <a:cubicBezTo>
                    <a:pt x="971" y="207"/>
                    <a:pt x="1132" y="334"/>
                    <a:pt x="1171" y="519"/>
                  </a:cubicBezTo>
                  <a:cubicBezTo>
                    <a:pt x="1227" y="781"/>
                    <a:pt x="1018" y="997"/>
                    <a:pt x="784" y="997"/>
                  </a:cubicBezTo>
                  <a:cubicBezTo>
                    <a:pt x="713" y="997"/>
                    <a:pt x="640" y="978"/>
                    <a:pt x="571" y="934"/>
                  </a:cubicBezTo>
                  <a:cubicBezTo>
                    <a:pt x="274" y="743"/>
                    <a:pt x="357" y="290"/>
                    <a:pt x="703" y="217"/>
                  </a:cubicBezTo>
                  <a:cubicBezTo>
                    <a:pt x="727" y="207"/>
                    <a:pt x="756" y="207"/>
                    <a:pt x="785" y="207"/>
                  </a:cubicBezTo>
                  <a:close/>
                  <a:moveTo>
                    <a:pt x="782" y="0"/>
                  </a:moveTo>
                  <a:cubicBezTo>
                    <a:pt x="612" y="0"/>
                    <a:pt x="440" y="72"/>
                    <a:pt x="318" y="227"/>
                  </a:cubicBezTo>
                  <a:cubicBezTo>
                    <a:pt x="1" y="617"/>
                    <a:pt x="283" y="1202"/>
                    <a:pt x="785" y="1202"/>
                  </a:cubicBezTo>
                  <a:cubicBezTo>
                    <a:pt x="1166" y="1197"/>
                    <a:pt x="1453" y="846"/>
                    <a:pt x="1370" y="470"/>
                  </a:cubicBezTo>
                  <a:cubicBezTo>
                    <a:pt x="1305" y="171"/>
                    <a:pt x="1046" y="0"/>
                    <a:pt x="7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62" name="Google Shape;1662;p42"/>
            <p:cNvSpPr/>
            <p:nvPr/>
          </p:nvSpPr>
          <p:spPr>
            <a:xfrm>
              <a:off x="7001450" y="4362438"/>
              <a:ext cx="36225" cy="29975"/>
            </a:xfrm>
            <a:custGeom>
              <a:avLst/>
              <a:gdLst/>
              <a:ahLst/>
              <a:cxnLst/>
              <a:rect l="l" t="t" r="r" b="b"/>
              <a:pathLst>
                <a:path w="1449" h="1199" extrusionOk="0">
                  <a:moveTo>
                    <a:pt x="781" y="204"/>
                  </a:moveTo>
                  <a:cubicBezTo>
                    <a:pt x="966" y="204"/>
                    <a:pt x="1127" y="331"/>
                    <a:pt x="1166" y="511"/>
                  </a:cubicBezTo>
                  <a:cubicBezTo>
                    <a:pt x="1222" y="777"/>
                    <a:pt x="1013" y="994"/>
                    <a:pt x="779" y="994"/>
                  </a:cubicBezTo>
                  <a:cubicBezTo>
                    <a:pt x="708" y="994"/>
                    <a:pt x="635" y="975"/>
                    <a:pt x="566" y="930"/>
                  </a:cubicBezTo>
                  <a:cubicBezTo>
                    <a:pt x="274" y="740"/>
                    <a:pt x="352" y="287"/>
                    <a:pt x="693" y="214"/>
                  </a:cubicBezTo>
                  <a:cubicBezTo>
                    <a:pt x="722" y="209"/>
                    <a:pt x="752" y="204"/>
                    <a:pt x="781" y="204"/>
                  </a:cubicBezTo>
                  <a:close/>
                  <a:moveTo>
                    <a:pt x="779" y="1"/>
                  </a:moveTo>
                  <a:cubicBezTo>
                    <a:pt x="611" y="1"/>
                    <a:pt x="440" y="71"/>
                    <a:pt x="318" y="224"/>
                  </a:cubicBezTo>
                  <a:cubicBezTo>
                    <a:pt x="1" y="614"/>
                    <a:pt x="279" y="1194"/>
                    <a:pt x="781" y="1199"/>
                  </a:cubicBezTo>
                  <a:cubicBezTo>
                    <a:pt x="1161" y="1194"/>
                    <a:pt x="1449" y="843"/>
                    <a:pt x="1366" y="467"/>
                  </a:cubicBezTo>
                  <a:cubicBezTo>
                    <a:pt x="1300" y="171"/>
                    <a:pt x="1042" y="1"/>
                    <a:pt x="7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63" name="Google Shape;1663;p42"/>
            <p:cNvSpPr/>
            <p:nvPr/>
          </p:nvSpPr>
          <p:spPr>
            <a:xfrm>
              <a:off x="7016575" y="4413863"/>
              <a:ext cx="32425" cy="29975"/>
            </a:xfrm>
            <a:custGeom>
              <a:avLst/>
              <a:gdLst/>
              <a:ahLst/>
              <a:cxnLst/>
              <a:rect l="l" t="t" r="r" b="b"/>
              <a:pathLst>
                <a:path w="1297" h="1199" extrusionOk="0">
                  <a:moveTo>
                    <a:pt x="629" y="204"/>
                  </a:moveTo>
                  <a:cubicBezTo>
                    <a:pt x="814" y="204"/>
                    <a:pt x="975" y="336"/>
                    <a:pt x="1014" y="516"/>
                  </a:cubicBezTo>
                  <a:cubicBezTo>
                    <a:pt x="1074" y="778"/>
                    <a:pt x="864" y="994"/>
                    <a:pt x="628" y="994"/>
                  </a:cubicBezTo>
                  <a:cubicBezTo>
                    <a:pt x="557" y="994"/>
                    <a:pt x="484" y="975"/>
                    <a:pt x="415" y="930"/>
                  </a:cubicBezTo>
                  <a:cubicBezTo>
                    <a:pt x="117" y="740"/>
                    <a:pt x="200" y="287"/>
                    <a:pt x="546" y="214"/>
                  </a:cubicBezTo>
                  <a:cubicBezTo>
                    <a:pt x="571" y="209"/>
                    <a:pt x="600" y="204"/>
                    <a:pt x="629" y="204"/>
                  </a:cubicBezTo>
                  <a:close/>
                  <a:moveTo>
                    <a:pt x="627" y="1"/>
                  </a:moveTo>
                  <a:cubicBezTo>
                    <a:pt x="586" y="1"/>
                    <a:pt x="544" y="5"/>
                    <a:pt x="502" y="14"/>
                  </a:cubicBezTo>
                  <a:cubicBezTo>
                    <a:pt x="205" y="82"/>
                    <a:pt x="0" y="360"/>
                    <a:pt x="34" y="662"/>
                  </a:cubicBezTo>
                  <a:cubicBezTo>
                    <a:pt x="69" y="969"/>
                    <a:pt x="327" y="1199"/>
                    <a:pt x="629" y="1199"/>
                  </a:cubicBezTo>
                  <a:cubicBezTo>
                    <a:pt x="1014" y="1199"/>
                    <a:pt x="1297" y="843"/>
                    <a:pt x="1214" y="472"/>
                  </a:cubicBezTo>
                  <a:cubicBezTo>
                    <a:pt x="1155" y="192"/>
                    <a:pt x="903" y="1"/>
                    <a:pt x="6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64" name="Google Shape;1664;p42"/>
            <p:cNvSpPr/>
            <p:nvPr/>
          </p:nvSpPr>
          <p:spPr>
            <a:xfrm>
              <a:off x="7028025" y="4465263"/>
              <a:ext cx="32075" cy="30000"/>
            </a:xfrm>
            <a:custGeom>
              <a:avLst/>
              <a:gdLst/>
              <a:ahLst/>
              <a:cxnLst/>
              <a:rect l="l" t="t" r="r" b="b"/>
              <a:pathLst>
                <a:path w="1283" h="1200" extrusionOk="0">
                  <a:moveTo>
                    <a:pt x="624" y="205"/>
                  </a:moveTo>
                  <a:cubicBezTo>
                    <a:pt x="810" y="205"/>
                    <a:pt x="970" y="332"/>
                    <a:pt x="1009" y="517"/>
                  </a:cubicBezTo>
                  <a:cubicBezTo>
                    <a:pt x="1034" y="615"/>
                    <a:pt x="1014" y="722"/>
                    <a:pt x="961" y="810"/>
                  </a:cubicBezTo>
                  <a:cubicBezTo>
                    <a:pt x="902" y="897"/>
                    <a:pt x="814" y="961"/>
                    <a:pt x="707" y="985"/>
                  </a:cubicBezTo>
                  <a:cubicBezTo>
                    <a:pt x="678" y="992"/>
                    <a:pt x="649" y="995"/>
                    <a:pt x="621" y="995"/>
                  </a:cubicBezTo>
                  <a:cubicBezTo>
                    <a:pt x="548" y="995"/>
                    <a:pt x="478" y="973"/>
                    <a:pt x="415" y="931"/>
                  </a:cubicBezTo>
                  <a:cubicBezTo>
                    <a:pt x="117" y="741"/>
                    <a:pt x="195" y="293"/>
                    <a:pt x="542" y="215"/>
                  </a:cubicBezTo>
                  <a:cubicBezTo>
                    <a:pt x="566" y="210"/>
                    <a:pt x="595" y="205"/>
                    <a:pt x="624" y="205"/>
                  </a:cubicBezTo>
                  <a:close/>
                  <a:moveTo>
                    <a:pt x="629" y="0"/>
                  </a:moveTo>
                  <a:cubicBezTo>
                    <a:pt x="586" y="0"/>
                    <a:pt x="542" y="5"/>
                    <a:pt x="498" y="15"/>
                  </a:cubicBezTo>
                  <a:cubicBezTo>
                    <a:pt x="200" y="83"/>
                    <a:pt x="0" y="361"/>
                    <a:pt x="35" y="663"/>
                  </a:cubicBezTo>
                  <a:cubicBezTo>
                    <a:pt x="64" y="965"/>
                    <a:pt x="322" y="1195"/>
                    <a:pt x="624" y="1199"/>
                  </a:cubicBezTo>
                  <a:cubicBezTo>
                    <a:pt x="668" y="1199"/>
                    <a:pt x="712" y="1195"/>
                    <a:pt x="756" y="1185"/>
                  </a:cubicBezTo>
                  <a:cubicBezTo>
                    <a:pt x="1078" y="1112"/>
                    <a:pt x="1282" y="795"/>
                    <a:pt x="1214" y="468"/>
                  </a:cubicBezTo>
                  <a:cubicBezTo>
                    <a:pt x="1151" y="191"/>
                    <a:pt x="903" y="0"/>
                    <a:pt x="6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65" name="Google Shape;1665;p42"/>
            <p:cNvSpPr/>
            <p:nvPr/>
          </p:nvSpPr>
          <p:spPr>
            <a:xfrm>
              <a:off x="7038075" y="4516488"/>
              <a:ext cx="37500" cy="30200"/>
            </a:xfrm>
            <a:custGeom>
              <a:avLst/>
              <a:gdLst/>
              <a:ahLst/>
              <a:cxnLst/>
              <a:rect l="l" t="t" r="r" b="b"/>
              <a:pathLst>
                <a:path w="1500" h="1208" extrusionOk="0">
                  <a:moveTo>
                    <a:pt x="681" y="213"/>
                  </a:moveTo>
                  <a:lnTo>
                    <a:pt x="676" y="218"/>
                  </a:lnTo>
                  <a:cubicBezTo>
                    <a:pt x="861" y="218"/>
                    <a:pt x="1022" y="345"/>
                    <a:pt x="1061" y="525"/>
                  </a:cubicBezTo>
                  <a:cubicBezTo>
                    <a:pt x="1105" y="739"/>
                    <a:pt x="973" y="949"/>
                    <a:pt x="759" y="998"/>
                  </a:cubicBezTo>
                  <a:cubicBezTo>
                    <a:pt x="731" y="1003"/>
                    <a:pt x="705" y="1006"/>
                    <a:pt x="678" y="1006"/>
                  </a:cubicBezTo>
                  <a:cubicBezTo>
                    <a:pt x="494" y="1006"/>
                    <a:pt x="329" y="878"/>
                    <a:pt x="291" y="691"/>
                  </a:cubicBezTo>
                  <a:cubicBezTo>
                    <a:pt x="242" y="476"/>
                    <a:pt x="378" y="267"/>
                    <a:pt x="593" y="223"/>
                  </a:cubicBezTo>
                  <a:cubicBezTo>
                    <a:pt x="622" y="218"/>
                    <a:pt x="651" y="213"/>
                    <a:pt x="681" y="213"/>
                  </a:cubicBezTo>
                  <a:close/>
                  <a:moveTo>
                    <a:pt x="682" y="0"/>
                  </a:moveTo>
                  <a:cubicBezTo>
                    <a:pt x="327" y="0"/>
                    <a:pt x="1" y="325"/>
                    <a:pt x="91" y="735"/>
                  </a:cubicBezTo>
                  <a:cubicBezTo>
                    <a:pt x="154" y="1012"/>
                    <a:pt x="398" y="1207"/>
                    <a:pt x="681" y="1207"/>
                  </a:cubicBezTo>
                  <a:cubicBezTo>
                    <a:pt x="1246" y="1207"/>
                    <a:pt x="1499" y="491"/>
                    <a:pt x="1056" y="135"/>
                  </a:cubicBezTo>
                  <a:cubicBezTo>
                    <a:pt x="939" y="42"/>
                    <a:pt x="809" y="0"/>
                    <a:pt x="6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66" name="Google Shape;1666;p42"/>
            <p:cNvSpPr/>
            <p:nvPr/>
          </p:nvSpPr>
          <p:spPr>
            <a:xfrm>
              <a:off x="7040450" y="4300738"/>
              <a:ext cx="32075" cy="30025"/>
            </a:xfrm>
            <a:custGeom>
              <a:avLst/>
              <a:gdLst/>
              <a:ahLst/>
              <a:cxnLst/>
              <a:rect l="l" t="t" r="r" b="b"/>
              <a:pathLst>
                <a:path w="1283" h="1201" extrusionOk="0">
                  <a:moveTo>
                    <a:pt x="625" y="206"/>
                  </a:moveTo>
                  <a:cubicBezTo>
                    <a:pt x="1097" y="206"/>
                    <a:pt x="1170" y="883"/>
                    <a:pt x="712" y="986"/>
                  </a:cubicBezTo>
                  <a:cubicBezTo>
                    <a:pt x="685" y="991"/>
                    <a:pt x="657" y="994"/>
                    <a:pt x="630" y="994"/>
                  </a:cubicBezTo>
                  <a:cubicBezTo>
                    <a:pt x="446" y="994"/>
                    <a:pt x="282" y="870"/>
                    <a:pt x="239" y="684"/>
                  </a:cubicBezTo>
                  <a:cubicBezTo>
                    <a:pt x="191" y="469"/>
                    <a:pt x="327" y="259"/>
                    <a:pt x="542" y="216"/>
                  </a:cubicBezTo>
                  <a:cubicBezTo>
                    <a:pt x="566" y="206"/>
                    <a:pt x="595" y="206"/>
                    <a:pt x="625" y="206"/>
                  </a:cubicBezTo>
                  <a:close/>
                  <a:moveTo>
                    <a:pt x="629" y="1"/>
                  </a:moveTo>
                  <a:cubicBezTo>
                    <a:pt x="586" y="1"/>
                    <a:pt x="542" y="6"/>
                    <a:pt x="498" y="16"/>
                  </a:cubicBezTo>
                  <a:cubicBezTo>
                    <a:pt x="200" y="79"/>
                    <a:pt x="1" y="362"/>
                    <a:pt x="35" y="664"/>
                  </a:cubicBezTo>
                  <a:cubicBezTo>
                    <a:pt x="64" y="966"/>
                    <a:pt x="322" y="1195"/>
                    <a:pt x="625" y="1200"/>
                  </a:cubicBezTo>
                  <a:cubicBezTo>
                    <a:pt x="668" y="1200"/>
                    <a:pt x="712" y="1195"/>
                    <a:pt x="756" y="1186"/>
                  </a:cubicBezTo>
                  <a:cubicBezTo>
                    <a:pt x="1078" y="1112"/>
                    <a:pt x="1283" y="791"/>
                    <a:pt x="1214" y="469"/>
                  </a:cubicBezTo>
                  <a:cubicBezTo>
                    <a:pt x="1151" y="191"/>
                    <a:pt x="903" y="1"/>
                    <a:pt x="6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67" name="Google Shape;1667;p42"/>
            <p:cNvSpPr/>
            <p:nvPr/>
          </p:nvSpPr>
          <p:spPr>
            <a:xfrm>
              <a:off x="7051300" y="4352563"/>
              <a:ext cx="32550" cy="29500"/>
            </a:xfrm>
            <a:custGeom>
              <a:avLst/>
              <a:gdLst/>
              <a:ahLst/>
              <a:cxnLst/>
              <a:rect l="l" t="t" r="r" b="b"/>
              <a:pathLst>
                <a:path w="1302" h="1180" extrusionOk="0">
                  <a:moveTo>
                    <a:pt x="649" y="190"/>
                  </a:moveTo>
                  <a:cubicBezTo>
                    <a:pt x="834" y="190"/>
                    <a:pt x="990" y="317"/>
                    <a:pt x="1029" y="497"/>
                  </a:cubicBezTo>
                  <a:cubicBezTo>
                    <a:pt x="1087" y="751"/>
                    <a:pt x="893" y="976"/>
                    <a:pt x="647" y="976"/>
                  </a:cubicBezTo>
                  <a:cubicBezTo>
                    <a:pt x="623" y="976"/>
                    <a:pt x="600" y="974"/>
                    <a:pt x="576" y="970"/>
                  </a:cubicBezTo>
                  <a:cubicBezTo>
                    <a:pt x="303" y="921"/>
                    <a:pt x="161" y="609"/>
                    <a:pt x="312" y="370"/>
                  </a:cubicBezTo>
                  <a:cubicBezTo>
                    <a:pt x="371" y="282"/>
                    <a:pt x="459" y="219"/>
                    <a:pt x="561" y="200"/>
                  </a:cubicBezTo>
                  <a:cubicBezTo>
                    <a:pt x="590" y="190"/>
                    <a:pt x="619" y="190"/>
                    <a:pt x="649" y="190"/>
                  </a:cubicBezTo>
                  <a:close/>
                  <a:moveTo>
                    <a:pt x="649" y="1"/>
                  </a:moveTo>
                  <a:cubicBezTo>
                    <a:pt x="607" y="1"/>
                    <a:pt x="565" y="5"/>
                    <a:pt x="522" y="14"/>
                  </a:cubicBezTo>
                  <a:cubicBezTo>
                    <a:pt x="205" y="83"/>
                    <a:pt x="0" y="395"/>
                    <a:pt x="59" y="711"/>
                  </a:cubicBezTo>
                  <a:cubicBezTo>
                    <a:pt x="122" y="984"/>
                    <a:pt x="366" y="1179"/>
                    <a:pt x="649" y="1179"/>
                  </a:cubicBezTo>
                  <a:cubicBezTo>
                    <a:pt x="693" y="1179"/>
                    <a:pt x="732" y="1174"/>
                    <a:pt x="775" y="1170"/>
                  </a:cubicBezTo>
                  <a:cubicBezTo>
                    <a:pt x="1097" y="1096"/>
                    <a:pt x="1302" y="775"/>
                    <a:pt x="1234" y="453"/>
                  </a:cubicBezTo>
                  <a:cubicBezTo>
                    <a:pt x="1162" y="183"/>
                    <a:pt x="919" y="1"/>
                    <a:pt x="64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68" name="Google Shape;1668;p42"/>
            <p:cNvSpPr/>
            <p:nvPr/>
          </p:nvSpPr>
          <p:spPr>
            <a:xfrm>
              <a:off x="7063125" y="4403588"/>
              <a:ext cx="32200" cy="30025"/>
            </a:xfrm>
            <a:custGeom>
              <a:avLst/>
              <a:gdLst/>
              <a:ahLst/>
              <a:cxnLst/>
              <a:rect l="l" t="t" r="r" b="b"/>
              <a:pathLst>
                <a:path w="1288" h="1201" extrusionOk="0">
                  <a:moveTo>
                    <a:pt x="639" y="206"/>
                  </a:moveTo>
                  <a:cubicBezTo>
                    <a:pt x="820" y="206"/>
                    <a:pt x="976" y="336"/>
                    <a:pt x="1014" y="513"/>
                  </a:cubicBezTo>
                  <a:cubicBezTo>
                    <a:pt x="1063" y="727"/>
                    <a:pt x="926" y="942"/>
                    <a:pt x="712" y="986"/>
                  </a:cubicBezTo>
                  <a:cubicBezTo>
                    <a:pt x="683" y="992"/>
                    <a:pt x="654" y="996"/>
                    <a:pt x="625" y="996"/>
                  </a:cubicBezTo>
                  <a:cubicBezTo>
                    <a:pt x="551" y="996"/>
                    <a:pt x="478" y="974"/>
                    <a:pt x="415" y="932"/>
                  </a:cubicBezTo>
                  <a:cubicBezTo>
                    <a:pt x="117" y="742"/>
                    <a:pt x="200" y="289"/>
                    <a:pt x="541" y="215"/>
                  </a:cubicBezTo>
                  <a:cubicBezTo>
                    <a:pt x="571" y="206"/>
                    <a:pt x="595" y="206"/>
                    <a:pt x="624" y="206"/>
                  </a:cubicBezTo>
                  <a:lnTo>
                    <a:pt x="629" y="206"/>
                  </a:lnTo>
                  <a:cubicBezTo>
                    <a:pt x="632" y="206"/>
                    <a:pt x="636" y="206"/>
                    <a:pt x="639" y="206"/>
                  </a:cubicBezTo>
                  <a:close/>
                  <a:moveTo>
                    <a:pt x="629" y="1"/>
                  </a:moveTo>
                  <a:cubicBezTo>
                    <a:pt x="586" y="1"/>
                    <a:pt x="541" y="6"/>
                    <a:pt x="497" y="16"/>
                  </a:cubicBezTo>
                  <a:cubicBezTo>
                    <a:pt x="200" y="79"/>
                    <a:pt x="0" y="362"/>
                    <a:pt x="34" y="664"/>
                  </a:cubicBezTo>
                  <a:cubicBezTo>
                    <a:pt x="64" y="966"/>
                    <a:pt x="322" y="1195"/>
                    <a:pt x="624" y="1200"/>
                  </a:cubicBezTo>
                  <a:cubicBezTo>
                    <a:pt x="668" y="1200"/>
                    <a:pt x="712" y="1195"/>
                    <a:pt x="756" y="1185"/>
                  </a:cubicBezTo>
                  <a:cubicBezTo>
                    <a:pt x="1077" y="1112"/>
                    <a:pt x="1287" y="791"/>
                    <a:pt x="1214" y="469"/>
                  </a:cubicBezTo>
                  <a:cubicBezTo>
                    <a:pt x="1151" y="191"/>
                    <a:pt x="903" y="1"/>
                    <a:pt x="6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69" name="Google Shape;1669;p42"/>
            <p:cNvSpPr/>
            <p:nvPr/>
          </p:nvSpPr>
          <p:spPr>
            <a:xfrm>
              <a:off x="7071050" y="4455038"/>
              <a:ext cx="35475" cy="30000"/>
            </a:xfrm>
            <a:custGeom>
              <a:avLst/>
              <a:gdLst/>
              <a:ahLst/>
              <a:cxnLst/>
              <a:rect l="l" t="t" r="r" b="b"/>
              <a:pathLst>
                <a:path w="1419" h="1200" extrusionOk="0">
                  <a:moveTo>
                    <a:pt x="763" y="205"/>
                  </a:moveTo>
                  <a:lnTo>
                    <a:pt x="763" y="205"/>
                  </a:lnTo>
                  <a:cubicBezTo>
                    <a:pt x="947" y="206"/>
                    <a:pt x="1107" y="332"/>
                    <a:pt x="1146" y="512"/>
                  </a:cubicBezTo>
                  <a:cubicBezTo>
                    <a:pt x="1185" y="721"/>
                    <a:pt x="1053" y="926"/>
                    <a:pt x="843" y="975"/>
                  </a:cubicBezTo>
                  <a:cubicBezTo>
                    <a:pt x="815" y="981"/>
                    <a:pt x="788" y="983"/>
                    <a:pt x="760" y="983"/>
                  </a:cubicBezTo>
                  <a:cubicBezTo>
                    <a:pt x="582" y="983"/>
                    <a:pt x="422" y="864"/>
                    <a:pt x="375" y="682"/>
                  </a:cubicBezTo>
                  <a:cubicBezTo>
                    <a:pt x="327" y="468"/>
                    <a:pt x="463" y="258"/>
                    <a:pt x="678" y="214"/>
                  </a:cubicBezTo>
                  <a:cubicBezTo>
                    <a:pt x="706" y="210"/>
                    <a:pt x="735" y="205"/>
                    <a:pt x="763" y="205"/>
                  </a:cubicBezTo>
                  <a:close/>
                  <a:moveTo>
                    <a:pt x="761" y="1"/>
                  </a:moveTo>
                  <a:cubicBezTo>
                    <a:pt x="572" y="1"/>
                    <a:pt x="381" y="87"/>
                    <a:pt x="258" y="273"/>
                  </a:cubicBezTo>
                  <a:cubicBezTo>
                    <a:pt x="0" y="673"/>
                    <a:pt x="288" y="1199"/>
                    <a:pt x="765" y="1199"/>
                  </a:cubicBezTo>
                  <a:cubicBezTo>
                    <a:pt x="809" y="1199"/>
                    <a:pt x="853" y="1194"/>
                    <a:pt x="892" y="1184"/>
                  </a:cubicBezTo>
                  <a:cubicBezTo>
                    <a:pt x="1219" y="1111"/>
                    <a:pt x="1418" y="790"/>
                    <a:pt x="1350" y="468"/>
                  </a:cubicBezTo>
                  <a:cubicBezTo>
                    <a:pt x="1282" y="168"/>
                    <a:pt x="1023" y="1"/>
                    <a:pt x="7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70" name="Google Shape;1670;p42"/>
            <p:cNvSpPr/>
            <p:nvPr/>
          </p:nvSpPr>
          <p:spPr>
            <a:xfrm>
              <a:off x="7085775" y="4506438"/>
              <a:ext cx="32200" cy="30000"/>
            </a:xfrm>
            <a:custGeom>
              <a:avLst/>
              <a:gdLst/>
              <a:ahLst/>
              <a:cxnLst/>
              <a:rect l="l" t="t" r="r" b="b"/>
              <a:pathLst>
                <a:path w="1288" h="1200" extrusionOk="0">
                  <a:moveTo>
                    <a:pt x="630" y="206"/>
                  </a:moveTo>
                  <a:cubicBezTo>
                    <a:pt x="815" y="206"/>
                    <a:pt x="976" y="332"/>
                    <a:pt x="1015" y="513"/>
                  </a:cubicBezTo>
                  <a:cubicBezTo>
                    <a:pt x="1071" y="779"/>
                    <a:pt x="862" y="996"/>
                    <a:pt x="628" y="996"/>
                  </a:cubicBezTo>
                  <a:cubicBezTo>
                    <a:pt x="557" y="996"/>
                    <a:pt x="484" y="976"/>
                    <a:pt x="415" y="932"/>
                  </a:cubicBezTo>
                  <a:cubicBezTo>
                    <a:pt x="123" y="742"/>
                    <a:pt x="201" y="293"/>
                    <a:pt x="542" y="215"/>
                  </a:cubicBezTo>
                  <a:cubicBezTo>
                    <a:pt x="571" y="206"/>
                    <a:pt x="600" y="206"/>
                    <a:pt x="630" y="206"/>
                  </a:cubicBezTo>
                  <a:close/>
                  <a:moveTo>
                    <a:pt x="631" y="1"/>
                  </a:moveTo>
                  <a:cubicBezTo>
                    <a:pt x="587" y="1"/>
                    <a:pt x="543" y="6"/>
                    <a:pt x="498" y="16"/>
                  </a:cubicBezTo>
                  <a:cubicBezTo>
                    <a:pt x="201" y="84"/>
                    <a:pt x="1" y="362"/>
                    <a:pt x="35" y="664"/>
                  </a:cubicBezTo>
                  <a:cubicBezTo>
                    <a:pt x="69" y="966"/>
                    <a:pt x="323" y="1200"/>
                    <a:pt x="630" y="1200"/>
                  </a:cubicBezTo>
                  <a:cubicBezTo>
                    <a:pt x="674" y="1200"/>
                    <a:pt x="717" y="1195"/>
                    <a:pt x="756" y="1185"/>
                  </a:cubicBezTo>
                  <a:cubicBezTo>
                    <a:pt x="1083" y="1112"/>
                    <a:pt x="1288" y="795"/>
                    <a:pt x="1215" y="469"/>
                  </a:cubicBezTo>
                  <a:cubicBezTo>
                    <a:pt x="1151" y="191"/>
                    <a:pt x="907" y="1"/>
                    <a:pt x="6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71" name="Google Shape;1671;p42"/>
            <p:cNvSpPr/>
            <p:nvPr/>
          </p:nvSpPr>
          <p:spPr>
            <a:xfrm>
              <a:off x="7086625" y="4291138"/>
              <a:ext cx="32325" cy="29375"/>
            </a:xfrm>
            <a:custGeom>
              <a:avLst/>
              <a:gdLst/>
              <a:ahLst/>
              <a:cxnLst/>
              <a:rect l="l" t="t" r="r" b="b"/>
              <a:pathLst>
                <a:path w="1293" h="1175" extrusionOk="0">
                  <a:moveTo>
                    <a:pt x="640" y="176"/>
                  </a:moveTo>
                  <a:lnTo>
                    <a:pt x="640" y="180"/>
                  </a:lnTo>
                  <a:cubicBezTo>
                    <a:pt x="1112" y="180"/>
                    <a:pt x="1185" y="858"/>
                    <a:pt x="722" y="960"/>
                  </a:cubicBezTo>
                  <a:cubicBezTo>
                    <a:pt x="693" y="967"/>
                    <a:pt x="664" y="970"/>
                    <a:pt x="635" y="970"/>
                  </a:cubicBezTo>
                  <a:cubicBezTo>
                    <a:pt x="454" y="970"/>
                    <a:pt x="292" y="843"/>
                    <a:pt x="254" y="658"/>
                  </a:cubicBezTo>
                  <a:cubicBezTo>
                    <a:pt x="206" y="444"/>
                    <a:pt x="342" y="234"/>
                    <a:pt x="552" y="185"/>
                  </a:cubicBezTo>
                  <a:cubicBezTo>
                    <a:pt x="581" y="180"/>
                    <a:pt x="610" y="176"/>
                    <a:pt x="640" y="176"/>
                  </a:cubicBezTo>
                  <a:close/>
                  <a:moveTo>
                    <a:pt x="646" y="1"/>
                  </a:moveTo>
                  <a:cubicBezTo>
                    <a:pt x="603" y="1"/>
                    <a:pt x="560" y="5"/>
                    <a:pt x="518" y="15"/>
                  </a:cubicBezTo>
                  <a:cubicBezTo>
                    <a:pt x="206" y="83"/>
                    <a:pt x="1" y="385"/>
                    <a:pt x="55" y="702"/>
                  </a:cubicBezTo>
                  <a:cubicBezTo>
                    <a:pt x="89" y="858"/>
                    <a:pt x="181" y="990"/>
                    <a:pt x="318" y="1077"/>
                  </a:cubicBezTo>
                  <a:cubicBezTo>
                    <a:pt x="410" y="1141"/>
                    <a:pt x="523" y="1170"/>
                    <a:pt x="640" y="1175"/>
                  </a:cubicBezTo>
                  <a:cubicBezTo>
                    <a:pt x="683" y="1170"/>
                    <a:pt x="722" y="1165"/>
                    <a:pt x="766" y="1155"/>
                  </a:cubicBezTo>
                  <a:cubicBezTo>
                    <a:pt x="1088" y="1082"/>
                    <a:pt x="1293" y="765"/>
                    <a:pt x="1224" y="444"/>
                  </a:cubicBezTo>
                  <a:cubicBezTo>
                    <a:pt x="1149" y="175"/>
                    <a:pt x="907" y="1"/>
                    <a:pt x="6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72" name="Google Shape;1672;p42"/>
            <p:cNvSpPr/>
            <p:nvPr/>
          </p:nvSpPr>
          <p:spPr>
            <a:xfrm>
              <a:off x="7094425" y="4341863"/>
              <a:ext cx="35000" cy="29950"/>
            </a:xfrm>
            <a:custGeom>
              <a:avLst/>
              <a:gdLst/>
              <a:ahLst/>
              <a:cxnLst/>
              <a:rect l="l" t="t" r="r" b="b"/>
              <a:pathLst>
                <a:path w="1400" h="1198" extrusionOk="0">
                  <a:moveTo>
                    <a:pt x="781" y="203"/>
                  </a:moveTo>
                  <a:cubicBezTo>
                    <a:pt x="966" y="203"/>
                    <a:pt x="1127" y="335"/>
                    <a:pt x="1166" y="515"/>
                  </a:cubicBezTo>
                  <a:cubicBezTo>
                    <a:pt x="1190" y="618"/>
                    <a:pt x="1171" y="725"/>
                    <a:pt x="1112" y="813"/>
                  </a:cubicBezTo>
                  <a:cubicBezTo>
                    <a:pt x="1035" y="935"/>
                    <a:pt x="908" y="996"/>
                    <a:pt x="781" y="996"/>
                  </a:cubicBezTo>
                  <a:cubicBezTo>
                    <a:pt x="659" y="996"/>
                    <a:pt x="535" y="940"/>
                    <a:pt x="454" y="827"/>
                  </a:cubicBezTo>
                  <a:cubicBezTo>
                    <a:pt x="293" y="598"/>
                    <a:pt x="420" y="277"/>
                    <a:pt x="693" y="213"/>
                  </a:cubicBezTo>
                  <a:cubicBezTo>
                    <a:pt x="722" y="208"/>
                    <a:pt x="752" y="203"/>
                    <a:pt x="781" y="203"/>
                  </a:cubicBezTo>
                  <a:close/>
                  <a:moveTo>
                    <a:pt x="777" y="0"/>
                  </a:moveTo>
                  <a:cubicBezTo>
                    <a:pt x="608" y="0"/>
                    <a:pt x="437" y="71"/>
                    <a:pt x="313" y="223"/>
                  </a:cubicBezTo>
                  <a:cubicBezTo>
                    <a:pt x="1" y="618"/>
                    <a:pt x="279" y="1198"/>
                    <a:pt x="781" y="1198"/>
                  </a:cubicBezTo>
                  <a:cubicBezTo>
                    <a:pt x="825" y="1198"/>
                    <a:pt x="869" y="1193"/>
                    <a:pt x="908" y="1183"/>
                  </a:cubicBezTo>
                  <a:cubicBezTo>
                    <a:pt x="1064" y="1149"/>
                    <a:pt x="1200" y="1056"/>
                    <a:pt x="1288" y="920"/>
                  </a:cubicBezTo>
                  <a:cubicBezTo>
                    <a:pt x="1371" y="788"/>
                    <a:pt x="1400" y="628"/>
                    <a:pt x="1366" y="472"/>
                  </a:cubicBezTo>
                  <a:cubicBezTo>
                    <a:pt x="1300" y="172"/>
                    <a:pt x="1041" y="0"/>
                    <a:pt x="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73" name="Google Shape;1673;p42"/>
            <p:cNvSpPr/>
            <p:nvPr/>
          </p:nvSpPr>
          <p:spPr>
            <a:xfrm>
              <a:off x="7105775" y="4393363"/>
              <a:ext cx="36200" cy="30000"/>
            </a:xfrm>
            <a:custGeom>
              <a:avLst/>
              <a:gdLst/>
              <a:ahLst/>
              <a:cxnLst/>
              <a:rect l="l" t="t" r="r" b="b"/>
              <a:pathLst>
                <a:path w="1448" h="1200" extrusionOk="0">
                  <a:moveTo>
                    <a:pt x="757" y="203"/>
                  </a:moveTo>
                  <a:cubicBezTo>
                    <a:pt x="764" y="203"/>
                    <a:pt x="772" y="204"/>
                    <a:pt x="780" y="205"/>
                  </a:cubicBezTo>
                  <a:cubicBezTo>
                    <a:pt x="783" y="205"/>
                    <a:pt x="786" y="205"/>
                    <a:pt x="789" y="205"/>
                  </a:cubicBezTo>
                  <a:cubicBezTo>
                    <a:pt x="995" y="205"/>
                    <a:pt x="1161" y="369"/>
                    <a:pt x="1175" y="571"/>
                  </a:cubicBezTo>
                  <a:cubicBezTo>
                    <a:pt x="1185" y="780"/>
                    <a:pt x="1034" y="961"/>
                    <a:pt x="824" y="985"/>
                  </a:cubicBezTo>
                  <a:cubicBezTo>
                    <a:pt x="806" y="987"/>
                    <a:pt x="789" y="988"/>
                    <a:pt x="773" y="988"/>
                  </a:cubicBezTo>
                  <a:cubicBezTo>
                    <a:pt x="328" y="988"/>
                    <a:pt x="227" y="318"/>
                    <a:pt x="692" y="215"/>
                  </a:cubicBezTo>
                  <a:cubicBezTo>
                    <a:pt x="714" y="208"/>
                    <a:pt x="735" y="203"/>
                    <a:pt x="757" y="203"/>
                  </a:cubicBezTo>
                  <a:close/>
                  <a:moveTo>
                    <a:pt x="779" y="0"/>
                  </a:moveTo>
                  <a:cubicBezTo>
                    <a:pt x="609" y="0"/>
                    <a:pt x="437" y="71"/>
                    <a:pt x="312" y="225"/>
                  </a:cubicBezTo>
                  <a:cubicBezTo>
                    <a:pt x="0" y="615"/>
                    <a:pt x="278" y="1195"/>
                    <a:pt x="780" y="1200"/>
                  </a:cubicBezTo>
                  <a:cubicBezTo>
                    <a:pt x="1165" y="1200"/>
                    <a:pt x="1448" y="844"/>
                    <a:pt x="1365" y="469"/>
                  </a:cubicBezTo>
                  <a:cubicBezTo>
                    <a:pt x="1297" y="170"/>
                    <a:pt x="1041" y="0"/>
                    <a:pt x="77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74" name="Google Shape;1674;p42"/>
            <p:cNvSpPr/>
            <p:nvPr/>
          </p:nvSpPr>
          <p:spPr>
            <a:xfrm>
              <a:off x="7117100" y="4444713"/>
              <a:ext cx="36225" cy="29950"/>
            </a:xfrm>
            <a:custGeom>
              <a:avLst/>
              <a:gdLst/>
              <a:ahLst/>
              <a:cxnLst/>
              <a:rect l="l" t="t" r="r" b="b"/>
              <a:pathLst>
                <a:path w="1449" h="1198" extrusionOk="0">
                  <a:moveTo>
                    <a:pt x="780" y="203"/>
                  </a:moveTo>
                  <a:lnTo>
                    <a:pt x="780" y="208"/>
                  </a:lnTo>
                  <a:cubicBezTo>
                    <a:pt x="858" y="208"/>
                    <a:pt x="932" y="228"/>
                    <a:pt x="995" y="267"/>
                  </a:cubicBezTo>
                  <a:cubicBezTo>
                    <a:pt x="1083" y="325"/>
                    <a:pt x="1146" y="413"/>
                    <a:pt x="1165" y="515"/>
                  </a:cubicBezTo>
                  <a:cubicBezTo>
                    <a:pt x="1214" y="730"/>
                    <a:pt x="1078" y="939"/>
                    <a:pt x="863" y="988"/>
                  </a:cubicBezTo>
                  <a:cubicBezTo>
                    <a:pt x="839" y="993"/>
                    <a:pt x="815" y="995"/>
                    <a:pt x="791" y="995"/>
                  </a:cubicBezTo>
                  <a:cubicBezTo>
                    <a:pt x="609" y="995"/>
                    <a:pt x="444" y="867"/>
                    <a:pt x="405" y="681"/>
                  </a:cubicBezTo>
                  <a:cubicBezTo>
                    <a:pt x="356" y="476"/>
                    <a:pt x="488" y="267"/>
                    <a:pt x="693" y="213"/>
                  </a:cubicBezTo>
                  <a:cubicBezTo>
                    <a:pt x="722" y="208"/>
                    <a:pt x="751" y="203"/>
                    <a:pt x="780" y="203"/>
                  </a:cubicBezTo>
                  <a:close/>
                  <a:moveTo>
                    <a:pt x="778" y="0"/>
                  </a:moveTo>
                  <a:cubicBezTo>
                    <a:pt x="609" y="0"/>
                    <a:pt x="439" y="71"/>
                    <a:pt x="317" y="223"/>
                  </a:cubicBezTo>
                  <a:cubicBezTo>
                    <a:pt x="1" y="618"/>
                    <a:pt x="278" y="1198"/>
                    <a:pt x="780" y="1198"/>
                  </a:cubicBezTo>
                  <a:cubicBezTo>
                    <a:pt x="1165" y="1198"/>
                    <a:pt x="1448" y="847"/>
                    <a:pt x="1365" y="471"/>
                  </a:cubicBezTo>
                  <a:cubicBezTo>
                    <a:pt x="1300" y="171"/>
                    <a:pt x="1041" y="0"/>
                    <a:pt x="77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75" name="Google Shape;1675;p42"/>
            <p:cNvSpPr/>
            <p:nvPr/>
          </p:nvSpPr>
          <p:spPr>
            <a:xfrm>
              <a:off x="7128425" y="4496163"/>
              <a:ext cx="36225" cy="30050"/>
            </a:xfrm>
            <a:custGeom>
              <a:avLst/>
              <a:gdLst/>
              <a:ahLst/>
              <a:cxnLst/>
              <a:rect l="l" t="t" r="r" b="b"/>
              <a:pathLst>
                <a:path w="1449" h="1202" extrusionOk="0">
                  <a:moveTo>
                    <a:pt x="781" y="207"/>
                  </a:moveTo>
                  <a:cubicBezTo>
                    <a:pt x="859" y="207"/>
                    <a:pt x="932" y="227"/>
                    <a:pt x="990" y="266"/>
                  </a:cubicBezTo>
                  <a:cubicBezTo>
                    <a:pt x="1293" y="456"/>
                    <a:pt x="1210" y="909"/>
                    <a:pt x="868" y="987"/>
                  </a:cubicBezTo>
                  <a:cubicBezTo>
                    <a:pt x="837" y="994"/>
                    <a:pt x="807" y="997"/>
                    <a:pt x="777" y="997"/>
                  </a:cubicBezTo>
                  <a:cubicBezTo>
                    <a:pt x="479" y="997"/>
                    <a:pt x="276" y="658"/>
                    <a:pt x="444" y="388"/>
                  </a:cubicBezTo>
                  <a:cubicBezTo>
                    <a:pt x="503" y="300"/>
                    <a:pt x="596" y="236"/>
                    <a:pt x="698" y="217"/>
                  </a:cubicBezTo>
                  <a:cubicBezTo>
                    <a:pt x="722" y="207"/>
                    <a:pt x="751" y="207"/>
                    <a:pt x="781" y="207"/>
                  </a:cubicBezTo>
                  <a:close/>
                  <a:moveTo>
                    <a:pt x="780" y="0"/>
                  </a:moveTo>
                  <a:cubicBezTo>
                    <a:pt x="610" y="0"/>
                    <a:pt x="437" y="72"/>
                    <a:pt x="313" y="227"/>
                  </a:cubicBezTo>
                  <a:cubicBezTo>
                    <a:pt x="1" y="617"/>
                    <a:pt x="279" y="1202"/>
                    <a:pt x="781" y="1202"/>
                  </a:cubicBezTo>
                  <a:cubicBezTo>
                    <a:pt x="1166" y="1202"/>
                    <a:pt x="1449" y="846"/>
                    <a:pt x="1366" y="470"/>
                  </a:cubicBezTo>
                  <a:cubicBezTo>
                    <a:pt x="1301" y="171"/>
                    <a:pt x="1043" y="0"/>
                    <a:pt x="78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76" name="Google Shape;1676;p42"/>
            <p:cNvSpPr/>
            <p:nvPr/>
          </p:nvSpPr>
          <p:spPr>
            <a:xfrm>
              <a:off x="7009375" y="4597963"/>
              <a:ext cx="89350" cy="182075"/>
            </a:xfrm>
            <a:custGeom>
              <a:avLst/>
              <a:gdLst/>
              <a:ahLst/>
              <a:cxnLst/>
              <a:rect l="l" t="t" r="r" b="b"/>
              <a:pathLst>
                <a:path w="3574" h="7283" extrusionOk="0">
                  <a:moveTo>
                    <a:pt x="201" y="0"/>
                  </a:moveTo>
                  <a:lnTo>
                    <a:pt x="1" y="30"/>
                  </a:lnTo>
                  <a:cubicBezTo>
                    <a:pt x="127" y="834"/>
                    <a:pt x="283" y="1643"/>
                    <a:pt x="469" y="2442"/>
                  </a:cubicBezTo>
                  <a:lnTo>
                    <a:pt x="668" y="2394"/>
                  </a:lnTo>
                  <a:cubicBezTo>
                    <a:pt x="488" y="1604"/>
                    <a:pt x="332" y="795"/>
                    <a:pt x="201" y="0"/>
                  </a:cubicBezTo>
                  <a:close/>
                  <a:moveTo>
                    <a:pt x="854" y="3188"/>
                  </a:moveTo>
                  <a:lnTo>
                    <a:pt x="659" y="3237"/>
                  </a:lnTo>
                  <a:cubicBezTo>
                    <a:pt x="707" y="3437"/>
                    <a:pt x="756" y="3632"/>
                    <a:pt x="810" y="3832"/>
                  </a:cubicBezTo>
                  <a:lnTo>
                    <a:pt x="1005" y="3778"/>
                  </a:lnTo>
                  <a:cubicBezTo>
                    <a:pt x="956" y="3583"/>
                    <a:pt x="902" y="3383"/>
                    <a:pt x="854" y="3188"/>
                  </a:cubicBezTo>
                  <a:close/>
                  <a:moveTo>
                    <a:pt x="1907" y="5996"/>
                  </a:moveTo>
                  <a:lnTo>
                    <a:pt x="1746" y="6118"/>
                  </a:lnTo>
                  <a:cubicBezTo>
                    <a:pt x="1916" y="6337"/>
                    <a:pt x="2116" y="6537"/>
                    <a:pt x="2335" y="6712"/>
                  </a:cubicBezTo>
                  <a:lnTo>
                    <a:pt x="2462" y="6552"/>
                  </a:lnTo>
                  <a:cubicBezTo>
                    <a:pt x="2253" y="6391"/>
                    <a:pt x="2067" y="6201"/>
                    <a:pt x="1907" y="5996"/>
                  </a:cubicBezTo>
                  <a:close/>
                  <a:moveTo>
                    <a:pt x="2964" y="6859"/>
                  </a:moveTo>
                  <a:lnTo>
                    <a:pt x="2872" y="7044"/>
                  </a:lnTo>
                  <a:cubicBezTo>
                    <a:pt x="3081" y="7146"/>
                    <a:pt x="3296" y="7224"/>
                    <a:pt x="3520" y="7283"/>
                  </a:cubicBezTo>
                  <a:lnTo>
                    <a:pt x="3574" y="7088"/>
                  </a:lnTo>
                  <a:cubicBezTo>
                    <a:pt x="3364" y="7029"/>
                    <a:pt x="3159" y="6956"/>
                    <a:pt x="2964" y="685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3" name="Google Shape;1683;p43"/>
          <p:cNvSpPr txBox="1">
            <a:spLocks noGrp="1"/>
          </p:cNvSpPr>
          <p:nvPr>
            <p:ph type="body" idx="1"/>
          </p:nvPr>
        </p:nvSpPr>
        <p:spPr>
          <a:xfrm>
            <a:off x="620800" y="1419026"/>
            <a:ext cx="6147300" cy="314604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dirty="0"/>
              <a:t>WHAT IS IT? </a:t>
            </a:r>
            <a:endParaRPr dirty="0"/>
          </a:p>
          <a:p>
            <a:pPr marL="457200" lvl="0" indent="-317500" algn="l" rtl="0">
              <a:lnSpc>
                <a:spcPct val="150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</a:pPr>
            <a:r>
              <a:rPr lang="en" dirty="0"/>
              <a:t>N95 masks cover the nose and mouth and filter airborne particulates and microorganisms</a:t>
            </a:r>
            <a:endParaRPr dirty="0"/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dirty="0"/>
              <a:t>A mask fit test is required to identify which mask size a student needs to be fully protected</a:t>
            </a:r>
          </a:p>
          <a:p>
            <a:pPr marL="13970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" dirty="0"/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-US" sz="1600" b="1" dirty="0"/>
              <a:t>WHERE CAN I GET THIS DONE?</a:t>
            </a:r>
          </a:p>
          <a:p>
            <a:pPr marL="457200" lvl="0" indent="-3175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-US" dirty="0"/>
              <a:t>TFSON Simulation Hub, other agencies</a:t>
            </a:r>
          </a:p>
          <a:p>
            <a:pPr>
              <a:lnSpc>
                <a:spcPct val="150000"/>
              </a:lnSpc>
            </a:pPr>
            <a:r>
              <a:rPr lang="en-US" sz="1400" dirty="0"/>
              <a:t>TFSON Simulation Hub service announcements will be posted to the NARs at Trent U 2023</a:t>
            </a:r>
          </a:p>
          <a:p>
            <a:pPr marL="13970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  <a:p>
            <a:pPr marL="13970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lang="en-US" dirty="0"/>
          </a:p>
        </p:txBody>
      </p:sp>
      <p:sp>
        <p:nvSpPr>
          <p:cNvPr id="1682" name="Google Shape;1682;p43"/>
          <p:cNvSpPr txBox="1">
            <a:spLocks noGrp="1"/>
          </p:cNvSpPr>
          <p:nvPr>
            <p:ph type="title"/>
          </p:nvPr>
        </p:nvSpPr>
        <p:spPr>
          <a:xfrm>
            <a:off x="568550" y="65075"/>
            <a:ext cx="7854600" cy="104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 dirty="0"/>
              <a:t>MASK FIT </a:t>
            </a:r>
            <a:r>
              <a:rPr lang="en" sz="3400" dirty="0">
                <a:solidFill>
                  <a:schemeClr val="dk2"/>
                </a:solidFill>
              </a:rPr>
              <a:t>TESTING</a:t>
            </a:r>
            <a:r>
              <a:rPr lang="en" dirty="0">
                <a:solidFill>
                  <a:schemeClr val="dk2"/>
                </a:solidFill>
              </a:rPr>
              <a:t> </a:t>
            </a:r>
            <a:endParaRPr dirty="0">
              <a:solidFill>
                <a:schemeClr val="dk2"/>
              </a:solidFill>
            </a:endParaRPr>
          </a:p>
        </p:txBody>
      </p:sp>
      <p:grpSp>
        <p:nvGrpSpPr>
          <p:cNvPr id="1684" name="Google Shape;1684;p43"/>
          <p:cNvGrpSpPr/>
          <p:nvPr/>
        </p:nvGrpSpPr>
        <p:grpSpPr>
          <a:xfrm>
            <a:off x="8013242" y="1709268"/>
            <a:ext cx="502368" cy="313612"/>
            <a:chOff x="8068696" y="916317"/>
            <a:chExt cx="317452" cy="198175"/>
          </a:xfrm>
        </p:grpSpPr>
        <p:sp>
          <p:nvSpPr>
            <p:cNvPr id="1685" name="Google Shape;1685;p43"/>
            <p:cNvSpPr/>
            <p:nvPr/>
          </p:nvSpPr>
          <p:spPr>
            <a:xfrm rot="860262">
              <a:off x="8087475" y="937160"/>
              <a:ext cx="152970" cy="99525"/>
            </a:xfrm>
            <a:custGeom>
              <a:avLst/>
              <a:gdLst/>
              <a:ahLst/>
              <a:cxnLst/>
              <a:rect l="l" t="t" r="r" b="b"/>
              <a:pathLst>
                <a:path w="4880" h="3175" extrusionOk="0">
                  <a:moveTo>
                    <a:pt x="1362" y="1"/>
                  </a:moveTo>
                  <a:cubicBezTo>
                    <a:pt x="789" y="1"/>
                    <a:pt x="275" y="398"/>
                    <a:pt x="147" y="981"/>
                  </a:cubicBezTo>
                  <a:cubicBezTo>
                    <a:pt x="1" y="1668"/>
                    <a:pt x="444" y="2346"/>
                    <a:pt x="1136" y="2477"/>
                  </a:cubicBezTo>
                  <a:lnTo>
                    <a:pt x="4349" y="3174"/>
                  </a:lnTo>
                  <a:lnTo>
                    <a:pt x="4880" y="737"/>
                  </a:lnTo>
                  <a:lnTo>
                    <a:pt x="1673" y="40"/>
                  </a:lnTo>
                  <a:cubicBezTo>
                    <a:pt x="1568" y="14"/>
                    <a:pt x="1464" y="1"/>
                    <a:pt x="136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86" name="Google Shape;1686;p43"/>
            <p:cNvSpPr/>
            <p:nvPr/>
          </p:nvSpPr>
          <p:spPr>
            <a:xfrm rot="860262">
              <a:off x="8213787" y="992984"/>
              <a:ext cx="150525" cy="99963"/>
            </a:xfrm>
            <a:custGeom>
              <a:avLst/>
              <a:gdLst/>
              <a:ahLst/>
              <a:cxnLst/>
              <a:rect l="l" t="t" r="r" b="b"/>
              <a:pathLst>
                <a:path w="4802" h="3189" extrusionOk="0">
                  <a:moveTo>
                    <a:pt x="532" y="0"/>
                  </a:moveTo>
                  <a:lnTo>
                    <a:pt x="1" y="2442"/>
                  </a:lnTo>
                  <a:lnTo>
                    <a:pt x="3296" y="3159"/>
                  </a:lnTo>
                  <a:cubicBezTo>
                    <a:pt x="3383" y="3178"/>
                    <a:pt x="3472" y="3188"/>
                    <a:pt x="3561" y="3188"/>
                  </a:cubicBezTo>
                  <a:cubicBezTo>
                    <a:pt x="3650" y="3188"/>
                    <a:pt x="3739" y="3178"/>
                    <a:pt x="3827" y="3159"/>
                  </a:cubicBezTo>
                  <a:lnTo>
                    <a:pt x="3827" y="3154"/>
                  </a:lnTo>
                  <a:cubicBezTo>
                    <a:pt x="4397" y="3027"/>
                    <a:pt x="4802" y="2520"/>
                    <a:pt x="4802" y="1935"/>
                  </a:cubicBezTo>
                  <a:cubicBezTo>
                    <a:pt x="4802" y="1350"/>
                    <a:pt x="4397" y="844"/>
                    <a:pt x="3827" y="717"/>
                  </a:cubicBezTo>
                  <a:lnTo>
                    <a:pt x="53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87" name="Google Shape;1687;p43"/>
            <p:cNvSpPr/>
            <p:nvPr/>
          </p:nvSpPr>
          <p:spPr>
            <a:xfrm rot="860262">
              <a:off x="8080110" y="950784"/>
              <a:ext cx="294624" cy="129241"/>
            </a:xfrm>
            <a:custGeom>
              <a:avLst/>
              <a:gdLst/>
              <a:ahLst/>
              <a:cxnLst/>
              <a:rect l="l" t="t" r="r" b="b"/>
              <a:pathLst>
                <a:path w="9399" h="4123" extrusionOk="0">
                  <a:moveTo>
                    <a:pt x="1450" y="200"/>
                  </a:moveTo>
                  <a:cubicBezTo>
                    <a:pt x="1539" y="200"/>
                    <a:pt x="1630" y="211"/>
                    <a:pt x="1721" y="233"/>
                  </a:cubicBezTo>
                  <a:lnTo>
                    <a:pt x="8223" y="1651"/>
                  </a:lnTo>
                  <a:cubicBezTo>
                    <a:pt x="8750" y="1763"/>
                    <a:pt x="9125" y="2231"/>
                    <a:pt x="9125" y="2767"/>
                  </a:cubicBezTo>
                  <a:cubicBezTo>
                    <a:pt x="9125" y="3308"/>
                    <a:pt x="8750" y="3776"/>
                    <a:pt x="8223" y="3888"/>
                  </a:cubicBezTo>
                  <a:cubicBezTo>
                    <a:pt x="8143" y="3906"/>
                    <a:pt x="8061" y="3914"/>
                    <a:pt x="7980" y="3914"/>
                  </a:cubicBezTo>
                  <a:cubicBezTo>
                    <a:pt x="7898" y="3914"/>
                    <a:pt x="7816" y="3906"/>
                    <a:pt x="7736" y="3888"/>
                  </a:cubicBezTo>
                  <a:lnTo>
                    <a:pt x="4441" y="3172"/>
                  </a:lnTo>
                  <a:lnTo>
                    <a:pt x="1234" y="2470"/>
                  </a:lnTo>
                  <a:cubicBezTo>
                    <a:pt x="605" y="2348"/>
                    <a:pt x="196" y="1729"/>
                    <a:pt x="332" y="1100"/>
                  </a:cubicBezTo>
                  <a:cubicBezTo>
                    <a:pt x="449" y="563"/>
                    <a:pt x="925" y="200"/>
                    <a:pt x="1450" y="200"/>
                  </a:cubicBezTo>
                  <a:close/>
                  <a:moveTo>
                    <a:pt x="1475" y="1"/>
                  </a:moveTo>
                  <a:cubicBezTo>
                    <a:pt x="855" y="1"/>
                    <a:pt x="297" y="433"/>
                    <a:pt x="161" y="1061"/>
                  </a:cubicBezTo>
                  <a:cubicBezTo>
                    <a:pt x="1" y="1793"/>
                    <a:pt x="464" y="2509"/>
                    <a:pt x="1190" y="2670"/>
                  </a:cubicBezTo>
                  <a:lnTo>
                    <a:pt x="7692" y="4088"/>
                  </a:lnTo>
                  <a:cubicBezTo>
                    <a:pt x="7790" y="4108"/>
                    <a:pt x="7887" y="4122"/>
                    <a:pt x="7985" y="4122"/>
                  </a:cubicBezTo>
                  <a:cubicBezTo>
                    <a:pt x="8672" y="4122"/>
                    <a:pt x="9252" y="3601"/>
                    <a:pt x="9325" y="2914"/>
                  </a:cubicBezTo>
                  <a:cubicBezTo>
                    <a:pt x="9398" y="2226"/>
                    <a:pt x="8945" y="1598"/>
                    <a:pt x="8267" y="1451"/>
                  </a:cubicBezTo>
                  <a:lnTo>
                    <a:pt x="1765" y="33"/>
                  </a:lnTo>
                  <a:cubicBezTo>
                    <a:pt x="1668" y="11"/>
                    <a:pt x="1570" y="1"/>
                    <a:pt x="14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88" name="Google Shape;1688;p43"/>
            <p:cNvSpPr/>
            <p:nvPr/>
          </p:nvSpPr>
          <p:spPr>
            <a:xfrm rot="860262">
              <a:off x="8215727" y="976172"/>
              <a:ext cx="22946" cy="77802"/>
            </a:xfrm>
            <a:custGeom>
              <a:avLst/>
              <a:gdLst/>
              <a:ahLst/>
              <a:cxnLst/>
              <a:rect l="l" t="t" r="r" b="b"/>
              <a:pathLst>
                <a:path w="732" h="2482" extrusionOk="0">
                  <a:moveTo>
                    <a:pt x="536" y="1"/>
                  </a:moveTo>
                  <a:lnTo>
                    <a:pt x="0" y="2438"/>
                  </a:lnTo>
                  <a:lnTo>
                    <a:pt x="200" y="2482"/>
                  </a:lnTo>
                  <a:lnTo>
                    <a:pt x="731" y="45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1689" name="Google Shape;1689;p43"/>
          <p:cNvGrpSpPr/>
          <p:nvPr/>
        </p:nvGrpSpPr>
        <p:grpSpPr>
          <a:xfrm rot="-1531919">
            <a:off x="7074384" y="1570274"/>
            <a:ext cx="364909" cy="496355"/>
            <a:chOff x="6048053" y="559915"/>
            <a:chExt cx="230584" cy="313643"/>
          </a:xfrm>
        </p:grpSpPr>
        <p:sp>
          <p:nvSpPr>
            <p:cNvPr id="1690" name="Google Shape;1690;p43"/>
            <p:cNvSpPr/>
            <p:nvPr/>
          </p:nvSpPr>
          <p:spPr>
            <a:xfrm rot="860262">
              <a:off x="6109534" y="707904"/>
              <a:ext cx="115699" cy="150118"/>
            </a:xfrm>
            <a:custGeom>
              <a:avLst/>
              <a:gdLst/>
              <a:ahLst/>
              <a:cxnLst/>
              <a:rect l="l" t="t" r="r" b="b"/>
              <a:pathLst>
                <a:path w="3691" h="4789" extrusionOk="0">
                  <a:moveTo>
                    <a:pt x="2355" y="1"/>
                  </a:moveTo>
                  <a:lnTo>
                    <a:pt x="1" y="829"/>
                  </a:lnTo>
                  <a:lnTo>
                    <a:pt x="1088" y="3925"/>
                  </a:lnTo>
                  <a:cubicBezTo>
                    <a:pt x="1258" y="4455"/>
                    <a:pt x="1751" y="4789"/>
                    <a:pt x="2277" y="4789"/>
                  </a:cubicBezTo>
                  <a:cubicBezTo>
                    <a:pt x="2413" y="4789"/>
                    <a:pt x="2551" y="4766"/>
                    <a:pt x="2687" y="4719"/>
                  </a:cubicBezTo>
                  <a:cubicBezTo>
                    <a:pt x="3349" y="4485"/>
                    <a:pt x="3691" y="3754"/>
                    <a:pt x="3442" y="3101"/>
                  </a:cubicBezTo>
                  <a:lnTo>
                    <a:pt x="235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91" name="Google Shape;1691;p43"/>
            <p:cNvSpPr/>
            <p:nvPr/>
          </p:nvSpPr>
          <p:spPr>
            <a:xfrm rot="860262">
              <a:off x="6099646" y="575415"/>
              <a:ext cx="116013" cy="151998"/>
            </a:xfrm>
            <a:custGeom>
              <a:avLst/>
              <a:gdLst/>
              <a:ahLst/>
              <a:cxnLst/>
              <a:rect l="l" t="t" r="r" b="b"/>
              <a:pathLst>
                <a:path w="3701" h="4849" extrusionOk="0">
                  <a:moveTo>
                    <a:pt x="1403" y="1"/>
                  </a:moveTo>
                  <a:cubicBezTo>
                    <a:pt x="1266" y="1"/>
                    <a:pt x="1127" y="24"/>
                    <a:pt x="990" y="72"/>
                  </a:cubicBezTo>
                  <a:cubicBezTo>
                    <a:pt x="342" y="301"/>
                    <a:pt x="0" y="1012"/>
                    <a:pt x="230" y="1666"/>
                  </a:cubicBezTo>
                  <a:lnTo>
                    <a:pt x="1346" y="4848"/>
                  </a:lnTo>
                  <a:lnTo>
                    <a:pt x="3700" y="4020"/>
                  </a:lnTo>
                  <a:lnTo>
                    <a:pt x="2584" y="837"/>
                  </a:lnTo>
                  <a:cubicBezTo>
                    <a:pt x="2403" y="325"/>
                    <a:pt x="1920" y="1"/>
                    <a:pt x="14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92" name="Google Shape;1692;p43"/>
            <p:cNvSpPr/>
            <p:nvPr/>
          </p:nvSpPr>
          <p:spPr>
            <a:xfrm rot="860262">
              <a:off x="6080293" y="576101"/>
              <a:ext cx="166104" cy="281271"/>
            </a:xfrm>
            <a:custGeom>
              <a:avLst/>
              <a:gdLst/>
              <a:ahLst/>
              <a:cxnLst/>
              <a:rect l="l" t="t" r="r" b="b"/>
              <a:pathLst>
                <a:path w="5299" h="8973" extrusionOk="0">
                  <a:moveTo>
                    <a:pt x="1511" y="194"/>
                  </a:moveTo>
                  <a:cubicBezTo>
                    <a:pt x="1999" y="194"/>
                    <a:pt x="2433" y="501"/>
                    <a:pt x="2593" y="959"/>
                  </a:cubicBezTo>
                  <a:lnTo>
                    <a:pt x="4797" y="7242"/>
                  </a:lnTo>
                  <a:cubicBezTo>
                    <a:pt x="5006" y="7842"/>
                    <a:pt x="4694" y="8495"/>
                    <a:pt x="4095" y="8704"/>
                  </a:cubicBezTo>
                  <a:cubicBezTo>
                    <a:pt x="3969" y="8748"/>
                    <a:pt x="3841" y="8769"/>
                    <a:pt x="3715" y="8769"/>
                  </a:cubicBezTo>
                  <a:cubicBezTo>
                    <a:pt x="3241" y="8769"/>
                    <a:pt x="2798" y="8473"/>
                    <a:pt x="2632" y="8002"/>
                  </a:cubicBezTo>
                  <a:lnTo>
                    <a:pt x="429" y="1719"/>
                  </a:lnTo>
                  <a:cubicBezTo>
                    <a:pt x="327" y="1432"/>
                    <a:pt x="346" y="1115"/>
                    <a:pt x="478" y="842"/>
                  </a:cubicBezTo>
                  <a:cubicBezTo>
                    <a:pt x="668" y="447"/>
                    <a:pt x="1073" y="194"/>
                    <a:pt x="1511" y="194"/>
                  </a:cubicBezTo>
                  <a:close/>
                  <a:moveTo>
                    <a:pt x="1516" y="1"/>
                  </a:moveTo>
                  <a:cubicBezTo>
                    <a:pt x="1368" y="1"/>
                    <a:pt x="1216" y="25"/>
                    <a:pt x="1068" y="77"/>
                  </a:cubicBezTo>
                  <a:cubicBezTo>
                    <a:pt x="371" y="321"/>
                    <a:pt x="0" y="1086"/>
                    <a:pt x="239" y="1788"/>
                  </a:cubicBezTo>
                  <a:lnTo>
                    <a:pt x="2442" y="8066"/>
                  </a:lnTo>
                  <a:cubicBezTo>
                    <a:pt x="2632" y="8607"/>
                    <a:pt x="3144" y="8968"/>
                    <a:pt x="3719" y="8972"/>
                  </a:cubicBezTo>
                  <a:cubicBezTo>
                    <a:pt x="4650" y="8968"/>
                    <a:pt x="5299" y="8051"/>
                    <a:pt x="4992" y="7174"/>
                  </a:cubicBezTo>
                  <a:lnTo>
                    <a:pt x="2788" y="891"/>
                  </a:lnTo>
                  <a:cubicBezTo>
                    <a:pt x="2588" y="341"/>
                    <a:pt x="2070" y="1"/>
                    <a:pt x="15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93" name="Google Shape;1693;p43"/>
            <p:cNvSpPr/>
            <p:nvPr/>
          </p:nvSpPr>
          <p:spPr>
            <a:xfrm rot="860262">
              <a:off x="6124412" y="702044"/>
              <a:ext cx="75984" cy="31817"/>
            </a:xfrm>
            <a:custGeom>
              <a:avLst/>
              <a:gdLst/>
              <a:ahLst/>
              <a:cxnLst/>
              <a:rect l="l" t="t" r="r" b="b"/>
              <a:pathLst>
                <a:path w="2424" h="1015" extrusionOk="0">
                  <a:moveTo>
                    <a:pt x="2360" y="1"/>
                  </a:moveTo>
                  <a:lnTo>
                    <a:pt x="1" y="825"/>
                  </a:lnTo>
                  <a:lnTo>
                    <a:pt x="69" y="1015"/>
                  </a:lnTo>
                  <a:lnTo>
                    <a:pt x="2423" y="191"/>
                  </a:lnTo>
                  <a:lnTo>
                    <a:pt x="236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1694" name="Google Shape;1694;p43"/>
          <p:cNvGrpSpPr/>
          <p:nvPr/>
        </p:nvGrpSpPr>
        <p:grpSpPr>
          <a:xfrm rot="-597780">
            <a:off x="6894338" y="2193666"/>
            <a:ext cx="1570160" cy="1596188"/>
            <a:chOff x="6184800" y="1540902"/>
            <a:chExt cx="370761" cy="319108"/>
          </a:xfrm>
        </p:grpSpPr>
        <p:sp>
          <p:nvSpPr>
            <p:cNvPr id="1695" name="Google Shape;1695;p43"/>
            <p:cNvSpPr/>
            <p:nvPr/>
          </p:nvSpPr>
          <p:spPr>
            <a:xfrm>
              <a:off x="6392695" y="1636485"/>
              <a:ext cx="156975" cy="217975"/>
            </a:xfrm>
            <a:custGeom>
              <a:avLst/>
              <a:gdLst/>
              <a:ahLst/>
              <a:cxnLst/>
              <a:rect l="l" t="t" r="r" b="b"/>
              <a:pathLst>
                <a:path w="5996" h="8326" extrusionOk="0">
                  <a:moveTo>
                    <a:pt x="2421" y="0"/>
                  </a:moveTo>
                  <a:cubicBezTo>
                    <a:pt x="1686" y="0"/>
                    <a:pt x="524" y="567"/>
                    <a:pt x="461" y="1297"/>
                  </a:cubicBezTo>
                  <a:lnTo>
                    <a:pt x="370" y="2374"/>
                  </a:lnTo>
                  <a:cubicBezTo>
                    <a:pt x="807" y="2873"/>
                    <a:pt x="1437" y="3368"/>
                    <a:pt x="2234" y="3378"/>
                  </a:cubicBezTo>
                  <a:lnTo>
                    <a:pt x="2215" y="4617"/>
                  </a:lnTo>
                  <a:lnTo>
                    <a:pt x="2224" y="4622"/>
                  </a:lnTo>
                  <a:lnTo>
                    <a:pt x="2220" y="4622"/>
                  </a:lnTo>
                  <a:cubicBezTo>
                    <a:pt x="1432" y="4612"/>
                    <a:pt x="774" y="4319"/>
                    <a:pt x="245" y="3935"/>
                  </a:cubicBezTo>
                  <a:lnTo>
                    <a:pt x="96" y="6308"/>
                  </a:lnTo>
                  <a:cubicBezTo>
                    <a:pt x="0" y="7394"/>
                    <a:pt x="860" y="8326"/>
                    <a:pt x="1951" y="8326"/>
                  </a:cubicBezTo>
                  <a:lnTo>
                    <a:pt x="5424" y="8326"/>
                  </a:lnTo>
                  <a:cubicBezTo>
                    <a:pt x="5746" y="8326"/>
                    <a:pt x="5996" y="8042"/>
                    <a:pt x="5952" y="7720"/>
                  </a:cubicBezTo>
                  <a:cubicBezTo>
                    <a:pt x="5534" y="4564"/>
                    <a:pt x="5131" y="1514"/>
                    <a:pt x="3200" y="236"/>
                  </a:cubicBezTo>
                  <a:cubicBezTo>
                    <a:pt x="2969" y="82"/>
                    <a:pt x="2700" y="0"/>
                    <a:pt x="242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96" name="Google Shape;1696;p43"/>
            <p:cNvSpPr/>
            <p:nvPr/>
          </p:nvSpPr>
          <p:spPr>
            <a:xfrm>
              <a:off x="6438850" y="1636485"/>
              <a:ext cx="110689" cy="217975"/>
            </a:xfrm>
            <a:custGeom>
              <a:avLst/>
              <a:gdLst/>
              <a:ahLst/>
              <a:cxnLst/>
              <a:rect l="l" t="t" r="r" b="b"/>
              <a:pathLst>
                <a:path w="4228" h="8326" extrusionOk="0">
                  <a:moveTo>
                    <a:pt x="654" y="0"/>
                  </a:moveTo>
                  <a:cubicBezTo>
                    <a:pt x="433" y="5"/>
                    <a:pt x="212" y="44"/>
                    <a:pt x="0" y="116"/>
                  </a:cubicBezTo>
                  <a:cubicBezTo>
                    <a:pt x="77" y="149"/>
                    <a:pt x="154" y="193"/>
                    <a:pt x="226" y="236"/>
                  </a:cubicBezTo>
                  <a:cubicBezTo>
                    <a:pt x="2152" y="1514"/>
                    <a:pt x="2556" y="4564"/>
                    <a:pt x="2974" y="7720"/>
                  </a:cubicBezTo>
                  <a:cubicBezTo>
                    <a:pt x="3022" y="8038"/>
                    <a:pt x="2772" y="8326"/>
                    <a:pt x="2445" y="8326"/>
                  </a:cubicBezTo>
                  <a:lnTo>
                    <a:pt x="3646" y="8326"/>
                  </a:lnTo>
                  <a:cubicBezTo>
                    <a:pt x="3649" y="8326"/>
                    <a:pt x="3652" y="8326"/>
                    <a:pt x="3655" y="8326"/>
                  </a:cubicBezTo>
                  <a:cubicBezTo>
                    <a:pt x="3977" y="8326"/>
                    <a:pt x="4227" y="8040"/>
                    <a:pt x="4185" y="7720"/>
                  </a:cubicBezTo>
                  <a:cubicBezTo>
                    <a:pt x="3767" y="4569"/>
                    <a:pt x="3363" y="1514"/>
                    <a:pt x="1432" y="236"/>
                  </a:cubicBezTo>
                  <a:cubicBezTo>
                    <a:pt x="1201" y="87"/>
                    <a:pt x="932" y="5"/>
                    <a:pt x="65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97" name="Google Shape;1697;p43"/>
            <p:cNvSpPr/>
            <p:nvPr/>
          </p:nvSpPr>
          <p:spPr>
            <a:xfrm>
              <a:off x="6190455" y="1636485"/>
              <a:ext cx="156975" cy="217975"/>
            </a:xfrm>
            <a:custGeom>
              <a:avLst/>
              <a:gdLst/>
              <a:ahLst/>
              <a:cxnLst/>
              <a:rect l="l" t="t" r="r" b="b"/>
              <a:pathLst>
                <a:path w="5996" h="8326" extrusionOk="0">
                  <a:moveTo>
                    <a:pt x="3574" y="0"/>
                  </a:moveTo>
                  <a:cubicBezTo>
                    <a:pt x="3296" y="0"/>
                    <a:pt x="3027" y="82"/>
                    <a:pt x="2796" y="236"/>
                  </a:cubicBezTo>
                  <a:cubicBezTo>
                    <a:pt x="865" y="1514"/>
                    <a:pt x="461" y="4564"/>
                    <a:pt x="43" y="7720"/>
                  </a:cubicBezTo>
                  <a:cubicBezTo>
                    <a:pt x="0" y="8042"/>
                    <a:pt x="250" y="8326"/>
                    <a:pt x="572" y="8326"/>
                  </a:cubicBezTo>
                  <a:lnTo>
                    <a:pt x="4045" y="8326"/>
                  </a:lnTo>
                  <a:cubicBezTo>
                    <a:pt x="5136" y="8326"/>
                    <a:pt x="5996" y="7394"/>
                    <a:pt x="5904" y="6308"/>
                  </a:cubicBezTo>
                  <a:lnTo>
                    <a:pt x="5751" y="3935"/>
                  </a:lnTo>
                  <a:cubicBezTo>
                    <a:pt x="5217" y="4319"/>
                    <a:pt x="4559" y="4612"/>
                    <a:pt x="3771" y="4622"/>
                  </a:cubicBezTo>
                  <a:lnTo>
                    <a:pt x="3767" y="4622"/>
                  </a:lnTo>
                  <a:lnTo>
                    <a:pt x="3781" y="4617"/>
                  </a:lnTo>
                  <a:lnTo>
                    <a:pt x="3762" y="3378"/>
                  </a:lnTo>
                  <a:cubicBezTo>
                    <a:pt x="4559" y="3368"/>
                    <a:pt x="5189" y="2873"/>
                    <a:pt x="5626" y="2374"/>
                  </a:cubicBezTo>
                  <a:lnTo>
                    <a:pt x="5534" y="1297"/>
                  </a:lnTo>
                  <a:cubicBezTo>
                    <a:pt x="5472" y="567"/>
                    <a:pt x="4309" y="0"/>
                    <a:pt x="357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98" name="Google Shape;1698;p43"/>
            <p:cNvSpPr/>
            <p:nvPr/>
          </p:nvSpPr>
          <p:spPr>
            <a:xfrm>
              <a:off x="6190455" y="1636485"/>
              <a:ext cx="110820" cy="217975"/>
            </a:xfrm>
            <a:custGeom>
              <a:avLst/>
              <a:gdLst/>
              <a:ahLst/>
              <a:cxnLst/>
              <a:rect l="l" t="t" r="r" b="b"/>
              <a:pathLst>
                <a:path w="4233" h="8326" extrusionOk="0">
                  <a:moveTo>
                    <a:pt x="3579" y="0"/>
                  </a:moveTo>
                  <a:cubicBezTo>
                    <a:pt x="3301" y="0"/>
                    <a:pt x="3032" y="87"/>
                    <a:pt x="2796" y="236"/>
                  </a:cubicBezTo>
                  <a:cubicBezTo>
                    <a:pt x="870" y="1514"/>
                    <a:pt x="466" y="4569"/>
                    <a:pt x="48" y="7720"/>
                  </a:cubicBezTo>
                  <a:cubicBezTo>
                    <a:pt x="1" y="8044"/>
                    <a:pt x="251" y="8326"/>
                    <a:pt x="573" y="8326"/>
                  </a:cubicBezTo>
                  <a:cubicBezTo>
                    <a:pt x="576" y="8326"/>
                    <a:pt x="579" y="8326"/>
                    <a:pt x="581" y="8326"/>
                  </a:cubicBezTo>
                  <a:lnTo>
                    <a:pt x="1782" y="8326"/>
                  </a:lnTo>
                  <a:cubicBezTo>
                    <a:pt x="1461" y="8326"/>
                    <a:pt x="1211" y="8038"/>
                    <a:pt x="1254" y="7720"/>
                  </a:cubicBezTo>
                  <a:cubicBezTo>
                    <a:pt x="1677" y="4564"/>
                    <a:pt x="2076" y="1514"/>
                    <a:pt x="4007" y="236"/>
                  </a:cubicBezTo>
                  <a:cubicBezTo>
                    <a:pt x="4079" y="193"/>
                    <a:pt x="4151" y="149"/>
                    <a:pt x="4233" y="116"/>
                  </a:cubicBezTo>
                  <a:cubicBezTo>
                    <a:pt x="4021" y="44"/>
                    <a:pt x="3800" y="5"/>
                    <a:pt x="357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699" name="Google Shape;1699;p43"/>
            <p:cNvSpPr/>
            <p:nvPr/>
          </p:nvSpPr>
          <p:spPr>
            <a:xfrm>
              <a:off x="6274964" y="1709684"/>
              <a:ext cx="27698" cy="63277"/>
            </a:xfrm>
            <a:custGeom>
              <a:avLst/>
              <a:gdLst/>
              <a:ahLst/>
              <a:cxnLst/>
              <a:rect l="l" t="t" r="r" b="b"/>
              <a:pathLst>
                <a:path w="1058" h="2417" extrusionOk="0">
                  <a:moveTo>
                    <a:pt x="529" y="0"/>
                  </a:moveTo>
                  <a:cubicBezTo>
                    <a:pt x="236" y="0"/>
                    <a:pt x="1" y="538"/>
                    <a:pt x="1" y="1206"/>
                  </a:cubicBezTo>
                  <a:cubicBezTo>
                    <a:pt x="1" y="1874"/>
                    <a:pt x="236" y="2417"/>
                    <a:pt x="529" y="2417"/>
                  </a:cubicBezTo>
                  <a:cubicBezTo>
                    <a:pt x="822" y="2417"/>
                    <a:pt x="1057" y="1874"/>
                    <a:pt x="1057" y="1206"/>
                  </a:cubicBezTo>
                  <a:cubicBezTo>
                    <a:pt x="1057" y="538"/>
                    <a:pt x="822" y="0"/>
                    <a:pt x="52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00" name="Google Shape;1700;p43"/>
            <p:cNvSpPr/>
            <p:nvPr/>
          </p:nvSpPr>
          <p:spPr>
            <a:xfrm>
              <a:off x="6437332" y="1709684"/>
              <a:ext cx="27829" cy="63277"/>
            </a:xfrm>
            <a:custGeom>
              <a:avLst/>
              <a:gdLst/>
              <a:ahLst/>
              <a:cxnLst/>
              <a:rect l="l" t="t" r="r" b="b"/>
              <a:pathLst>
                <a:path w="1063" h="2417" extrusionOk="0">
                  <a:moveTo>
                    <a:pt x="529" y="0"/>
                  </a:moveTo>
                  <a:cubicBezTo>
                    <a:pt x="236" y="0"/>
                    <a:pt x="1" y="538"/>
                    <a:pt x="1" y="1206"/>
                  </a:cubicBezTo>
                  <a:cubicBezTo>
                    <a:pt x="1" y="1874"/>
                    <a:pt x="236" y="2417"/>
                    <a:pt x="529" y="2417"/>
                  </a:cubicBezTo>
                  <a:cubicBezTo>
                    <a:pt x="822" y="2417"/>
                    <a:pt x="1062" y="1874"/>
                    <a:pt x="1062" y="1206"/>
                  </a:cubicBezTo>
                  <a:cubicBezTo>
                    <a:pt x="1062" y="538"/>
                    <a:pt x="822" y="0"/>
                    <a:pt x="52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01" name="Google Shape;1701;p43"/>
            <p:cNvSpPr/>
            <p:nvPr/>
          </p:nvSpPr>
          <p:spPr>
            <a:xfrm>
              <a:off x="6288054" y="1546295"/>
              <a:ext cx="163128" cy="211194"/>
            </a:xfrm>
            <a:custGeom>
              <a:avLst/>
              <a:gdLst/>
              <a:ahLst/>
              <a:cxnLst/>
              <a:rect l="l" t="t" r="r" b="b"/>
              <a:pathLst>
                <a:path w="6231" h="8067" extrusionOk="0">
                  <a:moveTo>
                    <a:pt x="2498" y="1"/>
                  </a:moveTo>
                  <a:lnTo>
                    <a:pt x="2498" y="4642"/>
                  </a:lnTo>
                  <a:cubicBezTo>
                    <a:pt x="2498" y="4829"/>
                    <a:pt x="2445" y="5012"/>
                    <a:pt x="2349" y="5170"/>
                  </a:cubicBezTo>
                  <a:cubicBezTo>
                    <a:pt x="2205" y="5405"/>
                    <a:pt x="2042" y="5626"/>
                    <a:pt x="1859" y="5833"/>
                  </a:cubicBezTo>
                  <a:cubicBezTo>
                    <a:pt x="1288" y="6482"/>
                    <a:pt x="658" y="6823"/>
                    <a:pt x="0" y="6827"/>
                  </a:cubicBezTo>
                  <a:lnTo>
                    <a:pt x="5" y="8067"/>
                  </a:lnTo>
                  <a:lnTo>
                    <a:pt x="15" y="8067"/>
                  </a:lnTo>
                  <a:cubicBezTo>
                    <a:pt x="1168" y="8048"/>
                    <a:pt x="2042" y="7442"/>
                    <a:pt x="2647" y="6799"/>
                  </a:cubicBezTo>
                  <a:cubicBezTo>
                    <a:pt x="2774" y="6667"/>
                    <a:pt x="2944" y="6600"/>
                    <a:pt x="3113" y="6600"/>
                  </a:cubicBezTo>
                  <a:cubicBezTo>
                    <a:pt x="3281" y="6600"/>
                    <a:pt x="3449" y="6667"/>
                    <a:pt x="3574" y="6799"/>
                  </a:cubicBezTo>
                  <a:cubicBezTo>
                    <a:pt x="4180" y="7442"/>
                    <a:pt x="5059" y="8048"/>
                    <a:pt x="6212" y="8067"/>
                  </a:cubicBezTo>
                  <a:lnTo>
                    <a:pt x="6217" y="8067"/>
                  </a:lnTo>
                  <a:lnTo>
                    <a:pt x="6231" y="6832"/>
                  </a:lnTo>
                  <a:cubicBezTo>
                    <a:pt x="5059" y="6818"/>
                    <a:pt x="4247" y="5756"/>
                    <a:pt x="3887" y="5170"/>
                  </a:cubicBezTo>
                  <a:cubicBezTo>
                    <a:pt x="3791" y="5012"/>
                    <a:pt x="3738" y="4829"/>
                    <a:pt x="3738" y="4642"/>
                  </a:cubicBezTo>
                  <a:lnTo>
                    <a:pt x="3738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02" name="Google Shape;1702;p43"/>
            <p:cNvSpPr/>
            <p:nvPr/>
          </p:nvSpPr>
          <p:spPr>
            <a:xfrm>
              <a:off x="6272084" y="1713611"/>
              <a:ext cx="196088" cy="146137"/>
            </a:xfrm>
            <a:custGeom>
              <a:avLst/>
              <a:gdLst/>
              <a:ahLst/>
              <a:cxnLst/>
              <a:rect l="l" t="t" r="r" b="b"/>
              <a:pathLst>
                <a:path w="7490" h="5582" extrusionOk="0">
                  <a:moveTo>
                    <a:pt x="3729" y="0"/>
                  </a:moveTo>
                  <a:cubicBezTo>
                    <a:pt x="3506" y="0"/>
                    <a:pt x="3284" y="88"/>
                    <a:pt x="3118" y="263"/>
                  </a:cubicBezTo>
                  <a:cubicBezTo>
                    <a:pt x="2009" y="1434"/>
                    <a:pt x="879" y="1464"/>
                    <a:pt x="661" y="1464"/>
                  </a:cubicBezTo>
                  <a:cubicBezTo>
                    <a:pt x="649" y="1464"/>
                    <a:pt x="640" y="1464"/>
                    <a:pt x="634" y="1464"/>
                  </a:cubicBezTo>
                  <a:cubicBezTo>
                    <a:pt x="629" y="1464"/>
                    <a:pt x="626" y="1464"/>
                    <a:pt x="625" y="1465"/>
                  </a:cubicBezTo>
                  <a:cubicBezTo>
                    <a:pt x="351" y="1465"/>
                    <a:pt x="351" y="1873"/>
                    <a:pt x="625" y="1873"/>
                  </a:cubicBezTo>
                  <a:cubicBezTo>
                    <a:pt x="793" y="1873"/>
                    <a:pt x="961" y="1858"/>
                    <a:pt x="1129" y="1830"/>
                  </a:cubicBezTo>
                  <a:lnTo>
                    <a:pt x="1129" y="1830"/>
                  </a:lnTo>
                  <a:cubicBezTo>
                    <a:pt x="1100" y="2065"/>
                    <a:pt x="994" y="2401"/>
                    <a:pt x="649" y="2478"/>
                  </a:cubicBezTo>
                  <a:cubicBezTo>
                    <a:pt x="408" y="2536"/>
                    <a:pt x="461" y="2888"/>
                    <a:pt x="685" y="2888"/>
                  </a:cubicBezTo>
                  <a:cubicBezTo>
                    <a:pt x="702" y="2888"/>
                    <a:pt x="721" y="2886"/>
                    <a:pt x="740" y="2882"/>
                  </a:cubicBezTo>
                  <a:cubicBezTo>
                    <a:pt x="1350" y="2742"/>
                    <a:pt x="1533" y="2142"/>
                    <a:pt x="1552" y="1738"/>
                  </a:cubicBezTo>
                  <a:cubicBezTo>
                    <a:pt x="1720" y="1685"/>
                    <a:pt x="1888" y="1623"/>
                    <a:pt x="2051" y="1546"/>
                  </a:cubicBezTo>
                  <a:cubicBezTo>
                    <a:pt x="2056" y="1546"/>
                    <a:pt x="2402" y="1368"/>
                    <a:pt x="2455" y="1335"/>
                  </a:cubicBezTo>
                  <a:cubicBezTo>
                    <a:pt x="2574" y="3240"/>
                    <a:pt x="2583" y="3371"/>
                    <a:pt x="2584" y="3371"/>
                  </a:cubicBezTo>
                  <a:cubicBezTo>
                    <a:pt x="2584" y="3371"/>
                    <a:pt x="2584" y="3368"/>
                    <a:pt x="2584" y="3368"/>
                  </a:cubicBezTo>
                  <a:cubicBezTo>
                    <a:pt x="2584" y="3368"/>
                    <a:pt x="2584" y="3369"/>
                    <a:pt x="2585" y="3372"/>
                  </a:cubicBezTo>
                  <a:cubicBezTo>
                    <a:pt x="2666" y="4337"/>
                    <a:pt x="1907" y="5168"/>
                    <a:pt x="937" y="5173"/>
                  </a:cubicBezTo>
                  <a:lnTo>
                    <a:pt x="274" y="5173"/>
                  </a:lnTo>
                  <a:cubicBezTo>
                    <a:pt x="272" y="5173"/>
                    <a:pt x="271" y="5173"/>
                    <a:pt x="269" y="5173"/>
                  </a:cubicBezTo>
                  <a:cubicBezTo>
                    <a:pt x="0" y="5173"/>
                    <a:pt x="2" y="5582"/>
                    <a:pt x="274" y="5582"/>
                  </a:cubicBezTo>
                  <a:lnTo>
                    <a:pt x="927" y="5582"/>
                  </a:lnTo>
                  <a:cubicBezTo>
                    <a:pt x="2138" y="5582"/>
                    <a:pt x="3089" y="4549"/>
                    <a:pt x="2988" y="3343"/>
                  </a:cubicBezTo>
                  <a:lnTo>
                    <a:pt x="2839" y="1056"/>
                  </a:lnTo>
                  <a:cubicBezTo>
                    <a:pt x="3041" y="898"/>
                    <a:pt x="3228" y="729"/>
                    <a:pt x="3406" y="542"/>
                  </a:cubicBezTo>
                  <a:cubicBezTo>
                    <a:pt x="3488" y="460"/>
                    <a:pt x="3598" y="408"/>
                    <a:pt x="3718" y="408"/>
                  </a:cubicBezTo>
                  <a:cubicBezTo>
                    <a:pt x="4016" y="408"/>
                    <a:pt x="3992" y="590"/>
                    <a:pt x="4626" y="1075"/>
                  </a:cubicBezTo>
                  <a:lnTo>
                    <a:pt x="4482" y="3338"/>
                  </a:lnTo>
                  <a:cubicBezTo>
                    <a:pt x="4381" y="4544"/>
                    <a:pt x="5333" y="5577"/>
                    <a:pt x="6543" y="5577"/>
                  </a:cubicBezTo>
                  <a:lnTo>
                    <a:pt x="7283" y="5577"/>
                  </a:lnTo>
                  <a:cubicBezTo>
                    <a:pt x="7398" y="5577"/>
                    <a:pt x="7490" y="5485"/>
                    <a:pt x="7490" y="5370"/>
                  </a:cubicBezTo>
                  <a:cubicBezTo>
                    <a:pt x="7490" y="5262"/>
                    <a:pt x="7407" y="5173"/>
                    <a:pt x="7301" y="5173"/>
                  </a:cubicBezTo>
                  <a:cubicBezTo>
                    <a:pt x="7298" y="5173"/>
                    <a:pt x="7295" y="5173"/>
                    <a:pt x="7293" y="5173"/>
                  </a:cubicBezTo>
                  <a:lnTo>
                    <a:pt x="6553" y="5173"/>
                  </a:lnTo>
                  <a:cubicBezTo>
                    <a:pt x="5582" y="5168"/>
                    <a:pt x="4818" y="4342"/>
                    <a:pt x="4905" y="3372"/>
                  </a:cubicBezTo>
                  <a:lnTo>
                    <a:pt x="5035" y="1354"/>
                  </a:lnTo>
                  <a:cubicBezTo>
                    <a:pt x="5107" y="1397"/>
                    <a:pt x="5184" y="1436"/>
                    <a:pt x="5260" y="1469"/>
                  </a:cubicBezTo>
                  <a:cubicBezTo>
                    <a:pt x="5457" y="1580"/>
                    <a:pt x="5669" y="1666"/>
                    <a:pt x="5890" y="1734"/>
                  </a:cubicBezTo>
                  <a:cubicBezTo>
                    <a:pt x="5909" y="2137"/>
                    <a:pt x="6092" y="2742"/>
                    <a:pt x="6702" y="2882"/>
                  </a:cubicBezTo>
                  <a:cubicBezTo>
                    <a:pt x="6721" y="2886"/>
                    <a:pt x="6739" y="2888"/>
                    <a:pt x="6756" y="2888"/>
                  </a:cubicBezTo>
                  <a:cubicBezTo>
                    <a:pt x="6981" y="2888"/>
                    <a:pt x="7038" y="2536"/>
                    <a:pt x="6793" y="2478"/>
                  </a:cubicBezTo>
                  <a:cubicBezTo>
                    <a:pt x="6442" y="2401"/>
                    <a:pt x="6341" y="2060"/>
                    <a:pt x="6313" y="1830"/>
                  </a:cubicBezTo>
                  <a:lnTo>
                    <a:pt x="6313" y="1830"/>
                  </a:lnTo>
                  <a:cubicBezTo>
                    <a:pt x="6485" y="1854"/>
                    <a:pt x="6658" y="1873"/>
                    <a:pt x="6836" y="1873"/>
                  </a:cubicBezTo>
                  <a:cubicBezTo>
                    <a:pt x="7110" y="1873"/>
                    <a:pt x="7110" y="1465"/>
                    <a:pt x="6836" y="1465"/>
                  </a:cubicBezTo>
                  <a:lnTo>
                    <a:pt x="6831" y="1465"/>
                  </a:lnTo>
                  <a:cubicBezTo>
                    <a:pt x="5895" y="1450"/>
                    <a:pt x="5011" y="974"/>
                    <a:pt x="4343" y="263"/>
                  </a:cubicBezTo>
                  <a:cubicBezTo>
                    <a:pt x="4175" y="88"/>
                    <a:pt x="3951" y="0"/>
                    <a:pt x="37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03" name="Google Shape;1703;p43"/>
            <p:cNvSpPr/>
            <p:nvPr/>
          </p:nvSpPr>
          <p:spPr>
            <a:xfrm>
              <a:off x="6380495" y="1540902"/>
              <a:ext cx="175066" cy="318977"/>
            </a:xfrm>
            <a:custGeom>
              <a:avLst/>
              <a:gdLst/>
              <a:ahLst/>
              <a:cxnLst/>
              <a:rect l="l" t="t" r="r" b="b"/>
              <a:pathLst>
                <a:path w="6687" h="12184" extrusionOk="0">
                  <a:moveTo>
                    <a:pt x="207" y="0"/>
                  </a:moveTo>
                  <a:cubicBezTo>
                    <a:pt x="103" y="0"/>
                    <a:pt x="0" y="68"/>
                    <a:pt x="0" y="202"/>
                  </a:cubicBezTo>
                  <a:lnTo>
                    <a:pt x="0" y="4843"/>
                  </a:lnTo>
                  <a:cubicBezTo>
                    <a:pt x="0" y="5069"/>
                    <a:pt x="63" y="5290"/>
                    <a:pt x="183" y="5487"/>
                  </a:cubicBezTo>
                  <a:cubicBezTo>
                    <a:pt x="332" y="5727"/>
                    <a:pt x="500" y="5953"/>
                    <a:pt x="682" y="6169"/>
                  </a:cubicBezTo>
                  <a:cubicBezTo>
                    <a:pt x="942" y="6471"/>
                    <a:pt x="1254" y="6731"/>
                    <a:pt x="1605" y="6928"/>
                  </a:cubicBezTo>
                  <a:cubicBezTo>
                    <a:pt x="1614" y="6933"/>
                    <a:pt x="1629" y="6952"/>
                    <a:pt x="1648" y="6957"/>
                  </a:cubicBezTo>
                  <a:cubicBezTo>
                    <a:pt x="1667" y="6971"/>
                    <a:pt x="1691" y="6981"/>
                    <a:pt x="1715" y="6985"/>
                  </a:cubicBezTo>
                  <a:cubicBezTo>
                    <a:pt x="2023" y="7144"/>
                    <a:pt x="2364" y="7230"/>
                    <a:pt x="2710" y="7240"/>
                  </a:cubicBezTo>
                  <a:cubicBezTo>
                    <a:pt x="2734" y="7240"/>
                    <a:pt x="2762" y="7226"/>
                    <a:pt x="2786" y="7211"/>
                  </a:cubicBezTo>
                  <a:cubicBezTo>
                    <a:pt x="2810" y="7202"/>
                    <a:pt x="2835" y="7202"/>
                    <a:pt x="2854" y="7182"/>
                  </a:cubicBezTo>
                  <a:cubicBezTo>
                    <a:pt x="2979" y="7053"/>
                    <a:pt x="2892" y="6832"/>
                    <a:pt x="2710" y="6832"/>
                  </a:cubicBezTo>
                  <a:cubicBezTo>
                    <a:pt x="2614" y="6822"/>
                    <a:pt x="2513" y="6812"/>
                    <a:pt x="2417" y="6793"/>
                  </a:cubicBezTo>
                  <a:cubicBezTo>
                    <a:pt x="2652" y="6625"/>
                    <a:pt x="2820" y="6380"/>
                    <a:pt x="2892" y="6101"/>
                  </a:cubicBezTo>
                  <a:cubicBezTo>
                    <a:pt x="2935" y="5941"/>
                    <a:pt x="2810" y="5838"/>
                    <a:pt x="2688" y="5838"/>
                  </a:cubicBezTo>
                  <a:cubicBezTo>
                    <a:pt x="2606" y="5838"/>
                    <a:pt x="2525" y="5885"/>
                    <a:pt x="2498" y="5991"/>
                  </a:cubicBezTo>
                  <a:cubicBezTo>
                    <a:pt x="2426" y="6308"/>
                    <a:pt x="2162" y="6548"/>
                    <a:pt x="1840" y="6591"/>
                  </a:cubicBezTo>
                  <a:cubicBezTo>
                    <a:pt x="1547" y="6428"/>
                    <a:pt x="1283" y="6217"/>
                    <a:pt x="1057" y="5967"/>
                  </a:cubicBezTo>
                  <a:lnTo>
                    <a:pt x="1139" y="4977"/>
                  </a:lnTo>
                  <a:cubicBezTo>
                    <a:pt x="1187" y="4377"/>
                    <a:pt x="2248" y="3868"/>
                    <a:pt x="2892" y="3868"/>
                  </a:cubicBezTo>
                  <a:cubicBezTo>
                    <a:pt x="3128" y="3868"/>
                    <a:pt x="3358" y="3940"/>
                    <a:pt x="3555" y="4069"/>
                  </a:cubicBezTo>
                  <a:cubicBezTo>
                    <a:pt x="5395" y="5285"/>
                    <a:pt x="5794" y="8234"/>
                    <a:pt x="6212" y="11357"/>
                  </a:cubicBezTo>
                  <a:lnTo>
                    <a:pt x="6217" y="11405"/>
                  </a:lnTo>
                  <a:cubicBezTo>
                    <a:pt x="6241" y="11602"/>
                    <a:pt x="6092" y="11775"/>
                    <a:pt x="5895" y="11775"/>
                  </a:cubicBezTo>
                  <a:lnTo>
                    <a:pt x="4064" y="11775"/>
                  </a:lnTo>
                  <a:cubicBezTo>
                    <a:pt x="3791" y="11775"/>
                    <a:pt x="3791" y="12183"/>
                    <a:pt x="4064" y="12183"/>
                  </a:cubicBezTo>
                  <a:lnTo>
                    <a:pt x="5895" y="12183"/>
                  </a:lnTo>
                  <a:cubicBezTo>
                    <a:pt x="5897" y="12183"/>
                    <a:pt x="5900" y="12183"/>
                    <a:pt x="5903" y="12183"/>
                  </a:cubicBezTo>
                  <a:cubicBezTo>
                    <a:pt x="6346" y="12183"/>
                    <a:pt x="6687" y="11792"/>
                    <a:pt x="6630" y="11347"/>
                  </a:cubicBezTo>
                  <a:lnTo>
                    <a:pt x="6610" y="11299"/>
                  </a:lnTo>
                  <a:cubicBezTo>
                    <a:pt x="6178" y="8081"/>
                    <a:pt x="5770" y="5045"/>
                    <a:pt x="3776" y="3723"/>
                  </a:cubicBezTo>
                  <a:cubicBezTo>
                    <a:pt x="3518" y="3550"/>
                    <a:pt x="3214" y="3454"/>
                    <a:pt x="2905" y="3454"/>
                  </a:cubicBezTo>
                  <a:cubicBezTo>
                    <a:pt x="2898" y="3454"/>
                    <a:pt x="2890" y="3454"/>
                    <a:pt x="2883" y="3454"/>
                  </a:cubicBezTo>
                  <a:cubicBezTo>
                    <a:pt x="2061" y="3454"/>
                    <a:pt x="788" y="4079"/>
                    <a:pt x="721" y="4939"/>
                  </a:cubicBezTo>
                  <a:lnTo>
                    <a:pt x="677" y="5487"/>
                  </a:lnTo>
                  <a:cubicBezTo>
                    <a:pt x="524" y="5266"/>
                    <a:pt x="413" y="5112"/>
                    <a:pt x="413" y="4843"/>
                  </a:cubicBezTo>
                  <a:lnTo>
                    <a:pt x="413" y="202"/>
                  </a:lnTo>
                  <a:cubicBezTo>
                    <a:pt x="413" y="68"/>
                    <a:pt x="310" y="0"/>
                    <a:pt x="20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04" name="Google Shape;1704;p43"/>
            <p:cNvSpPr/>
            <p:nvPr/>
          </p:nvSpPr>
          <p:spPr>
            <a:xfrm>
              <a:off x="6184800" y="1540928"/>
              <a:ext cx="174071" cy="319082"/>
            </a:xfrm>
            <a:custGeom>
              <a:avLst/>
              <a:gdLst/>
              <a:ahLst/>
              <a:cxnLst/>
              <a:rect l="l" t="t" r="r" b="b"/>
              <a:pathLst>
                <a:path w="6649" h="12188" extrusionOk="0">
                  <a:moveTo>
                    <a:pt x="6445" y="1"/>
                  </a:moveTo>
                  <a:cubicBezTo>
                    <a:pt x="6343" y="1"/>
                    <a:pt x="6240" y="69"/>
                    <a:pt x="6240" y="206"/>
                  </a:cubicBezTo>
                  <a:lnTo>
                    <a:pt x="6240" y="4847"/>
                  </a:lnTo>
                  <a:cubicBezTo>
                    <a:pt x="6240" y="5178"/>
                    <a:pt x="6053" y="5351"/>
                    <a:pt x="6000" y="5428"/>
                  </a:cubicBezTo>
                  <a:lnTo>
                    <a:pt x="5957" y="4938"/>
                  </a:lnTo>
                  <a:cubicBezTo>
                    <a:pt x="5885" y="4073"/>
                    <a:pt x="4612" y="3453"/>
                    <a:pt x="3795" y="3453"/>
                  </a:cubicBezTo>
                  <a:cubicBezTo>
                    <a:pt x="3478" y="3453"/>
                    <a:pt x="3166" y="3545"/>
                    <a:pt x="2902" y="3722"/>
                  </a:cubicBezTo>
                  <a:cubicBezTo>
                    <a:pt x="783" y="5125"/>
                    <a:pt x="428" y="8599"/>
                    <a:pt x="62" y="11346"/>
                  </a:cubicBezTo>
                  <a:cubicBezTo>
                    <a:pt x="0" y="11793"/>
                    <a:pt x="346" y="12187"/>
                    <a:pt x="793" y="12187"/>
                  </a:cubicBezTo>
                  <a:lnTo>
                    <a:pt x="2426" y="12187"/>
                  </a:lnTo>
                  <a:cubicBezTo>
                    <a:pt x="2700" y="12187"/>
                    <a:pt x="2700" y="11779"/>
                    <a:pt x="2426" y="11779"/>
                  </a:cubicBezTo>
                  <a:lnTo>
                    <a:pt x="793" y="11779"/>
                  </a:lnTo>
                  <a:cubicBezTo>
                    <a:pt x="701" y="11779"/>
                    <a:pt x="610" y="11740"/>
                    <a:pt x="548" y="11668"/>
                  </a:cubicBezTo>
                  <a:cubicBezTo>
                    <a:pt x="476" y="11582"/>
                    <a:pt x="452" y="11467"/>
                    <a:pt x="480" y="11361"/>
                  </a:cubicBezTo>
                  <a:cubicBezTo>
                    <a:pt x="889" y="8229"/>
                    <a:pt x="1287" y="5284"/>
                    <a:pt x="3127" y="4059"/>
                  </a:cubicBezTo>
                  <a:cubicBezTo>
                    <a:pt x="3324" y="3929"/>
                    <a:pt x="3555" y="3862"/>
                    <a:pt x="3790" y="3862"/>
                  </a:cubicBezTo>
                  <a:cubicBezTo>
                    <a:pt x="4434" y="3862"/>
                    <a:pt x="5496" y="4371"/>
                    <a:pt x="5544" y="4972"/>
                  </a:cubicBezTo>
                  <a:lnTo>
                    <a:pt x="5626" y="5928"/>
                  </a:lnTo>
                  <a:cubicBezTo>
                    <a:pt x="5553" y="6009"/>
                    <a:pt x="5481" y="6072"/>
                    <a:pt x="5405" y="6144"/>
                  </a:cubicBezTo>
                  <a:cubicBezTo>
                    <a:pt x="5227" y="6312"/>
                    <a:pt x="5304" y="6273"/>
                    <a:pt x="4982" y="6480"/>
                  </a:cubicBezTo>
                  <a:cubicBezTo>
                    <a:pt x="4929" y="6514"/>
                    <a:pt x="4876" y="6557"/>
                    <a:pt x="4818" y="6590"/>
                  </a:cubicBezTo>
                  <a:cubicBezTo>
                    <a:pt x="4487" y="6552"/>
                    <a:pt x="4218" y="6312"/>
                    <a:pt x="4141" y="5990"/>
                  </a:cubicBezTo>
                  <a:cubicBezTo>
                    <a:pt x="4117" y="5898"/>
                    <a:pt x="4033" y="5839"/>
                    <a:pt x="3944" y="5839"/>
                  </a:cubicBezTo>
                  <a:cubicBezTo>
                    <a:pt x="3926" y="5839"/>
                    <a:pt x="3909" y="5841"/>
                    <a:pt x="3891" y="5846"/>
                  </a:cubicBezTo>
                  <a:cubicBezTo>
                    <a:pt x="3776" y="5875"/>
                    <a:pt x="3714" y="5985"/>
                    <a:pt x="3742" y="6096"/>
                  </a:cubicBezTo>
                  <a:cubicBezTo>
                    <a:pt x="3814" y="6379"/>
                    <a:pt x="3983" y="6624"/>
                    <a:pt x="4218" y="6792"/>
                  </a:cubicBezTo>
                  <a:cubicBezTo>
                    <a:pt x="4127" y="6811"/>
                    <a:pt x="4035" y="6826"/>
                    <a:pt x="3939" y="6831"/>
                  </a:cubicBezTo>
                  <a:cubicBezTo>
                    <a:pt x="3757" y="6831"/>
                    <a:pt x="3665" y="7056"/>
                    <a:pt x="3800" y="7181"/>
                  </a:cubicBezTo>
                  <a:cubicBezTo>
                    <a:pt x="3810" y="7196"/>
                    <a:pt x="3834" y="7196"/>
                    <a:pt x="3848" y="7201"/>
                  </a:cubicBezTo>
                  <a:cubicBezTo>
                    <a:pt x="3877" y="7225"/>
                    <a:pt x="3911" y="7234"/>
                    <a:pt x="3944" y="7239"/>
                  </a:cubicBezTo>
                  <a:cubicBezTo>
                    <a:pt x="4247" y="7234"/>
                    <a:pt x="4737" y="7100"/>
                    <a:pt x="4996" y="6960"/>
                  </a:cubicBezTo>
                  <a:cubicBezTo>
                    <a:pt x="5616" y="6629"/>
                    <a:pt x="6135" y="6019"/>
                    <a:pt x="6466" y="5481"/>
                  </a:cubicBezTo>
                  <a:cubicBezTo>
                    <a:pt x="6586" y="5289"/>
                    <a:pt x="6649" y="5068"/>
                    <a:pt x="6649" y="4842"/>
                  </a:cubicBezTo>
                  <a:lnTo>
                    <a:pt x="6649" y="206"/>
                  </a:lnTo>
                  <a:cubicBezTo>
                    <a:pt x="6649" y="69"/>
                    <a:pt x="6547" y="1"/>
                    <a:pt x="644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8" name="Google Shape;1738;p45"/>
          <p:cNvSpPr txBox="1">
            <a:spLocks noGrp="1"/>
          </p:cNvSpPr>
          <p:nvPr>
            <p:ph type="body" idx="1"/>
          </p:nvPr>
        </p:nvSpPr>
        <p:spPr>
          <a:xfrm>
            <a:off x="797681" y="1378363"/>
            <a:ext cx="7174441" cy="290961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>
              <a:lnSpc>
                <a:spcPct val="115000"/>
              </a:lnSpc>
              <a:spcBef>
                <a:spcPts val="1600"/>
              </a:spcBef>
              <a:buNone/>
            </a:pPr>
            <a:r>
              <a:rPr lang="en" sz="1800" b="1" dirty="0"/>
              <a:t>WHAT IS IT? </a:t>
            </a:r>
            <a:endParaRPr sz="1800" b="1" dirty="0"/>
          </a:p>
          <a:p>
            <a:pPr marL="457200" lvl="0" indent="-32385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500"/>
              <a:buChar char="●"/>
            </a:pPr>
            <a:r>
              <a:rPr lang="en" dirty="0"/>
              <a:t>Cardiopulmonary resuscitation (CPR) is a life-saving technique that can help to keep blood and oxygen flowing during an emergency</a:t>
            </a:r>
            <a:endParaRPr dirty="0"/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dirty="0"/>
              <a:t>CPR courses accepted: Level-C, BLS, </a:t>
            </a:r>
            <a:r>
              <a:rPr lang="en" u="sng" dirty="0"/>
              <a:t>or</a:t>
            </a:r>
            <a:r>
              <a:rPr lang="en" dirty="0"/>
              <a:t> HCP </a:t>
            </a:r>
          </a:p>
          <a:p>
            <a:pPr indent="-323850">
              <a:lnSpc>
                <a:spcPct val="115000"/>
              </a:lnSpc>
              <a:buSzPts val="1500"/>
            </a:pPr>
            <a:r>
              <a:rPr lang="en-US" dirty="0"/>
              <a:t>Fully web-based courses </a:t>
            </a:r>
            <a:r>
              <a:rPr lang="en-US" b="1" dirty="0"/>
              <a:t>are not accepted, must include an in-person component</a:t>
            </a:r>
          </a:p>
          <a:p>
            <a:pPr indent="-323850">
              <a:lnSpc>
                <a:spcPct val="115000"/>
              </a:lnSpc>
              <a:buSzPts val="1500"/>
            </a:pPr>
            <a:r>
              <a:rPr lang="en-US" b="1" dirty="0"/>
              <a:t>Certificates obtained before April 30</a:t>
            </a:r>
            <a:r>
              <a:rPr lang="en-US" b="1" baseline="30000" dirty="0"/>
              <a:t>th</a:t>
            </a:r>
            <a:r>
              <a:rPr lang="en-US" b="1" dirty="0"/>
              <a:t>, 2026, will not be accepted. The TFSON, and our partner agencies, require CPR to be renewed annually, regardless of the expiration date on your certificate</a:t>
            </a:r>
            <a:endParaRPr lang="en" dirty="0"/>
          </a:p>
          <a:p>
            <a:pPr marL="0" indent="0">
              <a:lnSpc>
                <a:spcPct val="115000"/>
              </a:lnSpc>
              <a:spcBef>
                <a:spcPts val="1600"/>
              </a:spcBef>
              <a:buNone/>
            </a:pPr>
            <a:r>
              <a:rPr lang="en-US" sz="1600" b="1" dirty="0"/>
              <a:t>WHERE CAN I GET THIS DONE?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TFSON Simulation Hub, other agencies</a:t>
            </a:r>
          </a:p>
          <a:p>
            <a:pPr lvl="0">
              <a:lnSpc>
                <a:spcPct val="150000"/>
              </a:lnSpc>
            </a:pPr>
            <a:r>
              <a:rPr lang="en-US" dirty="0"/>
              <a:t>TFSON Simulation Hub service announcements will be posted to the NARs at Trent U 2023</a:t>
            </a:r>
          </a:p>
          <a:p>
            <a:pPr marL="457200" lvl="0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</a:pPr>
            <a:endParaRPr sz="1600" dirty="0"/>
          </a:p>
        </p:txBody>
      </p:sp>
      <p:sp>
        <p:nvSpPr>
          <p:cNvPr id="1737" name="Google Shape;1737;p45"/>
          <p:cNvSpPr txBox="1">
            <a:spLocks noGrp="1"/>
          </p:cNvSpPr>
          <p:nvPr>
            <p:ph type="title"/>
          </p:nvPr>
        </p:nvSpPr>
        <p:spPr>
          <a:xfrm>
            <a:off x="568550" y="65075"/>
            <a:ext cx="7854600" cy="74651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 dirty="0"/>
              <a:t>CPR</a:t>
            </a:r>
            <a:br>
              <a:rPr lang="en" sz="3400" dirty="0"/>
            </a:br>
            <a:r>
              <a:rPr lang="en" sz="3400" dirty="0"/>
              <a:t> </a:t>
            </a:r>
            <a:br>
              <a:rPr lang="en" sz="3400" dirty="0"/>
            </a:br>
            <a:endParaRPr dirty="0">
              <a:solidFill>
                <a:schemeClr val="dk2"/>
              </a:solidFill>
            </a:endParaRPr>
          </a:p>
        </p:txBody>
      </p:sp>
      <p:grpSp>
        <p:nvGrpSpPr>
          <p:cNvPr id="1739" name="Google Shape;1739;p45"/>
          <p:cNvGrpSpPr/>
          <p:nvPr/>
        </p:nvGrpSpPr>
        <p:grpSpPr>
          <a:xfrm>
            <a:off x="8013242" y="1709268"/>
            <a:ext cx="502368" cy="313612"/>
            <a:chOff x="8068696" y="916317"/>
            <a:chExt cx="317452" cy="198175"/>
          </a:xfrm>
        </p:grpSpPr>
        <p:sp>
          <p:nvSpPr>
            <p:cNvPr id="1740" name="Google Shape;1740;p45"/>
            <p:cNvSpPr/>
            <p:nvPr/>
          </p:nvSpPr>
          <p:spPr>
            <a:xfrm rot="860262">
              <a:off x="8087475" y="937160"/>
              <a:ext cx="152970" cy="99525"/>
            </a:xfrm>
            <a:custGeom>
              <a:avLst/>
              <a:gdLst/>
              <a:ahLst/>
              <a:cxnLst/>
              <a:rect l="l" t="t" r="r" b="b"/>
              <a:pathLst>
                <a:path w="4880" h="3175" extrusionOk="0">
                  <a:moveTo>
                    <a:pt x="1362" y="1"/>
                  </a:moveTo>
                  <a:cubicBezTo>
                    <a:pt x="789" y="1"/>
                    <a:pt x="275" y="398"/>
                    <a:pt x="147" y="981"/>
                  </a:cubicBezTo>
                  <a:cubicBezTo>
                    <a:pt x="1" y="1668"/>
                    <a:pt x="444" y="2346"/>
                    <a:pt x="1136" y="2477"/>
                  </a:cubicBezTo>
                  <a:lnTo>
                    <a:pt x="4349" y="3174"/>
                  </a:lnTo>
                  <a:lnTo>
                    <a:pt x="4880" y="737"/>
                  </a:lnTo>
                  <a:lnTo>
                    <a:pt x="1673" y="40"/>
                  </a:lnTo>
                  <a:cubicBezTo>
                    <a:pt x="1568" y="14"/>
                    <a:pt x="1464" y="1"/>
                    <a:pt x="136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41" name="Google Shape;1741;p45"/>
            <p:cNvSpPr/>
            <p:nvPr/>
          </p:nvSpPr>
          <p:spPr>
            <a:xfrm rot="860262">
              <a:off x="8213787" y="992984"/>
              <a:ext cx="150525" cy="99963"/>
            </a:xfrm>
            <a:custGeom>
              <a:avLst/>
              <a:gdLst/>
              <a:ahLst/>
              <a:cxnLst/>
              <a:rect l="l" t="t" r="r" b="b"/>
              <a:pathLst>
                <a:path w="4802" h="3189" extrusionOk="0">
                  <a:moveTo>
                    <a:pt x="532" y="0"/>
                  </a:moveTo>
                  <a:lnTo>
                    <a:pt x="1" y="2442"/>
                  </a:lnTo>
                  <a:lnTo>
                    <a:pt x="3296" y="3159"/>
                  </a:lnTo>
                  <a:cubicBezTo>
                    <a:pt x="3383" y="3178"/>
                    <a:pt x="3472" y="3188"/>
                    <a:pt x="3561" y="3188"/>
                  </a:cubicBezTo>
                  <a:cubicBezTo>
                    <a:pt x="3650" y="3188"/>
                    <a:pt x="3739" y="3178"/>
                    <a:pt x="3827" y="3159"/>
                  </a:cubicBezTo>
                  <a:lnTo>
                    <a:pt x="3827" y="3154"/>
                  </a:lnTo>
                  <a:cubicBezTo>
                    <a:pt x="4397" y="3027"/>
                    <a:pt x="4802" y="2520"/>
                    <a:pt x="4802" y="1935"/>
                  </a:cubicBezTo>
                  <a:cubicBezTo>
                    <a:pt x="4802" y="1350"/>
                    <a:pt x="4397" y="844"/>
                    <a:pt x="3827" y="717"/>
                  </a:cubicBezTo>
                  <a:lnTo>
                    <a:pt x="53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42" name="Google Shape;1742;p45"/>
            <p:cNvSpPr/>
            <p:nvPr/>
          </p:nvSpPr>
          <p:spPr>
            <a:xfrm rot="860262">
              <a:off x="8080110" y="950784"/>
              <a:ext cx="294624" cy="129241"/>
            </a:xfrm>
            <a:custGeom>
              <a:avLst/>
              <a:gdLst/>
              <a:ahLst/>
              <a:cxnLst/>
              <a:rect l="l" t="t" r="r" b="b"/>
              <a:pathLst>
                <a:path w="9399" h="4123" extrusionOk="0">
                  <a:moveTo>
                    <a:pt x="1450" y="200"/>
                  </a:moveTo>
                  <a:cubicBezTo>
                    <a:pt x="1539" y="200"/>
                    <a:pt x="1630" y="211"/>
                    <a:pt x="1721" y="233"/>
                  </a:cubicBezTo>
                  <a:lnTo>
                    <a:pt x="8223" y="1651"/>
                  </a:lnTo>
                  <a:cubicBezTo>
                    <a:pt x="8750" y="1763"/>
                    <a:pt x="9125" y="2231"/>
                    <a:pt x="9125" y="2767"/>
                  </a:cubicBezTo>
                  <a:cubicBezTo>
                    <a:pt x="9125" y="3308"/>
                    <a:pt x="8750" y="3776"/>
                    <a:pt x="8223" y="3888"/>
                  </a:cubicBezTo>
                  <a:cubicBezTo>
                    <a:pt x="8143" y="3906"/>
                    <a:pt x="8061" y="3914"/>
                    <a:pt x="7980" y="3914"/>
                  </a:cubicBezTo>
                  <a:cubicBezTo>
                    <a:pt x="7898" y="3914"/>
                    <a:pt x="7816" y="3906"/>
                    <a:pt x="7736" y="3888"/>
                  </a:cubicBezTo>
                  <a:lnTo>
                    <a:pt x="4441" y="3172"/>
                  </a:lnTo>
                  <a:lnTo>
                    <a:pt x="1234" y="2470"/>
                  </a:lnTo>
                  <a:cubicBezTo>
                    <a:pt x="605" y="2348"/>
                    <a:pt x="196" y="1729"/>
                    <a:pt x="332" y="1100"/>
                  </a:cubicBezTo>
                  <a:cubicBezTo>
                    <a:pt x="449" y="563"/>
                    <a:pt x="925" y="200"/>
                    <a:pt x="1450" y="200"/>
                  </a:cubicBezTo>
                  <a:close/>
                  <a:moveTo>
                    <a:pt x="1475" y="1"/>
                  </a:moveTo>
                  <a:cubicBezTo>
                    <a:pt x="855" y="1"/>
                    <a:pt x="297" y="433"/>
                    <a:pt x="161" y="1061"/>
                  </a:cubicBezTo>
                  <a:cubicBezTo>
                    <a:pt x="1" y="1793"/>
                    <a:pt x="464" y="2509"/>
                    <a:pt x="1190" y="2670"/>
                  </a:cubicBezTo>
                  <a:lnTo>
                    <a:pt x="7692" y="4088"/>
                  </a:lnTo>
                  <a:cubicBezTo>
                    <a:pt x="7790" y="4108"/>
                    <a:pt x="7887" y="4122"/>
                    <a:pt x="7985" y="4122"/>
                  </a:cubicBezTo>
                  <a:cubicBezTo>
                    <a:pt x="8672" y="4122"/>
                    <a:pt x="9252" y="3601"/>
                    <a:pt x="9325" y="2914"/>
                  </a:cubicBezTo>
                  <a:cubicBezTo>
                    <a:pt x="9398" y="2226"/>
                    <a:pt x="8945" y="1598"/>
                    <a:pt x="8267" y="1451"/>
                  </a:cubicBezTo>
                  <a:lnTo>
                    <a:pt x="1765" y="33"/>
                  </a:lnTo>
                  <a:cubicBezTo>
                    <a:pt x="1668" y="11"/>
                    <a:pt x="1570" y="1"/>
                    <a:pt x="14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43" name="Google Shape;1743;p45"/>
            <p:cNvSpPr/>
            <p:nvPr/>
          </p:nvSpPr>
          <p:spPr>
            <a:xfrm rot="860262">
              <a:off x="8215727" y="976172"/>
              <a:ext cx="22946" cy="77802"/>
            </a:xfrm>
            <a:custGeom>
              <a:avLst/>
              <a:gdLst/>
              <a:ahLst/>
              <a:cxnLst/>
              <a:rect l="l" t="t" r="r" b="b"/>
              <a:pathLst>
                <a:path w="732" h="2482" extrusionOk="0">
                  <a:moveTo>
                    <a:pt x="536" y="1"/>
                  </a:moveTo>
                  <a:lnTo>
                    <a:pt x="0" y="2438"/>
                  </a:lnTo>
                  <a:lnTo>
                    <a:pt x="200" y="2482"/>
                  </a:lnTo>
                  <a:lnTo>
                    <a:pt x="731" y="45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1744" name="Google Shape;1744;p45"/>
          <p:cNvGrpSpPr/>
          <p:nvPr/>
        </p:nvGrpSpPr>
        <p:grpSpPr>
          <a:xfrm rot="-1531919">
            <a:off x="7781363" y="2966400"/>
            <a:ext cx="364909" cy="496355"/>
            <a:chOff x="6048053" y="559915"/>
            <a:chExt cx="230584" cy="313643"/>
          </a:xfrm>
        </p:grpSpPr>
        <p:sp>
          <p:nvSpPr>
            <p:cNvPr id="1745" name="Google Shape;1745;p45"/>
            <p:cNvSpPr/>
            <p:nvPr/>
          </p:nvSpPr>
          <p:spPr>
            <a:xfrm rot="860262">
              <a:off x="6109534" y="707904"/>
              <a:ext cx="115699" cy="150118"/>
            </a:xfrm>
            <a:custGeom>
              <a:avLst/>
              <a:gdLst/>
              <a:ahLst/>
              <a:cxnLst/>
              <a:rect l="l" t="t" r="r" b="b"/>
              <a:pathLst>
                <a:path w="3691" h="4789" extrusionOk="0">
                  <a:moveTo>
                    <a:pt x="2355" y="1"/>
                  </a:moveTo>
                  <a:lnTo>
                    <a:pt x="1" y="829"/>
                  </a:lnTo>
                  <a:lnTo>
                    <a:pt x="1088" y="3925"/>
                  </a:lnTo>
                  <a:cubicBezTo>
                    <a:pt x="1258" y="4455"/>
                    <a:pt x="1751" y="4789"/>
                    <a:pt x="2277" y="4789"/>
                  </a:cubicBezTo>
                  <a:cubicBezTo>
                    <a:pt x="2413" y="4789"/>
                    <a:pt x="2551" y="4766"/>
                    <a:pt x="2687" y="4719"/>
                  </a:cubicBezTo>
                  <a:cubicBezTo>
                    <a:pt x="3349" y="4485"/>
                    <a:pt x="3691" y="3754"/>
                    <a:pt x="3442" y="3101"/>
                  </a:cubicBezTo>
                  <a:lnTo>
                    <a:pt x="235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46" name="Google Shape;1746;p45"/>
            <p:cNvSpPr/>
            <p:nvPr/>
          </p:nvSpPr>
          <p:spPr>
            <a:xfrm rot="860262">
              <a:off x="6099646" y="575415"/>
              <a:ext cx="116013" cy="151998"/>
            </a:xfrm>
            <a:custGeom>
              <a:avLst/>
              <a:gdLst/>
              <a:ahLst/>
              <a:cxnLst/>
              <a:rect l="l" t="t" r="r" b="b"/>
              <a:pathLst>
                <a:path w="3701" h="4849" extrusionOk="0">
                  <a:moveTo>
                    <a:pt x="1403" y="1"/>
                  </a:moveTo>
                  <a:cubicBezTo>
                    <a:pt x="1266" y="1"/>
                    <a:pt x="1127" y="24"/>
                    <a:pt x="990" y="72"/>
                  </a:cubicBezTo>
                  <a:cubicBezTo>
                    <a:pt x="342" y="301"/>
                    <a:pt x="0" y="1012"/>
                    <a:pt x="230" y="1666"/>
                  </a:cubicBezTo>
                  <a:lnTo>
                    <a:pt x="1346" y="4848"/>
                  </a:lnTo>
                  <a:lnTo>
                    <a:pt x="3700" y="4020"/>
                  </a:lnTo>
                  <a:lnTo>
                    <a:pt x="2584" y="837"/>
                  </a:lnTo>
                  <a:cubicBezTo>
                    <a:pt x="2403" y="325"/>
                    <a:pt x="1920" y="1"/>
                    <a:pt x="14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47" name="Google Shape;1747;p45"/>
            <p:cNvSpPr/>
            <p:nvPr/>
          </p:nvSpPr>
          <p:spPr>
            <a:xfrm rot="860262">
              <a:off x="6080293" y="576101"/>
              <a:ext cx="166104" cy="281271"/>
            </a:xfrm>
            <a:custGeom>
              <a:avLst/>
              <a:gdLst/>
              <a:ahLst/>
              <a:cxnLst/>
              <a:rect l="l" t="t" r="r" b="b"/>
              <a:pathLst>
                <a:path w="5299" h="8973" extrusionOk="0">
                  <a:moveTo>
                    <a:pt x="1511" y="194"/>
                  </a:moveTo>
                  <a:cubicBezTo>
                    <a:pt x="1999" y="194"/>
                    <a:pt x="2433" y="501"/>
                    <a:pt x="2593" y="959"/>
                  </a:cubicBezTo>
                  <a:lnTo>
                    <a:pt x="4797" y="7242"/>
                  </a:lnTo>
                  <a:cubicBezTo>
                    <a:pt x="5006" y="7842"/>
                    <a:pt x="4694" y="8495"/>
                    <a:pt x="4095" y="8704"/>
                  </a:cubicBezTo>
                  <a:cubicBezTo>
                    <a:pt x="3969" y="8748"/>
                    <a:pt x="3841" y="8769"/>
                    <a:pt x="3715" y="8769"/>
                  </a:cubicBezTo>
                  <a:cubicBezTo>
                    <a:pt x="3241" y="8769"/>
                    <a:pt x="2798" y="8473"/>
                    <a:pt x="2632" y="8002"/>
                  </a:cubicBezTo>
                  <a:lnTo>
                    <a:pt x="429" y="1719"/>
                  </a:lnTo>
                  <a:cubicBezTo>
                    <a:pt x="327" y="1432"/>
                    <a:pt x="346" y="1115"/>
                    <a:pt x="478" y="842"/>
                  </a:cubicBezTo>
                  <a:cubicBezTo>
                    <a:pt x="668" y="447"/>
                    <a:pt x="1073" y="194"/>
                    <a:pt x="1511" y="194"/>
                  </a:cubicBezTo>
                  <a:close/>
                  <a:moveTo>
                    <a:pt x="1516" y="1"/>
                  </a:moveTo>
                  <a:cubicBezTo>
                    <a:pt x="1368" y="1"/>
                    <a:pt x="1216" y="25"/>
                    <a:pt x="1068" y="77"/>
                  </a:cubicBezTo>
                  <a:cubicBezTo>
                    <a:pt x="371" y="321"/>
                    <a:pt x="0" y="1086"/>
                    <a:pt x="239" y="1788"/>
                  </a:cubicBezTo>
                  <a:lnTo>
                    <a:pt x="2442" y="8066"/>
                  </a:lnTo>
                  <a:cubicBezTo>
                    <a:pt x="2632" y="8607"/>
                    <a:pt x="3144" y="8968"/>
                    <a:pt x="3719" y="8972"/>
                  </a:cubicBezTo>
                  <a:cubicBezTo>
                    <a:pt x="4650" y="8968"/>
                    <a:pt x="5299" y="8051"/>
                    <a:pt x="4992" y="7174"/>
                  </a:cubicBezTo>
                  <a:lnTo>
                    <a:pt x="2788" y="891"/>
                  </a:lnTo>
                  <a:cubicBezTo>
                    <a:pt x="2588" y="341"/>
                    <a:pt x="2070" y="1"/>
                    <a:pt x="15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48" name="Google Shape;1748;p45"/>
            <p:cNvSpPr/>
            <p:nvPr/>
          </p:nvSpPr>
          <p:spPr>
            <a:xfrm rot="860262">
              <a:off x="6124412" y="702044"/>
              <a:ext cx="75984" cy="31817"/>
            </a:xfrm>
            <a:custGeom>
              <a:avLst/>
              <a:gdLst/>
              <a:ahLst/>
              <a:cxnLst/>
              <a:rect l="l" t="t" r="r" b="b"/>
              <a:pathLst>
                <a:path w="2424" h="1015" extrusionOk="0">
                  <a:moveTo>
                    <a:pt x="2360" y="1"/>
                  </a:moveTo>
                  <a:lnTo>
                    <a:pt x="1" y="825"/>
                  </a:lnTo>
                  <a:lnTo>
                    <a:pt x="69" y="1015"/>
                  </a:lnTo>
                  <a:lnTo>
                    <a:pt x="2423" y="191"/>
                  </a:lnTo>
                  <a:lnTo>
                    <a:pt x="236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8" name="Google Shape;1738;p45"/>
          <p:cNvSpPr txBox="1">
            <a:spLocks noGrp="1"/>
          </p:cNvSpPr>
          <p:nvPr>
            <p:ph type="body" idx="1"/>
          </p:nvPr>
        </p:nvSpPr>
        <p:spPr>
          <a:xfrm>
            <a:off x="462416" y="315390"/>
            <a:ext cx="7349968" cy="449650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indent="0">
              <a:lnSpc>
                <a:spcPct val="115000"/>
              </a:lnSpc>
              <a:spcBef>
                <a:spcPts val="1600"/>
              </a:spcBef>
              <a:buNone/>
            </a:pPr>
            <a:endParaRPr lang="en" sz="1800" b="1" dirty="0"/>
          </a:p>
          <a:p>
            <a:pPr marL="0" indent="0">
              <a:lnSpc>
                <a:spcPct val="115000"/>
              </a:lnSpc>
              <a:spcBef>
                <a:spcPts val="1600"/>
              </a:spcBef>
              <a:buNone/>
            </a:pPr>
            <a:r>
              <a:rPr lang="en" sz="1800" b="1" dirty="0"/>
              <a:t>WHAT IS IT? </a:t>
            </a:r>
            <a:endParaRPr sz="1800" b="1" dirty="0"/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-US" dirty="0"/>
              <a:t>The influenza vaccine protects against infection by influenza viruses.  </a:t>
            </a:r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-US" dirty="0"/>
              <a:t>A new vaccine is created every year as the type of flu virus tends to change year to year.  </a:t>
            </a:r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-US" dirty="0"/>
              <a:t>This vaccine is mandatory for all Nursing students. </a:t>
            </a:r>
            <a:endParaRPr lang="en" dirty="0"/>
          </a:p>
          <a:p>
            <a:pPr marL="0" indent="0">
              <a:lnSpc>
                <a:spcPct val="115000"/>
              </a:lnSpc>
              <a:spcBef>
                <a:spcPts val="1600"/>
              </a:spcBef>
              <a:buNone/>
            </a:pPr>
            <a:r>
              <a:rPr lang="en-US" sz="1600" b="1" dirty="0"/>
              <a:t>WHERE CAN I GET THIS DONE?</a:t>
            </a:r>
          </a:p>
          <a:p>
            <a:pPr indent="-323850">
              <a:lnSpc>
                <a:spcPct val="115000"/>
              </a:lnSpc>
              <a:buSzPts val="1500"/>
            </a:pPr>
            <a:r>
              <a:rPr lang="en-US" dirty="0"/>
              <a:t>Pharmacy or Health Care Provider</a:t>
            </a:r>
          </a:p>
          <a:p>
            <a:pPr indent="-323850">
              <a:lnSpc>
                <a:spcPct val="115000"/>
              </a:lnSpc>
              <a:buSzPts val="1500"/>
            </a:pPr>
            <a:r>
              <a:rPr lang="en-US" dirty="0"/>
              <a:t>Available mid October each Year</a:t>
            </a:r>
          </a:p>
          <a:p>
            <a:pPr marL="0" indent="0">
              <a:lnSpc>
                <a:spcPct val="115000"/>
              </a:lnSpc>
              <a:spcBef>
                <a:spcPts val="1600"/>
              </a:spcBef>
              <a:buNone/>
            </a:pPr>
            <a:r>
              <a:rPr lang="en-US" sz="1600" b="1" dirty="0"/>
              <a:t>HOW TO SUBMIT?</a:t>
            </a:r>
          </a:p>
          <a:p>
            <a:pPr indent="-323850">
              <a:lnSpc>
                <a:spcPct val="115000"/>
              </a:lnSpc>
              <a:buSzPts val="1500"/>
            </a:pPr>
            <a:r>
              <a:rPr lang="en-US" dirty="0"/>
              <a:t>Due: </a:t>
            </a:r>
            <a:r>
              <a:rPr lang="en-US" b="1" dirty="0"/>
              <a:t>December 1st </a:t>
            </a:r>
            <a:r>
              <a:rPr lang="en-US" dirty="0"/>
              <a:t>each year</a:t>
            </a:r>
          </a:p>
          <a:p>
            <a:pPr indent="-323850">
              <a:lnSpc>
                <a:spcPct val="115000"/>
              </a:lnSpc>
              <a:buSzPts val="1500"/>
            </a:pPr>
            <a:r>
              <a:rPr lang="en-US" dirty="0"/>
              <a:t>Please follow the detailed instructions on Synergy to upload</a:t>
            </a:r>
          </a:p>
          <a:p>
            <a:pPr indent="-323850">
              <a:lnSpc>
                <a:spcPct val="115000"/>
              </a:lnSpc>
              <a:buSzPts val="1500"/>
            </a:pPr>
            <a:r>
              <a:rPr lang="en-US" dirty="0"/>
              <a:t>This is a free upload</a:t>
            </a:r>
            <a:br>
              <a:rPr lang="en-US" dirty="0"/>
            </a:br>
            <a:endParaRPr lang="en-US" sz="1600" b="1" dirty="0"/>
          </a:p>
        </p:txBody>
      </p:sp>
      <p:sp>
        <p:nvSpPr>
          <p:cNvPr id="1737" name="Google Shape;1737;p45"/>
          <p:cNvSpPr txBox="1">
            <a:spLocks noGrp="1"/>
          </p:cNvSpPr>
          <p:nvPr>
            <p:ph type="title"/>
          </p:nvPr>
        </p:nvSpPr>
        <p:spPr>
          <a:xfrm>
            <a:off x="1746462" y="174161"/>
            <a:ext cx="5651075" cy="104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 dirty="0"/>
              <a:t>Influenza</a:t>
            </a:r>
            <a:r>
              <a:rPr lang="en" sz="3400" dirty="0">
                <a:solidFill>
                  <a:schemeClr val="dk2"/>
                </a:solidFill>
              </a:rPr>
              <a:t> Vaccination</a:t>
            </a:r>
            <a:endParaRPr dirty="0">
              <a:solidFill>
                <a:schemeClr val="dk2"/>
              </a:solidFill>
            </a:endParaRPr>
          </a:p>
        </p:txBody>
      </p:sp>
      <p:grpSp>
        <p:nvGrpSpPr>
          <p:cNvPr id="1739" name="Google Shape;1739;p45"/>
          <p:cNvGrpSpPr/>
          <p:nvPr/>
        </p:nvGrpSpPr>
        <p:grpSpPr>
          <a:xfrm>
            <a:off x="8013242" y="1709268"/>
            <a:ext cx="502368" cy="313612"/>
            <a:chOff x="8068696" y="916317"/>
            <a:chExt cx="317452" cy="198175"/>
          </a:xfrm>
        </p:grpSpPr>
        <p:sp>
          <p:nvSpPr>
            <p:cNvPr id="1740" name="Google Shape;1740;p45"/>
            <p:cNvSpPr/>
            <p:nvPr/>
          </p:nvSpPr>
          <p:spPr>
            <a:xfrm rot="860262">
              <a:off x="8087475" y="937160"/>
              <a:ext cx="152970" cy="99525"/>
            </a:xfrm>
            <a:custGeom>
              <a:avLst/>
              <a:gdLst/>
              <a:ahLst/>
              <a:cxnLst/>
              <a:rect l="l" t="t" r="r" b="b"/>
              <a:pathLst>
                <a:path w="4880" h="3175" extrusionOk="0">
                  <a:moveTo>
                    <a:pt x="1362" y="1"/>
                  </a:moveTo>
                  <a:cubicBezTo>
                    <a:pt x="789" y="1"/>
                    <a:pt x="275" y="398"/>
                    <a:pt x="147" y="981"/>
                  </a:cubicBezTo>
                  <a:cubicBezTo>
                    <a:pt x="1" y="1668"/>
                    <a:pt x="444" y="2346"/>
                    <a:pt x="1136" y="2477"/>
                  </a:cubicBezTo>
                  <a:lnTo>
                    <a:pt x="4349" y="3174"/>
                  </a:lnTo>
                  <a:lnTo>
                    <a:pt x="4880" y="737"/>
                  </a:lnTo>
                  <a:lnTo>
                    <a:pt x="1673" y="40"/>
                  </a:lnTo>
                  <a:cubicBezTo>
                    <a:pt x="1568" y="14"/>
                    <a:pt x="1464" y="1"/>
                    <a:pt x="136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41" name="Google Shape;1741;p45"/>
            <p:cNvSpPr/>
            <p:nvPr/>
          </p:nvSpPr>
          <p:spPr>
            <a:xfrm rot="860262">
              <a:off x="8213787" y="992984"/>
              <a:ext cx="150525" cy="99963"/>
            </a:xfrm>
            <a:custGeom>
              <a:avLst/>
              <a:gdLst/>
              <a:ahLst/>
              <a:cxnLst/>
              <a:rect l="l" t="t" r="r" b="b"/>
              <a:pathLst>
                <a:path w="4802" h="3189" extrusionOk="0">
                  <a:moveTo>
                    <a:pt x="532" y="0"/>
                  </a:moveTo>
                  <a:lnTo>
                    <a:pt x="1" y="2442"/>
                  </a:lnTo>
                  <a:lnTo>
                    <a:pt x="3296" y="3159"/>
                  </a:lnTo>
                  <a:cubicBezTo>
                    <a:pt x="3383" y="3178"/>
                    <a:pt x="3472" y="3188"/>
                    <a:pt x="3561" y="3188"/>
                  </a:cubicBezTo>
                  <a:cubicBezTo>
                    <a:pt x="3650" y="3188"/>
                    <a:pt x="3739" y="3178"/>
                    <a:pt x="3827" y="3159"/>
                  </a:cubicBezTo>
                  <a:lnTo>
                    <a:pt x="3827" y="3154"/>
                  </a:lnTo>
                  <a:cubicBezTo>
                    <a:pt x="4397" y="3027"/>
                    <a:pt x="4802" y="2520"/>
                    <a:pt x="4802" y="1935"/>
                  </a:cubicBezTo>
                  <a:cubicBezTo>
                    <a:pt x="4802" y="1350"/>
                    <a:pt x="4397" y="844"/>
                    <a:pt x="3827" y="717"/>
                  </a:cubicBezTo>
                  <a:lnTo>
                    <a:pt x="53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42" name="Google Shape;1742;p45"/>
            <p:cNvSpPr/>
            <p:nvPr/>
          </p:nvSpPr>
          <p:spPr>
            <a:xfrm rot="860262">
              <a:off x="8080110" y="950784"/>
              <a:ext cx="294624" cy="129241"/>
            </a:xfrm>
            <a:custGeom>
              <a:avLst/>
              <a:gdLst/>
              <a:ahLst/>
              <a:cxnLst/>
              <a:rect l="l" t="t" r="r" b="b"/>
              <a:pathLst>
                <a:path w="9399" h="4123" extrusionOk="0">
                  <a:moveTo>
                    <a:pt x="1450" y="200"/>
                  </a:moveTo>
                  <a:cubicBezTo>
                    <a:pt x="1539" y="200"/>
                    <a:pt x="1630" y="211"/>
                    <a:pt x="1721" y="233"/>
                  </a:cubicBezTo>
                  <a:lnTo>
                    <a:pt x="8223" y="1651"/>
                  </a:lnTo>
                  <a:cubicBezTo>
                    <a:pt x="8750" y="1763"/>
                    <a:pt x="9125" y="2231"/>
                    <a:pt x="9125" y="2767"/>
                  </a:cubicBezTo>
                  <a:cubicBezTo>
                    <a:pt x="9125" y="3308"/>
                    <a:pt x="8750" y="3776"/>
                    <a:pt x="8223" y="3888"/>
                  </a:cubicBezTo>
                  <a:cubicBezTo>
                    <a:pt x="8143" y="3906"/>
                    <a:pt x="8061" y="3914"/>
                    <a:pt x="7980" y="3914"/>
                  </a:cubicBezTo>
                  <a:cubicBezTo>
                    <a:pt x="7898" y="3914"/>
                    <a:pt x="7816" y="3906"/>
                    <a:pt x="7736" y="3888"/>
                  </a:cubicBezTo>
                  <a:lnTo>
                    <a:pt x="4441" y="3172"/>
                  </a:lnTo>
                  <a:lnTo>
                    <a:pt x="1234" y="2470"/>
                  </a:lnTo>
                  <a:cubicBezTo>
                    <a:pt x="605" y="2348"/>
                    <a:pt x="196" y="1729"/>
                    <a:pt x="332" y="1100"/>
                  </a:cubicBezTo>
                  <a:cubicBezTo>
                    <a:pt x="449" y="563"/>
                    <a:pt x="925" y="200"/>
                    <a:pt x="1450" y="200"/>
                  </a:cubicBezTo>
                  <a:close/>
                  <a:moveTo>
                    <a:pt x="1475" y="1"/>
                  </a:moveTo>
                  <a:cubicBezTo>
                    <a:pt x="855" y="1"/>
                    <a:pt x="297" y="433"/>
                    <a:pt x="161" y="1061"/>
                  </a:cubicBezTo>
                  <a:cubicBezTo>
                    <a:pt x="1" y="1793"/>
                    <a:pt x="464" y="2509"/>
                    <a:pt x="1190" y="2670"/>
                  </a:cubicBezTo>
                  <a:lnTo>
                    <a:pt x="7692" y="4088"/>
                  </a:lnTo>
                  <a:cubicBezTo>
                    <a:pt x="7790" y="4108"/>
                    <a:pt x="7887" y="4122"/>
                    <a:pt x="7985" y="4122"/>
                  </a:cubicBezTo>
                  <a:cubicBezTo>
                    <a:pt x="8672" y="4122"/>
                    <a:pt x="9252" y="3601"/>
                    <a:pt x="9325" y="2914"/>
                  </a:cubicBezTo>
                  <a:cubicBezTo>
                    <a:pt x="9398" y="2226"/>
                    <a:pt x="8945" y="1598"/>
                    <a:pt x="8267" y="1451"/>
                  </a:cubicBezTo>
                  <a:lnTo>
                    <a:pt x="1765" y="33"/>
                  </a:lnTo>
                  <a:cubicBezTo>
                    <a:pt x="1668" y="11"/>
                    <a:pt x="1570" y="1"/>
                    <a:pt x="14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43" name="Google Shape;1743;p45"/>
            <p:cNvSpPr/>
            <p:nvPr/>
          </p:nvSpPr>
          <p:spPr>
            <a:xfrm rot="860262">
              <a:off x="8215727" y="976172"/>
              <a:ext cx="22946" cy="77802"/>
            </a:xfrm>
            <a:custGeom>
              <a:avLst/>
              <a:gdLst/>
              <a:ahLst/>
              <a:cxnLst/>
              <a:rect l="l" t="t" r="r" b="b"/>
              <a:pathLst>
                <a:path w="732" h="2482" extrusionOk="0">
                  <a:moveTo>
                    <a:pt x="536" y="1"/>
                  </a:moveTo>
                  <a:lnTo>
                    <a:pt x="0" y="2438"/>
                  </a:lnTo>
                  <a:lnTo>
                    <a:pt x="200" y="2482"/>
                  </a:lnTo>
                  <a:lnTo>
                    <a:pt x="731" y="45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1744" name="Google Shape;1744;p45"/>
          <p:cNvGrpSpPr/>
          <p:nvPr/>
        </p:nvGrpSpPr>
        <p:grpSpPr>
          <a:xfrm rot="-1531919">
            <a:off x="7781363" y="2966400"/>
            <a:ext cx="364909" cy="496355"/>
            <a:chOff x="6048053" y="559915"/>
            <a:chExt cx="230584" cy="313643"/>
          </a:xfrm>
        </p:grpSpPr>
        <p:sp>
          <p:nvSpPr>
            <p:cNvPr id="1745" name="Google Shape;1745;p45"/>
            <p:cNvSpPr/>
            <p:nvPr/>
          </p:nvSpPr>
          <p:spPr>
            <a:xfrm rot="860262">
              <a:off x="6109534" y="707904"/>
              <a:ext cx="115699" cy="150118"/>
            </a:xfrm>
            <a:custGeom>
              <a:avLst/>
              <a:gdLst/>
              <a:ahLst/>
              <a:cxnLst/>
              <a:rect l="l" t="t" r="r" b="b"/>
              <a:pathLst>
                <a:path w="3691" h="4789" extrusionOk="0">
                  <a:moveTo>
                    <a:pt x="2355" y="1"/>
                  </a:moveTo>
                  <a:lnTo>
                    <a:pt x="1" y="829"/>
                  </a:lnTo>
                  <a:lnTo>
                    <a:pt x="1088" y="3925"/>
                  </a:lnTo>
                  <a:cubicBezTo>
                    <a:pt x="1258" y="4455"/>
                    <a:pt x="1751" y="4789"/>
                    <a:pt x="2277" y="4789"/>
                  </a:cubicBezTo>
                  <a:cubicBezTo>
                    <a:pt x="2413" y="4789"/>
                    <a:pt x="2551" y="4766"/>
                    <a:pt x="2687" y="4719"/>
                  </a:cubicBezTo>
                  <a:cubicBezTo>
                    <a:pt x="3349" y="4485"/>
                    <a:pt x="3691" y="3754"/>
                    <a:pt x="3442" y="3101"/>
                  </a:cubicBezTo>
                  <a:lnTo>
                    <a:pt x="235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46" name="Google Shape;1746;p45"/>
            <p:cNvSpPr/>
            <p:nvPr/>
          </p:nvSpPr>
          <p:spPr>
            <a:xfrm rot="860262">
              <a:off x="6099646" y="575415"/>
              <a:ext cx="116013" cy="151998"/>
            </a:xfrm>
            <a:custGeom>
              <a:avLst/>
              <a:gdLst/>
              <a:ahLst/>
              <a:cxnLst/>
              <a:rect l="l" t="t" r="r" b="b"/>
              <a:pathLst>
                <a:path w="3701" h="4849" extrusionOk="0">
                  <a:moveTo>
                    <a:pt x="1403" y="1"/>
                  </a:moveTo>
                  <a:cubicBezTo>
                    <a:pt x="1266" y="1"/>
                    <a:pt x="1127" y="24"/>
                    <a:pt x="990" y="72"/>
                  </a:cubicBezTo>
                  <a:cubicBezTo>
                    <a:pt x="342" y="301"/>
                    <a:pt x="0" y="1012"/>
                    <a:pt x="230" y="1666"/>
                  </a:cubicBezTo>
                  <a:lnTo>
                    <a:pt x="1346" y="4848"/>
                  </a:lnTo>
                  <a:lnTo>
                    <a:pt x="3700" y="4020"/>
                  </a:lnTo>
                  <a:lnTo>
                    <a:pt x="2584" y="837"/>
                  </a:lnTo>
                  <a:cubicBezTo>
                    <a:pt x="2403" y="325"/>
                    <a:pt x="1920" y="1"/>
                    <a:pt x="14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47" name="Google Shape;1747;p45"/>
            <p:cNvSpPr/>
            <p:nvPr/>
          </p:nvSpPr>
          <p:spPr>
            <a:xfrm rot="860262">
              <a:off x="6080293" y="576101"/>
              <a:ext cx="166104" cy="281271"/>
            </a:xfrm>
            <a:custGeom>
              <a:avLst/>
              <a:gdLst/>
              <a:ahLst/>
              <a:cxnLst/>
              <a:rect l="l" t="t" r="r" b="b"/>
              <a:pathLst>
                <a:path w="5299" h="8973" extrusionOk="0">
                  <a:moveTo>
                    <a:pt x="1511" y="194"/>
                  </a:moveTo>
                  <a:cubicBezTo>
                    <a:pt x="1999" y="194"/>
                    <a:pt x="2433" y="501"/>
                    <a:pt x="2593" y="959"/>
                  </a:cubicBezTo>
                  <a:lnTo>
                    <a:pt x="4797" y="7242"/>
                  </a:lnTo>
                  <a:cubicBezTo>
                    <a:pt x="5006" y="7842"/>
                    <a:pt x="4694" y="8495"/>
                    <a:pt x="4095" y="8704"/>
                  </a:cubicBezTo>
                  <a:cubicBezTo>
                    <a:pt x="3969" y="8748"/>
                    <a:pt x="3841" y="8769"/>
                    <a:pt x="3715" y="8769"/>
                  </a:cubicBezTo>
                  <a:cubicBezTo>
                    <a:pt x="3241" y="8769"/>
                    <a:pt x="2798" y="8473"/>
                    <a:pt x="2632" y="8002"/>
                  </a:cubicBezTo>
                  <a:lnTo>
                    <a:pt x="429" y="1719"/>
                  </a:lnTo>
                  <a:cubicBezTo>
                    <a:pt x="327" y="1432"/>
                    <a:pt x="346" y="1115"/>
                    <a:pt x="478" y="842"/>
                  </a:cubicBezTo>
                  <a:cubicBezTo>
                    <a:pt x="668" y="447"/>
                    <a:pt x="1073" y="194"/>
                    <a:pt x="1511" y="194"/>
                  </a:cubicBezTo>
                  <a:close/>
                  <a:moveTo>
                    <a:pt x="1516" y="1"/>
                  </a:moveTo>
                  <a:cubicBezTo>
                    <a:pt x="1368" y="1"/>
                    <a:pt x="1216" y="25"/>
                    <a:pt x="1068" y="77"/>
                  </a:cubicBezTo>
                  <a:cubicBezTo>
                    <a:pt x="371" y="321"/>
                    <a:pt x="0" y="1086"/>
                    <a:pt x="239" y="1788"/>
                  </a:cubicBezTo>
                  <a:lnTo>
                    <a:pt x="2442" y="8066"/>
                  </a:lnTo>
                  <a:cubicBezTo>
                    <a:pt x="2632" y="8607"/>
                    <a:pt x="3144" y="8968"/>
                    <a:pt x="3719" y="8972"/>
                  </a:cubicBezTo>
                  <a:cubicBezTo>
                    <a:pt x="4650" y="8968"/>
                    <a:pt x="5299" y="8051"/>
                    <a:pt x="4992" y="7174"/>
                  </a:cubicBezTo>
                  <a:lnTo>
                    <a:pt x="2788" y="891"/>
                  </a:lnTo>
                  <a:cubicBezTo>
                    <a:pt x="2588" y="341"/>
                    <a:pt x="2070" y="1"/>
                    <a:pt x="15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48" name="Google Shape;1748;p45"/>
            <p:cNvSpPr/>
            <p:nvPr/>
          </p:nvSpPr>
          <p:spPr>
            <a:xfrm rot="860262">
              <a:off x="6124412" y="702044"/>
              <a:ext cx="75984" cy="31817"/>
            </a:xfrm>
            <a:custGeom>
              <a:avLst/>
              <a:gdLst/>
              <a:ahLst/>
              <a:cxnLst/>
              <a:rect l="l" t="t" r="r" b="b"/>
              <a:pathLst>
                <a:path w="2424" h="1015" extrusionOk="0">
                  <a:moveTo>
                    <a:pt x="2360" y="1"/>
                  </a:moveTo>
                  <a:lnTo>
                    <a:pt x="1" y="825"/>
                  </a:lnTo>
                  <a:lnTo>
                    <a:pt x="69" y="1015"/>
                  </a:lnTo>
                  <a:lnTo>
                    <a:pt x="2423" y="191"/>
                  </a:lnTo>
                  <a:lnTo>
                    <a:pt x="236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</p:spTree>
    <p:extLst>
      <p:ext uri="{BB962C8B-B14F-4D97-AF65-F5344CB8AC3E}">
        <p14:creationId xmlns:p14="http://schemas.microsoft.com/office/powerpoint/2010/main" val="39126036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3" name="Google Shape;1783;p47"/>
          <p:cNvSpPr txBox="1">
            <a:spLocks noGrp="1"/>
          </p:cNvSpPr>
          <p:nvPr>
            <p:ph type="body" idx="1"/>
          </p:nvPr>
        </p:nvSpPr>
        <p:spPr>
          <a:xfrm>
            <a:off x="204300" y="1475940"/>
            <a:ext cx="7594098" cy="302397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dirty="0"/>
              <a:t>WHAT ARE THEY? </a:t>
            </a:r>
            <a:endParaRPr sz="1600" b="1" dirty="0"/>
          </a:p>
          <a:p>
            <a:pPr marL="457200" lvl="0" indent="-304800" algn="l" rtl="0">
              <a:spcBef>
                <a:spcPts val="1600"/>
              </a:spcBef>
              <a:spcAft>
                <a:spcPts val="0"/>
              </a:spcAft>
              <a:buSzPts val="1200"/>
              <a:buChar char="●"/>
            </a:pPr>
            <a:r>
              <a:rPr lang="en" sz="1200" dirty="0"/>
              <a:t>There are five Ministry-required health and safety modules that you need to complete. These modules include: </a:t>
            </a:r>
            <a:endParaRPr sz="1200" dirty="0"/>
          </a:p>
          <a:p>
            <a:pPr marL="685800" indent="-228600">
              <a:spcBef>
                <a:spcPts val="1600"/>
              </a:spcBef>
              <a:buAutoNum type="arabicPeriod"/>
            </a:pPr>
            <a:r>
              <a:rPr lang="en" sz="1200" b="1" dirty="0"/>
              <a:t>Worker H+S Awareness </a:t>
            </a:r>
          </a:p>
          <a:p>
            <a:pPr marL="685800" indent="-228600">
              <a:spcBef>
                <a:spcPts val="1600"/>
              </a:spcBef>
              <a:buAutoNum type="arabicPeriod"/>
            </a:pPr>
            <a:r>
              <a:rPr lang="en" sz="1200" b="1" dirty="0"/>
              <a:t>Workplace Violence &amp; Harassment</a:t>
            </a:r>
          </a:p>
          <a:p>
            <a:pPr marL="685800" indent="-228600">
              <a:spcBef>
                <a:spcPts val="1600"/>
              </a:spcBef>
              <a:buAutoNum type="arabicPeriod"/>
            </a:pPr>
            <a:r>
              <a:rPr lang="en" sz="1200" b="1" dirty="0"/>
              <a:t>WHMIS Training</a:t>
            </a:r>
          </a:p>
          <a:p>
            <a:pPr marL="685800" indent="-228600">
              <a:spcBef>
                <a:spcPts val="1600"/>
              </a:spcBef>
              <a:buAutoNum type="arabicPeriod"/>
            </a:pPr>
            <a:r>
              <a:rPr lang="en" sz="1200" b="1" dirty="0"/>
              <a:t>AODA-Customer Service-Attestation</a:t>
            </a:r>
          </a:p>
          <a:p>
            <a:pPr marL="685800" indent="-228600">
              <a:spcBef>
                <a:spcPts val="1600"/>
              </a:spcBef>
              <a:buAutoNum type="arabicPeriod"/>
            </a:pPr>
            <a:r>
              <a:rPr lang="en" sz="1200" b="1" dirty="0"/>
              <a:t>IPAC Modules </a:t>
            </a:r>
          </a:p>
          <a:p>
            <a:pPr indent="-304800">
              <a:spcBef>
                <a:spcPts val="1600"/>
              </a:spcBef>
              <a:buSzPts val="1200"/>
            </a:pPr>
            <a:r>
              <a:rPr lang="en" sz="1200" dirty="0"/>
              <a:t>Modules 1-4 need to be completed through the Trent Health &amp; Safety Blackboard site. The IPAC modules are available through Public Health Ontario. All modules are only required in the first year.</a:t>
            </a:r>
          </a:p>
          <a:p>
            <a:pPr marL="152400" indent="0" algn="ctr">
              <a:spcBef>
                <a:spcPts val="1600"/>
              </a:spcBef>
              <a:buSzPts val="1200"/>
              <a:buNone/>
            </a:pPr>
            <a:r>
              <a:rPr lang="en-US" sz="1600" b="1" dirty="0"/>
              <a:t>Students should start this process as soon as possible!</a:t>
            </a:r>
          </a:p>
          <a:p>
            <a:pPr marL="152400" lvl="0" indent="0" algn="l" rtl="0">
              <a:spcBef>
                <a:spcPts val="1600"/>
              </a:spcBef>
              <a:spcAft>
                <a:spcPts val="0"/>
              </a:spcAft>
              <a:buSzPts val="1200"/>
              <a:buNone/>
            </a:pPr>
            <a:endParaRPr lang="en" sz="1200" dirty="0"/>
          </a:p>
        </p:txBody>
      </p:sp>
      <p:sp>
        <p:nvSpPr>
          <p:cNvPr id="1782" name="Google Shape;1782;p47"/>
          <p:cNvSpPr txBox="1">
            <a:spLocks noGrp="1"/>
          </p:cNvSpPr>
          <p:nvPr>
            <p:ph type="title"/>
          </p:nvPr>
        </p:nvSpPr>
        <p:spPr>
          <a:xfrm>
            <a:off x="568550" y="65074"/>
            <a:ext cx="7854600" cy="108456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 dirty="0"/>
              <a:t>MANDATORY MINISTRY </a:t>
            </a:r>
            <a:r>
              <a:rPr lang="en" sz="2900" dirty="0">
                <a:solidFill>
                  <a:schemeClr val="dk2"/>
                </a:solidFill>
              </a:rPr>
              <a:t>REQUIREMENTS </a:t>
            </a:r>
            <a:r>
              <a:rPr lang="en" sz="3400" dirty="0"/>
              <a:t> </a:t>
            </a:r>
            <a:endParaRPr dirty="0">
              <a:solidFill>
                <a:schemeClr val="dk2"/>
              </a:solidFill>
            </a:endParaRPr>
          </a:p>
        </p:txBody>
      </p:sp>
      <p:grpSp>
        <p:nvGrpSpPr>
          <p:cNvPr id="1784" name="Google Shape;1784;p47"/>
          <p:cNvGrpSpPr/>
          <p:nvPr/>
        </p:nvGrpSpPr>
        <p:grpSpPr>
          <a:xfrm>
            <a:off x="8013242" y="1709268"/>
            <a:ext cx="502368" cy="313612"/>
            <a:chOff x="8068696" y="916317"/>
            <a:chExt cx="317452" cy="198175"/>
          </a:xfrm>
        </p:grpSpPr>
        <p:sp>
          <p:nvSpPr>
            <p:cNvPr id="1785" name="Google Shape;1785;p47"/>
            <p:cNvSpPr/>
            <p:nvPr/>
          </p:nvSpPr>
          <p:spPr>
            <a:xfrm rot="860262">
              <a:off x="8087475" y="937160"/>
              <a:ext cx="152970" cy="99525"/>
            </a:xfrm>
            <a:custGeom>
              <a:avLst/>
              <a:gdLst/>
              <a:ahLst/>
              <a:cxnLst/>
              <a:rect l="l" t="t" r="r" b="b"/>
              <a:pathLst>
                <a:path w="4880" h="3175" extrusionOk="0">
                  <a:moveTo>
                    <a:pt x="1362" y="1"/>
                  </a:moveTo>
                  <a:cubicBezTo>
                    <a:pt x="789" y="1"/>
                    <a:pt x="275" y="398"/>
                    <a:pt x="147" y="981"/>
                  </a:cubicBezTo>
                  <a:cubicBezTo>
                    <a:pt x="1" y="1668"/>
                    <a:pt x="444" y="2346"/>
                    <a:pt x="1136" y="2477"/>
                  </a:cubicBezTo>
                  <a:lnTo>
                    <a:pt x="4349" y="3174"/>
                  </a:lnTo>
                  <a:lnTo>
                    <a:pt x="4880" y="737"/>
                  </a:lnTo>
                  <a:lnTo>
                    <a:pt x="1673" y="40"/>
                  </a:lnTo>
                  <a:cubicBezTo>
                    <a:pt x="1568" y="14"/>
                    <a:pt x="1464" y="1"/>
                    <a:pt x="136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86" name="Google Shape;1786;p47"/>
            <p:cNvSpPr/>
            <p:nvPr/>
          </p:nvSpPr>
          <p:spPr>
            <a:xfrm rot="860262">
              <a:off x="8213787" y="992984"/>
              <a:ext cx="150525" cy="99963"/>
            </a:xfrm>
            <a:custGeom>
              <a:avLst/>
              <a:gdLst/>
              <a:ahLst/>
              <a:cxnLst/>
              <a:rect l="l" t="t" r="r" b="b"/>
              <a:pathLst>
                <a:path w="4802" h="3189" extrusionOk="0">
                  <a:moveTo>
                    <a:pt x="532" y="0"/>
                  </a:moveTo>
                  <a:lnTo>
                    <a:pt x="1" y="2442"/>
                  </a:lnTo>
                  <a:lnTo>
                    <a:pt x="3296" y="3159"/>
                  </a:lnTo>
                  <a:cubicBezTo>
                    <a:pt x="3383" y="3178"/>
                    <a:pt x="3472" y="3188"/>
                    <a:pt x="3561" y="3188"/>
                  </a:cubicBezTo>
                  <a:cubicBezTo>
                    <a:pt x="3650" y="3188"/>
                    <a:pt x="3739" y="3178"/>
                    <a:pt x="3827" y="3159"/>
                  </a:cubicBezTo>
                  <a:lnTo>
                    <a:pt x="3827" y="3154"/>
                  </a:lnTo>
                  <a:cubicBezTo>
                    <a:pt x="4397" y="3027"/>
                    <a:pt x="4802" y="2520"/>
                    <a:pt x="4802" y="1935"/>
                  </a:cubicBezTo>
                  <a:cubicBezTo>
                    <a:pt x="4802" y="1350"/>
                    <a:pt x="4397" y="844"/>
                    <a:pt x="3827" y="717"/>
                  </a:cubicBezTo>
                  <a:lnTo>
                    <a:pt x="53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87" name="Google Shape;1787;p47"/>
            <p:cNvSpPr/>
            <p:nvPr/>
          </p:nvSpPr>
          <p:spPr>
            <a:xfrm rot="860262">
              <a:off x="8080110" y="950784"/>
              <a:ext cx="294624" cy="129241"/>
            </a:xfrm>
            <a:custGeom>
              <a:avLst/>
              <a:gdLst/>
              <a:ahLst/>
              <a:cxnLst/>
              <a:rect l="l" t="t" r="r" b="b"/>
              <a:pathLst>
                <a:path w="9399" h="4123" extrusionOk="0">
                  <a:moveTo>
                    <a:pt x="1450" y="200"/>
                  </a:moveTo>
                  <a:cubicBezTo>
                    <a:pt x="1539" y="200"/>
                    <a:pt x="1630" y="211"/>
                    <a:pt x="1721" y="233"/>
                  </a:cubicBezTo>
                  <a:lnTo>
                    <a:pt x="8223" y="1651"/>
                  </a:lnTo>
                  <a:cubicBezTo>
                    <a:pt x="8750" y="1763"/>
                    <a:pt x="9125" y="2231"/>
                    <a:pt x="9125" y="2767"/>
                  </a:cubicBezTo>
                  <a:cubicBezTo>
                    <a:pt x="9125" y="3308"/>
                    <a:pt x="8750" y="3776"/>
                    <a:pt x="8223" y="3888"/>
                  </a:cubicBezTo>
                  <a:cubicBezTo>
                    <a:pt x="8143" y="3906"/>
                    <a:pt x="8061" y="3914"/>
                    <a:pt x="7980" y="3914"/>
                  </a:cubicBezTo>
                  <a:cubicBezTo>
                    <a:pt x="7898" y="3914"/>
                    <a:pt x="7816" y="3906"/>
                    <a:pt x="7736" y="3888"/>
                  </a:cubicBezTo>
                  <a:lnTo>
                    <a:pt x="4441" y="3172"/>
                  </a:lnTo>
                  <a:lnTo>
                    <a:pt x="1234" y="2470"/>
                  </a:lnTo>
                  <a:cubicBezTo>
                    <a:pt x="605" y="2348"/>
                    <a:pt x="196" y="1729"/>
                    <a:pt x="332" y="1100"/>
                  </a:cubicBezTo>
                  <a:cubicBezTo>
                    <a:pt x="449" y="563"/>
                    <a:pt x="925" y="200"/>
                    <a:pt x="1450" y="200"/>
                  </a:cubicBezTo>
                  <a:close/>
                  <a:moveTo>
                    <a:pt x="1475" y="1"/>
                  </a:moveTo>
                  <a:cubicBezTo>
                    <a:pt x="855" y="1"/>
                    <a:pt x="297" y="433"/>
                    <a:pt x="161" y="1061"/>
                  </a:cubicBezTo>
                  <a:cubicBezTo>
                    <a:pt x="1" y="1793"/>
                    <a:pt x="464" y="2509"/>
                    <a:pt x="1190" y="2670"/>
                  </a:cubicBezTo>
                  <a:lnTo>
                    <a:pt x="7692" y="4088"/>
                  </a:lnTo>
                  <a:cubicBezTo>
                    <a:pt x="7790" y="4108"/>
                    <a:pt x="7887" y="4122"/>
                    <a:pt x="7985" y="4122"/>
                  </a:cubicBezTo>
                  <a:cubicBezTo>
                    <a:pt x="8672" y="4122"/>
                    <a:pt x="9252" y="3601"/>
                    <a:pt x="9325" y="2914"/>
                  </a:cubicBezTo>
                  <a:cubicBezTo>
                    <a:pt x="9398" y="2226"/>
                    <a:pt x="8945" y="1598"/>
                    <a:pt x="8267" y="1451"/>
                  </a:cubicBezTo>
                  <a:lnTo>
                    <a:pt x="1765" y="33"/>
                  </a:lnTo>
                  <a:cubicBezTo>
                    <a:pt x="1668" y="11"/>
                    <a:pt x="1570" y="1"/>
                    <a:pt x="14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788" name="Google Shape;1788;p47"/>
            <p:cNvSpPr/>
            <p:nvPr/>
          </p:nvSpPr>
          <p:spPr>
            <a:xfrm rot="860262">
              <a:off x="8215727" y="976172"/>
              <a:ext cx="22946" cy="77802"/>
            </a:xfrm>
            <a:custGeom>
              <a:avLst/>
              <a:gdLst/>
              <a:ahLst/>
              <a:cxnLst/>
              <a:rect l="l" t="t" r="r" b="b"/>
              <a:pathLst>
                <a:path w="732" h="2482" extrusionOk="0">
                  <a:moveTo>
                    <a:pt x="536" y="1"/>
                  </a:moveTo>
                  <a:lnTo>
                    <a:pt x="0" y="2438"/>
                  </a:lnTo>
                  <a:lnTo>
                    <a:pt x="200" y="2482"/>
                  </a:lnTo>
                  <a:lnTo>
                    <a:pt x="731" y="45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4" name="Google Shape;1804;p48"/>
          <p:cNvSpPr txBox="1">
            <a:spLocks noGrp="1"/>
          </p:cNvSpPr>
          <p:nvPr>
            <p:ph type="body" idx="1"/>
          </p:nvPr>
        </p:nvSpPr>
        <p:spPr>
          <a:xfrm>
            <a:off x="147974" y="2111714"/>
            <a:ext cx="8396544" cy="241804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dirty="0"/>
              <a:t>WHAT ARE THEY? </a:t>
            </a:r>
            <a:endParaRPr sz="1600" b="1" dirty="0"/>
          </a:p>
          <a:p>
            <a:pPr indent="-323850">
              <a:spcBef>
                <a:spcPts val="1600"/>
              </a:spcBef>
              <a:buSzPts val="1500"/>
            </a:pPr>
            <a:r>
              <a:rPr lang="en" sz="1200" dirty="0"/>
              <a:t>These forms need to be completed through the NARs at Trent U 2023 on Blackboard and are only required in the first year.</a:t>
            </a:r>
          </a:p>
          <a:p>
            <a:pPr marL="457200" lvl="0" indent="-323850" algn="l" rtl="0">
              <a:spcBef>
                <a:spcPts val="1600"/>
              </a:spcBef>
              <a:spcAft>
                <a:spcPts val="0"/>
              </a:spcAft>
              <a:buSzPts val="1500"/>
              <a:buChar char="●"/>
            </a:pPr>
            <a:r>
              <a:rPr lang="en" sz="1200" dirty="0"/>
              <a:t>Complete all forms and submit via dropboxes </a:t>
            </a:r>
          </a:p>
          <a:p>
            <a:pPr marL="590550" lvl="1" indent="0">
              <a:spcBef>
                <a:spcPts val="1600"/>
              </a:spcBef>
              <a:buSzPts val="1500"/>
              <a:buNone/>
            </a:pPr>
            <a:r>
              <a:rPr lang="en-US" sz="1400" b="1" dirty="0"/>
              <a:t>Students should start this process as soon as possible!</a:t>
            </a:r>
          </a:p>
          <a:p>
            <a:pPr lvl="1" indent="-323850">
              <a:spcBef>
                <a:spcPts val="1600"/>
              </a:spcBef>
              <a:buSzPts val="1500"/>
              <a:buFont typeface="Arial" panose="020B0604020202020204" pitchFamily="34" charset="0"/>
              <a:buChar char="•"/>
            </a:pPr>
            <a:endParaRPr lang="en-US" sz="1100" dirty="0"/>
          </a:p>
          <a:p>
            <a:pPr marL="590550" lvl="1" indent="0">
              <a:spcBef>
                <a:spcPts val="1600"/>
              </a:spcBef>
              <a:buSzPts val="1500"/>
              <a:buNone/>
            </a:pPr>
            <a:endParaRPr lang="en-US" sz="1100" dirty="0"/>
          </a:p>
          <a:p>
            <a:pPr marL="590550" lvl="1" indent="0">
              <a:spcBef>
                <a:spcPts val="1600"/>
              </a:spcBef>
              <a:buSzPts val="1500"/>
              <a:buNone/>
            </a:pPr>
            <a:endParaRPr lang="en" sz="1100" dirty="0"/>
          </a:p>
          <a:p>
            <a:pPr lvl="1" indent="-323850">
              <a:spcBef>
                <a:spcPts val="1600"/>
              </a:spcBef>
              <a:buSzPts val="1500"/>
              <a:buChar char="●"/>
            </a:pPr>
            <a:endParaRPr lang="en" sz="1500" dirty="0"/>
          </a:p>
          <a:p>
            <a:pPr lvl="1" indent="-323850">
              <a:spcBef>
                <a:spcPts val="1600"/>
              </a:spcBef>
              <a:buSzPts val="1500"/>
              <a:buChar char="●"/>
            </a:pPr>
            <a:endParaRPr lang="en" sz="1500" dirty="0"/>
          </a:p>
          <a:p>
            <a:pPr lvl="1" indent="-323850">
              <a:lnSpc>
                <a:spcPct val="150000"/>
              </a:lnSpc>
              <a:spcBef>
                <a:spcPts val="1600"/>
              </a:spcBef>
              <a:buSzPts val="1500"/>
              <a:buChar char="●"/>
            </a:pPr>
            <a:endParaRPr sz="1500" dirty="0"/>
          </a:p>
        </p:txBody>
      </p:sp>
      <p:sp>
        <p:nvSpPr>
          <p:cNvPr id="1803" name="Google Shape;1803;p48"/>
          <p:cNvSpPr txBox="1">
            <a:spLocks noGrp="1"/>
          </p:cNvSpPr>
          <p:nvPr>
            <p:ph type="title"/>
          </p:nvPr>
        </p:nvSpPr>
        <p:spPr>
          <a:xfrm>
            <a:off x="568550" y="65075"/>
            <a:ext cx="7854600" cy="104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 dirty="0"/>
              <a:t>CONSENT &amp; CONFIDENTIALITY FORMS </a:t>
            </a:r>
            <a:endParaRPr sz="2900" dirty="0"/>
          </a:p>
        </p:txBody>
      </p:sp>
      <p:grpSp>
        <p:nvGrpSpPr>
          <p:cNvPr id="1805" name="Google Shape;1805;p48"/>
          <p:cNvGrpSpPr/>
          <p:nvPr/>
        </p:nvGrpSpPr>
        <p:grpSpPr>
          <a:xfrm>
            <a:off x="8013242" y="1709268"/>
            <a:ext cx="502368" cy="313612"/>
            <a:chOff x="8068696" y="916317"/>
            <a:chExt cx="317452" cy="198175"/>
          </a:xfrm>
        </p:grpSpPr>
        <p:sp>
          <p:nvSpPr>
            <p:cNvPr id="1806" name="Google Shape;1806;p48"/>
            <p:cNvSpPr/>
            <p:nvPr/>
          </p:nvSpPr>
          <p:spPr>
            <a:xfrm rot="860262">
              <a:off x="8087475" y="937160"/>
              <a:ext cx="152970" cy="99525"/>
            </a:xfrm>
            <a:custGeom>
              <a:avLst/>
              <a:gdLst/>
              <a:ahLst/>
              <a:cxnLst/>
              <a:rect l="l" t="t" r="r" b="b"/>
              <a:pathLst>
                <a:path w="4880" h="3175" extrusionOk="0">
                  <a:moveTo>
                    <a:pt x="1362" y="1"/>
                  </a:moveTo>
                  <a:cubicBezTo>
                    <a:pt x="789" y="1"/>
                    <a:pt x="275" y="398"/>
                    <a:pt x="147" y="981"/>
                  </a:cubicBezTo>
                  <a:cubicBezTo>
                    <a:pt x="1" y="1668"/>
                    <a:pt x="444" y="2346"/>
                    <a:pt x="1136" y="2477"/>
                  </a:cubicBezTo>
                  <a:lnTo>
                    <a:pt x="4349" y="3174"/>
                  </a:lnTo>
                  <a:lnTo>
                    <a:pt x="4880" y="737"/>
                  </a:lnTo>
                  <a:lnTo>
                    <a:pt x="1673" y="40"/>
                  </a:lnTo>
                  <a:cubicBezTo>
                    <a:pt x="1568" y="14"/>
                    <a:pt x="1464" y="1"/>
                    <a:pt x="136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07" name="Google Shape;1807;p48"/>
            <p:cNvSpPr/>
            <p:nvPr/>
          </p:nvSpPr>
          <p:spPr>
            <a:xfrm rot="860262">
              <a:off x="8213787" y="992984"/>
              <a:ext cx="150525" cy="99963"/>
            </a:xfrm>
            <a:custGeom>
              <a:avLst/>
              <a:gdLst/>
              <a:ahLst/>
              <a:cxnLst/>
              <a:rect l="l" t="t" r="r" b="b"/>
              <a:pathLst>
                <a:path w="4802" h="3189" extrusionOk="0">
                  <a:moveTo>
                    <a:pt x="532" y="0"/>
                  </a:moveTo>
                  <a:lnTo>
                    <a:pt x="1" y="2442"/>
                  </a:lnTo>
                  <a:lnTo>
                    <a:pt x="3296" y="3159"/>
                  </a:lnTo>
                  <a:cubicBezTo>
                    <a:pt x="3383" y="3178"/>
                    <a:pt x="3472" y="3188"/>
                    <a:pt x="3561" y="3188"/>
                  </a:cubicBezTo>
                  <a:cubicBezTo>
                    <a:pt x="3650" y="3188"/>
                    <a:pt x="3739" y="3178"/>
                    <a:pt x="3827" y="3159"/>
                  </a:cubicBezTo>
                  <a:lnTo>
                    <a:pt x="3827" y="3154"/>
                  </a:lnTo>
                  <a:cubicBezTo>
                    <a:pt x="4397" y="3027"/>
                    <a:pt x="4802" y="2520"/>
                    <a:pt x="4802" y="1935"/>
                  </a:cubicBezTo>
                  <a:cubicBezTo>
                    <a:pt x="4802" y="1350"/>
                    <a:pt x="4397" y="844"/>
                    <a:pt x="3827" y="717"/>
                  </a:cubicBezTo>
                  <a:lnTo>
                    <a:pt x="53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08" name="Google Shape;1808;p48"/>
            <p:cNvSpPr/>
            <p:nvPr/>
          </p:nvSpPr>
          <p:spPr>
            <a:xfrm rot="860262">
              <a:off x="8080110" y="950784"/>
              <a:ext cx="294624" cy="129241"/>
            </a:xfrm>
            <a:custGeom>
              <a:avLst/>
              <a:gdLst/>
              <a:ahLst/>
              <a:cxnLst/>
              <a:rect l="l" t="t" r="r" b="b"/>
              <a:pathLst>
                <a:path w="9399" h="4123" extrusionOk="0">
                  <a:moveTo>
                    <a:pt x="1450" y="200"/>
                  </a:moveTo>
                  <a:cubicBezTo>
                    <a:pt x="1539" y="200"/>
                    <a:pt x="1630" y="211"/>
                    <a:pt x="1721" y="233"/>
                  </a:cubicBezTo>
                  <a:lnTo>
                    <a:pt x="8223" y="1651"/>
                  </a:lnTo>
                  <a:cubicBezTo>
                    <a:pt x="8750" y="1763"/>
                    <a:pt x="9125" y="2231"/>
                    <a:pt x="9125" y="2767"/>
                  </a:cubicBezTo>
                  <a:cubicBezTo>
                    <a:pt x="9125" y="3308"/>
                    <a:pt x="8750" y="3776"/>
                    <a:pt x="8223" y="3888"/>
                  </a:cubicBezTo>
                  <a:cubicBezTo>
                    <a:pt x="8143" y="3906"/>
                    <a:pt x="8061" y="3914"/>
                    <a:pt x="7980" y="3914"/>
                  </a:cubicBezTo>
                  <a:cubicBezTo>
                    <a:pt x="7898" y="3914"/>
                    <a:pt x="7816" y="3906"/>
                    <a:pt x="7736" y="3888"/>
                  </a:cubicBezTo>
                  <a:lnTo>
                    <a:pt x="4441" y="3172"/>
                  </a:lnTo>
                  <a:lnTo>
                    <a:pt x="1234" y="2470"/>
                  </a:lnTo>
                  <a:cubicBezTo>
                    <a:pt x="605" y="2348"/>
                    <a:pt x="196" y="1729"/>
                    <a:pt x="332" y="1100"/>
                  </a:cubicBezTo>
                  <a:cubicBezTo>
                    <a:pt x="449" y="563"/>
                    <a:pt x="925" y="200"/>
                    <a:pt x="1450" y="200"/>
                  </a:cubicBezTo>
                  <a:close/>
                  <a:moveTo>
                    <a:pt x="1475" y="1"/>
                  </a:moveTo>
                  <a:cubicBezTo>
                    <a:pt x="855" y="1"/>
                    <a:pt x="297" y="433"/>
                    <a:pt x="161" y="1061"/>
                  </a:cubicBezTo>
                  <a:cubicBezTo>
                    <a:pt x="1" y="1793"/>
                    <a:pt x="464" y="2509"/>
                    <a:pt x="1190" y="2670"/>
                  </a:cubicBezTo>
                  <a:lnTo>
                    <a:pt x="7692" y="4088"/>
                  </a:lnTo>
                  <a:cubicBezTo>
                    <a:pt x="7790" y="4108"/>
                    <a:pt x="7887" y="4122"/>
                    <a:pt x="7985" y="4122"/>
                  </a:cubicBezTo>
                  <a:cubicBezTo>
                    <a:pt x="8672" y="4122"/>
                    <a:pt x="9252" y="3601"/>
                    <a:pt x="9325" y="2914"/>
                  </a:cubicBezTo>
                  <a:cubicBezTo>
                    <a:pt x="9398" y="2226"/>
                    <a:pt x="8945" y="1598"/>
                    <a:pt x="8267" y="1451"/>
                  </a:cubicBezTo>
                  <a:lnTo>
                    <a:pt x="1765" y="33"/>
                  </a:lnTo>
                  <a:cubicBezTo>
                    <a:pt x="1668" y="11"/>
                    <a:pt x="1570" y="1"/>
                    <a:pt x="14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09" name="Google Shape;1809;p48"/>
            <p:cNvSpPr/>
            <p:nvPr/>
          </p:nvSpPr>
          <p:spPr>
            <a:xfrm rot="860262">
              <a:off x="8215727" y="976172"/>
              <a:ext cx="22946" cy="77802"/>
            </a:xfrm>
            <a:custGeom>
              <a:avLst/>
              <a:gdLst/>
              <a:ahLst/>
              <a:cxnLst/>
              <a:rect l="l" t="t" r="r" b="b"/>
              <a:pathLst>
                <a:path w="732" h="2482" extrusionOk="0">
                  <a:moveTo>
                    <a:pt x="536" y="1"/>
                  </a:moveTo>
                  <a:lnTo>
                    <a:pt x="0" y="2438"/>
                  </a:lnTo>
                  <a:lnTo>
                    <a:pt x="200" y="2482"/>
                  </a:lnTo>
                  <a:lnTo>
                    <a:pt x="731" y="45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262BED5-953E-A2FE-AD07-A10FEB4EF2CC}"/>
              </a:ext>
            </a:extLst>
          </p:cNvPr>
          <p:cNvSpPr txBox="1"/>
          <p:nvPr/>
        </p:nvSpPr>
        <p:spPr>
          <a:xfrm>
            <a:off x="849087" y="397369"/>
            <a:ext cx="7875037" cy="37702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buClrTx/>
            </a:pPr>
            <a:r>
              <a:rPr lang="en" sz="2900" dirty="0">
                <a:latin typeface="Candal" panose="020B0604020202020204" charset="0"/>
              </a:rPr>
              <a:t>CONSENT &amp; CONFIDENTIALITY FORMS </a:t>
            </a:r>
            <a:endParaRPr kumimoji="0" lang="en-US" altLang="en-US" sz="29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ndal" panose="020B060402020202020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rgbClr val="1874A4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hlinkClick r:id="rId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1874A4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Trent University Photo Image Release and Waiver.pdf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555555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rgbClr val="555555"/>
              </a:solidFill>
              <a:effectLst/>
              <a:latin typeface="Armata" panose="020B060402020202020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1874A4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Peterborough Regional Health Centre Confidentiality Agreement.pdf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555555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rgbClr val="555555"/>
              </a:solidFill>
              <a:effectLst/>
              <a:latin typeface="Armata" panose="020B060402020202020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1874A4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  <a:hlinkClick r:id="rId4"/>
              </a:rPr>
              <a:t>PRHC Postsecondary Student Unpaid Work Placement Release Form.pdf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rgbClr val="1874A4"/>
              </a:solidFill>
              <a:effectLst/>
              <a:latin typeface="Armata" panose="020B060402020202020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rgbClr val="555555"/>
              </a:solidFill>
              <a:effectLst/>
              <a:latin typeface="Armata" panose="020B060402020202020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1874A4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  <a:hlinkClick r:id="rId5"/>
              </a:rPr>
              <a:t>Form for Use &amp; Disclosure of Student Information.pdf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555555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rgbClr val="555555"/>
              </a:solidFill>
              <a:effectLst/>
              <a:latin typeface="Armata" panose="020B060402020202020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1874A4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  <a:hlinkClick r:id="rId6"/>
              </a:rPr>
              <a:t>HSPnet - Consent Form for Use &amp; Disclosure of Student Information.pdf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555555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rgbClr val="555555"/>
              </a:solidFill>
              <a:effectLst/>
              <a:latin typeface="Armata" panose="020B060402020202020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1874A4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  <a:hlinkClick r:id="rId7"/>
              </a:rPr>
              <a:t>Student Declaration of Understanding - Private.pdf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555555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rgbClr val="555555"/>
              </a:solidFill>
              <a:effectLst/>
              <a:latin typeface="Armata" panose="020B060402020202020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1874A4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  <a:hlinkClick r:id="rId8"/>
              </a:rPr>
              <a:t>Student Declaration of Understanding - WSIB.pdf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rgbClr val="555555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9560547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81167D3-5C7D-BB92-821B-3FCFEF5676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0000" y="445309"/>
            <a:ext cx="7887552" cy="2521486"/>
          </a:xfrm>
        </p:spPr>
        <p:txBody>
          <a:bodyPr/>
          <a:lstStyle/>
          <a:p>
            <a:r>
              <a:rPr lang="en-US" dirty="0"/>
              <a:t>The NAR deadline for first-year students is November 15</a:t>
            </a:r>
            <a:r>
              <a:rPr lang="en-US" baseline="30000" dirty="0"/>
              <a:t>th.  </a:t>
            </a:r>
          </a:p>
          <a:p>
            <a:pPr lvl="1"/>
            <a:endParaRPr lang="en-US" baseline="30000" dirty="0"/>
          </a:p>
          <a:p>
            <a:pPr lvl="1"/>
            <a:r>
              <a:rPr lang="en-US" baseline="30000" dirty="0"/>
              <a:t>Apart from the influenza vaccine</a:t>
            </a:r>
          </a:p>
          <a:p>
            <a:pPr marL="596900" lvl="1" indent="0">
              <a:buNone/>
            </a:pPr>
            <a:endParaRPr lang="en-US" baseline="30000" dirty="0"/>
          </a:p>
          <a:p>
            <a:pPr marL="13970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61FBA4D-C253-415B-440A-8D20F711D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286689"/>
            <a:ext cx="7702500" cy="605845"/>
          </a:xfrm>
        </p:spPr>
        <p:txBody>
          <a:bodyPr/>
          <a:lstStyle/>
          <a:p>
            <a:r>
              <a:rPr lang="en-US" sz="3200" dirty="0"/>
              <a:t>When is the NAR Deadline?</a:t>
            </a:r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0564F165-4919-ACC1-FF9F-C3CAA6D04F1B}"/>
              </a:ext>
            </a:extLst>
          </p:cNvPr>
          <p:cNvSpPr txBox="1">
            <a:spLocks/>
          </p:cNvSpPr>
          <p:nvPr/>
        </p:nvSpPr>
        <p:spPr>
          <a:xfrm>
            <a:off x="720000" y="2163288"/>
            <a:ext cx="8216736" cy="605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Candal"/>
              <a:buNone/>
              <a:defRPr sz="3500" b="1" i="0" u="none" strike="noStrike" cap="none">
                <a:solidFill>
                  <a:schemeClr val="dk1"/>
                </a:solidFill>
                <a:latin typeface="Candal"/>
                <a:ea typeface="Candal"/>
                <a:cs typeface="Candal"/>
                <a:sym typeface="Cand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800" dirty="0"/>
              <a:t>What happens if you miss the deadline?</a:t>
            </a:r>
          </a:p>
        </p:txBody>
      </p:sp>
      <p:sp>
        <p:nvSpPr>
          <p:cNvPr id="5" name="Text Placeholder 1">
            <a:extLst>
              <a:ext uri="{FF2B5EF4-FFF2-40B4-BE49-F238E27FC236}">
                <a16:creationId xmlns:a16="http://schemas.microsoft.com/office/drawing/2014/main" id="{205BD7D9-1DE6-FE61-89BE-D15531902C34}"/>
              </a:ext>
            </a:extLst>
          </p:cNvPr>
          <p:cNvSpPr txBox="1">
            <a:spLocks/>
          </p:cNvSpPr>
          <p:nvPr/>
        </p:nvSpPr>
        <p:spPr>
          <a:xfrm>
            <a:off x="720000" y="2466211"/>
            <a:ext cx="7887552" cy="2118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Armata"/>
              <a:buChar char="●"/>
              <a:defRPr sz="1400" b="0" i="0" u="none" strike="noStrike" cap="none">
                <a:solidFill>
                  <a:schemeClr val="accent1"/>
                </a:solidFill>
                <a:latin typeface="Armata"/>
                <a:ea typeface="Armata"/>
                <a:cs typeface="Armata"/>
                <a:sym typeface="Armata"/>
              </a:defRPr>
            </a:lvl1pPr>
            <a:lvl2pPr marL="914400" marR="0" lvl="1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mata"/>
              <a:buChar char="○"/>
              <a:defRPr sz="1400" b="0" i="0" u="none" strike="noStrike" cap="none">
                <a:solidFill>
                  <a:schemeClr val="accent1"/>
                </a:solidFill>
                <a:latin typeface="Armata"/>
                <a:ea typeface="Armata"/>
                <a:cs typeface="Armata"/>
                <a:sym typeface="Armata"/>
              </a:defRPr>
            </a:lvl2pPr>
            <a:lvl3pPr marL="1371600" marR="0" lvl="2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mata"/>
              <a:buChar char="■"/>
              <a:defRPr sz="1400" b="0" i="0" u="none" strike="noStrike" cap="none">
                <a:solidFill>
                  <a:schemeClr val="accent1"/>
                </a:solidFill>
                <a:latin typeface="Armata"/>
                <a:ea typeface="Armata"/>
                <a:cs typeface="Armata"/>
                <a:sym typeface="Armata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mata"/>
              <a:buChar char="●"/>
              <a:defRPr sz="1400" b="0" i="0" u="none" strike="noStrike" cap="none">
                <a:solidFill>
                  <a:schemeClr val="accent1"/>
                </a:solidFill>
                <a:latin typeface="Armata"/>
                <a:ea typeface="Armata"/>
                <a:cs typeface="Armata"/>
                <a:sym typeface="Armata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mata"/>
              <a:buChar char="○"/>
              <a:defRPr sz="1400" b="0" i="0" u="none" strike="noStrike" cap="none">
                <a:solidFill>
                  <a:schemeClr val="accent1"/>
                </a:solidFill>
                <a:latin typeface="Armata"/>
                <a:ea typeface="Armata"/>
                <a:cs typeface="Armata"/>
                <a:sym typeface="Armata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mata"/>
              <a:buChar char="■"/>
              <a:defRPr sz="1400" b="0" i="0" u="none" strike="noStrike" cap="none">
                <a:solidFill>
                  <a:schemeClr val="accent1"/>
                </a:solidFill>
                <a:latin typeface="Armata"/>
                <a:ea typeface="Armata"/>
                <a:cs typeface="Armata"/>
                <a:sym typeface="Armata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mata"/>
              <a:buChar char="●"/>
              <a:defRPr sz="1400" b="0" i="0" u="none" strike="noStrike" cap="none">
                <a:solidFill>
                  <a:schemeClr val="accent1"/>
                </a:solidFill>
                <a:latin typeface="Armata"/>
                <a:ea typeface="Armata"/>
                <a:cs typeface="Armata"/>
                <a:sym typeface="Armata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mata"/>
              <a:buChar char="○"/>
              <a:defRPr sz="1400" b="0" i="0" u="none" strike="noStrike" cap="none">
                <a:solidFill>
                  <a:schemeClr val="accent1"/>
                </a:solidFill>
                <a:latin typeface="Armata"/>
                <a:ea typeface="Armata"/>
                <a:cs typeface="Armata"/>
                <a:sym typeface="Armata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Font typeface="Armata"/>
              <a:buChar char="■"/>
              <a:defRPr sz="1400" b="0" i="0" u="none" strike="noStrike" cap="none">
                <a:solidFill>
                  <a:schemeClr val="accent1"/>
                </a:solidFill>
                <a:latin typeface="Armata"/>
                <a:ea typeface="Armata"/>
                <a:cs typeface="Armata"/>
                <a:sym typeface="Armata"/>
              </a:defRPr>
            </a:lvl9pPr>
          </a:lstStyle>
          <a:p>
            <a:r>
              <a:rPr lang="en-US" baseline="30000" dirty="0"/>
              <a:t>Requirements are legislated through the Hospitals Act and mandated by our partner agencies. </a:t>
            </a:r>
          </a:p>
          <a:p>
            <a:pPr marL="139700" indent="0">
              <a:buNone/>
            </a:pPr>
            <a:endParaRPr lang="en-US" baseline="30000" dirty="0"/>
          </a:p>
          <a:p>
            <a:r>
              <a:rPr lang="en-US" baseline="30000" dirty="0"/>
              <a:t>Students cannot attend clinical with expired NARs</a:t>
            </a:r>
          </a:p>
          <a:p>
            <a:pPr marL="139700" indent="0">
              <a:buNone/>
            </a:pPr>
            <a:endParaRPr lang="en-US" baseline="30000" dirty="0"/>
          </a:p>
          <a:p>
            <a:pPr marL="596900" lvl="1" indent="0">
              <a:buFont typeface="Armata"/>
              <a:buNone/>
            </a:pPr>
            <a:endParaRPr lang="en-US" baseline="30000" dirty="0"/>
          </a:p>
          <a:p>
            <a:pPr marL="139700" indent="0">
              <a:buFont typeface="Armata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8323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0" name="Google Shape;2030;p49"/>
          <p:cNvSpPr txBox="1">
            <a:spLocks noGrp="1"/>
          </p:cNvSpPr>
          <p:nvPr>
            <p:ph type="body" idx="1"/>
          </p:nvPr>
        </p:nvSpPr>
        <p:spPr>
          <a:xfrm>
            <a:off x="204300" y="463750"/>
            <a:ext cx="6147300" cy="4462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dirty="0"/>
              <a:t>WHAT IS IT? </a:t>
            </a:r>
            <a:endParaRPr sz="1600" b="1" dirty="0"/>
          </a:p>
          <a:p>
            <a:pPr marL="457200" lvl="0" indent="-323850" algn="l" rtl="0">
              <a:lnSpc>
                <a:spcPct val="150000"/>
              </a:lnSpc>
              <a:spcBef>
                <a:spcPts val="1600"/>
              </a:spcBef>
              <a:spcAft>
                <a:spcPts val="0"/>
              </a:spcAft>
              <a:buSzPts val="1500"/>
              <a:buChar char="●"/>
            </a:pPr>
            <a:r>
              <a:rPr lang="en" sz="1200" dirty="0"/>
              <a:t>Synergy Gateway is a third-party organization who reviews, verifies and stores copies of student NAR documents</a:t>
            </a:r>
          </a:p>
          <a:p>
            <a:pPr marL="457200" lvl="0" indent="-3238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200" dirty="0"/>
              <a:t>Students upload documents </a:t>
            </a:r>
            <a:r>
              <a:rPr lang="en" sz="1200" u="sng" dirty="0"/>
              <a:t>and</a:t>
            </a:r>
            <a:r>
              <a:rPr lang="en" sz="1200" dirty="0"/>
              <a:t> require an Electronic Requirements Verification (ERV) appointment </a:t>
            </a:r>
          </a:p>
          <a:p>
            <a:pPr marL="457200" lvl="0" indent="-3238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200" dirty="0"/>
              <a:t>This appointment must be booked prior to deadline</a:t>
            </a:r>
          </a:p>
          <a:p>
            <a:pPr marL="457200" lvl="0" indent="-3238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500"/>
              <a:buChar char="●"/>
            </a:pPr>
            <a:r>
              <a:rPr lang="en" sz="1200" dirty="0"/>
              <a:t>Cost: initial appointment is $54, fees apply for additional appointments</a:t>
            </a:r>
          </a:p>
          <a:p>
            <a:pPr marL="13335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</a:pPr>
            <a:endParaRPr lang="en" sz="1200" dirty="0"/>
          </a:p>
          <a:p>
            <a:pPr marL="133350" indent="0" algn="ctr">
              <a:lnSpc>
                <a:spcPct val="150000"/>
              </a:lnSpc>
              <a:buSzPts val="1500"/>
              <a:buNone/>
            </a:pPr>
            <a:r>
              <a:rPr lang="en-US" sz="1400" b="1" dirty="0"/>
              <a:t>BOOK EARLY! Appointments fill up </a:t>
            </a:r>
            <a:r>
              <a:rPr lang="en-US" b="1" dirty="0"/>
              <a:t>quickly.</a:t>
            </a:r>
          </a:p>
          <a:p>
            <a:pPr marL="133350" indent="0" algn="ctr">
              <a:lnSpc>
                <a:spcPct val="150000"/>
              </a:lnSpc>
              <a:buSzPts val="1500"/>
              <a:buNone/>
            </a:pPr>
            <a:r>
              <a:rPr lang="en-US" sz="1400" b="1" dirty="0"/>
              <a:t>Students should start this process as soon as possible!</a:t>
            </a:r>
          </a:p>
          <a:p>
            <a:pPr marL="13335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</a:pPr>
            <a:endParaRPr lang="en" sz="1500" dirty="0"/>
          </a:p>
          <a:p>
            <a:pPr marL="13335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</a:pPr>
            <a:endParaRPr lang="en" sz="1500" dirty="0"/>
          </a:p>
        </p:txBody>
      </p:sp>
      <p:sp>
        <p:nvSpPr>
          <p:cNvPr id="2029" name="Google Shape;2029;p49"/>
          <p:cNvSpPr txBox="1">
            <a:spLocks noGrp="1"/>
          </p:cNvSpPr>
          <p:nvPr>
            <p:ph type="title"/>
          </p:nvPr>
        </p:nvSpPr>
        <p:spPr>
          <a:xfrm>
            <a:off x="568550" y="65075"/>
            <a:ext cx="7854600" cy="104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 dirty="0"/>
              <a:t>SYNERGY </a:t>
            </a:r>
            <a:r>
              <a:rPr lang="en" sz="2900" dirty="0">
                <a:solidFill>
                  <a:schemeClr val="dk2"/>
                </a:solidFill>
              </a:rPr>
              <a:t>GATEWAY</a:t>
            </a:r>
            <a:endParaRPr dirty="0">
              <a:solidFill>
                <a:schemeClr val="dk2"/>
              </a:solidFill>
            </a:endParaRPr>
          </a:p>
        </p:txBody>
      </p:sp>
      <p:grpSp>
        <p:nvGrpSpPr>
          <p:cNvPr id="2031" name="Google Shape;2031;p49"/>
          <p:cNvGrpSpPr/>
          <p:nvPr/>
        </p:nvGrpSpPr>
        <p:grpSpPr>
          <a:xfrm>
            <a:off x="8013242" y="1709268"/>
            <a:ext cx="502368" cy="313612"/>
            <a:chOff x="8068696" y="916317"/>
            <a:chExt cx="317452" cy="198175"/>
          </a:xfrm>
        </p:grpSpPr>
        <p:sp>
          <p:nvSpPr>
            <p:cNvPr id="2032" name="Google Shape;2032;p49"/>
            <p:cNvSpPr/>
            <p:nvPr/>
          </p:nvSpPr>
          <p:spPr>
            <a:xfrm rot="860262">
              <a:off x="8087475" y="937160"/>
              <a:ext cx="152970" cy="99525"/>
            </a:xfrm>
            <a:custGeom>
              <a:avLst/>
              <a:gdLst/>
              <a:ahLst/>
              <a:cxnLst/>
              <a:rect l="l" t="t" r="r" b="b"/>
              <a:pathLst>
                <a:path w="4880" h="3175" extrusionOk="0">
                  <a:moveTo>
                    <a:pt x="1362" y="1"/>
                  </a:moveTo>
                  <a:cubicBezTo>
                    <a:pt x="789" y="1"/>
                    <a:pt x="275" y="398"/>
                    <a:pt x="147" y="981"/>
                  </a:cubicBezTo>
                  <a:cubicBezTo>
                    <a:pt x="1" y="1668"/>
                    <a:pt x="444" y="2346"/>
                    <a:pt x="1136" y="2477"/>
                  </a:cubicBezTo>
                  <a:lnTo>
                    <a:pt x="4349" y="3174"/>
                  </a:lnTo>
                  <a:lnTo>
                    <a:pt x="4880" y="737"/>
                  </a:lnTo>
                  <a:lnTo>
                    <a:pt x="1673" y="40"/>
                  </a:lnTo>
                  <a:cubicBezTo>
                    <a:pt x="1568" y="14"/>
                    <a:pt x="1464" y="1"/>
                    <a:pt x="136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33" name="Google Shape;2033;p49"/>
            <p:cNvSpPr/>
            <p:nvPr/>
          </p:nvSpPr>
          <p:spPr>
            <a:xfrm rot="860262">
              <a:off x="8213787" y="992984"/>
              <a:ext cx="150525" cy="99963"/>
            </a:xfrm>
            <a:custGeom>
              <a:avLst/>
              <a:gdLst/>
              <a:ahLst/>
              <a:cxnLst/>
              <a:rect l="l" t="t" r="r" b="b"/>
              <a:pathLst>
                <a:path w="4802" h="3189" extrusionOk="0">
                  <a:moveTo>
                    <a:pt x="532" y="0"/>
                  </a:moveTo>
                  <a:lnTo>
                    <a:pt x="1" y="2442"/>
                  </a:lnTo>
                  <a:lnTo>
                    <a:pt x="3296" y="3159"/>
                  </a:lnTo>
                  <a:cubicBezTo>
                    <a:pt x="3383" y="3178"/>
                    <a:pt x="3472" y="3188"/>
                    <a:pt x="3561" y="3188"/>
                  </a:cubicBezTo>
                  <a:cubicBezTo>
                    <a:pt x="3650" y="3188"/>
                    <a:pt x="3739" y="3178"/>
                    <a:pt x="3827" y="3159"/>
                  </a:cubicBezTo>
                  <a:lnTo>
                    <a:pt x="3827" y="3154"/>
                  </a:lnTo>
                  <a:cubicBezTo>
                    <a:pt x="4397" y="3027"/>
                    <a:pt x="4802" y="2520"/>
                    <a:pt x="4802" y="1935"/>
                  </a:cubicBezTo>
                  <a:cubicBezTo>
                    <a:pt x="4802" y="1350"/>
                    <a:pt x="4397" y="844"/>
                    <a:pt x="3827" y="717"/>
                  </a:cubicBezTo>
                  <a:lnTo>
                    <a:pt x="53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34" name="Google Shape;2034;p49"/>
            <p:cNvSpPr/>
            <p:nvPr/>
          </p:nvSpPr>
          <p:spPr>
            <a:xfrm rot="860262">
              <a:off x="8080110" y="950784"/>
              <a:ext cx="294624" cy="129241"/>
            </a:xfrm>
            <a:custGeom>
              <a:avLst/>
              <a:gdLst/>
              <a:ahLst/>
              <a:cxnLst/>
              <a:rect l="l" t="t" r="r" b="b"/>
              <a:pathLst>
                <a:path w="9399" h="4123" extrusionOk="0">
                  <a:moveTo>
                    <a:pt x="1450" y="200"/>
                  </a:moveTo>
                  <a:cubicBezTo>
                    <a:pt x="1539" y="200"/>
                    <a:pt x="1630" y="211"/>
                    <a:pt x="1721" y="233"/>
                  </a:cubicBezTo>
                  <a:lnTo>
                    <a:pt x="8223" y="1651"/>
                  </a:lnTo>
                  <a:cubicBezTo>
                    <a:pt x="8750" y="1763"/>
                    <a:pt x="9125" y="2231"/>
                    <a:pt x="9125" y="2767"/>
                  </a:cubicBezTo>
                  <a:cubicBezTo>
                    <a:pt x="9125" y="3308"/>
                    <a:pt x="8750" y="3776"/>
                    <a:pt x="8223" y="3888"/>
                  </a:cubicBezTo>
                  <a:cubicBezTo>
                    <a:pt x="8143" y="3906"/>
                    <a:pt x="8061" y="3914"/>
                    <a:pt x="7980" y="3914"/>
                  </a:cubicBezTo>
                  <a:cubicBezTo>
                    <a:pt x="7898" y="3914"/>
                    <a:pt x="7816" y="3906"/>
                    <a:pt x="7736" y="3888"/>
                  </a:cubicBezTo>
                  <a:lnTo>
                    <a:pt x="4441" y="3172"/>
                  </a:lnTo>
                  <a:lnTo>
                    <a:pt x="1234" y="2470"/>
                  </a:lnTo>
                  <a:cubicBezTo>
                    <a:pt x="605" y="2348"/>
                    <a:pt x="196" y="1729"/>
                    <a:pt x="332" y="1100"/>
                  </a:cubicBezTo>
                  <a:cubicBezTo>
                    <a:pt x="449" y="563"/>
                    <a:pt x="925" y="200"/>
                    <a:pt x="1450" y="200"/>
                  </a:cubicBezTo>
                  <a:close/>
                  <a:moveTo>
                    <a:pt x="1475" y="1"/>
                  </a:moveTo>
                  <a:cubicBezTo>
                    <a:pt x="855" y="1"/>
                    <a:pt x="297" y="433"/>
                    <a:pt x="161" y="1061"/>
                  </a:cubicBezTo>
                  <a:cubicBezTo>
                    <a:pt x="1" y="1793"/>
                    <a:pt x="464" y="2509"/>
                    <a:pt x="1190" y="2670"/>
                  </a:cubicBezTo>
                  <a:lnTo>
                    <a:pt x="7692" y="4088"/>
                  </a:lnTo>
                  <a:cubicBezTo>
                    <a:pt x="7790" y="4108"/>
                    <a:pt x="7887" y="4122"/>
                    <a:pt x="7985" y="4122"/>
                  </a:cubicBezTo>
                  <a:cubicBezTo>
                    <a:pt x="8672" y="4122"/>
                    <a:pt x="9252" y="3601"/>
                    <a:pt x="9325" y="2914"/>
                  </a:cubicBezTo>
                  <a:cubicBezTo>
                    <a:pt x="9398" y="2226"/>
                    <a:pt x="8945" y="1598"/>
                    <a:pt x="8267" y="1451"/>
                  </a:cubicBezTo>
                  <a:lnTo>
                    <a:pt x="1765" y="33"/>
                  </a:lnTo>
                  <a:cubicBezTo>
                    <a:pt x="1668" y="11"/>
                    <a:pt x="1570" y="1"/>
                    <a:pt x="14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35" name="Google Shape;2035;p49"/>
            <p:cNvSpPr/>
            <p:nvPr/>
          </p:nvSpPr>
          <p:spPr>
            <a:xfrm rot="860262">
              <a:off x="8215727" y="976172"/>
              <a:ext cx="22946" cy="77802"/>
            </a:xfrm>
            <a:custGeom>
              <a:avLst/>
              <a:gdLst/>
              <a:ahLst/>
              <a:cxnLst/>
              <a:rect l="l" t="t" r="r" b="b"/>
              <a:pathLst>
                <a:path w="732" h="2482" extrusionOk="0">
                  <a:moveTo>
                    <a:pt x="536" y="1"/>
                  </a:moveTo>
                  <a:lnTo>
                    <a:pt x="0" y="2438"/>
                  </a:lnTo>
                  <a:lnTo>
                    <a:pt x="200" y="2482"/>
                  </a:lnTo>
                  <a:lnTo>
                    <a:pt x="731" y="45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2036" name="Google Shape;2036;p49"/>
          <p:cNvGrpSpPr/>
          <p:nvPr/>
        </p:nvGrpSpPr>
        <p:grpSpPr>
          <a:xfrm rot="-1531919">
            <a:off x="7074384" y="1570274"/>
            <a:ext cx="364909" cy="496355"/>
            <a:chOff x="6048053" y="559915"/>
            <a:chExt cx="230584" cy="313643"/>
          </a:xfrm>
        </p:grpSpPr>
        <p:sp>
          <p:nvSpPr>
            <p:cNvPr id="2037" name="Google Shape;2037;p49"/>
            <p:cNvSpPr/>
            <p:nvPr/>
          </p:nvSpPr>
          <p:spPr>
            <a:xfrm rot="860262">
              <a:off x="6109534" y="707904"/>
              <a:ext cx="115699" cy="150118"/>
            </a:xfrm>
            <a:custGeom>
              <a:avLst/>
              <a:gdLst/>
              <a:ahLst/>
              <a:cxnLst/>
              <a:rect l="l" t="t" r="r" b="b"/>
              <a:pathLst>
                <a:path w="3691" h="4789" extrusionOk="0">
                  <a:moveTo>
                    <a:pt x="2355" y="1"/>
                  </a:moveTo>
                  <a:lnTo>
                    <a:pt x="1" y="829"/>
                  </a:lnTo>
                  <a:lnTo>
                    <a:pt x="1088" y="3925"/>
                  </a:lnTo>
                  <a:cubicBezTo>
                    <a:pt x="1258" y="4455"/>
                    <a:pt x="1751" y="4789"/>
                    <a:pt x="2277" y="4789"/>
                  </a:cubicBezTo>
                  <a:cubicBezTo>
                    <a:pt x="2413" y="4789"/>
                    <a:pt x="2551" y="4766"/>
                    <a:pt x="2687" y="4719"/>
                  </a:cubicBezTo>
                  <a:cubicBezTo>
                    <a:pt x="3349" y="4485"/>
                    <a:pt x="3691" y="3754"/>
                    <a:pt x="3442" y="3101"/>
                  </a:cubicBezTo>
                  <a:lnTo>
                    <a:pt x="235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38" name="Google Shape;2038;p49"/>
            <p:cNvSpPr/>
            <p:nvPr/>
          </p:nvSpPr>
          <p:spPr>
            <a:xfrm rot="860262">
              <a:off x="6099646" y="575415"/>
              <a:ext cx="116013" cy="151998"/>
            </a:xfrm>
            <a:custGeom>
              <a:avLst/>
              <a:gdLst/>
              <a:ahLst/>
              <a:cxnLst/>
              <a:rect l="l" t="t" r="r" b="b"/>
              <a:pathLst>
                <a:path w="3701" h="4849" extrusionOk="0">
                  <a:moveTo>
                    <a:pt x="1403" y="1"/>
                  </a:moveTo>
                  <a:cubicBezTo>
                    <a:pt x="1266" y="1"/>
                    <a:pt x="1127" y="24"/>
                    <a:pt x="990" y="72"/>
                  </a:cubicBezTo>
                  <a:cubicBezTo>
                    <a:pt x="342" y="301"/>
                    <a:pt x="0" y="1012"/>
                    <a:pt x="230" y="1666"/>
                  </a:cubicBezTo>
                  <a:lnTo>
                    <a:pt x="1346" y="4848"/>
                  </a:lnTo>
                  <a:lnTo>
                    <a:pt x="3700" y="4020"/>
                  </a:lnTo>
                  <a:lnTo>
                    <a:pt x="2584" y="837"/>
                  </a:lnTo>
                  <a:cubicBezTo>
                    <a:pt x="2403" y="325"/>
                    <a:pt x="1920" y="1"/>
                    <a:pt x="14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39" name="Google Shape;2039;p49"/>
            <p:cNvSpPr/>
            <p:nvPr/>
          </p:nvSpPr>
          <p:spPr>
            <a:xfrm rot="860262">
              <a:off x="6080293" y="576101"/>
              <a:ext cx="166104" cy="281271"/>
            </a:xfrm>
            <a:custGeom>
              <a:avLst/>
              <a:gdLst/>
              <a:ahLst/>
              <a:cxnLst/>
              <a:rect l="l" t="t" r="r" b="b"/>
              <a:pathLst>
                <a:path w="5299" h="8973" extrusionOk="0">
                  <a:moveTo>
                    <a:pt x="1511" y="194"/>
                  </a:moveTo>
                  <a:cubicBezTo>
                    <a:pt x="1999" y="194"/>
                    <a:pt x="2433" y="501"/>
                    <a:pt x="2593" y="959"/>
                  </a:cubicBezTo>
                  <a:lnTo>
                    <a:pt x="4797" y="7242"/>
                  </a:lnTo>
                  <a:cubicBezTo>
                    <a:pt x="5006" y="7842"/>
                    <a:pt x="4694" y="8495"/>
                    <a:pt x="4095" y="8704"/>
                  </a:cubicBezTo>
                  <a:cubicBezTo>
                    <a:pt x="3969" y="8748"/>
                    <a:pt x="3841" y="8769"/>
                    <a:pt x="3715" y="8769"/>
                  </a:cubicBezTo>
                  <a:cubicBezTo>
                    <a:pt x="3241" y="8769"/>
                    <a:pt x="2798" y="8473"/>
                    <a:pt x="2632" y="8002"/>
                  </a:cubicBezTo>
                  <a:lnTo>
                    <a:pt x="429" y="1719"/>
                  </a:lnTo>
                  <a:cubicBezTo>
                    <a:pt x="327" y="1432"/>
                    <a:pt x="346" y="1115"/>
                    <a:pt x="478" y="842"/>
                  </a:cubicBezTo>
                  <a:cubicBezTo>
                    <a:pt x="668" y="447"/>
                    <a:pt x="1073" y="194"/>
                    <a:pt x="1511" y="194"/>
                  </a:cubicBezTo>
                  <a:close/>
                  <a:moveTo>
                    <a:pt x="1516" y="1"/>
                  </a:moveTo>
                  <a:cubicBezTo>
                    <a:pt x="1368" y="1"/>
                    <a:pt x="1216" y="25"/>
                    <a:pt x="1068" y="77"/>
                  </a:cubicBezTo>
                  <a:cubicBezTo>
                    <a:pt x="371" y="321"/>
                    <a:pt x="0" y="1086"/>
                    <a:pt x="239" y="1788"/>
                  </a:cubicBezTo>
                  <a:lnTo>
                    <a:pt x="2442" y="8066"/>
                  </a:lnTo>
                  <a:cubicBezTo>
                    <a:pt x="2632" y="8607"/>
                    <a:pt x="3144" y="8968"/>
                    <a:pt x="3719" y="8972"/>
                  </a:cubicBezTo>
                  <a:cubicBezTo>
                    <a:pt x="4650" y="8968"/>
                    <a:pt x="5299" y="8051"/>
                    <a:pt x="4992" y="7174"/>
                  </a:cubicBezTo>
                  <a:lnTo>
                    <a:pt x="2788" y="891"/>
                  </a:lnTo>
                  <a:cubicBezTo>
                    <a:pt x="2588" y="341"/>
                    <a:pt x="2070" y="1"/>
                    <a:pt x="15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0" name="Google Shape;2040;p49"/>
            <p:cNvSpPr/>
            <p:nvPr/>
          </p:nvSpPr>
          <p:spPr>
            <a:xfrm rot="860262">
              <a:off x="6124412" y="702044"/>
              <a:ext cx="75984" cy="31817"/>
            </a:xfrm>
            <a:custGeom>
              <a:avLst/>
              <a:gdLst/>
              <a:ahLst/>
              <a:cxnLst/>
              <a:rect l="l" t="t" r="r" b="b"/>
              <a:pathLst>
                <a:path w="2424" h="1015" extrusionOk="0">
                  <a:moveTo>
                    <a:pt x="2360" y="1"/>
                  </a:moveTo>
                  <a:lnTo>
                    <a:pt x="1" y="825"/>
                  </a:lnTo>
                  <a:lnTo>
                    <a:pt x="69" y="1015"/>
                  </a:lnTo>
                  <a:lnTo>
                    <a:pt x="2423" y="191"/>
                  </a:lnTo>
                  <a:lnTo>
                    <a:pt x="236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2041" name="Google Shape;2041;p49"/>
          <p:cNvGrpSpPr/>
          <p:nvPr/>
        </p:nvGrpSpPr>
        <p:grpSpPr>
          <a:xfrm rot="598545">
            <a:off x="6505008" y="2015198"/>
            <a:ext cx="1694844" cy="1918365"/>
            <a:chOff x="5895255" y="99955"/>
            <a:chExt cx="2194321" cy="2700601"/>
          </a:xfrm>
        </p:grpSpPr>
        <p:sp>
          <p:nvSpPr>
            <p:cNvPr id="2042" name="Google Shape;2042;p49"/>
            <p:cNvSpPr/>
            <p:nvPr/>
          </p:nvSpPr>
          <p:spPr>
            <a:xfrm rot="860262">
              <a:off x="7392674" y="566150"/>
              <a:ext cx="36518" cy="18526"/>
            </a:xfrm>
            <a:custGeom>
              <a:avLst/>
              <a:gdLst/>
              <a:ahLst/>
              <a:cxnLst/>
              <a:rect l="l" t="t" r="r" b="b"/>
              <a:pathLst>
                <a:path w="1165" h="591" extrusionOk="0">
                  <a:moveTo>
                    <a:pt x="15" y="1"/>
                  </a:moveTo>
                  <a:cubicBezTo>
                    <a:pt x="0" y="322"/>
                    <a:pt x="258" y="590"/>
                    <a:pt x="585" y="590"/>
                  </a:cubicBezTo>
                  <a:cubicBezTo>
                    <a:pt x="907" y="590"/>
                    <a:pt x="1165" y="322"/>
                    <a:pt x="115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3" name="Google Shape;2043;p49"/>
            <p:cNvSpPr/>
            <p:nvPr/>
          </p:nvSpPr>
          <p:spPr>
            <a:xfrm rot="860262">
              <a:off x="7397558" y="549300"/>
              <a:ext cx="35798" cy="17460"/>
            </a:xfrm>
            <a:custGeom>
              <a:avLst/>
              <a:gdLst/>
              <a:ahLst/>
              <a:cxnLst/>
              <a:rect l="l" t="t" r="r" b="b"/>
              <a:pathLst>
                <a:path w="1142" h="557" extrusionOk="0">
                  <a:moveTo>
                    <a:pt x="571" y="1"/>
                  </a:moveTo>
                  <a:cubicBezTo>
                    <a:pt x="259" y="1"/>
                    <a:pt x="10" y="245"/>
                    <a:pt x="1" y="557"/>
                  </a:cubicBezTo>
                  <a:lnTo>
                    <a:pt x="1141" y="557"/>
                  </a:lnTo>
                  <a:cubicBezTo>
                    <a:pt x="1132" y="245"/>
                    <a:pt x="878" y="1"/>
                    <a:pt x="57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4" name="Google Shape;2044;p49"/>
            <p:cNvSpPr/>
            <p:nvPr/>
          </p:nvSpPr>
          <p:spPr>
            <a:xfrm rot="860262">
              <a:off x="6879299" y="434937"/>
              <a:ext cx="36550" cy="18526"/>
            </a:xfrm>
            <a:custGeom>
              <a:avLst/>
              <a:gdLst/>
              <a:ahLst/>
              <a:cxnLst/>
              <a:rect l="l" t="t" r="r" b="b"/>
              <a:pathLst>
                <a:path w="1166" h="591" extrusionOk="0">
                  <a:moveTo>
                    <a:pt x="15" y="1"/>
                  </a:moveTo>
                  <a:cubicBezTo>
                    <a:pt x="0" y="322"/>
                    <a:pt x="258" y="590"/>
                    <a:pt x="585" y="590"/>
                  </a:cubicBezTo>
                  <a:cubicBezTo>
                    <a:pt x="907" y="590"/>
                    <a:pt x="1165" y="322"/>
                    <a:pt x="115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5" name="Google Shape;2045;p49"/>
            <p:cNvSpPr/>
            <p:nvPr/>
          </p:nvSpPr>
          <p:spPr>
            <a:xfrm rot="860262">
              <a:off x="6884184" y="418083"/>
              <a:ext cx="35798" cy="17460"/>
            </a:xfrm>
            <a:custGeom>
              <a:avLst/>
              <a:gdLst/>
              <a:ahLst/>
              <a:cxnLst/>
              <a:rect l="l" t="t" r="r" b="b"/>
              <a:pathLst>
                <a:path w="1142" h="557" extrusionOk="0">
                  <a:moveTo>
                    <a:pt x="571" y="1"/>
                  </a:moveTo>
                  <a:cubicBezTo>
                    <a:pt x="259" y="1"/>
                    <a:pt x="10" y="245"/>
                    <a:pt x="1" y="557"/>
                  </a:cubicBezTo>
                  <a:lnTo>
                    <a:pt x="1141" y="557"/>
                  </a:lnTo>
                  <a:cubicBezTo>
                    <a:pt x="1132" y="245"/>
                    <a:pt x="878" y="1"/>
                    <a:pt x="57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6" name="Google Shape;2046;p49"/>
            <p:cNvSpPr/>
            <p:nvPr/>
          </p:nvSpPr>
          <p:spPr>
            <a:xfrm rot="860262">
              <a:off x="6155311" y="368679"/>
              <a:ext cx="503610" cy="1948269"/>
            </a:xfrm>
            <a:custGeom>
              <a:avLst/>
              <a:gdLst/>
              <a:ahLst/>
              <a:cxnLst/>
              <a:rect l="l" t="t" r="r" b="b"/>
              <a:pathLst>
                <a:path w="16066" h="62153" extrusionOk="0">
                  <a:moveTo>
                    <a:pt x="2120" y="0"/>
                  </a:moveTo>
                  <a:lnTo>
                    <a:pt x="741" y="40427"/>
                  </a:lnTo>
                  <a:lnTo>
                    <a:pt x="0" y="62055"/>
                  </a:lnTo>
                  <a:lnTo>
                    <a:pt x="736" y="62079"/>
                  </a:lnTo>
                  <a:lnTo>
                    <a:pt x="2774" y="62152"/>
                  </a:lnTo>
                  <a:lnTo>
                    <a:pt x="2774" y="2281"/>
                  </a:lnTo>
                  <a:lnTo>
                    <a:pt x="10329" y="2281"/>
                  </a:lnTo>
                  <a:cubicBezTo>
                    <a:pt x="10363" y="2242"/>
                    <a:pt x="10397" y="2203"/>
                    <a:pt x="10431" y="2164"/>
                  </a:cubicBezTo>
                  <a:cubicBezTo>
                    <a:pt x="10767" y="1799"/>
                    <a:pt x="11148" y="1599"/>
                    <a:pt x="11616" y="1433"/>
                  </a:cubicBezTo>
                  <a:cubicBezTo>
                    <a:pt x="12444" y="1131"/>
                    <a:pt x="13361" y="1043"/>
                    <a:pt x="14228" y="868"/>
                  </a:cubicBezTo>
                  <a:cubicBezTo>
                    <a:pt x="14837" y="741"/>
                    <a:pt x="15456" y="614"/>
                    <a:pt x="16066" y="478"/>
                  </a:cubicBezTo>
                  <a:lnTo>
                    <a:pt x="212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7" name="Google Shape;2047;p49"/>
            <p:cNvSpPr/>
            <p:nvPr/>
          </p:nvSpPr>
          <p:spPr>
            <a:xfrm rot="860262">
              <a:off x="7486261" y="701209"/>
              <a:ext cx="388130" cy="35014"/>
            </a:xfrm>
            <a:custGeom>
              <a:avLst/>
              <a:gdLst/>
              <a:ahLst/>
              <a:cxnLst/>
              <a:rect l="l" t="t" r="r" b="b"/>
              <a:pathLst>
                <a:path w="12382" h="1117" extrusionOk="0">
                  <a:moveTo>
                    <a:pt x="1" y="0"/>
                  </a:moveTo>
                  <a:lnTo>
                    <a:pt x="1" y="0"/>
                  </a:lnTo>
                  <a:cubicBezTo>
                    <a:pt x="327" y="63"/>
                    <a:pt x="649" y="151"/>
                    <a:pt x="961" y="263"/>
                  </a:cubicBezTo>
                  <a:cubicBezTo>
                    <a:pt x="1429" y="429"/>
                    <a:pt x="1814" y="624"/>
                    <a:pt x="2145" y="994"/>
                  </a:cubicBezTo>
                  <a:cubicBezTo>
                    <a:pt x="2180" y="1033"/>
                    <a:pt x="2214" y="1077"/>
                    <a:pt x="2248" y="1116"/>
                  </a:cubicBezTo>
                  <a:lnTo>
                    <a:pt x="12357" y="1116"/>
                  </a:lnTo>
                  <a:lnTo>
                    <a:pt x="12381" y="419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8" name="Google Shape;2048;p49"/>
            <p:cNvSpPr/>
            <p:nvPr/>
          </p:nvSpPr>
          <p:spPr>
            <a:xfrm rot="860262">
              <a:off x="7136748" y="254821"/>
              <a:ext cx="128050" cy="120589"/>
            </a:xfrm>
            <a:custGeom>
              <a:avLst/>
              <a:gdLst/>
              <a:ahLst/>
              <a:cxnLst/>
              <a:rect l="l" t="t" r="r" b="b"/>
              <a:pathLst>
                <a:path w="4085" h="3847" extrusionOk="0">
                  <a:moveTo>
                    <a:pt x="2018" y="415"/>
                  </a:moveTo>
                  <a:cubicBezTo>
                    <a:pt x="2847" y="415"/>
                    <a:pt x="3520" y="1087"/>
                    <a:pt x="3520" y="1921"/>
                  </a:cubicBezTo>
                  <a:cubicBezTo>
                    <a:pt x="3523" y="2828"/>
                    <a:pt x="2780" y="3432"/>
                    <a:pt x="2004" y="3432"/>
                  </a:cubicBezTo>
                  <a:cubicBezTo>
                    <a:pt x="1635" y="3432"/>
                    <a:pt x="1258" y="3295"/>
                    <a:pt x="951" y="2988"/>
                  </a:cubicBezTo>
                  <a:cubicBezTo>
                    <a:pt x="0" y="2038"/>
                    <a:pt x="673" y="415"/>
                    <a:pt x="2013" y="415"/>
                  </a:cubicBezTo>
                  <a:close/>
                  <a:moveTo>
                    <a:pt x="2013" y="1"/>
                  </a:moveTo>
                  <a:cubicBezTo>
                    <a:pt x="1767" y="1"/>
                    <a:pt x="1519" y="48"/>
                    <a:pt x="1282" y="147"/>
                  </a:cubicBezTo>
                  <a:cubicBezTo>
                    <a:pt x="561" y="444"/>
                    <a:pt x="93" y="1146"/>
                    <a:pt x="93" y="1921"/>
                  </a:cubicBezTo>
                  <a:cubicBezTo>
                    <a:pt x="93" y="2983"/>
                    <a:pt x="951" y="3841"/>
                    <a:pt x="2013" y="3846"/>
                  </a:cubicBezTo>
                  <a:cubicBezTo>
                    <a:pt x="2793" y="3846"/>
                    <a:pt x="3490" y="3378"/>
                    <a:pt x="3788" y="2657"/>
                  </a:cubicBezTo>
                  <a:cubicBezTo>
                    <a:pt x="4085" y="1940"/>
                    <a:pt x="3924" y="1116"/>
                    <a:pt x="3373" y="566"/>
                  </a:cubicBezTo>
                  <a:cubicBezTo>
                    <a:pt x="3004" y="197"/>
                    <a:pt x="2513" y="1"/>
                    <a:pt x="2013" y="1"/>
                  </a:cubicBezTo>
                  <a:close/>
                </a:path>
              </a:pathLst>
            </a:custGeom>
            <a:solidFill>
              <a:srgbClr val="3854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9" name="Google Shape;2049;p49"/>
            <p:cNvSpPr/>
            <p:nvPr/>
          </p:nvSpPr>
          <p:spPr>
            <a:xfrm rot="860262">
              <a:off x="7152418" y="269560"/>
              <a:ext cx="110496" cy="94635"/>
            </a:xfrm>
            <a:custGeom>
              <a:avLst/>
              <a:gdLst/>
              <a:ahLst/>
              <a:cxnLst/>
              <a:rect l="l" t="t" r="r" b="b"/>
              <a:pathLst>
                <a:path w="3525" h="3019" extrusionOk="0">
                  <a:moveTo>
                    <a:pt x="1511" y="1"/>
                  </a:moveTo>
                  <a:cubicBezTo>
                    <a:pt x="678" y="1"/>
                    <a:pt x="0" y="673"/>
                    <a:pt x="0" y="1507"/>
                  </a:cubicBezTo>
                  <a:cubicBezTo>
                    <a:pt x="0" y="2414"/>
                    <a:pt x="745" y="3018"/>
                    <a:pt x="1520" y="3018"/>
                  </a:cubicBezTo>
                  <a:cubicBezTo>
                    <a:pt x="1890" y="3018"/>
                    <a:pt x="2267" y="2881"/>
                    <a:pt x="2574" y="2574"/>
                  </a:cubicBezTo>
                  <a:cubicBezTo>
                    <a:pt x="3524" y="1624"/>
                    <a:pt x="2852" y="1"/>
                    <a:pt x="1511" y="1"/>
                  </a:cubicBezTo>
                  <a:close/>
                </a:path>
              </a:pathLst>
            </a:custGeom>
            <a:solidFill>
              <a:srgbClr val="617E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50" name="Google Shape;2050;p49"/>
            <p:cNvSpPr/>
            <p:nvPr/>
          </p:nvSpPr>
          <p:spPr>
            <a:xfrm rot="860262">
              <a:off x="7012924" y="502583"/>
              <a:ext cx="269704" cy="33039"/>
            </a:xfrm>
            <a:custGeom>
              <a:avLst/>
              <a:gdLst/>
              <a:ahLst/>
              <a:cxnLst/>
              <a:rect l="l" t="t" r="r" b="b"/>
              <a:pathLst>
                <a:path w="8604" h="1054" extrusionOk="0">
                  <a:moveTo>
                    <a:pt x="0" y="1"/>
                  </a:moveTo>
                  <a:lnTo>
                    <a:pt x="0" y="1054"/>
                  </a:lnTo>
                  <a:lnTo>
                    <a:pt x="8603" y="1054"/>
                  </a:lnTo>
                  <a:lnTo>
                    <a:pt x="8603" y="1"/>
                  </a:lnTo>
                  <a:close/>
                </a:path>
              </a:pathLst>
            </a:custGeom>
            <a:solidFill>
              <a:srgbClr val="617E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51" name="Google Shape;2051;p49"/>
            <p:cNvSpPr/>
            <p:nvPr/>
          </p:nvSpPr>
          <p:spPr>
            <a:xfrm rot="860262">
              <a:off x="7028589" y="444055"/>
              <a:ext cx="269704" cy="27522"/>
            </a:xfrm>
            <a:custGeom>
              <a:avLst/>
              <a:gdLst/>
              <a:ahLst/>
              <a:cxnLst/>
              <a:rect l="l" t="t" r="r" b="b"/>
              <a:pathLst>
                <a:path w="8604" h="878" extrusionOk="0">
                  <a:moveTo>
                    <a:pt x="0" y="1"/>
                  </a:moveTo>
                  <a:lnTo>
                    <a:pt x="0" y="878"/>
                  </a:lnTo>
                  <a:lnTo>
                    <a:pt x="8603" y="878"/>
                  </a:lnTo>
                  <a:lnTo>
                    <a:pt x="8603" y="1"/>
                  </a:lnTo>
                  <a:close/>
                </a:path>
              </a:pathLst>
            </a:custGeom>
            <a:solidFill>
              <a:srgbClr val="617E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52" name="Google Shape;2052;p49"/>
            <p:cNvSpPr/>
            <p:nvPr/>
          </p:nvSpPr>
          <p:spPr>
            <a:xfrm rot="860262">
              <a:off x="7006284" y="534755"/>
              <a:ext cx="269704" cy="20657"/>
            </a:xfrm>
            <a:custGeom>
              <a:avLst/>
              <a:gdLst/>
              <a:ahLst/>
              <a:cxnLst/>
              <a:rect l="l" t="t" r="r" b="b"/>
              <a:pathLst>
                <a:path w="8604" h="659" extrusionOk="0">
                  <a:moveTo>
                    <a:pt x="0" y="1"/>
                  </a:moveTo>
                  <a:lnTo>
                    <a:pt x="0" y="659"/>
                  </a:lnTo>
                  <a:lnTo>
                    <a:pt x="8603" y="659"/>
                  </a:lnTo>
                  <a:lnTo>
                    <a:pt x="8603" y="1"/>
                  </a:lnTo>
                  <a:close/>
                </a:path>
              </a:pathLst>
            </a:custGeom>
            <a:solidFill>
              <a:srgbClr val="617E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53" name="Google Shape;2053;p49"/>
            <p:cNvSpPr/>
            <p:nvPr/>
          </p:nvSpPr>
          <p:spPr>
            <a:xfrm rot="860262">
              <a:off x="7021098" y="470603"/>
              <a:ext cx="269704" cy="33039"/>
            </a:xfrm>
            <a:custGeom>
              <a:avLst/>
              <a:gdLst/>
              <a:ahLst/>
              <a:cxnLst/>
              <a:rect l="l" t="t" r="r" b="b"/>
              <a:pathLst>
                <a:path w="8604" h="1054" extrusionOk="0">
                  <a:moveTo>
                    <a:pt x="0" y="1"/>
                  </a:moveTo>
                  <a:lnTo>
                    <a:pt x="0" y="1054"/>
                  </a:lnTo>
                  <a:lnTo>
                    <a:pt x="8603" y="1054"/>
                  </a:lnTo>
                  <a:lnTo>
                    <a:pt x="8603" y="1"/>
                  </a:lnTo>
                  <a:close/>
                </a:path>
              </a:pathLst>
            </a:custGeom>
            <a:solidFill>
              <a:srgbClr val="617E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54" name="Google Shape;2054;p49"/>
            <p:cNvSpPr/>
            <p:nvPr/>
          </p:nvSpPr>
          <p:spPr>
            <a:xfrm rot="860262">
              <a:off x="6683146" y="214244"/>
              <a:ext cx="955437" cy="507309"/>
            </a:xfrm>
            <a:custGeom>
              <a:avLst/>
              <a:gdLst/>
              <a:ahLst/>
              <a:cxnLst/>
              <a:rect l="l" t="t" r="r" b="b"/>
              <a:pathLst>
                <a:path w="30480" h="16184" extrusionOk="0">
                  <a:moveTo>
                    <a:pt x="15242" y="1131"/>
                  </a:moveTo>
                  <a:cubicBezTo>
                    <a:pt x="15490" y="1131"/>
                    <a:pt x="15740" y="1179"/>
                    <a:pt x="15978" y="1278"/>
                  </a:cubicBezTo>
                  <a:cubicBezTo>
                    <a:pt x="16695" y="1575"/>
                    <a:pt x="17163" y="2272"/>
                    <a:pt x="17163" y="3052"/>
                  </a:cubicBezTo>
                  <a:cubicBezTo>
                    <a:pt x="17163" y="4109"/>
                    <a:pt x="16300" y="4972"/>
                    <a:pt x="15242" y="4972"/>
                  </a:cubicBezTo>
                  <a:cubicBezTo>
                    <a:pt x="14467" y="4972"/>
                    <a:pt x="13765" y="4504"/>
                    <a:pt x="13468" y="3788"/>
                  </a:cubicBezTo>
                  <a:cubicBezTo>
                    <a:pt x="13171" y="3071"/>
                    <a:pt x="13332" y="2243"/>
                    <a:pt x="13882" y="1692"/>
                  </a:cubicBezTo>
                  <a:cubicBezTo>
                    <a:pt x="14251" y="1327"/>
                    <a:pt x="14742" y="1131"/>
                    <a:pt x="15242" y="1131"/>
                  </a:cubicBezTo>
                  <a:close/>
                  <a:moveTo>
                    <a:pt x="19541" y="7322"/>
                  </a:moveTo>
                  <a:lnTo>
                    <a:pt x="19541" y="10963"/>
                  </a:lnTo>
                  <a:lnTo>
                    <a:pt x="10943" y="10963"/>
                  </a:lnTo>
                  <a:lnTo>
                    <a:pt x="10943" y="7322"/>
                  </a:lnTo>
                  <a:close/>
                  <a:moveTo>
                    <a:pt x="15242" y="0"/>
                  </a:moveTo>
                  <a:cubicBezTo>
                    <a:pt x="14204" y="0"/>
                    <a:pt x="12747" y="834"/>
                    <a:pt x="12332" y="2910"/>
                  </a:cubicBezTo>
                  <a:cubicBezTo>
                    <a:pt x="11918" y="4987"/>
                    <a:pt x="10353" y="6444"/>
                    <a:pt x="8584" y="6859"/>
                  </a:cubicBezTo>
                  <a:lnTo>
                    <a:pt x="8584" y="10119"/>
                  </a:lnTo>
                  <a:cubicBezTo>
                    <a:pt x="8189" y="10207"/>
                    <a:pt x="7799" y="10295"/>
                    <a:pt x="7404" y="10378"/>
                  </a:cubicBezTo>
                  <a:cubicBezTo>
                    <a:pt x="7234" y="10417"/>
                    <a:pt x="7058" y="10456"/>
                    <a:pt x="6888" y="10490"/>
                  </a:cubicBezTo>
                  <a:cubicBezTo>
                    <a:pt x="6274" y="10626"/>
                    <a:pt x="5659" y="10753"/>
                    <a:pt x="5050" y="10880"/>
                  </a:cubicBezTo>
                  <a:cubicBezTo>
                    <a:pt x="4183" y="11060"/>
                    <a:pt x="3266" y="11148"/>
                    <a:pt x="2438" y="11445"/>
                  </a:cubicBezTo>
                  <a:cubicBezTo>
                    <a:pt x="1970" y="11611"/>
                    <a:pt x="1589" y="11806"/>
                    <a:pt x="1253" y="12176"/>
                  </a:cubicBezTo>
                  <a:cubicBezTo>
                    <a:pt x="1219" y="12215"/>
                    <a:pt x="1185" y="12259"/>
                    <a:pt x="1151" y="12293"/>
                  </a:cubicBezTo>
                  <a:cubicBezTo>
                    <a:pt x="922" y="12581"/>
                    <a:pt x="722" y="12893"/>
                    <a:pt x="561" y="13224"/>
                  </a:cubicBezTo>
                  <a:cubicBezTo>
                    <a:pt x="249" y="13853"/>
                    <a:pt x="0" y="14589"/>
                    <a:pt x="0" y="15296"/>
                  </a:cubicBezTo>
                  <a:cubicBezTo>
                    <a:pt x="0" y="16054"/>
                    <a:pt x="250" y="16181"/>
                    <a:pt x="1293" y="16181"/>
                  </a:cubicBezTo>
                  <a:cubicBezTo>
                    <a:pt x="1818" y="16181"/>
                    <a:pt x="2546" y="16149"/>
                    <a:pt x="3544" y="16149"/>
                  </a:cubicBezTo>
                  <a:cubicBezTo>
                    <a:pt x="6522" y="16149"/>
                    <a:pt x="15242" y="16183"/>
                    <a:pt x="15242" y="16183"/>
                  </a:cubicBezTo>
                  <a:cubicBezTo>
                    <a:pt x="15242" y="16183"/>
                    <a:pt x="23957" y="16149"/>
                    <a:pt x="26936" y="16149"/>
                  </a:cubicBezTo>
                  <a:cubicBezTo>
                    <a:pt x="27926" y="16149"/>
                    <a:pt x="28649" y="16180"/>
                    <a:pt x="29173" y="16180"/>
                  </a:cubicBezTo>
                  <a:cubicBezTo>
                    <a:pt x="30227" y="16180"/>
                    <a:pt x="30479" y="16054"/>
                    <a:pt x="30479" y="15296"/>
                  </a:cubicBezTo>
                  <a:cubicBezTo>
                    <a:pt x="30479" y="14584"/>
                    <a:pt x="30231" y="13853"/>
                    <a:pt x="29919" y="13224"/>
                  </a:cubicBezTo>
                  <a:cubicBezTo>
                    <a:pt x="29758" y="12893"/>
                    <a:pt x="29563" y="12581"/>
                    <a:pt x="29329" y="12293"/>
                  </a:cubicBezTo>
                  <a:cubicBezTo>
                    <a:pt x="29295" y="12259"/>
                    <a:pt x="29261" y="12215"/>
                    <a:pt x="29227" y="12176"/>
                  </a:cubicBezTo>
                  <a:cubicBezTo>
                    <a:pt x="28895" y="11811"/>
                    <a:pt x="28510" y="11611"/>
                    <a:pt x="28042" y="11445"/>
                  </a:cubicBezTo>
                  <a:cubicBezTo>
                    <a:pt x="27730" y="11338"/>
                    <a:pt x="27408" y="11245"/>
                    <a:pt x="27082" y="11182"/>
                  </a:cubicBezTo>
                  <a:cubicBezTo>
                    <a:pt x="26536" y="11065"/>
                    <a:pt x="25971" y="10987"/>
                    <a:pt x="25429" y="10880"/>
                  </a:cubicBezTo>
                  <a:cubicBezTo>
                    <a:pt x="24645" y="10719"/>
                    <a:pt x="23860" y="10548"/>
                    <a:pt x="23075" y="10378"/>
                  </a:cubicBezTo>
                  <a:cubicBezTo>
                    <a:pt x="22685" y="10295"/>
                    <a:pt x="22290" y="10207"/>
                    <a:pt x="21901" y="10119"/>
                  </a:cubicBezTo>
                  <a:lnTo>
                    <a:pt x="21901" y="6859"/>
                  </a:lnTo>
                  <a:cubicBezTo>
                    <a:pt x="20126" y="6444"/>
                    <a:pt x="18567" y="4987"/>
                    <a:pt x="18147" y="2910"/>
                  </a:cubicBezTo>
                  <a:cubicBezTo>
                    <a:pt x="17733" y="829"/>
                    <a:pt x="16280" y="0"/>
                    <a:pt x="15242" y="0"/>
                  </a:cubicBezTo>
                  <a:close/>
                </a:path>
              </a:pathLst>
            </a:custGeom>
            <a:solidFill>
              <a:srgbClr val="B6D3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55" name="Google Shape;2055;p49"/>
            <p:cNvSpPr/>
            <p:nvPr/>
          </p:nvSpPr>
          <p:spPr>
            <a:xfrm rot="860262">
              <a:off x="5940680" y="2076426"/>
              <a:ext cx="1575906" cy="533421"/>
            </a:xfrm>
            <a:custGeom>
              <a:avLst/>
              <a:gdLst/>
              <a:ahLst/>
              <a:cxnLst/>
              <a:rect l="l" t="t" r="r" b="b"/>
              <a:pathLst>
                <a:path w="50274" h="17017" extrusionOk="0">
                  <a:moveTo>
                    <a:pt x="50273" y="0"/>
                  </a:moveTo>
                  <a:cubicBezTo>
                    <a:pt x="49620" y="15"/>
                    <a:pt x="48582" y="244"/>
                    <a:pt x="48587" y="1058"/>
                  </a:cubicBezTo>
                  <a:lnTo>
                    <a:pt x="48587" y="13434"/>
                  </a:lnTo>
                  <a:lnTo>
                    <a:pt x="2038" y="13434"/>
                  </a:lnTo>
                  <a:lnTo>
                    <a:pt x="2038" y="11206"/>
                  </a:lnTo>
                  <a:lnTo>
                    <a:pt x="0" y="11138"/>
                  </a:lnTo>
                  <a:lnTo>
                    <a:pt x="0" y="14584"/>
                  </a:lnTo>
                  <a:cubicBezTo>
                    <a:pt x="0" y="15929"/>
                    <a:pt x="1087" y="17016"/>
                    <a:pt x="2432" y="17016"/>
                  </a:cubicBezTo>
                  <a:lnTo>
                    <a:pt x="47846" y="17016"/>
                  </a:lnTo>
                  <a:cubicBezTo>
                    <a:pt x="49186" y="17016"/>
                    <a:pt x="50273" y="15924"/>
                    <a:pt x="50273" y="14584"/>
                  </a:cubicBezTo>
                  <a:lnTo>
                    <a:pt x="5027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56" name="Google Shape;2056;p49"/>
            <p:cNvSpPr/>
            <p:nvPr/>
          </p:nvSpPr>
          <p:spPr>
            <a:xfrm rot="860262">
              <a:off x="6272130" y="304170"/>
              <a:ext cx="533703" cy="1353316"/>
            </a:xfrm>
            <a:custGeom>
              <a:avLst/>
              <a:gdLst/>
              <a:ahLst/>
              <a:cxnLst/>
              <a:rect l="l" t="t" r="r" b="b"/>
              <a:pathLst>
                <a:path w="17026" h="43173" extrusionOk="0">
                  <a:moveTo>
                    <a:pt x="15363" y="1299"/>
                  </a:moveTo>
                  <a:cubicBezTo>
                    <a:pt x="15503" y="1299"/>
                    <a:pt x="15647" y="1351"/>
                    <a:pt x="15764" y="1468"/>
                  </a:cubicBezTo>
                  <a:cubicBezTo>
                    <a:pt x="16124" y="1829"/>
                    <a:pt x="15866" y="2443"/>
                    <a:pt x="15359" y="2443"/>
                  </a:cubicBezTo>
                  <a:cubicBezTo>
                    <a:pt x="15042" y="2443"/>
                    <a:pt x="14784" y="2185"/>
                    <a:pt x="14789" y="1873"/>
                  </a:cubicBezTo>
                  <a:cubicBezTo>
                    <a:pt x="14789" y="1527"/>
                    <a:pt x="15069" y="1299"/>
                    <a:pt x="15363" y="1299"/>
                  </a:cubicBezTo>
                  <a:close/>
                  <a:moveTo>
                    <a:pt x="2432" y="1"/>
                  </a:moveTo>
                  <a:cubicBezTo>
                    <a:pt x="1092" y="1"/>
                    <a:pt x="0" y="1088"/>
                    <a:pt x="0" y="2428"/>
                  </a:cubicBezTo>
                  <a:lnTo>
                    <a:pt x="0" y="43172"/>
                  </a:lnTo>
                  <a:lnTo>
                    <a:pt x="1384" y="2740"/>
                  </a:lnTo>
                  <a:lnTo>
                    <a:pt x="15330" y="3218"/>
                  </a:lnTo>
                  <a:cubicBezTo>
                    <a:pt x="15500" y="3184"/>
                    <a:pt x="15676" y="3145"/>
                    <a:pt x="15846" y="3106"/>
                  </a:cubicBezTo>
                  <a:cubicBezTo>
                    <a:pt x="16241" y="3023"/>
                    <a:pt x="16631" y="2935"/>
                    <a:pt x="17026" y="2847"/>
                  </a:cubicBezTo>
                  <a:lnTo>
                    <a:pt x="17026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57" name="Google Shape;2057;p49"/>
            <p:cNvSpPr/>
            <p:nvPr/>
          </p:nvSpPr>
          <p:spPr>
            <a:xfrm rot="860262">
              <a:off x="7327409" y="567985"/>
              <a:ext cx="624795" cy="261303"/>
            </a:xfrm>
            <a:custGeom>
              <a:avLst/>
              <a:gdLst/>
              <a:ahLst/>
              <a:cxnLst/>
              <a:rect l="l" t="t" r="r" b="b"/>
              <a:pathLst>
                <a:path w="19932" h="8336" extrusionOk="0">
                  <a:moveTo>
                    <a:pt x="1925" y="1299"/>
                  </a:moveTo>
                  <a:cubicBezTo>
                    <a:pt x="2065" y="1299"/>
                    <a:pt x="2209" y="1351"/>
                    <a:pt x="2326" y="1468"/>
                  </a:cubicBezTo>
                  <a:cubicBezTo>
                    <a:pt x="2686" y="1829"/>
                    <a:pt x="2433" y="2443"/>
                    <a:pt x="1921" y="2443"/>
                  </a:cubicBezTo>
                  <a:cubicBezTo>
                    <a:pt x="1604" y="2443"/>
                    <a:pt x="1351" y="2185"/>
                    <a:pt x="1351" y="1873"/>
                  </a:cubicBezTo>
                  <a:cubicBezTo>
                    <a:pt x="1351" y="1527"/>
                    <a:pt x="1631" y="1299"/>
                    <a:pt x="1925" y="1299"/>
                  </a:cubicBezTo>
                  <a:close/>
                  <a:moveTo>
                    <a:pt x="17508" y="1"/>
                  </a:moveTo>
                  <a:cubicBezTo>
                    <a:pt x="17505" y="1"/>
                    <a:pt x="17502" y="1"/>
                    <a:pt x="17499" y="1"/>
                  </a:cubicBezTo>
                  <a:lnTo>
                    <a:pt x="1" y="1"/>
                  </a:lnTo>
                  <a:lnTo>
                    <a:pt x="1" y="2847"/>
                  </a:lnTo>
                  <a:cubicBezTo>
                    <a:pt x="395" y="2935"/>
                    <a:pt x="785" y="3018"/>
                    <a:pt x="1180" y="3106"/>
                  </a:cubicBezTo>
                  <a:cubicBezTo>
                    <a:pt x="1965" y="3276"/>
                    <a:pt x="2750" y="3442"/>
                    <a:pt x="3534" y="3603"/>
                  </a:cubicBezTo>
                  <a:cubicBezTo>
                    <a:pt x="4075" y="3715"/>
                    <a:pt x="4641" y="3793"/>
                    <a:pt x="5187" y="3910"/>
                  </a:cubicBezTo>
                  <a:lnTo>
                    <a:pt x="17562" y="4329"/>
                  </a:lnTo>
                  <a:lnTo>
                    <a:pt x="17538" y="5026"/>
                  </a:lnTo>
                  <a:lnTo>
                    <a:pt x="18245" y="5026"/>
                  </a:lnTo>
                  <a:lnTo>
                    <a:pt x="18245" y="7181"/>
                  </a:lnTo>
                  <a:cubicBezTo>
                    <a:pt x="18883" y="7439"/>
                    <a:pt x="19283" y="8326"/>
                    <a:pt x="19931" y="8336"/>
                  </a:cubicBezTo>
                  <a:lnTo>
                    <a:pt x="19931" y="2428"/>
                  </a:lnTo>
                  <a:cubicBezTo>
                    <a:pt x="19931" y="1091"/>
                    <a:pt x="18849" y="1"/>
                    <a:pt x="175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58" name="Google Shape;2058;p49"/>
            <p:cNvSpPr/>
            <p:nvPr/>
          </p:nvSpPr>
          <p:spPr>
            <a:xfrm rot="860262">
              <a:off x="7559842" y="1811925"/>
              <a:ext cx="82096" cy="505146"/>
            </a:xfrm>
            <a:custGeom>
              <a:avLst/>
              <a:gdLst/>
              <a:ahLst/>
              <a:cxnLst/>
              <a:rect l="l" t="t" r="r" b="b"/>
              <a:pathLst>
                <a:path w="2619" h="16115" extrusionOk="0">
                  <a:moveTo>
                    <a:pt x="2423" y="0"/>
                  </a:moveTo>
                  <a:cubicBezTo>
                    <a:pt x="2326" y="210"/>
                    <a:pt x="2126" y="342"/>
                    <a:pt x="1746" y="342"/>
                  </a:cubicBezTo>
                  <a:cubicBezTo>
                    <a:pt x="1102" y="342"/>
                    <a:pt x="1" y="556"/>
                    <a:pt x="1" y="1399"/>
                  </a:cubicBezTo>
                  <a:lnTo>
                    <a:pt x="1" y="16115"/>
                  </a:lnTo>
                  <a:cubicBezTo>
                    <a:pt x="1" y="15301"/>
                    <a:pt x="1039" y="15067"/>
                    <a:pt x="1687" y="15057"/>
                  </a:cubicBezTo>
                  <a:lnTo>
                    <a:pt x="1746" y="15057"/>
                  </a:lnTo>
                  <a:cubicBezTo>
                    <a:pt x="2389" y="15057"/>
                    <a:pt x="2521" y="14672"/>
                    <a:pt x="2521" y="14189"/>
                  </a:cubicBezTo>
                  <a:cubicBezTo>
                    <a:pt x="2521" y="13707"/>
                    <a:pt x="2618" y="2403"/>
                    <a:pt x="2618" y="1273"/>
                  </a:cubicBezTo>
                  <a:cubicBezTo>
                    <a:pt x="2618" y="234"/>
                    <a:pt x="2453" y="30"/>
                    <a:pt x="242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59" name="Google Shape;2059;p49"/>
            <p:cNvSpPr/>
            <p:nvPr/>
          </p:nvSpPr>
          <p:spPr>
            <a:xfrm rot="860262">
              <a:off x="7673890" y="1365447"/>
              <a:ext cx="82221" cy="504707"/>
            </a:xfrm>
            <a:custGeom>
              <a:avLst/>
              <a:gdLst/>
              <a:ahLst/>
              <a:cxnLst/>
              <a:rect l="l" t="t" r="r" b="b"/>
              <a:pathLst>
                <a:path w="2623" h="16101" extrusionOk="0">
                  <a:moveTo>
                    <a:pt x="2437" y="1"/>
                  </a:moveTo>
                  <a:cubicBezTo>
                    <a:pt x="2257" y="157"/>
                    <a:pt x="2008" y="239"/>
                    <a:pt x="1696" y="239"/>
                  </a:cubicBezTo>
                  <a:cubicBezTo>
                    <a:pt x="1043" y="239"/>
                    <a:pt x="643" y="1131"/>
                    <a:pt x="0" y="1390"/>
                  </a:cubicBezTo>
                  <a:lnTo>
                    <a:pt x="0" y="16100"/>
                  </a:lnTo>
                  <a:cubicBezTo>
                    <a:pt x="0" y="15257"/>
                    <a:pt x="1102" y="15043"/>
                    <a:pt x="1750" y="15043"/>
                  </a:cubicBezTo>
                  <a:cubicBezTo>
                    <a:pt x="2125" y="15043"/>
                    <a:pt x="2325" y="14911"/>
                    <a:pt x="2427" y="14701"/>
                  </a:cubicBezTo>
                  <a:cubicBezTo>
                    <a:pt x="2501" y="14536"/>
                    <a:pt x="2530" y="14355"/>
                    <a:pt x="2525" y="14175"/>
                  </a:cubicBezTo>
                  <a:cubicBezTo>
                    <a:pt x="2525" y="13692"/>
                    <a:pt x="2622" y="2389"/>
                    <a:pt x="2622" y="1258"/>
                  </a:cubicBezTo>
                  <a:cubicBezTo>
                    <a:pt x="2622" y="303"/>
                    <a:pt x="2481" y="54"/>
                    <a:pt x="243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60" name="Google Shape;2060;p49"/>
            <p:cNvSpPr/>
            <p:nvPr/>
          </p:nvSpPr>
          <p:spPr>
            <a:xfrm rot="860262">
              <a:off x="7746264" y="848042"/>
              <a:ext cx="138770" cy="572980"/>
            </a:xfrm>
            <a:custGeom>
              <a:avLst/>
              <a:gdLst/>
              <a:ahLst/>
              <a:cxnLst/>
              <a:rect l="l" t="t" r="r" b="b"/>
              <a:pathLst>
                <a:path w="4427" h="18279" extrusionOk="0">
                  <a:moveTo>
                    <a:pt x="1268" y="0"/>
                  </a:moveTo>
                  <a:cubicBezTo>
                    <a:pt x="405" y="0"/>
                    <a:pt x="0" y="54"/>
                    <a:pt x="0" y="741"/>
                  </a:cubicBezTo>
                  <a:lnTo>
                    <a:pt x="0" y="17543"/>
                  </a:lnTo>
                  <a:cubicBezTo>
                    <a:pt x="0" y="18230"/>
                    <a:pt x="405" y="18279"/>
                    <a:pt x="1268" y="18279"/>
                  </a:cubicBezTo>
                  <a:cubicBezTo>
                    <a:pt x="1385" y="18279"/>
                    <a:pt x="1502" y="18259"/>
                    <a:pt x="1609" y="18211"/>
                  </a:cubicBezTo>
                  <a:cubicBezTo>
                    <a:pt x="2252" y="17952"/>
                    <a:pt x="2652" y="17060"/>
                    <a:pt x="3305" y="17060"/>
                  </a:cubicBezTo>
                  <a:cubicBezTo>
                    <a:pt x="3617" y="17060"/>
                    <a:pt x="3866" y="16978"/>
                    <a:pt x="4046" y="16822"/>
                  </a:cubicBezTo>
                  <a:cubicBezTo>
                    <a:pt x="4304" y="16602"/>
                    <a:pt x="4426" y="16251"/>
                    <a:pt x="4426" y="15813"/>
                  </a:cubicBezTo>
                  <a:lnTo>
                    <a:pt x="4426" y="2467"/>
                  </a:lnTo>
                  <a:cubicBezTo>
                    <a:pt x="4426" y="1731"/>
                    <a:pt x="4066" y="1224"/>
                    <a:pt x="3305" y="1224"/>
                  </a:cubicBezTo>
                  <a:lnTo>
                    <a:pt x="3300" y="1224"/>
                  </a:lnTo>
                  <a:cubicBezTo>
                    <a:pt x="2652" y="1214"/>
                    <a:pt x="2248" y="327"/>
                    <a:pt x="1609" y="69"/>
                  </a:cubicBezTo>
                  <a:cubicBezTo>
                    <a:pt x="1502" y="25"/>
                    <a:pt x="1385" y="0"/>
                    <a:pt x="126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61" name="Google Shape;2061;p49"/>
            <p:cNvSpPr/>
            <p:nvPr/>
          </p:nvSpPr>
          <p:spPr>
            <a:xfrm rot="860262">
              <a:off x="6206978" y="577936"/>
              <a:ext cx="1459172" cy="1946420"/>
            </a:xfrm>
            <a:custGeom>
              <a:avLst/>
              <a:gdLst/>
              <a:ahLst/>
              <a:cxnLst/>
              <a:rect l="l" t="t" r="r" b="b"/>
              <a:pathLst>
                <a:path w="46550" h="62094" extrusionOk="0">
                  <a:moveTo>
                    <a:pt x="42397" y="8238"/>
                  </a:moveTo>
                  <a:lnTo>
                    <a:pt x="42397" y="58584"/>
                  </a:lnTo>
                  <a:lnTo>
                    <a:pt x="1712" y="58584"/>
                  </a:lnTo>
                  <a:lnTo>
                    <a:pt x="1712" y="8238"/>
                  </a:lnTo>
                  <a:close/>
                  <a:moveTo>
                    <a:pt x="1" y="0"/>
                  </a:moveTo>
                  <a:lnTo>
                    <a:pt x="1" y="62094"/>
                  </a:lnTo>
                  <a:lnTo>
                    <a:pt x="46550" y="62094"/>
                  </a:lnTo>
                  <a:lnTo>
                    <a:pt x="46550" y="49718"/>
                  </a:lnTo>
                  <a:lnTo>
                    <a:pt x="46550" y="20297"/>
                  </a:lnTo>
                  <a:cubicBezTo>
                    <a:pt x="46438" y="20345"/>
                    <a:pt x="46321" y="20365"/>
                    <a:pt x="46204" y="20365"/>
                  </a:cubicBezTo>
                  <a:cubicBezTo>
                    <a:pt x="45346" y="20365"/>
                    <a:pt x="44937" y="20316"/>
                    <a:pt x="44937" y="19629"/>
                  </a:cubicBezTo>
                  <a:lnTo>
                    <a:pt x="44937" y="2827"/>
                  </a:lnTo>
                  <a:cubicBezTo>
                    <a:pt x="44937" y="2140"/>
                    <a:pt x="45346" y="2086"/>
                    <a:pt x="46204" y="2086"/>
                  </a:cubicBezTo>
                  <a:cubicBezTo>
                    <a:pt x="46321" y="2086"/>
                    <a:pt x="46438" y="2111"/>
                    <a:pt x="46550" y="2155"/>
                  </a:cubicBezTo>
                  <a:lnTo>
                    <a:pt x="46550" y="0"/>
                  </a:lnTo>
                  <a:lnTo>
                    <a:pt x="35734" y="0"/>
                  </a:lnTo>
                  <a:cubicBezTo>
                    <a:pt x="35968" y="283"/>
                    <a:pt x="36163" y="595"/>
                    <a:pt x="36324" y="926"/>
                  </a:cubicBezTo>
                  <a:cubicBezTo>
                    <a:pt x="36636" y="1560"/>
                    <a:pt x="36889" y="2291"/>
                    <a:pt x="36889" y="2998"/>
                  </a:cubicBezTo>
                  <a:cubicBezTo>
                    <a:pt x="36889" y="3756"/>
                    <a:pt x="36637" y="3883"/>
                    <a:pt x="35593" y="3883"/>
                  </a:cubicBezTo>
                  <a:cubicBezTo>
                    <a:pt x="35067" y="3883"/>
                    <a:pt x="34339" y="3851"/>
                    <a:pt x="33341" y="3851"/>
                  </a:cubicBezTo>
                  <a:cubicBezTo>
                    <a:pt x="30363" y="3851"/>
                    <a:pt x="21647" y="3885"/>
                    <a:pt x="21647" y="3885"/>
                  </a:cubicBezTo>
                  <a:cubicBezTo>
                    <a:pt x="21647" y="3885"/>
                    <a:pt x="12932" y="3851"/>
                    <a:pt x="9954" y="3851"/>
                  </a:cubicBezTo>
                  <a:cubicBezTo>
                    <a:pt x="8964" y="3851"/>
                    <a:pt x="8240" y="3882"/>
                    <a:pt x="7715" y="3882"/>
                  </a:cubicBezTo>
                  <a:cubicBezTo>
                    <a:pt x="6660" y="3882"/>
                    <a:pt x="6406" y="3756"/>
                    <a:pt x="6406" y="2998"/>
                  </a:cubicBezTo>
                  <a:cubicBezTo>
                    <a:pt x="6406" y="2291"/>
                    <a:pt x="6659" y="1555"/>
                    <a:pt x="6966" y="926"/>
                  </a:cubicBezTo>
                  <a:cubicBezTo>
                    <a:pt x="7127" y="600"/>
                    <a:pt x="7327" y="283"/>
                    <a:pt x="755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62" name="Google Shape;2062;p49"/>
            <p:cNvSpPr/>
            <p:nvPr/>
          </p:nvSpPr>
          <p:spPr>
            <a:xfrm rot="860262">
              <a:off x="6810530" y="2397169"/>
              <a:ext cx="510507" cy="76579"/>
            </a:xfrm>
            <a:custGeom>
              <a:avLst/>
              <a:gdLst/>
              <a:ahLst/>
              <a:cxnLst/>
              <a:rect l="l" t="t" r="r" b="b"/>
              <a:pathLst>
                <a:path w="16286" h="2443" extrusionOk="0">
                  <a:moveTo>
                    <a:pt x="0" y="0"/>
                  </a:moveTo>
                  <a:lnTo>
                    <a:pt x="0" y="2442"/>
                  </a:lnTo>
                  <a:lnTo>
                    <a:pt x="16285" y="2442"/>
                  </a:lnTo>
                  <a:lnTo>
                    <a:pt x="1628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63" name="Google Shape;2063;p49"/>
            <p:cNvSpPr/>
            <p:nvPr/>
          </p:nvSpPr>
          <p:spPr>
            <a:xfrm rot="860262">
              <a:off x="6785693" y="2135335"/>
              <a:ext cx="79651" cy="97362"/>
            </a:xfrm>
            <a:custGeom>
              <a:avLst/>
              <a:gdLst/>
              <a:ahLst/>
              <a:cxnLst/>
              <a:rect l="l" t="t" r="r" b="b"/>
              <a:pathLst>
                <a:path w="2541" h="3106" extrusionOk="0">
                  <a:moveTo>
                    <a:pt x="1" y="0"/>
                  </a:moveTo>
                  <a:lnTo>
                    <a:pt x="1" y="3105"/>
                  </a:lnTo>
                  <a:lnTo>
                    <a:pt x="2540" y="3105"/>
                  </a:lnTo>
                  <a:lnTo>
                    <a:pt x="25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64" name="Google Shape;2064;p49"/>
            <p:cNvSpPr/>
            <p:nvPr/>
          </p:nvSpPr>
          <p:spPr>
            <a:xfrm rot="860262">
              <a:off x="7048905" y="1454161"/>
              <a:ext cx="510507" cy="97362"/>
            </a:xfrm>
            <a:custGeom>
              <a:avLst/>
              <a:gdLst/>
              <a:ahLst/>
              <a:cxnLst/>
              <a:rect l="l" t="t" r="r" b="b"/>
              <a:pathLst>
                <a:path w="16286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16285" y="3106"/>
                  </a:lnTo>
                  <a:lnTo>
                    <a:pt x="1628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65" name="Google Shape;2065;p49"/>
            <p:cNvSpPr/>
            <p:nvPr/>
          </p:nvSpPr>
          <p:spPr>
            <a:xfrm rot="860262">
              <a:off x="6756790" y="1927025"/>
              <a:ext cx="79620" cy="97362"/>
            </a:xfrm>
            <a:custGeom>
              <a:avLst/>
              <a:gdLst/>
              <a:ahLst/>
              <a:cxnLst/>
              <a:rect l="l" t="t" r="r" b="b"/>
              <a:pathLst>
                <a:path w="2540" h="3106" extrusionOk="0">
                  <a:moveTo>
                    <a:pt x="0" y="0"/>
                  </a:moveTo>
                  <a:lnTo>
                    <a:pt x="0" y="3105"/>
                  </a:lnTo>
                  <a:lnTo>
                    <a:pt x="2540" y="3105"/>
                  </a:lnTo>
                  <a:lnTo>
                    <a:pt x="25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66" name="Google Shape;2066;p49"/>
            <p:cNvSpPr/>
            <p:nvPr/>
          </p:nvSpPr>
          <p:spPr>
            <a:xfrm rot="860262">
              <a:off x="7072988" y="1360016"/>
              <a:ext cx="510507" cy="97205"/>
            </a:xfrm>
            <a:custGeom>
              <a:avLst/>
              <a:gdLst/>
              <a:ahLst/>
              <a:cxnLst/>
              <a:rect l="l" t="t" r="r" b="b"/>
              <a:pathLst>
                <a:path w="16286" h="3101" extrusionOk="0">
                  <a:moveTo>
                    <a:pt x="0" y="1"/>
                  </a:moveTo>
                  <a:lnTo>
                    <a:pt x="0" y="3101"/>
                  </a:lnTo>
                  <a:lnTo>
                    <a:pt x="16285" y="3101"/>
                  </a:lnTo>
                  <a:lnTo>
                    <a:pt x="1628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67" name="Google Shape;2067;p49"/>
            <p:cNvSpPr/>
            <p:nvPr/>
          </p:nvSpPr>
          <p:spPr>
            <a:xfrm rot="860262">
              <a:off x="6882065" y="1758292"/>
              <a:ext cx="79651" cy="97362"/>
            </a:xfrm>
            <a:custGeom>
              <a:avLst/>
              <a:gdLst/>
              <a:ahLst/>
              <a:cxnLst/>
              <a:rect l="l" t="t" r="r" b="b"/>
              <a:pathLst>
                <a:path w="2541" h="3106" extrusionOk="0">
                  <a:moveTo>
                    <a:pt x="1" y="1"/>
                  </a:moveTo>
                  <a:lnTo>
                    <a:pt x="1" y="3105"/>
                  </a:lnTo>
                  <a:lnTo>
                    <a:pt x="2540" y="3105"/>
                  </a:lnTo>
                  <a:lnTo>
                    <a:pt x="254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68" name="Google Shape;2068;p49"/>
            <p:cNvSpPr/>
            <p:nvPr/>
          </p:nvSpPr>
          <p:spPr>
            <a:xfrm rot="860262">
              <a:off x="7097071" y="1265715"/>
              <a:ext cx="510507" cy="97362"/>
            </a:xfrm>
            <a:custGeom>
              <a:avLst/>
              <a:gdLst/>
              <a:ahLst/>
              <a:cxnLst/>
              <a:rect l="l" t="t" r="r" b="b"/>
              <a:pathLst>
                <a:path w="16286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16285" y="3106"/>
                  </a:lnTo>
                  <a:lnTo>
                    <a:pt x="1628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69" name="Google Shape;2069;p49"/>
            <p:cNvSpPr/>
            <p:nvPr/>
          </p:nvSpPr>
          <p:spPr>
            <a:xfrm rot="860262">
              <a:off x="6853161" y="1549981"/>
              <a:ext cx="79620" cy="97362"/>
            </a:xfrm>
            <a:custGeom>
              <a:avLst/>
              <a:gdLst/>
              <a:ahLst/>
              <a:cxnLst/>
              <a:rect l="l" t="t" r="r" b="b"/>
              <a:pathLst>
                <a:path w="2540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2540" y="3106"/>
                  </a:lnTo>
                  <a:lnTo>
                    <a:pt x="254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70" name="Google Shape;2070;p49"/>
            <p:cNvSpPr/>
            <p:nvPr/>
          </p:nvSpPr>
          <p:spPr>
            <a:xfrm rot="860262">
              <a:off x="6877264" y="1455682"/>
              <a:ext cx="79620" cy="97362"/>
            </a:xfrm>
            <a:custGeom>
              <a:avLst/>
              <a:gdLst/>
              <a:ahLst/>
              <a:cxnLst/>
              <a:rect l="l" t="t" r="r" b="b"/>
              <a:pathLst>
                <a:path w="2540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2540" y="3106"/>
                  </a:lnTo>
                  <a:lnTo>
                    <a:pt x="254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71" name="Google Shape;2071;p49"/>
            <p:cNvSpPr/>
            <p:nvPr/>
          </p:nvSpPr>
          <p:spPr>
            <a:xfrm rot="860262">
              <a:off x="6857982" y="1852593"/>
              <a:ext cx="79651" cy="97205"/>
            </a:xfrm>
            <a:custGeom>
              <a:avLst/>
              <a:gdLst/>
              <a:ahLst/>
              <a:cxnLst/>
              <a:rect l="l" t="t" r="r" b="b"/>
              <a:pathLst>
                <a:path w="2541" h="3101" extrusionOk="0">
                  <a:moveTo>
                    <a:pt x="1" y="0"/>
                  </a:moveTo>
                  <a:lnTo>
                    <a:pt x="1" y="3100"/>
                  </a:lnTo>
                  <a:lnTo>
                    <a:pt x="2540" y="3100"/>
                  </a:lnTo>
                  <a:lnTo>
                    <a:pt x="25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72" name="Google Shape;2072;p49"/>
            <p:cNvSpPr/>
            <p:nvPr/>
          </p:nvSpPr>
          <p:spPr>
            <a:xfrm rot="860262">
              <a:off x="6952495" y="1831356"/>
              <a:ext cx="510507" cy="97362"/>
            </a:xfrm>
            <a:custGeom>
              <a:avLst/>
              <a:gdLst/>
              <a:ahLst/>
              <a:cxnLst/>
              <a:rect l="l" t="t" r="r" b="b"/>
              <a:pathLst>
                <a:path w="16286" h="3106" extrusionOk="0">
                  <a:moveTo>
                    <a:pt x="0" y="1"/>
                  </a:moveTo>
                  <a:lnTo>
                    <a:pt x="0" y="3105"/>
                  </a:lnTo>
                  <a:lnTo>
                    <a:pt x="16285" y="3105"/>
                  </a:lnTo>
                  <a:lnTo>
                    <a:pt x="1628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73" name="Google Shape;2073;p49"/>
            <p:cNvSpPr/>
            <p:nvPr/>
          </p:nvSpPr>
          <p:spPr>
            <a:xfrm rot="860262">
              <a:off x="6804956" y="1738579"/>
              <a:ext cx="79620" cy="97362"/>
            </a:xfrm>
            <a:custGeom>
              <a:avLst/>
              <a:gdLst/>
              <a:ahLst/>
              <a:cxnLst/>
              <a:rect l="l" t="t" r="r" b="b"/>
              <a:pathLst>
                <a:path w="2540" h="3106" extrusionOk="0">
                  <a:moveTo>
                    <a:pt x="0" y="1"/>
                  </a:moveTo>
                  <a:lnTo>
                    <a:pt x="0" y="3105"/>
                  </a:lnTo>
                  <a:lnTo>
                    <a:pt x="2540" y="3105"/>
                  </a:lnTo>
                  <a:lnTo>
                    <a:pt x="254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74" name="Google Shape;2074;p49"/>
            <p:cNvSpPr/>
            <p:nvPr/>
          </p:nvSpPr>
          <p:spPr>
            <a:xfrm rot="860262">
              <a:off x="6880226" y="2114101"/>
              <a:ext cx="510507" cy="97362"/>
            </a:xfrm>
            <a:custGeom>
              <a:avLst/>
              <a:gdLst/>
              <a:ahLst/>
              <a:cxnLst/>
              <a:rect l="l" t="t" r="r" b="b"/>
              <a:pathLst>
                <a:path w="16286" h="3106" extrusionOk="0">
                  <a:moveTo>
                    <a:pt x="0" y="0"/>
                  </a:moveTo>
                  <a:lnTo>
                    <a:pt x="0" y="3105"/>
                  </a:lnTo>
                  <a:lnTo>
                    <a:pt x="16285" y="3105"/>
                  </a:lnTo>
                  <a:lnTo>
                    <a:pt x="1628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75" name="Google Shape;2075;p49"/>
            <p:cNvSpPr/>
            <p:nvPr/>
          </p:nvSpPr>
          <p:spPr>
            <a:xfrm rot="860262">
              <a:off x="6976597" y="1737057"/>
              <a:ext cx="510507" cy="97362"/>
            </a:xfrm>
            <a:custGeom>
              <a:avLst/>
              <a:gdLst/>
              <a:ahLst/>
              <a:cxnLst/>
              <a:rect l="l" t="t" r="r" b="b"/>
              <a:pathLst>
                <a:path w="16286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16285" y="3106"/>
                  </a:lnTo>
                  <a:lnTo>
                    <a:pt x="1628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76" name="Google Shape;2076;p49"/>
            <p:cNvSpPr/>
            <p:nvPr/>
          </p:nvSpPr>
          <p:spPr>
            <a:xfrm rot="860262">
              <a:off x="6930270" y="1569694"/>
              <a:ext cx="79651" cy="97362"/>
            </a:xfrm>
            <a:custGeom>
              <a:avLst/>
              <a:gdLst/>
              <a:ahLst/>
              <a:cxnLst/>
              <a:rect l="l" t="t" r="r" b="b"/>
              <a:pathLst>
                <a:path w="2541" h="3106" extrusionOk="0">
                  <a:moveTo>
                    <a:pt x="1" y="1"/>
                  </a:moveTo>
                  <a:lnTo>
                    <a:pt x="1" y="3106"/>
                  </a:lnTo>
                  <a:lnTo>
                    <a:pt x="2540" y="3106"/>
                  </a:lnTo>
                  <a:lnTo>
                    <a:pt x="254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77" name="Google Shape;2077;p49"/>
            <p:cNvSpPr/>
            <p:nvPr/>
          </p:nvSpPr>
          <p:spPr>
            <a:xfrm rot="860262">
              <a:off x="6925449" y="1267239"/>
              <a:ext cx="79620" cy="97205"/>
            </a:xfrm>
            <a:custGeom>
              <a:avLst/>
              <a:gdLst/>
              <a:ahLst/>
              <a:cxnLst/>
              <a:rect l="l" t="t" r="r" b="b"/>
              <a:pathLst>
                <a:path w="2540" h="3101" extrusionOk="0">
                  <a:moveTo>
                    <a:pt x="0" y="1"/>
                  </a:moveTo>
                  <a:lnTo>
                    <a:pt x="0" y="3101"/>
                  </a:lnTo>
                  <a:lnTo>
                    <a:pt x="2540" y="3101"/>
                  </a:lnTo>
                  <a:lnTo>
                    <a:pt x="254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78" name="Google Shape;2078;p49"/>
            <p:cNvSpPr/>
            <p:nvPr/>
          </p:nvSpPr>
          <p:spPr>
            <a:xfrm rot="860262">
              <a:off x="6904328" y="2019802"/>
              <a:ext cx="510507" cy="97362"/>
            </a:xfrm>
            <a:custGeom>
              <a:avLst/>
              <a:gdLst/>
              <a:ahLst/>
              <a:cxnLst/>
              <a:rect l="l" t="t" r="r" b="b"/>
              <a:pathLst>
                <a:path w="16286" h="3106" extrusionOk="0">
                  <a:moveTo>
                    <a:pt x="0" y="0"/>
                  </a:moveTo>
                  <a:lnTo>
                    <a:pt x="0" y="3105"/>
                  </a:lnTo>
                  <a:lnTo>
                    <a:pt x="16285" y="3105"/>
                  </a:lnTo>
                  <a:lnTo>
                    <a:pt x="1628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79" name="Google Shape;2079;p49"/>
            <p:cNvSpPr/>
            <p:nvPr/>
          </p:nvSpPr>
          <p:spPr>
            <a:xfrm rot="860262">
              <a:off x="7000700" y="1642759"/>
              <a:ext cx="510507" cy="97362"/>
            </a:xfrm>
            <a:custGeom>
              <a:avLst/>
              <a:gdLst/>
              <a:ahLst/>
              <a:cxnLst/>
              <a:rect l="l" t="t" r="r" b="b"/>
              <a:pathLst>
                <a:path w="16286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16285" y="3106"/>
                  </a:lnTo>
                  <a:lnTo>
                    <a:pt x="1628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80" name="Google Shape;2080;p49"/>
            <p:cNvSpPr/>
            <p:nvPr/>
          </p:nvSpPr>
          <p:spPr>
            <a:xfrm rot="860262">
              <a:off x="6973631" y="1078670"/>
              <a:ext cx="79620" cy="97330"/>
            </a:xfrm>
            <a:custGeom>
              <a:avLst/>
              <a:gdLst/>
              <a:ahLst/>
              <a:cxnLst/>
              <a:rect l="l" t="t" r="r" b="b"/>
              <a:pathLst>
                <a:path w="2540" h="3105" extrusionOk="0">
                  <a:moveTo>
                    <a:pt x="0" y="0"/>
                  </a:moveTo>
                  <a:lnTo>
                    <a:pt x="0" y="3105"/>
                  </a:lnTo>
                  <a:lnTo>
                    <a:pt x="2540" y="3105"/>
                  </a:lnTo>
                  <a:lnTo>
                    <a:pt x="25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81" name="Google Shape;2081;p49"/>
            <p:cNvSpPr/>
            <p:nvPr/>
          </p:nvSpPr>
          <p:spPr>
            <a:xfrm rot="860262">
              <a:off x="6740100" y="2324105"/>
              <a:ext cx="79651" cy="76579"/>
            </a:xfrm>
            <a:custGeom>
              <a:avLst/>
              <a:gdLst/>
              <a:ahLst/>
              <a:cxnLst/>
              <a:rect l="l" t="t" r="r" b="b"/>
              <a:pathLst>
                <a:path w="2541" h="2443" extrusionOk="0">
                  <a:moveTo>
                    <a:pt x="1" y="0"/>
                  </a:moveTo>
                  <a:lnTo>
                    <a:pt x="1" y="2442"/>
                  </a:lnTo>
                  <a:lnTo>
                    <a:pt x="2540" y="2442"/>
                  </a:lnTo>
                  <a:lnTo>
                    <a:pt x="25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82" name="Google Shape;2082;p49"/>
            <p:cNvSpPr/>
            <p:nvPr/>
          </p:nvSpPr>
          <p:spPr>
            <a:xfrm rot="860262">
              <a:off x="6833898" y="1946738"/>
              <a:ext cx="79651" cy="97362"/>
            </a:xfrm>
            <a:custGeom>
              <a:avLst/>
              <a:gdLst/>
              <a:ahLst/>
              <a:cxnLst/>
              <a:rect l="l" t="t" r="r" b="b"/>
              <a:pathLst>
                <a:path w="2541" h="3106" extrusionOk="0">
                  <a:moveTo>
                    <a:pt x="1" y="0"/>
                  </a:moveTo>
                  <a:lnTo>
                    <a:pt x="1" y="3105"/>
                  </a:lnTo>
                  <a:lnTo>
                    <a:pt x="2540" y="3105"/>
                  </a:lnTo>
                  <a:lnTo>
                    <a:pt x="25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83" name="Google Shape;2083;p49"/>
            <p:cNvSpPr/>
            <p:nvPr/>
          </p:nvSpPr>
          <p:spPr>
            <a:xfrm rot="860262">
              <a:off x="6978475" y="1381096"/>
              <a:ext cx="79651" cy="97362"/>
            </a:xfrm>
            <a:custGeom>
              <a:avLst/>
              <a:gdLst/>
              <a:ahLst/>
              <a:cxnLst/>
              <a:rect l="l" t="t" r="r" b="b"/>
              <a:pathLst>
                <a:path w="2541" h="3106" extrusionOk="0">
                  <a:moveTo>
                    <a:pt x="1" y="1"/>
                  </a:moveTo>
                  <a:lnTo>
                    <a:pt x="1" y="3106"/>
                  </a:lnTo>
                  <a:lnTo>
                    <a:pt x="2540" y="3106"/>
                  </a:lnTo>
                  <a:lnTo>
                    <a:pt x="254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84" name="Google Shape;2084;p49"/>
            <p:cNvSpPr/>
            <p:nvPr/>
          </p:nvSpPr>
          <p:spPr>
            <a:xfrm rot="860262">
              <a:off x="7026641" y="1192650"/>
              <a:ext cx="79651" cy="97362"/>
            </a:xfrm>
            <a:custGeom>
              <a:avLst/>
              <a:gdLst/>
              <a:ahLst/>
              <a:cxnLst/>
              <a:rect l="l" t="t" r="r" b="b"/>
              <a:pathLst>
                <a:path w="2541" h="3106" extrusionOk="0">
                  <a:moveTo>
                    <a:pt x="1" y="1"/>
                  </a:moveTo>
                  <a:lnTo>
                    <a:pt x="1" y="3106"/>
                  </a:lnTo>
                  <a:lnTo>
                    <a:pt x="2540" y="3106"/>
                  </a:lnTo>
                  <a:lnTo>
                    <a:pt x="254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85" name="Google Shape;2085;p49"/>
            <p:cNvSpPr/>
            <p:nvPr/>
          </p:nvSpPr>
          <p:spPr>
            <a:xfrm rot="860262">
              <a:off x="6954372" y="1475395"/>
              <a:ext cx="79651" cy="97362"/>
            </a:xfrm>
            <a:custGeom>
              <a:avLst/>
              <a:gdLst/>
              <a:ahLst/>
              <a:cxnLst/>
              <a:rect l="l" t="t" r="r" b="b"/>
              <a:pathLst>
                <a:path w="2541" h="3106" extrusionOk="0">
                  <a:moveTo>
                    <a:pt x="1" y="1"/>
                  </a:moveTo>
                  <a:lnTo>
                    <a:pt x="1" y="3106"/>
                  </a:lnTo>
                  <a:lnTo>
                    <a:pt x="2540" y="3106"/>
                  </a:lnTo>
                  <a:lnTo>
                    <a:pt x="254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86" name="Google Shape;2086;p49"/>
            <p:cNvSpPr/>
            <p:nvPr/>
          </p:nvSpPr>
          <p:spPr>
            <a:xfrm rot="860262">
              <a:off x="6780873" y="1832880"/>
              <a:ext cx="79620" cy="97205"/>
            </a:xfrm>
            <a:custGeom>
              <a:avLst/>
              <a:gdLst/>
              <a:ahLst/>
              <a:cxnLst/>
              <a:rect l="l" t="t" r="r" b="b"/>
              <a:pathLst>
                <a:path w="2540" h="3101" extrusionOk="0">
                  <a:moveTo>
                    <a:pt x="0" y="0"/>
                  </a:moveTo>
                  <a:lnTo>
                    <a:pt x="0" y="3100"/>
                  </a:lnTo>
                  <a:lnTo>
                    <a:pt x="2540" y="3100"/>
                  </a:lnTo>
                  <a:lnTo>
                    <a:pt x="25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87" name="Google Shape;2087;p49"/>
            <p:cNvSpPr/>
            <p:nvPr/>
          </p:nvSpPr>
          <p:spPr>
            <a:xfrm rot="860262">
              <a:off x="6829058" y="1644280"/>
              <a:ext cx="79620" cy="97362"/>
            </a:xfrm>
            <a:custGeom>
              <a:avLst/>
              <a:gdLst/>
              <a:ahLst/>
              <a:cxnLst/>
              <a:rect l="l" t="t" r="r" b="b"/>
              <a:pathLst>
                <a:path w="2540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2540" y="3106"/>
                  </a:lnTo>
                  <a:lnTo>
                    <a:pt x="254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88" name="Google Shape;2088;p49"/>
            <p:cNvSpPr/>
            <p:nvPr/>
          </p:nvSpPr>
          <p:spPr>
            <a:xfrm rot="860262">
              <a:off x="6949532" y="1172938"/>
              <a:ext cx="79620" cy="97362"/>
            </a:xfrm>
            <a:custGeom>
              <a:avLst/>
              <a:gdLst/>
              <a:ahLst/>
              <a:cxnLst/>
              <a:rect l="l" t="t" r="r" b="b"/>
              <a:pathLst>
                <a:path w="2540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2540" y="3106"/>
                  </a:lnTo>
                  <a:lnTo>
                    <a:pt x="254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89" name="Google Shape;2089;p49"/>
            <p:cNvSpPr/>
            <p:nvPr/>
          </p:nvSpPr>
          <p:spPr>
            <a:xfrm rot="860262">
              <a:off x="6928411" y="1925658"/>
              <a:ext cx="510507" cy="97205"/>
            </a:xfrm>
            <a:custGeom>
              <a:avLst/>
              <a:gdLst/>
              <a:ahLst/>
              <a:cxnLst/>
              <a:rect l="l" t="t" r="r" b="b"/>
              <a:pathLst>
                <a:path w="16286" h="3101" extrusionOk="0">
                  <a:moveTo>
                    <a:pt x="0" y="0"/>
                  </a:moveTo>
                  <a:lnTo>
                    <a:pt x="0" y="3100"/>
                  </a:lnTo>
                  <a:lnTo>
                    <a:pt x="16285" y="3100"/>
                  </a:lnTo>
                  <a:lnTo>
                    <a:pt x="1628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90" name="Google Shape;2090;p49"/>
            <p:cNvSpPr/>
            <p:nvPr/>
          </p:nvSpPr>
          <p:spPr>
            <a:xfrm rot="860262">
              <a:off x="6761591" y="2229634"/>
              <a:ext cx="79651" cy="97362"/>
            </a:xfrm>
            <a:custGeom>
              <a:avLst/>
              <a:gdLst/>
              <a:ahLst/>
              <a:cxnLst/>
              <a:rect l="l" t="t" r="r" b="b"/>
              <a:pathLst>
                <a:path w="2541" h="3106" extrusionOk="0">
                  <a:moveTo>
                    <a:pt x="1" y="0"/>
                  </a:moveTo>
                  <a:lnTo>
                    <a:pt x="1" y="3105"/>
                  </a:lnTo>
                  <a:lnTo>
                    <a:pt x="2540" y="3105"/>
                  </a:lnTo>
                  <a:lnTo>
                    <a:pt x="25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91" name="Google Shape;2091;p49"/>
            <p:cNvSpPr/>
            <p:nvPr/>
          </p:nvSpPr>
          <p:spPr>
            <a:xfrm rot="860262">
              <a:off x="6906167" y="1663993"/>
              <a:ext cx="79651" cy="97362"/>
            </a:xfrm>
            <a:custGeom>
              <a:avLst/>
              <a:gdLst/>
              <a:ahLst/>
              <a:cxnLst/>
              <a:rect l="l" t="t" r="r" b="b"/>
              <a:pathLst>
                <a:path w="2541" h="3106" extrusionOk="0">
                  <a:moveTo>
                    <a:pt x="1" y="1"/>
                  </a:moveTo>
                  <a:lnTo>
                    <a:pt x="1" y="3106"/>
                  </a:lnTo>
                  <a:lnTo>
                    <a:pt x="2540" y="3106"/>
                  </a:lnTo>
                  <a:lnTo>
                    <a:pt x="254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92" name="Google Shape;2092;p49"/>
            <p:cNvSpPr/>
            <p:nvPr/>
          </p:nvSpPr>
          <p:spPr>
            <a:xfrm rot="860262">
              <a:off x="7002558" y="1286952"/>
              <a:ext cx="79651" cy="97205"/>
            </a:xfrm>
            <a:custGeom>
              <a:avLst/>
              <a:gdLst/>
              <a:ahLst/>
              <a:cxnLst/>
              <a:rect l="l" t="t" r="r" b="b"/>
              <a:pathLst>
                <a:path w="2541" h="3101" extrusionOk="0">
                  <a:moveTo>
                    <a:pt x="1" y="1"/>
                  </a:moveTo>
                  <a:lnTo>
                    <a:pt x="1" y="3101"/>
                  </a:lnTo>
                  <a:lnTo>
                    <a:pt x="2540" y="3101"/>
                  </a:lnTo>
                  <a:lnTo>
                    <a:pt x="254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93" name="Google Shape;2093;p49"/>
            <p:cNvSpPr/>
            <p:nvPr/>
          </p:nvSpPr>
          <p:spPr>
            <a:xfrm rot="860262">
              <a:off x="6732687" y="2021324"/>
              <a:ext cx="79620" cy="97362"/>
            </a:xfrm>
            <a:custGeom>
              <a:avLst/>
              <a:gdLst/>
              <a:ahLst/>
              <a:cxnLst/>
              <a:rect l="l" t="t" r="r" b="b"/>
              <a:pathLst>
                <a:path w="2540" h="3106" extrusionOk="0">
                  <a:moveTo>
                    <a:pt x="0" y="0"/>
                  </a:moveTo>
                  <a:lnTo>
                    <a:pt x="0" y="3105"/>
                  </a:lnTo>
                  <a:lnTo>
                    <a:pt x="2540" y="3105"/>
                  </a:lnTo>
                  <a:lnTo>
                    <a:pt x="25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94" name="Google Shape;2094;p49"/>
            <p:cNvSpPr/>
            <p:nvPr/>
          </p:nvSpPr>
          <p:spPr>
            <a:xfrm rot="860262">
              <a:off x="7024802" y="1548460"/>
              <a:ext cx="510507" cy="97362"/>
            </a:xfrm>
            <a:custGeom>
              <a:avLst/>
              <a:gdLst/>
              <a:ahLst/>
              <a:cxnLst/>
              <a:rect l="l" t="t" r="r" b="b"/>
              <a:pathLst>
                <a:path w="16286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16285" y="3106"/>
                  </a:lnTo>
                  <a:lnTo>
                    <a:pt x="1628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95" name="Google Shape;2095;p49"/>
            <p:cNvSpPr/>
            <p:nvPr/>
          </p:nvSpPr>
          <p:spPr>
            <a:xfrm rot="860262">
              <a:off x="7121170" y="1171447"/>
              <a:ext cx="510507" cy="97330"/>
            </a:xfrm>
            <a:custGeom>
              <a:avLst/>
              <a:gdLst/>
              <a:ahLst/>
              <a:cxnLst/>
              <a:rect l="l" t="t" r="r" b="b"/>
              <a:pathLst>
                <a:path w="16286" h="3105" extrusionOk="0">
                  <a:moveTo>
                    <a:pt x="0" y="0"/>
                  </a:moveTo>
                  <a:lnTo>
                    <a:pt x="0" y="3105"/>
                  </a:lnTo>
                  <a:lnTo>
                    <a:pt x="16285" y="3105"/>
                  </a:lnTo>
                  <a:lnTo>
                    <a:pt x="1628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96" name="Google Shape;2096;p49"/>
            <p:cNvSpPr/>
            <p:nvPr/>
          </p:nvSpPr>
          <p:spPr>
            <a:xfrm rot="860262">
              <a:off x="6662991" y="2304392"/>
              <a:ext cx="79620" cy="76579"/>
            </a:xfrm>
            <a:custGeom>
              <a:avLst/>
              <a:gdLst/>
              <a:ahLst/>
              <a:cxnLst/>
              <a:rect l="l" t="t" r="r" b="b"/>
              <a:pathLst>
                <a:path w="2540" h="2443" extrusionOk="0">
                  <a:moveTo>
                    <a:pt x="0" y="0"/>
                  </a:moveTo>
                  <a:lnTo>
                    <a:pt x="0" y="2442"/>
                  </a:lnTo>
                  <a:lnTo>
                    <a:pt x="2540" y="2442"/>
                  </a:lnTo>
                  <a:lnTo>
                    <a:pt x="25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97" name="Google Shape;2097;p49"/>
            <p:cNvSpPr/>
            <p:nvPr/>
          </p:nvSpPr>
          <p:spPr>
            <a:xfrm rot="860262">
              <a:off x="6809796" y="2041036"/>
              <a:ext cx="79651" cy="97362"/>
            </a:xfrm>
            <a:custGeom>
              <a:avLst/>
              <a:gdLst/>
              <a:ahLst/>
              <a:cxnLst/>
              <a:rect l="l" t="t" r="r" b="b"/>
              <a:pathLst>
                <a:path w="2541" h="3106" extrusionOk="0">
                  <a:moveTo>
                    <a:pt x="1" y="0"/>
                  </a:moveTo>
                  <a:lnTo>
                    <a:pt x="1" y="3105"/>
                  </a:lnTo>
                  <a:lnTo>
                    <a:pt x="2540" y="3105"/>
                  </a:lnTo>
                  <a:lnTo>
                    <a:pt x="25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98" name="Google Shape;2098;p49"/>
            <p:cNvSpPr/>
            <p:nvPr/>
          </p:nvSpPr>
          <p:spPr>
            <a:xfrm rot="860262">
              <a:off x="6708584" y="2115622"/>
              <a:ext cx="79620" cy="97362"/>
            </a:xfrm>
            <a:custGeom>
              <a:avLst/>
              <a:gdLst/>
              <a:ahLst/>
              <a:cxnLst/>
              <a:rect l="l" t="t" r="r" b="b"/>
              <a:pathLst>
                <a:path w="2540" h="3106" extrusionOk="0">
                  <a:moveTo>
                    <a:pt x="0" y="0"/>
                  </a:moveTo>
                  <a:lnTo>
                    <a:pt x="0" y="3105"/>
                  </a:lnTo>
                  <a:lnTo>
                    <a:pt x="2540" y="3105"/>
                  </a:lnTo>
                  <a:lnTo>
                    <a:pt x="25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99" name="Google Shape;2099;p49"/>
            <p:cNvSpPr/>
            <p:nvPr/>
          </p:nvSpPr>
          <p:spPr>
            <a:xfrm rot="860262">
              <a:off x="7050740" y="1098382"/>
              <a:ext cx="79651" cy="97330"/>
            </a:xfrm>
            <a:custGeom>
              <a:avLst/>
              <a:gdLst/>
              <a:ahLst/>
              <a:cxnLst/>
              <a:rect l="l" t="t" r="r" b="b"/>
              <a:pathLst>
                <a:path w="2541" h="3105" extrusionOk="0">
                  <a:moveTo>
                    <a:pt x="1" y="0"/>
                  </a:moveTo>
                  <a:lnTo>
                    <a:pt x="1" y="3105"/>
                  </a:lnTo>
                  <a:lnTo>
                    <a:pt x="2540" y="3105"/>
                  </a:lnTo>
                  <a:lnTo>
                    <a:pt x="25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00" name="Google Shape;2100;p49"/>
            <p:cNvSpPr/>
            <p:nvPr/>
          </p:nvSpPr>
          <p:spPr>
            <a:xfrm rot="860262">
              <a:off x="6684482" y="2209921"/>
              <a:ext cx="79620" cy="97362"/>
            </a:xfrm>
            <a:custGeom>
              <a:avLst/>
              <a:gdLst/>
              <a:ahLst/>
              <a:cxnLst/>
              <a:rect l="l" t="t" r="r" b="b"/>
              <a:pathLst>
                <a:path w="2540" h="3106" extrusionOk="0">
                  <a:moveTo>
                    <a:pt x="0" y="0"/>
                  </a:moveTo>
                  <a:lnTo>
                    <a:pt x="0" y="3105"/>
                  </a:lnTo>
                  <a:lnTo>
                    <a:pt x="2540" y="3105"/>
                  </a:lnTo>
                  <a:lnTo>
                    <a:pt x="25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01" name="Google Shape;2101;p49"/>
            <p:cNvSpPr/>
            <p:nvPr/>
          </p:nvSpPr>
          <p:spPr>
            <a:xfrm rot="860262">
              <a:off x="6901366" y="1361383"/>
              <a:ext cx="79620" cy="97362"/>
            </a:xfrm>
            <a:custGeom>
              <a:avLst/>
              <a:gdLst/>
              <a:ahLst/>
              <a:cxnLst/>
              <a:rect l="l" t="t" r="r" b="b"/>
              <a:pathLst>
                <a:path w="2540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2540" y="3106"/>
                  </a:lnTo>
                  <a:lnTo>
                    <a:pt x="254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02" name="Google Shape;2102;p49"/>
            <p:cNvSpPr/>
            <p:nvPr/>
          </p:nvSpPr>
          <p:spPr>
            <a:xfrm rot="860262">
              <a:off x="6832021" y="2302699"/>
              <a:ext cx="510507" cy="97362"/>
            </a:xfrm>
            <a:custGeom>
              <a:avLst/>
              <a:gdLst/>
              <a:ahLst/>
              <a:cxnLst/>
              <a:rect l="l" t="t" r="r" b="b"/>
              <a:pathLst>
                <a:path w="16286" h="3106" extrusionOk="0">
                  <a:moveTo>
                    <a:pt x="0" y="0"/>
                  </a:moveTo>
                  <a:lnTo>
                    <a:pt x="0" y="3105"/>
                  </a:lnTo>
                  <a:lnTo>
                    <a:pt x="16285" y="3105"/>
                  </a:lnTo>
                  <a:lnTo>
                    <a:pt x="1628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03" name="Google Shape;2103;p49"/>
            <p:cNvSpPr/>
            <p:nvPr/>
          </p:nvSpPr>
          <p:spPr>
            <a:xfrm rot="860262">
              <a:off x="6856123" y="2208400"/>
              <a:ext cx="510507" cy="97362"/>
            </a:xfrm>
            <a:custGeom>
              <a:avLst/>
              <a:gdLst/>
              <a:ahLst/>
              <a:cxnLst/>
              <a:rect l="l" t="t" r="r" b="b"/>
              <a:pathLst>
                <a:path w="16286" h="3106" extrusionOk="0">
                  <a:moveTo>
                    <a:pt x="0" y="0"/>
                  </a:moveTo>
                  <a:lnTo>
                    <a:pt x="0" y="3105"/>
                  </a:lnTo>
                  <a:lnTo>
                    <a:pt x="16285" y="3105"/>
                  </a:lnTo>
                  <a:lnTo>
                    <a:pt x="1628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04" name="Google Shape;2104;p49"/>
            <p:cNvSpPr/>
            <p:nvPr/>
          </p:nvSpPr>
          <p:spPr>
            <a:xfrm rot="860262">
              <a:off x="6683568" y="1907805"/>
              <a:ext cx="75670" cy="97362"/>
            </a:xfrm>
            <a:custGeom>
              <a:avLst/>
              <a:gdLst/>
              <a:ahLst/>
              <a:cxnLst/>
              <a:rect l="l" t="t" r="r" b="b"/>
              <a:pathLst>
                <a:path w="2414" h="3106" extrusionOk="0">
                  <a:moveTo>
                    <a:pt x="0" y="0"/>
                  </a:moveTo>
                  <a:lnTo>
                    <a:pt x="0" y="3105"/>
                  </a:lnTo>
                  <a:lnTo>
                    <a:pt x="2413" y="3105"/>
                  </a:lnTo>
                  <a:lnTo>
                    <a:pt x="241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05" name="Google Shape;2105;p49"/>
            <p:cNvSpPr/>
            <p:nvPr/>
          </p:nvSpPr>
          <p:spPr>
            <a:xfrm rot="860262">
              <a:off x="6804042" y="1436462"/>
              <a:ext cx="75670" cy="97362"/>
            </a:xfrm>
            <a:custGeom>
              <a:avLst/>
              <a:gdLst/>
              <a:ahLst/>
              <a:cxnLst/>
              <a:rect l="l" t="t" r="r" b="b"/>
              <a:pathLst>
                <a:path w="2414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2413" y="3106"/>
                  </a:lnTo>
                  <a:lnTo>
                    <a:pt x="241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06" name="Google Shape;2106;p49"/>
            <p:cNvSpPr/>
            <p:nvPr/>
          </p:nvSpPr>
          <p:spPr>
            <a:xfrm rot="860262">
              <a:off x="6268576" y="1748921"/>
              <a:ext cx="447250" cy="97205"/>
            </a:xfrm>
            <a:custGeom>
              <a:avLst/>
              <a:gdLst/>
              <a:ahLst/>
              <a:cxnLst/>
              <a:rect l="l" t="t" r="r" b="b"/>
              <a:pathLst>
                <a:path w="14268" h="3101" extrusionOk="0">
                  <a:moveTo>
                    <a:pt x="0" y="0"/>
                  </a:moveTo>
                  <a:lnTo>
                    <a:pt x="0" y="3100"/>
                  </a:lnTo>
                  <a:lnTo>
                    <a:pt x="14267" y="3100"/>
                  </a:lnTo>
                  <a:lnTo>
                    <a:pt x="142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07" name="Google Shape;2107;p49"/>
            <p:cNvSpPr/>
            <p:nvPr/>
          </p:nvSpPr>
          <p:spPr>
            <a:xfrm rot="860262">
              <a:off x="6437236" y="1088978"/>
              <a:ext cx="447250" cy="97362"/>
            </a:xfrm>
            <a:custGeom>
              <a:avLst/>
              <a:gdLst/>
              <a:ahLst/>
              <a:cxnLst/>
              <a:rect l="l" t="t" r="r" b="b"/>
              <a:pathLst>
                <a:path w="14268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14267" y="3106"/>
                  </a:lnTo>
                  <a:lnTo>
                    <a:pt x="142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08" name="Google Shape;2108;p49"/>
            <p:cNvSpPr/>
            <p:nvPr/>
          </p:nvSpPr>
          <p:spPr>
            <a:xfrm rot="860262">
              <a:off x="6220390" y="1937364"/>
              <a:ext cx="447250" cy="97362"/>
            </a:xfrm>
            <a:custGeom>
              <a:avLst/>
              <a:gdLst/>
              <a:ahLst/>
              <a:cxnLst/>
              <a:rect l="l" t="t" r="r" b="b"/>
              <a:pathLst>
                <a:path w="14268" h="3106" extrusionOk="0">
                  <a:moveTo>
                    <a:pt x="0" y="0"/>
                  </a:moveTo>
                  <a:lnTo>
                    <a:pt x="0" y="3105"/>
                  </a:lnTo>
                  <a:lnTo>
                    <a:pt x="14267" y="3105"/>
                  </a:lnTo>
                  <a:lnTo>
                    <a:pt x="142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09" name="Google Shape;2109;p49"/>
            <p:cNvSpPr/>
            <p:nvPr/>
          </p:nvSpPr>
          <p:spPr>
            <a:xfrm rot="860262">
              <a:off x="6364967" y="1371723"/>
              <a:ext cx="447250" cy="97362"/>
            </a:xfrm>
            <a:custGeom>
              <a:avLst/>
              <a:gdLst/>
              <a:ahLst/>
              <a:cxnLst/>
              <a:rect l="l" t="t" r="r" b="b"/>
              <a:pathLst>
                <a:path w="14268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14267" y="3106"/>
                  </a:lnTo>
                  <a:lnTo>
                    <a:pt x="142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10" name="Google Shape;2110;p49"/>
            <p:cNvSpPr/>
            <p:nvPr/>
          </p:nvSpPr>
          <p:spPr>
            <a:xfrm rot="860262">
              <a:off x="6340864" y="1466022"/>
              <a:ext cx="447250" cy="97362"/>
            </a:xfrm>
            <a:custGeom>
              <a:avLst/>
              <a:gdLst/>
              <a:ahLst/>
              <a:cxnLst/>
              <a:rect l="l" t="t" r="r" b="b"/>
              <a:pathLst>
                <a:path w="14268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14267" y="3106"/>
                  </a:lnTo>
                  <a:lnTo>
                    <a:pt x="142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11" name="Google Shape;2111;p49"/>
            <p:cNvSpPr/>
            <p:nvPr/>
          </p:nvSpPr>
          <p:spPr>
            <a:xfrm rot="860262">
              <a:off x="6413152" y="1183280"/>
              <a:ext cx="447250" cy="97205"/>
            </a:xfrm>
            <a:custGeom>
              <a:avLst/>
              <a:gdLst/>
              <a:ahLst/>
              <a:cxnLst/>
              <a:rect l="l" t="t" r="r" b="b"/>
              <a:pathLst>
                <a:path w="14268" h="3101" extrusionOk="0">
                  <a:moveTo>
                    <a:pt x="0" y="1"/>
                  </a:moveTo>
                  <a:lnTo>
                    <a:pt x="0" y="3101"/>
                  </a:lnTo>
                  <a:lnTo>
                    <a:pt x="14267" y="3101"/>
                  </a:lnTo>
                  <a:lnTo>
                    <a:pt x="142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12" name="Google Shape;2112;p49"/>
            <p:cNvSpPr/>
            <p:nvPr/>
          </p:nvSpPr>
          <p:spPr>
            <a:xfrm rot="860262">
              <a:off x="6589770" y="2285172"/>
              <a:ext cx="75670" cy="76579"/>
            </a:xfrm>
            <a:custGeom>
              <a:avLst/>
              <a:gdLst/>
              <a:ahLst/>
              <a:cxnLst/>
              <a:rect l="l" t="t" r="r" b="b"/>
              <a:pathLst>
                <a:path w="2414" h="2443" extrusionOk="0">
                  <a:moveTo>
                    <a:pt x="0" y="0"/>
                  </a:moveTo>
                  <a:lnTo>
                    <a:pt x="0" y="2442"/>
                  </a:lnTo>
                  <a:lnTo>
                    <a:pt x="2413" y="2442"/>
                  </a:lnTo>
                  <a:lnTo>
                    <a:pt x="241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13" name="Google Shape;2113;p49"/>
            <p:cNvSpPr/>
            <p:nvPr/>
          </p:nvSpPr>
          <p:spPr>
            <a:xfrm rot="860262">
              <a:off x="6659466" y="2002104"/>
              <a:ext cx="75670" cy="97362"/>
            </a:xfrm>
            <a:custGeom>
              <a:avLst/>
              <a:gdLst/>
              <a:ahLst/>
              <a:cxnLst/>
              <a:rect l="l" t="t" r="r" b="b"/>
              <a:pathLst>
                <a:path w="2414" h="3106" extrusionOk="0">
                  <a:moveTo>
                    <a:pt x="0" y="0"/>
                  </a:moveTo>
                  <a:lnTo>
                    <a:pt x="0" y="3105"/>
                  </a:lnTo>
                  <a:lnTo>
                    <a:pt x="2413" y="3105"/>
                  </a:lnTo>
                  <a:lnTo>
                    <a:pt x="241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14" name="Google Shape;2114;p49"/>
            <p:cNvSpPr/>
            <p:nvPr/>
          </p:nvSpPr>
          <p:spPr>
            <a:xfrm rot="860262">
              <a:off x="6707651" y="1813660"/>
              <a:ext cx="75670" cy="97205"/>
            </a:xfrm>
            <a:custGeom>
              <a:avLst/>
              <a:gdLst/>
              <a:ahLst/>
              <a:cxnLst/>
              <a:rect l="l" t="t" r="r" b="b"/>
              <a:pathLst>
                <a:path w="2414" h="3101" extrusionOk="0">
                  <a:moveTo>
                    <a:pt x="0" y="0"/>
                  </a:moveTo>
                  <a:lnTo>
                    <a:pt x="0" y="3100"/>
                  </a:lnTo>
                  <a:lnTo>
                    <a:pt x="2413" y="3100"/>
                  </a:lnTo>
                  <a:lnTo>
                    <a:pt x="241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15" name="Google Shape;2115;p49"/>
            <p:cNvSpPr/>
            <p:nvPr/>
          </p:nvSpPr>
          <p:spPr>
            <a:xfrm rot="860262">
              <a:off x="6755837" y="1625060"/>
              <a:ext cx="75670" cy="97362"/>
            </a:xfrm>
            <a:custGeom>
              <a:avLst/>
              <a:gdLst/>
              <a:ahLst/>
              <a:cxnLst/>
              <a:rect l="l" t="t" r="r" b="b"/>
              <a:pathLst>
                <a:path w="2414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2413" y="3106"/>
                  </a:lnTo>
                  <a:lnTo>
                    <a:pt x="241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16" name="Google Shape;2116;p49"/>
            <p:cNvSpPr/>
            <p:nvPr/>
          </p:nvSpPr>
          <p:spPr>
            <a:xfrm rot="860262">
              <a:off x="6196288" y="2031663"/>
              <a:ext cx="447250" cy="97362"/>
            </a:xfrm>
            <a:custGeom>
              <a:avLst/>
              <a:gdLst/>
              <a:ahLst/>
              <a:cxnLst/>
              <a:rect l="l" t="t" r="r" b="b"/>
              <a:pathLst>
                <a:path w="14268" h="3106" extrusionOk="0">
                  <a:moveTo>
                    <a:pt x="0" y="0"/>
                  </a:moveTo>
                  <a:lnTo>
                    <a:pt x="0" y="3105"/>
                  </a:lnTo>
                  <a:lnTo>
                    <a:pt x="14267" y="3105"/>
                  </a:lnTo>
                  <a:lnTo>
                    <a:pt x="142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17" name="Google Shape;2117;p49"/>
            <p:cNvSpPr/>
            <p:nvPr/>
          </p:nvSpPr>
          <p:spPr>
            <a:xfrm rot="860262">
              <a:off x="6828145" y="1342164"/>
              <a:ext cx="75670" cy="97362"/>
            </a:xfrm>
            <a:custGeom>
              <a:avLst/>
              <a:gdLst/>
              <a:ahLst/>
              <a:cxnLst/>
              <a:rect l="l" t="t" r="r" b="b"/>
              <a:pathLst>
                <a:path w="2414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2413" y="3106"/>
                  </a:lnTo>
                  <a:lnTo>
                    <a:pt x="241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18" name="Google Shape;2118;p49"/>
            <p:cNvSpPr/>
            <p:nvPr/>
          </p:nvSpPr>
          <p:spPr>
            <a:xfrm rot="860262">
              <a:off x="6389069" y="1277424"/>
              <a:ext cx="447250" cy="97362"/>
            </a:xfrm>
            <a:custGeom>
              <a:avLst/>
              <a:gdLst/>
              <a:ahLst/>
              <a:cxnLst/>
              <a:rect l="l" t="t" r="r" b="b"/>
              <a:pathLst>
                <a:path w="14268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14267" y="3106"/>
                  </a:lnTo>
                  <a:lnTo>
                    <a:pt x="142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19" name="Google Shape;2119;p49"/>
            <p:cNvSpPr/>
            <p:nvPr/>
          </p:nvSpPr>
          <p:spPr>
            <a:xfrm rot="860262">
              <a:off x="6244493" y="1843066"/>
              <a:ext cx="447250" cy="97362"/>
            </a:xfrm>
            <a:custGeom>
              <a:avLst/>
              <a:gdLst/>
              <a:ahLst/>
              <a:cxnLst/>
              <a:rect l="l" t="t" r="r" b="b"/>
              <a:pathLst>
                <a:path w="14268" h="3106" extrusionOk="0">
                  <a:moveTo>
                    <a:pt x="0" y="0"/>
                  </a:moveTo>
                  <a:lnTo>
                    <a:pt x="0" y="3105"/>
                  </a:lnTo>
                  <a:lnTo>
                    <a:pt x="14267" y="3105"/>
                  </a:lnTo>
                  <a:lnTo>
                    <a:pt x="142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20" name="Google Shape;2120;p49"/>
            <p:cNvSpPr/>
            <p:nvPr/>
          </p:nvSpPr>
          <p:spPr>
            <a:xfrm rot="860262">
              <a:off x="6876311" y="1153718"/>
              <a:ext cx="75670" cy="97362"/>
            </a:xfrm>
            <a:custGeom>
              <a:avLst/>
              <a:gdLst/>
              <a:ahLst/>
              <a:cxnLst/>
              <a:rect l="l" t="t" r="r" b="b"/>
              <a:pathLst>
                <a:path w="2414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2413" y="3106"/>
                  </a:lnTo>
                  <a:lnTo>
                    <a:pt x="2413" y="1"/>
                  </a:lnTo>
                  <a:close/>
                </a:path>
              </a:pathLst>
            </a:custGeom>
            <a:solidFill>
              <a:srgbClr val="FFEE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21" name="Google Shape;2121;p49"/>
            <p:cNvSpPr/>
            <p:nvPr/>
          </p:nvSpPr>
          <p:spPr>
            <a:xfrm rot="860262">
              <a:off x="6779940" y="1530761"/>
              <a:ext cx="75670" cy="97362"/>
            </a:xfrm>
            <a:custGeom>
              <a:avLst/>
              <a:gdLst/>
              <a:ahLst/>
              <a:cxnLst/>
              <a:rect l="l" t="t" r="r" b="b"/>
              <a:pathLst>
                <a:path w="2414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2413" y="3106"/>
                  </a:lnTo>
                  <a:lnTo>
                    <a:pt x="241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22" name="Google Shape;2122;p49"/>
            <p:cNvSpPr/>
            <p:nvPr/>
          </p:nvSpPr>
          <p:spPr>
            <a:xfrm rot="860262">
              <a:off x="6172185" y="2125962"/>
              <a:ext cx="447250" cy="97362"/>
            </a:xfrm>
            <a:custGeom>
              <a:avLst/>
              <a:gdLst/>
              <a:ahLst/>
              <a:cxnLst/>
              <a:rect l="l" t="t" r="r" b="b"/>
              <a:pathLst>
                <a:path w="14268" h="3106" extrusionOk="0">
                  <a:moveTo>
                    <a:pt x="0" y="0"/>
                  </a:moveTo>
                  <a:lnTo>
                    <a:pt x="0" y="3105"/>
                  </a:lnTo>
                  <a:lnTo>
                    <a:pt x="14267" y="3105"/>
                  </a:lnTo>
                  <a:lnTo>
                    <a:pt x="142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23" name="Google Shape;2123;p49"/>
            <p:cNvSpPr/>
            <p:nvPr/>
          </p:nvSpPr>
          <p:spPr>
            <a:xfrm rot="860262">
              <a:off x="6292659" y="1654620"/>
              <a:ext cx="447250" cy="97362"/>
            </a:xfrm>
            <a:custGeom>
              <a:avLst/>
              <a:gdLst/>
              <a:ahLst/>
              <a:cxnLst/>
              <a:rect l="l" t="t" r="r" b="b"/>
              <a:pathLst>
                <a:path w="14268" h="3106" extrusionOk="0">
                  <a:moveTo>
                    <a:pt x="0" y="1"/>
                  </a:moveTo>
                  <a:lnTo>
                    <a:pt x="0" y="3105"/>
                  </a:lnTo>
                  <a:lnTo>
                    <a:pt x="14267" y="3105"/>
                  </a:lnTo>
                  <a:lnTo>
                    <a:pt x="142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24" name="Google Shape;2124;p49"/>
            <p:cNvSpPr/>
            <p:nvPr/>
          </p:nvSpPr>
          <p:spPr>
            <a:xfrm rot="860262">
              <a:off x="6316762" y="1560321"/>
              <a:ext cx="447250" cy="97362"/>
            </a:xfrm>
            <a:custGeom>
              <a:avLst/>
              <a:gdLst/>
              <a:ahLst/>
              <a:cxnLst/>
              <a:rect l="l" t="t" r="r" b="b"/>
              <a:pathLst>
                <a:path w="14268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14267" y="3106"/>
                  </a:lnTo>
                  <a:lnTo>
                    <a:pt x="142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25" name="Google Shape;2125;p49"/>
            <p:cNvSpPr/>
            <p:nvPr/>
          </p:nvSpPr>
          <p:spPr>
            <a:xfrm rot="860262">
              <a:off x="6635363" y="2096402"/>
              <a:ext cx="75670" cy="97362"/>
            </a:xfrm>
            <a:custGeom>
              <a:avLst/>
              <a:gdLst/>
              <a:ahLst/>
              <a:cxnLst/>
              <a:rect l="l" t="t" r="r" b="b"/>
              <a:pathLst>
                <a:path w="2414" h="3106" extrusionOk="0">
                  <a:moveTo>
                    <a:pt x="0" y="0"/>
                  </a:moveTo>
                  <a:lnTo>
                    <a:pt x="0" y="3105"/>
                  </a:lnTo>
                  <a:lnTo>
                    <a:pt x="2413" y="3105"/>
                  </a:lnTo>
                  <a:lnTo>
                    <a:pt x="241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26" name="Google Shape;2126;p49"/>
            <p:cNvSpPr/>
            <p:nvPr/>
          </p:nvSpPr>
          <p:spPr>
            <a:xfrm rot="860262">
              <a:off x="6150694" y="2220433"/>
              <a:ext cx="447250" cy="76579"/>
            </a:xfrm>
            <a:custGeom>
              <a:avLst/>
              <a:gdLst/>
              <a:ahLst/>
              <a:cxnLst/>
              <a:rect l="l" t="t" r="r" b="b"/>
              <a:pathLst>
                <a:path w="14268" h="2443" extrusionOk="0">
                  <a:moveTo>
                    <a:pt x="0" y="0"/>
                  </a:moveTo>
                  <a:lnTo>
                    <a:pt x="0" y="2442"/>
                  </a:lnTo>
                  <a:lnTo>
                    <a:pt x="14267" y="2442"/>
                  </a:lnTo>
                  <a:lnTo>
                    <a:pt x="142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27" name="Google Shape;2127;p49"/>
            <p:cNvSpPr/>
            <p:nvPr/>
          </p:nvSpPr>
          <p:spPr>
            <a:xfrm rot="860262">
              <a:off x="6900410" y="1059450"/>
              <a:ext cx="75670" cy="97330"/>
            </a:xfrm>
            <a:custGeom>
              <a:avLst/>
              <a:gdLst/>
              <a:ahLst/>
              <a:cxnLst/>
              <a:rect l="l" t="t" r="r" b="b"/>
              <a:pathLst>
                <a:path w="2414" h="3105" extrusionOk="0">
                  <a:moveTo>
                    <a:pt x="0" y="0"/>
                  </a:moveTo>
                  <a:lnTo>
                    <a:pt x="0" y="3105"/>
                  </a:lnTo>
                  <a:lnTo>
                    <a:pt x="2413" y="3105"/>
                  </a:lnTo>
                  <a:lnTo>
                    <a:pt x="241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28" name="Google Shape;2128;p49"/>
            <p:cNvSpPr/>
            <p:nvPr/>
          </p:nvSpPr>
          <p:spPr>
            <a:xfrm rot="860262">
              <a:off x="6731735" y="1719359"/>
              <a:ext cx="75670" cy="97362"/>
            </a:xfrm>
            <a:custGeom>
              <a:avLst/>
              <a:gdLst/>
              <a:ahLst/>
              <a:cxnLst/>
              <a:rect l="l" t="t" r="r" b="b"/>
              <a:pathLst>
                <a:path w="2414" h="3106" extrusionOk="0">
                  <a:moveTo>
                    <a:pt x="0" y="1"/>
                  </a:moveTo>
                  <a:lnTo>
                    <a:pt x="0" y="3105"/>
                  </a:lnTo>
                  <a:lnTo>
                    <a:pt x="2413" y="3105"/>
                  </a:lnTo>
                  <a:lnTo>
                    <a:pt x="241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29" name="Google Shape;2129;p49"/>
            <p:cNvSpPr/>
            <p:nvPr/>
          </p:nvSpPr>
          <p:spPr>
            <a:xfrm rot="860262">
              <a:off x="6611261" y="2190701"/>
              <a:ext cx="75670" cy="97362"/>
            </a:xfrm>
            <a:custGeom>
              <a:avLst/>
              <a:gdLst/>
              <a:ahLst/>
              <a:cxnLst/>
              <a:rect l="l" t="t" r="r" b="b"/>
              <a:pathLst>
                <a:path w="2414" h="3106" extrusionOk="0">
                  <a:moveTo>
                    <a:pt x="0" y="0"/>
                  </a:moveTo>
                  <a:lnTo>
                    <a:pt x="0" y="3105"/>
                  </a:lnTo>
                  <a:lnTo>
                    <a:pt x="2413" y="3105"/>
                  </a:lnTo>
                  <a:lnTo>
                    <a:pt x="241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0" name="Google Shape;2130;p49"/>
            <p:cNvSpPr/>
            <p:nvPr/>
          </p:nvSpPr>
          <p:spPr>
            <a:xfrm rot="860262">
              <a:off x="6852228" y="1248019"/>
              <a:ext cx="75670" cy="97205"/>
            </a:xfrm>
            <a:custGeom>
              <a:avLst/>
              <a:gdLst/>
              <a:ahLst/>
              <a:cxnLst/>
              <a:rect l="l" t="t" r="r" b="b"/>
              <a:pathLst>
                <a:path w="2414" h="3101" extrusionOk="0">
                  <a:moveTo>
                    <a:pt x="0" y="1"/>
                  </a:moveTo>
                  <a:lnTo>
                    <a:pt x="0" y="3101"/>
                  </a:lnTo>
                  <a:lnTo>
                    <a:pt x="2413" y="3101"/>
                  </a:lnTo>
                  <a:lnTo>
                    <a:pt x="241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1" name="Google Shape;2131;p49"/>
            <p:cNvSpPr/>
            <p:nvPr/>
          </p:nvSpPr>
          <p:spPr>
            <a:xfrm rot="860262">
              <a:off x="6076132" y="2154805"/>
              <a:ext cx="82848" cy="76579"/>
            </a:xfrm>
            <a:custGeom>
              <a:avLst/>
              <a:gdLst/>
              <a:ahLst/>
              <a:cxnLst/>
              <a:rect l="l" t="t" r="r" b="b"/>
              <a:pathLst>
                <a:path w="2643" h="2443" extrusionOk="0">
                  <a:moveTo>
                    <a:pt x="1" y="0"/>
                  </a:moveTo>
                  <a:lnTo>
                    <a:pt x="1" y="2442"/>
                  </a:lnTo>
                  <a:lnTo>
                    <a:pt x="2642" y="2442"/>
                  </a:lnTo>
                  <a:lnTo>
                    <a:pt x="264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2" name="Google Shape;2132;p49"/>
            <p:cNvSpPr/>
            <p:nvPr/>
          </p:nvSpPr>
          <p:spPr>
            <a:xfrm rot="860262">
              <a:off x="6097622" y="2060334"/>
              <a:ext cx="82848" cy="97362"/>
            </a:xfrm>
            <a:custGeom>
              <a:avLst/>
              <a:gdLst/>
              <a:ahLst/>
              <a:cxnLst/>
              <a:rect l="l" t="t" r="r" b="b"/>
              <a:pathLst>
                <a:path w="2643" h="3106" extrusionOk="0">
                  <a:moveTo>
                    <a:pt x="1" y="0"/>
                  </a:moveTo>
                  <a:lnTo>
                    <a:pt x="1" y="3105"/>
                  </a:lnTo>
                  <a:lnTo>
                    <a:pt x="2642" y="3105"/>
                  </a:lnTo>
                  <a:lnTo>
                    <a:pt x="264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3" name="Google Shape;2133;p49"/>
            <p:cNvSpPr/>
            <p:nvPr/>
          </p:nvSpPr>
          <p:spPr>
            <a:xfrm rot="860262">
              <a:off x="6121725" y="1966035"/>
              <a:ext cx="82848" cy="97362"/>
            </a:xfrm>
            <a:custGeom>
              <a:avLst/>
              <a:gdLst/>
              <a:ahLst/>
              <a:cxnLst/>
              <a:rect l="l" t="t" r="r" b="b"/>
              <a:pathLst>
                <a:path w="2643" h="3106" extrusionOk="0">
                  <a:moveTo>
                    <a:pt x="1" y="0"/>
                  </a:moveTo>
                  <a:lnTo>
                    <a:pt x="1" y="3105"/>
                  </a:lnTo>
                  <a:lnTo>
                    <a:pt x="2642" y="3105"/>
                  </a:lnTo>
                  <a:lnTo>
                    <a:pt x="264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4" name="Google Shape;2134;p49"/>
            <p:cNvSpPr/>
            <p:nvPr/>
          </p:nvSpPr>
          <p:spPr>
            <a:xfrm rot="860262">
              <a:off x="6145828" y="1871736"/>
              <a:ext cx="82848" cy="97362"/>
            </a:xfrm>
            <a:custGeom>
              <a:avLst/>
              <a:gdLst/>
              <a:ahLst/>
              <a:cxnLst/>
              <a:rect l="l" t="t" r="r" b="b"/>
              <a:pathLst>
                <a:path w="2643" h="3106" extrusionOk="0">
                  <a:moveTo>
                    <a:pt x="1" y="0"/>
                  </a:moveTo>
                  <a:lnTo>
                    <a:pt x="1" y="3105"/>
                  </a:lnTo>
                  <a:lnTo>
                    <a:pt x="2642" y="3105"/>
                  </a:lnTo>
                  <a:lnTo>
                    <a:pt x="264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5" name="Google Shape;2135;p49"/>
            <p:cNvSpPr/>
            <p:nvPr/>
          </p:nvSpPr>
          <p:spPr>
            <a:xfrm rot="860262">
              <a:off x="6169930" y="1777437"/>
              <a:ext cx="82848" cy="97362"/>
            </a:xfrm>
            <a:custGeom>
              <a:avLst/>
              <a:gdLst/>
              <a:ahLst/>
              <a:cxnLst/>
              <a:rect l="l" t="t" r="r" b="b"/>
              <a:pathLst>
                <a:path w="2643" h="3106" extrusionOk="0">
                  <a:moveTo>
                    <a:pt x="1" y="0"/>
                  </a:moveTo>
                  <a:lnTo>
                    <a:pt x="1" y="3105"/>
                  </a:lnTo>
                  <a:lnTo>
                    <a:pt x="2642" y="3105"/>
                  </a:lnTo>
                  <a:lnTo>
                    <a:pt x="264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6" name="Google Shape;2136;p49"/>
            <p:cNvSpPr/>
            <p:nvPr/>
          </p:nvSpPr>
          <p:spPr>
            <a:xfrm rot="860262">
              <a:off x="6194013" y="1683293"/>
              <a:ext cx="82848" cy="97205"/>
            </a:xfrm>
            <a:custGeom>
              <a:avLst/>
              <a:gdLst/>
              <a:ahLst/>
              <a:cxnLst/>
              <a:rect l="l" t="t" r="r" b="b"/>
              <a:pathLst>
                <a:path w="2643" h="3101" extrusionOk="0">
                  <a:moveTo>
                    <a:pt x="1" y="0"/>
                  </a:moveTo>
                  <a:lnTo>
                    <a:pt x="1" y="3100"/>
                  </a:lnTo>
                  <a:lnTo>
                    <a:pt x="2642" y="3100"/>
                  </a:lnTo>
                  <a:lnTo>
                    <a:pt x="264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7" name="Google Shape;2137;p49"/>
            <p:cNvSpPr/>
            <p:nvPr/>
          </p:nvSpPr>
          <p:spPr>
            <a:xfrm rot="860262">
              <a:off x="6242199" y="1494693"/>
              <a:ext cx="82848" cy="97362"/>
            </a:xfrm>
            <a:custGeom>
              <a:avLst/>
              <a:gdLst/>
              <a:ahLst/>
              <a:cxnLst/>
              <a:rect l="l" t="t" r="r" b="b"/>
              <a:pathLst>
                <a:path w="2643" h="3106" extrusionOk="0">
                  <a:moveTo>
                    <a:pt x="1" y="1"/>
                  </a:moveTo>
                  <a:lnTo>
                    <a:pt x="1" y="3106"/>
                  </a:lnTo>
                  <a:lnTo>
                    <a:pt x="2642" y="3106"/>
                  </a:lnTo>
                  <a:lnTo>
                    <a:pt x="264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8" name="Google Shape;2138;p49"/>
            <p:cNvSpPr/>
            <p:nvPr/>
          </p:nvSpPr>
          <p:spPr>
            <a:xfrm rot="860262">
              <a:off x="6266302" y="1400394"/>
              <a:ext cx="82848" cy="97362"/>
            </a:xfrm>
            <a:custGeom>
              <a:avLst/>
              <a:gdLst/>
              <a:ahLst/>
              <a:cxnLst/>
              <a:rect l="l" t="t" r="r" b="b"/>
              <a:pathLst>
                <a:path w="2643" h="3106" extrusionOk="0">
                  <a:moveTo>
                    <a:pt x="1" y="1"/>
                  </a:moveTo>
                  <a:lnTo>
                    <a:pt x="1" y="3106"/>
                  </a:lnTo>
                  <a:lnTo>
                    <a:pt x="2642" y="3106"/>
                  </a:lnTo>
                  <a:lnTo>
                    <a:pt x="264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9" name="Google Shape;2139;p49"/>
            <p:cNvSpPr/>
            <p:nvPr/>
          </p:nvSpPr>
          <p:spPr>
            <a:xfrm rot="860262">
              <a:off x="6386772" y="929082"/>
              <a:ext cx="82848" cy="97330"/>
            </a:xfrm>
            <a:custGeom>
              <a:avLst/>
              <a:gdLst/>
              <a:ahLst/>
              <a:cxnLst/>
              <a:rect l="l" t="t" r="r" b="b"/>
              <a:pathLst>
                <a:path w="2643" h="3105" extrusionOk="0">
                  <a:moveTo>
                    <a:pt x="1" y="0"/>
                  </a:moveTo>
                  <a:lnTo>
                    <a:pt x="1" y="3105"/>
                  </a:lnTo>
                  <a:lnTo>
                    <a:pt x="2642" y="3105"/>
                  </a:lnTo>
                  <a:lnTo>
                    <a:pt x="264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40" name="Google Shape;2140;p49"/>
            <p:cNvSpPr/>
            <p:nvPr/>
          </p:nvSpPr>
          <p:spPr>
            <a:xfrm rot="860262">
              <a:off x="6314507" y="1211796"/>
              <a:ext cx="82848" cy="97362"/>
            </a:xfrm>
            <a:custGeom>
              <a:avLst/>
              <a:gdLst/>
              <a:ahLst/>
              <a:cxnLst/>
              <a:rect l="l" t="t" r="r" b="b"/>
              <a:pathLst>
                <a:path w="2643" h="3106" extrusionOk="0">
                  <a:moveTo>
                    <a:pt x="1" y="1"/>
                  </a:moveTo>
                  <a:lnTo>
                    <a:pt x="1" y="3106"/>
                  </a:lnTo>
                  <a:lnTo>
                    <a:pt x="2642" y="3106"/>
                  </a:lnTo>
                  <a:lnTo>
                    <a:pt x="264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41" name="Google Shape;2141;p49"/>
            <p:cNvSpPr/>
            <p:nvPr/>
          </p:nvSpPr>
          <p:spPr>
            <a:xfrm rot="860262">
              <a:off x="6218096" y="1588992"/>
              <a:ext cx="82848" cy="97362"/>
            </a:xfrm>
            <a:custGeom>
              <a:avLst/>
              <a:gdLst/>
              <a:ahLst/>
              <a:cxnLst/>
              <a:rect l="l" t="t" r="r" b="b"/>
              <a:pathLst>
                <a:path w="2643" h="3106" extrusionOk="0">
                  <a:moveTo>
                    <a:pt x="1" y="1"/>
                  </a:moveTo>
                  <a:lnTo>
                    <a:pt x="1" y="3105"/>
                  </a:lnTo>
                  <a:lnTo>
                    <a:pt x="2642" y="3105"/>
                  </a:lnTo>
                  <a:lnTo>
                    <a:pt x="264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42" name="Google Shape;2142;p49"/>
            <p:cNvSpPr/>
            <p:nvPr/>
          </p:nvSpPr>
          <p:spPr>
            <a:xfrm rot="860262">
              <a:off x="6290404" y="1306095"/>
              <a:ext cx="82848" cy="97362"/>
            </a:xfrm>
            <a:custGeom>
              <a:avLst/>
              <a:gdLst/>
              <a:ahLst/>
              <a:cxnLst/>
              <a:rect l="l" t="t" r="r" b="b"/>
              <a:pathLst>
                <a:path w="2643" h="3106" extrusionOk="0">
                  <a:moveTo>
                    <a:pt x="1" y="1"/>
                  </a:moveTo>
                  <a:lnTo>
                    <a:pt x="1" y="3106"/>
                  </a:lnTo>
                  <a:lnTo>
                    <a:pt x="2642" y="3106"/>
                  </a:lnTo>
                  <a:lnTo>
                    <a:pt x="264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43" name="Google Shape;2143;p49"/>
            <p:cNvSpPr/>
            <p:nvPr/>
          </p:nvSpPr>
          <p:spPr>
            <a:xfrm rot="860262">
              <a:off x="6362673" y="1023350"/>
              <a:ext cx="82848" cy="97362"/>
            </a:xfrm>
            <a:custGeom>
              <a:avLst/>
              <a:gdLst/>
              <a:ahLst/>
              <a:cxnLst/>
              <a:rect l="l" t="t" r="r" b="b"/>
              <a:pathLst>
                <a:path w="2643" h="3106" extrusionOk="0">
                  <a:moveTo>
                    <a:pt x="1" y="1"/>
                  </a:moveTo>
                  <a:lnTo>
                    <a:pt x="1" y="3106"/>
                  </a:lnTo>
                  <a:lnTo>
                    <a:pt x="2642" y="3106"/>
                  </a:lnTo>
                  <a:lnTo>
                    <a:pt x="264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44" name="Google Shape;2144;p49"/>
            <p:cNvSpPr/>
            <p:nvPr/>
          </p:nvSpPr>
          <p:spPr>
            <a:xfrm rot="860262">
              <a:off x="6338590" y="1117652"/>
              <a:ext cx="82848" cy="97205"/>
            </a:xfrm>
            <a:custGeom>
              <a:avLst/>
              <a:gdLst/>
              <a:ahLst/>
              <a:cxnLst/>
              <a:rect l="l" t="t" r="r" b="b"/>
              <a:pathLst>
                <a:path w="2643" h="3101" extrusionOk="0">
                  <a:moveTo>
                    <a:pt x="1" y="1"/>
                  </a:moveTo>
                  <a:lnTo>
                    <a:pt x="1" y="3101"/>
                  </a:lnTo>
                  <a:lnTo>
                    <a:pt x="2642" y="3101"/>
                  </a:lnTo>
                  <a:lnTo>
                    <a:pt x="264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45" name="Google Shape;2145;p49"/>
            <p:cNvSpPr/>
            <p:nvPr/>
          </p:nvSpPr>
          <p:spPr>
            <a:xfrm rot="860262">
              <a:off x="7144663" y="1081962"/>
              <a:ext cx="510507" cy="92472"/>
            </a:xfrm>
            <a:custGeom>
              <a:avLst/>
              <a:gdLst/>
              <a:ahLst/>
              <a:cxnLst/>
              <a:rect l="l" t="t" r="r" b="b"/>
              <a:pathLst>
                <a:path w="16286" h="2950" extrusionOk="0">
                  <a:moveTo>
                    <a:pt x="0" y="0"/>
                  </a:moveTo>
                  <a:lnTo>
                    <a:pt x="0" y="2949"/>
                  </a:lnTo>
                  <a:lnTo>
                    <a:pt x="16285" y="2949"/>
                  </a:lnTo>
                  <a:lnTo>
                    <a:pt x="1628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46" name="Google Shape;2146;p49"/>
            <p:cNvSpPr/>
            <p:nvPr/>
          </p:nvSpPr>
          <p:spPr>
            <a:xfrm rot="860262">
              <a:off x="7396850" y="1052242"/>
              <a:ext cx="273685" cy="61470"/>
            </a:xfrm>
            <a:custGeom>
              <a:avLst/>
              <a:gdLst/>
              <a:ahLst/>
              <a:cxnLst/>
              <a:rect l="l" t="t" r="r" b="b"/>
              <a:pathLst>
                <a:path w="8731" h="1961" extrusionOk="0">
                  <a:moveTo>
                    <a:pt x="0" y="1"/>
                  </a:moveTo>
                  <a:lnTo>
                    <a:pt x="0" y="1960"/>
                  </a:lnTo>
                  <a:lnTo>
                    <a:pt x="8730" y="1960"/>
                  </a:lnTo>
                  <a:lnTo>
                    <a:pt x="873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47" name="Google Shape;2147;p49"/>
            <p:cNvSpPr/>
            <p:nvPr/>
          </p:nvSpPr>
          <p:spPr>
            <a:xfrm rot="860262">
              <a:off x="7074233" y="1008897"/>
              <a:ext cx="79651" cy="92472"/>
            </a:xfrm>
            <a:custGeom>
              <a:avLst/>
              <a:gdLst/>
              <a:ahLst/>
              <a:cxnLst/>
              <a:rect l="l" t="t" r="r" b="b"/>
              <a:pathLst>
                <a:path w="2541" h="2950" extrusionOk="0">
                  <a:moveTo>
                    <a:pt x="1" y="0"/>
                  </a:moveTo>
                  <a:lnTo>
                    <a:pt x="1" y="2949"/>
                  </a:lnTo>
                  <a:lnTo>
                    <a:pt x="2540" y="2949"/>
                  </a:lnTo>
                  <a:lnTo>
                    <a:pt x="25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48" name="Google Shape;2148;p49"/>
            <p:cNvSpPr/>
            <p:nvPr/>
          </p:nvSpPr>
          <p:spPr>
            <a:xfrm rot="860262">
              <a:off x="6415008" y="894329"/>
              <a:ext cx="1001735" cy="61470"/>
            </a:xfrm>
            <a:custGeom>
              <a:avLst/>
              <a:gdLst/>
              <a:ahLst/>
              <a:cxnLst/>
              <a:rect l="l" t="t" r="r" b="b"/>
              <a:pathLst>
                <a:path w="31957" h="1961" extrusionOk="0">
                  <a:moveTo>
                    <a:pt x="1" y="1"/>
                  </a:moveTo>
                  <a:lnTo>
                    <a:pt x="1" y="1960"/>
                  </a:lnTo>
                  <a:lnTo>
                    <a:pt x="31956" y="1960"/>
                  </a:lnTo>
                  <a:lnTo>
                    <a:pt x="319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49" name="Google Shape;2149;p49"/>
            <p:cNvSpPr/>
            <p:nvPr/>
          </p:nvSpPr>
          <p:spPr>
            <a:xfrm rot="860262">
              <a:off x="6461334" y="994710"/>
              <a:ext cx="447250" cy="97330"/>
            </a:xfrm>
            <a:custGeom>
              <a:avLst/>
              <a:gdLst/>
              <a:ahLst/>
              <a:cxnLst/>
              <a:rect l="l" t="t" r="r" b="b"/>
              <a:pathLst>
                <a:path w="14268" h="3105" extrusionOk="0">
                  <a:moveTo>
                    <a:pt x="0" y="0"/>
                  </a:moveTo>
                  <a:lnTo>
                    <a:pt x="0" y="3105"/>
                  </a:lnTo>
                  <a:lnTo>
                    <a:pt x="14267" y="3105"/>
                  </a:lnTo>
                  <a:lnTo>
                    <a:pt x="142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50" name="Google Shape;2150;p49"/>
            <p:cNvSpPr/>
            <p:nvPr/>
          </p:nvSpPr>
          <p:spPr>
            <a:xfrm rot="860262">
              <a:off x="6923903" y="969964"/>
              <a:ext cx="75670" cy="92472"/>
            </a:xfrm>
            <a:custGeom>
              <a:avLst/>
              <a:gdLst/>
              <a:ahLst/>
              <a:cxnLst/>
              <a:rect l="l" t="t" r="r" b="b"/>
              <a:pathLst>
                <a:path w="2414" h="2950" extrusionOk="0">
                  <a:moveTo>
                    <a:pt x="0" y="0"/>
                  </a:moveTo>
                  <a:lnTo>
                    <a:pt x="0" y="2949"/>
                  </a:lnTo>
                  <a:lnTo>
                    <a:pt x="2413" y="2949"/>
                  </a:lnTo>
                  <a:lnTo>
                    <a:pt x="241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51" name="Google Shape;2151;p49"/>
            <p:cNvSpPr/>
            <p:nvPr/>
          </p:nvSpPr>
          <p:spPr>
            <a:xfrm rot="860262">
              <a:off x="6997124" y="989184"/>
              <a:ext cx="79620" cy="92472"/>
            </a:xfrm>
            <a:custGeom>
              <a:avLst/>
              <a:gdLst/>
              <a:ahLst/>
              <a:cxnLst/>
              <a:rect l="l" t="t" r="r" b="b"/>
              <a:pathLst>
                <a:path w="2540" h="2950" extrusionOk="0">
                  <a:moveTo>
                    <a:pt x="0" y="0"/>
                  </a:moveTo>
                  <a:lnTo>
                    <a:pt x="0" y="2949"/>
                  </a:lnTo>
                  <a:lnTo>
                    <a:pt x="2540" y="2949"/>
                  </a:lnTo>
                  <a:lnTo>
                    <a:pt x="25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52" name="Google Shape;2152;p49"/>
            <p:cNvSpPr/>
            <p:nvPr/>
          </p:nvSpPr>
          <p:spPr>
            <a:xfrm rot="860262">
              <a:off x="6484827" y="905225"/>
              <a:ext cx="447250" cy="92472"/>
            </a:xfrm>
            <a:custGeom>
              <a:avLst/>
              <a:gdLst/>
              <a:ahLst/>
              <a:cxnLst/>
              <a:rect l="l" t="t" r="r" b="b"/>
              <a:pathLst>
                <a:path w="14268" h="2950" extrusionOk="0">
                  <a:moveTo>
                    <a:pt x="0" y="0"/>
                  </a:moveTo>
                  <a:lnTo>
                    <a:pt x="0" y="2949"/>
                  </a:lnTo>
                  <a:lnTo>
                    <a:pt x="14267" y="2949"/>
                  </a:lnTo>
                  <a:lnTo>
                    <a:pt x="142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53" name="Google Shape;2153;p49"/>
            <p:cNvSpPr/>
            <p:nvPr/>
          </p:nvSpPr>
          <p:spPr>
            <a:xfrm rot="860262">
              <a:off x="6410265" y="839597"/>
              <a:ext cx="82848" cy="92472"/>
            </a:xfrm>
            <a:custGeom>
              <a:avLst/>
              <a:gdLst/>
              <a:ahLst/>
              <a:cxnLst/>
              <a:rect l="l" t="t" r="r" b="b"/>
              <a:pathLst>
                <a:path w="2643" h="2950" extrusionOk="0">
                  <a:moveTo>
                    <a:pt x="1" y="0"/>
                  </a:moveTo>
                  <a:lnTo>
                    <a:pt x="1" y="2949"/>
                  </a:lnTo>
                  <a:lnTo>
                    <a:pt x="2642" y="2949"/>
                  </a:lnTo>
                  <a:lnTo>
                    <a:pt x="264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54" name="Google Shape;2154;p49"/>
            <p:cNvSpPr/>
            <p:nvPr/>
          </p:nvSpPr>
          <p:spPr>
            <a:xfrm rot="860262">
              <a:off x="7157817" y="939360"/>
              <a:ext cx="534643" cy="82848"/>
            </a:xfrm>
            <a:custGeom>
              <a:avLst/>
              <a:gdLst/>
              <a:ahLst/>
              <a:cxnLst/>
              <a:rect l="l" t="t" r="r" b="b"/>
              <a:pathLst>
                <a:path w="17056" h="2643" extrusionOk="0">
                  <a:moveTo>
                    <a:pt x="0" y="1"/>
                  </a:moveTo>
                  <a:lnTo>
                    <a:pt x="0" y="2643"/>
                  </a:lnTo>
                  <a:lnTo>
                    <a:pt x="17055" y="2643"/>
                  </a:lnTo>
                  <a:lnTo>
                    <a:pt x="170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55" name="Google Shape;2155;p49"/>
            <p:cNvSpPr/>
            <p:nvPr/>
          </p:nvSpPr>
          <p:spPr>
            <a:xfrm rot="860262">
              <a:off x="6436972" y="781296"/>
              <a:ext cx="740777" cy="82848"/>
            </a:xfrm>
            <a:custGeom>
              <a:avLst/>
              <a:gdLst/>
              <a:ahLst/>
              <a:cxnLst/>
              <a:rect l="l" t="t" r="r" b="b"/>
              <a:pathLst>
                <a:path w="23632" h="2643" extrusionOk="0">
                  <a:moveTo>
                    <a:pt x="1" y="1"/>
                  </a:moveTo>
                  <a:lnTo>
                    <a:pt x="1" y="2643"/>
                  </a:lnTo>
                  <a:lnTo>
                    <a:pt x="23631" y="2643"/>
                  </a:lnTo>
                  <a:lnTo>
                    <a:pt x="2363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56" name="Google Shape;2156;p49"/>
            <p:cNvSpPr/>
            <p:nvPr/>
          </p:nvSpPr>
          <p:spPr>
            <a:xfrm rot="860262">
              <a:off x="6269348" y="300623"/>
              <a:ext cx="536932" cy="1356513"/>
            </a:xfrm>
            <a:custGeom>
              <a:avLst/>
              <a:gdLst/>
              <a:ahLst/>
              <a:cxnLst/>
              <a:rect l="l" t="t" r="r" b="b"/>
              <a:pathLst>
                <a:path w="17129" h="43275" extrusionOk="0">
                  <a:moveTo>
                    <a:pt x="2535" y="1"/>
                  </a:moveTo>
                  <a:cubicBezTo>
                    <a:pt x="1137" y="1"/>
                    <a:pt x="1" y="1131"/>
                    <a:pt x="1" y="2530"/>
                  </a:cubicBezTo>
                  <a:lnTo>
                    <a:pt x="1" y="43274"/>
                  </a:lnTo>
                  <a:lnTo>
                    <a:pt x="206" y="43274"/>
                  </a:lnTo>
                  <a:lnTo>
                    <a:pt x="206" y="2530"/>
                  </a:lnTo>
                  <a:cubicBezTo>
                    <a:pt x="206" y="1243"/>
                    <a:pt x="1249" y="205"/>
                    <a:pt x="2535" y="200"/>
                  </a:cubicBezTo>
                  <a:lnTo>
                    <a:pt x="17129" y="200"/>
                  </a:lnTo>
                  <a:lnTo>
                    <a:pt x="1712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57" name="Google Shape;2157;p49"/>
            <p:cNvSpPr/>
            <p:nvPr/>
          </p:nvSpPr>
          <p:spPr>
            <a:xfrm rot="860262">
              <a:off x="5937056" y="2076373"/>
              <a:ext cx="1582332" cy="536618"/>
            </a:xfrm>
            <a:custGeom>
              <a:avLst/>
              <a:gdLst/>
              <a:ahLst/>
              <a:cxnLst/>
              <a:rect l="l" t="t" r="r" b="b"/>
              <a:pathLst>
                <a:path w="50479" h="17119" extrusionOk="0">
                  <a:moveTo>
                    <a:pt x="50274" y="0"/>
                  </a:moveTo>
                  <a:lnTo>
                    <a:pt x="50274" y="14584"/>
                  </a:lnTo>
                  <a:cubicBezTo>
                    <a:pt x="50274" y="15871"/>
                    <a:pt x="49231" y="16909"/>
                    <a:pt x="47944" y="16914"/>
                  </a:cubicBezTo>
                  <a:lnTo>
                    <a:pt x="2535" y="16914"/>
                  </a:lnTo>
                  <a:cubicBezTo>
                    <a:pt x="1249" y="16909"/>
                    <a:pt x="206" y="15871"/>
                    <a:pt x="206" y="14584"/>
                  </a:cubicBezTo>
                  <a:lnTo>
                    <a:pt x="206" y="11138"/>
                  </a:lnTo>
                  <a:lnTo>
                    <a:pt x="1" y="11138"/>
                  </a:lnTo>
                  <a:lnTo>
                    <a:pt x="1" y="14584"/>
                  </a:lnTo>
                  <a:cubicBezTo>
                    <a:pt x="1" y="15983"/>
                    <a:pt x="1137" y="17114"/>
                    <a:pt x="2535" y="17119"/>
                  </a:cubicBezTo>
                  <a:lnTo>
                    <a:pt x="47944" y="17119"/>
                  </a:lnTo>
                  <a:cubicBezTo>
                    <a:pt x="49343" y="17114"/>
                    <a:pt x="50474" y="15983"/>
                    <a:pt x="50479" y="14584"/>
                  </a:cubicBezTo>
                  <a:lnTo>
                    <a:pt x="5047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58" name="Google Shape;2158;p49"/>
            <p:cNvSpPr/>
            <p:nvPr/>
          </p:nvSpPr>
          <p:spPr>
            <a:xfrm rot="860262">
              <a:off x="7327755" y="565234"/>
              <a:ext cx="627993" cy="264500"/>
            </a:xfrm>
            <a:custGeom>
              <a:avLst/>
              <a:gdLst/>
              <a:ahLst/>
              <a:cxnLst/>
              <a:rect l="l" t="t" r="r" b="b"/>
              <a:pathLst>
                <a:path w="20034" h="8438" extrusionOk="0">
                  <a:moveTo>
                    <a:pt x="1" y="1"/>
                  </a:moveTo>
                  <a:lnTo>
                    <a:pt x="1" y="200"/>
                  </a:lnTo>
                  <a:lnTo>
                    <a:pt x="17499" y="200"/>
                  </a:lnTo>
                  <a:cubicBezTo>
                    <a:pt x="18786" y="205"/>
                    <a:pt x="19829" y="1248"/>
                    <a:pt x="19829" y="2530"/>
                  </a:cubicBezTo>
                  <a:lnTo>
                    <a:pt x="19829" y="8438"/>
                  </a:lnTo>
                  <a:lnTo>
                    <a:pt x="20034" y="8438"/>
                  </a:lnTo>
                  <a:lnTo>
                    <a:pt x="20034" y="2530"/>
                  </a:lnTo>
                  <a:cubicBezTo>
                    <a:pt x="20029" y="1136"/>
                    <a:pt x="18898" y="1"/>
                    <a:pt x="17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59" name="Google Shape;2159;p49"/>
            <p:cNvSpPr/>
            <p:nvPr/>
          </p:nvSpPr>
          <p:spPr>
            <a:xfrm rot="860262">
              <a:off x="6687456" y="151515"/>
              <a:ext cx="481010" cy="513547"/>
            </a:xfrm>
            <a:custGeom>
              <a:avLst/>
              <a:gdLst/>
              <a:ahLst/>
              <a:cxnLst/>
              <a:rect l="l" t="t" r="r" b="b"/>
              <a:pathLst>
                <a:path w="15345" h="16383" extrusionOk="0">
                  <a:moveTo>
                    <a:pt x="15339" y="0"/>
                  </a:moveTo>
                  <a:cubicBezTo>
                    <a:pt x="14179" y="0"/>
                    <a:pt x="12746" y="936"/>
                    <a:pt x="12332" y="2993"/>
                  </a:cubicBezTo>
                  <a:cubicBezTo>
                    <a:pt x="11952" y="4913"/>
                    <a:pt x="10509" y="6429"/>
                    <a:pt x="8662" y="6863"/>
                  </a:cubicBezTo>
                  <a:lnTo>
                    <a:pt x="8584" y="6878"/>
                  </a:lnTo>
                  <a:lnTo>
                    <a:pt x="8584" y="10139"/>
                  </a:lnTo>
                  <a:cubicBezTo>
                    <a:pt x="8218" y="10217"/>
                    <a:pt x="7853" y="10299"/>
                    <a:pt x="7487" y="10377"/>
                  </a:cubicBezTo>
                  <a:lnTo>
                    <a:pt x="6965" y="10490"/>
                  </a:lnTo>
                  <a:cubicBezTo>
                    <a:pt x="6351" y="10626"/>
                    <a:pt x="5742" y="10753"/>
                    <a:pt x="5128" y="10879"/>
                  </a:cubicBezTo>
                  <a:cubicBezTo>
                    <a:pt x="4869" y="10933"/>
                    <a:pt x="4606" y="10977"/>
                    <a:pt x="4338" y="11021"/>
                  </a:cubicBezTo>
                  <a:cubicBezTo>
                    <a:pt x="3724" y="11128"/>
                    <a:pt x="3090" y="11240"/>
                    <a:pt x="2505" y="11450"/>
                  </a:cubicBezTo>
                  <a:cubicBezTo>
                    <a:pt x="2091" y="11596"/>
                    <a:pt x="1657" y="11791"/>
                    <a:pt x="1277" y="12210"/>
                  </a:cubicBezTo>
                  <a:cubicBezTo>
                    <a:pt x="1243" y="12249"/>
                    <a:pt x="1209" y="12293"/>
                    <a:pt x="1175" y="12332"/>
                  </a:cubicBezTo>
                  <a:cubicBezTo>
                    <a:pt x="936" y="12624"/>
                    <a:pt x="736" y="12946"/>
                    <a:pt x="570" y="13282"/>
                  </a:cubicBezTo>
                  <a:cubicBezTo>
                    <a:pt x="195" y="14053"/>
                    <a:pt x="0" y="14764"/>
                    <a:pt x="0" y="15398"/>
                  </a:cubicBezTo>
                  <a:cubicBezTo>
                    <a:pt x="0" y="15773"/>
                    <a:pt x="63" y="15993"/>
                    <a:pt x="215" y="16139"/>
                  </a:cubicBezTo>
                  <a:cubicBezTo>
                    <a:pt x="419" y="16339"/>
                    <a:pt x="760" y="16383"/>
                    <a:pt x="1399" y="16383"/>
                  </a:cubicBezTo>
                  <a:cubicBezTo>
                    <a:pt x="1623" y="16383"/>
                    <a:pt x="1882" y="16378"/>
                    <a:pt x="2184" y="16373"/>
                  </a:cubicBezTo>
                  <a:cubicBezTo>
                    <a:pt x="2603" y="16363"/>
                    <a:pt x="3076" y="16353"/>
                    <a:pt x="3651" y="16353"/>
                  </a:cubicBezTo>
                  <a:cubicBezTo>
                    <a:pt x="6595" y="16353"/>
                    <a:pt x="15257" y="16383"/>
                    <a:pt x="15344" y="16383"/>
                  </a:cubicBezTo>
                  <a:lnTo>
                    <a:pt x="15344" y="16178"/>
                  </a:lnTo>
                  <a:cubicBezTo>
                    <a:pt x="15257" y="16178"/>
                    <a:pt x="6595" y="16149"/>
                    <a:pt x="3651" y="16149"/>
                  </a:cubicBezTo>
                  <a:cubicBezTo>
                    <a:pt x="3071" y="16149"/>
                    <a:pt x="2579" y="16158"/>
                    <a:pt x="2179" y="16168"/>
                  </a:cubicBezTo>
                  <a:cubicBezTo>
                    <a:pt x="1893" y="16173"/>
                    <a:pt x="1642" y="16178"/>
                    <a:pt x="1424" y="16178"/>
                  </a:cubicBezTo>
                  <a:cubicBezTo>
                    <a:pt x="855" y="16178"/>
                    <a:pt x="511" y="16144"/>
                    <a:pt x="356" y="15993"/>
                  </a:cubicBezTo>
                  <a:cubicBezTo>
                    <a:pt x="249" y="15885"/>
                    <a:pt x="205" y="15710"/>
                    <a:pt x="205" y="15398"/>
                  </a:cubicBezTo>
                  <a:cubicBezTo>
                    <a:pt x="205" y="14794"/>
                    <a:pt x="390" y="14111"/>
                    <a:pt x="756" y="13375"/>
                  </a:cubicBezTo>
                  <a:cubicBezTo>
                    <a:pt x="912" y="13049"/>
                    <a:pt x="1102" y="12746"/>
                    <a:pt x="1331" y="12464"/>
                  </a:cubicBezTo>
                  <a:cubicBezTo>
                    <a:pt x="1360" y="12425"/>
                    <a:pt x="1394" y="12386"/>
                    <a:pt x="1428" y="12347"/>
                  </a:cubicBezTo>
                  <a:cubicBezTo>
                    <a:pt x="1779" y="11962"/>
                    <a:pt x="2184" y="11781"/>
                    <a:pt x="2574" y="11640"/>
                  </a:cubicBezTo>
                  <a:cubicBezTo>
                    <a:pt x="3144" y="11435"/>
                    <a:pt x="3768" y="11328"/>
                    <a:pt x="4372" y="11226"/>
                  </a:cubicBezTo>
                  <a:cubicBezTo>
                    <a:pt x="4635" y="11182"/>
                    <a:pt x="4908" y="11133"/>
                    <a:pt x="5172" y="11079"/>
                  </a:cubicBezTo>
                  <a:cubicBezTo>
                    <a:pt x="5781" y="10953"/>
                    <a:pt x="6400" y="10826"/>
                    <a:pt x="7009" y="10694"/>
                  </a:cubicBezTo>
                  <a:lnTo>
                    <a:pt x="7526" y="10582"/>
                  </a:lnTo>
                  <a:cubicBezTo>
                    <a:pt x="7921" y="10494"/>
                    <a:pt x="8316" y="10412"/>
                    <a:pt x="8706" y="10324"/>
                  </a:cubicBezTo>
                  <a:lnTo>
                    <a:pt x="8783" y="10304"/>
                  </a:lnTo>
                  <a:lnTo>
                    <a:pt x="8783" y="7039"/>
                  </a:lnTo>
                  <a:cubicBezTo>
                    <a:pt x="10675" y="6566"/>
                    <a:pt x="12142" y="5001"/>
                    <a:pt x="12532" y="3032"/>
                  </a:cubicBezTo>
                  <a:cubicBezTo>
                    <a:pt x="12922" y="1087"/>
                    <a:pt x="14262" y="205"/>
                    <a:pt x="15339" y="205"/>
                  </a:cubicBezTo>
                  <a:lnTo>
                    <a:pt x="15339" y="0"/>
                  </a:lnTo>
                  <a:close/>
                </a:path>
              </a:pathLst>
            </a:custGeom>
            <a:solidFill>
              <a:srgbClr val="0B35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60" name="Google Shape;2160;p49"/>
            <p:cNvSpPr/>
            <p:nvPr/>
          </p:nvSpPr>
          <p:spPr>
            <a:xfrm rot="860262">
              <a:off x="7153451" y="270642"/>
              <a:ext cx="481166" cy="513547"/>
            </a:xfrm>
            <a:custGeom>
              <a:avLst/>
              <a:gdLst/>
              <a:ahLst/>
              <a:cxnLst/>
              <a:rect l="l" t="t" r="r" b="b"/>
              <a:pathLst>
                <a:path w="15350" h="16383" extrusionOk="0">
                  <a:moveTo>
                    <a:pt x="5" y="0"/>
                  </a:moveTo>
                  <a:lnTo>
                    <a:pt x="5" y="210"/>
                  </a:lnTo>
                  <a:cubicBezTo>
                    <a:pt x="1087" y="210"/>
                    <a:pt x="2428" y="1092"/>
                    <a:pt x="2818" y="3037"/>
                  </a:cubicBezTo>
                  <a:cubicBezTo>
                    <a:pt x="3208" y="5006"/>
                    <a:pt x="4675" y="6571"/>
                    <a:pt x="6561" y="7043"/>
                  </a:cubicBezTo>
                  <a:lnTo>
                    <a:pt x="6561" y="10304"/>
                  </a:lnTo>
                  <a:lnTo>
                    <a:pt x="6644" y="10324"/>
                  </a:lnTo>
                  <a:cubicBezTo>
                    <a:pt x="6966" y="10392"/>
                    <a:pt x="7287" y="10465"/>
                    <a:pt x="7609" y="10533"/>
                  </a:cubicBezTo>
                  <a:lnTo>
                    <a:pt x="7819" y="10582"/>
                  </a:lnTo>
                  <a:cubicBezTo>
                    <a:pt x="8667" y="10767"/>
                    <a:pt x="9437" y="10928"/>
                    <a:pt x="10178" y="11079"/>
                  </a:cubicBezTo>
                  <a:cubicBezTo>
                    <a:pt x="10441" y="11133"/>
                    <a:pt x="10709" y="11182"/>
                    <a:pt x="10977" y="11226"/>
                  </a:cubicBezTo>
                  <a:cubicBezTo>
                    <a:pt x="11255" y="11274"/>
                    <a:pt x="11547" y="11323"/>
                    <a:pt x="11830" y="11382"/>
                  </a:cubicBezTo>
                  <a:cubicBezTo>
                    <a:pt x="12147" y="11445"/>
                    <a:pt x="12464" y="11533"/>
                    <a:pt x="12776" y="11640"/>
                  </a:cubicBezTo>
                  <a:cubicBezTo>
                    <a:pt x="13166" y="11781"/>
                    <a:pt x="13570" y="11962"/>
                    <a:pt x="13916" y="12347"/>
                  </a:cubicBezTo>
                  <a:cubicBezTo>
                    <a:pt x="13950" y="12386"/>
                    <a:pt x="13985" y="12425"/>
                    <a:pt x="14014" y="12464"/>
                  </a:cubicBezTo>
                  <a:cubicBezTo>
                    <a:pt x="14243" y="12746"/>
                    <a:pt x="14433" y="13049"/>
                    <a:pt x="14594" y="13375"/>
                  </a:cubicBezTo>
                  <a:cubicBezTo>
                    <a:pt x="14959" y="14116"/>
                    <a:pt x="15140" y="14794"/>
                    <a:pt x="15140" y="15398"/>
                  </a:cubicBezTo>
                  <a:cubicBezTo>
                    <a:pt x="15140" y="15710"/>
                    <a:pt x="15096" y="15885"/>
                    <a:pt x="14989" y="15993"/>
                  </a:cubicBezTo>
                  <a:cubicBezTo>
                    <a:pt x="14834" y="16143"/>
                    <a:pt x="14496" y="16181"/>
                    <a:pt x="13932" y="16181"/>
                  </a:cubicBezTo>
                  <a:cubicBezTo>
                    <a:pt x="13712" y="16181"/>
                    <a:pt x="13457" y="16175"/>
                    <a:pt x="13166" y="16168"/>
                  </a:cubicBezTo>
                  <a:cubicBezTo>
                    <a:pt x="12771" y="16158"/>
                    <a:pt x="12274" y="16149"/>
                    <a:pt x="11698" y="16149"/>
                  </a:cubicBezTo>
                  <a:cubicBezTo>
                    <a:pt x="8750" y="16149"/>
                    <a:pt x="88" y="16178"/>
                    <a:pt x="0" y="16178"/>
                  </a:cubicBezTo>
                  <a:lnTo>
                    <a:pt x="0" y="16383"/>
                  </a:lnTo>
                  <a:cubicBezTo>
                    <a:pt x="88" y="16383"/>
                    <a:pt x="8750" y="16353"/>
                    <a:pt x="11694" y="16353"/>
                  </a:cubicBezTo>
                  <a:cubicBezTo>
                    <a:pt x="12269" y="16353"/>
                    <a:pt x="12742" y="16363"/>
                    <a:pt x="13161" y="16373"/>
                  </a:cubicBezTo>
                  <a:cubicBezTo>
                    <a:pt x="13458" y="16378"/>
                    <a:pt x="13721" y="16383"/>
                    <a:pt x="13941" y="16383"/>
                  </a:cubicBezTo>
                  <a:cubicBezTo>
                    <a:pt x="14579" y="16383"/>
                    <a:pt x="14925" y="16339"/>
                    <a:pt x="15140" y="16139"/>
                  </a:cubicBezTo>
                  <a:cubicBezTo>
                    <a:pt x="15291" y="15993"/>
                    <a:pt x="15349" y="15773"/>
                    <a:pt x="15349" y="15403"/>
                  </a:cubicBezTo>
                  <a:cubicBezTo>
                    <a:pt x="15349" y="14764"/>
                    <a:pt x="15159" y="14053"/>
                    <a:pt x="14779" y="13287"/>
                  </a:cubicBezTo>
                  <a:cubicBezTo>
                    <a:pt x="14613" y="12946"/>
                    <a:pt x="14413" y="12629"/>
                    <a:pt x="14175" y="12332"/>
                  </a:cubicBezTo>
                  <a:cubicBezTo>
                    <a:pt x="14141" y="12293"/>
                    <a:pt x="14106" y="12254"/>
                    <a:pt x="14072" y="12210"/>
                  </a:cubicBezTo>
                  <a:cubicBezTo>
                    <a:pt x="13697" y="11796"/>
                    <a:pt x="13263" y="11601"/>
                    <a:pt x="12849" y="11450"/>
                  </a:cubicBezTo>
                  <a:cubicBezTo>
                    <a:pt x="12527" y="11338"/>
                    <a:pt x="12205" y="11250"/>
                    <a:pt x="11874" y="11182"/>
                  </a:cubicBezTo>
                  <a:cubicBezTo>
                    <a:pt x="11586" y="11123"/>
                    <a:pt x="11294" y="11074"/>
                    <a:pt x="11011" y="11026"/>
                  </a:cubicBezTo>
                  <a:cubicBezTo>
                    <a:pt x="10743" y="10982"/>
                    <a:pt x="10480" y="10933"/>
                    <a:pt x="10217" y="10879"/>
                  </a:cubicBezTo>
                  <a:cubicBezTo>
                    <a:pt x="9481" y="10728"/>
                    <a:pt x="8711" y="10563"/>
                    <a:pt x="7862" y="10382"/>
                  </a:cubicBezTo>
                  <a:lnTo>
                    <a:pt x="7653" y="10334"/>
                  </a:lnTo>
                  <a:cubicBezTo>
                    <a:pt x="7356" y="10270"/>
                    <a:pt x="7063" y="10207"/>
                    <a:pt x="6766" y="10139"/>
                  </a:cubicBezTo>
                  <a:lnTo>
                    <a:pt x="6766" y="6878"/>
                  </a:lnTo>
                  <a:lnTo>
                    <a:pt x="6688" y="6863"/>
                  </a:lnTo>
                  <a:cubicBezTo>
                    <a:pt x="4845" y="6429"/>
                    <a:pt x="3398" y="4908"/>
                    <a:pt x="3017" y="2993"/>
                  </a:cubicBezTo>
                  <a:cubicBezTo>
                    <a:pt x="2603" y="936"/>
                    <a:pt x="1165" y="0"/>
                    <a:pt x="5" y="0"/>
                  </a:cubicBezTo>
                  <a:close/>
                </a:path>
              </a:pathLst>
            </a:custGeom>
            <a:solidFill>
              <a:srgbClr val="0B35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61" name="Google Shape;2161;p49"/>
            <p:cNvSpPr/>
            <p:nvPr/>
          </p:nvSpPr>
          <p:spPr>
            <a:xfrm rot="860262">
              <a:off x="7123847" y="249769"/>
              <a:ext cx="139836" cy="127047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2437" y="207"/>
                  </a:moveTo>
                  <a:cubicBezTo>
                    <a:pt x="3441" y="207"/>
                    <a:pt x="4255" y="1021"/>
                    <a:pt x="4255" y="2025"/>
                  </a:cubicBezTo>
                  <a:cubicBezTo>
                    <a:pt x="4255" y="2761"/>
                    <a:pt x="3812" y="3424"/>
                    <a:pt x="3129" y="3706"/>
                  </a:cubicBezTo>
                  <a:cubicBezTo>
                    <a:pt x="2905" y="3800"/>
                    <a:pt x="2669" y="3846"/>
                    <a:pt x="2434" y="3846"/>
                  </a:cubicBezTo>
                  <a:cubicBezTo>
                    <a:pt x="1961" y="3846"/>
                    <a:pt x="1494" y="3660"/>
                    <a:pt x="1146" y="3312"/>
                  </a:cubicBezTo>
                  <a:cubicBezTo>
                    <a:pt x="0" y="2166"/>
                    <a:pt x="814" y="207"/>
                    <a:pt x="2437" y="207"/>
                  </a:cubicBezTo>
                  <a:close/>
                  <a:moveTo>
                    <a:pt x="2438" y="0"/>
                  </a:moveTo>
                  <a:cubicBezTo>
                    <a:pt x="1909" y="0"/>
                    <a:pt x="1388" y="207"/>
                    <a:pt x="999" y="597"/>
                  </a:cubicBezTo>
                  <a:cubicBezTo>
                    <a:pt x="424" y="1177"/>
                    <a:pt x="249" y="2044"/>
                    <a:pt x="566" y="2800"/>
                  </a:cubicBezTo>
                  <a:cubicBezTo>
                    <a:pt x="877" y="3560"/>
                    <a:pt x="1618" y="4052"/>
                    <a:pt x="2437" y="4052"/>
                  </a:cubicBezTo>
                  <a:cubicBezTo>
                    <a:pt x="3553" y="4048"/>
                    <a:pt x="4460" y="3141"/>
                    <a:pt x="4460" y="2025"/>
                  </a:cubicBezTo>
                  <a:cubicBezTo>
                    <a:pt x="4460" y="1206"/>
                    <a:pt x="3963" y="470"/>
                    <a:pt x="3207" y="153"/>
                  </a:cubicBezTo>
                  <a:cubicBezTo>
                    <a:pt x="2959" y="50"/>
                    <a:pt x="2697" y="0"/>
                    <a:pt x="2438" y="0"/>
                  </a:cubicBezTo>
                  <a:close/>
                </a:path>
              </a:pathLst>
            </a:custGeom>
            <a:solidFill>
              <a:srgbClr val="0B35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62" name="Google Shape;2162;p49"/>
            <p:cNvSpPr/>
            <p:nvPr/>
          </p:nvSpPr>
          <p:spPr>
            <a:xfrm rot="860262">
              <a:off x="7132925" y="262252"/>
              <a:ext cx="117831" cy="100935"/>
            </a:xfrm>
            <a:custGeom>
              <a:avLst/>
              <a:gdLst/>
              <a:ahLst/>
              <a:cxnLst/>
              <a:rect l="l" t="t" r="r" b="b"/>
              <a:pathLst>
                <a:path w="3759" h="3220" extrusionOk="0">
                  <a:moveTo>
                    <a:pt x="2150" y="207"/>
                  </a:moveTo>
                  <a:cubicBezTo>
                    <a:pt x="2925" y="207"/>
                    <a:pt x="3549" y="836"/>
                    <a:pt x="3554" y="1611"/>
                  </a:cubicBezTo>
                  <a:cubicBezTo>
                    <a:pt x="3557" y="2456"/>
                    <a:pt x="2863" y="3019"/>
                    <a:pt x="2139" y="3019"/>
                  </a:cubicBezTo>
                  <a:cubicBezTo>
                    <a:pt x="1794" y="3019"/>
                    <a:pt x="1442" y="2891"/>
                    <a:pt x="1156" y="2605"/>
                  </a:cubicBezTo>
                  <a:cubicBezTo>
                    <a:pt x="274" y="1723"/>
                    <a:pt x="898" y="207"/>
                    <a:pt x="2150" y="207"/>
                  </a:cubicBezTo>
                  <a:close/>
                  <a:moveTo>
                    <a:pt x="2141" y="0"/>
                  </a:moveTo>
                  <a:cubicBezTo>
                    <a:pt x="1746" y="0"/>
                    <a:pt x="1343" y="147"/>
                    <a:pt x="1015" y="475"/>
                  </a:cubicBezTo>
                  <a:cubicBezTo>
                    <a:pt x="1" y="1489"/>
                    <a:pt x="717" y="3219"/>
                    <a:pt x="2150" y="3219"/>
                  </a:cubicBezTo>
                  <a:cubicBezTo>
                    <a:pt x="3037" y="3219"/>
                    <a:pt x="3759" y="2498"/>
                    <a:pt x="3759" y="1611"/>
                  </a:cubicBezTo>
                  <a:cubicBezTo>
                    <a:pt x="3759" y="641"/>
                    <a:pt x="2967" y="0"/>
                    <a:pt x="2141" y="0"/>
                  </a:cubicBezTo>
                  <a:close/>
                </a:path>
              </a:pathLst>
            </a:custGeom>
            <a:solidFill>
              <a:srgbClr val="0B35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63" name="Google Shape;2163;p49"/>
            <p:cNvSpPr/>
            <p:nvPr/>
          </p:nvSpPr>
          <p:spPr>
            <a:xfrm rot="860262">
              <a:off x="6871626" y="413093"/>
              <a:ext cx="49370" cy="42349"/>
            </a:xfrm>
            <a:custGeom>
              <a:avLst/>
              <a:gdLst/>
              <a:ahLst/>
              <a:cxnLst/>
              <a:rect l="l" t="t" r="r" b="b"/>
              <a:pathLst>
                <a:path w="1575" h="1351" extrusionOk="0">
                  <a:moveTo>
                    <a:pt x="907" y="205"/>
                  </a:moveTo>
                  <a:cubicBezTo>
                    <a:pt x="1165" y="205"/>
                    <a:pt x="1375" y="414"/>
                    <a:pt x="1375" y="678"/>
                  </a:cubicBezTo>
                  <a:cubicBezTo>
                    <a:pt x="1375" y="959"/>
                    <a:pt x="1142" y="1145"/>
                    <a:pt x="901" y="1145"/>
                  </a:cubicBezTo>
                  <a:cubicBezTo>
                    <a:pt x="786" y="1145"/>
                    <a:pt x="670" y="1103"/>
                    <a:pt x="576" y="1009"/>
                  </a:cubicBezTo>
                  <a:cubicBezTo>
                    <a:pt x="278" y="712"/>
                    <a:pt x="488" y="205"/>
                    <a:pt x="907" y="205"/>
                  </a:cubicBezTo>
                  <a:close/>
                  <a:moveTo>
                    <a:pt x="897" y="1"/>
                  </a:moveTo>
                  <a:cubicBezTo>
                    <a:pt x="731" y="1"/>
                    <a:pt x="562" y="62"/>
                    <a:pt x="424" y="200"/>
                  </a:cubicBezTo>
                  <a:cubicBezTo>
                    <a:pt x="0" y="624"/>
                    <a:pt x="307" y="1350"/>
                    <a:pt x="907" y="1350"/>
                  </a:cubicBezTo>
                  <a:cubicBezTo>
                    <a:pt x="1277" y="1345"/>
                    <a:pt x="1575" y="1048"/>
                    <a:pt x="1575" y="678"/>
                  </a:cubicBezTo>
                  <a:cubicBezTo>
                    <a:pt x="1575" y="269"/>
                    <a:pt x="1243" y="1"/>
                    <a:pt x="89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64" name="Google Shape;2164;p49"/>
            <p:cNvSpPr/>
            <p:nvPr/>
          </p:nvSpPr>
          <p:spPr>
            <a:xfrm rot="860262">
              <a:off x="6882026" y="432043"/>
              <a:ext cx="35798" cy="6426"/>
            </a:xfrm>
            <a:custGeom>
              <a:avLst/>
              <a:gdLst/>
              <a:ahLst/>
              <a:cxnLst/>
              <a:rect l="l" t="t" r="r" b="b"/>
              <a:pathLst>
                <a:path w="1142" h="205" extrusionOk="0">
                  <a:moveTo>
                    <a:pt x="1" y="0"/>
                  </a:moveTo>
                  <a:lnTo>
                    <a:pt x="1" y="205"/>
                  </a:lnTo>
                  <a:lnTo>
                    <a:pt x="1141" y="205"/>
                  </a:lnTo>
                  <a:lnTo>
                    <a:pt x="114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65" name="Google Shape;2165;p49"/>
            <p:cNvSpPr/>
            <p:nvPr/>
          </p:nvSpPr>
          <p:spPr>
            <a:xfrm rot="860262">
              <a:off x="7385000" y="544310"/>
              <a:ext cx="49370" cy="42349"/>
            </a:xfrm>
            <a:custGeom>
              <a:avLst/>
              <a:gdLst/>
              <a:ahLst/>
              <a:cxnLst/>
              <a:rect l="l" t="t" r="r" b="b"/>
              <a:pathLst>
                <a:path w="1575" h="1351" extrusionOk="0">
                  <a:moveTo>
                    <a:pt x="907" y="205"/>
                  </a:moveTo>
                  <a:cubicBezTo>
                    <a:pt x="1165" y="205"/>
                    <a:pt x="1375" y="414"/>
                    <a:pt x="1375" y="678"/>
                  </a:cubicBezTo>
                  <a:cubicBezTo>
                    <a:pt x="1375" y="959"/>
                    <a:pt x="1142" y="1145"/>
                    <a:pt x="901" y="1145"/>
                  </a:cubicBezTo>
                  <a:cubicBezTo>
                    <a:pt x="786" y="1145"/>
                    <a:pt x="670" y="1103"/>
                    <a:pt x="576" y="1009"/>
                  </a:cubicBezTo>
                  <a:cubicBezTo>
                    <a:pt x="278" y="712"/>
                    <a:pt x="488" y="205"/>
                    <a:pt x="907" y="205"/>
                  </a:cubicBezTo>
                  <a:close/>
                  <a:moveTo>
                    <a:pt x="897" y="1"/>
                  </a:moveTo>
                  <a:cubicBezTo>
                    <a:pt x="731" y="1"/>
                    <a:pt x="562" y="62"/>
                    <a:pt x="424" y="200"/>
                  </a:cubicBezTo>
                  <a:cubicBezTo>
                    <a:pt x="0" y="624"/>
                    <a:pt x="307" y="1350"/>
                    <a:pt x="907" y="1350"/>
                  </a:cubicBezTo>
                  <a:cubicBezTo>
                    <a:pt x="1277" y="1345"/>
                    <a:pt x="1575" y="1048"/>
                    <a:pt x="1575" y="678"/>
                  </a:cubicBezTo>
                  <a:cubicBezTo>
                    <a:pt x="1575" y="269"/>
                    <a:pt x="1243" y="1"/>
                    <a:pt x="89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66" name="Google Shape;2166;p49"/>
            <p:cNvSpPr/>
            <p:nvPr/>
          </p:nvSpPr>
          <p:spPr>
            <a:xfrm rot="860262">
              <a:off x="7395400" y="563260"/>
              <a:ext cx="35798" cy="6426"/>
            </a:xfrm>
            <a:custGeom>
              <a:avLst/>
              <a:gdLst/>
              <a:ahLst/>
              <a:cxnLst/>
              <a:rect l="l" t="t" r="r" b="b"/>
              <a:pathLst>
                <a:path w="1142" h="205" extrusionOk="0">
                  <a:moveTo>
                    <a:pt x="1" y="0"/>
                  </a:moveTo>
                  <a:lnTo>
                    <a:pt x="1" y="205"/>
                  </a:lnTo>
                  <a:lnTo>
                    <a:pt x="1141" y="205"/>
                  </a:lnTo>
                  <a:lnTo>
                    <a:pt x="114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67" name="Google Shape;2167;p49"/>
            <p:cNvSpPr/>
            <p:nvPr/>
          </p:nvSpPr>
          <p:spPr>
            <a:xfrm rot="860262">
              <a:off x="7099747" y="726954"/>
              <a:ext cx="364433" cy="6457"/>
            </a:xfrm>
            <a:custGeom>
              <a:avLst/>
              <a:gdLst/>
              <a:ahLst/>
              <a:cxnLst/>
              <a:rect l="l" t="t" r="r" b="b"/>
              <a:pathLst>
                <a:path w="11626" h="206" extrusionOk="0">
                  <a:moveTo>
                    <a:pt x="0" y="1"/>
                  </a:moveTo>
                  <a:lnTo>
                    <a:pt x="0" y="206"/>
                  </a:lnTo>
                  <a:lnTo>
                    <a:pt x="2447" y="206"/>
                  </a:lnTo>
                  <a:lnTo>
                    <a:pt x="2447" y="1"/>
                  </a:lnTo>
                  <a:close/>
                  <a:moveTo>
                    <a:pt x="3266" y="1"/>
                  </a:moveTo>
                  <a:lnTo>
                    <a:pt x="3266" y="206"/>
                  </a:lnTo>
                  <a:lnTo>
                    <a:pt x="3875" y="206"/>
                  </a:lnTo>
                  <a:lnTo>
                    <a:pt x="3875" y="1"/>
                  </a:lnTo>
                  <a:close/>
                  <a:moveTo>
                    <a:pt x="6322" y="1"/>
                  </a:moveTo>
                  <a:lnTo>
                    <a:pt x="6322" y="206"/>
                  </a:lnTo>
                  <a:lnTo>
                    <a:pt x="7136" y="206"/>
                  </a:lnTo>
                  <a:lnTo>
                    <a:pt x="7136" y="1"/>
                  </a:lnTo>
                  <a:close/>
                  <a:moveTo>
                    <a:pt x="7750" y="1"/>
                  </a:moveTo>
                  <a:lnTo>
                    <a:pt x="7750" y="206"/>
                  </a:lnTo>
                  <a:lnTo>
                    <a:pt x="10197" y="206"/>
                  </a:lnTo>
                  <a:lnTo>
                    <a:pt x="10202" y="1"/>
                  </a:lnTo>
                  <a:close/>
                  <a:moveTo>
                    <a:pt x="11016" y="1"/>
                  </a:moveTo>
                  <a:lnTo>
                    <a:pt x="11016" y="206"/>
                  </a:lnTo>
                  <a:lnTo>
                    <a:pt x="11625" y="206"/>
                  </a:lnTo>
                  <a:lnTo>
                    <a:pt x="11625" y="1"/>
                  </a:lnTo>
                  <a:close/>
                </a:path>
              </a:pathLst>
            </a:custGeom>
            <a:solidFill>
              <a:srgbClr val="0B35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68" name="Google Shape;2168;p49"/>
            <p:cNvSpPr/>
            <p:nvPr/>
          </p:nvSpPr>
          <p:spPr>
            <a:xfrm rot="860262">
              <a:off x="7486457" y="698407"/>
              <a:ext cx="391484" cy="38243"/>
            </a:xfrm>
            <a:custGeom>
              <a:avLst/>
              <a:gdLst/>
              <a:ahLst/>
              <a:cxnLst/>
              <a:rect l="l" t="t" r="r" b="b"/>
              <a:pathLst>
                <a:path w="12489" h="1220" extrusionOk="0">
                  <a:moveTo>
                    <a:pt x="6" y="1"/>
                  </a:moveTo>
                  <a:lnTo>
                    <a:pt x="1" y="205"/>
                  </a:lnTo>
                  <a:lnTo>
                    <a:pt x="12274" y="625"/>
                  </a:lnTo>
                  <a:lnTo>
                    <a:pt x="12255" y="1214"/>
                  </a:lnTo>
                  <a:lnTo>
                    <a:pt x="12459" y="1219"/>
                  </a:lnTo>
                  <a:lnTo>
                    <a:pt x="12489" y="425"/>
                  </a:lnTo>
                  <a:lnTo>
                    <a:pt x="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69" name="Google Shape;2169;p49"/>
            <p:cNvSpPr/>
            <p:nvPr/>
          </p:nvSpPr>
          <p:spPr>
            <a:xfrm rot="860262">
              <a:off x="6151988" y="364990"/>
              <a:ext cx="507905" cy="1954852"/>
            </a:xfrm>
            <a:custGeom>
              <a:avLst/>
              <a:gdLst/>
              <a:ahLst/>
              <a:cxnLst/>
              <a:rect l="l" t="t" r="r" b="b"/>
              <a:pathLst>
                <a:path w="16203" h="62363" extrusionOk="0">
                  <a:moveTo>
                    <a:pt x="2131" y="1"/>
                  </a:moveTo>
                  <a:lnTo>
                    <a:pt x="1" y="62163"/>
                  </a:lnTo>
                  <a:lnTo>
                    <a:pt x="1" y="62265"/>
                  </a:lnTo>
                  <a:lnTo>
                    <a:pt x="2877" y="62362"/>
                  </a:lnTo>
                  <a:lnTo>
                    <a:pt x="2882" y="62158"/>
                  </a:lnTo>
                  <a:lnTo>
                    <a:pt x="211" y="62070"/>
                  </a:lnTo>
                  <a:lnTo>
                    <a:pt x="2326" y="215"/>
                  </a:lnTo>
                  <a:lnTo>
                    <a:pt x="16174" y="688"/>
                  </a:lnTo>
                  <a:lnTo>
                    <a:pt x="16203" y="688"/>
                  </a:lnTo>
                  <a:lnTo>
                    <a:pt x="16203" y="484"/>
                  </a:lnTo>
                  <a:lnTo>
                    <a:pt x="16179" y="484"/>
                  </a:lnTo>
                  <a:lnTo>
                    <a:pt x="2233" y="6"/>
                  </a:lnTo>
                  <a:lnTo>
                    <a:pt x="21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70" name="Google Shape;2170;p49"/>
            <p:cNvSpPr/>
            <p:nvPr/>
          </p:nvSpPr>
          <p:spPr>
            <a:xfrm rot="860262">
              <a:off x="7542775" y="743126"/>
              <a:ext cx="342145" cy="70780"/>
            </a:xfrm>
            <a:custGeom>
              <a:avLst/>
              <a:gdLst/>
              <a:ahLst/>
              <a:cxnLst/>
              <a:rect l="l" t="t" r="r" b="b"/>
              <a:pathLst>
                <a:path w="10915" h="2258" extrusionOk="0">
                  <a:moveTo>
                    <a:pt x="1" y="1"/>
                  </a:moveTo>
                  <a:lnTo>
                    <a:pt x="1" y="206"/>
                  </a:lnTo>
                  <a:lnTo>
                    <a:pt x="10710" y="206"/>
                  </a:lnTo>
                  <a:lnTo>
                    <a:pt x="10710" y="2258"/>
                  </a:lnTo>
                  <a:lnTo>
                    <a:pt x="10914" y="2258"/>
                  </a:lnTo>
                  <a:lnTo>
                    <a:pt x="1091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71" name="Google Shape;2171;p49"/>
            <p:cNvSpPr/>
            <p:nvPr/>
          </p:nvSpPr>
          <p:spPr>
            <a:xfrm rot="860262">
              <a:off x="6203938" y="574732"/>
              <a:ext cx="1465442" cy="1952846"/>
            </a:xfrm>
            <a:custGeom>
              <a:avLst/>
              <a:gdLst/>
              <a:ahLst/>
              <a:cxnLst/>
              <a:rect l="l" t="t" r="r" b="b"/>
              <a:pathLst>
                <a:path w="46750" h="62299" extrusionOk="0">
                  <a:moveTo>
                    <a:pt x="0" y="1"/>
                  </a:moveTo>
                  <a:lnTo>
                    <a:pt x="0" y="62299"/>
                  </a:lnTo>
                  <a:lnTo>
                    <a:pt x="46749" y="62299"/>
                  </a:lnTo>
                  <a:lnTo>
                    <a:pt x="46749" y="20400"/>
                  </a:lnTo>
                  <a:lnTo>
                    <a:pt x="46545" y="20400"/>
                  </a:lnTo>
                  <a:lnTo>
                    <a:pt x="46545" y="62094"/>
                  </a:lnTo>
                  <a:lnTo>
                    <a:pt x="205" y="62094"/>
                  </a:lnTo>
                  <a:lnTo>
                    <a:pt x="205" y="206"/>
                  </a:lnTo>
                  <a:lnTo>
                    <a:pt x="7658" y="206"/>
                  </a:lnTo>
                  <a:lnTo>
                    <a:pt x="765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72" name="Google Shape;2172;p49"/>
            <p:cNvSpPr/>
            <p:nvPr/>
          </p:nvSpPr>
          <p:spPr>
            <a:xfrm rot="860262">
              <a:off x="6240274" y="821159"/>
              <a:ext cx="1281783" cy="1584464"/>
            </a:xfrm>
            <a:custGeom>
              <a:avLst/>
              <a:gdLst/>
              <a:ahLst/>
              <a:cxnLst/>
              <a:rect l="l" t="t" r="r" b="b"/>
              <a:pathLst>
                <a:path w="40891" h="50547" extrusionOk="0">
                  <a:moveTo>
                    <a:pt x="40686" y="200"/>
                  </a:moveTo>
                  <a:lnTo>
                    <a:pt x="40686" y="50347"/>
                  </a:lnTo>
                  <a:lnTo>
                    <a:pt x="205" y="50347"/>
                  </a:lnTo>
                  <a:lnTo>
                    <a:pt x="205" y="200"/>
                  </a:lnTo>
                  <a:close/>
                  <a:moveTo>
                    <a:pt x="0" y="0"/>
                  </a:moveTo>
                  <a:lnTo>
                    <a:pt x="0" y="50547"/>
                  </a:lnTo>
                  <a:lnTo>
                    <a:pt x="40890" y="50547"/>
                  </a:lnTo>
                  <a:lnTo>
                    <a:pt x="4089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73" name="Google Shape;2173;p49"/>
            <p:cNvSpPr/>
            <p:nvPr/>
          </p:nvSpPr>
          <p:spPr>
            <a:xfrm rot="860262">
              <a:off x="6403143" y="985467"/>
              <a:ext cx="1275389" cy="6457"/>
            </a:xfrm>
            <a:custGeom>
              <a:avLst/>
              <a:gdLst/>
              <a:ahLst/>
              <a:cxnLst/>
              <a:rect l="l" t="t" r="r" b="b"/>
              <a:pathLst>
                <a:path w="40687" h="206" extrusionOk="0">
                  <a:moveTo>
                    <a:pt x="1" y="1"/>
                  </a:moveTo>
                  <a:lnTo>
                    <a:pt x="1" y="205"/>
                  </a:lnTo>
                  <a:lnTo>
                    <a:pt x="40686" y="205"/>
                  </a:lnTo>
                  <a:lnTo>
                    <a:pt x="4068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74" name="Google Shape;2174;p49"/>
            <p:cNvSpPr/>
            <p:nvPr/>
          </p:nvSpPr>
          <p:spPr>
            <a:xfrm rot="860262">
              <a:off x="6418369" y="925974"/>
              <a:ext cx="1275389" cy="6301"/>
            </a:xfrm>
            <a:custGeom>
              <a:avLst/>
              <a:gdLst/>
              <a:ahLst/>
              <a:cxnLst/>
              <a:rect l="l" t="t" r="r" b="b"/>
              <a:pathLst>
                <a:path w="40687" h="201" extrusionOk="0">
                  <a:moveTo>
                    <a:pt x="1" y="0"/>
                  </a:moveTo>
                  <a:lnTo>
                    <a:pt x="1" y="200"/>
                  </a:lnTo>
                  <a:lnTo>
                    <a:pt x="40686" y="200"/>
                  </a:lnTo>
                  <a:lnTo>
                    <a:pt x="4068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75" name="Google Shape;2175;p49"/>
            <p:cNvSpPr/>
            <p:nvPr/>
          </p:nvSpPr>
          <p:spPr>
            <a:xfrm rot="860262">
              <a:off x="6755801" y="939709"/>
              <a:ext cx="6426" cy="1433813"/>
            </a:xfrm>
            <a:custGeom>
              <a:avLst/>
              <a:gdLst/>
              <a:ahLst/>
              <a:cxnLst/>
              <a:rect l="l" t="t" r="r" b="b"/>
              <a:pathLst>
                <a:path w="205" h="45741" extrusionOk="0">
                  <a:moveTo>
                    <a:pt x="0" y="0"/>
                  </a:moveTo>
                  <a:lnTo>
                    <a:pt x="0" y="45740"/>
                  </a:lnTo>
                  <a:lnTo>
                    <a:pt x="205" y="45740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76" name="Google Shape;2176;p49"/>
            <p:cNvSpPr/>
            <p:nvPr/>
          </p:nvSpPr>
          <p:spPr>
            <a:xfrm rot="860262">
              <a:off x="6322512" y="828962"/>
              <a:ext cx="6426" cy="1433813"/>
            </a:xfrm>
            <a:custGeom>
              <a:avLst/>
              <a:gdLst/>
              <a:ahLst/>
              <a:cxnLst/>
              <a:rect l="l" t="t" r="r" b="b"/>
              <a:pathLst>
                <a:path w="205" h="45741" extrusionOk="0">
                  <a:moveTo>
                    <a:pt x="0" y="0"/>
                  </a:moveTo>
                  <a:lnTo>
                    <a:pt x="0" y="45740"/>
                  </a:lnTo>
                  <a:lnTo>
                    <a:pt x="205" y="45740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77" name="Google Shape;2177;p49"/>
            <p:cNvSpPr/>
            <p:nvPr/>
          </p:nvSpPr>
          <p:spPr>
            <a:xfrm rot="860262">
              <a:off x="6829053" y="958436"/>
              <a:ext cx="6457" cy="1433813"/>
            </a:xfrm>
            <a:custGeom>
              <a:avLst/>
              <a:gdLst/>
              <a:ahLst/>
              <a:cxnLst/>
              <a:rect l="l" t="t" r="r" b="b"/>
              <a:pathLst>
                <a:path w="206" h="45741" extrusionOk="0">
                  <a:moveTo>
                    <a:pt x="1" y="0"/>
                  </a:moveTo>
                  <a:lnTo>
                    <a:pt x="1" y="45740"/>
                  </a:lnTo>
                  <a:lnTo>
                    <a:pt x="206" y="45740"/>
                  </a:lnTo>
                  <a:lnTo>
                    <a:pt x="20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78" name="Google Shape;2178;p49"/>
            <p:cNvSpPr/>
            <p:nvPr/>
          </p:nvSpPr>
          <p:spPr>
            <a:xfrm rot="860262">
              <a:off x="6906193" y="978153"/>
              <a:ext cx="6457" cy="1433813"/>
            </a:xfrm>
            <a:custGeom>
              <a:avLst/>
              <a:gdLst/>
              <a:ahLst/>
              <a:cxnLst/>
              <a:rect l="l" t="t" r="r" b="b"/>
              <a:pathLst>
                <a:path w="206" h="45741" extrusionOk="0">
                  <a:moveTo>
                    <a:pt x="0" y="0"/>
                  </a:moveTo>
                  <a:lnTo>
                    <a:pt x="0" y="45740"/>
                  </a:lnTo>
                  <a:lnTo>
                    <a:pt x="205" y="45740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79" name="Google Shape;2179;p49"/>
            <p:cNvSpPr/>
            <p:nvPr/>
          </p:nvSpPr>
          <p:spPr>
            <a:xfrm rot="860262">
              <a:off x="6983302" y="997862"/>
              <a:ext cx="6457" cy="1433813"/>
            </a:xfrm>
            <a:custGeom>
              <a:avLst/>
              <a:gdLst/>
              <a:ahLst/>
              <a:cxnLst/>
              <a:rect l="l" t="t" r="r" b="b"/>
              <a:pathLst>
                <a:path w="206" h="45741" extrusionOk="0">
                  <a:moveTo>
                    <a:pt x="1" y="0"/>
                  </a:moveTo>
                  <a:lnTo>
                    <a:pt x="1" y="45740"/>
                  </a:lnTo>
                  <a:lnTo>
                    <a:pt x="206" y="45740"/>
                  </a:lnTo>
                  <a:lnTo>
                    <a:pt x="20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80" name="Google Shape;2180;p49"/>
            <p:cNvSpPr/>
            <p:nvPr/>
          </p:nvSpPr>
          <p:spPr>
            <a:xfrm rot="860262">
              <a:off x="7162953" y="873010"/>
              <a:ext cx="6457" cy="82848"/>
            </a:xfrm>
            <a:custGeom>
              <a:avLst/>
              <a:gdLst/>
              <a:ahLst/>
              <a:cxnLst/>
              <a:rect l="l" t="t" r="r" b="b"/>
              <a:pathLst>
                <a:path w="206" h="2643" extrusionOk="0">
                  <a:moveTo>
                    <a:pt x="1" y="1"/>
                  </a:moveTo>
                  <a:lnTo>
                    <a:pt x="1" y="2643"/>
                  </a:lnTo>
                  <a:lnTo>
                    <a:pt x="205" y="2643"/>
                  </a:lnTo>
                  <a:lnTo>
                    <a:pt x="20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81" name="Google Shape;2181;p49"/>
            <p:cNvSpPr/>
            <p:nvPr/>
          </p:nvSpPr>
          <p:spPr>
            <a:xfrm rot="860262">
              <a:off x="7397883" y="1018355"/>
              <a:ext cx="6457" cy="61470"/>
            </a:xfrm>
            <a:custGeom>
              <a:avLst/>
              <a:gdLst/>
              <a:ahLst/>
              <a:cxnLst/>
              <a:rect l="l" t="t" r="r" b="b"/>
              <a:pathLst>
                <a:path w="206" h="1961" extrusionOk="0">
                  <a:moveTo>
                    <a:pt x="1" y="1"/>
                  </a:moveTo>
                  <a:lnTo>
                    <a:pt x="1" y="1960"/>
                  </a:lnTo>
                  <a:lnTo>
                    <a:pt x="206" y="1960"/>
                  </a:lnTo>
                  <a:lnTo>
                    <a:pt x="20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82" name="Google Shape;2182;p49"/>
            <p:cNvSpPr/>
            <p:nvPr/>
          </p:nvSpPr>
          <p:spPr>
            <a:xfrm rot="860262">
              <a:off x="6380251" y="1075028"/>
              <a:ext cx="1275389" cy="6457"/>
            </a:xfrm>
            <a:custGeom>
              <a:avLst/>
              <a:gdLst/>
              <a:ahLst/>
              <a:cxnLst/>
              <a:rect l="l" t="t" r="r" b="b"/>
              <a:pathLst>
                <a:path w="40687" h="206" extrusionOk="0">
                  <a:moveTo>
                    <a:pt x="1" y="1"/>
                  </a:moveTo>
                  <a:lnTo>
                    <a:pt x="1" y="205"/>
                  </a:lnTo>
                  <a:lnTo>
                    <a:pt x="40686" y="205"/>
                  </a:lnTo>
                  <a:lnTo>
                    <a:pt x="4068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83" name="Google Shape;2183;p49"/>
            <p:cNvSpPr/>
            <p:nvPr/>
          </p:nvSpPr>
          <p:spPr>
            <a:xfrm rot="860262">
              <a:off x="6356148" y="1169327"/>
              <a:ext cx="1275389" cy="6457"/>
            </a:xfrm>
            <a:custGeom>
              <a:avLst/>
              <a:gdLst/>
              <a:ahLst/>
              <a:cxnLst/>
              <a:rect l="l" t="t" r="r" b="b"/>
              <a:pathLst>
                <a:path w="40687" h="206" extrusionOk="0">
                  <a:moveTo>
                    <a:pt x="1" y="1"/>
                  </a:moveTo>
                  <a:lnTo>
                    <a:pt x="1" y="205"/>
                  </a:lnTo>
                  <a:lnTo>
                    <a:pt x="40686" y="205"/>
                  </a:lnTo>
                  <a:lnTo>
                    <a:pt x="4068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84" name="Google Shape;2184;p49"/>
            <p:cNvSpPr/>
            <p:nvPr/>
          </p:nvSpPr>
          <p:spPr>
            <a:xfrm rot="860262">
              <a:off x="6332046" y="1263625"/>
              <a:ext cx="1275389" cy="6457"/>
            </a:xfrm>
            <a:custGeom>
              <a:avLst/>
              <a:gdLst/>
              <a:ahLst/>
              <a:cxnLst/>
              <a:rect l="l" t="t" r="r" b="b"/>
              <a:pathLst>
                <a:path w="40687" h="206" extrusionOk="0">
                  <a:moveTo>
                    <a:pt x="1" y="0"/>
                  </a:moveTo>
                  <a:lnTo>
                    <a:pt x="1" y="205"/>
                  </a:lnTo>
                  <a:lnTo>
                    <a:pt x="40686" y="205"/>
                  </a:lnTo>
                  <a:lnTo>
                    <a:pt x="4068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85" name="Google Shape;2185;p49"/>
            <p:cNvSpPr/>
            <p:nvPr/>
          </p:nvSpPr>
          <p:spPr>
            <a:xfrm rot="860262">
              <a:off x="6307982" y="1357772"/>
              <a:ext cx="1275389" cy="6457"/>
            </a:xfrm>
            <a:custGeom>
              <a:avLst/>
              <a:gdLst/>
              <a:ahLst/>
              <a:cxnLst/>
              <a:rect l="l" t="t" r="r" b="b"/>
              <a:pathLst>
                <a:path w="40687" h="206" extrusionOk="0">
                  <a:moveTo>
                    <a:pt x="1" y="1"/>
                  </a:moveTo>
                  <a:lnTo>
                    <a:pt x="1" y="205"/>
                  </a:lnTo>
                  <a:lnTo>
                    <a:pt x="40686" y="205"/>
                  </a:lnTo>
                  <a:lnTo>
                    <a:pt x="4068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86" name="Google Shape;2186;p49"/>
            <p:cNvSpPr/>
            <p:nvPr/>
          </p:nvSpPr>
          <p:spPr>
            <a:xfrm rot="860262">
              <a:off x="6283879" y="1452071"/>
              <a:ext cx="1275389" cy="6457"/>
            </a:xfrm>
            <a:custGeom>
              <a:avLst/>
              <a:gdLst/>
              <a:ahLst/>
              <a:cxnLst/>
              <a:rect l="l" t="t" r="r" b="b"/>
              <a:pathLst>
                <a:path w="40687" h="206" extrusionOk="0">
                  <a:moveTo>
                    <a:pt x="1" y="0"/>
                  </a:moveTo>
                  <a:lnTo>
                    <a:pt x="1" y="205"/>
                  </a:lnTo>
                  <a:lnTo>
                    <a:pt x="40686" y="205"/>
                  </a:lnTo>
                  <a:lnTo>
                    <a:pt x="4068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87" name="Google Shape;2187;p49"/>
            <p:cNvSpPr/>
            <p:nvPr/>
          </p:nvSpPr>
          <p:spPr>
            <a:xfrm rot="860262">
              <a:off x="6259777" y="1546370"/>
              <a:ext cx="1275389" cy="6457"/>
            </a:xfrm>
            <a:custGeom>
              <a:avLst/>
              <a:gdLst/>
              <a:ahLst/>
              <a:cxnLst/>
              <a:rect l="l" t="t" r="r" b="b"/>
              <a:pathLst>
                <a:path w="40687" h="206" extrusionOk="0">
                  <a:moveTo>
                    <a:pt x="1" y="0"/>
                  </a:moveTo>
                  <a:lnTo>
                    <a:pt x="1" y="205"/>
                  </a:lnTo>
                  <a:lnTo>
                    <a:pt x="40686" y="205"/>
                  </a:lnTo>
                  <a:lnTo>
                    <a:pt x="4068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88" name="Google Shape;2188;p49"/>
            <p:cNvSpPr/>
            <p:nvPr/>
          </p:nvSpPr>
          <p:spPr>
            <a:xfrm rot="860262">
              <a:off x="6235678" y="1640669"/>
              <a:ext cx="1275389" cy="6426"/>
            </a:xfrm>
            <a:custGeom>
              <a:avLst/>
              <a:gdLst/>
              <a:ahLst/>
              <a:cxnLst/>
              <a:rect l="l" t="t" r="r" b="b"/>
              <a:pathLst>
                <a:path w="40687" h="205" extrusionOk="0">
                  <a:moveTo>
                    <a:pt x="1" y="0"/>
                  </a:moveTo>
                  <a:lnTo>
                    <a:pt x="1" y="205"/>
                  </a:lnTo>
                  <a:lnTo>
                    <a:pt x="40686" y="205"/>
                  </a:lnTo>
                  <a:lnTo>
                    <a:pt x="4068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89" name="Google Shape;2189;p49"/>
            <p:cNvSpPr/>
            <p:nvPr/>
          </p:nvSpPr>
          <p:spPr>
            <a:xfrm rot="860262">
              <a:off x="6211576" y="1734968"/>
              <a:ext cx="1275389" cy="6426"/>
            </a:xfrm>
            <a:custGeom>
              <a:avLst/>
              <a:gdLst/>
              <a:ahLst/>
              <a:cxnLst/>
              <a:rect l="l" t="t" r="r" b="b"/>
              <a:pathLst>
                <a:path w="40687" h="205" extrusionOk="0">
                  <a:moveTo>
                    <a:pt x="1" y="0"/>
                  </a:moveTo>
                  <a:lnTo>
                    <a:pt x="1" y="205"/>
                  </a:lnTo>
                  <a:lnTo>
                    <a:pt x="40686" y="205"/>
                  </a:lnTo>
                  <a:lnTo>
                    <a:pt x="4068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90" name="Google Shape;2190;p49"/>
            <p:cNvSpPr/>
            <p:nvPr/>
          </p:nvSpPr>
          <p:spPr>
            <a:xfrm rot="860262">
              <a:off x="6187473" y="1829267"/>
              <a:ext cx="1275389" cy="6426"/>
            </a:xfrm>
            <a:custGeom>
              <a:avLst/>
              <a:gdLst/>
              <a:ahLst/>
              <a:cxnLst/>
              <a:rect l="l" t="t" r="r" b="b"/>
              <a:pathLst>
                <a:path w="40687" h="205" extrusionOk="0">
                  <a:moveTo>
                    <a:pt x="1" y="0"/>
                  </a:moveTo>
                  <a:lnTo>
                    <a:pt x="1" y="205"/>
                  </a:lnTo>
                  <a:lnTo>
                    <a:pt x="40686" y="205"/>
                  </a:lnTo>
                  <a:lnTo>
                    <a:pt x="4068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91" name="Google Shape;2191;p49"/>
            <p:cNvSpPr/>
            <p:nvPr/>
          </p:nvSpPr>
          <p:spPr>
            <a:xfrm rot="860262">
              <a:off x="6163409" y="1923414"/>
              <a:ext cx="1275389" cy="6426"/>
            </a:xfrm>
            <a:custGeom>
              <a:avLst/>
              <a:gdLst/>
              <a:ahLst/>
              <a:cxnLst/>
              <a:rect l="l" t="t" r="r" b="b"/>
              <a:pathLst>
                <a:path w="40687" h="205" extrusionOk="0">
                  <a:moveTo>
                    <a:pt x="1" y="0"/>
                  </a:moveTo>
                  <a:lnTo>
                    <a:pt x="1" y="205"/>
                  </a:lnTo>
                  <a:lnTo>
                    <a:pt x="40686" y="205"/>
                  </a:lnTo>
                  <a:lnTo>
                    <a:pt x="4068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92" name="Google Shape;2192;p49"/>
            <p:cNvSpPr/>
            <p:nvPr/>
          </p:nvSpPr>
          <p:spPr>
            <a:xfrm rot="860262">
              <a:off x="6139307" y="2017713"/>
              <a:ext cx="1275389" cy="6426"/>
            </a:xfrm>
            <a:custGeom>
              <a:avLst/>
              <a:gdLst/>
              <a:ahLst/>
              <a:cxnLst/>
              <a:rect l="l" t="t" r="r" b="b"/>
              <a:pathLst>
                <a:path w="40687" h="205" extrusionOk="0">
                  <a:moveTo>
                    <a:pt x="1" y="0"/>
                  </a:moveTo>
                  <a:lnTo>
                    <a:pt x="1" y="205"/>
                  </a:lnTo>
                  <a:lnTo>
                    <a:pt x="40686" y="205"/>
                  </a:lnTo>
                  <a:lnTo>
                    <a:pt x="4068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93" name="Google Shape;2193;p49"/>
            <p:cNvSpPr/>
            <p:nvPr/>
          </p:nvSpPr>
          <p:spPr>
            <a:xfrm rot="860262">
              <a:off x="6115208" y="2111981"/>
              <a:ext cx="1275389" cy="6457"/>
            </a:xfrm>
            <a:custGeom>
              <a:avLst/>
              <a:gdLst/>
              <a:ahLst/>
              <a:cxnLst/>
              <a:rect l="l" t="t" r="r" b="b"/>
              <a:pathLst>
                <a:path w="40687" h="206" extrusionOk="0">
                  <a:moveTo>
                    <a:pt x="1" y="1"/>
                  </a:moveTo>
                  <a:lnTo>
                    <a:pt x="1" y="206"/>
                  </a:lnTo>
                  <a:lnTo>
                    <a:pt x="40686" y="206"/>
                  </a:lnTo>
                  <a:lnTo>
                    <a:pt x="4068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94" name="Google Shape;2194;p49"/>
            <p:cNvSpPr/>
            <p:nvPr/>
          </p:nvSpPr>
          <p:spPr>
            <a:xfrm rot="860262">
              <a:off x="6091106" y="2206280"/>
              <a:ext cx="1275389" cy="6457"/>
            </a:xfrm>
            <a:custGeom>
              <a:avLst/>
              <a:gdLst/>
              <a:ahLst/>
              <a:cxnLst/>
              <a:rect l="l" t="t" r="r" b="b"/>
              <a:pathLst>
                <a:path w="40687" h="206" extrusionOk="0">
                  <a:moveTo>
                    <a:pt x="1" y="1"/>
                  </a:moveTo>
                  <a:lnTo>
                    <a:pt x="1" y="206"/>
                  </a:lnTo>
                  <a:lnTo>
                    <a:pt x="40686" y="206"/>
                  </a:lnTo>
                  <a:lnTo>
                    <a:pt x="4068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95" name="Google Shape;2195;p49"/>
            <p:cNvSpPr/>
            <p:nvPr/>
          </p:nvSpPr>
          <p:spPr>
            <a:xfrm rot="860262">
              <a:off x="6067003" y="2300579"/>
              <a:ext cx="1275389" cy="6457"/>
            </a:xfrm>
            <a:custGeom>
              <a:avLst/>
              <a:gdLst/>
              <a:ahLst/>
              <a:cxnLst/>
              <a:rect l="l" t="t" r="r" b="b"/>
              <a:pathLst>
                <a:path w="40687" h="206" extrusionOk="0">
                  <a:moveTo>
                    <a:pt x="1" y="1"/>
                  </a:moveTo>
                  <a:lnTo>
                    <a:pt x="1" y="206"/>
                  </a:lnTo>
                  <a:lnTo>
                    <a:pt x="40686" y="206"/>
                  </a:lnTo>
                  <a:lnTo>
                    <a:pt x="4068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96" name="Google Shape;2196;p49"/>
            <p:cNvSpPr/>
            <p:nvPr/>
          </p:nvSpPr>
          <p:spPr>
            <a:xfrm rot="860262">
              <a:off x="7779004" y="849385"/>
              <a:ext cx="145322" cy="289107"/>
            </a:xfrm>
            <a:custGeom>
              <a:avLst/>
              <a:gdLst/>
              <a:ahLst/>
              <a:cxnLst/>
              <a:rect l="l" t="t" r="r" b="b"/>
              <a:pathLst>
                <a:path w="4636" h="9223" extrusionOk="0">
                  <a:moveTo>
                    <a:pt x="1370" y="0"/>
                  </a:moveTo>
                  <a:cubicBezTo>
                    <a:pt x="634" y="0"/>
                    <a:pt x="0" y="0"/>
                    <a:pt x="0" y="843"/>
                  </a:cubicBezTo>
                  <a:lnTo>
                    <a:pt x="0" y="9222"/>
                  </a:lnTo>
                  <a:lnTo>
                    <a:pt x="205" y="9222"/>
                  </a:lnTo>
                  <a:lnTo>
                    <a:pt x="205" y="843"/>
                  </a:lnTo>
                  <a:cubicBezTo>
                    <a:pt x="205" y="288"/>
                    <a:pt x="453" y="205"/>
                    <a:pt x="1370" y="205"/>
                  </a:cubicBezTo>
                  <a:cubicBezTo>
                    <a:pt x="1472" y="205"/>
                    <a:pt x="1579" y="229"/>
                    <a:pt x="1672" y="268"/>
                  </a:cubicBezTo>
                  <a:cubicBezTo>
                    <a:pt x="1935" y="375"/>
                    <a:pt x="2159" y="600"/>
                    <a:pt x="2379" y="814"/>
                  </a:cubicBezTo>
                  <a:cubicBezTo>
                    <a:pt x="2681" y="1111"/>
                    <a:pt x="2993" y="1423"/>
                    <a:pt x="3407" y="1423"/>
                  </a:cubicBezTo>
                  <a:cubicBezTo>
                    <a:pt x="4294" y="1423"/>
                    <a:pt x="4426" y="2145"/>
                    <a:pt x="4426" y="2569"/>
                  </a:cubicBezTo>
                  <a:lnTo>
                    <a:pt x="4426" y="9222"/>
                  </a:lnTo>
                  <a:lnTo>
                    <a:pt x="4631" y="9222"/>
                  </a:lnTo>
                  <a:lnTo>
                    <a:pt x="4636" y="2569"/>
                  </a:lnTo>
                  <a:cubicBezTo>
                    <a:pt x="4636" y="1726"/>
                    <a:pt x="4177" y="1224"/>
                    <a:pt x="3402" y="1224"/>
                  </a:cubicBezTo>
                  <a:cubicBezTo>
                    <a:pt x="3081" y="1219"/>
                    <a:pt x="2808" y="951"/>
                    <a:pt x="2525" y="668"/>
                  </a:cubicBezTo>
                  <a:cubicBezTo>
                    <a:pt x="2291" y="439"/>
                    <a:pt x="2047" y="195"/>
                    <a:pt x="1755" y="78"/>
                  </a:cubicBezTo>
                  <a:cubicBezTo>
                    <a:pt x="1633" y="29"/>
                    <a:pt x="1501" y="0"/>
                    <a:pt x="1370" y="0"/>
                  </a:cubicBezTo>
                  <a:close/>
                </a:path>
              </a:pathLst>
            </a:custGeom>
            <a:solidFill>
              <a:srgbClr val="0B35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97" name="Google Shape;2197;p49"/>
            <p:cNvSpPr/>
            <p:nvPr/>
          </p:nvSpPr>
          <p:spPr>
            <a:xfrm rot="860262">
              <a:off x="7707269" y="1129418"/>
              <a:ext cx="145165" cy="290330"/>
            </a:xfrm>
            <a:custGeom>
              <a:avLst/>
              <a:gdLst/>
              <a:ahLst/>
              <a:cxnLst/>
              <a:rect l="l" t="t" r="r" b="b"/>
              <a:pathLst>
                <a:path w="4631" h="9262" extrusionOk="0">
                  <a:moveTo>
                    <a:pt x="0" y="0"/>
                  </a:moveTo>
                  <a:lnTo>
                    <a:pt x="0" y="8423"/>
                  </a:lnTo>
                  <a:cubicBezTo>
                    <a:pt x="0" y="9261"/>
                    <a:pt x="639" y="9261"/>
                    <a:pt x="1370" y="9261"/>
                  </a:cubicBezTo>
                  <a:cubicBezTo>
                    <a:pt x="1497" y="9261"/>
                    <a:pt x="1628" y="9237"/>
                    <a:pt x="1745" y="9188"/>
                  </a:cubicBezTo>
                  <a:cubicBezTo>
                    <a:pt x="2042" y="9066"/>
                    <a:pt x="2286" y="8828"/>
                    <a:pt x="2520" y="8594"/>
                  </a:cubicBezTo>
                  <a:cubicBezTo>
                    <a:pt x="2808" y="8311"/>
                    <a:pt x="3076" y="8043"/>
                    <a:pt x="3402" y="8043"/>
                  </a:cubicBezTo>
                  <a:cubicBezTo>
                    <a:pt x="3734" y="8043"/>
                    <a:pt x="4007" y="7955"/>
                    <a:pt x="4207" y="7780"/>
                  </a:cubicBezTo>
                  <a:cubicBezTo>
                    <a:pt x="4484" y="7546"/>
                    <a:pt x="4631" y="7175"/>
                    <a:pt x="4631" y="6693"/>
                  </a:cubicBezTo>
                  <a:lnTo>
                    <a:pt x="4631" y="0"/>
                  </a:lnTo>
                  <a:lnTo>
                    <a:pt x="4426" y="0"/>
                  </a:lnTo>
                  <a:lnTo>
                    <a:pt x="4426" y="6697"/>
                  </a:lnTo>
                  <a:cubicBezTo>
                    <a:pt x="4426" y="7112"/>
                    <a:pt x="4304" y="7433"/>
                    <a:pt x="4075" y="7624"/>
                  </a:cubicBezTo>
                  <a:cubicBezTo>
                    <a:pt x="3914" y="7765"/>
                    <a:pt x="3685" y="7838"/>
                    <a:pt x="3407" y="7838"/>
                  </a:cubicBezTo>
                  <a:cubicBezTo>
                    <a:pt x="2993" y="7838"/>
                    <a:pt x="2681" y="8150"/>
                    <a:pt x="2379" y="8447"/>
                  </a:cubicBezTo>
                  <a:cubicBezTo>
                    <a:pt x="2159" y="8672"/>
                    <a:pt x="1930" y="8891"/>
                    <a:pt x="1672" y="8998"/>
                  </a:cubicBezTo>
                  <a:cubicBezTo>
                    <a:pt x="1575" y="9037"/>
                    <a:pt x="1472" y="9057"/>
                    <a:pt x="1370" y="9057"/>
                  </a:cubicBezTo>
                  <a:cubicBezTo>
                    <a:pt x="453" y="9057"/>
                    <a:pt x="205" y="8979"/>
                    <a:pt x="205" y="8423"/>
                  </a:cubicBezTo>
                  <a:lnTo>
                    <a:pt x="20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98" name="Google Shape;2198;p49"/>
            <p:cNvSpPr/>
            <p:nvPr/>
          </p:nvSpPr>
          <p:spPr>
            <a:xfrm rot="860262">
              <a:off x="7671003" y="1362728"/>
              <a:ext cx="88647" cy="507466"/>
            </a:xfrm>
            <a:custGeom>
              <a:avLst/>
              <a:gdLst/>
              <a:ahLst/>
              <a:cxnLst/>
              <a:rect l="l" t="t" r="r" b="b"/>
              <a:pathLst>
                <a:path w="2828" h="16189" extrusionOk="0">
                  <a:moveTo>
                    <a:pt x="2599" y="1"/>
                  </a:moveTo>
                  <a:lnTo>
                    <a:pt x="2457" y="152"/>
                  </a:lnTo>
                  <a:cubicBezTo>
                    <a:pt x="2477" y="171"/>
                    <a:pt x="2623" y="381"/>
                    <a:pt x="2623" y="1351"/>
                  </a:cubicBezTo>
                  <a:cubicBezTo>
                    <a:pt x="2623" y="2033"/>
                    <a:pt x="2589" y="6406"/>
                    <a:pt x="2560" y="9925"/>
                  </a:cubicBezTo>
                  <a:cubicBezTo>
                    <a:pt x="2540" y="12240"/>
                    <a:pt x="2526" y="14073"/>
                    <a:pt x="2526" y="14263"/>
                  </a:cubicBezTo>
                  <a:cubicBezTo>
                    <a:pt x="2526" y="14477"/>
                    <a:pt x="2496" y="14629"/>
                    <a:pt x="2438" y="14746"/>
                  </a:cubicBezTo>
                  <a:cubicBezTo>
                    <a:pt x="2379" y="14867"/>
                    <a:pt x="2253" y="15028"/>
                    <a:pt x="1853" y="15028"/>
                  </a:cubicBezTo>
                  <a:cubicBezTo>
                    <a:pt x="1166" y="15028"/>
                    <a:pt x="1" y="15272"/>
                    <a:pt x="1" y="16188"/>
                  </a:cubicBezTo>
                  <a:lnTo>
                    <a:pt x="205" y="16188"/>
                  </a:lnTo>
                  <a:cubicBezTo>
                    <a:pt x="205" y="15433"/>
                    <a:pt x="1239" y="15233"/>
                    <a:pt x="1853" y="15233"/>
                  </a:cubicBezTo>
                  <a:cubicBezTo>
                    <a:pt x="2233" y="15233"/>
                    <a:pt x="2496" y="15096"/>
                    <a:pt x="2623" y="14838"/>
                  </a:cubicBezTo>
                  <a:cubicBezTo>
                    <a:pt x="2696" y="14692"/>
                    <a:pt x="2725" y="14512"/>
                    <a:pt x="2725" y="14263"/>
                  </a:cubicBezTo>
                  <a:cubicBezTo>
                    <a:pt x="2725" y="14073"/>
                    <a:pt x="2745" y="12152"/>
                    <a:pt x="2764" y="9925"/>
                  </a:cubicBezTo>
                  <a:cubicBezTo>
                    <a:pt x="2794" y="6406"/>
                    <a:pt x="2828" y="2033"/>
                    <a:pt x="2828" y="1351"/>
                  </a:cubicBezTo>
                  <a:cubicBezTo>
                    <a:pt x="2828" y="420"/>
                    <a:pt x="2696" y="123"/>
                    <a:pt x="2618" y="25"/>
                  </a:cubicBezTo>
                  <a:lnTo>
                    <a:pt x="259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99" name="Google Shape;2199;p49"/>
            <p:cNvSpPr/>
            <p:nvPr/>
          </p:nvSpPr>
          <p:spPr>
            <a:xfrm rot="860262">
              <a:off x="7556906" y="1808761"/>
              <a:ext cx="88647" cy="508187"/>
            </a:xfrm>
            <a:custGeom>
              <a:avLst/>
              <a:gdLst/>
              <a:ahLst/>
              <a:cxnLst/>
              <a:rect l="l" t="t" r="r" b="b"/>
              <a:pathLst>
                <a:path w="2828" h="16212" extrusionOk="0">
                  <a:moveTo>
                    <a:pt x="2526" y="0"/>
                  </a:moveTo>
                  <a:lnTo>
                    <a:pt x="2526" y="107"/>
                  </a:lnTo>
                  <a:lnTo>
                    <a:pt x="2438" y="151"/>
                  </a:lnTo>
                  <a:lnTo>
                    <a:pt x="2457" y="180"/>
                  </a:lnTo>
                  <a:cubicBezTo>
                    <a:pt x="2462" y="180"/>
                    <a:pt x="2623" y="366"/>
                    <a:pt x="2623" y="1375"/>
                  </a:cubicBezTo>
                  <a:cubicBezTo>
                    <a:pt x="2623" y="2057"/>
                    <a:pt x="2589" y="6434"/>
                    <a:pt x="2560" y="9948"/>
                  </a:cubicBezTo>
                  <a:cubicBezTo>
                    <a:pt x="2540" y="12269"/>
                    <a:pt x="2521" y="14101"/>
                    <a:pt x="2521" y="14291"/>
                  </a:cubicBezTo>
                  <a:cubicBezTo>
                    <a:pt x="2521" y="14750"/>
                    <a:pt x="2409" y="15057"/>
                    <a:pt x="1853" y="15057"/>
                  </a:cubicBezTo>
                  <a:lnTo>
                    <a:pt x="1789" y="15057"/>
                  </a:lnTo>
                  <a:cubicBezTo>
                    <a:pt x="966" y="15071"/>
                    <a:pt x="1" y="15383"/>
                    <a:pt x="1" y="16212"/>
                  </a:cubicBezTo>
                  <a:lnTo>
                    <a:pt x="205" y="16212"/>
                  </a:lnTo>
                  <a:cubicBezTo>
                    <a:pt x="205" y="15315"/>
                    <a:pt x="1634" y="15261"/>
                    <a:pt x="1794" y="15256"/>
                  </a:cubicBezTo>
                  <a:lnTo>
                    <a:pt x="1848" y="15256"/>
                  </a:lnTo>
                  <a:cubicBezTo>
                    <a:pt x="2638" y="15256"/>
                    <a:pt x="2725" y="14706"/>
                    <a:pt x="2725" y="14287"/>
                  </a:cubicBezTo>
                  <a:cubicBezTo>
                    <a:pt x="2725" y="14101"/>
                    <a:pt x="2740" y="12176"/>
                    <a:pt x="2759" y="9948"/>
                  </a:cubicBezTo>
                  <a:cubicBezTo>
                    <a:pt x="2789" y="6434"/>
                    <a:pt x="2828" y="2057"/>
                    <a:pt x="2828" y="1375"/>
                  </a:cubicBezTo>
                  <a:cubicBezTo>
                    <a:pt x="2828" y="351"/>
                    <a:pt x="2667" y="93"/>
                    <a:pt x="2599" y="29"/>
                  </a:cubicBezTo>
                  <a:lnTo>
                    <a:pt x="2589" y="39"/>
                  </a:lnTo>
                  <a:lnTo>
                    <a:pt x="252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00" name="Google Shape;2200;p49"/>
            <p:cNvSpPr/>
            <p:nvPr/>
          </p:nvSpPr>
          <p:spPr>
            <a:xfrm rot="860262">
              <a:off x="7014784" y="439523"/>
              <a:ext cx="275973" cy="120589"/>
            </a:xfrm>
            <a:custGeom>
              <a:avLst/>
              <a:gdLst/>
              <a:ahLst/>
              <a:cxnLst/>
              <a:rect l="l" t="t" r="r" b="b"/>
              <a:pathLst>
                <a:path w="8804" h="3847" extrusionOk="0">
                  <a:moveTo>
                    <a:pt x="8599" y="205"/>
                  </a:moveTo>
                  <a:lnTo>
                    <a:pt x="8599" y="3646"/>
                  </a:lnTo>
                  <a:lnTo>
                    <a:pt x="201" y="3646"/>
                  </a:lnTo>
                  <a:lnTo>
                    <a:pt x="201" y="205"/>
                  </a:lnTo>
                  <a:close/>
                  <a:moveTo>
                    <a:pt x="1" y="0"/>
                  </a:moveTo>
                  <a:lnTo>
                    <a:pt x="1" y="3846"/>
                  </a:lnTo>
                  <a:lnTo>
                    <a:pt x="8804" y="3846"/>
                  </a:lnTo>
                  <a:lnTo>
                    <a:pt x="8804" y="0"/>
                  </a:lnTo>
                  <a:close/>
                </a:path>
              </a:pathLst>
            </a:custGeom>
            <a:solidFill>
              <a:srgbClr val="0B35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01" name="Google Shape;2201;p49"/>
            <p:cNvSpPr/>
            <p:nvPr/>
          </p:nvSpPr>
          <p:spPr>
            <a:xfrm rot="860262">
              <a:off x="7025336" y="467939"/>
              <a:ext cx="269547" cy="6457"/>
            </a:xfrm>
            <a:custGeom>
              <a:avLst/>
              <a:gdLst/>
              <a:ahLst/>
              <a:cxnLst/>
              <a:rect l="l" t="t" r="r" b="b"/>
              <a:pathLst>
                <a:path w="8599" h="206" extrusionOk="0">
                  <a:moveTo>
                    <a:pt x="0" y="1"/>
                  </a:moveTo>
                  <a:lnTo>
                    <a:pt x="0" y="205"/>
                  </a:lnTo>
                  <a:lnTo>
                    <a:pt x="8598" y="205"/>
                  </a:lnTo>
                  <a:lnTo>
                    <a:pt x="8598" y="1"/>
                  </a:lnTo>
                  <a:close/>
                </a:path>
              </a:pathLst>
            </a:custGeom>
            <a:solidFill>
              <a:srgbClr val="0B35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02" name="Google Shape;2202;p49"/>
            <p:cNvSpPr/>
            <p:nvPr/>
          </p:nvSpPr>
          <p:spPr>
            <a:xfrm rot="860262">
              <a:off x="7017162" y="499919"/>
              <a:ext cx="269547" cy="6457"/>
            </a:xfrm>
            <a:custGeom>
              <a:avLst/>
              <a:gdLst/>
              <a:ahLst/>
              <a:cxnLst/>
              <a:rect l="l" t="t" r="r" b="b"/>
              <a:pathLst>
                <a:path w="8599" h="206" extrusionOk="0">
                  <a:moveTo>
                    <a:pt x="0" y="0"/>
                  </a:moveTo>
                  <a:lnTo>
                    <a:pt x="0" y="205"/>
                  </a:lnTo>
                  <a:lnTo>
                    <a:pt x="8598" y="205"/>
                  </a:lnTo>
                  <a:lnTo>
                    <a:pt x="8598" y="0"/>
                  </a:lnTo>
                  <a:close/>
                </a:path>
              </a:pathLst>
            </a:custGeom>
            <a:solidFill>
              <a:srgbClr val="0B35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03" name="Google Shape;2203;p49"/>
            <p:cNvSpPr/>
            <p:nvPr/>
          </p:nvSpPr>
          <p:spPr>
            <a:xfrm rot="860262">
              <a:off x="7008988" y="531898"/>
              <a:ext cx="269547" cy="6457"/>
            </a:xfrm>
            <a:custGeom>
              <a:avLst/>
              <a:gdLst/>
              <a:ahLst/>
              <a:cxnLst/>
              <a:rect l="l" t="t" r="r" b="b"/>
              <a:pathLst>
                <a:path w="8599" h="206" extrusionOk="0">
                  <a:moveTo>
                    <a:pt x="0" y="0"/>
                  </a:moveTo>
                  <a:lnTo>
                    <a:pt x="0" y="205"/>
                  </a:lnTo>
                  <a:lnTo>
                    <a:pt x="8598" y="205"/>
                  </a:lnTo>
                  <a:lnTo>
                    <a:pt x="8598" y="0"/>
                  </a:lnTo>
                  <a:close/>
                </a:path>
              </a:pathLst>
            </a:custGeom>
            <a:solidFill>
              <a:srgbClr val="0B35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04" name="Google Shape;2204;p49"/>
            <p:cNvSpPr/>
            <p:nvPr/>
          </p:nvSpPr>
          <p:spPr>
            <a:xfrm rot="860262">
              <a:off x="7672788" y="844254"/>
              <a:ext cx="257040" cy="247323"/>
            </a:xfrm>
            <a:custGeom>
              <a:avLst/>
              <a:gdLst/>
              <a:ahLst/>
              <a:cxnLst/>
              <a:rect l="l" t="t" r="r" b="b"/>
              <a:pathLst>
                <a:path w="8200" h="7890" extrusionOk="0">
                  <a:moveTo>
                    <a:pt x="3956" y="505"/>
                  </a:moveTo>
                  <a:cubicBezTo>
                    <a:pt x="5345" y="505"/>
                    <a:pt x="6597" y="1347"/>
                    <a:pt x="7127" y="2631"/>
                  </a:cubicBezTo>
                  <a:cubicBezTo>
                    <a:pt x="7658" y="3917"/>
                    <a:pt x="7366" y="5399"/>
                    <a:pt x="6381" y="6384"/>
                  </a:cubicBezTo>
                  <a:cubicBezTo>
                    <a:pt x="5723" y="7042"/>
                    <a:pt x="4842" y="7391"/>
                    <a:pt x="3946" y="7391"/>
                  </a:cubicBezTo>
                  <a:cubicBezTo>
                    <a:pt x="3502" y="7391"/>
                    <a:pt x="3054" y="7305"/>
                    <a:pt x="2628" y="7129"/>
                  </a:cubicBezTo>
                  <a:cubicBezTo>
                    <a:pt x="1341" y="6593"/>
                    <a:pt x="498" y="5341"/>
                    <a:pt x="503" y="3947"/>
                  </a:cubicBezTo>
                  <a:cubicBezTo>
                    <a:pt x="503" y="2046"/>
                    <a:pt x="2043" y="505"/>
                    <a:pt x="3944" y="505"/>
                  </a:cubicBezTo>
                  <a:cubicBezTo>
                    <a:pt x="3948" y="505"/>
                    <a:pt x="3952" y="505"/>
                    <a:pt x="3956" y="505"/>
                  </a:cubicBezTo>
                  <a:close/>
                  <a:moveTo>
                    <a:pt x="3944" y="1"/>
                  </a:moveTo>
                  <a:cubicBezTo>
                    <a:pt x="3436" y="1"/>
                    <a:pt x="2925" y="99"/>
                    <a:pt x="2438" y="301"/>
                  </a:cubicBezTo>
                  <a:cubicBezTo>
                    <a:pt x="961" y="910"/>
                    <a:pt x="1" y="2348"/>
                    <a:pt x="1" y="3947"/>
                  </a:cubicBezTo>
                  <a:cubicBezTo>
                    <a:pt x="1" y="6125"/>
                    <a:pt x="1765" y="7890"/>
                    <a:pt x="3944" y="7890"/>
                  </a:cubicBezTo>
                  <a:cubicBezTo>
                    <a:pt x="5538" y="7890"/>
                    <a:pt x="6976" y="6930"/>
                    <a:pt x="7590" y="5458"/>
                  </a:cubicBezTo>
                  <a:cubicBezTo>
                    <a:pt x="8199" y="3981"/>
                    <a:pt x="7863" y="2284"/>
                    <a:pt x="6737" y="1158"/>
                  </a:cubicBezTo>
                  <a:cubicBezTo>
                    <a:pt x="5980" y="402"/>
                    <a:pt x="4970" y="1"/>
                    <a:pt x="394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05" name="Google Shape;2205;p49"/>
            <p:cNvSpPr/>
            <p:nvPr/>
          </p:nvSpPr>
          <p:spPr>
            <a:xfrm rot="860262">
              <a:off x="6518389" y="2444513"/>
              <a:ext cx="15172" cy="29842"/>
            </a:xfrm>
            <a:custGeom>
              <a:avLst/>
              <a:gdLst/>
              <a:ahLst/>
              <a:cxnLst/>
              <a:rect l="l" t="t" r="r" b="b"/>
              <a:pathLst>
                <a:path w="484" h="952" extrusionOk="0">
                  <a:moveTo>
                    <a:pt x="108" y="1"/>
                  </a:moveTo>
                  <a:lnTo>
                    <a:pt x="1" y="45"/>
                  </a:lnTo>
                  <a:lnTo>
                    <a:pt x="376" y="951"/>
                  </a:lnTo>
                  <a:cubicBezTo>
                    <a:pt x="410" y="937"/>
                    <a:pt x="444" y="922"/>
                    <a:pt x="483" y="908"/>
                  </a:cubicBezTo>
                  <a:lnTo>
                    <a:pt x="108" y="1"/>
                  </a:lnTo>
                  <a:close/>
                </a:path>
              </a:pathLst>
            </a:custGeom>
            <a:solidFill>
              <a:srgbClr val="617E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06" name="Google Shape;2206;p49"/>
            <p:cNvSpPr/>
            <p:nvPr/>
          </p:nvSpPr>
          <p:spPr>
            <a:xfrm rot="860262">
              <a:off x="7562859" y="755342"/>
              <a:ext cx="469380" cy="423677"/>
            </a:xfrm>
            <a:custGeom>
              <a:avLst/>
              <a:gdLst/>
              <a:ahLst/>
              <a:cxnLst/>
              <a:rect l="l" t="t" r="r" b="b"/>
              <a:pathLst>
                <a:path w="14974" h="13516" extrusionOk="0">
                  <a:moveTo>
                    <a:pt x="7450" y="590"/>
                  </a:moveTo>
                  <a:cubicBezTo>
                    <a:pt x="9054" y="590"/>
                    <a:pt x="10630" y="1217"/>
                    <a:pt x="11810" y="2395"/>
                  </a:cubicBezTo>
                  <a:cubicBezTo>
                    <a:pt x="13570" y="4159"/>
                    <a:pt x="14096" y="6806"/>
                    <a:pt x="13146" y="9107"/>
                  </a:cubicBezTo>
                  <a:cubicBezTo>
                    <a:pt x="12191" y="11412"/>
                    <a:pt x="9944" y="12914"/>
                    <a:pt x="7453" y="12914"/>
                  </a:cubicBezTo>
                  <a:cubicBezTo>
                    <a:pt x="4051" y="12914"/>
                    <a:pt x="1292" y="10155"/>
                    <a:pt x="1292" y="6753"/>
                  </a:cubicBezTo>
                  <a:cubicBezTo>
                    <a:pt x="1292" y="4262"/>
                    <a:pt x="2793" y="2015"/>
                    <a:pt x="5094" y="1059"/>
                  </a:cubicBezTo>
                  <a:cubicBezTo>
                    <a:pt x="5856" y="743"/>
                    <a:pt x="6656" y="590"/>
                    <a:pt x="7450" y="590"/>
                  </a:cubicBezTo>
                  <a:close/>
                  <a:moveTo>
                    <a:pt x="7459" y="1"/>
                  </a:moveTo>
                  <a:cubicBezTo>
                    <a:pt x="6161" y="1"/>
                    <a:pt x="4851" y="374"/>
                    <a:pt x="3700" y="1147"/>
                  </a:cubicBezTo>
                  <a:cubicBezTo>
                    <a:pt x="3159" y="1508"/>
                    <a:pt x="2676" y="1947"/>
                    <a:pt x="2267" y="2444"/>
                  </a:cubicBezTo>
                  <a:cubicBezTo>
                    <a:pt x="0" y="5168"/>
                    <a:pt x="229" y="9185"/>
                    <a:pt x="2783" y="11637"/>
                  </a:cubicBezTo>
                  <a:cubicBezTo>
                    <a:pt x="4089" y="12887"/>
                    <a:pt x="5773" y="13515"/>
                    <a:pt x="7460" y="13515"/>
                  </a:cubicBezTo>
                  <a:cubicBezTo>
                    <a:pt x="9080" y="13515"/>
                    <a:pt x="10701" y="12936"/>
                    <a:pt x="11991" y="11773"/>
                  </a:cubicBezTo>
                  <a:cubicBezTo>
                    <a:pt x="14623" y="9394"/>
                    <a:pt x="14974" y="5393"/>
                    <a:pt x="12790" y="2600"/>
                  </a:cubicBezTo>
                  <a:cubicBezTo>
                    <a:pt x="11465" y="901"/>
                    <a:pt x="9476" y="1"/>
                    <a:pt x="745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07" name="Google Shape;2207;p49"/>
            <p:cNvSpPr/>
            <p:nvPr/>
          </p:nvSpPr>
          <p:spPr>
            <a:xfrm rot="860262">
              <a:off x="7588538" y="771736"/>
              <a:ext cx="401390" cy="386218"/>
            </a:xfrm>
            <a:custGeom>
              <a:avLst/>
              <a:gdLst/>
              <a:ahLst/>
              <a:cxnLst/>
              <a:rect l="l" t="t" r="r" b="b"/>
              <a:pathLst>
                <a:path w="12805" h="12321" extrusionOk="0">
                  <a:moveTo>
                    <a:pt x="6647" y="2216"/>
                  </a:moveTo>
                  <a:cubicBezTo>
                    <a:pt x="7156" y="2216"/>
                    <a:pt x="7668" y="2314"/>
                    <a:pt x="8155" y="2516"/>
                  </a:cubicBezTo>
                  <a:cubicBezTo>
                    <a:pt x="9627" y="3125"/>
                    <a:pt x="10587" y="4563"/>
                    <a:pt x="10592" y="6162"/>
                  </a:cubicBezTo>
                  <a:cubicBezTo>
                    <a:pt x="10592" y="8340"/>
                    <a:pt x="8823" y="10105"/>
                    <a:pt x="6644" y="10105"/>
                  </a:cubicBezTo>
                  <a:cubicBezTo>
                    <a:pt x="5050" y="10105"/>
                    <a:pt x="3612" y="9145"/>
                    <a:pt x="3003" y="7673"/>
                  </a:cubicBezTo>
                  <a:cubicBezTo>
                    <a:pt x="2389" y="6196"/>
                    <a:pt x="2730" y="4499"/>
                    <a:pt x="3856" y="3373"/>
                  </a:cubicBezTo>
                  <a:cubicBezTo>
                    <a:pt x="4609" y="2617"/>
                    <a:pt x="5620" y="2216"/>
                    <a:pt x="6647" y="2216"/>
                  </a:cubicBezTo>
                  <a:close/>
                  <a:moveTo>
                    <a:pt x="6644" y="0"/>
                  </a:moveTo>
                  <a:cubicBezTo>
                    <a:pt x="4153" y="0"/>
                    <a:pt x="1906" y="1502"/>
                    <a:pt x="951" y="3802"/>
                  </a:cubicBezTo>
                  <a:cubicBezTo>
                    <a:pt x="0" y="6108"/>
                    <a:pt x="527" y="8755"/>
                    <a:pt x="2291" y="10519"/>
                  </a:cubicBezTo>
                  <a:cubicBezTo>
                    <a:pt x="3467" y="11695"/>
                    <a:pt x="5042" y="12321"/>
                    <a:pt x="6644" y="12321"/>
                  </a:cubicBezTo>
                  <a:cubicBezTo>
                    <a:pt x="7439" y="12321"/>
                    <a:pt x="8240" y="12167"/>
                    <a:pt x="9003" y="11850"/>
                  </a:cubicBezTo>
                  <a:cubicBezTo>
                    <a:pt x="11304" y="10899"/>
                    <a:pt x="12805" y="8652"/>
                    <a:pt x="12805" y="6162"/>
                  </a:cubicBezTo>
                  <a:cubicBezTo>
                    <a:pt x="12805" y="2759"/>
                    <a:pt x="10046" y="0"/>
                    <a:pt x="664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08" name="Google Shape;2208;p49"/>
            <p:cNvSpPr/>
            <p:nvPr/>
          </p:nvSpPr>
          <p:spPr>
            <a:xfrm rot="860262">
              <a:off x="7688506" y="859944"/>
              <a:ext cx="224471" cy="215945"/>
            </a:xfrm>
            <a:custGeom>
              <a:avLst/>
              <a:gdLst/>
              <a:ahLst/>
              <a:cxnLst/>
              <a:rect l="l" t="t" r="r" b="b"/>
              <a:pathLst>
                <a:path w="7161" h="6889" extrusionOk="0">
                  <a:moveTo>
                    <a:pt x="3454" y="0"/>
                  </a:moveTo>
                  <a:cubicBezTo>
                    <a:pt x="3450" y="0"/>
                    <a:pt x="3446" y="0"/>
                    <a:pt x="3442" y="0"/>
                  </a:cubicBezTo>
                  <a:cubicBezTo>
                    <a:pt x="1541" y="0"/>
                    <a:pt x="1" y="1541"/>
                    <a:pt x="1" y="3442"/>
                  </a:cubicBezTo>
                  <a:cubicBezTo>
                    <a:pt x="1" y="4836"/>
                    <a:pt x="839" y="6093"/>
                    <a:pt x="2126" y="6624"/>
                  </a:cubicBezTo>
                  <a:cubicBezTo>
                    <a:pt x="2552" y="6802"/>
                    <a:pt x="3000" y="6888"/>
                    <a:pt x="3444" y="6888"/>
                  </a:cubicBezTo>
                  <a:cubicBezTo>
                    <a:pt x="4340" y="6888"/>
                    <a:pt x="5222" y="6537"/>
                    <a:pt x="5884" y="5879"/>
                  </a:cubicBezTo>
                  <a:cubicBezTo>
                    <a:pt x="6868" y="4894"/>
                    <a:pt x="7161" y="3412"/>
                    <a:pt x="6630" y="2126"/>
                  </a:cubicBezTo>
                  <a:cubicBezTo>
                    <a:pt x="6095" y="838"/>
                    <a:pt x="4843" y="0"/>
                    <a:pt x="345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09" name="Google Shape;2209;p49"/>
            <p:cNvSpPr/>
            <p:nvPr/>
          </p:nvSpPr>
          <p:spPr>
            <a:xfrm rot="860262">
              <a:off x="6515310" y="2406493"/>
              <a:ext cx="51063" cy="91155"/>
            </a:xfrm>
            <a:custGeom>
              <a:avLst/>
              <a:gdLst/>
              <a:ahLst/>
              <a:cxnLst/>
              <a:rect l="l" t="t" r="r" b="b"/>
              <a:pathLst>
                <a:path w="1629" h="2908" extrusionOk="0">
                  <a:moveTo>
                    <a:pt x="430" y="1"/>
                  </a:moveTo>
                  <a:cubicBezTo>
                    <a:pt x="118" y="235"/>
                    <a:pt x="1" y="659"/>
                    <a:pt x="152" y="1024"/>
                  </a:cubicBezTo>
                  <a:lnTo>
                    <a:pt x="274" y="1317"/>
                  </a:lnTo>
                  <a:lnTo>
                    <a:pt x="381" y="1273"/>
                  </a:lnTo>
                  <a:lnTo>
                    <a:pt x="756" y="2185"/>
                  </a:lnTo>
                  <a:cubicBezTo>
                    <a:pt x="717" y="2199"/>
                    <a:pt x="683" y="2214"/>
                    <a:pt x="649" y="2224"/>
                  </a:cubicBezTo>
                  <a:lnTo>
                    <a:pt x="708" y="2370"/>
                  </a:lnTo>
                  <a:cubicBezTo>
                    <a:pt x="845" y="2697"/>
                    <a:pt x="1170" y="2908"/>
                    <a:pt x="1521" y="2908"/>
                  </a:cubicBezTo>
                  <a:cubicBezTo>
                    <a:pt x="1557" y="2908"/>
                    <a:pt x="1593" y="2906"/>
                    <a:pt x="1629" y="2901"/>
                  </a:cubicBezTo>
                  <a:lnTo>
                    <a:pt x="43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10" name="Google Shape;2210;p49"/>
            <p:cNvSpPr/>
            <p:nvPr/>
          </p:nvSpPr>
          <p:spPr>
            <a:xfrm rot="860262">
              <a:off x="6526360" y="2406583"/>
              <a:ext cx="64981" cy="96453"/>
            </a:xfrm>
            <a:custGeom>
              <a:avLst/>
              <a:gdLst/>
              <a:ahLst/>
              <a:cxnLst/>
              <a:rect l="l" t="t" r="r" b="b"/>
              <a:pathLst>
                <a:path w="2073" h="3077" extrusionOk="0">
                  <a:moveTo>
                    <a:pt x="527" y="0"/>
                  </a:moveTo>
                  <a:cubicBezTo>
                    <a:pt x="415" y="0"/>
                    <a:pt x="303" y="20"/>
                    <a:pt x="196" y="64"/>
                  </a:cubicBezTo>
                  <a:cubicBezTo>
                    <a:pt x="128" y="93"/>
                    <a:pt x="59" y="132"/>
                    <a:pt x="1" y="176"/>
                  </a:cubicBezTo>
                  <a:lnTo>
                    <a:pt x="1200" y="3076"/>
                  </a:lnTo>
                  <a:cubicBezTo>
                    <a:pt x="1273" y="3066"/>
                    <a:pt x="1346" y="3047"/>
                    <a:pt x="1414" y="3018"/>
                  </a:cubicBezTo>
                  <a:cubicBezTo>
                    <a:pt x="1863" y="2832"/>
                    <a:pt x="2072" y="2325"/>
                    <a:pt x="1892" y="1882"/>
                  </a:cubicBezTo>
                  <a:lnTo>
                    <a:pt x="1332" y="537"/>
                  </a:lnTo>
                  <a:cubicBezTo>
                    <a:pt x="1200" y="210"/>
                    <a:pt x="878" y="0"/>
                    <a:pt x="52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11" name="Google Shape;2211;p49"/>
            <p:cNvSpPr/>
            <p:nvPr/>
          </p:nvSpPr>
          <p:spPr>
            <a:xfrm rot="860262">
              <a:off x="6894703" y="2374130"/>
              <a:ext cx="42380" cy="94760"/>
            </a:xfrm>
            <a:custGeom>
              <a:avLst/>
              <a:gdLst/>
              <a:ahLst/>
              <a:cxnLst/>
              <a:rect l="l" t="t" r="r" b="b"/>
              <a:pathLst>
                <a:path w="1352" h="3023" extrusionOk="0">
                  <a:moveTo>
                    <a:pt x="12" y="0"/>
                  </a:moveTo>
                  <a:cubicBezTo>
                    <a:pt x="8" y="0"/>
                    <a:pt x="5" y="0"/>
                    <a:pt x="1" y="0"/>
                  </a:cubicBezTo>
                  <a:lnTo>
                    <a:pt x="6" y="0"/>
                  </a:lnTo>
                  <a:lnTo>
                    <a:pt x="844" y="3022"/>
                  </a:lnTo>
                  <a:cubicBezTo>
                    <a:pt x="1185" y="2823"/>
                    <a:pt x="1351" y="2423"/>
                    <a:pt x="1244" y="2043"/>
                  </a:cubicBezTo>
                  <a:lnTo>
                    <a:pt x="854" y="639"/>
                  </a:lnTo>
                  <a:cubicBezTo>
                    <a:pt x="748" y="262"/>
                    <a:pt x="402" y="0"/>
                    <a:pt x="1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12" name="Google Shape;2212;p49"/>
            <p:cNvSpPr/>
            <p:nvPr/>
          </p:nvSpPr>
          <p:spPr>
            <a:xfrm rot="860262">
              <a:off x="6865143" y="2368413"/>
              <a:ext cx="56267" cy="98741"/>
            </a:xfrm>
            <a:custGeom>
              <a:avLst/>
              <a:gdLst/>
              <a:ahLst/>
              <a:cxnLst/>
              <a:rect l="l" t="t" r="r" b="b"/>
              <a:pathLst>
                <a:path w="1795" h="3150" extrusionOk="0">
                  <a:moveTo>
                    <a:pt x="956" y="0"/>
                  </a:moveTo>
                  <a:cubicBezTo>
                    <a:pt x="878" y="0"/>
                    <a:pt x="805" y="15"/>
                    <a:pt x="732" y="34"/>
                  </a:cubicBezTo>
                  <a:cubicBezTo>
                    <a:pt x="269" y="161"/>
                    <a:pt x="0" y="644"/>
                    <a:pt x="127" y="1107"/>
                  </a:cubicBezTo>
                  <a:lnTo>
                    <a:pt x="517" y="2511"/>
                  </a:lnTo>
                  <a:cubicBezTo>
                    <a:pt x="624" y="2886"/>
                    <a:pt x="966" y="3149"/>
                    <a:pt x="1355" y="3149"/>
                  </a:cubicBezTo>
                  <a:cubicBezTo>
                    <a:pt x="1433" y="3149"/>
                    <a:pt x="1516" y="3134"/>
                    <a:pt x="1589" y="3115"/>
                  </a:cubicBezTo>
                  <a:cubicBezTo>
                    <a:pt x="1663" y="3096"/>
                    <a:pt x="1731" y="3066"/>
                    <a:pt x="1794" y="3022"/>
                  </a:cubicBezTo>
                  <a:lnTo>
                    <a:pt x="9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13" name="Google Shape;2213;p49"/>
            <p:cNvSpPr/>
            <p:nvPr/>
          </p:nvSpPr>
          <p:spPr>
            <a:xfrm rot="860262">
              <a:off x="6189620" y="1549429"/>
              <a:ext cx="450322" cy="905784"/>
            </a:xfrm>
            <a:custGeom>
              <a:avLst/>
              <a:gdLst/>
              <a:ahLst/>
              <a:cxnLst/>
              <a:rect l="l" t="t" r="r" b="b"/>
              <a:pathLst>
                <a:path w="14366" h="28896" extrusionOk="0">
                  <a:moveTo>
                    <a:pt x="927" y="0"/>
                  </a:moveTo>
                  <a:lnTo>
                    <a:pt x="1" y="336"/>
                  </a:lnTo>
                  <a:cubicBezTo>
                    <a:pt x="357" y="1531"/>
                    <a:pt x="6147" y="21203"/>
                    <a:pt x="7200" y="24328"/>
                  </a:cubicBezTo>
                  <a:cubicBezTo>
                    <a:pt x="7858" y="26268"/>
                    <a:pt x="8423" y="27935"/>
                    <a:pt x="9895" y="28607"/>
                  </a:cubicBezTo>
                  <a:cubicBezTo>
                    <a:pt x="10329" y="28794"/>
                    <a:pt x="10794" y="28895"/>
                    <a:pt x="11264" y="28895"/>
                  </a:cubicBezTo>
                  <a:cubicBezTo>
                    <a:pt x="11286" y="28895"/>
                    <a:pt x="11307" y="28895"/>
                    <a:pt x="11329" y="28895"/>
                  </a:cubicBezTo>
                  <a:cubicBezTo>
                    <a:pt x="12172" y="28895"/>
                    <a:pt x="13166" y="28656"/>
                    <a:pt x="14365" y="28173"/>
                  </a:cubicBezTo>
                  <a:lnTo>
                    <a:pt x="13990" y="27267"/>
                  </a:lnTo>
                  <a:cubicBezTo>
                    <a:pt x="12919" y="27696"/>
                    <a:pt x="12037" y="27911"/>
                    <a:pt x="11328" y="27911"/>
                  </a:cubicBezTo>
                  <a:cubicBezTo>
                    <a:pt x="10933" y="27911"/>
                    <a:pt x="10591" y="27845"/>
                    <a:pt x="10300" y="27710"/>
                  </a:cubicBezTo>
                  <a:cubicBezTo>
                    <a:pt x="9213" y="27218"/>
                    <a:pt x="8711" y="25736"/>
                    <a:pt x="8131" y="24016"/>
                  </a:cubicBezTo>
                  <a:cubicBezTo>
                    <a:pt x="7049" y="20828"/>
                    <a:pt x="985" y="215"/>
                    <a:pt x="927" y="5"/>
                  </a:cubicBezTo>
                  <a:lnTo>
                    <a:pt x="92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14" name="Google Shape;2214;p49"/>
            <p:cNvSpPr/>
            <p:nvPr/>
          </p:nvSpPr>
          <p:spPr>
            <a:xfrm rot="860262">
              <a:off x="6840497" y="1469951"/>
              <a:ext cx="355279" cy="966126"/>
            </a:xfrm>
            <a:custGeom>
              <a:avLst/>
              <a:gdLst/>
              <a:ahLst/>
              <a:cxnLst/>
              <a:rect l="l" t="t" r="r" b="b"/>
              <a:pathLst>
                <a:path w="11334" h="30821" extrusionOk="0">
                  <a:moveTo>
                    <a:pt x="922" y="0"/>
                  </a:moveTo>
                  <a:lnTo>
                    <a:pt x="1" y="336"/>
                  </a:lnTo>
                  <a:cubicBezTo>
                    <a:pt x="113" y="609"/>
                    <a:pt x="8033" y="20501"/>
                    <a:pt x="9150" y="23670"/>
                  </a:cubicBezTo>
                  <a:cubicBezTo>
                    <a:pt x="9749" y="25381"/>
                    <a:pt x="10266" y="26857"/>
                    <a:pt x="9720" y="27920"/>
                  </a:cubicBezTo>
                  <a:cubicBezTo>
                    <a:pt x="9301" y="28729"/>
                    <a:pt x="8224" y="29368"/>
                    <a:pt x="6430" y="29879"/>
                  </a:cubicBezTo>
                  <a:lnTo>
                    <a:pt x="6698" y="30820"/>
                  </a:lnTo>
                  <a:cubicBezTo>
                    <a:pt x="8794" y="30226"/>
                    <a:pt x="10032" y="29451"/>
                    <a:pt x="10588" y="28373"/>
                  </a:cubicBezTo>
                  <a:cubicBezTo>
                    <a:pt x="11333" y="26935"/>
                    <a:pt x="10748" y="25268"/>
                    <a:pt x="10071" y="23348"/>
                  </a:cubicBezTo>
                  <a:cubicBezTo>
                    <a:pt x="8969" y="20204"/>
                    <a:pt x="1273" y="863"/>
                    <a:pt x="92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15" name="Google Shape;2215;p49"/>
            <p:cNvSpPr/>
            <p:nvPr/>
          </p:nvSpPr>
          <p:spPr>
            <a:xfrm rot="860262">
              <a:off x="7370516" y="447465"/>
              <a:ext cx="390701" cy="315846"/>
            </a:xfrm>
            <a:custGeom>
              <a:avLst/>
              <a:gdLst/>
              <a:ahLst/>
              <a:cxnLst/>
              <a:rect l="l" t="t" r="r" b="b"/>
              <a:pathLst>
                <a:path w="12464" h="10076" extrusionOk="0">
                  <a:moveTo>
                    <a:pt x="0" y="1"/>
                  </a:moveTo>
                  <a:cubicBezTo>
                    <a:pt x="2403" y="1229"/>
                    <a:pt x="4231" y="4573"/>
                    <a:pt x="4231" y="4573"/>
                  </a:cubicBezTo>
                  <a:cubicBezTo>
                    <a:pt x="6917" y="6284"/>
                    <a:pt x="9169" y="8077"/>
                    <a:pt x="11031" y="10076"/>
                  </a:cubicBezTo>
                  <a:cubicBezTo>
                    <a:pt x="11440" y="9579"/>
                    <a:pt x="11923" y="9140"/>
                    <a:pt x="12464" y="8779"/>
                  </a:cubicBezTo>
                  <a:cubicBezTo>
                    <a:pt x="9339" y="5421"/>
                    <a:pt x="5006" y="2379"/>
                    <a:pt x="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16" name="Google Shape;2216;p49"/>
            <p:cNvSpPr/>
            <p:nvPr/>
          </p:nvSpPr>
          <p:spPr>
            <a:xfrm rot="860262">
              <a:off x="6618389" y="260892"/>
              <a:ext cx="911583" cy="892932"/>
            </a:xfrm>
            <a:custGeom>
              <a:avLst/>
              <a:gdLst/>
              <a:ahLst/>
              <a:cxnLst/>
              <a:rect l="l" t="t" r="r" b="b"/>
              <a:pathLst>
                <a:path w="29081" h="28486" extrusionOk="0">
                  <a:moveTo>
                    <a:pt x="14833" y="1960"/>
                  </a:moveTo>
                  <a:cubicBezTo>
                    <a:pt x="21603" y="1960"/>
                    <a:pt x="27116" y="7473"/>
                    <a:pt x="27116" y="14243"/>
                  </a:cubicBezTo>
                  <a:cubicBezTo>
                    <a:pt x="27116" y="21018"/>
                    <a:pt x="21608" y="26526"/>
                    <a:pt x="14833" y="26526"/>
                  </a:cubicBezTo>
                  <a:cubicBezTo>
                    <a:pt x="8063" y="26526"/>
                    <a:pt x="2550" y="21018"/>
                    <a:pt x="2550" y="14243"/>
                  </a:cubicBezTo>
                  <a:cubicBezTo>
                    <a:pt x="2550" y="13229"/>
                    <a:pt x="2677" y="12220"/>
                    <a:pt x="2925" y="11236"/>
                  </a:cubicBezTo>
                  <a:cubicBezTo>
                    <a:pt x="3335" y="10076"/>
                    <a:pt x="3812" y="8940"/>
                    <a:pt x="4358" y="7838"/>
                  </a:cubicBezTo>
                  <a:cubicBezTo>
                    <a:pt x="6591" y="4188"/>
                    <a:pt x="10558" y="1965"/>
                    <a:pt x="14833" y="1960"/>
                  </a:cubicBezTo>
                  <a:close/>
                  <a:moveTo>
                    <a:pt x="14860" y="0"/>
                  </a:moveTo>
                  <a:cubicBezTo>
                    <a:pt x="14850" y="0"/>
                    <a:pt x="14839" y="1"/>
                    <a:pt x="14828" y="1"/>
                  </a:cubicBezTo>
                  <a:cubicBezTo>
                    <a:pt x="9666" y="1"/>
                    <a:pt x="5138" y="2759"/>
                    <a:pt x="2643" y="6878"/>
                  </a:cubicBezTo>
                  <a:cubicBezTo>
                    <a:pt x="2638" y="6888"/>
                    <a:pt x="2633" y="6893"/>
                    <a:pt x="2633" y="6903"/>
                  </a:cubicBezTo>
                  <a:cubicBezTo>
                    <a:pt x="1921" y="8077"/>
                    <a:pt x="1385" y="9345"/>
                    <a:pt x="1044" y="10675"/>
                  </a:cubicBezTo>
                  <a:cubicBezTo>
                    <a:pt x="776" y="11431"/>
                    <a:pt x="542" y="12191"/>
                    <a:pt x="342" y="12956"/>
                  </a:cubicBezTo>
                  <a:cubicBezTo>
                    <a:pt x="342" y="12961"/>
                    <a:pt x="342" y="12966"/>
                    <a:pt x="342" y="12966"/>
                  </a:cubicBezTo>
                  <a:cubicBezTo>
                    <a:pt x="1" y="15023"/>
                    <a:pt x="1346" y="18825"/>
                    <a:pt x="1346" y="18825"/>
                  </a:cubicBezTo>
                  <a:cubicBezTo>
                    <a:pt x="3257" y="24435"/>
                    <a:pt x="8579" y="28486"/>
                    <a:pt x="14833" y="28486"/>
                  </a:cubicBezTo>
                  <a:cubicBezTo>
                    <a:pt x="22686" y="28486"/>
                    <a:pt x="29076" y="22100"/>
                    <a:pt x="29076" y="14243"/>
                  </a:cubicBezTo>
                  <a:cubicBezTo>
                    <a:pt x="29081" y="11592"/>
                    <a:pt x="28335" y="8994"/>
                    <a:pt x="26931" y="6742"/>
                  </a:cubicBezTo>
                  <a:cubicBezTo>
                    <a:pt x="26931" y="6742"/>
                    <a:pt x="25103" y="3398"/>
                    <a:pt x="22690" y="2170"/>
                  </a:cubicBezTo>
                  <a:cubicBezTo>
                    <a:pt x="22608" y="2126"/>
                    <a:pt x="22525" y="2092"/>
                    <a:pt x="22442" y="2053"/>
                  </a:cubicBezTo>
                  <a:cubicBezTo>
                    <a:pt x="21959" y="1828"/>
                    <a:pt x="21472" y="1604"/>
                    <a:pt x="20975" y="1390"/>
                  </a:cubicBezTo>
                  <a:lnTo>
                    <a:pt x="20975" y="1395"/>
                  </a:lnTo>
                  <a:cubicBezTo>
                    <a:pt x="19064" y="478"/>
                    <a:pt x="16975" y="0"/>
                    <a:pt x="1486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17" name="Google Shape;2217;p49"/>
            <p:cNvSpPr/>
            <p:nvPr/>
          </p:nvSpPr>
          <p:spPr>
            <a:xfrm rot="860262">
              <a:off x="6374114" y="594327"/>
              <a:ext cx="710684" cy="1020041"/>
            </a:xfrm>
            <a:custGeom>
              <a:avLst/>
              <a:gdLst/>
              <a:ahLst/>
              <a:cxnLst/>
              <a:rect l="l" t="t" r="r" b="b"/>
              <a:pathLst>
                <a:path w="22672" h="32541" extrusionOk="0">
                  <a:moveTo>
                    <a:pt x="4651" y="0"/>
                  </a:moveTo>
                  <a:cubicBezTo>
                    <a:pt x="3038" y="6093"/>
                    <a:pt x="3350" y="12381"/>
                    <a:pt x="5631" y="17991"/>
                  </a:cubicBezTo>
                  <a:cubicBezTo>
                    <a:pt x="3705" y="19200"/>
                    <a:pt x="2185" y="21003"/>
                    <a:pt x="1263" y="23231"/>
                  </a:cubicBezTo>
                  <a:cubicBezTo>
                    <a:pt x="45" y="26155"/>
                    <a:pt x="1" y="29460"/>
                    <a:pt x="1132" y="32541"/>
                  </a:cubicBezTo>
                  <a:lnTo>
                    <a:pt x="1522" y="32399"/>
                  </a:lnTo>
                  <a:lnTo>
                    <a:pt x="2448" y="32063"/>
                  </a:lnTo>
                  <a:lnTo>
                    <a:pt x="2974" y="31868"/>
                  </a:lnTo>
                  <a:cubicBezTo>
                    <a:pt x="2009" y="29251"/>
                    <a:pt x="2048" y="26448"/>
                    <a:pt x="3077" y="23982"/>
                  </a:cubicBezTo>
                  <a:cubicBezTo>
                    <a:pt x="4090" y="21540"/>
                    <a:pt x="5952" y="19717"/>
                    <a:pt x="8326" y="18844"/>
                  </a:cubicBezTo>
                  <a:cubicBezTo>
                    <a:pt x="9312" y="18483"/>
                    <a:pt x="10337" y="18304"/>
                    <a:pt x="11369" y="18304"/>
                  </a:cubicBezTo>
                  <a:cubicBezTo>
                    <a:pt x="12817" y="18304"/>
                    <a:pt x="14277" y="18658"/>
                    <a:pt x="15652" y="19361"/>
                  </a:cubicBezTo>
                  <a:cubicBezTo>
                    <a:pt x="18026" y="20584"/>
                    <a:pt x="19868" y="22695"/>
                    <a:pt x="20829" y="25312"/>
                  </a:cubicBezTo>
                  <a:lnTo>
                    <a:pt x="21297" y="25142"/>
                  </a:lnTo>
                  <a:lnTo>
                    <a:pt x="22218" y="24805"/>
                  </a:lnTo>
                  <a:lnTo>
                    <a:pt x="22671" y="24635"/>
                  </a:lnTo>
                  <a:cubicBezTo>
                    <a:pt x="21540" y="21554"/>
                    <a:pt x="19366" y="19063"/>
                    <a:pt x="16544" y="17621"/>
                  </a:cubicBezTo>
                  <a:cubicBezTo>
                    <a:pt x="14886" y="16769"/>
                    <a:pt x="13121" y="16340"/>
                    <a:pt x="11366" y="16340"/>
                  </a:cubicBezTo>
                  <a:cubicBezTo>
                    <a:pt x="10108" y="16340"/>
                    <a:pt x="8855" y="16560"/>
                    <a:pt x="7649" y="17002"/>
                  </a:cubicBezTo>
                  <a:cubicBezTo>
                    <a:pt x="7561" y="17036"/>
                    <a:pt x="7478" y="17075"/>
                    <a:pt x="7390" y="17104"/>
                  </a:cubicBezTo>
                  <a:cubicBezTo>
                    <a:pt x="5977" y="13565"/>
                    <a:pt x="5402" y="9729"/>
                    <a:pt x="5660" y="5859"/>
                  </a:cubicBezTo>
                  <a:cubicBezTo>
                    <a:pt x="5660" y="5859"/>
                    <a:pt x="4315" y="2057"/>
                    <a:pt x="465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18" name="Google Shape;2218;p49"/>
            <p:cNvSpPr/>
            <p:nvPr/>
          </p:nvSpPr>
          <p:spPr>
            <a:xfrm rot="860262">
              <a:off x="6388186" y="451645"/>
              <a:ext cx="1198214" cy="1229529"/>
            </a:xfrm>
            <a:custGeom>
              <a:avLst/>
              <a:gdLst/>
              <a:ahLst/>
              <a:cxnLst/>
              <a:rect l="l" t="t" r="r" b="b"/>
              <a:pathLst>
                <a:path w="38225" h="39224" extrusionOk="0">
                  <a:moveTo>
                    <a:pt x="31030" y="0"/>
                  </a:moveTo>
                  <a:lnTo>
                    <a:pt x="31269" y="380"/>
                  </a:lnTo>
                  <a:cubicBezTo>
                    <a:pt x="32658" y="2613"/>
                    <a:pt x="33399" y="5196"/>
                    <a:pt x="33394" y="7828"/>
                  </a:cubicBezTo>
                  <a:cubicBezTo>
                    <a:pt x="33394" y="15627"/>
                    <a:pt x="27053" y="21973"/>
                    <a:pt x="19254" y="21973"/>
                  </a:cubicBezTo>
                  <a:cubicBezTo>
                    <a:pt x="13200" y="21968"/>
                    <a:pt x="7814" y="18113"/>
                    <a:pt x="5864" y="12376"/>
                  </a:cubicBezTo>
                  <a:lnTo>
                    <a:pt x="5704" y="11893"/>
                  </a:lnTo>
                  <a:lnTo>
                    <a:pt x="5670" y="12400"/>
                  </a:lnTo>
                  <a:cubicBezTo>
                    <a:pt x="5406" y="16353"/>
                    <a:pt x="5991" y="20150"/>
                    <a:pt x="7410" y="23694"/>
                  </a:cubicBezTo>
                  <a:lnTo>
                    <a:pt x="7444" y="23791"/>
                  </a:lnTo>
                  <a:lnTo>
                    <a:pt x="7536" y="23757"/>
                  </a:lnTo>
                  <a:cubicBezTo>
                    <a:pt x="7575" y="23743"/>
                    <a:pt x="7614" y="23728"/>
                    <a:pt x="7658" y="23709"/>
                  </a:cubicBezTo>
                  <a:cubicBezTo>
                    <a:pt x="7702" y="23694"/>
                    <a:pt x="7746" y="23674"/>
                    <a:pt x="7795" y="23655"/>
                  </a:cubicBezTo>
                  <a:cubicBezTo>
                    <a:pt x="8988" y="23216"/>
                    <a:pt x="10228" y="22998"/>
                    <a:pt x="11473" y="22998"/>
                  </a:cubicBezTo>
                  <a:cubicBezTo>
                    <a:pt x="13213" y="22998"/>
                    <a:pt x="14962" y="23423"/>
                    <a:pt x="16607" y="24264"/>
                  </a:cubicBezTo>
                  <a:cubicBezTo>
                    <a:pt x="19376" y="25683"/>
                    <a:pt x="21521" y="28120"/>
                    <a:pt x="22651" y="31132"/>
                  </a:cubicBezTo>
                  <a:lnTo>
                    <a:pt x="20999" y="31736"/>
                  </a:lnTo>
                  <a:cubicBezTo>
                    <a:pt x="20024" y="29138"/>
                    <a:pt x="18182" y="27047"/>
                    <a:pt x="15808" y="25829"/>
                  </a:cubicBezTo>
                  <a:cubicBezTo>
                    <a:pt x="14416" y="25116"/>
                    <a:pt x="12938" y="24755"/>
                    <a:pt x="11470" y="24755"/>
                  </a:cubicBezTo>
                  <a:cubicBezTo>
                    <a:pt x="10429" y="24755"/>
                    <a:pt x="9394" y="24936"/>
                    <a:pt x="8399" y="25302"/>
                  </a:cubicBezTo>
                  <a:cubicBezTo>
                    <a:pt x="5996" y="26185"/>
                    <a:pt x="4110" y="28032"/>
                    <a:pt x="3086" y="30494"/>
                  </a:cubicBezTo>
                  <a:cubicBezTo>
                    <a:pt x="2063" y="32955"/>
                    <a:pt x="2014" y="35748"/>
                    <a:pt x="2950" y="38361"/>
                  </a:cubicBezTo>
                  <a:lnTo>
                    <a:pt x="1297" y="38965"/>
                  </a:lnTo>
                  <a:cubicBezTo>
                    <a:pt x="210" y="35933"/>
                    <a:pt x="269" y="32692"/>
                    <a:pt x="1463" y="29821"/>
                  </a:cubicBezTo>
                  <a:cubicBezTo>
                    <a:pt x="2375" y="27627"/>
                    <a:pt x="3871" y="25834"/>
                    <a:pt x="5791" y="24630"/>
                  </a:cubicBezTo>
                  <a:lnTo>
                    <a:pt x="5864" y="24586"/>
                  </a:lnTo>
                  <a:lnTo>
                    <a:pt x="5835" y="24508"/>
                  </a:lnTo>
                  <a:cubicBezTo>
                    <a:pt x="3564" y="18922"/>
                    <a:pt x="3227" y="12722"/>
                    <a:pt x="4860" y="6580"/>
                  </a:cubicBezTo>
                  <a:lnTo>
                    <a:pt x="4661" y="6527"/>
                  </a:lnTo>
                  <a:lnTo>
                    <a:pt x="4661" y="6527"/>
                  </a:lnTo>
                  <a:cubicBezTo>
                    <a:pt x="3028" y="12683"/>
                    <a:pt x="3359" y="18893"/>
                    <a:pt x="5611" y="24498"/>
                  </a:cubicBezTo>
                  <a:cubicBezTo>
                    <a:pt x="3691" y="25727"/>
                    <a:pt x="2189" y="27540"/>
                    <a:pt x="1278" y="29738"/>
                  </a:cubicBezTo>
                  <a:cubicBezTo>
                    <a:pt x="49" y="32687"/>
                    <a:pt x="1" y="36021"/>
                    <a:pt x="1141" y="39131"/>
                  </a:cubicBezTo>
                  <a:lnTo>
                    <a:pt x="1175" y="39223"/>
                  </a:lnTo>
                  <a:lnTo>
                    <a:pt x="3213" y="38482"/>
                  </a:lnTo>
                  <a:lnTo>
                    <a:pt x="3179" y="38390"/>
                  </a:lnTo>
                  <a:cubicBezTo>
                    <a:pt x="2223" y="35797"/>
                    <a:pt x="2262" y="33023"/>
                    <a:pt x="3276" y="30576"/>
                  </a:cubicBezTo>
                  <a:cubicBezTo>
                    <a:pt x="4280" y="28164"/>
                    <a:pt x="6123" y="26355"/>
                    <a:pt x="8467" y="25497"/>
                  </a:cubicBezTo>
                  <a:cubicBezTo>
                    <a:pt x="9445" y="25139"/>
                    <a:pt x="10460" y="24960"/>
                    <a:pt x="11480" y="24960"/>
                  </a:cubicBezTo>
                  <a:cubicBezTo>
                    <a:pt x="12912" y="24960"/>
                    <a:pt x="14355" y="25312"/>
                    <a:pt x="15715" y="26009"/>
                  </a:cubicBezTo>
                  <a:cubicBezTo>
                    <a:pt x="18075" y="27218"/>
                    <a:pt x="19897" y="29309"/>
                    <a:pt x="20848" y="31902"/>
                  </a:cubicBezTo>
                  <a:lnTo>
                    <a:pt x="20882" y="32000"/>
                  </a:lnTo>
                  <a:lnTo>
                    <a:pt x="22915" y="31254"/>
                  </a:lnTo>
                  <a:lnTo>
                    <a:pt x="22881" y="31156"/>
                  </a:lnTo>
                  <a:cubicBezTo>
                    <a:pt x="21740" y="28052"/>
                    <a:pt x="19547" y="25536"/>
                    <a:pt x="16705" y="24084"/>
                  </a:cubicBezTo>
                  <a:cubicBezTo>
                    <a:pt x="15030" y="23227"/>
                    <a:pt x="13250" y="22794"/>
                    <a:pt x="11479" y="22794"/>
                  </a:cubicBezTo>
                  <a:cubicBezTo>
                    <a:pt x="10208" y="22794"/>
                    <a:pt x="8941" y="23017"/>
                    <a:pt x="7722" y="23465"/>
                  </a:cubicBezTo>
                  <a:cubicBezTo>
                    <a:pt x="7678" y="23479"/>
                    <a:pt x="7629" y="23499"/>
                    <a:pt x="7580" y="23518"/>
                  </a:cubicBezTo>
                  <a:lnTo>
                    <a:pt x="7561" y="23528"/>
                  </a:lnTo>
                  <a:cubicBezTo>
                    <a:pt x="6240" y="20189"/>
                    <a:pt x="5665" y="16621"/>
                    <a:pt x="5845" y="12917"/>
                  </a:cubicBezTo>
                  <a:lnTo>
                    <a:pt x="5845" y="12917"/>
                  </a:lnTo>
                  <a:cubicBezTo>
                    <a:pt x="7956" y="18488"/>
                    <a:pt x="13293" y="22178"/>
                    <a:pt x="19254" y="22178"/>
                  </a:cubicBezTo>
                  <a:cubicBezTo>
                    <a:pt x="27165" y="22178"/>
                    <a:pt x="33599" y="15744"/>
                    <a:pt x="33599" y="7833"/>
                  </a:cubicBezTo>
                  <a:cubicBezTo>
                    <a:pt x="33599" y="5308"/>
                    <a:pt x="32936" y="2832"/>
                    <a:pt x="31669" y="653"/>
                  </a:cubicBezTo>
                  <a:lnTo>
                    <a:pt x="31669" y="653"/>
                  </a:lnTo>
                  <a:cubicBezTo>
                    <a:pt x="34252" y="2330"/>
                    <a:pt x="36353" y="4051"/>
                    <a:pt x="38078" y="5903"/>
                  </a:cubicBezTo>
                  <a:lnTo>
                    <a:pt x="38225" y="5761"/>
                  </a:lnTo>
                  <a:cubicBezTo>
                    <a:pt x="36407" y="3812"/>
                    <a:pt x="34179" y="2008"/>
                    <a:pt x="31410" y="244"/>
                  </a:cubicBezTo>
                  <a:lnTo>
                    <a:pt x="3103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19" name="Google Shape;2219;p49"/>
            <p:cNvSpPr/>
            <p:nvPr/>
          </p:nvSpPr>
          <p:spPr>
            <a:xfrm rot="860262">
              <a:off x="6689668" y="240854"/>
              <a:ext cx="697519" cy="410104"/>
            </a:xfrm>
            <a:custGeom>
              <a:avLst/>
              <a:gdLst/>
              <a:ahLst/>
              <a:cxnLst/>
              <a:rect l="l" t="t" r="r" b="b"/>
              <a:pathLst>
                <a:path w="22252" h="13083" extrusionOk="0">
                  <a:moveTo>
                    <a:pt x="14622" y="0"/>
                  </a:moveTo>
                  <a:cubicBezTo>
                    <a:pt x="14611" y="0"/>
                    <a:pt x="14600" y="0"/>
                    <a:pt x="14589" y="0"/>
                  </a:cubicBezTo>
                  <a:cubicBezTo>
                    <a:pt x="9573" y="0"/>
                    <a:pt x="5016" y="2544"/>
                    <a:pt x="2374" y="6824"/>
                  </a:cubicBezTo>
                  <a:lnTo>
                    <a:pt x="2364" y="6814"/>
                  </a:lnTo>
                  <a:lnTo>
                    <a:pt x="2301" y="6946"/>
                  </a:lnTo>
                  <a:cubicBezTo>
                    <a:pt x="1585" y="8125"/>
                    <a:pt x="1048" y="9403"/>
                    <a:pt x="702" y="10738"/>
                  </a:cubicBezTo>
                  <a:cubicBezTo>
                    <a:pt x="444" y="11474"/>
                    <a:pt x="210" y="12244"/>
                    <a:pt x="0" y="13029"/>
                  </a:cubicBezTo>
                  <a:lnTo>
                    <a:pt x="195" y="13083"/>
                  </a:lnTo>
                  <a:cubicBezTo>
                    <a:pt x="405" y="12303"/>
                    <a:pt x="639" y="11537"/>
                    <a:pt x="897" y="10797"/>
                  </a:cubicBezTo>
                  <a:cubicBezTo>
                    <a:pt x="1238" y="9481"/>
                    <a:pt x="1770" y="8218"/>
                    <a:pt x="2477" y="7058"/>
                  </a:cubicBezTo>
                  <a:lnTo>
                    <a:pt x="2481" y="7048"/>
                  </a:lnTo>
                  <a:lnTo>
                    <a:pt x="2491" y="7034"/>
                  </a:lnTo>
                  <a:cubicBezTo>
                    <a:pt x="5084" y="2754"/>
                    <a:pt x="9608" y="200"/>
                    <a:pt x="14589" y="200"/>
                  </a:cubicBezTo>
                  <a:cubicBezTo>
                    <a:pt x="14600" y="200"/>
                    <a:pt x="14610" y="200"/>
                    <a:pt x="14621" y="200"/>
                  </a:cubicBezTo>
                  <a:cubicBezTo>
                    <a:pt x="16726" y="200"/>
                    <a:pt x="18800" y="677"/>
                    <a:pt x="20697" y="1589"/>
                  </a:cubicBezTo>
                  <a:lnTo>
                    <a:pt x="20789" y="1628"/>
                  </a:lnTo>
                  <a:lnTo>
                    <a:pt x="20789" y="1623"/>
                  </a:lnTo>
                  <a:cubicBezTo>
                    <a:pt x="21252" y="1823"/>
                    <a:pt x="21715" y="2033"/>
                    <a:pt x="22164" y="2247"/>
                  </a:cubicBezTo>
                  <a:lnTo>
                    <a:pt x="22251" y="2062"/>
                  </a:lnTo>
                  <a:cubicBezTo>
                    <a:pt x="21769" y="1838"/>
                    <a:pt x="21272" y="1613"/>
                    <a:pt x="20779" y="1399"/>
                  </a:cubicBezTo>
                  <a:lnTo>
                    <a:pt x="20731" y="1379"/>
                  </a:lnTo>
                  <a:cubicBezTo>
                    <a:pt x="18820" y="473"/>
                    <a:pt x="16736" y="0"/>
                    <a:pt x="146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20" name="Google Shape;2220;p49"/>
            <p:cNvSpPr/>
            <p:nvPr/>
          </p:nvSpPr>
          <p:spPr>
            <a:xfrm rot="860262">
              <a:off x="7374209" y="445479"/>
              <a:ext cx="394525" cy="280268"/>
            </a:xfrm>
            <a:custGeom>
              <a:avLst/>
              <a:gdLst/>
              <a:ahLst/>
              <a:cxnLst/>
              <a:rect l="l" t="t" r="r" b="b"/>
              <a:pathLst>
                <a:path w="12586" h="8941" extrusionOk="0">
                  <a:moveTo>
                    <a:pt x="88" y="1"/>
                  </a:moveTo>
                  <a:lnTo>
                    <a:pt x="0" y="181"/>
                  </a:lnTo>
                  <a:cubicBezTo>
                    <a:pt x="5021" y="2565"/>
                    <a:pt x="9320" y="5592"/>
                    <a:pt x="12430" y="8940"/>
                  </a:cubicBezTo>
                  <a:lnTo>
                    <a:pt x="12586" y="8799"/>
                  </a:lnTo>
                  <a:cubicBezTo>
                    <a:pt x="9451" y="5436"/>
                    <a:pt x="5133" y="2394"/>
                    <a:pt x="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21" name="Google Shape;2221;p49"/>
            <p:cNvSpPr/>
            <p:nvPr/>
          </p:nvSpPr>
          <p:spPr>
            <a:xfrm rot="860262">
              <a:off x="6694810" y="321353"/>
              <a:ext cx="776355" cy="776512"/>
            </a:xfrm>
            <a:custGeom>
              <a:avLst/>
              <a:gdLst/>
              <a:ahLst/>
              <a:cxnLst/>
              <a:rect l="l" t="t" r="r" b="b"/>
              <a:pathLst>
                <a:path w="24767" h="24772" extrusionOk="0">
                  <a:moveTo>
                    <a:pt x="12386" y="205"/>
                  </a:moveTo>
                  <a:cubicBezTo>
                    <a:pt x="19103" y="205"/>
                    <a:pt x="24567" y="5669"/>
                    <a:pt x="24567" y="12386"/>
                  </a:cubicBezTo>
                  <a:cubicBezTo>
                    <a:pt x="24567" y="19103"/>
                    <a:pt x="19103" y="24567"/>
                    <a:pt x="12386" y="24567"/>
                  </a:cubicBezTo>
                  <a:cubicBezTo>
                    <a:pt x="5669" y="24567"/>
                    <a:pt x="205" y="19103"/>
                    <a:pt x="205" y="12386"/>
                  </a:cubicBezTo>
                  <a:cubicBezTo>
                    <a:pt x="205" y="11382"/>
                    <a:pt x="332" y="10388"/>
                    <a:pt x="571" y="9413"/>
                  </a:cubicBezTo>
                  <a:cubicBezTo>
                    <a:pt x="980" y="8258"/>
                    <a:pt x="1458" y="7132"/>
                    <a:pt x="1999" y="6035"/>
                  </a:cubicBezTo>
                  <a:cubicBezTo>
                    <a:pt x="4241" y="2384"/>
                    <a:pt x="8121" y="205"/>
                    <a:pt x="12386" y="205"/>
                  </a:cubicBezTo>
                  <a:close/>
                  <a:moveTo>
                    <a:pt x="12386" y="1"/>
                  </a:moveTo>
                  <a:cubicBezTo>
                    <a:pt x="8048" y="1"/>
                    <a:pt x="4100" y="2218"/>
                    <a:pt x="1819" y="5937"/>
                  </a:cubicBezTo>
                  <a:cubicBezTo>
                    <a:pt x="1268" y="7044"/>
                    <a:pt x="790" y="8189"/>
                    <a:pt x="376" y="9354"/>
                  </a:cubicBezTo>
                  <a:cubicBezTo>
                    <a:pt x="127" y="10344"/>
                    <a:pt x="1" y="11363"/>
                    <a:pt x="1" y="12386"/>
                  </a:cubicBezTo>
                  <a:cubicBezTo>
                    <a:pt x="1" y="19215"/>
                    <a:pt x="5557" y="24772"/>
                    <a:pt x="12386" y="24772"/>
                  </a:cubicBezTo>
                  <a:cubicBezTo>
                    <a:pt x="19215" y="24772"/>
                    <a:pt x="24767" y="19215"/>
                    <a:pt x="24767" y="12386"/>
                  </a:cubicBezTo>
                  <a:cubicBezTo>
                    <a:pt x="24767" y="5557"/>
                    <a:pt x="19215" y="1"/>
                    <a:pt x="123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22" name="Google Shape;2222;p49"/>
            <p:cNvSpPr/>
            <p:nvPr/>
          </p:nvSpPr>
          <p:spPr>
            <a:xfrm rot="860262">
              <a:off x="7563451" y="753796"/>
              <a:ext cx="480414" cy="429602"/>
            </a:xfrm>
            <a:custGeom>
              <a:avLst/>
              <a:gdLst/>
              <a:ahLst/>
              <a:cxnLst/>
              <a:rect l="l" t="t" r="r" b="b"/>
              <a:pathLst>
                <a:path w="15326" h="13705" extrusionOk="0">
                  <a:moveTo>
                    <a:pt x="7405" y="208"/>
                  </a:moveTo>
                  <a:cubicBezTo>
                    <a:pt x="7413" y="208"/>
                    <a:pt x="7421" y="208"/>
                    <a:pt x="7429" y="208"/>
                  </a:cubicBezTo>
                  <a:cubicBezTo>
                    <a:pt x="10724" y="208"/>
                    <a:pt x="13522" y="2616"/>
                    <a:pt x="14004" y="5872"/>
                  </a:cubicBezTo>
                  <a:cubicBezTo>
                    <a:pt x="14492" y="9128"/>
                    <a:pt x="12518" y="12247"/>
                    <a:pt x="9369" y="13208"/>
                  </a:cubicBezTo>
                  <a:cubicBezTo>
                    <a:pt x="8727" y="13402"/>
                    <a:pt x="8076" y="13496"/>
                    <a:pt x="7434" y="13496"/>
                  </a:cubicBezTo>
                  <a:cubicBezTo>
                    <a:pt x="4925" y="13496"/>
                    <a:pt x="2554" y="12071"/>
                    <a:pt x="1429" y="9703"/>
                  </a:cubicBezTo>
                  <a:cubicBezTo>
                    <a:pt x="20" y="6730"/>
                    <a:pt x="995" y="3167"/>
                    <a:pt x="3729" y="1334"/>
                  </a:cubicBezTo>
                  <a:cubicBezTo>
                    <a:pt x="4819" y="602"/>
                    <a:pt x="6097" y="208"/>
                    <a:pt x="7405" y="208"/>
                  </a:cubicBezTo>
                  <a:close/>
                  <a:moveTo>
                    <a:pt x="7416" y="1"/>
                  </a:moveTo>
                  <a:cubicBezTo>
                    <a:pt x="6121" y="1"/>
                    <a:pt x="4802" y="370"/>
                    <a:pt x="3617" y="1163"/>
                  </a:cubicBezTo>
                  <a:cubicBezTo>
                    <a:pt x="1112" y="2845"/>
                    <a:pt x="0" y="5964"/>
                    <a:pt x="878" y="8845"/>
                  </a:cubicBezTo>
                  <a:cubicBezTo>
                    <a:pt x="1755" y="11731"/>
                    <a:pt x="4417" y="13705"/>
                    <a:pt x="7429" y="13705"/>
                  </a:cubicBezTo>
                  <a:cubicBezTo>
                    <a:pt x="12030" y="13705"/>
                    <a:pt x="15325" y="9264"/>
                    <a:pt x="13985" y="4863"/>
                  </a:cubicBezTo>
                  <a:cubicBezTo>
                    <a:pt x="13063" y="1826"/>
                    <a:pt x="10298" y="1"/>
                    <a:pt x="74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23" name="Google Shape;2223;p49"/>
            <p:cNvSpPr/>
            <p:nvPr/>
          </p:nvSpPr>
          <p:spPr>
            <a:xfrm rot="860262">
              <a:off x="7585020" y="768502"/>
              <a:ext cx="408129" cy="392707"/>
            </a:xfrm>
            <a:custGeom>
              <a:avLst/>
              <a:gdLst/>
              <a:ahLst/>
              <a:cxnLst/>
              <a:rect l="l" t="t" r="r" b="b"/>
              <a:pathLst>
                <a:path w="13020" h="12528" extrusionOk="0">
                  <a:moveTo>
                    <a:pt x="6756" y="205"/>
                  </a:moveTo>
                  <a:cubicBezTo>
                    <a:pt x="10100" y="210"/>
                    <a:pt x="12810" y="2920"/>
                    <a:pt x="12815" y="6264"/>
                  </a:cubicBezTo>
                  <a:cubicBezTo>
                    <a:pt x="12815" y="8715"/>
                    <a:pt x="11338" y="10923"/>
                    <a:pt x="9076" y="11859"/>
                  </a:cubicBezTo>
                  <a:cubicBezTo>
                    <a:pt x="8325" y="12171"/>
                    <a:pt x="7538" y="12322"/>
                    <a:pt x="6757" y="12322"/>
                  </a:cubicBezTo>
                  <a:cubicBezTo>
                    <a:pt x="5181" y="12322"/>
                    <a:pt x="3632" y="11705"/>
                    <a:pt x="2471" y="10548"/>
                  </a:cubicBezTo>
                  <a:cubicBezTo>
                    <a:pt x="741" y="8813"/>
                    <a:pt x="219" y="6210"/>
                    <a:pt x="1160" y="3943"/>
                  </a:cubicBezTo>
                  <a:cubicBezTo>
                    <a:pt x="2096" y="1682"/>
                    <a:pt x="4304" y="205"/>
                    <a:pt x="6756" y="205"/>
                  </a:cubicBezTo>
                  <a:close/>
                  <a:moveTo>
                    <a:pt x="6758" y="0"/>
                  </a:moveTo>
                  <a:cubicBezTo>
                    <a:pt x="5128" y="0"/>
                    <a:pt x="3525" y="637"/>
                    <a:pt x="2325" y="1833"/>
                  </a:cubicBezTo>
                  <a:cubicBezTo>
                    <a:pt x="536" y="3627"/>
                    <a:pt x="0" y="6317"/>
                    <a:pt x="970" y="8662"/>
                  </a:cubicBezTo>
                  <a:cubicBezTo>
                    <a:pt x="1940" y="11001"/>
                    <a:pt x="4221" y="12527"/>
                    <a:pt x="6756" y="12527"/>
                  </a:cubicBezTo>
                  <a:cubicBezTo>
                    <a:pt x="10212" y="12522"/>
                    <a:pt x="13014" y="9719"/>
                    <a:pt x="13019" y="6264"/>
                  </a:cubicBezTo>
                  <a:cubicBezTo>
                    <a:pt x="13019" y="3729"/>
                    <a:pt x="11494" y="1448"/>
                    <a:pt x="9154" y="478"/>
                  </a:cubicBezTo>
                  <a:cubicBezTo>
                    <a:pt x="8379" y="157"/>
                    <a:pt x="7565" y="0"/>
                    <a:pt x="67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24" name="Google Shape;2224;p49"/>
            <p:cNvSpPr/>
            <p:nvPr/>
          </p:nvSpPr>
          <p:spPr>
            <a:xfrm rot="860262">
              <a:off x="7659946" y="838708"/>
              <a:ext cx="263591" cy="253655"/>
            </a:xfrm>
            <a:custGeom>
              <a:avLst/>
              <a:gdLst/>
              <a:ahLst/>
              <a:cxnLst/>
              <a:rect l="l" t="t" r="r" b="b"/>
              <a:pathLst>
                <a:path w="8409" h="8092" extrusionOk="0">
                  <a:moveTo>
                    <a:pt x="4363" y="205"/>
                  </a:moveTo>
                  <a:cubicBezTo>
                    <a:pt x="6483" y="205"/>
                    <a:pt x="8204" y="1920"/>
                    <a:pt x="8209" y="4041"/>
                  </a:cubicBezTo>
                  <a:cubicBezTo>
                    <a:pt x="8209" y="5596"/>
                    <a:pt x="7273" y="6999"/>
                    <a:pt x="5835" y="7594"/>
                  </a:cubicBezTo>
                  <a:cubicBezTo>
                    <a:pt x="5359" y="7791"/>
                    <a:pt x="4860" y="7887"/>
                    <a:pt x="4364" y="7887"/>
                  </a:cubicBezTo>
                  <a:cubicBezTo>
                    <a:pt x="3366" y="7887"/>
                    <a:pt x="2384" y="7498"/>
                    <a:pt x="1648" y="6765"/>
                  </a:cubicBezTo>
                  <a:cubicBezTo>
                    <a:pt x="551" y="5664"/>
                    <a:pt x="220" y="4011"/>
                    <a:pt x="814" y="2578"/>
                  </a:cubicBezTo>
                  <a:cubicBezTo>
                    <a:pt x="1409" y="1141"/>
                    <a:pt x="2808" y="205"/>
                    <a:pt x="4363" y="205"/>
                  </a:cubicBezTo>
                  <a:close/>
                  <a:moveTo>
                    <a:pt x="4368" y="0"/>
                  </a:moveTo>
                  <a:cubicBezTo>
                    <a:pt x="3314" y="0"/>
                    <a:pt x="2278" y="411"/>
                    <a:pt x="1502" y="1184"/>
                  </a:cubicBezTo>
                  <a:cubicBezTo>
                    <a:pt x="346" y="2340"/>
                    <a:pt x="0" y="4080"/>
                    <a:pt x="624" y="5596"/>
                  </a:cubicBezTo>
                  <a:cubicBezTo>
                    <a:pt x="1253" y="7107"/>
                    <a:pt x="2725" y="8091"/>
                    <a:pt x="4363" y="8091"/>
                  </a:cubicBezTo>
                  <a:cubicBezTo>
                    <a:pt x="6600" y="8091"/>
                    <a:pt x="8408" y="6278"/>
                    <a:pt x="8408" y="4046"/>
                  </a:cubicBezTo>
                  <a:cubicBezTo>
                    <a:pt x="8408" y="2408"/>
                    <a:pt x="7424" y="931"/>
                    <a:pt x="5913" y="307"/>
                  </a:cubicBezTo>
                  <a:cubicBezTo>
                    <a:pt x="5413" y="101"/>
                    <a:pt x="4888" y="0"/>
                    <a:pt x="43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25" name="Google Shape;2225;p49"/>
            <p:cNvSpPr/>
            <p:nvPr/>
          </p:nvSpPr>
          <p:spPr>
            <a:xfrm rot="860262">
              <a:off x="7676884" y="854446"/>
              <a:ext cx="231211" cy="222528"/>
            </a:xfrm>
            <a:custGeom>
              <a:avLst/>
              <a:gdLst/>
              <a:ahLst/>
              <a:cxnLst/>
              <a:rect l="l" t="t" r="r" b="b"/>
              <a:pathLst>
                <a:path w="7376" h="7099" extrusionOk="0">
                  <a:moveTo>
                    <a:pt x="3822" y="206"/>
                  </a:moveTo>
                  <a:cubicBezTo>
                    <a:pt x="5669" y="206"/>
                    <a:pt x="7166" y="1702"/>
                    <a:pt x="7166" y="3550"/>
                  </a:cubicBezTo>
                  <a:cubicBezTo>
                    <a:pt x="7166" y="4900"/>
                    <a:pt x="6352" y="6118"/>
                    <a:pt x="5104" y="6640"/>
                  </a:cubicBezTo>
                  <a:cubicBezTo>
                    <a:pt x="4690" y="6811"/>
                    <a:pt x="4256" y="6894"/>
                    <a:pt x="3825" y="6894"/>
                  </a:cubicBezTo>
                  <a:cubicBezTo>
                    <a:pt x="2953" y="6894"/>
                    <a:pt x="2097" y="6553"/>
                    <a:pt x="1458" y="5914"/>
                  </a:cubicBezTo>
                  <a:cubicBezTo>
                    <a:pt x="502" y="4958"/>
                    <a:pt x="215" y="3520"/>
                    <a:pt x="732" y="2268"/>
                  </a:cubicBezTo>
                  <a:cubicBezTo>
                    <a:pt x="1248" y="1020"/>
                    <a:pt x="2472" y="206"/>
                    <a:pt x="3822" y="206"/>
                  </a:cubicBezTo>
                  <a:close/>
                  <a:moveTo>
                    <a:pt x="3830" y="1"/>
                  </a:moveTo>
                  <a:cubicBezTo>
                    <a:pt x="2907" y="1"/>
                    <a:pt x="1998" y="361"/>
                    <a:pt x="1316" y="1039"/>
                  </a:cubicBezTo>
                  <a:cubicBezTo>
                    <a:pt x="303" y="2053"/>
                    <a:pt x="0" y="3579"/>
                    <a:pt x="546" y="4905"/>
                  </a:cubicBezTo>
                  <a:cubicBezTo>
                    <a:pt x="1097" y="6230"/>
                    <a:pt x="2389" y="7093"/>
                    <a:pt x="3822" y="7098"/>
                  </a:cubicBezTo>
                  <a:cubicBezTo>
                    <a:pt x="5781" y="7098"/>
                    <a:pt x="7370" y="5509"/>
                    <a:pt x="7375" y="3550"/>
                  </a:cubicBezTo>
                  <a:cubicBezTo>
                    <a:pt x="7370" y="2112"/>
                    <a:pt x="6508" y="820"/>
                    <a:pt x="5182" y="269"/>
                  </a:cubicBezTo>
                  <a:cubicBezTo>
                    <a:pt x="4745" y="89"/>
                    <a:pt x="4286" y="1"/>
                    <a:pt x="38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26" name="Google Shape;2226;p49"/>
            <p:cNvSpPr/>
            <p:nvPr/>
          </p:nvSpPr>
          <p:spPr>
            <a:xfrm rot="860262">
              <a:off x="6185902" y="1549120"/>
              <a:ext cx="461167" cy="909765"/>
            </a:xfrm>
            <a:custGeom>
              <a:avLst/>
              <a:gdLst/>
              <a:ahLst/>
              <a:cxnLst/>
              <a:rect l="l" t="t" r="r" b="b"/>
              <a:pathLst>
                <a:path w="14712" h="29023" extrusionOk="0">
                  <a:moveTo>
                    <a:pt x="1131" y="1"/>
                  </a:moveTo>
                  <a:lnTo>
                    <a:pt x="936" y="54"/>
                  </a:lnTo>
                  <a:cubicBezTo>
                    <a:pt x="995" y="264"/>
                    <a:pt x="7063" y="20897"/>
                    <a:pt x="8141" y="24070"/>
                  </a:cubicBezTo>
                  <a:cubicBezTo>
                    <a:pt x="8730" y="25810"/>
                    <a:pt x="9237" y="27316"/>
                    <a:pt x="10363" y="27828"/>
                  </a:cubicBezTo>
                  <a:cubicBezTo>
                    <a:pt x="10667" y="27967"/>
                    <a:pt x="11021" y="28037"/>
                    <a:pt x="11432" y="28037"/>
                  </a:cubicBezTo>
                  <a:cubicBezTo>
                    <a:pt x="12155" y="28037"/>
                    <a:pt x="13050" y="27820"/>
                    <a:pt x="14136" y="27384"/>
                  </a:cubicBezTo>
                  <a:lnTo>
                    <a:pt x="14146" y="27380"/>
                  </a:lnTo>
                  <a:lnTo>
                    <a:pt x="14443" y="28096"/>
                  </a:lnTo>
                  <a:lnTo>
                    <a:pt x="14433" y="28101"/>
                  </a:lnTo>
                  <a:cubicBezTo>
                    <a:pt x="13245" y="28581"/>
                    <a:pt x="12273" y="28819"/>
                    <a:pt x="11449" y="28819"/>
                  </a:cubicBezTo>
                  <a:cubicBezTo>
                    <a:pt x="10928" y="28819"/>
                    <a:pt x="10466" y="28724"/>
                    <a:pt x="10046" y="28535"/>
                  </a:cubicBezTo>
                  <a:cubicBezTo>
                    <a:pt x="8613" y="27882"/>
                    <a:pt x="8058" y="26234"/>
                    <a:pt x="7405" y="24318"/>
                  </a:cubicBezTo>
                  <a:cubicBezTo>
                    <a:pt x="6322" y="21121"/>
                    <a:pt x="269" y="532"/>
                    <a:pt x="205" y="327"/>
                  </a:cubicBezTo>
                  <a:cubicBezTo>
                    <a:pt x="200" y="308"/>
                    <a:pt x="195" y="293"/>
                    <a:pt x="191" y="274"/>
                  </a:cubicBezTo>
                  <a:lnTo>
                    <a:pt x="1" y="337"/>
                  </a:lnTo>
                  <a:cubicBezTo>
                    <a:pt x="1" y="357"/>
                    <a:pt x="5" y="371"/>
                    <a:pt x="15" y="386"/>
                  </a:cubicBezTo>
                  <a:cubicBezTo>
                    <a:pt x="74" y="595"/>
                    <a:pt x="6127" y="21184"/>
                    <a:pt x="7214" y="24392"/>
                  </a:cubicBezTo>
                  <a:cubicBezTo>
                    <a:pt x="7877" y="26346"/>
                    <a:pt x="8452" y="28033"/>
                    <a:pt x="9964" y="28725"/>
                  </a:cubicBezTo>
                  <a:cubicBezTo>
                    <a:pt x="10416" y="28920"/>
                    <a:pt x="10906" y="29022"/>
                    <a:pt x="11401" y="29022"/>
                  </a:cubicBezTo>
                  <a:cubicBezTo>
                    <a:pt x="11412" y="29022"/>
                    <a:pt x="11424" y="29022"/>
                    <a:pt x="11436" y="29022"/>
                  </a:cubicBezTo>
                  <a:cubicBezTo>
                    <a:pt x="12289" y="29022"/>
                    <a:pt x="13293" y="28783"/>
                    <a:pt x="14511" y="28291"/>
                  </a:cubicBezTo>
                  <a:lnTo>
                    <a:pt x="14614" y="28247"/>
                  </a:lnTo>
                  <a:lnTo>
                    <a:pt x="14711" y="28208"/>
                  </a:lnTo>
                  <a:lnTo>
                    <a:pt x="14297" y="27204"/>
                  </a:lnTo>
                  <a:lnTo>
                    <a:pt x="14238" y="27121"/>
                  </a:lnTo>
                  <a:lnTo>
                    <a:pt x="14058" y="27194"/>
                  </a:lnTo>
                  <a:cubicBezTo>
                    <a:pt x="12995" y="27620"/>
                    <a:pt x="12127" y="27831"/>
                    <a:pt x="11433" y="27831"/>
                  </a:cubicBezTo>
                  <a:cubicBezTo>
                    <a:pt x="11054" y="27831"/>
                    <a:pt x="10728" y="27768"/>
                    <a:pt x="10451" y="27643"/>
                  </a:cubicBezTo>
                  <a:cubicBezTo>
                    <a:pt x="9403" y="27165"/>
                    <a:pt x="8906" y="25698"/>
                    <a:pt x="8335" y="24007"/>
                  </a:cubicBezTo>
                  <a:cubicBezTo>
                    <a:pt x="7258" y="20838"/>
                    <a:pt x="1190" y="205"/>
                    <a:pt x="11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27" name="Google Shape;2227;p49"/>
            <p:cNvSpPr/>
            <p:nvPr/>
          </p:nvSpPr>
          <p:spPr>
            <a:xfrm rot="860262">
              <a:off x="6837573" y="1467443"/>
              <a:ext cx="361705" cy="972552"/>
            </a:xfrm>
            <a:custGeom>
              <a:avLst/>
              <a:gdLst/>
              <a:ahLst/>
              <a:cxnLst/>
              <a:rect l="l" t="t" r="r" b="b"/>
              <a:pathLst>
                <a:path w="11539" h="31026" extrusionOk="0">
                  <a:moveTo>
                    <a:pt x="1093" y="0"/>
                  </a:moveTo>
                  <a:lnTo>
                    <a:pt x="922" y="112"/>
                  </a:lnTo>
                  <a:cubicBezTo>
                    <a:pt x="1000" y="307"/>
                    <a:pt x="8935" y="20243"/>
                    <a:pt x="10066" y="23460"/>
                  </a:cubicBezTo>
                  <a:cubicBezTo>
                    <a:pt x="10739" y="25366"/>
                    <a:pt x="11314" y="27009"/>
                    <a:pt x="10593" y="28403"/>
                  </a:cubicBezTo>
                  <a:cubicBezTo>
                    <a:pt x="10057" y="29436"/>
                    <a:pt x="8867" y="30192"/>
                    <a:pt x="6859" y="30776"/>
                  </a:cubicBezTo>
                  <a:lnTo>
                    <a:pt x="6645" y="30026"/>
                  </a:lnTo>
                  <a:cubicBezTo>
                    <a:pt x="8409" y="29519"/>
                    <a:pt x="9476" y="28866"/>
                    <a:pt x="9901" y="28047"/>
                  </a:cubicBezTo>
                  <a:cubicBezTo>
                    <a:pt x="10471" y="26945"/>
                    <a:pt x="9944" y="25449"/>
                    <a:pt x="9335" y="23719"/>
                  </a:cubicBezTo>
                  <a:cubicBezTo>
                    <a:pt x="8453" y="21213"/>
                    <a:pt x="3364" y="8360"/>
                    <a:pt x="405" y="922"/>
                  </a:cubicBezTo>
                  <a:cubicBezTo>
                    <a:pt x="274" y="595"/>
                    <a:pt x="201" y="400"/>
                    <a:pt x="191" y="376"/>
                  </a:cubicBezTo>
                  <a:lnTo>
                    <a:pt x="181" y="351"/>
                  </a:lnTo>
                  <a:lnTo>
                    <a:pt x="162" y="337"/>
                  </a:lnTo>
                  <a:lnTo>
                    <a:pt x="94" y="415"/>
                  </a:lnTo>
                  <a:lnTo>
                    <a:pt x="1" y="449"/>
                  </a:lnTo>
                  <a:cubicBezTo>
                    <a:pt x="11" y="473"/>
                    <a:pt x="89" y="668"/>
                    <a:pt x="220" y="1000"/>
                  </a:cubicBezTo>
                  <a:cubicBezTo>
                    <a:pt x="5319" y="13838"/>
                    <a:pt x="8492" y="21930"/>
                    <a:pt x="9145" y="23787"/>
                  </a:cubicBezTo>
                  <a:cubicBezTo>
                    <a:pt x="9735" y="25473"/>
                    <a:pt x="10251" y="26931"/>
                    <a:pt x="9720" y="27954"/>
                  </a:cubicBezTo>
                  <a:cubicBezTo>
                    <a:pt x="9311" y="28734"/>
                    <a:pt x="8258" y="29358"/>
                    <a:pt x="6493" y="29860"/>
                  </a:cubicBezTo>
                  <a:lnTo>
                    <a:pt x="6391" y="29889"/>
                  </a:lnTo>
                  <a:lnTo>
                    <a:pt x="6718" y="31025"/>
                  </a:lnTo>
                  <a:lnTo>
                    <a:pt x="6815" y="30996"/>
                  </a:lnTo>
                  <a:cubicBezTo>
                    <a:pt x="8945" y="30396"/>
                    <a:pt x="10198" y="29602"/>
                    <a:pt x="10773" y="28500"/>
                  </a:cubicBezTo>
                  <a:cubicBezTo>
                    <a:pt x="11538" y="27023"/>
                    <a:pt x="10944" y="25342"/>
                    <a:pt x="10261" y="23392"/>
                  </a:cubicBezTo>
                  <a:cubicBezTo>
                    <a:pt x="9130" y="20170"/>
                    <a:pt x="1185" y="229"/>
                    <a:pt x="1112" y="39"/>
                  </a:cubicBezTo>
                  <a:cubicBezTo>
                    <a:pt x="1107" y="25"/>
                    <a:pt x="1098" y="10"/>
                    <a:pt x="10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28" name="Google Shape;2228;p49"/>
            <p:cNvSpPr/>
            <p:nvPr/>
          </p:nvSpPr>
          <p:spPr>
            <a:xfrm rot="860262">
              <a:off x="6512566" y="2401063"/>
              <a:ext cx="85607" cy="103161"/>
            </a:xfrm>
            <a:custGeom>
              <a:avLst/>
              <a:gdLst/>
              <a:ahLst/>
              <a:cxnLst/>
              <a:rect l="l" t="t" r="r" b="b"/>
              <a:pathLst>
                <a:path w="2731" h="3291" extrusionOk="0">
                  <a:moveTo>
                    <a:pt x="1073" y="205"/>
                  </a:moveTo>
                  <a:cubicBezTo>
                    <a:pt x="1380" y="205"/>
                    <a:pt x="1663" y="395"/>
                    <a:pt x="1780" y="683"/>
                  </a:cubicBezTo>
                  <a:lnTo>
                    <a:pt x="2336" y="2028"/>
                  </a:lnTo>
                  <a:cubicBezTo>
                    <a:pt x="2496" y="2418"/>
                    <a:pt x="2311" y="2866"/>
                    <a:pt x="1921" y="3027"/>
                  </a:cubicBezTo>
                  <a:cubicBezTo>
                    <a:pt x="1858" y="3056"/>
                    <a:pt x="1795" y="3071"/>
                    <a:pt x="1726" y="3081"/>
                  </a:cubicBezTo>
                  <a:cubicBezTo>
                    <a:pt x="1693" y="3085"/>
                    <a:pt x="1660" y="3087"/>
                    <a:pt x="1627" y="3087"/>
                  </a:cubicBezTo>
                  <a:cubicBezTo>
                    <a:pt x="1319" y="3087"/>
                    <a:pt x="1036" y="2904"/>
                    <a:pt x="917" y="2613"/>
                  </a:cubicBezTo>
                  <a:lnTo>
                    <a:pt x="357" y="1267"/>
                  </a:lnTo>
                  <a:cubicBezTo>
                    <a:pt x="225" y="946"/>
                    <a:pt x="327" y="570"/>
                    <a:pt x="605" y="361"/>
                  </a:cubicBezTo>
                  <a:cubicBezTo>
                    <a:pt x="659" y="322"/>
                    <a:pt x="717" y="288"/>
                    <a:pt x="776" y="263"/>
                  </a:cubicBezTo>
                  <a:cubicBezTo>
                    <a:pt x="868" y="224"/>
                    <a:pt x="966" y="205"/>
                    <a:pt x="1068" y="205"/>
                  </a:cubicBezTo>
                  <a:close/>
                  <a:moveTo>
                    <a:pt x="1068" y="0"/>
                  </a:moveTo>
                  <a:cubicBezTo>
                    <a:pt x="942" y="0"/>
                    <a:pt x="815" y="25"/>
                    <a:pt x="698" y="73"/>
                  </a:cubicBezTo>
                  <a:cubicBezTo>
                    <a:pt x="620" y="107"/>
                    <a:pt x="547" y="146"/>
                    <a:pt x="483" y="200"/>
                  </a:cubicBezTo>
                  <a:cubicBezTo>
                    <a:pt x="128" y="463"/>
                    <a:pt x="1" y="936"/>
                    <a:pt x="171" y="1345"/>
                  </a:cubicBezTo>
                  <a:lnTo>
                    <a:pt x="727" y="2691"/>
                  </a:lnTo>
                  <a:cubicBezTo>
                    <a:pt x="878" y="3056"/>
                    <a:pt x="1234" y="3290"/>
                    <a:pt x="1629" y="3290"/>
                  </a:cubicBezTo>
                  <a:cubicBezTo>
                    <a:pt x="1668" y="3290"/>
                    <a:pt x="1712" y="3290"/>
                    <a:pt x="1751" y="3285"/>
                  </a:cubicBezTo>
                  <a:cubicBezTo>
                    <a:pt x="1838" y="3271"/>
                    <a:pt x="1916" y="3251"/>
                    <a:pt x="1994" y="3217"/>
                  </a:cubicBezTo>
                  <a:cubicBezTo>
                    <a:pt x="2492" y="3012"/>
                    <a:pt x="2730" y="2447"/>
                    <a:pt x="2526" y="1950"/>
                  </a:cubicBezTo>
                  <a:lnTo>
                    <a:pt x="1970" y="605"/>
                  </a:lnTo>
                  <a:cubicBezTo>
                    <a:pt x="1819" y="239"/>
                    <a:pt x="1463" y="0"/>
                    <a:pt x="10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29" name="Google Shape;2229;p49"/>
            <p:cNvSpPr/>
            <p:nvPr/>
          </p:nvSpPr>
          <p:spPr>
            <a:xfrm rot="860262">
              <a:off x="6526180" y="2406856"/>
              <a:ext cx="43415" cy="93412"/>
            </a:xfrm>
            <a:custGeom>
              <a:avLst/>
              <a:gdLst/>
              <a:ahLst/>
              <a:cxnLst/>
              <a:rect l="l" t="t" r="r" b="b"/>
              <a:pathLst>
                <a:path w="1385" h="2980" extrusionOk="0">
                  <a:moveTo>
                    <a:pt x="190" y="1"/>
                  </a:moveTo>
                  <a:lnTo>
                    <a:pt x="0" y="79"/>
                  </a:lnTo>
                  <a:lnTo>
                    <a:pt x="1199" y="2979"/>
                  </a:lnTo>
                  <a:lnTo>
                    <a:pt x="1385" y="2901"/>
                  </a:lnTo>
                  <a:lnTo>
                    <a:pt x="19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30" name="Google Shape;2230;p49"/>
            <p:cNvSpPr/>
            <p:nvPr/>
          </p:nvSpPr>
          <p:spPr>
            <a:xfrm rot="860262">
              <a:off x="6861239" y="2367251"/>
              <a:ext cx="79024" cy="104854"/>
            </a:xfrm>
            <a:custGeom>
              <a:avLst/>
              <a:gdLst/>
              <a:ahLst/>
              <a:cxnLst/>
              <a:rect l="l" t="t" r="r" b="b"/>
              <a:pathLst>
                <a:path w="2521" h="3345" extrusionOk="0">
                  <a:moveTo>
                    <a:pt x="1083" y="201"/>
                  </a:moveTo>
                  <a:cubicBezTo>
                    <a:pt x="1429" y="201"/>
                    <a:pt x="1731" y="435"/>
                    <a:pt x="1819" y="766"/>
                  </a:cubicBezTo>
                  <a:lnTo>
                    <a:pt x="2213" y="2165"/>
                  </a:lnTo>
                  <a:cubicBezTo>
                    <a:pt x="2306" y="2501"/>
                    <a:pt x="2160" y="2857"/>
                    <a:pt x="1858" y="3033"/>
                  </a:cubicBezTo>
                  <a:cubicBezTo>
                    <a:pt x="1804" y="3067"/>
                    <a:pt x="1741" y="3096"/>
                    <a:pt x="1677" y="3111"/>
                  </a:cubicBezTo>
                  <a:cubicBezTo>
                    <a:pt x="1609" y="3130"/>
                    <a:pt x="1541" y="3140"/>
                    <a:pt x="1472" y="3140"/>
                  </a:cubicBezTo>
                  <a:cubicBezTo>
                    <a:pt x="1126" y="3140"/>
                    <a:pt x="824" y="2911"/>
                    <a:pt x="732" y="2574"/>
                  </a:cubicBezTo>
                  <a:lnTo>
                    <a:pt x="342" y="1176"/>
                  </a:lnTo>
                  <a:cubicBezTo>
                    <a:pt x="230" y="766"/>
                    <a:pt x="468" y="342"/>
                    <a:pt x="873" y="230"/>
                  </a:cubicBezTo>
                  <a:cubicBezTo>
                    <a:pt x="936" y="210"/>
                    <a:pt x="1005" y="201"/>
                    <a:pt x="1068" y="201"/>
                  </a:cubicBezTo>
                  <a:close/>
                  <a:moveTo>
                    <a:pt x="1085" y="1"/>
                  </a:moveTo>
                  <a:cubicBezTo>
                    <a:pt x="1077" y="1"/>
                    <a:pt x="1070" y="1"/>
                    <a:pt x="1063" y="1"/>
                  </a:cubicBezTo>
                  <a:cubicBezTo>
                    <a:pt x="980" y="1"/>
                    <a:pt x="897" y="11"/>
                    <a:pt x="819" y="35"/>
                  </a:cubicBezTo>
                  <a:cubicBezTo>
                    <a:pt x="303" y="181"/>
                    <a:pt x="0" y="712"/>
                    <a:pt x="142" y="1234"/>
                  </a:cubicBezTo>
                  <a:lnTo>
                    <a:pt x="532" y="2633"/>
                  </a:lnTo>
                  <a:cubicBezTo>
                    <a:pt x="649" y="3052"/>
                    <a:pt x="1034" y="3345"/>
                    <a:pt x="1472" y="3345"/>
                  </a:cubicBezTo>
                  <a:cubicBezTo>
                    <a:pt x="1560" y="3345"/>
                    <a:pt x="1648" y="3335"/>
                    <a:pt x="1731" y="3310"/>
                  </a:cubicBezTo>
                  <a:cubicBezTo>
                    <a:pt x="1814" y="3286"/>
                    <a:pt x="1887" y="3252"/>
                    <a:pt x="1960" y="3208"/>
                  </a:cubicBezTo>
                  <a:cubicBezTo>
                    <a:pt x="2340" y="2989"/>
                    <a:pt x="2520" y="2535"/>
                    <a:pt x="2408" y="2111"/>
                  </a:cubicBezTo>
                  <a:lnTo>
                    <a:pt x="2014" y="712"/>
                  </a:lnTo>
                  <a:cubicBezTo>
                    <a:pt x="1898" y="291"/>
                    <a:pt x="1519" y="1"/>
                    <a:pt x="10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31" name="Google Shape;2231;p49"/>
            <p:cNvSpPr/>
            <p:nvPr/>
          </p:nvSpPr>
          <p:spPr>
            <a:xfrm rot="860262">
              <a:off x="6891856" y="2371528"/>
              <a:ext cx="32569" cy="96453"/>
            </a:xfrm>
            <a:custGeom>
              <a:avLst/>
              <a:gdLst/>
              <a:ahLst/>
              <a:cxnLst/>
              <a:rect l="l" t="t" r="r" b="b"/>
              <a:pathLst>
                <a:path w="1039" h="3077" extrusionOk="0">
                  <a:moveTo>
                    <a:pt x="195" y="1"/>
                  </a:moveTo>
                  <a:lnTo>
                    <a:pt x="0" y="54"/>
                  </a:lnTo>
                  <a:lnTo>
                    <a:pt x="844" y="3077"/>
                  </a:lnTo>
                  <a:lnTo>
                    <a:pt x="1039" y="3023"/>
                  </a:lnTo>
                  <a:lnTo>
                    <a:pt x="19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32" name="Google Shape;2232;p49"/>
            <p:cNvSpPr/>
            <p:nvPr/>
          </p:nvSpPr>
          <p:spPr>
            <a:xfrm rot="860262">
              <a:off x="6616056" y="555752"/>
              <a:ext cx="48461" cy="187075"/>
            </a:xfrm>
            <a:custGeom>
              <a:avLst/>
              <a:gdLst/>
              <a:ahLst/>
              <a:cxnLst/>
              <a:rect l="l" t="t" r="r" b="b"/>
              <a:pathLst>
                <a:path w="1546" h="5968" extrusionOk="0">
                  <a:moveTo>
                    <a:pt x="366" y="1"/>
                  </a:moveTo>
                  <a:lnTo>
                    <a:pt x="346" y="25"/>
                  </a:lnTo>
                  <a:lnTo>
                    <a:pt x="342" y="55"/>
                  </a:lnTo>
                  <a:cubicBezTo>
                    <a:pt x="0" y="2116"/>
                    <a:pt x="1297" y="5811"/>
                    <a:pt x="1355" y="5967"/>
                  </a:cubicBezTo>
                  <a:lnTo>
                    <a:pt x="1545" y="5894"/>
                  </a:lnTo>
                  <a:cubicBezTo>
                    <a:pt x="1531" y="5855"/>
                    <a:pt x="210" y="2092"/>
                    <a:pt x="541" y="84"/>
                  </a:cubicBezTo>
                  <a:lnTo>
                    <a:pt x="537" y="84"/>
                  </a:lnTo>
                  <a:lnTo>
                    <a:pt x="546" y="64"/>
                  </a:lnTo>
                  <a:lnTo>
                    <a:pt x="434" y="64"/>
                  </a:lnTo>
                  <a:lnTo>
                    <a:pt x="36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33" name="Google Shape;2233;p49"/>
            <p:cNvSpPr/>
            <p:nvPr/>
          </p:nvSpPr>
          <p:spPr>
            <a:xfrm rot="860262">
              <a:off x="7387435" y="410898"/>
              <a:ext cx="144569" cy="151466"/>
            </a:xfrm>
            <a:custGeom>
              <a:avLst/>
              <a:gdLst/>
              <a:ahLst/>
              <a:cxnLst/>
              <a:rect l="l" t="t" r="r" b="b"/>
              <a:pathLst>
                <a:path w="4612" h="4832" extrusionOk="0">
                  <a:moveTo>
                    <a:pt x="84" y="1"/>
                  </a:moveTo>
                  <a:lnTo>
                    <a:pt x="1" y="191"/>
                  </a:lnTo>
                  <a:cubicBezTo>
                    <a:pt x="84" y="225"/>
                    <a:pt x="166" y="264"/>
                    <a:pt x="244" y="303"/>
                  </a:cubicBezTo>
                  <a:cubicBezTo>
                    <a:pt x="2594" y="1502"/>
                    <a:pt x="4417" y="4797"/>
                    <a:pt x="4436" y="4831"/>
                  </a:cubicBezTo>
                  <a:lnTo>
                    <a:pt x="4612" y="4734"/>
                  </a:lnTo>
                  <a:cubicBezTo>
                    <a:pt x="4592" y="4700"/>
                    <a:pt x="2740" y="1346"/>
                    <a:pt x="337" y="123"/>
                  </a:cubicBezTo>
                  <a:cubicBezTo>
                    <a:pt x="254" y="79"/>
                    <a:pt x="166" y="40"/>
                    <a:pt x="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34" name="Google Shape;2234;p49"/>
            <p:cNvSpPr/>
            <p:nvPr/>
          </p:nvSpPr>
          <p:spPr>
            <a:xfrm rot="860262">
              <a:off x="7136748" y="254821"/>
              <a:ext cx="128050" cy="120589"/>
            </a:xfrm>
            <a:custGeom>
              <a:avLst/>
              <a:gdLst/>
              <a:ahLst/>
              <a:cxnLst/>
              <a:rect l="l" t="t" r="r" b="b"/>
              <a:pathLst>
                <a:path w="4085" h="3847" extrusionOk="0">
                  <a:moveTo>
                    <a:pt x="2018" y="415"/>
                  </a:moveTo>
                  <a:cubicBezTo>
                    <a:pt x="2847" y="415"/>
                    <a:pt x="3520" y="1087"/>
                    <a:pt x="3520" y="1921"/>
                  </a:cubicBezTo>
                  <a:cubicBezTo>
                    <a:pt x="3523" y="2828"/>
                    <a:pt x="2780" y="3432"/>
                    <a:pt x="2004" y="3432"/>
                  </a:cubicBezTo>
                  <a:cubicBezTo>
                    <a:pt x="1635" y="3432"/>
                    <a:pt x="1258" y="3295"/>
                    <a:pt x="951" y="2988"/>
                  </a:cubicBezTo>
                  <a:cubicBezTo>
                    <a:pt x="0" y="2038"/>
                    <a:pt x="673" y="415"/>
                    <a:pt x="2013" y="415"/>
                  </a:cubicBezTo>
                  <a:close/>
                  <a:moveTo>
                    <a:pt x="2013" y="1"/>
                  </a:moveTo>
                  <a:cubicBezTo>
                    <a:pt x="1767" y="1"/>
                    <a:pt x="1519" y="48"/>
                    <a:pt x="1282" y="147"/>
                  </a:cubicBezTo>
                  <a:cubicBezTo>
                    <a:pt x="561" y="444"/>
                    <a:pt x="93" y="1146"/>
                    <a:pt x="93" y="1921"/>
                  </a:cubicBezTo>
                  <a:cubicBezTo>
                    <a:pt x="93" y="2983"/>
                    <a:pt x="951" y="3841"/>
                    <a:pt x="2013" y="3846"/>
                  </a:cubicBezTo>
                  <a:cubicBezTo>
                    <a:pt x="2793" y="3846"/>
                    <a:pt x="3490" y="3378"/>
                    <a:pt x="3788" y="2657"/>
                  </a:cubicBezTo>
                  <a:cubicBezTo>
                    <a:pt x="4085" y="1940"/>
                    <a:pt x="3924" y="1116"/>
                    <a:pt x="3373" y="566"/>
                  </a:cubicBezTo>
                  <a:cubicBezTo>
                    <a:pt x="3004" y="197"/>
                    <a:pt x="2513" y="1"/>
                    <a:pt x="201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35" name="Google Shape;2235;p49"/>
            <p:cNvSpPr/>
            <p:nvPr/>
          </p:nvSpPr>
          <p:spPr>
            <a:xfrm rot="860262">
              <a:off x="7152418" y="269560"/>
              <a:ext cx="110496" cy="94635"/>
            </a:xfrm>
            <a:custGeom>
              <a:avLst/>
              <a:gdLst/>
              <a:ahLst/>
              <a:cxnLst/>
              <a:rect l="l" t="t" r="r" b="b"/>
              <a:pathLst>
                <a:path w="3525" h="3019" extrusionOk="0">
                  <a:moveTo>
                    <a:pt x="1511" y="1"/>
                  </a:moveTo>
                  <a:cubicBezTo>
                    <a:pt x="678" y="1"/>
                    <a:pt x="0" y="673"/>
                    <a:pt x="0" y="1507"/>
                  </a:cubicBezTo>
                  <a:cubicBezTo>
                    <a:pt x="0" y="2414"/>
                    <a:pt x="745" y="3018"/>
                    <a:pt x="1520" y="3018"/>
                  </a:cubicBezTo>
                  <a:cubicBezTo>
                    <a:pt x="1890" y="3018"/>
                    <a:pt x="2267" y="2881"/>
                    <a:pt x="2574" y="2574"/>
                  </a:cubicBezTo>
                  <a:cubicBezTo>
                    <a:pt x="3524" y="1624"/>
                    <a:pt x="2852" y="1"/>
                    <a:pt x="15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36" name="Google Shape;2236;p49"/>
            <p:cNvSpPr/>
            <p:nvPr/>
          </p:nvSpPr>
          <p:spPr>
            <a:xfrm rot="860262">
              <a:off x="7012924" y="502583"/>
              <a:ext cx="269704" cy="33039"/>
            </a:xfrm>
            <a:custGeom>
              <a:avLst/>
              <a:gdLst/>
              <a:ahLst/>
              <a:cxnLst/>
              <a:rect l="l" t="t" r="r" b="b"/>
              <a:pathLst>
                <a:path w="8604" h="1054" extrusionOk="0">
                  <a:moveTo>
                    <a:pt x="0" y="1"/>
                  </a:moveTo>
                  <a:lnTo>
                    <a:pt x="0" y="1054"/>
                  </a:lnTo>
                  <a:lnTo>
                    <a:pt x="8603" y="1054"/>
                  </a:lnTo>
                  <a:lnTo>
                    <a:pt x="860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37" name="Google Shape;2237;p49"/>
            <p:cNvSpPr/>
            <p:nvPr/>
          </p:nvSpPr>
          <p:spPr>
            <a:xfrm rot="860262">
              <a:off x="7028589" y="444055"/>
              <a:ext cx="269704" cy="27522"/>
            </a:xfrm>
            <a:custGeom>
              <a:avLst/>
              <a:gdLst/>
              <a:ahLst/>
              <a:cxnLst/>
              <a:rect l="l" t="t" r="r" b="b"/>
              <a:pathLst>
                <a:path w="8604" h="878" extrusionOk="0">
                  <a:moveTo>
                    <a:pt x="0" y="1"/>
                  </a:moveTo>
                  <a:lnTo>
                    <a:pt x="0" y="878"/>
                  </a:lnTo>
                  <a:lnTo>
                    <a:pt x="8603" y="878"/>
                  </a:lnTo>
                  <a:lnTo>
                    <a:pt x="860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38" name="Google Shape;2238;p49"/>
            <p:cNvSpPr/>
            <p:nvPr/>
          </p:nvSpPr>
          <p:spPr>
            <a:xfrm rot="860262">
              <a:off x="7006284" y="534755"/>
              <a:ext cx="269704" cy="20657"/>
            </a:xfrm>
            <a:custGeom>
              <a:avLst/>
              <a:gdLst/>
              <a:ahLst/>
              <a:cxnLst/>
              <a:rect l="l" t="t" r="r" b="b"/>
              <a:pathLst>
                <a:path w="8604" h="659" extrusionOk="0">
                  <a:moveTo>
                    <a:pt x="0" y="1"/>
                  </a:moveTo>
                  <a:lnTo>
                    <a:pt x="0" y="659"/>
                  </a:lnTo>
                  <a:lnTo>
                    <a:pt x="8603" y="659"/>
                  </a:lnTo>
                  <a:lnTo>
                    <a:pt x="860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39" name="Google Shape;2239;p49"/>
            <p:cNvSpPr/>
            <p:nvPr/>
          </p:nvSpPr>
          <p:spPr>
            <a:xfrm rot="860262">
              <a:off x="7021098" y="470603"/>
              <a:ext cx="269704" cy="33039"/>
            </a:xfrm>
            <a:custGeom>
              <a:avLst/>
              <a:gdLst/>
              <a:ahLst/>
              <a:cxnLst/>
              <a:rect l="l" t="t" r="r" b="b"/>
              <a:pathLst>
                <a:path w="8604" h="1054" extrusionOk="0">
                  <a:moveTo>
                    <a:pt x="0" y="1"/>
                  </a:moveTo>
                  <a:lnTo>
                    <a:pt x="0" y="1054"/>
                  </a:lnTo>
                  <a:lnTo>
                    <a:pt x="8603" y="1054"/>
                  </a:lnTo>
                  <a:lnTo>
                    <a:pt x="860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40" name="Google Shape;2240;p49"/>
            <p:cNvSpPr/>
            <p:nvPr/>
          </p:nvSpPr>
          <p:spPr>
            <a:xfrm rot="860262">
              <a:off x="6683146" y="214244"/>
              <a:ext cx="955437" cy="507309"/>
            </a:xfrm>
            <a:custGeom>
              <a:avLst/>
              <a:gdLst/>
              <a:ahLst/>
              <a:cxnLst/>
              <a:rect l="l" t="t" r="r" b="b"/>
              <a:pathLst>
                <a:path w="30480" h="16184" extrusionOk="0">
                  <a:moveTo>
                    <a:pt x="15242" y="1131"/>
                  </a:moveTo>
                  <a:cubicBezTo>
                    <a:pt x="15490" y="1131"/>
                    <a:pt x="15740" y="1179"/>
                    <a:pt x="15978" y="1278"/>
                  </a:cubicBezTo>
                  <a:cubicBezTo>
                    <a:pt x="16695" y="1575"/>
                    <a:pt x="17163" y="2272"/>
                    <a:pt x="17163" y="3052"/>
                  </a:cubicBezTo>
                  <a:cubicBezTo>
                    <a:pt x="17163" y="4109"/>
                    <a:pt x="16300" y="4972"/>
                    <a:pt x="15242" y="4972"/>
                  </a:cubicBezTo>
                  <a:cubicBezTo>
                    <a:pt x="14467" y="4972"/>
                    <a:pt x="13765" y="4504"/>
                    <a:pt x="13468" y="3788"/>
                  </a:cubicBezTo>
                  <a:cubicBezTo>
                    <a:pt x="13171" y="3071"/>
                    <a:pt x="13332" y="2243"/>
                    <a:pt x="13882" y="1692"/>
                  </a:cubicBezTo>
                  <a:cubicBezTo>
                    <a:pt x="14251" y="1327"/>
                    <a:pt x="14742" y="1131"/>
                    <a:pt x="15242" y="1131"/>
                  </a:cubicBezTo>
                  <a:close/>
                  <a:moveTo>
                    <a:pt x="19541" y="7322"/>
                  </a:moveTo>
                  <a:lnTo>
                    <a:pt x="19541" y="10963"/>
                  </a:lnTo>
                  <a:lnTo>
                    <a:pt x="10943" y="10963"/>
                  </a:lnTo>
                  <a:lnTo>
                    <a:pt x="10943" y="7322"/>
                  </a:lnTo>
                  <a:close/>
                  <a:moveTo>
                    <a:pt x="15242" y="0"/>
                  </a:moveTo>
                  <a:cubicBezTo>
                    <a:pt x="14204" y="0"/>
                    <a:pt x="12747" y="834"/>
                    <a:pt x="12332" y="2910"/>
                  </a:cubicBezTo>
                  <a:cubicBezTo>
                    <a:pt x="11918" y="4987"/>
                    <a:pt x="10353" y="6444"/>
                    <a:pt x="8584" y="6859"/>
                  </a:cubicBezTo>
                  <a:lnTo>
                    <a:pt x="8584" y="10119"/>
                  </a:lnTo>
                  <a:cubicBezTo>
                    <a:pt x="8189" y="10207"/>
                    <a:pt x="7799" y="10295"/>
                    <a:pt x="7404" y="10378"/>
                  </a:cubicBezTo>
                  <a:cubicBezTo>
                    <a:pt x="7234" y="10417"/>
                    <a:pt x="7058" y="10456"/>
                    <a:pt x="6888" y="10490"/>
                  </a:cubicBezTo>
                  <a:cubicBezTo>
                    <a:pt x="6274" y="10626"/>
                    <a:pt x="5659" y="10753"/>
                    <a:pt x="5050" y="10880"/>
                  </a:cubicBezTo>
                  <a:cubicBezTo>
                    <a:pt x="4183" y="11060"/>
                    <a:pt x="3266" y="11148"/>
                    <a:pt x="2438" y="11445"/>
                  </a:cubicBezTo>
                  <a:cubicBezTo>
                    <a:pt x="1970" y="11611"/>
                    <a:pt x="1589" y="11806"/>
                    <a:pt x="1253" y="12176"/>
                  </a:cubicBezTo>
                  <a:cubicBezTo>
                    <a:pt x="1219" y="12215"/>
                    <a:pt x="1185" y="12259"/>
                    <a:pt x="1151" y="12293"/>
                  </a:cubicBezTo>
                  <a:cubicBezTo>
                    <a:pt x="922" y="12581"/>
                    <a:pt x="722" y="12893"/>
                    <a:pt x="561" y="13224"/>
                  </a:cubicBezTo>
                  <a:cubicBezTo>
                    <a:pt x="249" y="13853"/>
                    <a:pt x="0" y="14589"/>
                    <a:pt x="0" y="15296"/>
                  </a:cubicBezTo>
                  <a:cubicBezTo>
                    <a:pt x="0" y="16054"/>
                    <a:pt x="250" y="16181"/>
                    <a:pt x="1293" y="16181"/>
                  </a:cubicBezTo>
                  <a:cubicBezTo>
                    <a:pt x="1818" y="16181"/>
                    <a:pt x="2546" y="16149"/>
                    <a:pt x="3544" y="16149"/>
                  </a:cubicBezTo>
                  <a:cubicBezTo>
                    <a:pt x="6522" y="16149"/>
                    <a:pt x="15242" y="16183"/>
                    <a:pt x="15242" y="16183"/>
                  </a:cubicBezTo>
                  <a:cubicBezTo>
                    <a:pt x="15242" y="16183"/>
                    <a:pt x="23957" y="16149"/>
                    <a:pt x="26936" y="16149"/>
                  </a:cubicBezTo>
                  <a:cubicBezTo>
                    <a:pt x="27926" y="16149"/>
                    <a:pt x="28649" y="16180"/>
                    <a:pt x="29173" y="16180"/>
                  </a:cubicBezTo>
                  <a:cubicBezTo>
                    <a:pt x="30227" y="16180"/>
                    <a:pt x="30479" y="16054"/>
                    <a:pt x="30479" y="15296"/>
                  </a:cubicBezTo>
                  <a:cubicBezTo>
                    <a:pt x="30479" y="14584"/>
                    <a:pt x="30231" y="13853"/>
                    <a:pt x="29919" y="13224"/>
                  </a:cubicBezTo>
                  <a:cubicBezTo>
                    <a:pt x="29758" y="12893"/>
                    <a:pt x="29563" y="12581"/>
                    <a:pt x="29329" y="12293"/>
                  </a:cubicBezTo>
                  <a:cubicBezTo>
                    <a:pt x="29295" y="12259"/>
                    <a:pt x="29261" y="12215"/>
                    <a:pt x="29227" y="12176"/>
                  </a:cubicBezTo>
                  <a:cubicBezTo>
                    <a:pt x="28895" y="11811"/>
                    <a:pt x="28510" y="11611"/>
                    <a:pt x="28042" y="11445"/>
                  </a:cubicBezTo>
                  <a:cubicBezTo>
                    <a:pt x="27730" y="11338"/>
                    <a:pt x="27408" y="11245"/>
                    <a:pt x="27082" y="11182"/>
                  </a:cubicBezTo>
                  <a:cubicBezTo>
                    <a:pt x="26536" y="11065"/>
                    <a:pt x="25971" y="10987"/>
                    <a:pt x="25429" y="10880"/>
                  </a:cubicBezTo>
                  <a:cubicBezTo>
                    <a:pt x="24645" y="10719"/>
                    <a:pt x="23860" y="10548"/>
                    <a:pt x="23075" y="10378"/>
                  </a:cubicBezTo>
                  <a:cubicBezTo>
                    <a:pt x="22685" y="10295"/>
                    <a:pt x="22290" y="10207"/>
                    <a:pt x="21901" y="10119"/>
                  </a:cubicBezTo>
                  <a:lnTo>
                    <a:pt x="21901" y="6859"/>
                  </a:lnTo>
                  <a:cubicBezTo>
                    <a:pt x="20126" y="6444"/>
                    <a:pt x="18567" y="4987"/>
                    <a:pt x="18147" y="2910"/>
                  </a:cubicBezTo>
                  <a:cubicBezTo>
                    <a:pt x="17733" y="829"/>
                    <a:pt x="16280" y="0"/>
                    <a:pt x="1524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41" name="Google Shape;2241;p49"/>
            <p:cNvSpPr/>
            <p:nvPr/>
          </p:nvSpPr>
          <p:spPr>
            <a:xfrm rot="860262">
              <a:off x="6687456" y="151515"/>
              <a:ext cx="481010" cy="513547"/>
            </a:xfrm>
            <a:custGeom>
              <a:avLst/>
              <a:gdLst/>
              <a:ahLst/>
              <a:cxnLst/>
              <a:rect l="l" t="t" r="r" b="b"/>
              <a:pathLst>
                <a:path w="15345" h="16383" extrusionOk="0">
                  <a:moveTo>
                    <a:pt x="15339" y="0"/>
                  </a:moveTo>
                  <a:cubicBezTo>
                    <a:pt x="14179" y="0"/>
                    <a:pt x="12746" y="936"/>
                    <a:pt x="12332" y="2993"/>
                  </a:cubicBezTo>
                  <a:cubicBezTo>
                    <a:pt x="11952" y="4913"/>
                    <a:pt x="10509" y="6429"/>
                    <a:pt x="8662" y="6863"/>
                  </a:cubicBezTo>
                  <a:lnTo>
                    <a:pt x="8584" y="6878"/>
                  </a:lnTo>
                  <a:lnTo>
                    <a:pt x="8584" y="10139"/>
                  </a:lnTo>
                  <a:cubicBezTo>
                    <a:pt x="8218" y="10217"/>
                    <a:pt x="7853" y="10299"/>
                    <a:pt x="7487" y="10377"/>
                  </a:cubicBezTo>
                  <a:lnTo>
                    <a:pt x="6965" y="10490"/>
                  </a:lnTo>
                  <a:cubicBezTo>
                    <a:pt x="6351" y="10626"/>
                    <a:pt x="5742" y="10753"/>
                    <a:pt x="5128" y="10879"/>
                  </a:cubicBezTo>
                  <a:cubicBezTo>
                    <a:pt x="4869" y="10933"/>
                    <a:pt x="4606" y="10977"/>
                    <a:pt x="4338" y="11021"/>
                  </a:cubicBezTo>
                  <a:cubicBezTo>
                    <a:pt x="3724" y="11128"/>
                    <a:pt x="3090" y="11240"/>
                    <a:pt x="2505" y="11450"/>
                  </a:cubicBezTo>
                  <a:cubicBezTo>
                    <a:pt x="2091" y="11596"/>
                    <a:pt x="1657" y="11791"/>
                    <a:pt x="1277" y="12210"/>
                  </a:cubicBezTo>
                  <a:cubicBezTo>
                    <a:pt x="1243" y="12249"/>
                    <a:pt x="1209" y="12293"/>
                    <a:pt x="1175" y="12332"/>
                  </a:cubicBezTo>
                  <a:cubicBezTo>
                    <a:pt x="936" y="12624"/>
                    <a:pt x="736" y="12946"/>
                    <a:pt x="570" y="13282"/>
                  </a:cubicBezTo>
                  <a:cubicBezTo>
                    <a:pt x="195" y="14053"/>
                    <a:pt x="0" y="14764"/>
                    <a:pt x="0" y="15398"/>
                  </a:cubicBezTo>
                  <a:cubicBezTo>
                    <a:pt x="0" y="15773"/>
                    <a:pt x="63" y="15993"/>
                    <a:pt x="215" y="16139"/>
                  </a:cubicBezTo>
                  <a:cubicBezTo>
                    <a:pt x="419" y="16339"/>
                    <a:pt x="760" y="16383"/>
                    <a:pt x="1399" y="16383"/>
                  </a:cubicBezTo>
                  <a:cubicBezTo>
                    <a:pt x="1623" y="16383"/>
                    <a:pt x="1882" y="16378"/>
                    <a:pt x="2184" y="16373"/>
                  </a:cubicBezTo>
                  <a:cubicBezTo>
                    <a:pt x="2603" y="16363"/>
                    <a:pt x="3076" y="16353"/>
                    <a:pt x="3651" y="16353"/>
                  </a:cubicBezTo>
                  <a:cubicBezTo>
                    <a:pt x="6595" y="16353"/>
                    <a:pt x="15257" y="16383"/>
                    <a:pt x="15344" y="16383"/>
                  </a:cubicBezTo>
                  <a:lnTo>
                    <a:pt x="15344" y="16178"/>
                  </a:lnTo>
                  <a:cubicBezTo>
                    <a:pt x="15257" y="16178"/>
                    <a:pt x="6595" y="16149"/>
                    <a:pt x="3651" y="16149"/>
                  </a:cubicBezTo>
                  <a:cubicBezTo>
                    <a:pt x="3071" y="16149"/>
                    <a:pt x="2579" y="16158"/>
                    <a:pt x="2179" y="16168"/>
                  </a:cubicBezTo>
                  <a:cubicBezTo>
                    <a:pt x="1893" y="16173"/>
                    <a:pt x="1642" y="16178"/>
                    <a:pt x="1424" y="16178"/>
                  </a:cubicBezTo>
                  <a:cubicBezTo>
                    <a:pt x="855" y="16178"/>
                    <a:pt x="511" y="16144"/>
                    <a:pt x="356" y="15993"/>
                  </a:cubicBezTo>
                  <a:cubicBezTo>
                    <a:pt x="249" y="15885"/>
                    <a:pt x="205" y="15710"/>
                    <a:pt x="205" y="15398"/>
                  </a:cubicBezTo>
                  <a:cubicBezTo>
                    <a:pt x="205" y="14794"/>
                    <a:pt x="390" y="14111"/>
                    <a:pt x="756" y="13375"/>
                  </a:cubicBezTo>
                  <a:cubicBezTo>
                    <a:pt x="912" y="13049"/>
                    <a:pt x="1102" y="12746"/>
                    <a:pt x="1331" y="12464"/>
                  </a:cubicBezTo>
                  <a:cubicBezTo>
                    <a:pt x="1360" y="12425"/>
                    <a:pt x="1394" y="12386"/>
                    <a:pt x="1428" y="12347"/>
                  </a:cubicBezTo>
                  <a:cubicBezTo>
                    <a:pt x="1779" y="11962"/>
                    <a:pt x="2184" y="11781"/>
                    <a:pt x="2574" y="11640"/>
                  </a:cubicBezTo>
                  <a:cubicBezTo>
                    <a:pt x="3144" y="11435"/>
                    <a:pt x="3768" y="11328"/>
                    <a:pt x="4372" y="11226"/>
                  </a:cubicBezTo>
                  <a:cubicBezTo>
                    <a:pt x="4635" y="11182"/>
                    <a:pt x="4908" y="11133"/>
                    <a:pt x="5172" y="11079"/>
                  </a:cubicBezTo>
                  <a:cubicBezTo>
                    <a:pt x="5781" y="10953"/>
                    <a:pt x="6400" y="10826"/>
                    <a:pt x="7009" y="10694"/>
                  </a:cubicBezTo>
                  <a:lnTo>
                    <a:pt x="7526" y="10582"/>
                  </a:lnTo>
                  <a:cubicBezTo>
                    <a:pt x="7921" y="10494"/>
                    <a:pt x="8316" y="10412"/>
                    <a:pt x="8706" y="10324"/>
                  </a:cubicBezTo>
                  <a:lnTo>
                    <a:pt x="8783" y="10304"/>
                  </a:lnTo>
                  <a:lnTo>
                    <a:pt x="8783" y="7039"/>
                  </a:lnTo>
                  <a:cubicBezTo>
                    <a:pt x="10675" y="6566"/>
                    <a:pt x="12142" y="5001"/>
                    <a:pt x="12532" y="3032"/>
                  </a:cubicBezTo>
                  <a:cubicBezTo>
                    <a:pt x="12922" y="1087"/>
                    <a:pt x="14262" y="205"/>
                    <a:pt x="15339" y="205"/>
                  </a:cubicBezTo>
                  <a:lnTo>
                    <a:pt x="1533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42" name="Google Shape;2242;p49"/>
            <p:cNvSpPr/>
            <p:nvPr/>
          </p:nvSpPr>
          <p:spPr>
            <a:xfrm rot="860262">
              <a:off x="7153451" y="270642"/>
              <a:ext cx="481166" cy="513547"/>
            </a:xfrm>
            <a:custGeom>
              <a:avLst/>
              <a:gdLst/>
              <a:ahLst/>
              <a:cxnLst/>
              <a:rect l="l" t="t" r="r" b="b"/>
              <a:pathLst>
                <a:path w="15350" h="16383" extrusionOk="0">
                  <a:moveTo>
                    <a:pt x="5" y="0"/>
                  </a:moveTo>
                  <a:lnTo>
                    <a:pt x="5" y="210"/>
                  </a:lnTo>
                  <a:cubicBezTo>
                    <a:pt x="1087" y="210"/>
                    <a:pt x="2428" y="1092"/>
                    <a:pt x="2818" y="3037"/>
                  </a:cubicBezTo>
                  <a:cubicBezTo>
                    <a:pt x="3208" y="5006"/>
                    <a:pt x="4675" y="6571"/>
                    <a:pt x="6561" y="7043"/>
                  </a:cubicBezTo>
                  <a:lnTo>
                    <a:pt x="6561" y="10304"/>
                  </a:lnTo>
                  <a:lnTo>
                    <a:pt x="6644" y="10324"/>
                  </a:lnTo>
                  <a:cubicBezTo>
                    <a:pt x="6966" y="10392"/>
                    <a:pt x="7287" y="10465"/>
                    <a:pt x="7609" y="10533"/>
                  </a:cubicBezTo>
                  <a:lnTo>
                    <a:pt x="7819" y="10582"/>
                  </a:lnTo>
                  <a:cubicBezTo>
                    <a:pt x="8667" y="10767"/>
                    <a:pt x="9437" y="10928"/>
                    <a:pt x="10178" y="11079"/>
                  </a:cubicBezTo>
                  <a:cubicBezTo>
                    <a:pt x="10441" y="11133"/>
                    <a:pt x="10709" y="11182"/>
                    <a:pt x="10977" y="11226"/>
                  </a:cubicBezTo>
                  <a:cubicBezTo>
                    <a:pt x="11255" y="11274"/>
                    <a:pt x="11547" y="11323"/>
                    <a:pt x="11830" y="11382"/>
                  </a:cubicBezTo>
                  <a:cubicBezTo>
                    <a:pt x="12147" y="11445"/>
                    <a:pt x="12464" y="11533"/>
                    <a:pt x="12776" y="11640"/>
                  </a:cubicBezTo>
                  <a:cubicBezTo>
                    <a:pt x="13166" y="11781"/>
                    <a:pt x="13570" y="11962"/>
                    <a:pt x="13916" y="12347"/>
                  </a:cubicBezTo>
                  <a:cubicBezTo>
                    <a:pt x="13950" y="12386"/>
                    <a:pt x="13985" y="12425"/>
                    <a:pt x="14014" y="12464"/>
                  </a:cubicBezTo>
                  <a:cubicBezTo>
                    <a:pt x="14243" y="12746"/>
                    <a:pt x="14433" y="13049"/>
                    <a:pt x="14594" y="13375"/>
                  </a:cubicBezTo>
                  <a:cubicBezTo>
                    <a:pt x="14959" y="14116"/>
                    <a:pt x="15140" y="14794"/>
                    <a:pt x="15140" y="15398"/>
                  </a:cubicBezTo>
                  <a:cubicBezTo>
                    <a:pt x="15140" y="15710"/>
                    <a:pt x="15096" y="15885"/>
                    <a:pt x="14989" y="15993"/>
                  </a:cubicBezTo>
                  <a:cubicBezTo>
                    <a:pt x="14834" y="16143"/>
                    <a:pt x="14496" y="16181"/>
                    <a:pt x="13932" y="16181"/>
                  </a:cubicBezTo>
                  <a:cubicBezTo>
                    <a:pt x="13712" y="16181"/>
                    <a:pt x="13457" y="16175"/>
                    <a:pt x="13166" y="16168"/>
                  </a:cubicBezTo>
                  <a:cubicBezTo>
                    <a:pt x="12771" y="16158"/>
                    <a:pt x="12274" y="16149"/>
                    <a:pt x="11698" y="16149"/>
                  </a:cubicBezTo>
                  <a:cubicBezTo>
                    <a:pt x="8750" y="16149"/>
                    <a:pt x="88" y="16178"/>
                    <a:pt x="0" y="16178"/>
                  </a:cubicBezTo>
                  <a:lnTo>
                    <a:pt x="0" y="16383"/>
                  </a:lnTo>
                  <a:cubicBezTo>
                    <a:pt x="88" y="16383"/>
                    <a:pt x="8750" y="16353"/>
                    <a:pt x="11694" y="16353"/>
                  </a:cubicBezTo>
                  <a:cubicBezTo>
                    <a:pt x="12269" y="16353"/>
                    <a:pt x="12742" y="16363"/>
                    <a:pt x="13161" y="16373"/>
                  </a:cubicBezTo>
                  <a:cubicBezTo>
                    <a:pt x="13458" y="16378"/>
                    <a:pt x="13721" y="16383"/>
                    <a:pt x="13941" y="16383"/>
                  </a:cubicBezTo>
                  <a:cubicBezTo>
                    <a:pt x="14579" y="16383"/>
                    <a:pt x="14925" y="16339"/>
                    <a:pt x="15140" y="16139"/>
                  </a:cubicBezTo>
                  <a:cubicBezTo>
                    <a:pt x="15291" y="15993"/>
                    <a:pt x="15349" y="15773"/>
                    <a:pt x="15349" y="15403"/>
                  </a:cubicBezTo>
                  <a:cubicBezTo>
                    <a:pt x="15349" y="14764"/>
                    <a:pt x="15159" y="14053"/>
                    <a:pt x="14779" y="13287"/>
                  </a:cubicBezTo>
                  <a:cubicBezTo>
                    <a:pt x="14613" y="12946"/>
                    <a:pt x="14413" y="12629"/>
                    <a:pt x="14175" y="12332"/>
                  </a:cubicBezTo>
                  <a:cubicBezTo>
                    <a:pt x="14141" y="12293"/>
                    <a:pt x="14106" y="12254"/>
                    <a:pt x="14072" y="12210"/>
                  </a:cubicBezTo>
                  <a:cubicBezTo>
                    <a:pt x="13697" y="11796"/>
                    <a:pt x="13263" y="11601"/>
                    <a:pt x="12849" y="11450"/>
                  </a:cubicBezTo>
                  <a:cubicBezTo>
                    <a:pt x="12527" y="11338"/>
                    <a:pt x="12205" y="11250"/>
                    <a:pt x="11874" y="11182"/>
                  </a:cubicBezTo>
                  <a:cubicBezTo>
                    <a:pt x="11586" y="11123"/>
                    <a:pt x="11294" y="11074"/>
                    <a:pt x="11011" y="11026"/>
                  </a:cubicBezTo>
                  <a:cubicBezTo>
                    <a:pt x="10743" y="10982"/>
                    <a:pt x="10480" y="10933"/>
                    <a:pt x="10217" y="10879"/>
                  </a:cubicBezTo>
                  <a:cubicBezTo>
                    <a:pt x="9481" y="10728"/>
                    <a:pt x="8711" y="10563"/>
                    <a:pt x="7862" y="10382"/>
                  </a:cubicBezTo>
                  <a:lnTo>
                    <a:pt x="7653" y="10334"/>
                  </a:lnTo>
                  <a:cubicBezTo>
                    <a:pt x="7356" y="10270"/>
                    <a:pt x="7063" y="10207"/>
                    <a:pt x="6766" y="10139"/>
                  </a:cubicBezTo>
                  <a:lnTo>
                    <a:pt x="6766" y="6878"/>
                  </a:lnTo>
                  <a:lnTo>
                    <a:pt x="6688" y="6863"/>
                  </a:lnTo>
                  <a:cubicBezTo>
                    <a:pt x="4845" y="6429"/>
                    <a:pt x="3398" y="4908"/>
                    <a:pt x="3017" y="2993"/>
                  </a:cubicBezTo>
                  <a:cubicBezTo>
                    <a:pt x="2603" y="936"/>
                    <a:pt x="1165" y="0"/>
                    <a:pt x="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43" name="Google Shape;2243;p49"/>
            <p:cNvSpPr/>
            <p:nvPr/>
          </p:nvSpPr>
          <p:spPr>
            <a:xfrm rot="860262">
              <a:off x="7123847" y="249769"/>
              <a:ext cx="139836" cy="127047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2437" y="207"/>
                  </a:moveTo>
                  <a:cubicBezTo>
                    <a:pt x="3441" y="207"/>
                    <a:pt x="4255" y="1021"/>
                    <a:pt x="4255" y="2025"/>
                  </a:cubicBezTo>
                  <a:cubicBezTo>
                    <a:pt x="4255" y="2761"/>
                    <a:pt x="3812" y="3424"/>
                    <a:pt x="3129" y="3706"/>
                  </a:cubicBezTo>
                  <a:cubicBezTo>
                    <a:pt x="2905" y="3800"/>
                    <a:pt x="2669" y="3846"/>
                    <a:pt x="2434" y="3846"/>
                  </a:cubicBezTo>
                  <a:cubicBezTo>
                    <a:pt x="1961" y="3846"/>
                    <a:pt x="1494" y="3660"/>
                    <a:pt x="1146" y="3312"/>
                  </a:cubicBezTo>
                  <a:cubicBezTo>
                    <a:pt x="0" y="2166"/>
                    <a:pt x="814" y="207"/>
                    <a:pt x="2437" y="207"/>
                  </a:cubicBezTo>
                  <a:close/>
                  <a:moveTo>
                    <a:pt x="2438" y="0"/>
                  </a:moveTo>
                  <a:cubicBezTo>
                    <a:pt x="1909" y="0"/>
                    <a:pt x="1388" y="207"/>
                    <a:pt x="999" y="597"/>
                  </a:cubicBezTo>
                  <a:cubicBezTo>
                    <a:pt x="424" y="1177"/>
                    <a:pt x="249" y="2044"/>
                    <a:pt x="566" y="2800"/>
                  </a:cubicBezTo>
                  <a:cubicBezTo>
                    <a:pt x="877" y="3560"/>
                    <a:pt x="1618" y="4052"/>
                    <a:pt x="2437" y="4052"/>
                  </a:cubicBezTo>
                  <a:cubicBezTo>
                    <a:pt x="3553" y="4048"/>
                    <a:pt x="4460" y="3141"/>
                    <a:pt x="4460" y="2025"/>
                  </a:cubicBezTo>
                  <a:cubicBezTo>
                    <a:pt x="4460" y="1206"/>
                    <a:pt x="3963" y="470"/>
                    <a:pt x="3207" y="153"/>
                  </a:cubicBezTo>
                  <a:cubicBezTo>
                    <a:pt x="2959" y="50"/>
                    <a:pt x="2697" y="0"/>
                    <a:pt x="24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44" name="Google Shape;2244;p49"/>
            <p:cNvSpPr/>
            <p:nvPr/>
          </p:nvSpPr>
          <p:spPr>
            <a:xfrm rot="860262">
              <a:off x="7132925" y="262252"/>
              <a:ext cx="117831" cy="100935"/>
            </a:xfrm>
            <a:custGeom>
              <a:avLst/>
              <a:gdLst/>
              <a:ahLst/>
              <a:cxnLst/>
              <a:rect l="l" t="t" r="r" b="b"/>
              <a:pathLst>
                <a:path w="3759" h="3220" extrusionOk="0">
                  <a:moveTo>
                    <a:pt x="2150" y="207"/>
                  </a:moveTo>
                  <a:cubicBezTo>
                    <a:pt x="2925" y="207"/>
                    <a:pt x="3549" y="836"/>
                    <a:pt x="3554" y="1611"/>
                  </a:cubicBezTo>
                  <a:cubicBezTo>
                    <a:pt x="3557" y="2456"/>
                    <a:pt x="2863" y="3019"/>
                    <a:pt x="2139" y="3019"/>
                  </a:cubicBezTo>
                  <a:cubicBezTo>
                    <a:pt x="1794" y="3019"/>
                    <a:pt x="1442" y="2891"/>
                    <a:pt x="1156" y="2605"/>
                  </a:cubicBezTo>
                  <a:cubicBezTo>
                    <a:pt x="274" y="1723"/>
                    <a:pt x="898" y="207"/>
                    <a:pt x="2150" y="207"/>
                  </a:cubicBezTo>
                  <a:close/>
                  <a:moveTo>
                    <a:pt x="2141" y="0"/>
                  </a:moveTo>
                  <a:cubicBezTo>
                    <a:pt x="1746" y="0"/>
                    <a:pt x="1343" y="147"/>
                    <a:pt x="1015" y="475"/>
                  </a:cubicBezTo>
                  <a:cubicBezTo>
                    <a:pt x="1" y="1489"/>
                    <a:pt x="717" y="3219"/>
                    <a:pt x="2150" y="3219"/>
                  </a:cubicBezTo>
                  <a:cubicBezTo>
                    <a:pt x="3037" y="3219"/>
                    <a:pt x="3759" y="2498"/>
                    <a:pt x="3759" y="1611"/>
                  </a:cubicBezTo>
                  <a:cubicBezTo>
                    <a:pt x="3759" y="641"/>
                    <a:pt x="2967" y="0"/>
                    <a:pt x="21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45" name="Google Shape;2245;p49"/>
            <p:cNvSpPr/>
            <p:nvPr/>
          </p:nvSpPr>
          <p:spPr>
            <a:xfrm rot="860262">
              <a:off x="7099747" y="726954"/>
              <a:ext cx="364433" cy="6457"/>
            </a:xfrm>
            <a:custGeom>
              <a:avLst/>
              <a:gdLst/>
              <a:ahLst/>
              <a:cxnLst/>
              <a:rect l="l" t="t" r="r" b="b"/>
              <a:pathLst>
                <a:path w="11626" h="206" extrusionOk="0">
                  <a:moveTo>
                    <a:pt x="0" y="1"/>
                  </a:moveTo>
                  <a:lnTo>
                    <a:pt x="0" y="206"/>
                  </a:lnTo>
                  <a:lnTo>
                    <a:pt x="2447" y="206"/>
                  </a:lnTo>
                  <a:lnTo>
                    <a:pt x="2447" y="1"/>
                  </a:lnTo>
                  <a:close/>
                  <a:moveTo>
                    <a:pt x="3266" y="1"/>
                  </a:moveTo>
                  <a:lnTo>
                    <a:pt x="3266" y="206"/>
                  </a:lnTo>
                  <a:lnTo>
                    <a:pt x="3875" y="206"/>
                  </a:lnTo>
                  <a:lnTo>
                    <a:pt x="3875" y="1"/>
                  </a:lnTo>
                  <a:close/>
                  <a:moveTo>
                    <a:pt x="6322" y="1"/>
                  </a:moveTo>
                  <a:lnTo>
                    <a:pt x="6322" y="206"/>
                  </a:lnTo>
                  <a:lnTo>
                    <a:pt x="7136" y="206"/>
                  </a:lnTo>
                  <a:lnTo>
                    <a:pt x="7136" y="1"/>
                  </a:lnTo>
                  <a:close/>
                  <a:moveTo>
                    <a:pt x="7750" y="1"/>
                  </a:moveTo>
                  <a:lnTo>
                    <a:pt x="7750" y="206"/>
                  </a:lnTo>
                  <a:lnTo>
                    <a:pt x="10197" y="206"/>
                  </a:lnTo>
                  <a:lnTo>
                    <a:pt x="10202" y="1"/>
                  </a:lnTo>
                  <a:close/>
                  <a:moveTo>
                    <a:pt x="11016" y="1"/>
                  </a:moveTo>
                  <a:lnTo>
                    <a:pt x="11016" y="206"/>
                  </a:lnTo>
                  <a:lnTo>
                    <a:pt x="11625" y="206"/>
                  </a:lnTo>
                  <a:lnTo>
                    <a:pt x="1162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46" name="Google Shape;2246;p49"/>
            <p:cNvSpPr/>
            <p:nvPr/>
          </p:nvSpPr>
          <p:spPr>
            <a:xfrm rot="860262">
              <a:off x="7014784" y="439523"/>
              <a:ext cx="275973" cy="120589"/>
            </a:xfrm>
            <a:custGeom>
              <a:avLst/>
              <a:gdLst/>
              <a:ahLst/>
              <a:cxnLst/>
              <a:rect l="l" t="t" r="r" b="b"/>
              <a:pathLst>
                <a:path w="8804" h="3847" extrusionOk="0">
                  <a:moveTo>
                    <a:pt x="8599" y="205"/>
                  </a:moveTo>
                  <a:lnTo>
                    <a:pt x="8599" y="3646"/>
                  </a:lnTo>
                  <a:lnTo>
                    <a:pt x="201" y="3646"/>
                  </a:lnTo>
                  <a:lnTo>
                    <a:pt x="201" y="205"/>
                  </a:lnTo>
                  <a:close/>
                  <a:moveTo>
                    <a:pt x="1" y="0"/>
                  </a:moveTo>
                  <a:lnTo>
                    <a:pt x="1" y="3846"/>
                  </a:lnTo>
                  <a:lnTo>
                    <a:pt x="8804" y="3846"/>
                  </a:lnTo>
                  <a:lnTo>
                    <a:pt x="880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47" name="Google Shape;2247;p49"/>
            <p:cNvSpPr/>
            <p:nvPr/>
          </p:nvSpPr>
          <p:spPr>
            <a:xfrm rot="860262">
              <a:off x="7025336" y="467939"/>
              <a:ext cx="269547" cy="6457"/>
            </a:xfrm>
            <a:custGeom>
              <a:avLst/>
              <a:gdLst/>
              <a:ahLst/>
              <a:cxnLst/>
              <a:rect l="l" t="t" r="r" b="b"/>
              <a:pathLst>
                <a:path w="8599" h="206" extrusionOk="0">
                  <a:moveTo>
                    <a:pt x="0" y="1"/>
                  </a:moveTo>
                  <a:lnTo>
                    <a:pt x="0" y="205"/>
                  </a:lnTo>
                  <a:lnTo>
                    <a:pt x="8598" y="205"/>
                  </a:lnTo>
                  <a:lnTo>
                    <a:pt x="85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48" name="Google Shape;2248;p49"/>
            <p:cNvSpPr/>
            <p:nvPr/>
          </p:nvSpPr>
          <p:spPr>
            <a:xfrm rot="860262">
              <a:off x="7017162" y="499919"/>
              <a:ext cx="269547" cy="6457"/>
            </a:xfrm>
            <a:custGeom>
              <a:avLst/>
              <a:gdLst/>
              <a:ahLst/>
              <a:cxnLst/>
              <a:rect l="l" t="t" r="r" b="b"/>
              <a:pathLst>
                <a:path w="8599" h="206" extrusionOk="0">
                  <a:moveTo>
                    <a:pt x="0" y="0"/>
                  </a:moveTo>
                  <a:lnTo>
                    <a:pt x="0" y="205"/>
                  </a:lnTo>
                  <a:lnTo>
                    <a:pt x="8598" y="205"/>
                  </a:lnTo>
                  <a:lnTo>
                    <a:pt x="859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49" name="Google Shape;2249;p49"/>
            <p:cNvSpPr/>
            <p:nvPr/>
          </p:nvSpPr>
          <p:spPr>
            <a:xfrm rot="860262">
              <a:off x="7008988" y="531898"/>
              <a:ext cx="269547" cy="6457"/>
            </a:xfrm>
            <a:custGeom>
              <a:avLst/>
              <a:gdLst/>
              <a:ahLst/>
              <a:cxnLst/>
              <a:rect l="l" t="t" r="r" b="b"/>
              <a:pathLst>
                <a:path w="8599" h="206" extrusionOk="0">
                  <a:moveTo>
                    <a:pt x="0" y="0"/>
                  </a:moveTo>
                  <a:lnTo>
                    <a:pt x="0" y="205"/>
                  </a:lnTo>
                  <a:lnTo>
                    <a:pt x="8598" y="205"/>
                  </a:lnTo>
                  <a:lnTo>
                    <a:pt x="859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8">
          <a:extLst>
            <a:ext uri="{FF2B5EF4-FFF2-40B4-BE49-F238E27FC236}">
              <a16:creationId xmlns:a16="http://schemas.microsoft.com/office/drawing/2014/main" id="{270D7FFC-07E1-5ABB-36A9-FE490E7F61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9" name="Google Shape;2029;p49">
            <a:extLst>
              <a:ext uri="{FF2B5EF4-FFF2-40B4-BE49-F238E27FC236}">
                <a16:creationId xmlns:a16="http://schemas.microsoft.com/office/drawing/2014/main" id="{C8F00507-D8AF-63AA-8CD4-E70614C3962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68550" y="65075"/>
            <a:ext cx="7728361" cy="104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2900" dirty="0"/>
              <a:t>SYNERGY </a:t>
            </a:r>
            <a:r>
              <a:rPr lang="en" sz="2900" dirty="0">
                <a:solidFill>
                  <a:schemeClr val="dk2"/>
                </a:solidFill>
              </a:rPr>
              <a:t>GATEWAY </a:t>
            </a:r>
            <a:br>
              <a:rPr lang="en" sz="2900" dirty="0">
                <a:solidFill>
                  <a:schemeClr val="dk2"/>
                </a:solidFill>
              </a:rPr>
            </a:br>
            <a:r>
              <a:rPr lang="en-US" sz="1600" dirty="0">
                <a:solidFill>
                  <a:schemeClr val="accent1">
                    <a:lumMod val="75000"/>
                  </a:schemeClr>
                </a:solidFill>
                <a:latin typeface="Armata" panose="020B0604020202020204" charset="0"/>
              </a:rPr>
              <a:t>Uploading Documents</a:t>
            </a:r>
            <a:br>
              <a:rPr lang="en-US" sz="3200" dirty="0"/>
            </a:br>
            <a:br>
              <a:rPr lang="en" sz="2900" dirty="0">
                <a:solidFill>
                  <a:schemeClr val="dk2"/>
                </a:solidFill>
              </a:rPr>
            </a:br>
            <a:r>
              <a:rPr lang="en" sz="1400" b="0" dirty="0">
                <a:solidFill>
                  <a:schemeClr val="accent1">
                    <a:lumMod val="75000"/>
                  </a:schemeClr>
                </a:solidFill>
                <a:latin typeface="Armata" panose="020B0604020202020204" charset="0"/>
              </a:rPr>
              <a:t>Student User Guide and Guidebook is available to view on the NARs at Trent U Blackboard site. </a:t>
            </a:r>
            <a:br>
              <a:rPr lang="en" sz="1400" dirty="0">
                <a:solidFill>
                  <a:schemeClr val="accent1">
                    <a:lumMod val="75000"/>
                  </a:schemeClr>
                </a:solidFill>
                <a:latin typeface="Armata" panose="020B0604020202020204" charset="0"/>
              </a:rPr>
            </a:br>
            <a:br>
              <a:rPr lang="en" sz="1400" dirty="0">
                <a:solidFill>
                  <a:schemeClr val="accent1">
                    <a:lumMod val="75000"/>
                  </a:schemeClr>
                </a:solidFill>
                <a:latin typeface="Armata" panose="020B0604020202020204" charset="0"/>
              </a:rPr>
            </a:br>
            <a:r>
              <a:rPr lang="en-US" sz="1400" b="0" dirty="0">
                <a:solidFill>
                  <a:schemeClr val="accent1">
                    <a:lumMod val="75000"/>
                  </a:schemeClr>
                </a:solidFill>
                <a:latin typeface="Armata" panose="020B0604020202020204" charset="0"/>
              </a:rPr>
              <a:t>Helpful how-to videos are available in the Video Library on Synergy.</a:t>
            </a:r>
            <a:endParaRPr sz="1400" dirty="0">
              <a:solidFill>
                <a:schemeClr val="accent1">
                  <a:lumMod val="75000"/>
                </a:schemeClr>
              </a:solidFill>
              <a:latin typeface="Armata" panose="020B0604020202020204" charset="0"/>
            </a:endParaRPr>
          </a:p>
        </p:txBody>
      </p:sp>
      <p:grpSp>
        <p:nvGrpSpPr>
          <p:cNvPr id="2031" name="Google Shape;2031;p49">
            <a:extLst>
              <a:ext uri="{FF2B5EF4-FFF2-40B4-BE49-F238E27FC236}">
                <a16:creationId xmlns:a16="http://schemas.microsoft.com/office/drawing/2014/main" id="{E7617E21-127F-1E10-F426-ADEAC3D77631}"/>
              </a:ext>
            </a:extLst>
          </p:cNvPr>
          <p:cNvGrpSpPr/>
          <p:nvPr/>
        </p:nvGrpSpPr>
        <p:grpSpPr>
          <a:xfrm>
            <a:off x="8013242" y="1709268"/>
            <a:ext cx="502368" cy="313612"/>
            <a:chOff x="8068696" y="916317"/>
            <a:chExt cx="317452" cy="198175"/>
          </a:xfrm>
        </p:grpSpPr>
        <p:sp>
          <p:nvSpPr>
            <p:cNvPr id="2032" name="Google Shape;2032;p49">
              <a:extLst>
                <a:ext uri="{FF2B5EF4-FFF2-40B4-BE49-F238E27FC236}">
                  <a16:creationId xmlns:a16="http://schemas.microsoft.com/office/drawing/2014/main" id="{AB6427E9-C88F-0EB2-CEAA-628C6C3FF903}"/>
                </a:ext>
              </a:extLst>
            </p:cNvPr>
            <p:cNvSpPr/>
            <p:nvPr/>
          </p:nvSpPr>
          <p:spPr>
            <a:xfrm rot="860262">
              <a:off x="8087475" y="937160"/>
              <a:ext cx="152970" cy="99525"/>
            </a:xfrm>
            <a:custGeom>
              <a:avLst/>
              <a:gdLst/>
              <a:ahLst/>
              <a:cxnLst/>
              <a:rect l="l" t="t" r="r" b="b"/>
              <a:pathLst>
                <a:path w="4880" h="3175" extrusionOk="0">
                  <a:moveTo>
                    <a:pt x="1362" y="1"/>
                  </a:moveTo>
                  <a:cubicBezTo>
                    <a:pt x="789" y="1"/>
                    <a:pt x="275" y="398"/>
                    <a:pt x="147" y="981"/>
                  </a:cubicBezTo>
                  <a:cubicBezTo>
                    <a:pt x="1" y="1668"/>
                    <a:pt x="444" y="2346"/>
                    <a:pt x="1136" y="2477"/>
                  </a:cubicBezTo>
                  <a:lnTo>
                    <a:pt x="4349" y="3174"/>
                  </a:lnTo>
                  <a:lnTo>
                    <a:pt x="4880" y="737"/>
                  </a:lnTo>
                  <a:lnTo>
                    <a:pt x="1673" y="40"/>
                  </a:lnTo>
                  <a:cubicBezTo>
                    <a:pt x="1568" y="14"/>
                    <a:pt x="1464" y="1"/>
                    <a:pt x="136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33" name="Google Shape;2033;p49">
              <a:extLst>
                <a:ext uri="{FF2B5EF4-FFF2-40B4-BE49-F238E27FC236}">
                  <a16:creationId xmlns:a16="http://schemas.microsoft.com/office/drawing/2014/main" id="{92AE0E41-C4AA-CB29-40F3-B7333F569556}"/>
                </a:ext>
              </a:extLst>
            </p:cNvPr>
            <p:cNvSpPr/>
            <p:nvPr/>
          </p:nvSpPr>
          <p:spPr>
            <a:xfrm rot="860262">
              <a:off x="8213787" y="992984"/>
              <a:ext cx="150525" cy="99963"/>
            </a:xfrm>
            <a:custGeom>
              <a:avLst/>
              <a:gdLst/>
              <a:ahLst/>
              <a:cxnLst/>
              <a:rect l="l" t="t" r="r" b="b"/>
              <a:pathLst>
                <a:path w="4802" h="3189" extrusionOk="0">
                  <a:moveTo>
                    <a:pt x="532" y="0"/>
                  </a:moveTo>
                  <a:lnTo>
                    <a:pt x="1" y="2442"/>
                  </a:lnTo>
                  <a:lnTo>
                    <a:pt x="3296" y="3159"/>
                  </a:lnTo>
                  <a:cubicBezTo>
                    <a:pt x="3383" y="3178"/>
                    <a:pt x="3472" y="3188"/>
                    <a:pt x="3561" y="3188"/>
                  </a:cubicBezTo>
                  <a:cubicBezTo>
                    <a:pt x="3650" y="3188"/>
                    <a:pt x="3739" y="3178"/>
                    <a:pt x="3827" y="3159"/>
                  </a:cubicBezTo>
                  <a:lnTo>
                    <a:pt x="3827" y="3154"/>
                  </a:lnTo>
                  <a:cubicBezTo>
                    <a:pt x="4397" y="3027"/>
                    <a:pt x="4802" y="2520"/>
                    <a:pt x="4802" y="1935"/>
                  </a:cubicBezTo>
                  <a:cubicBezTo>
                    <a:pt x="4802" y="1350"/>
                    <a:pt x="4397" y="844"/>
                    <a:pt x="3827" y="717"/>
                  </a:cubicBezTo>
                  <a:lnTo>
                    <a:pt x="53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34" name="Google Shape;2034;p49">
              <a:extLst>
                <a:ext uri="{FF2B5EF4-FFF2-40B4-BE49-F238E27FC236}">
                  <a16:creationId xmlns:a16="http://schemas.microsoft.com/office/drawing/2014/main" id="{22BC809E-DB38-9F9E-1CB3-453473950A36}"/>
                </a:ext>
              </a:extLst>
            </p:cNvPr>
            <p:cNvSpPr/>
            <p:nvPr/>
          </p:nvSpPr>
          <p:spPr>
            <a:xfrm rot="860262">
              <a:off x="8080110" y="950784"/>
              <a:ext cx="294624" cy="129241"/>
            </a:xfrm>
            <a:custGeom>
              <a:avLst/>
              <a:gdLst/>
              <a:ahLst/>
              <a:cxnLst/>
              <a:rect l="l" t="t" r="r" b="b"/>
              <a:pathLst>
                <a:path w="9399" h="4123" extrusionOk="0">
                  <a:moveTo>
                    <a:pt x="1450" y="200"/>
                  </a:moveTo>
                  <a:cubicBezTo>
                    <a:pt x="1539" y="200"/>
                    <a:pt x="1630" y="211"/>
                    <a:pt x="1721" y="233"/>
                  </a:cubicBezTo>
                  <a:lnTo>
                    <a:pt x="8223" y="1651"/>
                  </a:lnTo>
                  <a:cubicBezTo>
                    <a:pt x="8750" y="1763"/>
                    <a:pt x="9125" y="2231"/>
                    <a:pt x="9125" y="2767"/>
                  </a:cubicBezTo>
                  <a:cubicBezTo>
                    <a:pt x="9125" y="3308"/>
                    <a:pt x="8750" y="3776"/>
                    <a:pt x="8223" y="3888"/>
                  </a:cubicBezTo>
                  <a:cubicBezTo>
                    <a:pt x="8143" y="3906"/>
                    <a:pt x="8061" y="3914"/>
                    <a:pt x="7980" y="3914"/>
                  </a:cubicBezTo>
                  <a:cubicBezTo>
                    <a:pt x="7898" y="3914"/>
                    <a:pt x="7816" y="3906"/>
                    <a:pt x="7736" y="3888"/>
                  </a:cubicBezTo>
                  <a:lnTo>
                    <a:pt x="4441" y="3172"/>
                  </a:lnTo>
                  <a:lnTo>
                    <a:pt x="1234" y="2470"/>
                  </a:lnTo>
                  <a:cubicBezTo>
                    <a:pt x="605" y="2348"/>
                    <a:pt x="196" y="1729"/>
                    <a:pt x="332" y="1100"/>
                  </a:cubicBezTo>
                  <a:cubicBezTo>
                    <a:pt x="449" y="563"/>
                    <a:pt x="925" y="200"/>
                    <a:pt x="1450" y="200"/>
                  </a:cubicBezTo>
                  <a:close/>
                  <a:moveTo>
                    <a:pt x="1475" y="1"/>
                  </a:moveTo>
                  <a:cubicBezTo>
                    <a:pt x="855" y="1"/>
                    <a:pt x="297" y="433"/>
                    <a:pt x="161" y="1061"/>
                  </a:cubicBezTo>
                  <a:cubicBezTo>
                    <a:pt x="1" y="1793"/>
                    <a:pt x="464" y="2509"/>
                    <a:pt x="1190" y="2670"/>
                  </a:cubicBezTo>
                  <a:lnTo>
                    <a:pt x="7692" y="4088"/>
                  </a:lnTo>
                  <a:cubicBezTo>
                    <a:pt x="7790" y="4108"/>
                    <a:pt x="7887" y="4122"/>
                    <a:pt x="7985" y="4122"/>
                  </a:cubicBezTo>
                  <a:cubicBezTo>
                    <a:pt x="8672" y="4122"/>
                    <a:pt x="9252" y="3601"/>
                    <a:pt x="9325" y="2914"/>
                  </a:cubicBezTo>
                  <a:cubicBezTo>
                    <a:pt x="9398" y="2226"/>
                    <a:pt x="8945" y="1598"/>
                    <a:pt x="8267" y="1451"/>
                  </a:cubicBezTo>
                  <a:lnTo>
                    <a:pt x="1765" y="33"/>
                  </a:lnTo>
                  <a:cubicBezTo>
                    <a:pt x="1668" y="11"/>
                    <a:pt x="1570" y="1"/>
                    <a:pt x="14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35" name="Google Shape;2035;p49">
              <a:extLst>
                <a:ext uri="{FF2B5EF4-FFF2-40B4-BE49-F238E27FC236}">
                  <a16:creationId xmlns:a16="http://schemas.microsoft.com/office/drawing/2014/main" id="{591F91D6-9A19-4644-1DB9-CF520DD72406}"/>
                </a:ext>
              </a:extLst>
            </p:cNvPr>
            <p:cNvSpPr/>
            <p:nvPr/>
          </p:nvSpPr>
          <p:spPr>
            <a:xfrm rot="860262">
              <a:off x="8215727" y="976172"/>
              <a:ext cx="22946" cy="77802"/>
            </a:xfrm>
            <a:custGeom>
              <a:avLst/>
              <a:gdLst/>
              <a:ahLst/>
              <a:cxnLst/>
              <a:rect l="l" t="t" r="r" b="b"/>
              <a:pathLst>
                <a:path w="732" h="2482" extrusionOk="0">
                  <a:moveTo>
                    <a:pt x="536" y="1"/>
                  </a:moveTo>
                  <a:lnTo>
                    <a:pt x="0" y="2438"/>
                  </a:lnTo>
                  <a:lnTo>
                    <a:pt x="200" y="2482"/>
                  </a:lnTo>
                  <a:lnTo>
                    <a:pt x="731" y="45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04E40F-CA3A-EB7B-D530-BC4558E795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6455" y="2254561"/>
            <a:ext cx="7330456" cy="2616600"/>
          </a:xfrm>
        </p:spPr>
        <p:txBody>
          <a:bodyPr/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dirty="0">
                <a:solidFill>
                  <a:srgbClr val="1874A4"/>
                </a:solidFill>
                <a:latin typeface="Armata" panose="020B0604020202020204" charset="0"/>
                <a:cs typeface="Open Sans" panose="020B0606030504020204" pitchFamily="34" charset="0"/>
                <a:hlinkClick r:id="rId3"/>
              </a:rPr>
              <a:t>WHERE_TO_UPLOAD_YOUR_DO</a:t>
            </a:r>
            <a:r>
              <a:rPr lang="en-US" altLang="en-US" i="1" dirty="0">
                <a:solidFill>
                  <a:srgbClr val="1874A4"/>
                </a:solidFill>
                <a:latin typeface="Armata" panose="020B0604020202020204" charset="0"/>
                <a:cs typeface="Open Sans" panose="020B0606030504020204" pitchFamily="34" charset="0"/>
                <a:hlinkClick r:id="rId3"/>
              </a:rPr>
              <a:t>CU</a:t>
            </a:r>
            <a:r>
              <a:rPr lang="en-US" altLang="en-US" dirty="0">
                <a:solidFill>
                  <a:srgbClr val="1874A4"/>
                </a:solidFill>
                <a:latin typeface="Armata" panose="020B0604020202020204" charset="0"/>
                <a:cs typeface="Open Sans" panose="020B0606030504020204" pitchFamily="34" charset="0"/>
                <a:hlinkClick r:id="rId3"/>
              </a:rPr>
              <a:t>MENTS_IN_VERIFIED_FIRST_YEAR_STUDENTS.pdf</a:t>
            </a:r>
            <a:r>
              <a:rPr lang="en-US" altLang="en-US" dirty="0">
                <a:solidFill>
                  <a:srgbClr val="555555"/>
                </a:solidFill>
                <a:latin typeface="Armata" panose="020B0604020202020204" charset="0"/>
                <a:cs typeface="Open Sans" panose="020B0606030504020204" pitchFamily="34" charset="0"/>
              </a:rPr>
              <a:t> </a:t>
            </a:r>
            <a:r>
              <a:rPr lang="en-US" altLang="en-US" dirty="0">
                <a:solidFill>
                  <a:srgbClr val="1874A4"/>
                </a:solidFill>
                <a:latin typeface="Armata" panose="020B0604020202020204" charset="0"/>
                <a:cs typeface="Open Sans" panose="020B0606030504020204" pitchFamily="34" charset="0"/>
              </a:rPr>
              <a:t>  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endParaRPr lang="en-US" altLang="en-US" dirty="0">
              <a:solidFill>
                <a:srgbClr val="1874A4"/>
              </a:solidFill>
              <a:latin typeface="Armata" panose="020B0604020202020204" charset="0"/>
              <a:cs typeface="Open Sans" panose="020B0606030504020204" pitchFamily="34" charset="0"/>
              <a:hlinkClick r:id="rId4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dirty="0">
                <a:solidFill>
                  <a:srgbClr val="1874A4"/>
                </a:solidFill>
                <a:latin typeface="Armata" panose="020B0604020202020204" charset="0"/>
                <a:cs typeface="Open Sans" panose="020B0606030504020204" pitchFamily="34" charset="0"/>
                <a:hlinkClick r:id="rId4"/>
              </a:rPr>
              <a:t>Visual_How_To_Upload_Documents.pdf</a:t>
            </a:r>
            <a:r>
              <a:rPr lang="en-US" altLang="en-US" dirty="0">
                <a:solidFill>
                  <a:srgbClr val="555555"/>
                </a:solidFill>
                <a:latin typeface="Armata" panose="020B0604020202020204" charset="0"/>
                <a:cs typeface="Open Sans" panose="020B0606030504020204" pitchFamily="34" charset="0"/>
              </a:rPr>
              <a:t> </a:t>
            </a:r>
            <a:r>
              <a:rPr lang="en-US" altLang="en-US" dirty="0">
                <a:solidFill>
                  <a:srgbClr val="1874A4"/>
                </a:solidFill>
                <a:latin typeface="Armata" panose="020B0604020202020204" charset="0"/>
                <a:cs typeface="Open Sans" panose="020B0606030504020204" pitchFamily="34" charset="0"/>
              </a:rPr>
              <a:t> </a:t>
            </a:r>
            <a:endParaRPr lang="en-US" altLang="en-US" dirty="0">
              <a:solidFill>
                <a:srgbClr val="1874A4"/>
              </a:solidFill>
              <a:latin typeface="Armata" panose="020B0604020202020204" charset="0"/>
              <a:cs typeface="Open Sans" panose="020B0606030504020204" pitchFamily="34" charset="0"/>
              <a:hlinkClick r:id="rId5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endParaRPr lang="en-US" altLang="en-US" dirty="0">
              <a:solidFill>
                <a:srgbClr val="1874A4"/>
              </a:solidFill>
              <a:latin typeface="Armata" panose="020B0604020202020204" charset="0"/>
              <a:cs typeface="Open Sans" panose="020B0606030504020204" pitchFamily="34" charset="0"/>
              <a:hlinkClick r:id="rId5"/>
            </a:endParaRP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dirty="0">
                <a:solidFill>
                  <a:srgbClr val="1874A4"/>
                </a:solidFill>
                <a:latin typeface="Armata" panose="020B0604020202020204" charset="0"/>
                <a:cs typeface="Open Sans" panose="020B0606030504020204" pitchFamily="34" charset="0"/>
                <a:hlinkClick r:id="rId5"/>
              </a:rPr>
              <a:t>ERV_Quick_Guide.pdf</a:t>
            </a:r>
            <a:r>
              <a:rPr lang="en-US" altLang="en-US" dirty="0">
                <a:solidFill>
                  <a:srgbClr val="555555"/>
                </a:solidFill>
                <a:latin typeface="Armata" panose="020B0604020202020204" charset="0"/>
                <a:cs typeface="Open Sans" panose="020B0606030504020204" pitchFamily="34" charset="0"/>
              </a:rPr>
              <a:t> </a:t>
            </a:r>
            <a:r>
              <a:rPr lang="en-US" altLang="en-US" dirty="0">
                <a:solidFill>
                  <a:srgbClr val="1874A4"/>
                </a:solidFill>
                <a:latin typeface="Armata" panose="020B0604020202020204" charset="0"/>
                <a:cs typeface="Open Sans" panose="020B0606030504020204" pitchFamily="34" charset="0"/>
              </a:rPr>
              <a:t> </a:t>
            </a:r>
            <a:endParaRPr lang="en-US" altLang="en-US" dirty="0">
              <a:solidFill>
                <a:srgbClr val="555555"/>
              </a:solidFill>
              <a:latin typeface="Armata" panose="020B060402020202020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7993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" name="Google Shape;1167;p37"/>
          <p:cNvSpPr txBox="1">
            <a:spLocks noGrp="1"/>
          </p:cNvSpPr>
          <p:nvPr>
            <p:ph type="title"/>
          </p:nvPr>
        </p:nvSpPr>
        <p:spPr>
          <a:xfrm>
            <a:off x="2079891" y="6077"/>
            <a:ext cx="4974900" cy="202801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WHAT ARE NARs?</a:t>
            </a:r>
            <a:endParaRPr dirty="0"/>
          </a:p>
        </p:txBody>
      </p:sp>
      <p:sp>
        <p:nvSpPr>
          <p:cNvPr id="1168" name="Google Shape;1168;p37"/>
          <p:cNvSpPr txBox="1">
            <a:spLocks noGrp="1"/>
          </p:cNvSpPr>
          <p:nvPr>
            <p:ph type="subTitle" idx="1"/>
          </p:nvPr>
        </p:nvSpPr>
        <p:spPr>
          <a:xfrm>
            <a:off x="1518225" y="1445832"/>
            <a:ext cx="5717252" cy="313796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114300" indent="0" algn="l"/>
            <a:r>
              <a:rPr lang="en" sz="1400" dirty="0"/>
              <a:t>Non-Academic Requirements (NARs) are documents required for your clinical placements.</a:t>
            </a:r>
          </a:p>
          <a:p>
            <a:pPr marL="114300" indent="0" algn="l"/>
            <a:endParaRPr sz="1400" dirty="0"/>
          </a:p>
          <a:p>
            <a:pPr marL="114300" lvl="0" indent="0" algn="l" rtl="0">
              <a:spcBef>
                <a:spcPts val="0"/>
              </a:spcBef>
              <a:spcAft>
                <a:spcPts val="0"/>
              </a:spcAft>
              <a:buSzPts val="1800"/>
            </a:pPr>
            <a:r>
              <a:rPr lang="en" sz="1400" dirty="0"/>
              <a:t>NARs include: </a:t>
            </a:r>
          </a:p>
          <a:p>
            <a:pPr lvl="1" indent="-342900" algn="l">
              <a:buSzPts val="1800"/>
              <a:buFont typeface="Arial" panose="020B0604020202020204" pitchFamily="34" charset="0"/>
              <a:buChar char="•"/>
            </a:pPr>
            <a:r>
              <a:rPr lang="en" dirty="0"/>
              <a:t>Criminal Record Check with Vulnerable Sector Screening</a:t>
            </a:r>
          </a:p>
          <a:p>
            <a:pPr lvl="1" indent="-342900" algn="l">
              <a:buSzPts val="1800"/>
              <a:buFont typeface="Arial" panose="020B0604020202020204" pitchFamily="34" charset="0"/>
              <a:buChar char="•"/>
            </a:pPr>
            <a:r>
              <a:rPr lang="en" dirty="0"/>
              <a:t>Communicable Disease Form and serology</a:t>
            </a:r>
          </a:p>
          <a:p>
            <a:pPr lvl="1" indent="-342900" algn="l">
              <a:buSzPts val="1800"/>
              <a:buFont typeface="Arial" panose="020B0604020202020204" pitchFamily="34" charset="0"/>
              <a:buChar char="•"/>
            </a:pPr>
            <a:r>
              <a:rPr lang="en" dirty="0"/>
              <a:t>Tetanus immunization within the last 10 years</a:t>
            </a:r>
          </a:p>
          <a:p>
            <a:pPr lvl="1" indent="-342900" algn="l">
              <a:buSzPts val="1800"/>
              <a:buFont typeface="Arial" panose="020B0604020202020204" pitchFamily="34" charset="0"/>
              <a:buChar char="•"/>
            </a:pPr>
            <a:r>
              <a:rPr lang="en" dirty="0"/>
              <a:t>N95 Mask Fit</a:t>
            </a:r>
          </a:p>
          <a:p>
            <a:pPr lvl="1" indent="-342900" algn="l">
              <a:buSzPts val="1800"/>
              <a:buFont typeface="Arial" panose="020B0604020202020204" pitchFamily="34" charset="0"/>
              <a:buChar char="•"/>
            </a:pPr>
            <a:r>
              <a:rPr lang="en" dirty="0"/>
              <a:t>CPR certification (BLS, HCP or Level C)</a:t>
            </a:r>
          </a:p>
          <a:p>
            <a:pPr lvl="1" indent="-342900" algn="l">
              <a:buSzPts val="1800"/>
              <a:buFont typeface="Arial" panose="020B0604020202020204" pitchFamily="34" charset="0"/>
              <a:buChar char="•"/>
            </a:pPr>
            <a:r>
              <a:rPr lang="en" dirty="0"/>
              <a:t>2 Step TB test</a:t>
            </a:r>
          </a:p>
          <a:p>
            <a:pPr lvl="1" indent="-342900" algn="l">
              <a:buSzPts val="1800"/>
              <a:buFont typeface="Arial" panose="020B0604020202020204" pitchFamily="34" charset="0"/>
              <a:buChar char="•"/>
            </a:pPr>
            <a:r>
              <a:rPr lang="en" dirty="0"/>
              <a:t>Health &amp; Safety training and IPAC modules</a:t>
            </a:r>
          </a:p>
          <a:p>
            <a:pPr lvl="1" indent="-342900" algn="l">
              <a:buSzPts val="1800"/>
              <a:buFont typeface="Arial" panose="020B0604020202020204" pitchFamily="34" charset="0"/>
              <a:buChar char="•"/>
            </a:pPr>
            <a:r>
              <a:rPr lang="en" dirty="0"/>
              <a:t>Proof of Influenza Immunization</a:t>
            </a:r>
          </a:p>
          <a:p>
            <a:pPr lvl="1" indent="-342900" algn="l">
              <a:buSzPts val="1800"/>
              <a:buFont typeface="Arial" panose="020B0604020202020204" pitchFamily="34" charset="0"/>
              <a:buChar char="•"/>
            </a:pPr>
            <a:r>
              <a:rPr lang="en" dirty="0"/>
              <a:t>Proof of COVID Immunization with Booster</a:t>
            </a: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grpSp>
        <p:nvGrpSpPr>
          <p:cNvPr id="1174" name="Google Shape;1174;p37"/>
          <p:cNvGrpSpPr/>
          <p:nvPr/>
        </p:nvGrpSpPr>
        <p:grpSpPr>
          <a:xfrm>
            <a:off x="887432" y="539510"/>
            <a:ext cx="393080" cy="492538"/>
            <a:chOff x="7462019" y="2740914"/>
            <a:chExt cx="248392" cy="311241"/>
          </a:xfrm>
        </p:grpSpPr>
        <p:sp>
          <p:nvSpPr>
            <p:cNvPr id="1175" name="Google Shape;1175;p37"/>
            <p:cNvSpPr/>
            <p:nvPr/>
          </p:nvSpPr>
          <p:spPr>
            <a:xfrm rot="860262">
              <a:off x="7486037" y="2873144"/>
              <a:ext cx="123160" cy="148926"/>
            </a:xfrm>
            <a:custGeom>
              <a:avLst/>
              <a:gdLst/>
              <a:ahLst/>
              <a:cxnLst/>
              <a:rect l="l" t="t" r="r" b="b"/>
              <a:pathLst>
                <a:path w="3929" h="4751" extrusionOk="0">
                  <a:moveTo>
                    <a:pt x="1662" y="1"/>
                  </a:moveTo>
                  <a:lnTo>
                    <a:pt x="288" y="2979"/>
                  </a:lnTo>
                  <a:cubicBezTo>
                    <a:pt x="0" y="3608"/>
                    <a:pt x="273" y="4349"/>
                    <a:pt x="897" y="4636"/>
                  </a:cubicBezTo>
                  <a:cubicBezTo>
                    <a:pt x="1067" y="4714"/>
                    <a:pt x="1245" y="4751"/>
                    <a:pt x="1420" y="4751"/>
                  </a:cubicBezTo>
                  <a:cubicBezTo>
                    <a:pt x="1893" y="4751"/>
                    <a:pt x="2345" y="4482"/>
                    <a:pt x="2554" y="4027"/>
                  </a:cubicBezTo>
                  <a:lnTo>
                    <a:pt x="3929" y="1044"/>
                  </a:lnTo>
                  <a:lnTo>
                    <a:pt x="166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76" name="Google Shape;1176;p37"/>
            <p:cNvSpPr/>
            <p:nvPr/>
          </p:nvSpPr>
          <p:spPr>
            <a:xfrm rot="860262">
              <a:off x="7565661" y="2770467"/>
              <a:ext cx="118897" cy="151466"/>
            </a:xfrm>
            <a:custGeom>
              <a:avLst/>
              <a:gdLst/>
              <a:ahLst/>
              <a:cxnLst/>
              <a:rect l="l" t="t" r="r" b="b"/>
              <a:pathLst>
                <a:path w="3793" h="4832" extrusionOk="0">
                  <a:moveTo>
                    <a:pt x="2541" y="0"/>
                  </a:moveTo>
                  <a:cubicBezTo>
                    <a:pt x="2061" y="0"/>
                    <a:pt x="1614" y="275"/>
                    <a:pt x="1409" y="722"/>
                  </a:cubicBezTo>
                  <a:lnTo>
                    <a:pt x="0" y="3788"/>
                  </a:lnTo>
                  <a:lnTo>
                    <a:pt x="2267" y="4831"/>
                  </a:lnTo>
                  <a:lnTo>
                    <a:pt x="3680" y="1770"/>
                  </a:lnTo>
                  <a:cubicBezTo>
                    <a:pt x="3754" y="1604"/>
                    <a:pt x="3793" y="1429"/>
                    <a:pt x="3793" y="1248"/>
                  </a:cubicBezTo>
                  <a:cubicBezTo>
                    <a:pt x="3793" y="664"/>
                    <a:pt x="3383" y="152"/>
                    <a:pt x="2813" y="30"/>
                  </a:cubicBezTo>
                  <a:cubicBezTo>
                    <a:pt x="2722" y="10"/>
                    <a:pt x="2631" y="0"/>
                    <a:pt x="25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77" name="Google Shape;1177;p37"/>
            <p:cNvSpPr/>
            <p:nvPr/>
          </p:nvSpPr>
          <p:spPr>
            <a:xfrm rot="860262">
              <a:off x="7492991" y="2759739"/>
              <a:ext cx="186448" cy="273591"/>
            </a:xfrm>
            <a:custGeom>
              <a:avLst/>
              <a:gdLst/>
              <a:ahLst/>
              <a:cxnLst/>
              <a:rect l="l" t="t" r="r" b="b"/>
              <a:pathLst>
                <a:path w="5948" h="8728" extrusionOk="0">
                  <a:moveTo>
                    <a:pt x="4432" y="183"/>
                  </a:moveTo>
                  <a:cubicBezTo>
                    <a:pt x="4593" y="183"/>
                    <a:pt x="4753" y="217"/>
                    <a:pt x="4904" y="285"/>
                  </a:cubicBezTo>
                  <a:cubicBezTo>
                    <a:pt x="5309" y="476"/>
                    <a:pt x="5567" y="880"/>
                    <a:pt x="5572" y="1329"/>
                  </a:cubicBezTo>
                  <a:cubicBezTo>
                    <a:pt x="5572" y="1494"/>
                    <a:pt x="5538" y="1660"/>
                    <a:pt x="5470" y="1806"/>
                  </a:cubicBezTo>
                  <a:lnTo>
                    <a:pt x="2682" y="7855"/>
                  </a:lnTo>
                  <a:cubicBezTo>
                    <a:pt x="2486" y="8275"/>
                    <a:pt x="2073" y="8521"/>
                    <a:pt x="1640" y="8521"/>
                  </a:cubicBezTo>
                  <a:cubicBezTo>
                    <a:pt x="1480" y="8521"/>
                    <a:pt x="1317" y="8487"/>
                    <a:pt x="1161" y="8416"/>
                  </a:cubicBezTo>
                  <a:cubicBezTo>
                    <a:pt x="586" y="8153"/>
                    <a:pt x="337" y="7470"/>
                    <a:pt x="600" y="6895"/>
                  </a:cubicBezTo>
                  <a:lnTo>
                    <a:pt x="3384" y="851"/>
                  </a:lnTo>
                  <a:cubicBezTo>
                    <a:pt x="3574" y="441"/>
                    <a:pt x="3983" y="183"/>
                    <a:pt x="4432" y="183"/>
                  </a:cubicBezTo>
                  <a:close/>
                  <a:moveTo>
                    <a:pt x="4416" y="1"/>
                  </a:moveTo>
                  <a:cubicBezTo>
                    <a:pt x="3913" y="1"/>
                    <a:pt x="3432" y="282"/>
                    <a:pt x="3198" y="763"/>
                  </a:cubicBezTo>
                  <a:lnTo>
                    <a:pt x="415" y="6812"/>
                  </a:lnTo>
                  <a:cubicBezTo>
                    <a:pt x="1" y="7704"/>
                    <a:pt x="654" y="8723"/>
                    <a:pt x="1639" y="8728"/>
                  </a:cubicBezTo>
                  <a:cubicBezTo>
                    <a:pt x="2165" y="8728"/>
                    <a:pt x="2643" y="8421"/>
                    <a:pt x="2867" y="7938"/>
                  </a:cubicBezTo>
                  <a:lnTo>
                    <a:pt x="5655" y="1894"/>
                  </a:lnTo>
                  <a:cubicBezTo>
                    <a:pt x="5948" y="1216"/>
                    <a:pt x="5650" y="432"/>
                    <a:pt x="4982" y="125"/>
                  </a:cubicBezTo>
                  <a:cubicBezTo>
                    <a:pt x="4798" y="41"/>
                    <a:pt x="4606" y="1"/>
                    <a:pt x="44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78" name="Google Shape;1178;p37"/>
            <p:cNvSpPr/>
            <p:nvPr/>
          </p:nvSpPr>
          <p:spPr>
            <a:xfrm rot="860262">
              <a:off x="7550102" y="2878143"/>
              <a:ext cx="73852" cy="38525"/>
            </a:xfrm>
            <a:custGeom>
              <a:avLst/>
              <a:gdLst/>
              <a:ahLst/>
              <a:cxnLst/>
              <a:rect l="l" t="t" r="r" b="b"/>
              <a:pathLst>
                <a:path w="2356" h="1229" extrusionOk="0">
                  <a:moveTo>
                    <a:pt x="89" y="1"/>
                  </a:moveTo>
                  <a:lnTo>
                    <a:pt x="1" y="186"/>
                  </a:lnTo>
                  <a:lnTo>
                    <a:pt x="2272" y="1229"/>
                  </a:lnTo>
                  <a:lnTo>
                    <a:pt x="2355" y="1044"/>
                  </a:lnTo>
                  <a:lnTo>
                    <a:pt x="8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1179" name="Google Shape;1179;p37"/>
          <p:cNvGrpSpPr/>
          <p:nvPr/>
        </p:nvGrpSpPr>
        <p:grpSpPr>
          <a:xfrm>
            <a:off x="7939308" y="3679921"/>
            <a:ext cx="483187" cy="450345"/>
            <a:chOff x="5467179" y="2412672"/>
            <a:chExt cx="305332" cy="284578"/>
          </a:xfrm>
        </p:grpSpPr>
        <p:sp>
          <p:nvSpPr>
            <p:cNvPr id="1180" name="Google Shape;1180;p37"/>
            <p:cNvSpPr/>
            <p:nvPr/>
          </p:nvSpPr>
          <p:spPr>
            <a:xfrm rot="860262">
              <a:off x="5493726" y="2515525"/>
              <a:ext cx="146889" cy="139397"/>
            </a:xfrm>
            <a:custGeom>
              <a:avLst/>
              <a:gdLst/>
              <a:ahLst/>
              <a:cxnLst/>
              <a:rect l="l" t="t" r="r" b="b"/>
              <a:pathLst>
                <a:path w="4686" h="4447" extrusionOk="0">
                  <a:moveTo>
                    <a:pt x="2974" y="0"/>
                  </a:moveTo>
                  <a:lnTo>
                    <a:pt x="586" y="2252"/>
                  </a:lnTo>
                  <a:cubicBezTo>
                    <a:pt x="45" y="2715"/>
                    <a:pt x="1" y="3534"/>
                    <a:pt x="488" y="4051"/>
                  </a:cubicBezTo>
                  <a:cubicBezTo>
                    <a:pt x="735" y="4315"/>
                    <a:pt x="1066" y="4446"/>
                    <a:pt x="1398" y="4446"/>
                  </a:cubicBezTo>
                  <a:cubicBezTo>
                    <a:pt x="1722" y="4446"/>
                    <a:pt x="2046" y="4321"/>
                    <a:pt x="2292" y="4070"/>
                  </a:cubicBezTo>
                  <a:lnTo>
                    <a:pt x="4685" y="1823"/>
                  </a:lnTo>
                  <a:lnTo>
                    <a:pt x="297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81" name="Google Shape;1181;p37"/>
            <p:cNvSpPr/>
            <p:nvPr/>
          </p:nvSpPr>
          <p:spPr>
            <a:xfrm rot="860262">
              <a:off x="5604514" y="2458102"/>
              <a:ext cx="147014" cy="140275"/>
            </a:xfrm>
            <a:custGeom>
              <a:avLst/>
              <a:gdLst/>
              <a:ahLst/>
              <a:cxnLst/>
              <a:rect l="l" t="t" r="r" b="b"/>
              <a:pathLst>
                <a:path w="4690" h="4475" extrusionOk="0">
                  <a:moveTo>
                    <a:pt x="3313" y="0"/>
                  </a:moveTo>
                  <a:cubicBezTo>
                    <a:pt x="3004" y="0"/>
                    <a:pt x="2696" y="115"/>
                    <a:pt x="2457" y="341"/>
                  </a:cubicBezTo>
                  <a:lnTo>
                    <a:pt x="0" y="2651"/>
                  </a:lnTo>
                  <a:lnTo>
                    <a:pt x="1711" y="4474"/>
                  </a:lnTo>
                  <a:lnTo>
                    <a:pt x="4168" y="2159"/>
                  </a:lnTo>
                  <a:cubicBezTo>
                    <a:pt x="4299" y="2037"/>
                    <a:pt x="4402" y="1886"/>
                    <a:pt x="4470" y="1720"/>
                  </a:cubicBezTo>
                  <a:cubicBezTo>
                    <a:pt x="4689" y="1174"/>
                    <a:pt x="4499" y="551"/>
                    <a:pt x="4017" y="219"/>
                  </a:cubicBezTo>
                  <a:cubicBezTo>
                    <a:pt x="3803" y="73"/>
                    <a:pt x="3557" y="0"/>
                    <a:pt x="33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82" name="Google Shape;1182;p37"/>
            <p:cNvSpPr/>
            <p:nvPr/>
          </p:nvSpPr>
          <p:spPr>
            <a:xfrm rot="860262">
              <a:off x="5491419" y="2440923"/>
              <a:ext cx="256852" cy="228076"/>
            </a:xfrm>
            <a:custGeom>
              <a:avLst/>
              <a:gdLst/>
              <a:ahLst/>
              <a:cxnLst/>
              <a:rect l="l" t="t" r="r" b="b"/>
              <a:pathLst>
                <a:path w="8194" h="7276" extrusionOk="0">
                  <a:moveTo>
                    <a:pt x="6654" y="217"/>
                  </a:moveTo>
                  <a:cubicBezTo>
                    <a:pt x="7692" y="217"/>
                    <a:pt x="8194" y="1489"/>
                    <a:pt x="7438" y="2201"/>
                  </a:cubicBezTo>
                  <a:lnTo>
                    <a:pt x="2589" y="6758"/>
                  </a:lnTo>
                  <a:cubicBezTo>
                    <a:pt x="2366" y="6976"/>
                    <a:pt x="2078" y="7083"/>
                    <a:pt x="1791" y="7083"/>
                  </a:cubicBezTo>
                  <a:cubicBezTo>
                    <a:pt x="1486" y="7083"/>
                    <a:pt x="1181" y="6963"/>
                    <a:pt x="956" y="6724"/>
                  </a:cubicBezTo>
                  <a:cubicBezTo>
                    <a:pt x="517" y="6256"/>
                    <a:pt x="541" y="5520"/>
                    <a:pt x="1019" y="5091"/>
                  </a:cubicBezTo>
                  <a:lnTo>
                    <a:pt x="5864" y="529"/>
                  </a:lnTo>
                  <a:cubicBezTo>
                    <a:pt x="6079" y="329"/>
                    <a:pt x="6361" y="217"/>
                    <a:pt x="6654" y="217"/>
                  </a:cubicBezTo>
                  <a:close/>
                  <a:moveTo>
                    <a:pt x="6669" y="0"/>
                  </a:moveTo>
                  <a:cubicBezTo>
                    <a:pt x="6330" y="0"/>
                    <a:pt x="5990" y="127"/>
                    <a:pt x="5728" y="383"/>
                  </a:cubicBezTo>
                  <a:lnTo>
                    <a:pt x="878" y="4940"/>
                  </a:lnTo>
                  <a:cubicBezTo>
                    <a:pt x="0" y="5764"/>
                    <a:pt x="556" y="7241"/>
                    <a:pt x="1760" y="7275"/>
                  </a:cubicBezTo>
                  <a:lnTo>
                    <a:pt x="1804" y="7275"/>
                  </a:lnTo>
                  <a:cubicBezTo>
                    <a:pt x="2145" y="7275"/>
                    <a:pt x="2476" y="7143"/>
                    <a:pt x="2730" y="6909"/>
                  </a:cubicBezTo>
                  <a:lnTo>
                    <a:pt x="7580" y="2347"/>
                  </a:lnTo>
                  <a:cubicBezTo>
                    <a:pt x="8135" y="1840"/>
                    <a:pt x="8170" y="973"/>
                    <a:pt x="7653" y="427"/>
                  </a:cubicBezTo>
                  <a:cubicBezTo>
                    <a:pt x="7387" y="143"/>
                    <a:pt x="7028" y="0"/>
                    <a:pt x="66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83" name="Google Shape;1183;p37"/>
            <p:cNvSpPr/>
            <p:nvPr/>
          </p:nvSpPr>
          <p:spPr>
            <a:xfrm rot="860262">
              <a:off x="5593468" y="2525913"/>
              <a:ext cx="58242" cy="61439"/>
            </a:xfrm>
            <a:custGeom>
              <a:avLst/>
              <a:gdLst/>
              <a:ahLst/>
              <a:cxnLst/>
              <a:rect l="l" t="t" r="r" b="b"/>
              <a:pathLst>
                <a:path w="1858" h="1960" extrusionOk="0">
                  <a:moveTo>
                    <a:pt x="146" y="0"/>
                  </a:moveTo>
                  <a:lnTo>
                    <a:pt x="0" y="142"/>
                  </a:lnTo>
                  <a:lnTo>
                    <a:pt x="1711" y="1960"/>
                  </a:lnTo>
                  <a:lnTo>
                    <a:pt x="1857" y="1818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1278" name="Google Shape;1278;p37"/>
          <p:cNvSpPr/>
          <p:nvPr/>
        </p:nvSpPr>
        <p:spPr>
          <a:xfrm>
            <a:off x="820938" y="4204300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2C9044C-983A-B3E5-601D-7783145DFA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0000" y="1843250"/>
            <a:ext cx="7895190" cy="2616600"/>
          </a:xfrm>
        </p:spPr>
        <p:txBody>
          <a:bodyPr/>
          <a:lstStyle/>
          <a:p>
            <a:r>
              <a:rPr lang="en-US" sz="2000" dirty="0"/>
              <a:t>One-step TB Test required annually</a:t>
            </a:r>
          </a:p>
          <a:p>
            <a:r>
              <a:rPr lang="en-US" sz="2000" dirty="0"/>
              <a:t>CPR required annually, regardless of expiration date on CPR certificate</a:t>
            </a:r>
          </a:p>
          <a:p>
            <a:r>
              <a:rPr lang="en-US" sz="2000" dirty="0"/>
              <a:t>Criminal Record Check (CRC) with Vulnerable Sector Screening (VSS) required annually</a:t>
            </a:r>
          </a:p>
          <a:p>
            <a:r>
              <a:rPr lang="en-US" sz="2000" dirty="0"/>
              <a:t>Influenza vaccine required annually </a:t>
            </a:r>
          </a:p>
          <a:p>
            <a:r>
              <a:rPr lang="en-US" sz="2000" dirty="0"/>
              <a:t>Mask Fit Test required every two years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3BE5E8C-833D-B1FA-E513-64598A03A1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Beyond First-Year</a:t>
            </a:r>
          </a:p>
        </p:txBody>
      </p:sp>
    </p:spTree>
    <p:extLst>
      <p:ext uri="{BB962C8B-B14F-4D97-AF65-F5344CB8AC3E}">
        <p14:creationId xmlns:p14="http://schemas.microsoft.com/office/powerpoint/2010/main" val="2186507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7395CC9-9E66-1FAB-7380-E15296F6A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700" y="99152"/>
            <a:ext cx="8520600" cy="1109073"/>
          </a:xfrm>
        </p:spPr>
        <p:txBody>
          <a:bodyPr wrap="square" anchor="ctr">
            <a:noAutofit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Beyond First-Year Continued:</a:t>
            </a:r>
            <a:br>
              <a:rPr lang="en-US" sz="2800" dirty="0"/>
            </a:br>
            <a:br>
              <a:rPr lang="en-US" sz="2800" dirty="0"/>
            </a:br>
            <a:r>
              <a:rPr lang="en-US" sz="2800" dirty="0"/>
              <a:t>NARs Deadlines</a:t>
            </a:r>
          </a:p>
        </p:txBody>
      </p:sp>
      <p:graphicFrame>
        <p:nvGraphicFramePr>
          <p:cNvPr id="10" name="Text Placeholder 1">
            <a:extLst>
              <a:ext uri="{FF2B5EF4-FFF2-40B4-BE49-F238E27FC236}">
                <a16:creationId xmlns:a16="http://schemas.microsoft.com/office/drawing/2014/main" id="{CF40DAB5-D2CF-5AFE-4639-611B3D3EAED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83798619"/>
              </p:ext>
            </p:extLst>
          </p:nvPr>
        </p:nvGraphicFramePr>
        <p:xfrm>
          <a:off x="311700" y="1472630"/>
          <a:ext cx="8733148" cy="32425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3719849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0" name="Google Shape;2030;p49"/>
          <p:cNvSpPr txBox="1">
            <a:spLocks noGrp="1"/>
          </p:cNvSpPr>
          <p:nvPr>
            <p:ph type="body" idx="1"/>
          </p:nvPr>
        </p:nvSpPr>
        <p:spPr>
          <a:xfrm>
            <a:off x="204300" y="1267260"/>
            <a:ext cx="6147300" cy="365869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/>
              <a:t>WHAT’S AVAILABLE?</a:t>
            </a:r>
            <a:endParaRPr sz="1600" b="1" dirty="0"/>
          </a:p>
          <a:p>
            <a:pPr marL="457200" lvl="0" indent="-323850" algn="l" rtl="0">
              <a:spcBef>
                <a:spcPts val="1600"/>
              </a:spcBef>
              <a:spcAft>
                <a:spcPts val="0"/>
              </a:spcAft>
              <a:buSzPts val="1500"/>
              <a:buChar char="●"/>
            </a:pPr>
            <a:r>
              <a:rPr lang="en" dirty="0"/>
              <a:t>Drop-In Sessions</a:t>
            </a:r>
          </a:p>
          <a:p>
            <a:pPr lvl="1" indent="-323850">
              <a:spcBef>
                <a:spcPts val="1600"/>
              </a:spcBef>
              <a:buSzPts val="1500"/>
              <a:buFont typeface="Arial" panose="020B0604020202020204" pitchFamily="34" charset="0"/>
              <a:buChar char="•"/>
            </a:pPr>
            <a:r>
              <a:rPr lang="en" dirty="0"/>
              <a:t>Dates will be posted on the NARs at Trent U 2023 Blackboard site</a:t>
            </a:r>
          </a:p>
          <a:p>
            <a:pPr marL="457200" lvl="0" indent="-323850" algn="l" rtl="0">
              <a:spcBef>
                <a:spcPts val="1600"/>
              </a:spcBef>
              <a:spcAft>
                <a:spcPts val="0"/>
              </a:spcAft>
              <a:buSzPts val="1500"/>
              <a:buChar char="●"/>
            </a:pPr>
            <a:r>
              <a:rPr lang="en" dirty="0"/>
              <a:t>Virtual Appointments &amp; In-person Appointments</a:t>
            </a:r>
          </a:p>
          <a:p>
            <a:pPr lvl="1" indent="-323850">
              <a:spcBef>
                <a:spcPts val="1600"/>
              </a:spcBef>
              <a:buSzPts val="1500"/>
              <a:buFont typeface="Arial" panose="020B0604020202020204" pitchFamily="34" charset="0"/>
              <a:buChar char="•"/>
            </a:pPr>
            <a:r>
              <a:rPr lang="en" dirty="0"/>
              <a:t>Link to schedule an appointemnt can be found on the NARs at Trent U 2023 Blackboard site</a:t>
            </a:r>
          </a:p>
          <a:p>
            <a:pPr indent="-323850">
              <a:spcBef>
                <a:spcPts val="1600"/>
              </a:spcBef>
              <a:buSzPts val="1500"/>
            </a:pPr>
            <a:r>
              <a:rPr lang="en" dirty="0"/>
              <a:t>Email </a:t>
            </a:r>
          </a:p>
          <a:p>
            <a:pPr lvl="1" indent="-323850">
              <a:spcBef>
                <a:spcPts val="1600"/>
              </a:spcBef>
              <a:buSzPts val="1500"/>
              <a:buFont typeface="Arial" panose="020B0604020202020204" pitchFamily="34" charset="0"/>
              <a:buChar char="•"/>
            </a:pPr>
            <a:r>
              <a:rPr lang="en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nursingnars@trentu.ca</a:t>
            </a:r>
            <a:endParaRPr lang="en" dirty="0"/>
          </a:p>
          <a:p>
            <a:pPr marL="590550" lvl="1" indent="0">
              <a:spcBef>
                <a:spcPts val="1600"/>
              </a:spcBef>
              <a:buSzPts val="1500"/>
              <a:buNone/>
            </a:pPr>
            <a:endParaRPr lang="en" sz="1200" dirty="0"/>
          </a:p>
          <a:p>
            <a:pPr marL="13335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</a:pPr>
            <a:endParaRPr lang="en" sz="1200" dirty="0"/>
          </a:p>
          <a:p>
            <a:pPr marL="13335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</a:pPr>
            <a:endParaRPr lang="en" sz="1500" dirty="0"/>
          </a:p>
          <a:p>
            <a:pPr marL="13335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</a:pPr>
            <a:endParaRPr lang="en" sz="1500" dirty="0"/>
          </a:p>
        </p:txBody>
      </p:sp>
      <p:sp>
        <p:nvSpPr>
          <p:cNvPr id="2029" name="Google Shape;2029;p49"/>
          <p:cNvSpPr txBox="1">
            <a:spLocks noGrp="1"/>
          </p:cNvSpPr>
          <p:nvPr>
            <p:ph type="title"/>
          </p:nvPr>
        </p:nvSpPr>
        <p:spPr>
          <a:xfrm>
            <a:off x="568550" y="65075"/>
            <a:ext cx="7854600" cy="104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 dirty="0"/>
              <a:t>NARs SUPPORT </a:t>
            </a:r>
            <a:endParaRPr dirty="0">
              <a:solidFill>
                <a:schemeClr val="dk2"/>
              </a:solidFill>
            </a:endParaRPr>
          </a:p>
        </p:txBody>
      </p:sp>
      <p:grpSp>
        <p:nvGrpSpPr>
          <p:cNvPr id="2031" name="Google Shape;2031;p49"/>
          <p:cNvGrpSpPr/>
          <p:nvPr/>
        </p:nvGrpSpPr>
        <p:grpSpPr>
          <a:xfrm>
            <a:off x="8013242" y="1709268"/>
            <a:ext cx="502368" cy="313612"/>
            <a:chOff x="8068696" y="916317"/>
            <a:chExt cx="317452" cy="198175"/>
          </a:xfrm>
        </p:grpSpPr>
        <p:sp>
          <p:nvSpPr>
            <p:cNvPr id="2032" name="Google Shape;2032;p49"/>
            <p:cNvSpPr/>
            <p:nvPr/>
          </p:nvSpPr>
          <p:spPr>
            <a:xfrm rot="860262">
              <a:off x="8087475" y="937160"/>
              <a:ext cx="152970" cy="99525"/>
            </a:xfrm>
            <a:custGeom>
              <a:avLst/>
              <a:gdLst/>
              <a:ahLst/>
              <a:cxnLst/>
              <a:rect l="l" t="t" r="r" b="b"/>
              <a:pathLst>
                <a:path w="4880" h="3175" extrusionOk="0">
                  <a:moveTo>
                    <a:pt x="1362" y="1"/>
                  </a:moveTo>
                  <a:cubicBezTo>
                    <a:pt x="789" y="1"/>
                    <a:pt x="275" y="398"/>
                    <a:pt x="147" y="981"/>
                  </a:cubicBezTo>
                  <a:cubicBezTo>
                    <a:pt x="1" y="1668"/>
                    <a:pt x="444" y="2346"/>
                    <a:pt x="1136" y="2477"/>
                  </a:cubicBezTo>
                  <a:lnTo>
                    <a:pt x="4349" y="3174"/>
                  </a:lnTo>
                  <a:lnTo>
                    <a:pt x="4880" y="737"/>
                  </a:lnTo>
                  <a:lnTo>
                    <a:pt x="1673" y="40"/>
                  </a:lnTo>
                  <a:cubicBezTo>
                    <a:pt x="1568" y="14"/>
                    <a:pt x="1464" y="1"/>
                    <a:pt x="136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33" name="Google Shape;2033;p49"/>
            <p:cNvSpPr/>
            <p:nvPr/>
          </p:nvSpPr>
          <p:spPr>
            <a:xfrm rot="860262">
              <a:off x="8213787" y="992984"/>
              <a:ext cx="150525" cy="99963"/>
            </a:xfrm>
            <a:custGeom>
              <a:avLst/>
              <a:gdLst/>
              <a:ahLst/>
              <a:cxnLst/>
              <a:rect l="l" t="t" r="r" b="b"/>
              <a:pathLst>
                <a:path w="4802" h="3189" extrusionOk="0">
                  <a:moveTo>
                    <a:pt x="532" y="0"/>
                  </a:moveTo>
                  <a:lnTo>
                    <a:pt x="1" y="2442"/>
                  </a:lnTo>
                  <a:lnTo>
                    <a:pt x="3296" y="3159"/>
                  </a:lnTo>
                  <a:cubicBezTo>
                    <a:pt x="3383" y="3178"/>
                    <a:pt x="3472" y="3188"/>
                    <a:pt x="3561" y="3188"/>
                  </a:cubicBezTo>
                  <a:cubicBezTo>
                    <a:pt x="3650" y="3188"/>
                    <a:pt x="3739" y="3178"/>
                    <a:pt x="3827" y="3159"/>
                  </a:cubicBezTo>
                  <a:lnTo>
                    <a:pt x="3827" y="3154"/>
                  </a:lnTo>
                  <a:cubicBezTo>
                    <a:pt x="4397" y="3027"/>
                    <a:pt x="4802" y="2520"/>
                    <a:pt x="4802" y="1935"/>
                  </a:cubicBezTo>
                  <a:cubicBezTo>
                    <a:pt x="4802" y="1350"/>
                    <a:pt x="4397" y="844"/>
                    <a:pt x="3827" y="717"/>
                  </a:cubicBezTo>
                  <a:lnTo>
                    <a:pt x="53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34" name="Google Shape;2034;p49"/>
            <p:cNvSpPr/>
            <p:nvPr/>
          </p:nvSpPr>
          <p:spPr>
            <a:xfrm rot="860262">
              <a:off x="8080110" y="950784"/>
              <a:ext cx="294624" cy="129241"/>
            </a:xfrm>
            <a:custGeom>
              <a:avLst/>
              <a:gdLst/>
              <a:ahLst/>
              <a:cxnLst/>
              <a:rect l="l" t="t" r="r" b="b"/>
              <a:pathLst>
                <a:path w="9399" h="4123" extrusionOk="0">
                  <a:moveTo>
                    <a:pt x="1450" y="200"/>
                  </a:moveTo>
                  <a:cubicBezTo>
                    <a:pt x="1539" y="200"/>
                    <a:pt x="1630" y="211"/>
                    <a:pt x="1721" y="233"/>
                  </a:cubicBezTo>
                  <a:lnTo>
                    <a:pt x="8223" y="1651"/>
                  </a:lnTo>
                  <a:cubicBezTo>
                    <a:pt x="8750" y="1763"/>
                    <a:pt x="9125" y="2231"/>
                    <a:pt x="9125" y="2767"/>
                  </a:cubicBezTo>
                  <a:cubicBezTo>
                    <a:pt x="9125" y="3308"/>
                    <a:pt x="8750" y="3776"/>
                    <a:pt x="8223" y="3888"/>
                  </a:cubicBezTo>
                  <a:cubicBezTo>
                    <a:pt x="8143" y="3906"/>
                    <a:pt x="8061" y="3914"/>
                    <a:pt x="7980" y="3914"/>
                  </a:cubicBezTo>
                  <a:cubicBezTo>
                    <a:pt x="7898" y="3914"/>
                    <a:pt x="7816" y="3906"/>
                    <a:pt x="7736" y="3888"/>
                  </a:cubicBezTo>
                  <a:lnTo>
                    <a:pt x="4441" y="3172"/>
                  </a:lnTo>
                  <a:lnTo>
                    <a:pt x="1234" y="2470"/>
                  </a:lnTo>
                  <a:cubicBezTo>
                    <a:pt x="605" y="2348"/>
                    <a:pt x="196" y="1729"/>
                    <a:pt x="332" y="1100"/>
                  </a:cubicBezTo>
                  <a:cubicBezTo>
                    <a:pt x="449" y="563"/>
                    <a:pt x="925" y="200"/>
                    <a:pt x="1450" y="200"/>
                  </a:cubicBezTo>
                  <a:close/>
                  <a:moveTo>
                    <a:pt x="1475" y="1"/>
                  </a:moveTo>
                  <a:cubicBezTo>
                    <a:pt x="855" y="1"/>
                    <a:pt x="297" y="433"/>
                    <a:pt x="161" y="1061"/>
                  </a:cubicBezTo>
                  <a:cubicBezTo>
                    <a:pt x="1" y="1793"/>
                    <a:pt x="464" y="2509"/>
                    <a:pt x="1190" y="2670"/>
                  </a:cubicBezTo>
                  <a:lnTo>
                    <a:pt x="7692" y="4088"/>
                  </a:lnTo>
                  <a:cubicBezTo>
                    <a:pt x="7790" y="4108"/>
                    <a:pt x="7887" y="4122"/>
                    <a:pt x="7985" y="4122"/>
                  </a:cubicBezTo>
                  <a:cubicBezTo>
                    <a:pt x="8672" y="4122"/>
                    <a:pt x="9252" y="3601"/>
                    <a:pt x="9325" y="2914"/>
                  </a:cubicBezTo>
                  <a:cubicBezTo>
                    <a:pt x="9398" y="2226"/>
                    <a:pt x="8945" y="1598"/>
                    <a:pt x="8267" y="1451"/>
                  </a:cubicBezTo>
                  <a:lnTo>
                    <a:pt x="1765" y="33"/>
                  </a:lnTo>
                  <a:cubicBezTo>
                    <a:pt x="1668" y="11"/>
                    <a:pt x="1570" y="1"/>
                    <a:pt x="14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35" name="Google Shape;2035;p49"/>
            <p:cNvSpPr/>
            <p:nvPr/>
          </p:nvSpPr>
          <p:spPr>
            <a:xfrm rot="860262">
              <a:off x="8215727" y="976172"/>
              <a:ext cx="22946" cy="77802"/>
            </a:xfrm>
            <a:custGeom>
              <a:avLst/>
              <a:gdLst/>
              <a:ahLst/>
              <a:cxnLst/>
              <a:rect l="l" t="t" r="r" b="b"/>
              <a:pathLst>
                <a:path w="732" h="2482" extrusionOk="0">
                  <a:moveTo>
                    <a:pt x="536" y="1"/>
                  </a:moveTo>
                  <a:lnTo>
                    <a:pt x="0" y="2438"/>
                  </a:lnTo>
                  <a:lnTo>
                    <a:pt x="200" y="2482"/>
                  </a:lnTo>
                  <a:lnTo>
                    <a:pt x="731" y="45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2036" name="Google Shape;2036;p49"/>
          <p:cNvGrpSpPr/>
          <p:nvPr/>
        </p:nvGrpSpPr>
        <p:grpSpPr>
          <a:xfrm rot="-1531919">
            <a:off x="7074384" y="1570274"/>
            <a:ext cx="364909" cy="496355"/>
            <a:chOff x="6048053" y="559915"/>
            <a:chExt cx="230584" cy="313643"/>
          </a:xfrm>
        </p:grpSpPr>
        <p:sp>
          <p:nvSpPr>
            <p:cNvPr id="2037" name="Google Shape;2037;p49"/>
            <p:cNvSpPr/>
            <p:nvPr/>
          </p:nvSpPr>
          <p:spPr>
            <a:xfrm rot="860262">
              <a:off x="6109534" y="707904"/>
              <a:ext cx="115699" cy="150118"/>
            </a:xfrm>
            <a:custGeom>
              <a:avLst/>
              <a:gdLst/>
              <a:ahLst/>
              <a:cxnLst/>
              <a:rect l="l" t="t" r="r" b="b"/>
              <a:pathLst>
                <a:path w="3691" h="4789" extrusionOk="0">
                  <a:moveTo>
                    <a:pt x="2355" y="1"/>
                  </a:moveTo>
                  <a:lnTo>
                    <a:pt x="1" y="829"/>
                  </a:lnTo>
                  <a:lnTo>
                    <a:pt x="1088" y="3925"/>
                  </a:lnTo>
                  <a:cubicBezTo>
                    <a:pt x="1258" y="4455"/>
                    <a:pt x="1751" y="4789"/>
                    <a:pt x="2277" y="4789"/>
                  </a:cubicBezTo>
                  <a:cubicBezTo>
                    <a:pt x="2413" y="4789"/>
                    <a:pt x="2551" y="4766"/>
                    <a:pt x="2687" y="4719"/>
                  </a:cubicBezTo>
                  <a:cubicBezTo>
                    <a:pt x="3349" y="4485"/>
                    <a:pt x="3691" y="3754"/>
                    <a:pt x="3442" y="3101"/>
                  </a:cubicBezTo>
                  <a:lnTo>
                    <a:pt x="235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38" name="Google Shape;2038;p49"/>
            <p:cNvSpPr/>
            <p:nvPr/>
          </p:nvSpPr>
          <p:spPr>
            <a:xfrm rot="860262">
              <a:off x="6099646" y="575415"/>
              <a:ext cx="116013" cy="151998"/>
            </a:xfrm>
            <a:custGeom>
              <a:avLst/>
              <a:gdLst/>
              <a:ahLst/>
              <a:cxnLst/>
              <a:rect l="l" t="t" r="r" b="b"/>
              <a:pathLst>
                <a:path w="3701" h="4849" extrusionOk="0">
                  <a:moveTo>
                    <a:pt x="1403" y="1"/>
                  </a:moveTo>
                  <a:cubicBezTo>
                    <a:pt x="1266" y="1"/>
                    <a:pt x="1127" y="24"/>
                    <a:pt x="990" y="72"/>
                  </a:cubicBezTo>
                  <a:cubicBezTo>
                    <a:pt x="342" y="301"/>
                    <a:pt x="0" y="1012"/>
                    <a:pt x="230" y="1666"/>
                  </a:cubicBezTo>
                  <a:lnTo>
                    <a:pt x="1346" y="4848"/>
                  </a:lnTo>
                  <a:lnTo>
                    <a:pt x="3700" y="4020"/>
                  </a:lnTo>
                  <a:lnTo>
                    <a:pt x="2584" y="837"/>
                  </a:lnTo>
                  <a:cubicBezTo>
                    <a:pt x="2403" y="325"/>
                    <a:pt x="1920" y="1"/>
                    <a:pt x="14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39" name="Google Shape;2039;p49"/>
            <p:cNvSpPr/>
            <p:nvPr/>
          </p:nvSpPr>
          <p:spPr>
            <a:xfrm rot="860262">
              <a:off x="6080293" y="576101"/>
              <a:ext cx="166104" cy="281271"/>
            </a:xfrm>
            <a:custGeom>
              <a:avLst/>
              <a:gdLst/>
              <a:ahLst/>
              <a:cxnLst/>
              <a:rect l="l" t="t" r="r" b="b"/>
              <a:pathLst>
                <a:path w="5299" h="8973" extrusionOk="0">
                  <a:moveTo>
                    <a:pt x="1511" y="194"/>
                  </a:moveTo>
                  <a:cubicBezTo>
                    <a:pt x="1999" y="194"/>
                    <a:pt x="2433" y="501"/>
                    <a:pt x="2593" y="959"/>
                  </a:cubicBezTo>
                  <a:lnTo>
                    <a:pt x="4797" y="7242"/>
                  </a:lnTo>
                  <a:cubicBezTo>
                    <a:pt x="5006" y="7842"/>
                    <a:pt x="4694" y="8495"/>
                    <a:pt x="4095" y="8704"/>
                  </a:cubicBezTo>
                  <a:cubicBezTo>
                    <a:pt x="3969" y="8748"/>
                    <a:pt x="3841" y="8769"/>
                    <a:pt x="3715" y="8769"/>
                  </a:cubicBezTo>
                  <a:cubicBezTo>
                    <a:pt x="3241" y="8769"/>
                    <a:pt x="2798" y="8473"/>
                    <a:pt x="2632" y="8002"/>
                  </a:cubicBezTo>
                  <a:lnTo>
                    <a:pt x="429" y="1719"/>
                  </a:lnTo>
                  <a:cubicBezTo>
                    <a:pt x="327" y="1432"/>
                    <a:pt x="346" y="1115"/>
                    <a:pt x="478" y="842"/>
                  </a:cubicBezTo>
                  <a:cubicBezTo>
                    <a:pt x="668" y="447"/>
                    <a:pt x="1073" y="194"/>
                    <a:pt x="1511" y="194"/>
                  </a:cubicBezTo>
                  <a:close/>
                  <a:moveTo>
                    <a:pt x="1516" y="1"/>
                  </a:moveTo>
                  <a:cubicBezTo>
                    <a:pt x="1368" y="1"/>
                    <a:pt x="1216" y="25"/>
                    <a:pt x="1068" y="77"/>
                  </a:cubicBezTo>
                  <a:cubicBezTo>
                    <a:pt x="371" y="321"/>
                    <a:pt x="0" y="1086"/>
                    <a:pt x="239" y="1788"/>
                  </a:cubicBezTo>
                  <a:lnTo>
                    <a:pt x="2442" y="8066"/>
                  </a:lnTo>
                  <a:cubicBezTo>
                    <a:pt x="2632" y="8607"/>
                    <a:pt x="3144" y="8968"/>
                    <a:pt x="3719" y="8972"/>
                  </a:cubicBezTo>
                  <a:cubicBezTo>
                    <a:pt x="4650" y="8968"/>
                    <a:pt x="5299" y="8051"/>
                    <a:pt x="4992" y="7174"/>
                  </a:cubicBezTo>
                  <a:lnTo>
                    <a:pt x="2788" y="891"/>
                  </a:lnTo>
                  <a:cubicBezTo>
                    <a:pt x="2588" y="341"/>
                    <a:pt x="2070" y="1"/>
                    <a:pt x="15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0" name="Google Shape;2040;p49"/>
            <p:cNvSpPr/>
            <p:nvPr/>
          </p:nvSpPr>
          <p:spPr>
            <a:xfrm rot="860262">
              <a:off x="6124412" y="702044"/>
              <a:ext cx="75984" cy="31817"/>
            </a:xfrm>
            <a:custGeom>
              <a:avLst/>
              <a:gdLst/>
              <a:ahLst/>
              <a:cxnLst/>
              <a:rect l="l" t="t" r="r" b="b"/>
              <a:pathLst>
                <a:path w="2424" h="1015" extrusionOk="0">
                  <a:moveTo>
                    <a:pt x="2360" y="1"/>
                  </a:moveTo>
                  <a:lnTo>
                    <a:pt x="1" y="825"/>
                  </a:lnTo>
                  <a:lnTo>
                    <a:pt x="69" y="1015"/>
                  </a:lnTo>
                  <a:lnTo>
                    <a:pt x="2423" y="191"/>
                  </a:lnTo>
                  <a:lnTo>
                    <a:pt x="236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2041" name="Google Shape;2041;p49"/>
          <p:cNvGrpSpPr/>
          <p:nvPr/>
        </p:nvGrpSpPr>
        <p:grpSpPr>
          <a:xfrm rot="598545">
            <a:off x="6505008" y="2015198"/>
            <a:ext cx="1694844" cy="1918365"/>
            <a:chOff x="5895255" y="99955"/>
            <a:chExt cx="2194321" cy="2700601"/>
          </a:xfrm>
        </p:grpSpPr>
        <p:sp>
          <p:nvSpPr>
            <p:cNvPr id="2042" name="Google Shape;2042;p49"/>
            <p:cNvSpPr/>
            <p:nvPr/>
          </p:nvSpPr>
          <p:spPr>
            <a:xfrm rot="860262">
              <a:off x="7392674" y="566150"/>
              <a:ext cx="36518" cy="18526"/>
            </a:xfrm>
            <a:custGeom>
              <a:avLst/>
              <a:gdLst/>
              <a:ahLst/>
              <a:cxnLst/>
              <a:rect l="l" t="t" r="r" b="b"/>
              <a:pathLst>
                <a:path w="1165" h="591" extrusionOk="0">
                  <a:moveTo>
                    <a:pt x="15" y="1"/>
                  </a:moveTo>
                  <a:cubicBezTo>
                    <a:pt x="0" y="322"/>
                    <a:pt x="258" y="590"/>
                    <a:pt x="585" y="590"/>
                  </a:cubicBezTo>
                  <a:cubicBezTo>
                    <a:pt x="907" y="590"/>
                    <a:pt x="1165" y="322"/>
                    <a:pt x="115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3" name="Google Shape;2043;p49"/>
            <p:cNvSpPr/>
            <p:nvPr/>
          </p:nvSpPr>
          <p:spPr>
            <a:xfrm rot="860262">
              <a:off x="7397558" y="549300"/>
              <a:ext cx="35798" cy="17460"/>
            </a:xfrm>
            <a:custGeom>
              <a:avLst/>
              <a:gdLst/>
              <a:ahLst/>
              <a:cxnLst/>
              <a:rect l="l" t="t" r="r" b="b"/>
              <a:pathLst>
                <a:path w="1142" h="557" extrusionOk="0">
                  <a:moveTo>
                    <a:pt x="571" y="1"/>
                  </a:moveTo>
                  <a:cubicBezTo>
                    <a:pt x="259" y="1"/>
                    <a:pt x="10" y="245"/>
                    <a:pt x="1" y="557"/>
                  </a:cubicBezTo>
                  <a:lnTo>
                    <a:pt x="1141" y="557"/>
                  </a:lnTo>
                  <a:cubicBezTo>
                    <a:pt x="1132" y="245"/>
                    <a:pt x="878" y="1"/>
                    <a:pt x="57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4" name="Google Shape;2044;p49"/>
            <p:cNvSpPr/>
            <p:nvPr/>
          </p:nvSpPr>
          <p:spPr>
            <a:xfrm rot="860262">
              <a:off x="6879299" y="434937"/>
              <a:ext cx="36550" cy="18526"/>
            </a:xfrm>
            <a:custGeom>
              <a:avLst/>
              <a:gdLst/>
              <a:ahLst/>
              <a:cxnLst/>
              <a:rect l="l" t="t" r="r" b="b"/>
              <a:pathLst>
                <a:path w="1166" h="591" extrusionOk="0">
                  <a:moveTo>
                    <a:pt x="15" y="1"/>
                  </a:moveTo>
                  <a:cubicBezTo>
                    <a:pt x="0" y="322"/>
                    <a:pt x="258" y="590"/>
                    <a:pt x="585" y="590"/>
                  </a:cubicBezTo>
                  <a:cubicBezTo>
                    <a:pt x="907" y="590"/>
                    <a:pt x="1165" y="322"/>
                    <a:pt x="115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5" name="Google Shape;2045;p49"/>
            <p:cNvSpPr/>
            <p:nvPr/>
          </p:nvSpPr>
          <p:spPr>
            <a:xfrm rot="860262">
              <a:off x="6884184" y="418083"/>
              <a:ext cx="35798" cy="17460"/>
            </a:xfrm>
            <a:custGeom>
              <a:avLst/>
              <a:gdLst/>
              <a:ahLst/>
              <a:cxnLst/>
              <a:rect l="l" t="t" r="r" b="b"/>
              <a:pathLst>
                <a:path w="1142" h="557" extrusionOk="0">
                  <a:moveTo>
                    <a:pt x="571" y="1"/>
                  </a:moveTo>
                  <a:cubicBezTo>
                    <a:pt x="259" y="1"/>
                    <a:pt x="10" y="245"/>
                    <a:pt x="1" y="557"/>
                  </a:cubicBezTo>
                  <a:lnTo>
                    <a:pt x="1141" y="557"/>
                  </a:lnTo>
                  <a:cubicBezTo>
                    <a:pt x="1132" y="245"/>
                    <a:pt x="878" y="1"/>
                    <a:pt x="57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6" name="Google Shape;2046;p49"/>
            <p:cNvSpPr/>
            <p:nvPr/>
          </p:nvSpPr>
          <p:spPr>
            <a:xfrm rot="860262">
              <a:off x="6155311" y="368679"/>
              <a:ext cx="503610" cy="1948269"/>
            </a:xfrm>
            <a:custGeom>
              <a:avLst/>
              <a:gdLst/>
              <a:ahLst/>
              <a:cxnLst/>
              <a:rect l="l" t="t" r="r" b="b"/>
              <a:pathLst>
                <a:path w="16066" h="62153" extrusionOk="0">
                  <a:moveTo>
                    <a:pt x="2120" y="0"/>
                  </a:moveTo>
                  <a:lnTo>
                    <a:pt x="741" y="40427"/>
                  </a:lnTo>
                  <a:lnTo>
                    <a:pt x="0" y="62055"/>
                  </a:lnTo>
                  <a:lnTo>
                    <a:pt x="736" y="62079"/>
                  </a:lnTo>
                  <a:lnTo>
                    <a:pt x="2774" y="62152"/>
                  </a:lnTo>
                  <a:lnTo>
                    <a:pt x="2774" y="2281"/>
                  </a:lnTo>
                  <a:lnTo>
                    <a:pt x="10329" y="2281"/>
                  </a:lnTo>
                  <a:cubicBezTo>
                    <a:pt x="10363" y="2242"/>
                    <a:pt x="10397" y="2203"/>
                    <a:pt x="10431" y="2164"/>
                  </a:cubicBezTo>
                  <a:cubicBezTo>
                    <a:pt x="10767" y="1799"/>
                    <a:pt x="11148" y="1599"/>
                    <a:pt x="11616" y="1433"/>
                  </a:cubicBezTo>
                  <a:cubicBezTo>
                    <a:pt x="12444" y="1131"/>
                    <a:pt x="13361" y="1043"/>
                    <a:pt x="14228" y="868"/>
                  </a:cubicBezTo>
                  <a:cubicBezTo>
                    <a:pt x="14837" y="741"/>
                    <a:pt x="15456" y="614"/>
                    <a:pt x="16066" y="478"/>
                  </a:cubicBezTo>
                  <a:lnTo>
                    <a:pt x="212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7" name="Google Shape;2047;p49"/>
            <p:cNvSpPr/>
            <p:nvPr/>
          </p:nvSpPr>
          <p:spPr>
            <a:xfrm rot="860262">
              <a:off x="7486261" y="701209"/>
              <a:ext cx="388130" cy="35014"/>
            </a:xfrm>
            <a:custGeom>
              <a:avLst/>
              <a:gdLst/>
              <a:ahLst/>
              <a:cxnLst/>
              <a:rect l="l" t="t" r="r" b="b"/>
              <a:pathLst>
                <a:path w="12382" h="1117" extrusionOk="0">
                  <a:moveTo>
                    <a:pt x="1" y="0"/>
                  </a:moveTo>
                  <a:lnTo>
                    <a:pt x="1" y="0"/>
                  </a:lnTo>
                  <a:cubicBezTo>
                    <a:pt x="327" y="63"/>
                    <a:pt x="649" y="151"/>
                    <a:pt x="961" y="263"/>
                  </a:cubicBezTo>
                  <a:cubicBezTo>
                    <a:pt x="1429" y="429"/>
                    <a:pt x="1814" y="624"/>
                    <a:pt x="2145" y="994"/>
                  </a:cubicBezTo>
                  <a:cubicBezTo>
                    <a:pt x="2180" y="1033"/>
                    <a:pt x="2214" y="1077"/>
                    <a:pt x="2248" y="1116"/>
                  </a:cubicBezTo>
                  <a:lnTo>
                    <a:pt x="12357" y="1116"/>
                  </a:lnTo>
                  <a:lnTo>
                    <a:pt x="12381" y="419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8" name="Google Shape;2048;p49"/>
            <p:cNvSpPr/>
            <p:nvPr/>
          </p:nvSpPr>
          <p:spPr>
            <a:xfrm rot="860262">
              <a:off x="7136748" y="254821"/>
              <a:ext cx="128050" cy="120589"/>
            </a:xfrm>
            <a:custGeom>
              <a:avLst/>
              <a:gdLst/>
              <a:ahLst/>
              <a:cxnLst/>
              <a:rect l="l" t="t" r="r" b="b"/>
              <a:pathLst>
                <a:path w="4085" h="3847" extrusionOk="0">
                  <a:moveTo>
                    <a:pt x="2018" y="415"/>
                  </a:moveTo>
                  <a:cubicBezTo>
                    <a:pt x="2847" y="415"/>
                    <a:pt x="3520" y="1087"/>
                    <a:pt x="3520" y="1921"/>
                  </a:cubicBezTo>
                  <a:cubicBezTo>
                    <a:pt x="3523" y="2828"/>
                    <a:pt x="2780" y="3432"/>
                    <a:pt x="2004" y="3432"/>
                  </a:cubicBezTo>
                  <a:cubicBezTo>
                    <a:pt x="1635" y="3432"/>
                    <a:pt x="1258" y="3295"/>
                    <a:pt x="951" y="2988"/>
                  </a:cubicBezTo>
                  <a:cubicBezTo>
                    <a:pt x="0" y="2038"/>
                    <a:pt x="673" y="415"/>
                    <a:pt x="2013" y="415"/>
                  </a:cubicBezTo>
                  <a:close/>
                  <a:moveTo>
                    <a:pt x="2013" y="1"/>
                  </a:moveTo>
                  <a:cubicBezTo>
                    <a:pt x="1767" y="1"/>
                    <a:pt x="1519" y="48"/>
                    <a:pt x="1282" y="147"/>
                  </a:cubicBezTo>
                  <a:cubicBezTo>
                    <a:pt x="561" y="444"/>
                    <a:pt x="93" y="1146"/>
                    <a:pt x="93" y="1921"/>
                  </a:cubicBezTo>
                  <a:cubicBezTo>
                    <a:pt x="93" y="2983"/>
                    <a:pt x="951" y="3841"/>
                    <a:pt x="2013" y="3846"/>
                  </a:cubicBezTo>
                  <a:cubicBezTo>
                    <a:pt x="2793" y="3846"/>
                    <a:pt x="3490" y="3378"/>
                    <a:pt x="3788" y="2657"/>
                  </a:cubicBezTo>
                  <a:cubicBezTo>
                    <a:pt x="4085" y="1940"/>
                    <a:pt x="3924" y="1116"/>
                    <a:pt x="3373" y="566"/>
                  </a:cubicBezTo>
                  <a:cubicBezTo>
                    <a:pt x="3004" y="197"/>
                    <a:pt x="2513" y="1"/>
                    <a:pt x="2013" y="1"/>
                  </a:cubicBezTo>
                  <a:close/>
                </a:path>
              </a:pathLst>
            </a:custGeom>
            <a:solidFill>
              <a:srgbClr val="3854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9" name="Google Shape;2049;p49"/>
            <p:cNvSpPr/>
            <p:nvPr/>
          </p:nvSpPr>
          <p:spPr>
            <a:xfrm rot="860262">
              <a:off x="7152418" y="269560"/>
              <a:ext cx="110496" cy="94635"/>
            </a:xfrm>
            <a:custGeom>
              <a:avLst/>
              <a:gdLst/>
              <a:ahLst/>
              <a:cxnLst/>
              <a:rect l="l" t="t" r="r" b="b"/>
              <a:pathLst>
                <a:path w="3525" h="3019" extrusionOk="0">
                  <a:moveTo>
                    <a:pt x="1511" y="1"/>
                  </a:moveTo>
                  <a:cubicBezTo>
                    <a:pt x="678" y="1"/>
                    <a:pt x="0" y="673"/>
                    <a:pt x="0" y="1507"/>
                  </a:cubicBezTo>
                  <a:cubicBezTo>
                    <a:pt x="0" y="2414"/>
                    <a:pt x="745" y="3018"/>
                    <a:pt x="1520" y="3018"/>
                  </a:cubicBezTo>
                  <a:cubicBezTo>
                    <a:pt x="1890" y="3018"/>
                    <a:pt x="2267" y="2881"/>
                    <a:pt x="2574" y="2574"/>
                  </a:cubicBezTo>
                  <a:cubicBezTo>
                    <a:pt x="3524" y="1624"/>
                    <a:pt x="2852" y="1"/>
                    <a:pt x="1511" y="1"/>
                  </a:cubicBezTo>
                  <a:close/>
                </a:path>
              </a:pathLst>
            </a:custGeom>
            <a:solidFill>
              <a:srgbClr val="617E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50" name="Google Shape;2050;p49"/>
            <p:cNvSpPr/>
            <p:nvPr/>
          </p:nvSpPr>
          <p:spPr>
            <a:xfrm rot="860262">
              <a:off x="7012924" y="502583"/>
              <a:ext cx="269704" cy="33039"/>
            </a:xfrm>
            <a:custGeom>
              <a:avLst/>
              <a:gdLst/>
              <a:ahLst/>
              <a:cxnLst/>
              <a:rect l="l" t="t" r="r" b="b"/>
              <a:pathLst>
                <a:path w="8604" h="1054" extrusionOk="0">
                  <a:moveTo>
                    <a:pt x="0" y="1"/>
                  </a:moveTo>
                  <a:lnTo>
                    <a:pt x="0" y="1054"/>
                  </a:lnTo>
                  <a:lnTo>
                    <a:pt x="8603" y="1054"/>
                  </a:lnTo>
                  <a:lnTo>
                    <a:pt x="8603" y="1"/>
                  </a:lnTo>
                  <a:close/>
                </a:path>
              </a:pathLst>
            </a:custGeom>
            <a:solidFill>
              <a:srgbClr val="617E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51" name="Google Shape;2051;p49"/>
            <p:cNvSpPr/>
            <p:nvPr/>
          </p:nvSpPr>
          <p:spPr>
            <a:xfrm rot="860262">
              <a:off x="7028589" y="444055"/>
              <a:ext cx="269704" cy="27522"/>
            </a:xfrm>
            <a:custGeom>
              <a:avLst/>
              <a:gdLst/>
              <a:ahLst/>
              <a:cxnLst/>
              <a:rect l="l" t="t" r="r" b="b"/>
              <a:pathLst>
                <a:path w="8604" h="878" extrusionOk="0">
                  <a:moveTo>
                    <a:pt x="0" y="1"/>
                  </a:moveTo>
                  <a:lnTo>
                    <a:pt x="0" y="878"/>
                  </a:lnTo>
                  <a:lnTo>
                    <a:pt x="8603" y="878"/>
                  </a:lnTo>
                  <a:lnTo>
                    <a:pt x="8603" y="1"/>
                  </a:lnTo>
                  <a:close/>
                </a:path>
              </a:pathLst>
            </a:custGeom>
            <a:solidFill>
              <a:srgbClr val="617E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52" name="Google Shape;2052;p49"/>
            <p:cNvSpPr/>
            <p:nvPr/>
          </p:nvSpPr>
          <p:spPr>
            <a:xfrm rot="860262">
              <a:off x="7006284" y="534755"/>
              <a:ext cx="269704" cy="20657"/>
            </a:xfrm>
            <a:custGeom>
              <a:avLst/>
              <a:gdLst/>
              <a:ahLst/>
              <a:cxnLst/>
              <a:rect l="l" t="t" r="r" b="b"/>
              <a:pathLst>
                <a:path w="8604" h="659" extrusionOk="0">
                  <a:moveTo>
                    <a:pt x="0" y="1"/>
                  </a:moveTo>
                  <a:lnTo>
                    <a:pt x="0" y="659"/>
                  </a:lnTo>
                  <a:lnTo>
                    <a:pt x="8603" y="659"/>
                  </a:lnTo>
                  <a:lnTo>
                    <a:pt x="8603" y="1"/>
                  </a:lnTo>
                  <a:close/>
                </a:path>
              </a:pathLst>
            </a:custGeom>
            <a:solidFill>
              <a:srgbClr val="617E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53" name="Google Shape;2053;p49"/>
            <p:cNvSpPr/>
            <p:nvPr/>
          </p:nvSpPr>
          <p:spPr>
            <a:xfrm rot="860262">
              <a:off x="7021098" y="470603"/>
              <a:ext cx="269704" cy="33039"/>
            </a:xfrm>
            <a:custGeom>
              <a:avLst/>
              <a:gdLst/>
              <a:ahLst/>
              <a:cxnLst/>
              <a:rect l="l" t="t" r="r" b="b"/>
              <a:pathLst>
                <a:path w="8604" h="1054" extrusionOk="0">
                  <a:moveTo>
                    <a:pt x="0" y="1"/>
                  </a:moveTo>
                  <a:lnTo>
                    <a:pt x="0" y="1054"/>
                  </a:lnTo>
                  <a:lnTo>
                    <a:pt x="8603" y="1054"/>
                  </a:lnTo>
                  <a:lnTo>
                    <a:pt x="8603" y="1"/>
                  </a:lnTo>
                  <a:close/>
                </a:path>
              </a:pathLst>
            </a:custGeom>
            <a:solidFill>
              <a:srgbClr val="617E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54" name="Google Shape;2054;p49"/>
            <p:cNvSpPr/>
            <p:nvPr/>
          </p:nvSpPr>
          <p:spPr>
            <a:xfrm rot="860262">
              <a:off x="6683146" y="214244"/>
              <a:ext cx="955437" cy="507309"/>
            </a:xfrm>
            <a:custGeom>
              <a:avLst/>
              <a:gdLst/>
              <a:ahLst/>
              <a:cxnLst/>
              <a:rect l="l" t="t" r="r" b="b"/>
              <a:pathLst>
                <a:path w="30480" h="16184" extrusionOk="0">
                  <a:moveTo>
                    <a:pt x="15242" y="1131"/>
                  </a:moveTo>
                  <a:cubicBezTo>
                    <a:pt x="15490" y="1131"/>
                    <a:pt x="15740" y="1179"/>
                    <a:pt x="15978" y="1278"/>
                  </a:cubicBezTo>
                  <a:cubicBezTo>
                    <a:pt x="16695" y="1575"/>
                    <a:pt x="17163" y="2272"/>
                    <a:pt x="17163" y="3052"/>
                  </a:cubicBezTo>
                  <a:cubicBezTo>
                    <a:pt x="17163" y="4109"/>
                    <a:pt x="16300" y="4972"/>
                    <a:pt x="15242" y="4972"/>
                  </a:cubicBezTo>
                  <a:cubicBezTo>
                    <a:pt x="14467" y="4972"/>
                    <a:pt x="13765" y="4504"/>
                    <a:pt x="13468" y="3788"/>
                  </a:cubicBezTo>
                  <a:cubicBezTo>
                    <a:pt x="13171" y="3071"/>
                    <a:pt x="13332" y="2243"/>
                    <a:pt x="13882" y="1692"/>
                  </a:cubicBezTo>
                  <a:cubicBezTo>
                    <a:pt x="14251" y="1327"/>
                    <a:pt x="14742" y="1131"/>
                    <a:pt x="15242" y="1131"/>
                  </a:cubicBezTo>
                  <a:close/>
                  <a:moveTo>
                    <a:pt x="19541" y="7322"/>
                  </a:moveTo>
                  <a:lnTo>
                    <a:pt x="19541" y="10963"/>
                  </a:lnTo>
                  <a:lnTo>
                    <a:pt x="10943" y="10963"/>
                  </a:lnTo>
                  <a:lnTo>
                    <a:pt x="10943" y="7322"/>
                  </a:lnTo>
                  <a:close/>
                  <a:moveTo>
                    <a:pt x="15242" y="0"/>
                  </a:moveTo>
                  <a:cubicBezTo>
                    <a:pt x="14204" y="0"/>
                    <a:pt x="12747" y="834"/>
                    <a:pt x="12332" y="2910"/>
                  </a:cubicBezTo>
                  <a:cubicBezTo>
                    <a:pt x="11918" y="4987"/>
                    <a:pt x="10353" y="6444"/>
                    <a:pt x="8584" y="6859"/>
                  </a:cubicBezTo>
                  <a:lnTo>
                    <a:pt x="8584" y="10119"/>
                  </a:lnTo>
                  <a:cubicBezTo>
                    <a:pt x="8189" y="10207"/>
                    <a:pt x="7799" y="10295"/>
                    <a:pt x="7404" y="10378"/>
                  </a:cubicBezTo>
                  <a:cubicBezTo>
                    <a:pt x="7234" y="10417"/>
                    <a:pt x="7058" y="10456"/>
                    <a:pt x="6888" y="10490"/>
                  </a:cubicBezTo>
                  <a:cubicBezTo>
                    <a:pt x="6274" y="10626"/>
                    <a:pt x="5659" y="10753"/>
                    <a:pt x="5050" y="10880"/>
                  </a:cubicBezTo>
                  <a:cubicBezTo>
                    <a:pt x="4183" y="11060"/>
                    <a:pt x="3266" y="11148"/>
                    <a:pt x="2438" y="11445"/>
                  </a:cubicBezTo>
                  <a:cubicBezTo>
                    <a:pt x="1970" y="11611"/>
                    <a:pt x="1589" y="11806"/>
                    <a:pt x="1253" y="12176"/>
                  </a:cubicBezTo>
                  <a:cubicBezTo>
                    <a:pt x="1219" y="12215"/>
                    <a:pt x="1185" y="12259"/>
                    <a:pt x="1151" y="12293"/>
                  </a:cubicBezTo>
                  <a:cubicBezTo>
                    <a:pt x="922" y="12581"/>
                    <a:pt x="722" y="12893"/>
                    <a:pt x="561" y="13224"/>
                  </a:cubicBezTo>
                  <a:cubicBezTo>
                    <a:pt x="249" y="13853"/>
                    <a:pt x="0" y="14589"/>
                    <a:pt x="0" y="15296"/>
                  </a:cubicBezTo>
                  <a:cubicBezTo>
                    <a:pt x="0" y="16054"/>
                    <a:pt x="250" y="16181"/>
                    <a:pt x="1293" y="16181"/>
                  </a:cubicBezTo>
                  <a:cubicBezTo>
                    <a:pt x="1818" y="16181"/>
                    <a:pt x="2546" y="16149"/>
                    <a:pt x="3544" y="16149"/>
                  </a:cubicBezTo>
                  <a:cubicBezTo>
                    <a:pt x="6522" y="16149"/>
                    <a:pt x="15242" y="16183"/>
                    <a:pt x="15242" y="16183"/>
                  </a:cubicBezTo>
                  <a:cubicBezTo>
                    <a:pt x="15242" y="16183"/>
                    <a:pt x="23957" y="16149"/>
                    <a:pt x="26936" y="16149"/>
                  </a:cubicBezTo>
                  <a:cubicBezTo>
                    <a:pt x="27926" y="16149"/>
                    <a:pt x="28649" y="16180"/>
                    <a:pt x="29173" y="16180"/>
                  </a:cubicBezTo>
                  <a:cubicBezTo>
                    <a:pt x="30227" y="16180"/>
                    <a:pt x="30479" y="16054"/>
                    <a:pt x="30479" y="15296"/>
                  </a:cubicBezTo>
                  <a:cubicBezTo>
                    <a:pt x="30479" y="14584"/>
                    <a:pt x="30231" y="13853"/>
                    <a:pt x="29919" y="13224"/>
                  </a:cubicBezTo>
                  <a:cubicBezTo>
                    <a:pt x="29758" y="12893"/>
                    <a:pt x="29563" y="12581"/>
                    <a:pt x="29329" y="12293"/>
                  </a:cubicBezTo>
                  <a:cubicBezTo>
                    <a:pt x="29295" y="12259"/>
                    <a:pt x="29261" y="12215"/>
                    <a:pt x="29227" y="12176"/>
                  </a:cubicBezTo>
                  <a:cubicBezTo>
                    <a:pt x="28895" y="11811"/>
                    <a:pt x="28510" y="11611"/>
                    <a:pt x="28042" y="11445"/>
                  </a:cubicBezTo>
                  <a:cubicBezTo>
                    <a:pt x="27730" y="11338"/>
                    <a:pt x="27408" y="11245"/>
                    <a:pt x="27082" y="11182"/>
                  </a:cubicBezTo>
                  <a:cubicBezTo>
                    <a:pt x="26536" y="11065"/>
                    <a:pt x="25971" y="10987"/>
                    <a:pt x="25429" y="10880"/>
                  </a:cubicBezTo>
                  <a:cubicBezTo>
                    <a:pt x="24645" y="10719"/>
                    <a:pt x="23860" y="10548"/>
                    <a:pt x="23075" y="10378"/>
                  </a:cubicBezTo>
                  <a:cubicBezTo>
                    <a:pt x="22685" y="10295"/>
                    <a:pt x="22290" y="10207"/>
                    <a:pt x="21901" y="10119"/>
                  </a:cubicBezTo>
                  <a:lnTo>
                    <a:pt x="21901" y="6859"/>
                  </a:lnTo>
                  <a:cubicBezTo>
                    <a:pt x="20126" y="6444"/>
                    <a:pt x="18567" y="4987"/>
                    <a:pt x="18147" y="2910"/>
                  </a:cubicBezTo>
                  <a:cubicBezTo>
                    <a:pt x="17733" y="829"/>
                    <a:pt x="16280" y="0"/>
                    <a:pt x="15242" y="0"/>
                  </a:cubicBezTo>
                  <a:close/>
                </a:path>
              </a:pathLst>
            </a:custGeom>
            <a:solidFill>
              <a:srgbClr val="B6D3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55" name="Google Shape;2055;p49"/>
            <p:cNvSpPr/>
            <p:nvPr/>
          </p:nvSpPr>
          <p:spPr>
            <a:xfrm rot="860262">
              <a:off x="5940680" y="2076426"/>
              <a:ext cx="1575906" cy="533421"/>
            </a:xfrm>
            <a:custGeom>
              <a:avLst/>
              <a:gdLst/>
              <a:ahLst/>
              <a:cxnLst/>
              <a:rect l="l" t="t" r="r" b="b"/>
              <a:pathLst>
                <a:path w="50274" h="17017" extrusionOk="0">
                  <a:moveTo>
                    <a:pt x="50273" y="0"/>
                  </a:moveTo>
                  <a:cubicBezTo>
                    <a:pt x="49620" y="15"/>
                    <a:pt x="48582" y="244"/>
                    <a:pt x="48587" y="1058"/>
                  </a:cubicBezTo>
                  <a:lnTo>
                    <a:pt x="48587" y="13434"/>
                  </a:lnTo>
                  <a:lnTo>
                    <a:pt x="2038" y="13434"/>
                  </a:lnTo>
                  <a:lnTo>
                    <a:pt x="2038" y="11206"/>
                  </a:lnTo>
                  <a:lnTo>
                    <a:pt x="0" y="11138"/>
                  </a:lnTo>
                  <a:lnTo>
                    <a:pt x="0" y="14584"/>
                  </a:lnTo>
                  <a:cubicBezTo>
                    <a:pt x="0" y="15929"/>
                    <a:pt x="1087" y="17016"/>
                    <a:pt x="2432" y="17016"/>
                  </a:cubicBezTo>
                  <a:lnTo>
                    <a:pt x="47846" y="17016"/>
                  </a:lnTo>
                  <a:cubicBezTo>
                    <a:pt x="49186" y="17016"/>
                    <a:pt x="50273" y="15924"/>
                    <a:pt x="50273" y="14584"/>
                  </a:cubicBezTo>
                  <a:lnTo>
                    <a:pt x="50273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56" name="Google Shape;2056;p49"/>
            <p:cNvSpPr/>
            <p:nvPr/>
          </p:nvSpPr>
          <p:spPr>
            <a:xfrm rot="860262">
              <a:off x="6272130" y="304170"/>
              <a:ext cx="533703" cy="1353316"/>
            </a:xfrm>
            <a:custGeom>
              <a:avLst/>
              <a:gdLst/>
              <a:ahLst/>
              <a:cxnLst/>
              <a:rect l="l" t="t" r="r" b="b"/>
              <a:pathLst>
                <a:path w="17026" h="43173" extrusionOk="0">
                  <a:moveTo>
                    <a:pt x="15363" y="1299"/>
                  </a:moveTo>
                  <a:cubicBezTo>
                    <a:pt x="15503" y="1299"/>
                    <a:pt x="15647" y="1351"/>
                    <a:pt x="15764" y="1468"/>
                  </a:cubicBezTo>
                  <a:cubicBezTo>
                    <a:pt x="16124" y="1829"/>
                    <a:pt x="15866" y="2443"/>
                    <a:pt x="15359" y="2443"/>
                  </a:cubicBezTo>
                  <a:cubicBezTo>
                    <a:pt x="15042" y="2443"/>
                    <a:pt x="14784" y="2185"/>
                    <a:pt x="14789" y="1873"/>
                  </a:cubicBezTo>
                  <a:cubicBezTo>
                    <a:pt x="14789" y="1527"/>
                    <a:pt x="15069" y="1299"/>
                    <a:pt x="15363" y="1299"/>
                  </a:cubicBezTo>
                  <a:close/>
                  <a:moveTo>
                    <a:pt x="2432" y="1"/>
                  </a:moveTo>
                  <a:cubicBezTo>
                    <a:pt x="1092" y="1"/>
                    <a:pt x="0" y="1088"/>
                    <a:pt x="0" y="2428"/>
                  </a:cubicBezTo>
                  <a:lnTo>
                    <a:pt x="0" y="43172"/>
                  </a:lnTo>
                  <a:lnTo>
                    <a:pt x="1384" y="2740"/>
                  </a:lnTo>
                  <a:lnTo>
                    <a:pt x="15330" y="3218"/>
                  </a:lnTo>
                  <a:cubicBezTo>
                    <a:pt x="15500" y="3184"/>
                    <a:pt x="15676" y="3145"/>
                    <a:pt x="15846" y="3106"/>
                  </a:cubicBezTo>
                  <a:cubicBezTo>
                    <a:pt x="16241" y="3023"/>
                    <a:pt x="16631" y="2935"/>
                    <a:pt x="17026" y="2847"/>
                  </a:cubicBezTo>
                  <a:lnTo>
                    <a:pt x="17026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57" name="Google Shape;2057;p49"/>
            <p:cNvSpPr/>
            <p:nvPr/>
          </p:nvSpPr>
          <p:spPr>
            <a:xfrm rot="860262">
              <a:off x="7327409" y="567985"/>
              <a:ext cx="624795" cy="261303"/>
            </a:xfrm>
            <a:custGeom>
              <a:avLst/>
              <a:gdLst/>
              <a:ahLst/>
              <a:cxnLst/>
              <a:rect l="l" t="t" r="r" b="b"/>
              <a:pathLst>
                <a:path w="19932" h="8336" extrusionOk="0">
                  <a:moveTo>
                    <a:pt x="1925" y="1299"/>
                  </a:moveTo>
                  <a:cubicBezTo>
                    <a:pt x="2065" y="1299"/>
                    <a:pt x="2209" y="1351"/>
                    <a:pt x="2326" y="1468"/>
                  </a:cubicBezTo>
                  <a:cubicBezTo>
                    <a:pt x="2686" y="1829"/>
                    <a:pt x="2433" y="2443"/>
                    <a:pt x="1921" y="2443"/>
                  </a:cubicBezTo>
                  <a:cubicBezTo>
                    <a:pt x="1604" y="2443"/>
                    <a:pt x="1351" y="2185"/>
                    <a:pt x="1351" y="1873"/>
                  </a:cubicBezTo>
                  <a:cubicBezTo>
                    <a:pt x="1351" y="1527"/>
                    <a:pt x="1631" y="1299"/>
                    <a:pt x="1925" y="1299"/>
                  </a:cubicBezTo>
                  <a:close/>
                  <a:moveTo>
                    <a:pt x="17508" y="1"/>
                  </a:moveTo>
                  <a:cubicBezTo>
                    <a:pt x="17505" y="1"/>
                    <a:pt x="17502" y="1"/>
                    <a:pt x="17499" y="1"/>
                  </a:cubicBezTo>
                  <a:lnTo>
                    <a:pt x="1" y="1"/>
                  </a:lnTo>
                  <a:lnTo>
                    <a:pt x="1" y="2847"/>
                  </a:lnTo>
                  <a:cubicBezTo>
                    <a:pt x="395" y="2935"/>
                    <a:pt x="785" y="3018"/>
                    <a:pt x="1180" y="3106"/>
                  </a:cubicBezTo>
                  <a:cubicBezTo>
                    <a:pt x="1965" y="3276"/>
                    <a:pt x="2750" y="3442"/>
                    <a:pt x="3534" y="3603"/>
                  </a:cubicBezTo>
                  <a:cubicBezTo>
                    <a:pt x="4075" y="3715"/>
                    <a:pt x="4641" y="3793"/>
                    <a:pt x="5187" y="3910"/>
                  </a:cubicBezTo>
                  <a:lnTo>
                    <a:pt x="17562" y="4329"/>
                  </a:lnTo>
                  <a:lnTo>
                    <a:pt x="17538" y="5026"/>
                  </a:lnTo>
                  <a:lnTo>
                    <a:pt x="18245" y="5026"/>
                  </a:lnTo>
                  <a:lnTo>
                    <a:pt x="18245" y="7181"/>
                  </a:lnTo>
                  <a:cubicBezTo>
                    <a:pt x="18883" y="7439"/>
                    <a:pt x="19283" y="8326"/>
                    <a:pt x="19931" y="8336"/>
                  </a:cubicBezTo>
                  <a:lnTo>
                    <a:pt x="19931" y="2428"/>
                  </a:lnTo>
                  <a:cubicBezTo>
                    <a:pt x="19931" y="1091"/>
                    <a:pt x="18849" y="1"/>
                    <a:pt x="175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58" name="Google Shape;2058;p49"/>
            <p:cNvSpPr/>
            <p:nvPr/>
          </p:nvSpPr>
          <p:spPr>
            <a:xfrm rot="860262">
              <a:off x="7559842" y="1811925"/>
              <a:ext cx="82096" cy="505146"/>
            </a:xfrm>
            <a:custGeom>
              <a:avLst/>
              <a:gdLst/>
              <a:ahLst/>
              <a:cxnLst/>
              <a:rect l="l" t="t" r="r" b="b"/>
              <a:pathLst>
                <a:path w="2619" h="16115" extrusionOk="0">
                  <a:moveTo>
                    <a:pt x="2423" y="0"/>
                  </a:moveTo>
                  <a:cubicBezTo>
                    <a:pt x="2326" y="210"/>
                    <a:pt x="2126" y="342"/>
                    <a:pt x="1746" y="342"/>
                  </a:cubicBezTo>
                  <a:cubicBezTo>
                    <a:pt x="1102" y="342"/>
                    <a:pt x="1" y="556"/>
                    <a:pt x="1" y="1399"/>
                  </a:cubicBezTo>
                  <a:lnTo>
                    <a:pt x="1" y="16115"/>
                  </a:lnTo>
                  <a:cubicBezTo>
                    <a:pt x="1" y="15301"/>
                    <a:pt x="1039" y="15067"/>
                    <a:pt x="1687" y="15057"/>
                  </a:cubicBezTo>
                  <a:lnTo>
                    <a:pt x="1746" y="15057"/>
                  </a:lnTo>
                  <a:cubicBezTo>
                    <a:pt x="2389" y="15057"/>
                    <a:pt x="2521" y="14672"/>
                    <a:pt x="2521" y="14189"/>
                  </a:cubicBezTo>
                  <a:cubicBezTo>
                    <a:pt x="2521" y="13707"/>
                    <a:pt x="2618" y="2403"/>
                    <a:pt x="2618" y="1273"/>
                  </a:cubicBezTo>
                  <a:cubicBezTo>
                    <a:pt x="2618" y="234"/>
                    <a:pt x="2453" y="30"/>
                    <a:pt x="242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59" name="Google Shape;2059;p49"/>
            <p:cNvSpPr/>
            <p:nvPr/>
          </p:nvSpPr>
          <p:spPr>
            <a:xfrm rot="860262">
              <a:off x="7673890" y="1365447"/>
              <a:ext cx="82221" cy="504707"/>
            </a:xfrm>
            <a:custGeom>
              <a:avLst/>
              <a:gdLst/>
              <a:ahLst/>
              <a:cxnLst/>
              <a:rect l="l" t="t" r="r" b="b"/>
              <a:pathLst>
                <a:path w="2623" h="16101" extrusionOk="0">
                  <a:moveTo>
                    <a:pt x="2437" y="1"/>
                  </a:moveTo>
                  <a:cubicBezTo>
                    <a:pt x="2257" y="157"/>
                    <a:pt x="2008" y="239"/>
                    <a:pt x="1696" y="239"/>
                  </a:cubicBezTo>
                  <a:cubicBezTo>
                    <a:pt x="1043" y="239"/>
                    <a:pt x="643" y="1131"/>
                    <a:pt x="0" y="1390"/>
                  </a:cubicBezTo>
                  <a:lnTo>
                    <a:pt x="0" y="16100"/>
                  </a:lnTo>
                  <a:cubicBezTo>
                    <a:pt x="0" y="15257"/>
                    <a:pt x="1102" y="15043"/>
                    <a:pt x="1750" y="15043"/>
                  </a:cubicBezTo>
                  <a:cubicBezTo>
                    <a:pt x="2125" y="15043"/>
                    <a:pt x="2325" y="14911"/>
                    <a:pt x="2427" y="14701"/>
                  </a:cubicBezTo>
                  <a:cubicBezTo>
                    <a:pt x="2501" y="14536"/>
                    <a:pt x="2530" y="14355"/>
                    <a:pt x="2525" y="14175"/>
                  </a:cubicBezTo>
                  <a:cubicBezTo>
                    <a:pt x="2525" y="13692"/>
                    <a:pt x="2622" y="2389"/>
                    <a:pt x="2622" y="1258"/>
                  </a:cubicBezTo>
                  <a:cubicBezTo>
                    <a:pt x="2622" y="303"/>
                    <a:pt x="2481" y="54"/>
                    <a:pt x="243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60" name="Google Shape;2060;p49"/>
            <p:cNvSpPr/>
            <p:nvPr/>
          </p:nvSpPr>
          <p:spPr>
            <a:xfrm rot="860262">
              <a:off x="7746264" y="848042"/>
              <a:ext cx="138770" cy="572980"/>
            </a:xfrm>
            <a:custGeom>
              <a:avLst/>
              <a:gdLst/>
              <a:ahLst/>
              <a:cxnLst/>
              <a:rect l="l" t="t" r="r" b="b"/>
              <a:pathLst>
                <a:path w="4427" h="18279" extrusionOk="0">
                  <a:moveTo>
                    <a:pt x="1268" y="0"/>
                  </a:moveTo>
                  <a:cubicBezTo>
                    <a:pt x="405" y="0"/>
                    <a:pt x="0" y="54"/>
                    <a:pt x="0" y="741"/>
                  </a:cubicBezTo>
                  <a:lnTo>
                    <a:pt x="0" y="17543"/>
                  </a:lnTo>
                  <a:cubicBezTo>
                    <a:pt x="0" y="18230"/>
                    <a:pt x="405" y="18279"/>
                    <a:pt x="1268" y="18279"/>
                  </a:cubicBezTo>
                  <a:cubicBezTo>
                    <a:pt x="1385" y="18279"/>
                    <a:pt x="1502" y="18259"/>
                    <a:pt x="1609" y="18211"/>
                  </a:cubicBezTo>
                  <a:cubicBezTo>
                    <a:pt x="2252" y="17952"/>
                    <a:pt x="2652" y="17060"/>
                    <a:pt x="3305" y="17060"/>
                  </a:cubicBezTo>
                  <a:cubicBezTo>
                    <a:pt x="3617" y="17060"/>
                    <a:pt x="3866" y="16978"/>
                    <a:pt x="4046" y="16822"/>
                  </a:cubicBezTo>
                  <a:cubicBezTo>
                    <a:pt x="4304" y="16602"/>
                    <a:pt x="4426" y="16251"/>
                    <a:pt x="4426" y="15813"/>
                  </a:cubicBezTo>
                  <a:lnTo>
                    <a:pt x="4426" y="2467"/>
                  </a:lnTo>
                  <a:cubicBezTo>
                    <a:pt x="4426" y="1731"/>
                    <a:pt x="4066" y="1224"/>
                    <a:pt x="3305" y="1224"/>
                  </a:cubicBezTo>
                  <a:lnTo>
                    <a:pt x="3300" y="1224"/>
                  </a:lnTo>
                  <a:cubicBezTo>
                    <a:pt x="2652" y="1214"/>
                    <a:pt x="2248" y="327"/>
                    <a:pt x="1609" y="69"/>
                  </a:cubicBezTo>
                  <a:cubicBezTo>
                    <a:pt x="1502" y="25"/>
                    <a:pt x="1385" y="0"/>
                    <a:pt x="126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61" name="Google Shape;2061;p49"/>
            <p:cNvSpPr/>
            <p:nvPr/>
          </p:nvSpPr>
          <p:spPr>
            <a:xfrm rot="860262">
              <a:off x="6206978" y="577936"/>
              <a:ext cx="1459172" cy="1946420"/>
            </a:xfrm>
            <a:custGeom>
              <a:avLst/>
              <a:gdLst/>
              <a:ahLst/>
              <a:cxnLst/>
              <a:rect l="l" t="t" r="r" b="b"/>
              <a:pathLst>
                <a:path w="46550" h="62094" extrusionOk="0">
                  <a:moveTo>
                    <a:pt x="42397" y="8238"/>
                  </a:moveTo>
                  <a:lnTo>
                    <a:pt x="42397" y="58584"/>
                  </a:lnTo>
                  <a:lnTo>
                    <a:pt x="1712" y="58584"/>
                  </a:lnTo>
                  <a:lnTo>
                    <a:pt x="1712" y="8238"/>
                  </a:lnTo>
                  <a:close/>
                  <a:moveTo>
                    <a:pt x="1" y="0"/>
                  </a:moveTo>
                  <a:lnTo>
                    <a:pt x="1" y="62094"/>
                  </a:lnTo>
                  <a:lnTo>
                    <a:pt x="46550" y="62094"/>
                  </a:lnTo>
                  <a:lnTo>
                    <a:pt x="46550" y="49718"/>
                  </a:lnTo>
                  <a:lnTo>
                    <a:pt x="46550" y="20297"/>
                  </a:lnTo>
                  <a:cubicBezTo>
                    <a:pt x="46438" y="20345"/>
                    <a:pt x="46321" y="20365"/>
                    <a:pt x="46204" y="20365"/>
                  </a:cubicBezTo>
                  <a:cubicBezTo>
                    <a:pt x="45346" y="20365"/>
                    <a:pt x="44937" y="20316"/>
                    <a:pt x="44937" y="19629"/>
                  </a:cubicBezTo>
                  <a:lnTo>
                    <a:pt x="44937" y="2827"/>
                  </a:lnTo>
                  <a:cubicBezTo>
                    <a:pt x="44937" y="2140"/>
                    <a:pt x="45346" y="2086"/>
                    <a:pt x="46204" y="2086"/>
                  </a:cubicBezTo>
                  <a:cubicBezTo>
                    <a:pt x="46321" y="2086"/>
                    <a:pt x="46438" y="2111"/>
                    <a:pt x="46550" y="2155"/>
                  </a:cubicBezTo>
                  <a:lnTo>
                    <a:pt x="46550" y="0"/>
                  </a:lnTo>
                  <a:lnTo>
                    <a:pt x="35734" y="0"/>
                  </a:lnTo>
                  <a:cubicBezTo>
                    <a:pt x="35968" y="283"/>
                    <a:pt x="36163" y="595"/>
                    <a:pt x="36324" y="926"/>
                  </a:cubicBezTo>
                  <a:cubicBezTo>
                    <a:pt x="36636" y="1560"/>
                    <a:pt x="36889" y="2291"/>
                    <a:pt x="36889" y="2998"/>
                  </a:cubicBezTo>
                  <a:cubicBezTo>
                    <a:pt x="36889" y="3756"/>
                    <a:pt x="36637" y="3883"/>
                    <a:pt x="35593" y="3883"/>
                  </a:cubicBezTo>
                  <a:cubicBezTo>
                    <a:pt x="35067" y="3883"/>
                    <a:pt x="34339" y="3851"/>
                    <a:pt x="33341" y="3851"/>
                  </a:cubicBezTo>
                  <a:cubicBezTo>
                    <a:pt x="30363" y="3851"/>
                    <a:pt x="21647" y="3885"/>
                    <a:pt x="21647" y="3885"/>
                  </a:cubicBezTo>
                  <a:cubicBezTo>
                    <a:pt x="21647" y="3885"/>
                    <a:pt x="12932" y="3851"/>
                    <a:pt x="9954" y="3851"/>
                  </a:cubicBezTo>
                  <a:cubicBezTo>
                    <a:pt x="8964" y="3851"/>
                    <a:pt x="8240" y="3882"/>
                    <a:pt x="7715" y="3882"/>
                  </a:cubicBezTo>
                  <a:cubicBezTo>
                    <a:pt x="6660" y="3882"/>
                    <a:pt x="6406" y="3756"/>
                    <a:pt x="6406" y="2998"/>
                  </a:cubicBezTo>
                  <a:cubicBezTo>
                    <a:pt x="6406" y="2291"/>
                    <a:pt x="6659" y="1555"/>
                    <a:pt x="6966" y="926"/>
                  </a:cubicBezTo>
                  <a:cubicBezTo>
                    <a:pt x="7127" y="600"/>
                    <a:pt x="7327" y="283"/>
                    <a:pt x="755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62" name="Google Shape;2062;p49"/>
            <p:cNvSpPr/>
            <p:nvPr/>
          </p:nvSpPr>
          <p:spPr>
            <a:xfrm rot="860262">
              <a:off x="6810530" y="2397169"/>
              <a:ext cx="510507" cy="76579"/>
            </a:xfrm>
            <a:custGeom>
              <a:avLst/>
              <a:gdLst/>
              <a:ahLst/>
              <a:cxnLst/>
              <a:rect l="l" t="t" r="r" b="b"/>
              <a:pathLst>
                <a:path w="16286" h="2443" extrusionOk="0">
                  <a:moveTo>
                    <a:pt x="0" y="0"/>
                  </a:moveTo>
                  <a:lnTo>
                    <a:pt x="0" y="2442"/>
                  </a:lnTo>
                  <a:lnTo>
                    <a:pt x="16285" y="2442"/>
                  </a:lnTo>
                  <a:lnTo>
                    <a:pt x="1628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63" name="Google Shape;2063;p49"/>
            <p:cNvSpPr/>
            <p:nvPr/>
          </p:nvSpPr>
          <p:spPr>
            <a:xfrm rot="860262">
              <a:off x="6785693" y="2135335"/>
              <a:ext cx="79651" cy="97362"/>
            </a:xfrm>
            <a:custGeom>
              <a:avLst/>
              <a:gdLst/>
              <a:ahLst/>
              <a:cxnLst/>
              <a:rect l="l" t="t" r="r" b="b"/>
              <a:pathLst>
                <a:path w="2541" h="3106" extrusionOk="0">
                  <a:moveTo>
                    <a:pt x="1" y="0"/>
                  </a:moveTo>
                  <a:lnTo>
                    <a:pt x="1" y="3105"/>
                  </a:lnTo>
                  <a:lnTo>
                    <a:pt x="2540" y="3105"/>
                  </a:lnTo>
                  <a:lnTo>
                    <a:pt x="25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64" name="Google Shape;2064;p49"/>
            <p:cNvSpPr/>
            <p:nvPr/>
          </p:nvSpPr>
          <p:spPr>
            <a:xfrm rot="860262">
              <a:off x="7048905" y="1454161"/>
              <a:ext cx="510507" cy="97362"/>
            </a:xfrm>
            <a:custGeom>
              <a:avLst/>
              <a:gdLst/>
              <a:ahLst/>
              <a:cxnLst/>
              <a:rect l="l" t="t" r="r" b="b"/>
              <a:pathLst>
                <a:path w="16286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16285" y="3106"/>
                  </a:lnTo>
                  <a:lnTo>
                    <a:pt x="1628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65" name="Google Shape;2065;p49"/>
            <p:cNvSpPr/>
            <p:nvPr/>
          </p:nvSpPr>
          <p:spPr>
            <a:xfrm rot="860262">
              <a:off x="6756790" y="1927025"/>
              <a:ext cx="79620" cy="97362"/>
            </a:xfrm>
            <a:custGeom>
              <a:avLst/>
              <a:gdLst/>
              <a:ahLst/>
              <a:cxnLst/>
              <a:rect l="l" t="t" r="r" b="b"/>
              <a:pathLst>
                <a:path w="2540" h="3106" extrusionOk="0">
                  <a:moveTo>
                    <a:pt x="0" y="0"/>
                  </a:moveTo>
                  <a:lnTo>
                    <a:pt x="0" y="3105"/>
                  </a:lnTo>
                  <a:lnTo>
                    <a:pt x="2540" y="3105"/>
                  </a:lnTo>
                  <a:lnTo>
                    <a:pt x="25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66" name="Google Shape;2066;p49"/>
            <p:cNvSpPr/>
            <p:nvPr/>
          </p:nvSpPr>
          <p:spPr>
            <a:xfrm rot="860262">
              <a:off x="7072988" y="1360016"/>
              <a:ext cx="510507" cy="97205"/>
            </a:xfrm>
            <a:custGeom>
              <a:avLst/>
              <a:gdLst/>
              <a:ahLst/>
              <a:cxnLst/>
              <a:rect l="l" t="t" r="r" b="b"/>
              <a:pathLst>
                <a:path w="16286" h="3101" extrusionOk="0">
                  <a:moveTo>
                    <a:pt x="0" y="1"/>
                  </a:moveTo>
                  <a:lnTo>
                    <a:pt x="0" y="3101"/>
                  </a:lnTo>
                  <a:lnTo>
                    <a:pt x="16285" y="3101"/>
                  </a:lnTo>
                  <a:lnTo>
                    <a:pt x="1628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67" name="Google Shape;2067;p49"/>
            <p:cNvSpPr/>
            <p:nvPr/>
          </p:nvSpPr>
          <p:spPr>
            <a:xfrm rot="860262">
              <a:off x="6882065" y="1758292"/>
              <a:ext cx="79651" cy="97362"/>
            </a:xfrm>
            <a:custGeom>
              <a:avLst/>
              <a:gdLst/>
              <a:ahLst/>
              <a:cxnLst/>
              <a:rect l="l" t="t" r="r" b="b"/>
              <a:pathLst>
                <a:path w="2541" h="3106" extrusionOk="0">
                  <a:moveTo>
                    <a:pt x="1" y="1"/>
                  </a:moveTo>
                  <a:lnTo>
                    <a:pt x="1" y="3105"/>
                  </a:lnTo>
                  <a:lnTo>
                    <a:pt x="2540" y="3105"/>
                  </a:lnTo>
                  <a:lnTo>
                    <a:pt x="254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68" name="Google Shape;2068;p49"/>
            <p:cNvSpPr/>
            <p:nvPr/>
          </p:nvSpPr>
          <p:spPr>
            <a:xfrm rot="860262">
              <a:off x="7097071" y="1265715"/>
              <a:ext cx="510507" cy="97362"/>
            </a:xfrm>
            <a:custGeom>
              <a:avLst/>
              <a:gdLst/>
              <a:ahLst/>
              <a:cxnLst/>
              <a:rect l="l" t="t" r="r" b="b"/>
              <a:pathLst>
                <a:path w="16286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16285" y="3106"/>
                  </a:lnTo>
                  <a:lnTo>
                    <a:pt x="1628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69" name="Google Shape;2069;p49"/>
            <p:cNvSpPr/>
            <p:nvPr/>
          </p:nvSpPr>
          <p:spPr>
            <a:xfrm rot="860262">
              <a:off x="6853161" y="1549981"/>
              <a:ext cx="79620" cy="97362"/>
            </a:xfrm>
            <a:custGeom>
              <a:avLst/>
              <a:gdLst/>
              <a:ahLst/>
              <a:cxnLst/>
              <a:rect l="l" t="t" r="r" b="b"/>
              <a:pathLst>
                <a:path w="2540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2540" y="3106"/>
                  </a:lnTo>
                  <a:lnTo>
                    <a:pt x="254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70" name="Google Shape;2070;p49"/>
            <p:cNvSpPr/>
            <p:nvPr/>
          </p:nvSpPr>
          <p:spPr>
            <a:xfrm rot="860262">
              <a:off x="6877264" y="1455682"/>
              <a:ext cx="79620" cy="97362"/>
            </a:xfrm>
            <a:custGeom>
              <a:avLst/>
              <a:gdLst/>
              <a:ahLst/>
              <a:cxnLst/>
              <a:rect l="l" t="t" r="r" b="b"/>
              <a:pathLst>
                <a:path w="2540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2540" y="3106"/>
                  </a:lnTo>
                  <a:lnTo>
                    <a:pt x="254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71" name="Google Shape;2071;p49"/>
            <p:cNvSpPr/>
            <p:nvPr/>
          </p:nvSpPr>
          <p:spPr>
            <a:xfrm rot="860262">
              <a:off x="6857982" y="1852593"/>
              <a:ext cx="79651" cy="97205"/>
            </a:xfrm>
            <a:custGeom>
              <a:avLst/>
              <a:gdLst/>
              <a:ahLst/>
              <a:cxnLst/>
              <a:rect l="l" t="t" r="r" b="b"/>
              <a:pathLst>
                <a:path w="2541" h="3101" extrusionOk="0">
                  <a:moveTo>
                    <a:pt x="1" y="0"/>
                  </a:moveTo>
                  <a:lnTo>
                    <a:pt x="1" y="3100"/>
                  </a:lnTo>
                  <a:lnTo>
                    <a:pt x="2540" y="3100"/>
                  </a:lnTo>
                  <a:lnTo>
                    <a:pt x="25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72" name="Google Shape;2072;p49"/>
            <p:cNvSpPr/>
            <p:nvPr/>
          </p:nvSpPr>
          <p:spPr>
            <a:xfrm rot="860262">
              <a:off x="6952495" y="1831356"/>
              <a:ext cx="510507" cy="97362"/>
            </a:xfrm>
            <a:custGeom>
              <a:avLst/>
              <a:gdLst/>
              <a:ahLst/>
              <a:cxnLst/>
              <a:rect l="l" t="t" r="r" b="b"/>
              <a:pathLst>
                <a:path w="16286" h="3106" extrusionOk="0">
                  <a:moveTo>
                    <a:pt x="0" y="1"/>
                  </a:moveTo>
                  <a:lnTo>
                    <a:pt x="0" y="3105"/>
                  </a:lnTo>
                  <a:lnTo>
                    <a:pt x="16285" y="3105"/>
                  </a:lnTo>
                  <a:lnTo>
                    <a:pt x="1628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73" name="Google Shape;2073;p49"/>
            <p:cNvSpPr/>
            <p:nvPr/>
          </p:nvSpPr>
          <p:spPr>
            <a:xfrm rot="860262">
              <a:off x="6804956" y="1738579"/>
              <a:ext cx="79620" cy="97362"/>
            </a:xfrm>
            <a:custGeom>
              <a:avLst/>
              <a:gdLst/>
              <a:ahLst/>
              <a:cxnLst/>
              <a:rect l="l" t="t" r="r" b="b"/>
              <a:pathLst>
                <a:path w="2540" h="3106" extrusionOk="0">
                  <a:moveTo>
                    <a:pt x="0" y="1"/>
                  </a:moveTo>
                  <a:lnTo>
                    <a:pt x="0" y="3105"/>
                  </a:lnTo>
                  <a:lnTo>
                    <a:pt x="2540" y="3105"/>
                  </a:lnTo>
                  <a:lnTo>
                    <a:pt x="254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74" name="Google Shape;2074;p49"/>
            <p:cNvSpPr/>
            <p:nvPr/>
          </p:nvSpPr>
          <p:spPr>
            <a:xfrm rot="860262">
              <a:off x="6880226" y="2114101"/>
              <a:ext cx="510507" cy="97362"/>
            </a:xfrm>
            <a:custGeom>
              <a:avLst/>
              <a:gdLst/>
              <a:ahLst/>
              <a:cxnLst/>
              <a:rect l="l" t="t" r="r" b="b"/>
              <a:pathLst>
                <a:path w="16286" h="3106" extrusionOk="0">
                  <a:moveTo>
                    <a:pt x="0" y="0"/>
                  </a:moveTo>
                  <a:lnTo>
                    <a:pt x="0" y="3105"/>
                  </a:lnTo>
                  <a:lnTo>
                    <a:pt x="16285" y="3105"/>
                  </a:lnTo>
                  <a:lnTo>
                    <a:pt x="1628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75" name="Google Shape;2075;p49"/>
            <p:cNvSpPr/>
            <p:nvPr/>
          </p:nvSpPr>
          <p:spPr>
            <a:xfrm rot="860262">
              <a:off x="6976597" y="1737057"/>
              <a:ext cx="510507" cy="97362"/>
            </a:xfrm>
            <a:custGeom>
              <a:avLst/>
              <a:gdLst/>
              <a:ahLst/>
              <a:cxnLst/>
              <a:rect l="l" t="t" r="r" b="b"/>
              <a:pathLst>
                <a:path w="16286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16285" y="3106"/>
                  </a:lnTo>
                  <a:lnTo>
                    <a:pt x="1628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76" name="Google Shape;2076;p49"/>
            <p:cNvSpPr/>
            <p:nvPr/>
          </p:nvSpPr>
          <p:spPr>
            <a:xfrm rot="860262">
              <a:off x="6930270" y="1569694"/>
              <a:ext cx="79651" cy="97362"/>
            </a:xfrm>
            <a:custGeom>
              <a:avLst/>
              <a:gdLst/>
              <a:ahLst/>
              <a:cxnLst/>
              <a:rect l="l" t="t" r="r" b="b"/>
              <a:pathLst>
                <a:path w="2541" h="3106" extrusionOk="0">
                  <a:moveTo>
                    <a:pt x="1" y="1"/>
                  </a:moveTo>
                  <a:lnTo>
                    <a:pt x="1" y="3106"/>
                  </a:lnTo>
                  <a:lnTo>
                    <a:pt x="2540" y="3106"/>
                  </a:lnTo>
                  <a:lnTo>
                    <a:pt x="254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77" name="Google Shape;2077;p49"/>
            <p:cNvSpPr/>
            <p:nvPr/>
          </p:nvSpPr>
          <p:spPr>
            <a:xfrm rot="860262">
              <a:off x="6925449" y="1267239"/>
              <a:ext cx="79620" cy="97205"/>
            </a:xfrm>
            <a:custGeom>
              <a:avLst/>
              <a:gdLst/>
              <a:ahLst/>
              <a:cxnLst/>
              <a:rect l="l" t="t" r="r" b="b"/>
              <a:pathLst>
                <a:path w="2540" h="3101" extrusionOk="0">
                  <a:moveTo>
                    <a:pt x="0" y="1"/>
                  </a:moveTo>
                  <a:lnTo>
                    <a:pt x="0" y="3101"/>
                  </a:lnTo>
                  <a:lnTo>
                    <a:pt x="2540" y="3101"/>
                  </a:lnTo>
                  <a:lnTo>
                    <a:pt x="254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78" name="Google Shape;2078;p49"/>
            <p:cNvSpPr/>
            <p:nvPr/>
          </p:nvSpPr>
          <p:spPr>
            <a:xfrm rot="860262">
              <a:off x="6904328" y="2019802"/>
              <a:ext cx="510507" cy="97362"/>
            </a:xfrm>
            <a:custGeom>
              <a:avLst/>
              <a:gdLst/>
              <a:ahLst/>
              <a:cxnLst/>
              <a:rect l="l" t="t" r="r" b="b"/>
              <a:pathLst>
                <a:path w="16286" h="3106" extrusionOk="0">
                  <a:moveTo>
                    <a:pt x="0" y="0"/>
                  </a:moveTo>
                  <a:lnTo>
                    <a:pt x="0" y="3105"/>
                  </a:lnTo>
                  <a:lnTo>
                    <a:pt x="16285" y="3105"/>
                  </a:lnTo>
                  <a:lnTo>
                    <a:pt x="1628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79" name="Google Shape;2079;p49"/>
            <p:cNvSpPr/>
            <p:nvPr/>
          </p:nvSpPr>
          <p:spPr>
            <a:xfrm rot="860262">
              <a:off x="7000700" y="1642759"/>
              <a:ext cx="510507" cy="97362"/>
            </a:xfrm>
            <a:custGeom>
              <a:avLst/>
              <a:gdLst/>
              <a:ahLst/>
              <a:cxnLst/>
              <a:rect l="l" t="t" r="r" b="b"/>
              <a:pathLst>
                <a:path w="16286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16285" y="3106"/>
                  </a:lnTo>
                  <a:lnTo>
                    <a:pt x="1628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80" name="Google Shape;2080;p49"/>
            <p:cNvSpPr/>
            <p:nvPr/>
          </p:nvSpPr>
          <p:spPr>
            <a:xfrm rot="860262">
              <a:off x="6973631" y="1078670"/>
              <a:ext cx="79620" cy="97330"/>
            </a:xfrm>
            <a:custGeom>
              <a:avLst/>
              <a:gdLst/>
              <a:ahLst/>
              <a:cxnLst/>
              <a:rect l="l" t="t" r="r" b="b"/>
              <a:pathLst>
                <a:path w="2540" h="3105" extrusionOk="0">
                  <a:moveTo>
                    <a:pt x="0" y="0"/>
                  </a:moveTo>
                  <a:lnTo>
                    <a:pt x="0" y="3105"/>
                  </a:lnTo>
                  <a:lnTo>
                    <a:pt x="2540" y="3105"/>
                  </a:lnTo>
                  <a:lnTo>
                    <a:pt x="25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81" name="Google Shape;2081;p49"/>
            <p:cNvSpPr/>
            <p:nvPr/>
          </p:nvSpPr>
          <p:spPr>
            <a:xfrm rot="860262">
              <a:off x="6740100" y="2324105"/>
              <a:ext cx="79651" cy="76579"/>
            </a:xfrm>
            <a:custGeom>
              <a:avLst/>
              <a:gdLst/>
              <a:ahLst/>
              <a:cxnLst/>
              <a:rect l="l" t="t" r="r" b="b"/>
              <a:pathLst>
                <a:path w="2541" h="2443" extrusionOk="0">
                  <a:moveTo>
                    <a:pt x="1" y="0"/>
                  </a:moveTo>
                  <a:lnTo>
                    <a:pt x="1" y="2442"/>
                  </a:lnTo>
                  <a:lnTo>
                    <a:pt x="2540" y="2442"/>
                  </a:lnTo>
                  <a:lnTo>
                    <a:pt x="25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82" name="Google Shape;2082;p49"/>
            <p:cNvSpPr/>
            <p:nvPr/>
          </p:nvSpPr>
          <p:spPr>
            <a:xfrm rot="860262">
              <a:off x="6833898" y="1946738"/>
              <a:ext cx="79651" cy="97362"/>
            </a:xfrm>
            <a:custGeom>
              <a:avLst/>
              <a:gdLst/>
              <a:ahLst/>
              <a:cxnLst/>
              <a:rect l="l" t="t" r="r" b="b"/>
              <a:pathLst>
                <a:path w="2541" h="3106" extrusionOk="0">
                  <a:moveTo>
                    <a:pt x="1" y="0"/>
                  </a:moveTo>
                  <a:lnTo>
                    <a:pt x="1" y="3105"/>
                  </a:lnTo>
                  <a:lnTo>
                    <a:pt x="2540" y="3105"/>
                  </a:lnTo>
                  <a:lnTo>
                    <a:pt x="25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83" name="Google Shape;2083;p49"/>
            <p:cNvSpPr/>
            <p:nvPr/>
          </p:nvSpPr>
          <p:spPr>
            <a:xfrm rot="860262">
              <a:off x="6978475" y="1381096"/>
              <a:ext cx="79651" cy="97362"/>
            </a:xfrm>
            <a:custGeom>
              <a:avLst/>
              <a:gdLst/>
              <a:ahLst/>
              <a:cxnLst/>
              <a:rect l="l" t="t" r="r" b="b"/>
              <a:pathLst>
                <a:path w="2541" h="3106" extrusionOk="0">
                  <a:moveTo>
                    <a:pt x="1" y="1"/>
                  </a:moveTo>
                  <a:lnTo>
                    <a:pt x="1" y="3106"/>
                  </a:lnTo>
                  <a:lnTo>
                    <a:pt x="2540" y="3106"/>
                  </a:lnTo>
                  <a:lnTo>
                    <a:pt x="254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84" name="Google Shape;2084;p49"/>
            <p:cNvSpPr/>
            <p:nvPr/>
          </p:nvSpPr>
          <p:spPr>
            <a:xfrm rot="860262">
              <a:off x="7026641" y="1192650"/>
              <a:ext cx="79651" cy="97362"/>
            </a:xfrm>
            <a:custGeom>
              <a:avLst/>
              <a:gdLst/>
              <a:ahLst/>
              <a:cxnLst/>
              <a:rect l="l" t="t" r="r" b="b"/>
              <a:pathLst>
                <a:path w="2541" h="3106" extrusionOk="0">
                  <a:moveTo>
                    <a:pt x="1" y="1"/>
                  </a:moveTo>
                  <a:lnTo>
                    <a:pt x="1" y="3106"/>
                  </a:lnTo>
                  <a:lnTo>
                    <a:pt x="2540" y="3106"/>
                  </a:lnTo>
                  <a:lnTo>
                    <a:pt x="254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85" name="Google Shape;2085;p49"/>
            <p:cNvSpPr/>
            <p:nvPr/>
          </p:nvSpPr>
          <p:spPr>
            <a:xfrm rot="860262">
              <a:off x="6954372" y="1475395"/>
              <a:ext cx="79651" cy="97362"/>
            </a:xfrm>
            <a:custGeom>
              <a:avLst/>
              <a:gdLst/>
              <a:ahLst/>
              <a:cxnLst/>
              <a:rect l="l" t="t" r="r" b="b"/>
              <a:pathLst>
                <a:path w="2541" h="3106" extrusionOk="0">
                  <a:moveTo>
                    <a:pt x="1" y="1"/>
                  </a:moveTo>
                  <a:lnTo>
                    <a:pt x="1" y="3106"/>
                  </a:lnTo>
                  <a:lnTo>
                    <a:pt x="2540" y="3106"/>
                  </a:lnTo>
                  <a:lnTo>
                    <a:pt x="254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86" name="Google Shape;2086;p49"/>
            <p:cNvSpPr/>
            <p:nvPr/>
          </p:nvSpPr>
          <p:spPr>
            <a:xfrm rot="860262">
              <a:off x="6780873" y="1832880"/>
              <a:ext cx="79620" cy="97205"/>
            </a:xfrm>
            <a:custGeom>
              <a:avLst/>
              <a:gdLst/>
              <a:ahLst/>
              <a:cxnLst/>
              <a:rect l="l" t="t" r="r" b="b"/>
              <a:pathLst>
                <a:path w="2540" h="3101" extrusionOk="0">
                  <a:moveTo>
                    <a:pt x="0" y="0"/>
                  </a:moveTo>
                  <a:lnTo>
                    <a:pt x="0" y="3100"/>
                  </a:lnTo>
                  <a:lnTo>
                    <a:pt x="2540" y="3100"/>
                  </a:lnTo>
                  <a:lnTo>
                    <a:pt x="25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87" name="Google Shape;2087;p49"/>
            <p:cNvSpPr/>
            <p:nvPr/>
          </p:nvSpPr>
          <p:spPr>
            <a:xfrm rot="860262">
              <a:off x="6829058" y="1644280"/>
              <a:ext cx="79620" cy="97362"/>
            </a:xfrm>
            <a:custGeom>
              <a:avLst/>
              <a:gdLst/>
              <a:ahLst/>
              <a:cxnLst/>
              <a:rect l="l" t="t" r="r" b="b"/>
              <a:pathLst>
                <a:path w="2540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2540" y="3106"/>
                  </a:lnTo>
                  <a:lnTo>
                    <a:pt x="254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88" name="Google Shape;2088;p49"/>
            <p:cNvSpPr/>
            <p:nvPr/>
          </p:nvSpPr>
          <p:spPr>
            <a:xfrm rot="860262">
              <a:off x="6949532" y="1172938"/>
              <a:ext cx="79620" cy="97362"/>
            </a:xfrm>
            <a:custGeom>
              <a:avLst/>
              <a:gdLst/>
              <a:ahLst/>
              <a:cxnLst/>
              <a:rect l="l" t="t" r="r" b="b"/>
              <a:pathLst>
                <a:path w="2540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2540" y="3106"/>
                  </a:lnTo>
                  <a:lnTo>
                    <a:pt x="254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89" name="Google Shape;2089;p49"/>
            <p:cNvSpPr/>
            <p:nvPr/>
          </p:nvSpPr>
          <p:spPr>
            <a:xfrm rot="860262">
              <a:off x="6928411" y="1925658"/>
              <a:ext cx="510507" cy="97205"/>
            </a:xfrm>
            <a:custGeom>
              <a:avLst/>
              <a:gdLst/>
              <a:ahLst/>
              <a:cxnLst/>
              <a:rect l="l" t="t" r="r" b="b"/>
              <a:pathLst>
                <a:path w="16286" h="3101" extrusionOk="0">
                  <a:moveTo>
                    <a:pt x="0" y="0"/>
                  </a:moveTo>
                  <a:lnTo>
                    <a:pt x="0" y="3100"/>
                  </a:lnTo>
                  <a:lnTo>
                    <a:pt x="16285" y="3100"/>
                  </a:lnTo>
                  <a:lnTo>
                    <a:pt x="1628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90" name="Google Shape;2090;p49"/>
            <p:cNvSpPr/>
            <p:nvPr/>
          </p:nvSpPr>
          <p:spPr>
            <a:xfrm rot="860262">
              <a:off x="6761591" y="2229634"/>
              <a:ext cx="79651" cy="97362"/>
            </a:xfrm>
            <a:custGeom>
              <a:avLst/>
              <a:gdLst/>
              <a:ahLst/>
              <a:cxnLst/>
              <a:rect l="l" t="t" r="r" b="b"/>
              <a:pathLst>
                <a:path w="2541" h="3106" extrusionOk="0">
                  <a:moveTo>
                    <a:pt x="1" y="0"/>
                  </a:moveTo>
                  <a:lnTo>
                    <a:pt x="1" y="3105"/>
                  </a:lnTo>
                  <a:lnTo>
                    <a:pt x="2540" y="3105"/>
                  </a:lnTo>
                  <a:lnTo>
                    <a:pt x="25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91" name="Google Shape;2091;p49"/>
            <p:cNvSpPr/>
            <p:nvPr/>
          </p:nvSpPr>
          <p:spPr>
            <a:xfrm rot="860262">
              <a:off x="6906167" y="1663993"/>
              <a:ext cx="79651" cy="97362"/>
            </a:xfrm>
            <a:custGeom>
              <a:avLst/>
              <a:gdLst/>
              <a:ahLst/>
              <a:cxnLst/>
              <a:rect l="l" t="t" r="r" b="b"/>
              <a:pathLst>
                <a:path w="2541" h="3106" extrusionOk="0">
                  <a:moveTo>
                    <a:pt x="1" y="1"/>
                  </a:moveTo>
                  <a:lnTo>
                    <a:pt x="1" y="3106"/>
                  </a:lnTo>
                  <a:lnTo>
                    <a:pt x="2540" y="3106"/>
                  </a:lnTo>
                  <a:lnTo>
                    <a:pt x="254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92" name="Google Shape;2092;p49"/>
            <p:cNvSpPr/>
            <p:nvPr/>
          </p:nvSpPr>
          <p:spPr>
            <a:xfrm rot="860262">
              <a:off x="7002558" y="1286952"/>
              <a:ext cx="79651" cy="97205"/>
            </a:xfrm>
            <a:custGeom>
              <a:avLst/>
              <a:gdLst/>
              <a:ahLst/>
              <a:cxnLst/>
              <a:rect l="l" t="t" r="r" b="b"/>
              <a:pathLst>
                <a:path w="2541" h="3101" extrusionOk="0">
                  <a:moveTo>
                    <a:pt x="1" y="1"/>
                  </a:moveTo>
                  <a:lnTo>
                    <a:pt x="1" y="3101"/>
                  </a:lnTo>
                  <a:lnTo>
                    <a:pt x="2540" y="3101"/>
                  </a:lnTo>
                  <a:lnTo>
                    <a:pt x="254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93" name="Google Shape;2093;p49"/>
            <p:cNvSpPr/>
            <p:nvPr/>
          </p:nvSpPr>
          <p:spPr>
            <a:xfrm rot="860262">
              <a:off x="6732687" y="2021324"/>
              <a:ext cx="79620" cy="97362"/>
            </a:xfrm>
            <a:custGeom>
              <a:avLst/>
              <a:gdLst/>
              <a:ahLst/>
              <a:cxnLst/>
              <a:rect l="l" t="t" r="r" b="b"/>
              <a:pathLst>
                <a:path w="2540" h="3106" extrusionOk="0">
                  <a:moveTo>
                    <a:pt x="0" y="0"/>
                  </a:moveTo>
                  <a:lnTo>
                    <a:pt x="0" y="3105"/>
                  </a:lnTo>
                  <a:lnTo>
                    <a:pt x="2540" y="3105"/>
                  </a:lnTo>
                  <a:lnTo>
                    <a:pt x="25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94" name="Google Shape;2094;p49"/>
            <p:cNvSpPr/>
            <p:nvPr/>
          </p:nvSpPr>
          <p:spPr>
            <a:xfrm rot="860262">
              <a:off x="7024802" y="1548460"/>
              <a:ext cx="510507" cy="97362"/>
            </a:xfrm>
            <a:custGeom>
              <a:avLst/>
              <a:gdLst/>
              <a:ahLst/>
              <a:cxnLst/>
              <a:rect l="l" t="t" r="r" b="b"/>
              <a:pathLst>
                <a:path w="16286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16285" y="3106"/>
                  </a:lnTo>
                  <a:lnTo>
                    <a:pt x="1628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95" name="Google Shape;2095;p49"/>
            <p:cNvSpPr/>
            <p:nvPr/>
          </p:nvSpPr>
          <p:spPr>
            <a:xfrm rot="860262">
              <a:off x="7121170" y="1171447"/>
              <a:ext cx="510507" cy="97330"/>
            </a:xfrm>
            <a:custGeom>
              <a:avLst/>
              <a:gdLst/>
              <a:ahLst/>
              <a:cxnLst/>
              <a:rect l="l" t="t" r="r" b="b"/>
              <a:pathLst>
                <a:path w="16286" h="3105" extrusionOk="0">
                  <a:moveTo>
                    <a:pt x="0" y="0"/>
                  </a:moveTo>
                  <a:lnTo>
                    <a:pt x="0" y="3105"/>
                  </a:lnTo>
                  <a:lnTo>
                    <a:pt x="16285" y="3105"/>
                  </a:lnTo>
                  <a:lnTo>
                    <a:pt x="1628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96" name="Google Shape;2096;p49"/>
            <p:cNvSpPr/>
            <p:nvPr/>
          </p:nvSpPr>
          <p:spPr>
            <a:xfrm rot="860262">
              <a:off x="6662991" y="2304392"/>
              <a:ext cx="79620" cy="76579"/>
            </a:xfrm>
            <a:custGeom>
              <a:avLst/>
              <a:gdLst/>
              <a:ahLst/>
              <a:cxnLst/>
              <a:rect l="l" t="t" r="r" b="b"/>
              <a:pathLst>
                <a:path w="2540" h="2443" extrusionOk="0">
                  <a:moveTo>
                    <a:pt x="0" y="0"/>
                  </a:moveTo>
                  <a:lnTo>
                    <a:pt x="0" y="2442"/>
                  </a:lnTo>
                  <a:lnTo>
                    <a:pt x="2540" y="2442"/>
                  </a:lnTo>
                  <a:lnTo>
                    <a:pt x="25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97" name="Google Shape;2097;p49"/>
            <p:cNvSpPr/>
            <p:nvPr/>
          </p:nvSpPr>
          <p:spPr>
            <a:xfrm rot="860262">
              <a:off x="6809796" y="2041036"/>
              <a:ext cx="79651" cy="97362"/>
            </a:xfrm>
            <a:custGeom>
              <a:avLst/>
              <a:gdLst/>
              <a:ahLst/>
              <a:cxnLst/>
              <a:rect l="l" t="t" r="r" b="b"/>
              <a:pathLst>
                <a:path w="2541" h="3106" extrusionOk="0">
                  <a:moveTo>
                    <a:pt x="1" y="0"/>
                  </a:moveTo>
                  <a:lnTo>
                    <a:pt x="1" y="3105"/>
                  </a:lnTo>
                  <a:lnTo>
                    <a:pt x="2540" y="3105"/>
                  </a:lnTo>
                  <a:lnTo>
                    <a:pt x="25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98" name="Google Shape;2098;p49"/>
            <p:cNvSpPr/>
            <p:nvPr/>
          </p:nvSpPr>
          <p:spPr>
            <a:xfrm rot="860262">
              <a:off x="6708584" y="2115622"/>
              <a:ext cx="79620" cy="97362"/>
            </a:xfrm>
            <a:custGeom>
              <a:avLst/>
              <a:gdLst/>
              <a:ahLst/>
              <a:cxnLst/>
              <a:rect l="l" t="t" r="r" b="b"/>
              <a:pathLst>
                <a:path w="2540" h="3106" extrusionOk="0">
                  <a:moveTo>
                    <a:pt x="0" y="0"/>
                  </a:moveTo>
                  <a:lnTo>
                    <a:pt x="0" y="3105"/>
                  </a:lnTo>
                  <a:lnTo>
                    <a:pt x="2540" y="3105"/>
                  </a:lnTo>
                  <a:lnTo>
                    <a:pt x="25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99" name="Google Shape;2099;p49"/>
            <p:cNvSpPr/>
            <p:nvPr/>
          </p:nvSpPr>
          <p:spPr>
            <a:xfrm rot="860262">
              <a:off x="7050740" y="1098382"/>
              <a:ext cx="79651" cy="97330"/>
            </a:xfrm>
            <a:custGeom>
              <a:avLst/>
              <a:gdLst/>
              <a:ahLst/>
              <a:cxnLst/>
              <a:rect l="l" t="t" r="r" b="b"/>
              <a:pathLst>
                <a:path w="2541" h="3105" extrusionOk="0">
                  <a:moveTo>
                    <a:pt x="1" y="0"/>
                  </a:moveTo>
                  <a:lnTo>
                    <a:pt x="1" y="3105"/>
                  </a:lnTo>
                  <a:lnTo>
                    <a:pt x="2540" y="3105"/>
                  </a:lnTo>
                  <a:lnTo>
                    <a:pt x="25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00" name="Google Shape;2100;p49"/>
            <p:cNvSpPr/>
            <p:nvPr/>
          </p:nvSpPr>
          <p:spPr>
            <a:xfrm rot="860262">
              <a:off x="6684482" y="2209921"/>
              <a:ext cx="79620" cy="97362"/>
            </a:xfrm>
            <a:custGeom>
              <a:avLst/>
              <a:gdLst/>
              <a:ahLst/>
              <a:cxnLst/>
              <a:rect l="l" t="t" r="r" b="b"/>
              <a:pathLst>
                <a:path w="2540" h="3106" extrusionOk="0">
                  <a:moveTo>
                    <a:pt x="0" y="0"/>
                  </a:moveTo>
                  <a:lnTo>
                    <a:pt x="0" y="3105"/>
                  </a:lnTo>
                  <a:lnTo>
                    <a:pt x="2540" y="3105"/>
                  </a:lnTo>
                  <a:lnTo>
                    <a:pt x="25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01" name="Google Shape;2101;p49"/>
            <p:cNvSpPr/>
            <p:nvPr/>
          </p:nvSpPr>
          <p:spPr>
            <a:xfrm rot="860262">
              <a:off x="6901366" y="1361383"/>
              <a:ext cx="79620" cy="97362"/>
            </a:xfrm>
            <a:custGeom>
              <a:avLst/>
              <a:gdLst/>
              <a:ahLst/>
              <a:cxnLst/>
              <a:rect l="l" t="t" r="r" b="b"/>
              <a:pathLst>
                <a:path w="2540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2540" y="3106"/>
                  </a:lnTo>
                  <a:lnTo>
                    <a:pt x="254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02" name="Google Shape;2102;p49"/>
            <p:cNvSpPr/>
            <p:nvPr/>
          </p:nvSpPr>
          <p:spPr>
            <a:xfrm rot="860262">
              <a:off x="6832021" y="2302699"/>
              <a:ext cx="510507" cy="97362"/>
            </a:xfrm>
            <a:custGeom>
              <a:avLst/>
              <a:gdLst/>
              <a:ahLst/>
              <a:cxnLst/>
              <a:rect l="l" t="t" r="r" b="b"/>
              <a:pathLst>
                <a:path w="16286" h="3106" extrusionOk="0">
                  <a:moveTo>
                    <a:pt x="0" y="0"/>
                  </a:moveTo>
                  <a:lnTo>
                    <a:pt x="0" y="3105"/>
                  </a:lnTo>
                  <a:lnTo>
                    <a:pt x="16285" y="3105"/>
                  </a:lnTo>
                  <a:lnTo>
                    <a:pt x="1628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03" name="Google Shape;2103;p49"/>
            <p:cNvSpPr/>
            <p:nvPr/>
          </p:nvSpPr>
          <p:spPr>
            <a:xfrm rot="860262">
              <a:off x="6856123" y="2208400"/>
              <a:ext cx="510507" cy="97362"/>
            </a:xfrm>
            <a:custGeom>
              <a:avLst/>
              <a:gdLst/>
              <a:ahLst/>
              <a:cxnLst/>
              <a:rect l="l" t="t" r="r" b="b"/>
              <a:pathLst>
                <a:path w="16286" h="3106" extrusionOk="0">
                  <a:moveTo>
                    <a:pt x="0" y="0"/>
                  </a:moveTo>
                  <a:lnTo>
                    <a:pt x="0" y="3105"/>
                  </a:lnTo>
                  <a:lnTo>
                    <a:pt x="16285" y="3105"/>
                  </a:lnTo>
                  <a:lnTo>
                    <a:pt x="1628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04" name="Google Shape;2104;p49"/>
            <p:cNvSpPr/>
            <p:nvPr/>
          </p:nvSpPr>
          <p:spPr>
            <a:xfrm rot="860262">
              <a:off x="6683568" y="1907805"/>
              <a:ext cx="75670" cy="97362"/>
            </a:xfrm>
            <a:custGeom>
              <a:avLst/>
              <a:gdLst/>
              <a:ahLst/>
              <a:cxnLst/>
              <a:rect l="l" t="t" r="r" b="b"/>
              <a:pathLst>
                <a:path w="2414" h="3106" extrusionOk="0">
                  <a:moveTo>
                    <a:pt x="0" y="0"/>
                  </a:moveTo>
                  <a:lnTo>
                    <a:pt x="0" y="3105"/>
                  </a:lnTo>
                  <a:lnTo>
                    <a:pt x="2413" y="3105"/>
                  </a:lnTo>
                  <a:lnTo>
                    <a:pt x="241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05" name="Google Shape;2105;p49"/>
            <p:cNvSpPr/>
            <p:nvPr/>
          </p:nvSpPr>
          <p:spPr>
            <a:xfrm rot="860262">
              <a:off x="6804042" y="1436462"/>
              <a:ext cx="75670" cy="97362"/>
            </a:xfrm>
            <a:custGeom>
              <a:avLst/>
              <a:gdLst/>
              <a:ahLst/>
              <a:cxnLst/>
              <a:rect l="l" t="t" r="r" b="b"/>
              <a:pathLst>
                <a:path w="2414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2413" y="3106"/>
                  </a:lnTo>
                  <a:lnTo>
                    <a:pt x="241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06" name="Google Shape;2106;p49"/>
            <p:cNvSpPr/>
            <p:nvPr/>
          </p:nvSpPr>
          <p:spPr>
            <a:xfrm rot="860262">
              <a:off x="6268576" y="1748921"/>
              <a:ext cx="447250" cy="97205"/>
            </a:xfrm>
            <a:custGeom>
              <a:avLst/>
              <a:gdLst/>
              <a:ahLst/>
              <a:cxnLst/>
              <a:rect l="l" t="t" r="r" b="b"/>
              <a:pathLst>
                <a:path w="14268" h="3101" extrusionOk="0">
                  <a:moveTo>
                    <a:pt x="0" y="0"/>
                  </a:moveTo>
                  <a:lnTo>
                    <a:pt x="0" y="3100"/>
                  </a:lnTo>
                  <a:lnTo>
                    <a:pt x="14267" y="3100"/>
                  </a:lnTo>
                  <a:lnTo>
                    <a:pt x="142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07" name="Google Shape;2107;p49"/>
            <p:cNvSpPr/>
            <p:nvPr/>
          </p:nvSpPr>
          <p:spPr>
            <a:xfrm rot="860262">
              <a:off x="6437236" y="1088978"/>
              <a:ext cx="447250" cy="97362"/>
            </a:xfrm>
            <a:custGeom>
              <a:avLst/>
              <a:gdLst/>
              <a:ahLst/>
              <a:cxnLst/>
              <a:rect l="l" t="t" r="r" b="b"/>
              <a:pathLst>
                <a:path w="14268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14267" y="3106"/>
                  </a:lnTo>
                  <a:lnTo>
                    <a:pt x="142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08" name="Google Shape;2108;p49"/>
            <p:cNvSpPr/>
            <p:nvPr/>
          </p:nvSpPr>
          <p:spPr>
            <a:xfrm rot="860262">
              <a:off x="6220390" y="1937364"/>
              <a:ext cx="447250" cy="97362"/>
            </a:xfrm>
            <a:custGeom>
              <a:avLst/>
              <a:gdLst/>
              <a:ahLst/>
              <a:cxnLst/>
              <a:rect l="l" t="t" r="r" b="b"/>
              <a:pathLst>
                <a:path w="14268" h="3106" extrusionOk="0">
                  <a:moveTo>
                    <a:pt x="0" y="0"/>
                  </a:moveTo>
                  <a:lnTo>
                    <a:pt x="0" y="3105"/>
                  </a:lnTo>
                  <a:lnTo>
                    <a:pt x="14267" y="3105"/>
                  </a:lnTo>
                  <a:lnTo>
                    <a:pt x="142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09" name="Google Shape;2109;p49"/>
            <p:cNvSpPr/>
            <p:nvPr/>
          </p:nvSpPr>
          <p:spPr>
            <a:xfrm rot="860262">
              <a:off x="6364967" y="1371723"/>
              <a:ext cx="447250" cy="97362"/>
            </a:xfrm>
            <a:custGeom>
              <a:avLst/>
              <a:gdLst/>
              <a:ahLst/>
              <a:cxnLst/>
              <a:rect l="l" t="t" r="r" b="b"/>
              <a:pathLst>
                <a:path w="14268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14267" y="3106"/>
                  </a:lnTo>
                  <a:lnTo>
                    <a:pt x="142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10" name="Google Shape;2110;p49"/>
            <p:cNvSpPr/>
            <p:nvPr/>
          </p:nvSpPr>
          <p:spPr>
            <a:xfrm rot="860262">
              <a:off x="6340864" y="1466022"/>
              <a:ext cx="447250" cy="97362"/>
            </a:xfrm>
            <a:custGeom>
              <a:avLst/>
              <a:gdLst/>
              <a:ahLst/>
              <a:cxnLst/>
              <a:rect l="l" t="t" r="r" b="b"/>
              <a:pathLst>
                <a:path w="14268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14267" y="3106"/>
                  </a:lnTo>
                  <a:lnTo>
                    <a:pt x="142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11" name="Google Shape;2111;p49"/>
            <p:cNvSpPr/>
            <p:nvPr/>
          </p:nvSpPr>
          <p:spPr>
            <a:xfrm rot="860262">
              <a:off x="6413152" y="1183280"/>
              <a:ext cx="447250" cy="97205"/>
            </a:xfrm>
            <a:custGeom>
              <a:avLst/>
              <a:gdLst/>
              <a:ahLst/>
              <a:cxnLst/>
              <a:rect l="l" t="t" r="r" b="b"/>
              <a:pathLst>
                <a:path w="14268" h="3101" extrusionOk="0">
                  <a:moveTo>
                    <a:pt x="0" y="1"/>
                  </a:moveTo>
                  <a:lnTo>
                    <a:pt x="0" y="3101"/>
                  </a:lnTo>
                  <a:lnTo>
                    <a:pt x="14267" y="3101"/>
                  </a:lnTo>
                  <a:lnTo>
                    <a:pt x="142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12" name="Google Shape;2112;p49"/>
            <p:cNvSpPr/>
            <p:nvPr/>
          </p:nvSpPr>
          <p:spPr>
            <a:xfrm rot="860262">
              <a:off x="6589770" y="2285172"/>
              <a:ext cx="75670" cy="76579"/>
            </a:xfrm>
            <a:custGeom>
              <a:avLst/>
              <a:gdLst/>
              <a:ahLst/>
              <a:cxnLst/>
              <a:rect l="l" t="t" r="r" b="b"/>
              <a:pathLst>
                <a:path w="2414" h="2443" extrusionOk="0">
                  <a:moveTo>
                    <a:pt x="0" y="0"/>
                  </a:moveTo>
                  <a:lnTo>
                    <a:pt x="0" y="2442"/>
                  </a:lnTo>
                  <a:lnTo>
                    <a:pt x="2413" y="2442"/>
                  </a:lnTo>
                  <a:lnTo>
                    <a:pt x="241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13" name="Google Shape;2113;p49"/>
            <p:cNvSpPr/>
            <p:nvPr/>
          </p:nvSpPr>
          <p:spPr>
            <a:xfrm rot="860262">
              <a:off x="6659466" y="2002104"/>
              <a:ext cx="75670" cy="97362"/>
            </a:xfrm>
            <a:custGeom>
              <a:avLst/>
              <a:gdLst/>
              <a:ahLst/>
              <a:cxnLst/>
              <a:rect l="l" t="t" r="r" b="b"/>
              <a:pathLst>
                <a:path w="2414" h="3106" extrusionOk="0">
                  <a:moveTo>
                    <a:pt x="0" y="0"/>
                  </a:moveTo>
                  <a:lnTo>
                    <a:pt x="0" y="3105"/>
                  </a:lnTo>
                  <a:lnTo>
                    <a:pt x="2413" y="3105"/>
                  </a:lnTo>
                  <a:lnTo>
                    <a:pt x="241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14" name="Google Shape;2114;p49"/>
            <p:cNvSpPr/>
            <p:nvPr/>
          </p:nvSpPr>
          <p:spPr>
            <a:xfrm rot="860262">
              <a:off x="6707651" y="1813660"/>
              <a:ext cx="75670" cy="97205"/>
            </a:xfrm>
            <a:custGeom>
              <a:avLst/>
              <a:gdLst/>
              <a:ahLst/>
              <a:cxnLst/>
              <a:rect l="l" t="t" r="r" b="b"/>
              <a:pathLst>
                <a:path w="2414" h="3101" extrusionOk="0">
                  <a:moveTo>
                    <a:pt x="0" y="0"/>
                  </a:moveTo>
                  <a:lnTo>
                    <a:pt x="0" y="3100"/>
                  </a:lnTo>
                  <a:lnTo>
                    <a:pt x="2413" y="3100"/>
                  </a:lnTo>
                  <a:lnTo>
                    <a:pt x="241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15" name="Google Shape;2115;p49"/>
            <p:cNvSpPr/>
            <p:nvPr/>
          </p:nvSpPr>
          <p:spPr>
            <a:xfrm rot="860262">
              <a:off x="6755837" y="1625060"/>
              <a:ext cx="75670" cy="97362"/>
            </a:xfrm>
            <a:custGeom>
              <a:avLst/>
              <a:gdLst/>
              <a:ahLst/>
              <a:cxnLst/>
              <a:rect l="l" t="t" r="r" b="b"/>
              <a:pathLst>
                <a:path w="2414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2413" y="3106"/>
                  </a:lnTo>
                  <a:lnTo>
                    <a:pt x="241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16" name="Google Shape;2116;p49"/>
            <p:cNvSpPr/>
            <p:nvPr/>
          </p:nvSpPr>
          <p:spPr>
            <a:xfrm rot="860262">
              <a:off x="6196288" y="2031663"/>
              <a:ext cx="447250" cy="97362"/>
            </a:xfrm>
            <a:custGeom>
              <a:avLst/>
              <a:gdLst/>
              <a:ahLst/>
              <a:cxnLst/>
              <a:rect l="l" t="t" r="r" b="b"/>
              <a:pathLst>
                <a:path w="14268" h="3106" extrusionOk="0">
                  <a:moveTo>
                    <a:pt x="0" y="0"/>
                  </a:moveTo>
                  <a:lnTo>
                    <a:pt x="0" y="3105"/>
                  </a:lnTo>
                  <a:lnTo>
                    <a:pt x="14267" y="3105"/>
                  </a:lnTo>
                  <a:lnTo>
                    <a:pt x="142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17" name="Google Shape;2117;p49"/>
            <p:cNvSpPr/>
            <p:nvPr/>
          </p:nvSpPr>
          <p:spPr>
            <a:xfrm rot="860262">
              <a:off x="6828145" y="1342164"/>
              <a:ext cx="75670" cy="97362"/>
            </a:xfrm>
            <a:custGeom>
              <a:avLst/>
              <a:gdLst/>
              <a:ahLst/>
              <a:cxnLst/>
              <a:rect l="l" t="t" r="r" b="b"/>
              <a:pathLst>
                <a:path w="2414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2413" y="3106"/>
                  </a:lnTo>
                  <a:lnTo>
                    <a:pt x="241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18" name="Google Shape;2118;p49"/>
            <p:cNvSpPr/>
            <p:nvPr/>
          </p:nvSpPr>
          <p:spPr>
            <a:xfrm rot="860262">
              <a:off x="6389069" y="1277424"/>
              <a:ext cx="447250" cy="97362"/>
            </a:xfrm>
            <a:custGeom>
              <a:avLst/>
              <a:gdLst/>
              <a:ahLst/>
              <a:cxnLst/>
              <a:rect l="l" t="t" r="r" b="b"/>
              <a:pathLst>
                <a:path w="14268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14267" y="3106"/>
                  </a:lnTo>
                  <a:lnTo>
                    <a:pt x="142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19" name="Google Shape;2119;p49"/>
            <p:cNvSpPr/>
            <p:nvPr/>
          </p:nvSpPr>
          <p:spPr>
            <a:xfrm rot="860262">
              <a:off x="6244493" y="1843066"/>
              <a:ext cx="447250" cy="97362"/>
            </a:xfrm>
            <a:custGeom>
              <a:avLst/>
              <a:gdLst/>
              <a:ahLst/>
              <a:cxnLst/>
              <a:rect l="l" t="t" r="r" b="b"/>
              <a:pathLst>
                <a:path w="14268" h="3106" extrusionOk="0">
                  <a:moveTo>
                    <a:pt x="0" y="0"/>
                  </a:moveTo>
                  <a:lnTo>
                    <a:pt x="0" y="3105"/>
                  </a:lnTo>
                  <a:lnTo>
                    <a:pt x="14267" y="3105"/>
                  </a:lnTo>
                  <a:lnTo>
                    <a:pt x="142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20" name="Google Shape;2120;p49"/>
            <p:cNvSpPr/>
            <p:nvPr/>
          </p:nvSpPr>
          <p:spPr>
            <a:xfrm rot="860262">
              <a:off x="6876311" y="1153718"/>
              <a:ext cx="75670" cy="97362"/>
            </a:xfrm>
            <a:custGeom>
              <a:avLst/>
              <a:gdLst/>
              <a:ahLst/>
              <a:cxnLst/>
              <a:rect l="l" t="t" r="r" b="b"/>
              <a:pathLst>
                <a:path w="2414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2413" y="3106"/>
                  </a:lnTo>
                  <a:lnTo>
                    <a:pt x="2413" y="1"/>
                  </a:lnTo>
                  <a:close/>
                </a:path>
              </a:pathLst>
            </a:custGeom>
            <a:solidFill>
              <a:srgbClr val="FFEE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21" name="Google Shape;2121;p49"/>
            <p:cNvSpPr/>
            <p:nvPr/>
          </p:nvSpPr>
          <p:spPr>
            <a:xfrm rot="860262">
              <a:off x="6779940" y="1530761"/>
              <a:ext cx="75670" cy="97362"/>
            </a:xfrm>
            <a:custGeom>
              <a:avLst/>
              <a:gdLst/>
              <a:ahLst/>
              <a:cxnLst/>
              <a:rect l="l" t="t" r="r" b="b"/>
              <a:pathLst>
                <a:path w="2414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2413" y="3106"/>
                  </a:lnTo>
                  <a:lnTo>
                    <a:pt x="241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22" name="Google Shape;2122;p49"/>
            <p:cNvSpPr/>
            <p:nvPr/>
          </p:nvSpPr>
          <p:spPr>
            <a:xfrm rot="860262">
              <a:off x="6172185" y="2125962"/>
              <a:ext cx="447250" cy="97362"/>
            </a:xfrm>
            <a:custGeom>
              <a:avLst/>
              <a:gdLst/>
              <a:ahLst/>
              <a:cxnLst/>
              <a:rect l="l" t="t" r="r" b="b"/>
              <a:pathLst>
                <a:path w="14268" h="3106" extrusionOk="0">
                  <a:moveTo>
                    <a:pt x="0" y="0"/>
                  </a:moveTo>
                  <a:lnTo>
                    <a:pt x="0" y="3105"/>
                  </a:lnTo>
                  <a:lnTo>
                    <a:pt x="14267" y="3105"/>
                  </a:lnTo>
                  <a:lnTo>
                    <a:pt x="142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23" name="Google Shape;2123;p49"/>
            <p:cNvSpPr/>
            <p:nvPr/>
          </p:nvSpPr>
          <p:spPr>
            <a:xfrm rot="860262">
              <a:off x="6292659" y="1654620"/>
              <a:ext cx="447250" cy="97362"/>
            </a:xfrm>
            <a:custGeom>
              <a:avLst/>
              <a:gdLst/>
              <a:ahLst/>
              <a:cxnLst/>
              <a:rect l="l" t="t" r="r" b="b"/>
              <a:pathLst>
                <a:path w="14268" h="3106" extrusionOk="0">
                  <a:moveTo>
                    <a:pt x="0" y="1"/>
                  </a:moveTo>
                  <a:lnTo>
                    <a:pt x="0" y="3105"/>
                  </a:lnTo>
                  <a:lnTo>
                    <a:pt x="14267" y="3105"/>
                  </a:lnTo>
                  <a:lnTo>
                    <a:pt x="142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24" name="Google Shape;2124;p49"/>
            <p:cNvSpPr/>
            <p:nvPr/>
          </p:nvSpPr>
          <p:spPr>
            <a:xfrm rot="860262">
              <a:off x="6316762" y="1560321"/>
              <a:ext cx="447250" cy="97362"/>
            </a:xfrm>
            <a:custGeom>
              <a:avLst/>
              <a:gdLst/>
              <a:ahLst/>
              <a:cxnLst/>
              <a:rect l="l" t="t" r="r" b="b"/>
              <a:pathLst>
                <a:path w="14268" h="3106" extrusionOk="0">
                  <a:moveTo>
                    <a:pt x="0" y="1"/>
                  </a:moveTo>
                  <a:lnTo>
                    <a:pt x="0" y="3106"/>
                  </a:lnTo>
                  <a:lnTo>
                    <a:pt x="14267" y="3106"/>
                  </a:lnTo>
                  <a:lnTo>
                    <a:pt x="1426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25" name="Google Shape;2125;p49"/>
            <p:cNvSpPr/>
            <p:nvPr/>
          </p:nvSpPr>
          <p:spPr>
            <a:xfrm rot="860262">
              <a:off x="6635363" y="2096402"/>
              <a:ext cx="75670" cy="97362"/>
            </a:xfrm>
            <a:custGeom>
              <a:avLst/>
              <a:gdLst/>
              <a:ahLst/>
              <a:cxnLst/>
              <a:rect l="l" t="t" r="r" b="b"/>
              <a:pathLst>
                <a:path w="2414" h="3106" extrusionOk="0">
                  <a:moveTo>
                    <a:pt x="0" y="0"/>
                  </a:moveTo>
                  <a:lnTo>
                    <a:pt x="0" y="3105"/>
                  </a:lnTo>
                  <a:lnTo>
                    <a:pt x="2413" y="3105"/>
                  </a:lnTo>
                  <a:lnTo>
                    <a:pt x="241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26" name="Google Shape;2126;p49"/>
            <p:cNvSpPr/>
            <p:nvPr/>
          </p:nvSpPr>
          <p:spPr>
            <a:xfrm rot="860262">
              <a:off x="6150694" y="2220433"/>
              <a:ext cx="447250" cy="76579"/>
            </a:xfrm>
            <a:custGeom>
              <a:avLst/>
              <a:gdLst/>
              <a:ahLst/>
              <a:cxnLst/>
              <a:rect l="l" t="t" r="r" b="b"/>
              <a:pathLst>
                <a:path w="14268" h="2443" extrusionOk="0">
                  <a:moveTo>
                    <a:pt x="0" y="0"/>
                  </a:moveTo>
                  <a:lnTo>
                    <a:pt x="0" y="2442"/>
                  </a:lnTo>
                  <a:lnTo>
                    <a:pt x="14267" y="2442"/>
                  </a:lnTo>
                  <a:lnTo>
                    <a:pt x="142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27" name="Google Shape;2127;p49"/>
            <p:cNvSpPr/>
            <p:nvPr/>
          </p:nvSpPr>
          <p:spPr>
            <a:xfrm rot="860262">
              <a:off x="6900410" y="1059450"/>
              <a:ext cx="75670" cy="97330"/>
            </a:xfrm>
            <a:custGeom>
              <a:avLst/>
              <a:gdLst/>
              <a:ahLst/>
              <a:cxnLst/>
              <a:rect l="l" t="t" r="r" b="b"/>
              <a:pathLst>
                <a:path w="2414" h="3105" extrusionOk="0">
                  <a:moveTo>
                    <a:pt x="0" y="0"/>
                  </a:moveTo>
                  <a:lnTo>
                    <a:pt x="0" y="3105"/>
                  </a:lnTo>
                  <a:lnTo>
                    <a:pt x="2413" y="3105"/>
                  </a:lnTo>
                  <a:lnTo>
                    <a:pt x="241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28" name="Google Shape;2128;p49"/>
            <p:cNvSpPr/>
            <p:nvPr/>
          </p:nvSpPr>
          <p:spPr>
            <a:xfrm rot="860262">
              <a:off x="6731735" y="1719359"/>
              <a:ext cx="75670" cy="97362"/>
            </a:xfrm>
            <a:custGeom>
              <a:avLst/>
              <a:gdLst/>
              <a:ahLst/>
              <a:cxnLst/>
              <a:rect l="l" t="t" r="r" b="b"/>
              <a:pathLst>
                <a:path w="2414" h="3106" extrusionOk="0">
                  <a:moveTo>
                    <a:pt x="0" y="1"/>
                  </a:moveTo>
                  <a:lnTo>
                    <a:pt x="0" y="3105"/>
                  </a:lnTo>
                  <a:lnTo>
                    <a:pt x="2413" y="3105"/>
                  </a:lnTo>
                  <a:lnTo>
                    <a:pt x="241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29" name="Google Shape;2129;p49"/>
            <p:cNvSpPr/>
            <p:nvPr/>
          </p:nvSpPr>
          <p:spPr>
            <a:xfrm rot="860262">
              <a:off x="6611261" y="2190701"/>
              <a:ext cx="75670" cy="97362"/>
            </a:xfrm>
            <a:custGeom>
              <a:avLst/>
              <a:gdLst/>
              <a:ahLst/>
              <a:cxnLst/>
              <a:rect l="l" t="t" r="r" b="b"/>
              <a:pathLst>
                <a:path w="2414" h="3106" extrusionOk="0">
                  <a:moveTo>
                    <a:pt x="0" y="0"/>
                  </a:moveTo>
                  <a:lnTo>
                    <a:pt x="0" y="3105"/>
                  </a:lnTo>
                  <a:lnTo>
                    <a:pt x="2413" y="3105"/>
                  </a:lnTo>
                  <a:lnTo>
                    <a:pt x="241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0" name="Google Shape;2130;p49"/>
            <p:cNvSpPr/>
            <p:nvPr/>
          </p:nvSpPr>
          <p:spPr>
            <a:xfrm rot="860262">
              <a:off x="6852228" y="1248019"/>
              <a:ext cx="75670" cy="97205"/>
            </a:xfrm>
            <a:custGeom>
              <a:avLst/>
              <a:gdLst/>
              <a:ahLst/>
              <a:cxnLst/>
              <a:rect l="l" t="t" r="r" b="b"/>
              <a:pathLst>
                <a:path w="2414" h="3101" extrusionOk="0">
                  <a:moveTo>
                    <a:pt x="0" y="1"/>
                  </a:moveTo>
                  <a:lnTo>
                    <a:pt x="0" y="3101"/>
                  </a:lnTo>
                  <a:lnTo>
                    <a:pt x="2413" y="3101"/>
                  </a:lnTo>
                  <a:lnTo>
                    <a:pt x="241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1" name="Google Shape;2131;p49"/>
            <p:cNvSpPr/>
            <p:nvPr/>
          </p:nvSpPr>
          <p:spPr>
            <a:xfrm rot="860262">
              <a:off x="6076132" y="2154805"/>
              <a:ext cx="82848" cy="76579"/>
            </a:xfrm>
            <a:custGeom>
              <a:avLst/>
              <a:gdLst/>
              <a:ahLst/>
              <a:cxnLst/>
              <a:rect l="l" t="t" r="r" b="b"/>
              <a:pathLst>
                <a:path w="2643" h="2443" extrusionOk="0">
                  <a:moveTo>
                    <a:pt x="1" y="0"/>
                  </a:moveTo>
                  <a:lnTo>
                    <a:pt x="1" y="2442"/>
                  </a:lnTo>
                  <a:lnTo>
                    <a:pt x="2642" y="2442"/>
                  </a:lnTo>
                  <a:lnTo>
                    <a:pt x="264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2" name="Google Shape;2132;p49"/>
            <p:cNvSpPr/>
            <p:nvPr/>
          </p:nvSpPr>
          <p:spPr>
            <a:xfrm rot="860262">
              <a:off x="6097622" y="2060334"/>
              <a:ext cx="82848" cy="97362"/>
            </a:xfrm>
            <a:custGeom>
              <a:avLst/>
              <a:gdLst/>
              <a:ahLst/>
              <a:cxnLst/>
              <a:rect l="l" t="t" r="r" b="b"/>
              <a:pathLst>
                <a:path w="2643" h="3106" extrusionOk="0">
                  <a:moveTo>
                    <a:pt x="1" y="0"/>
                  </a:moveTo>
                  <a:lnTo>
                    <a:pt x="1" y="3105"/>
                  </a:lnTo>
                  <a:lnTo>
                    <a:pt x="2642" y="3105"/>
                  </a:lnTo>
                  <a:lnTo>
                    <a:pt x="264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3" name="Google Shape;2133;p49"/>
            <p:cNvSpPr/>
            <p:nvPr/>
          </p:nvSpPr>
          <p:spPr>
            <a:xfrm rot="860262">
              <a:off x="6121725" y="1966035"/>
              <a:ext cx="82848" cy="97362"/>
            </a:xfrm>
            <a:custGeom>
              <a:avLst/>
              <a:gdLst/>
              <a:ahLst/>
              <a:cxnLst/>
              <a:rect l="l" t="t" r="r" b="b"/>
              <a:pathLst>
                <a:path w="2643" h="3106" extrusionOk="0">
                  <a:moveTo>
                    <a:pt x="1" y="0"/>
                  </a:moveTo>
                  <a:lnTo>
                    <a:pt x="1" y="3105"/>
                  </a:lnTo>
                  <a:lnTo>
                    <a:pt x="2642" y="3105"/>
                  </a:lnTo>
                  <a:lnTo>
                    <a:pt x="264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4" name="Google Shape;2134;p49"/>
            <p:cNvSpPr/>
            <p:nvPr/>
          </p:nvSpPr>
          <p:spPr>
            <a:xfrm rot="860262">
              <a:off x="6145828" y="1871736"/>
              <a:ext cx="82848" cy="97362"/>
            </a:xfrm>
            <a:custGeom>
              <a:avLst/>
              <a:gdLst/>
              <a:ahLst/>
              <a:cxnLst/>
              <a:rect l="l" t="t" r="r" b="b"/>
              <a:pathLst>
                <a:path w="2643" h="3106" extrusionOk="0">
                  <a:moveTo>
                    <a:pt x="1" y="0"/>
                  </a:moveTo>
                  <a:lnTo>
                    <a:pt x="1" y="3105"/>
                  </a:lnTo>
                  <a:lnTo>
                    <a:pt x="2642" y="3105"/>
                  </a:lnTo>
                  <a:lnTo>
                    <a:pt x="264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5" name="Google Shape;2135;p49"/>
            <p:cNvSpPr/>
            <p:nvPr/>
          </p:nvSpPr>
          <p:spPr>
            <a:xfrm rot="860262">
              <a:off x="6169930" y="1777437"/>
              <a:ext cx="82848" cy="97362"/>
            </a:xfrm>
            <a:custGeom>
              <a:avLst/>
              <a:gdLst/>
              <a:ahLst/>
              <a:cxnLst/>
              <a:rect l="l" t="t" r="r" b="b"/>
              <a:pathLst>
                <a:path w="2643" h="3106" extrusionOk="0">
                  <a:moveTo>
                    <a:pt x="1" y="0"/>
                  </a:moveTo>
                  <a:lnTo>
                    <a:pt x="1" y="3105"/>
                  </a:lnTo>
                  <a:lnTo>
                    <a:pt x="2642" y="3105"/>
                  </a:lnTo>
                  <a:lnTo>
                    <a:pt x="264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6" name="Google Shape;2136;p49"/>
            <p:cNvSpPr/>
            <p:nvPr/>
          </p:nvSpPr>
          <p:spPr>
            <a:xfrm rot="860262">
              <a:off x="6194013" y="1683293"/>
              <a:ext cx="82848" cy="97205"/>
            </a:xfrm>
            <a:custGeom>
              <a:avLst/>
              <a:gdLst/>
              <a:ahLst/>
              <a:cxnLst/>
              <a:rect l="l" t="t" r="r" b="b"/>
              <a:pathLst>
                <a:path w="2643" h="3101" extrusionOk="0">
                  <a:moveTo>
                    <a:pt x="1" y="0"/>
                  </a:moveTo>
                  <a:lnTo>
                    <a:pt x="1" y="3100"/>
                  </a:lnTo>
                  <a:lnTo>
                    <a:pt x="2642" y="3100"/>
                  </a:lnTo>
                  <a:lnTo>
                    <a:pt x="264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7" name="Google Shape;2137;p49"/>
            <p:cNvSpPr/>
            <p:nvPr/>
          </p:nvSpPr>
          <p:spPr>
            <a:xfrm rot="860262">
              <a:off x="6242199" y="1494693"/>
              <a:ext cx="82848" cy="97362"/>
            </a:xfrm>
            <a:custGeom>
              <a:avLst/>
              <a:gdLst/>
              <a:ahLst/>
              <a:cxnLst/>
              <a:rect l="l" t="t" r="r" b="b"/>
              <a:pathLst>
                <a:path w="2643" h="3106" extrusionOk="0">
                  <a:moveTo>
                    <a:pt x="1" y="1"/>
                  </a:moveTo>
                  <a:lnTo>
                    <a:pt x="1" y="3106"/>
                  </a:lnTo>
                  <a:lnTo>
                    <a:pt x="2642" y="3106"/>
                  </a:lnTo>
                  <a:lnTo>
                    <a:pt x="264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8" name="Google Shape;2138;p49"/>
            <p:cNvSpPr/>
            <p:nvPr/>
          </p:nvSpPr>
          <p:spPr>
            <a:xfrm rot="860262">
              <a:off x="6266302" y="1400394"/>
              <a:ext cx="82848" cy="97362"/>
            </a:xfrm>
            <a:custGeom>
              <a:avLst/>
              <a:gdLst/>
              <a:ahLst/>
              <a:cxnLst/>
              <a:rect l="l" t="t" r="r" b="b"/>
              <a:pathLst>
                <a:path w="2643" h="3106" extrusionOk="0">
                  <a:moveTo>
                    <a:pt x="1" y="1"/>
                  </a:moveTo>
                  <a:lnTo>
                    <a:pt x="1" y="3106"/>
                  </a:lnTo>
                  <a:lnTo>
                    <a:pt x="2642" y="3106"/>
                  </a:lnTo>
                  <a:lnTo>
                    <a:pt x="264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9" name="Google Shape;2139;p49"/>
            <p:cNvSpPr/>
            <p:nvPr/>
          </p:nvSpPr>
          <p:spPr>
            <a:xfrm rot="860262">
              <a:off x="6386772" y="929082"/>
              <a:ext cx="82848" cy="97330"/>
            </a:xfrm>
            <a:custGeom>
              <a:avLst/>
              <a:gdLst/>
              <a:ahLst/>
              <a:cxnLst/>
              <a:rect l="l" t="t" r="r" b="b"/>
              <a:pathLst>
                <a:path w="2643" h="3105" extrusionOk="0">
                  <a:moveTo>
                    <a:pt x="1" y="0"/>
                  </a:moveTo>
                  <a:lnTo>
                    <a:pt x="1" y="3105"/>
                  </a:lnTo>
                  <a:lnTo>
                    <a:pt x="2642" y="3105"/>
                  </a:lnTo>
                  <a:lnTo>
                    <a:pt x="264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40" name="Google Shape;2140;p49"/>
            <p:cNvSpPr/>
            <p:nvPr/>
          </p:nvSpPr>
          <p:spPr>
            <a:xfrm rot="860262">
              <a:off x="6314507" y="1211796"/>
              <a:ext cx="82848" cy="97362"/>
            </a:xfrm>
            <a:custGeom>
              <a:avLst/>
              <a:gdLst/>
              <a:ahLst/>
              <a:cxnLst/>
              <a:rect l="l" t="t" r="r" b="b"/>
              <a:pathLst>
                <a:path w="2643" h="3106" extrusionOk="0">
                  <a:moveTo>
                    <a:pt x="1" y="1"/>
                  </a:moveTo>
                  <a:lnTo>
                    <a:pt x="1" y="3106"/>
                  </a:lnTo>
                  <a:lnTo>
                    <a:pt x="2642" y="3106"/>
                  </a:lnTo>
                  <a:lnTo>
                    <a:pt x="264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41" name="Google Shape;2141;p49"/>
            <p:cNvSpPr/>
            <p:nvPr/>
          </p:nvSpPr>
          <p:spPr>
            <a:xfrm rot="860262">
              <a:off x="6218096" y="1588992"/>
              <a:ext cx="82848" cy="97362"/>
            </a:xfrm>
            <a:custGeom>
              <a:avLst/>
              <a:gdLst/>
              <a:ahLst/>
              <a:cxnLst/>
              <a:rect l="l" t="t" r="r" b="b"/>
              <a:pathLst>
                <a:path w="2643" h="3106" extrusionOk="0">
                  <a:moveTo>
                    <a:pt x="1" y="1"/>
                  </a:moveTo>
                  <a:lnTo>
                    <a:pt x="1" y="3105"/>
                  </a:lnTo>
                  <a:lnTo>
                    <a:pt x="2642" y="3105"/>
                  </a:lnTo>
                  <a:lnTo>
                    <a:pt x="264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42" name="Google Shape;2142;p49"/>
            <p:cNvSpPr/>
            <p:nvPr/>
          </p:nvSpPr>
          <p:spPr>
            <a:xfrm rot="860262">
              <a:off x="6290404" y="1306095"/>
              <a:ext cx="82848" cy="97362"/>
            </a:xfrm>
            <a:custGeom>
              <a:avLst/>
              <a:gdLst/>
              <a:ahLst/>
              <a:cxnLst/>
              <a:rect l="l" t="t" r="r" b="b"/>
              <a:pathLst>
                <a:path w="2643" h="3106" extrusionOk="0">
                  <a:moveTo>
                    <a:pt x="1" y="1"/>
                  </a:moveTo>
                  <a:lnTo>
                    <a:pt x="1" y="3106"/>
                  </a:lnTo>
                  <a:lnTo>
                    <a:pt x="2642" y="3106"/>
                  </a:lnTo>
                  <a:lnTo>
                    <a:pt x="264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43" name="Google Shape;2143;p49"/>
            <p:cNvSpPr/>
            <p:nvPr/>
          </p:nvSpPr>
          <p:spPr>
            <a:xfrm rot="860262">
              <a:off x="6362673" y="1023350"/>
              <a:ext cx="82848" cy="97362"/>
            </a:xfrm>
            <a:custGeom>
              <a:avLst/>
              <a:gdLst/>
              <a:ahLst/>
              <a:cxnLst/>
              <a:rect l="l" t="t" r="r" b="b"/>
              <a:pathLst>
                <a:path w="2643" h="3106" extrusionOk="0">
                  <a:moveTo>
                    <a:pt x="1" y="1"/>
                  </a:moveTo>
                  <a:lnTo>
                    <a:pt x="1" y="3106"/>
                  </a:lnTo>
                  <a:lnTo>
                    <a:pt x="2642" y="3106"/>
                  </a:lnTo>
                  <a:lnTo>
                    <a:pt x="264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44" name="Google Shape;2144;p49"/>
            <p:cNvSpPr/>
            <p:nvPr/>
          </p:nvSpPr>
          <p:spPr>
            <a:xfrm rot="860262">
              <a:off x="6338590" y="1117652"/>
              <a:ext cx="82848" cy="97205"/>
            </a:xfrm>
            <a:custGeom>
              <a:avLst/>
              <a:gdLst/>
              <a:ahLst/>
              <a:cxnLst/>
              <a:rect l="l" t="t" r="r" b="b"/>
              <a:pathLst>
                <a:path w="2643" h="3101" extrusionOk="0">
                  <a:moveTo>
                    <a:pt x="1" y="1"/>
                  </a:moveTo>
                  <a:lnTo>
                    <a:pt x="1" y="3101"/>
                  </a:lnTo>
                  <a:lnTo>
                    <a:pt x="2642" y="3101"/>
                  </a:lnTo>
                  <a:lnTo>
                    <a:pt x="264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45" name="Google Shape;2145;p49"/>
            <p:cNvSpPr/>
            <p:nvPr/>
          </p:nvSpPr>
          <p:spPr>
            <a:xfrm rot="860262">
              <a:off x="7144663" y="1081962"/>
              <a:ext cx="510507" cy="92472"/>
            </a:xfrm>
            <a:custGeom>
              <a:avLst/>
              <a:gdLst/>
              <a:ahLst/>
              <a:cxnLst/>
              <a:rect l="l" t="t" r="r" b="b"/>
              <a:pathLst>
                <a:path w="16286" h="2950" extrusionOk="0">
                  <a:moveTo>
                    <a:pt x="0" y="0"/>
                  </a:moveTo>
                  <a:lnTo>
                    <a:pt x="0" y="2949"/>
                  </a:lnTo>
                  <a:lnTo>
                    <a:pt x="16285" y="2949"/>
                  </a:lnTo>
                  <a:lnTo>
                    <a:pt x="1628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46" name="Google Shape;2146;p49"/>
            <p:cNvSpPr/>
            <p:nvPr/>
          </p:nvSpPr>
          <p:spPr>
            <a:xfrm rot="860262">
              <a:off x="7396850" y="1052242"/>
              <a:ext cx="273685" cy="61470"/>
            </a:xfrm>
            <a:custGeom>
              <a:avLst/>
              <a:gdLst/>
              <a:ahLst/>
              <a:cxnLst/>
              <a:rect l="l" t="t" r="r" b="b"/>
              <a:pathLst>
                <a:path w="8731" h="1961" extrusionOk="0">
                  <a:moveTo>
                    <a:pt x="0" y="1"/>
                  </a:moveTo>
                  <a:lnTo>
                    <a:pt x="0" y="1960"/>
                  </a:lnTo>
                  <a:lnTo>
                    <a:pt x="8730" y="1960"/>
                  </a:lnTo>
                  <a:lnTo>
                    <a:pt x="873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47" name="Google Shape;2147;p49"/>
            <p:cNvSpPr/>
            <p:nvPr/>
          </p:nvSpPr>
          <p:spPr>
            <a:xfrm rot="860262">
              <a:off x="7074233" y="1008897"/>
              <a:ext cx="79651" cy="92472"/>
            </a:xfrm>
            <a:custGeom>
              <a:avLst/>
              <a:gdLst/>
              <a:ahLst/>
              <a:cxnLst/>
              <a:rect l="l" t="t" r="r" b="b"/>
              <a:pathLst>
                <a:path w="2541" h="2950" extrusionOk="0">
                  <a:moveTo>
                    <a:pt x="1" y="0"/>
                  </a:moveTo>
                  <a:lnTo>
                    <a:pt x="1" y="2949"/>
                  </a:lnTo>
                  <a:lnTo>
                    <a:pt x="2540" y="2949"/>
                  </a:lnTo>
                  <a:lnTo>
                    <a:pt x="25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48" name="Google Shape;2148;p49"/>
            <p:cNvSpPr/>
            <p:nvPr/>
          </p:nvSpPr>
          <p:spPr>
            <a:xfrm rot="860262">
              <a:off x="6415008" y="894329"/>
              <a:ext cx="1001735" cy="61470"/>
            </a:xfrm>
            <a:custGeom>
              <a:avLst/>
              <a:gdLst/>
              <a:ahLst/>
              <a:cxnLst/>
              <a:rect l="l" t="t" r="r" b="b"/>
              <a:pathLst>
                <a:path w="31957" h="1961" extrusionOk="0">
                  <a:moveTo>
                    <a:pt x="1" y="1"/>
                  </a:moveTo>
                  <a:lnTo>
                    <a:pt x="1" y="1960"/>
                  </a:lnTo>
                  <a:lnTo>
                    <a:pt x="31956" y="1960"/>
                  </a:lnTo>
                  <a:lnTo>
                    <a:pt x="3195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49" name="Google Shape;2149;p49"/>
            <p:cNvSpPr/>
            <p:nvPr/>
          </p:nvSpPr>
          <p:spPr>
            <a:xfrm rot="860262">
              <a:off x="6461334" y="994710"/>
              <a:ext cx="447250" cy="97330"/>
            </a:xfrm>
            <a:custGeom>
              <a:avLst/>
              <a:gdLst/>
              <a:ahLst/>
              <a:cxnLst/>
              <a:rect l="l" t="t" r="r" b="b"/>
              <a:pathLst>
                <a:path w="14268" h="3105" extrusionOk="0">
                  <a:moveTo>
                    <a:pt x="0" y="0"/>
                  </a:moveTo>
                  <a:lnTo>
                    <a:pt x="0" y="3105"/>
                  </a:lnTo>
                  <a:lnTo>
                    <a:pt x="14267" y="3105"/>
                  </a:lnTo>
                  <a:lnTo>
                    <a:pt x="142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50" name="Google Shape;2150;p49"/>
            <p:cNvSpPr/>
            <p:nvPr/>
          </p:nvSpPr>
          <p:spPr>
            <a:xfrm rot="860262">
              <a:off x="6923903" y="969964"/>
              <a:ext cx="75670" cy="92472"/>
            </a:xfrm>
            <a:custGeom>
              <a:avLst/>
              <a:gdLst/>
              <a:ahLst/>
              <a:cxnLst/>
              <a:rect l="l" t="t" r="r" b="b"/>
              <a:pathLst>
                <a:path w="2414" h="2950" extrusionOk="0">
                  <a:moveTo>
                    <a:pt x="0" y="0"/>
                  </a:moveTo>
                  <a:lnTo>
                    <a:pt x="0" y="2949"/>
                  </a:lnTo>
                  <a:lnTo>
                    <a:pt x="2413" y="2949"/>
                  </a:lnTo>
                  <a:lnTo>
                    <a:pt x="241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51" name="Google Shape;2151;p49"/>
            <p:cNvSpPr/>
            <p:nvPr/>
          </p:nvSpPr>
          <p:spPr>
            <a:xfrm rot="860262">
              <a:off x="6997124" y="989184"/>
              <a:ext cx="79620" cy="92472"/>
            </a:xfrm>
            <a:custGeom>
              <a:avLst/>
              <a:gdLst/>
              <a:ahLst/>
              <a:cxnLst/>
              <a:rect l="l" t="t" r="r" b="b"/>
              <a:pathLst>
                <a:path w="2540" h="2950" extrusionOk="0">
                  <a:moveTo>
                    <a:pt x="0" y="0"/>
                  </a:moveTo>
                  <a:lnTo>
                    <a:pt x="0" y="2949"/>
                  </a:lnTo>
                  <a:lnTo>
                    <a:pt x="2540" y="2949"/>
                  </a:lnTo>
                  <a:lnTo>
                    <a:pt x="254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52" name="Google Shape;2152;p49"/>
            <p:cNvSpPr/>
            <p:nvPr/>
          </p:nvSpPr>
          <p:spPr>
            <a:xfrm rot="860262">
              <a:off x="6484827" y="905225"/>
              <a:ext cx="447250" cy="92472"/>
            </a:xfrm>
            <a:custGeom>
              <a:avLst/>
              <a:gdLst/>
              <a:ahLst/>
              <a:cxnLst/>
              <a:rect l="l" t="t" r="r" b="b"/>
              <a:pathLst>
                <a:path w="14268" h="2950" extrusionOk="0">
                  <a:moveTo>
                    <a:pt x="0" y="0"/>
                  </a:moveTo>
                  <a:lnTo>
                    <a:pt x="0" y="2949"/>
                  </a:lnTo>
                  <a:lnTo>
                    <a:pt x="14267" y="2949"/>
                  </a:lnTo>
                  <a:lnTo>
                    <a:pt x="14267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53" name="Google Shape;2153;p49"/>
            <p:cNvSpPr/>
            <p:nvPr/>
          </p:nvSpPr>
          <p:spPr>
            <a:xfrm rot="860262">
              <a:off x="6410265" y="839597"/>
              <a:ext cx="82848" cy="92472"/>
            </a:xfrm>
            <a:custGeom>
              <a:avLst/>
              <a:gdLst/>
              <a:ahLst/>
              <a:cxnLst/>
              <a:rect l="l" t="t" r="r" b="b"/>
              <a:pathLst>
                <a:path w="2643" h="2950" extrusionOk="0">
                  <a:moveTo>
                    <a:pt x="1" y="0"/>
                  </a:moveTo>
                  <a:lnTo>
                    <a:pt x="1" y="2949"/>
                  </a:lnTo>
                  <a:lnTo>
                    <a:pt x="2642" y="2949"/>
                  </a:lnTo>
                  <a:lnTo>
                    <a:pt x="264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54" name="Google Shape;2154;p49"/>
            <p:cNvSpPr/>
            <p:nvPr/>
          </p:nvSpPr>
          <p:spPr>
            <a:xfrm rot="860262">
              <a:off x="7157817" y="939360"/>
              <a:ext cx="534643" cy="82848"/>
            </a:xfrm>
            <a:custGeom>
              <a:avLst/>
              <a:gdLst/>
              <a:ahLst/>
              <a:cxnLst/>
              <a:rect l="l" t="t" r="r" b="b"/>
              <a:pathLst>
                <a:path w="17056" h="2643" extrusionOk="0">
                  <a:moveTo>
                    <a:pt x="0" y="1"/>
                  </a:moveTo>
                  <a:lnTo>
                    <a:pt x="0" y="2643"/>
                  </a:lnTo>
                  <a:lnTo>
                    <a:pt x="17055" y="2643"/>
                  </a:lnTo>
                  <a:lnTo>
                    <a:pt x="1705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55" name="Google Shape;2155;p49"/>
            <p:cNvSpPr/>
            <p:nvPr/>
          </p:nvSpPr>
          <p:spPr>
            <a:xfrm rot="860262">
              <a:off x="6436972" y="781296"/>
              <a:ext cx="740777" cy="82848"/>
            </a:xfrm>
            <a:custGeom>
              <a:avLst/>
              <a:gdLst/>
              <a:ahLst/>
              <a:cxnLst/>
              <a:rect l="l" t="t" r="r" b="b"/>
              <a:pathLst>
                <a:path w="23632" h="2643" extrusionOk="0">
                  <a:moveTo>
                    <a:pt x="1" y="1"/>
                  </a:moveTo>
                  <a:lnTo>
                    <a:pt x="1" y="2643"/>
                  </a:lnTo>
                  <a:lnTo>
                    <a:pt x="23631" y="2643"/>
                  </a:lnTo>
                  <a:lnTo>
                    <a:pt x="2363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56" name="Google Shape;2156;p49"/>
            <p:cNvSpPr/>
            <p:nvPr/>
          </p:nvSpPr>
          <p:spPr>
            <a:xfrm rot="860262">
              <a:off x="6269348" y="300623"/>
              <a:ext cx="536932" cy="1356513"/>
            </a:xfrm>
            <a:custGeom>
              <a:avLst/>
              <a:gdLst/>
              <a:ahLst/>
              <a:cxnLst/>
              <a:rect l="l" t="t" r="r" b="b"/>
              <a:pathLst>
                <a:path w="17129" h="43275" extrusionOk="0">
                  <a:moveTo>
                    <a:pt x="2535" y="1"/>
                  </a:moveTo>
                  <a:cubicBezTo>
                    <a:pt x="1137" y="1"/>
                    <a:pt x="1" y="1131"/>
                    <a:pt x="1" y="2530"/>
                  </a:cubicBezTo>
                  <a:lnTo>
                    <a:pt x="1" y="43274"/>
                  </a:lnTo>
                  <a:lnTo>
                    <a:pt x="206" y="43274"/>
                  </a:lnTo>
                  <a:lnTo>
                    <a:pt x="206" y="2530"/>
                  </a:lnTo>
                  <a:cubicBezTo>
                    <a:pt x="206" y="1243"/>
                    <a:pt x="1249" y="205"/>
                    <a:pt x="2535" y="200"/>
                  </a:cubicBezTo>
                  <a:lnTo>
                    <a:pt x="17129" y="200"/>
                  </a:lnTo>
                  <a:lnTo>
                    <a:pt x="1712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57" name="Google Shape;2157;p49"/>
            <p:cNvSpPr/>
            <p:nvPr/>
          </p:nvSpPr>
          <p:spPr>
            <a:xfrm rot="860262">
              <a:off x="5937056" y="2076373"/>
              <a:ext cx="1582332" cy="536618"/>
            </a:xfrm>
            <a:custGeom>
              <a:avLst/>
              <a:gdLst/>
              <a:ahLst/>
              <a:cxnLst/>
              <a:rect l="l" t="t" r="r" b="b"/>
              <a:pathLst>
                <a:path w="50479" h="17119" extrusionOk="0">
                  <a:moveTo>
                    <a:pt x="50274" y="0"/>
                  </a:moveTo>
                  <a:lnTo>
                    <a:pt x="50274" y="14584"/>
                  </a:lnTo>
                  <a:cubicBezTo>
                    <a:pt x="50274" y="15871"/>
                    <a:pt x="49231" y="16909"/>
                    <a:pt x="47944" y="16914"/>
                  </a:cubicBezTo>
                  <a:lnTo>
                    <a:pt x="2535" y="16914"/>
                  </a:lnTo>
                  <a:cubicBezTo>
                    <a:pt x="1249" y="16909"/>
                    <a:pt x="206" y="15871"/>
                    <a:pt x="206" y="14584"/>
                  </a:cubicBezTo>
                  <a:lnTo>
                    <a:pt x="206" y="11138"/>
                  </a:lnTo>
                  <a:lnTo>
                    <a:pt x="1" y="11138"/>
                  </a:lnTo>
                  <a:lnTo>
                    <a:pt x="1" y="14584"/>
                  </a:lnTo>
                  <a:cubicBezTo>
                    <a:pt x="1" y="15983"/>
                    <a:pt x="1137" y="17114"/>
                    <a:pt x="2535" y="17119"/>
                  </a:cubicBezTo>
                  <a:lnTo>
                    <a:pt x="47944" y="17119"/>
                  </a:lnTo>
                  <a:cubicBezTo>
                    <a:pt x="49343" y="17114"/>
                    <a:pt x="50474" y="15983"/>
                    <a:pt x="50479" y="14584"/>
                  </a:cubicBezTo>
                  <a:lnTo>
                    <a:pt x="5047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58" name="Google Shape;2158;p49"/>
            <p:cNvSpPr/>
            <p:nvPr/>
          </p:nvSpPr>
          <p:spPr>
            <a:xfrm rot="860262">
              <a:off x="7327755" y="565234"/>
              <a:ext cx="627993" cy="264500"/>
            </a:xfrm>
            <a:custGeom>
              <a:avLst/>
              <a:gdLst/>
              <a:ahLst/>
              <a:cxnLst/>
              <a:rect l="l" t="t" r="r" b="b"/>
              <a:pathLst>
                <a:path w="20034" h="8438" extrusionOk="0">
                  <a:moveTo>
                    <a:pt x="1" y="1"/>
                  </a:moveTo>
                  <a:lnTo>
                    <a:pt x="1" y="200"/>
                  </a:lnTo>
                  <a:lnTo>
                    <a:pt x="17499" y="200"/>
                  </a:lnTo>
                  <a:cubicBezTo>
                    <a:pt x="18786" y="205"/>
                    <a:pt x="19829" y="1248"/>
                    <a:pt x="19829" y="2530"/>
                  </a:cubicBezTo>
                  <a:lnTo>
                    <a:pt x="19829" y="8438"/>
                  </a:lnTo>
                  <a:lnTo>
                    <a:pt x="20034" y="8438"/>
                  </a:lnTo>
                  <a:lnTo>
                    <a:pt x="20034" y="2530"/>
                  </a:lnTo>
                  <a:cubicBezTo>
                    <a:pt x="20029" y="1136"/>
                    <a:pt x="18898" y="1"/>
                    <a:pt x="1749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59" name="Google Shape;2159;p49"/>
            <p:cNvSpPr/>
            <p:nvPr/>
          </p:nvSpPr>
          <p:spPr>
            <a:xfrm rot="860262">
              <a:off x="6687456" y="151515"/>
              <a:ext cx="481010" cy="513547"/>
            </a:xfrm>
            <a:custGeom>
              <a:avLst/>
              <a:gdLst/>
              <a:ahLst/>
              <a:cxnLst/>
              <a:rect l="l" t="t" r="r" b="b"/>
              <a:pathLst>
                <a:path w="15345" h="16383" extrusionOk="0">
                  <a:moveTo>
                    <a:pt x="15339" y="0"/>
                  </a:moveTo>
                  <a:cubicBezTo>
                    <a:pt x="14179" y="0"/>
                    <a:pt x="12746" y="936"/>
                    <a:pt x="12332" y="2993"/>
                  </a:cubicBezTo>
                  <a:cubicBezTo>
                    <a:pt x="11952" y="4913"/>
                    <a:pt x="10509" y="6429"/>
                    <a:pt x="8662" y="6863"/>
                  </a:cubicBezTo>
                  <a:lnTo>
                    <a:pt x="8584" y="6878"/>
                  </a:lnTo>
                  <a:lnTo>
                    <a:pt x="8584" y="10139"/>
                  </a:lnTo>
                  <a:cubicBezTo>
                    <a:pt x="8218" y="10217"/>
                    <a:pt x="7853" y="10299"/>
                    <a:pt x="7487" y="10377"/>
                  </a:cubicBezTo>
                  <a:lnTo>
                    <a:pt x="6965" y="10490"/>
                  </a:lnTo>
                  <a:cubicBezTo>
                    <a:pt x="6351" y="10626"/>
                    <a:pt x="5742" y="10753"/>
                    <a:pt x="5128" y="10879"/>
                  </a:cubicBezTo>
                  <a:cubicBezTo>
                    <a:pt x="4869" y="10933"/>
                    <a:pt x="4606" y="10977"/>
                    <a:pt x="4338" y="11021"/>
                  </a:cubicBezTo>
                  <a:cubicBezTo>
                    <a:pt x="3724" y="11128"/>
                    <a:pt x="3090" y="11240"/>
                    <a:pt x="2505" y="11450"/>
                  </a:cubicBezTo>
                  <a:cubicBezTo>
                    <a:pt x="2091" y="11596"/>
                    <a:pt x="1657" y="11791"/>
                    <a:pt x="1277" y="12210"/>
                  </a:cubicBezTo>
                  <a:cubicBezTo>
                    <a:pt x="1243" y="12249"/>
                    <a:pt x="1209" y="12293"/>
                    <a:pt x="1175" y="12332"/>
                  </a:cubicBezTo>
                  <a:cubicBezTo>
                    <a:pt x="936" y="12624"/>
                    <a:pt x="736" y="12946"/>
                    <a:pt x="570" y="13282"/>
                  </a:cubicBezTo>
                  <a:cubicBezTo>
                    <a:pt x="195" y="14053"/>
                    <a:pt x="0" y="14764"/>
                    <a:pt x="0" y="15398"/>
                  </a:cubicBezTo>
                  <a:cubicBezTo>
                    <a:pt x="0" y="15773"/>
                    <a:pt x="63" y="15993"/>
                    <a:pt x="215" y="16139"/>
                  </a:cubicBezTo>
                  <a:cubicBezTo>
                    <a:pt x="419" y="16339"/>
                    <a:pt x="760" y="16383"/>
                    <a:pt x="1399" y="16383"/>
                  </a:cubicBezTo>
                  <a:cubicBezTo>
                    <a:pt x="1623" y="16383"/>
                    <a:pt x="1882" y="16378"/>
                    <a:pt x="2184" y="16373"/>
                  </a:cubicBezTo>
                  <a:cubicBezTo>
                    <a:pt x="2603" y="16363"/>
                    <a:pt x="3076" y="16353"/>
                    <a:pt x="3651" y="16353"/>
                  </a:cubicBezTo>
                  <a:cubicBezTo>
                    <a:pt x="6595" y="16353"/>
                    <a:pt x="15257" y="16383"/>
                    <a:pt x="15344" y="16383"/>
                  </a:cubicBezTo>
                  <a:lnTo>
                    <a:pt x="15344" y="16178"/>
                  </a:lnTo>
                  <a:cubicBezTo>
                    <a:pt x="15257" y="16178"/>
                    <a:pt x="6595" y="16149"/>
                    <a:pt x="3651" y="16149"/>
                  </a:cubicBezTo>
                  <a:cubicBezTo>
                    <a:pt x="3071" y="16149"/>
                    <a:pt x="2579" y="16158"/>
                    <a:pt x="2179" y="16168"/>
                  </a:cubicBezTo>
                  <a:cubicBezTo>
                    <a:pt x="1893" y="16173"/>
                    <a:pt x="1642" y="16178"/>
                    <a:pt x="1424" y="16178"/>
                  </a:cubicBezTo>
                  <a:cubicBezTo>
                    <a:pt x="855" y="16178"/>
                    <a:pt x="511" y="16144"/>
                    <a:pt x="356" y="15993"/>
                  </a:cubicBezTo>
                  <a:cubicBezTo>
                    <a:pt x="249" y="15885"/>
                    <a:pt x="205" y="15710"/>
                    <a:pt x="205" y="15398"/>
                  </a:cubicBezTo>
                  <a:cubicBezTo>
                    <a:pt x="205" y="14794"/>
                    <a:pt x="390" y="14111"/>
                    <a:pt x="756" y="13375"/>
                  </a:cubicBezTo>
                  <a:cubicBezTo>
                    <a:pt x="912" y="13049"/>
                    <a:pt x="1102" y="12746"/>
                    <a:pt x="1331" y="12464"/>
                  </a:cubicBezTo>
                  <a:cubicBezTo>
                    <a:pt x="1360" y="12425"/>
                    <a:pt x="1394" y="12386"/>
                    <a:pt x="1428" y="12347"/>
                  </a:cubicBezTo>
                  <a:cubicBezTo>
                    <a:pt x="1779" y="11962"/>
                    <a:pt x="2184" y="11781"/>
                    <a:pt x="2574" y="11640"/>
                  </a:cubicBezTo>
                  <a:cubicBezTo>
                    <a:pt x="3144" y="11435"/>
                    <a:pt x="3768" y="11328"/>
                    <a:pt x="4372" y="11226"/>
                  </a:cubicBezTo>
                  <a:cubicBezTo>
                    <a:pt x="4635" y="11182"/>
                    <a:pt x="4908" y="11133"/>
                    <a:pt x="5172" y="11079"/>
                  </a:cubicBezTo>
                  <a:cubicBezTo>
                    <a:pt x="5781" y="10953"/>
                    <a:pt x="6400" y="10826"/>
                    <a:pt x="7009" y="10694"/>
                  </a:cubicBezTo>
                  <a:lnTo>
                    <a:pt x="7526" y="10582"/>
                  </a:lnTo>
                  <a:cubicBezTo>
                    <a:pt x="7921" y="10494"/>
                    <a:pt x="8316" y="10412"/>
                    <a:pt x="8706" y="10324"/>
                  </a:cubicBezTo>
                  <a:lnTo>
                    <a:pt x="8783" y="10304"/>
                  </a:lnTo>
                  <a:lnTo>
                    <a:pt x="8783" y="7039"/>
                  </a:lnTo>
                  <a:cubicBezTo>
                    <a:pt x="10675" y="6566"/>
                    <a:pt x="12142" y="5001"/>
                    <a:pt x="12532" y="3032"/>
                  </a:cubicBezTo>
                  <a:cubicBezTo>
                    <a:pt x="12922" y="1087"/>
                    <a:pt x="14262" y="205"/>
                    <a:pt x="15339" y="205"/>
                  </a:cubicBezTo>
                  <a:lnTo>
                    <a:pt x="15339" y="0"/>
                  </a:lnTo>
                  <a:close/>
                </a:path>
              </a:pathLst>
            </a:custGeom>
            <a:solidFill>
              <a:srgbClr val="0B35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60" name="Google Shape;2160;p49"/>
            <p:cNvSpPr/>
            <p:nvPr/>
          </p:nvSpPr>
          <p:spPr>
            <a:xfrm rot="860262">
              <a:off x="7153451" y="270642"/>
              <a:ext cx="481166" cy="513547"/>
            </a:xfrm>
            <a:custGeom>
              <a:avLst/>
              <a:gdLst/>
              <a:ahLst/>
              <a:cxnLst/>
              <a:rect l="l" t="t" r="r" b="b"/>
              <a:pathLst>
                <a:path w="15350" h="16383" extrusionOk="0">
                  <a:moveTo>
                    <a:pt x="5" y="0"/>
                  </a:moveTo>
                  <a:lnTo>
                    <a:pt x="5" y="210"/>
                  </a:lnTo>
                  <a:cubicBezTo>
                    <a:pt x="1087" y="210"/>
                    <a:pt x="2428" y="1092"/>
                    <a:pt x="2818" y="3037"/>
                  </a:cubicBezTo>
                  <a:cubicBezTo>
                    <a:pt x="3208" y="5006"/>
                    <a:pt x="4675" y="6571"/>
                    <a:pt x="6561" y="7043"/>
                  </a:cubicBezTo>
                  <a:lnTo>
                    <a:pt x="6561" y="10304"/>
                  </a:lnTo>
                  <a:lnTo>
                    <a:pt x="6644" y="10324"/>
                  </a:lnTo>
                  <a:cubicBezTo>
                    <a:pt x="6966" y="10392"/>
                    <a:pt x="7287" y="10465"/>
                    <a:pt x="7609" y="10533"/>
                  </a:cubicBezTo>
                  <a:lnTo>
                    <a:pt x="7819" y="10582"/>
                  </a:lnTo>
                  <a:cubicBezTo>
                    <a:pt x="8667" y="10767"/>
                    <a:pt x="9437" y="10928"/>
                    <a:pt x="10178" y="11079"/>
                  </a:cubicBezTo>
                  <a:cubicBezTo>
                    <a:pt x="10441" y="11133"/>
                    <a:pt x="10709" y="11182"/>
                    <a:pt x="10977" y="11226"/>
                  </a:cubicBezTo>
                  <a:cubicBezTo>
                    <a:pt x="11255" y="11274"/>
                    <a:pt x="11547" y="11323"/>
                    <a:pt x="11830" y="11382"/>
                  </a:cubicBezTo>
                  <a:cubicBezTo>
                    <a:pt x="12147" y="11445"/>
                    <a:pt x="12464" y="11533"/>
                    <a:pt x="12776" y="11640"/>
                  </a:cubicBezTo>
                  <a:cubicBezTo>
                    <a:pt x="13166" y="11781"/>
                    <a:pt x="13570" y="11962"/>
                    <a:pt x="13916" y="12347"/>
                  </a:cubicBezTo>
                  <a:cubicBezTo>
                    <a:pt x="13950" y="12386"/>
                    <a:pt x="13985" y="12425"/>
                    <a:pt x="14014" y="12464"/>
                  </a:cubicBezTo>
                  <a:cubicBezTo>
                    <a:pt x="14243" y="12746"/>
                    <a:pt x="14433" y="13049"/>
                    <a:pt x="14594" y="13375"/>
                  </a:cubicBezTo>
                  <a:cubicBezTo>
                    <a:pt x="14959" y="14116"/>
                    <a:pt x="15140" y="14794"/>
                    <a:pt x="15140" y="15398"/>
                  </a:cubicBezTo>
                  <a:cubicBezTo>
                    <a:pt x="15140" y="15710"/>
                    <a:pt x="15096" y="15885"/>
                    <a:pt x="14989" y="15993"/>
                  </a:cubicBezTo>
                  <a:cubicBezTo>
                    <a:pt x="14834" y="16143"/>
                    <a:pt x="14496" y="16181"/>
                    <a:pt x="13932" y="16181"/>
                  </a:cubicBezTo>
                  <a:cubicBezTo>
                    <a:pt x="13712" y="16181"/>
                    <a:pt x="13457" y="16175"/>
                    <a:pt x="13166" y="16168"/>
                  </a:cubicBezTo>
                  <a:cubicBezTo>
                    <a:pt x="12771" y="16158"/>
                    <a:pt x="12274" y="16149"/>
                    <a:pt x="11698" y="16149"/>
                  </a:cubicBezTo>
                  <a:cubicBezTo>
                    <a:pt x="8750" y="16149"/>
                    <a:pt x="88" y="16178"/>
                    <a:pt x="0" y="16178"/>
                  </a:cubicBezTo>
                  <a:lnTo>
                    <a:pt x="0" y="16383"/>
                  </a:lnTo>
                  <a:cubicBezTo>
                    <a:pt x="88" y="16383"/>
                    <a:pt x="8750" y="16353"/>
                    <a:pt x="11694" y="16353"/>
                  </a:cubicBezTo>
                  <a:cubicBezTo>
                    <a:pt x="12269" y="16353"/>
                    <a:pt x="12742" y="16363"/>
                    <a:pt x="13161" y="16373"/>
                  </a:cubicBezTo>
                  <a:cubicBezTo>
                    <a:pt x="13458" y="16378"/>
                    <a:pt x="13721" y="16383"/>
                    <a:pt x="13941" y="16383"/>
                  </a:cubicBezTo>
                  <a:cubicBezTo>
                    <a:pt x="14579" y="16383"/>
                    <a:pt x="14925" y="16339"/>
                    <a:pt x="15140" y="16139"/>
                  </a:cubicBezTo>
                  <a:cubicBezTo>
                    <a:pt x="15291" y="15993"/>
                    <a:pt x="15349" y="15773"/>
                    <a:pt x="15349" y="15403"/>
                  </a:cubicBezTo>
                  <a:cubicBezTo>
                    <a:pt x="15349" y="14764"/>
                    <a:pt x="15159" y="14053"/>
                    <a:pt x="14779" y="13287"/>
                  </a:cubicBezTo>
                  <a:cubicBezTo>
                    <a:pt x="14613" y="12946"/>
                    <a:pt x="14413" y="12629"/>
                    <a:pt x="14175" y="12332"/>
                  </a:cubicBezTo>
                  <a:cubicBezTo>
                    <a:pt x="14141" y="12293"/>
                    <a:pt x="14106" y="12254"/>
                    <a:pt x="14072" y="12210"/>
                  </a:cubicBezTo>
                  <a:cubicBezTo>
                    <a:pt x="13697" y="11796"/>
                    <a:pt x="13263" y="11601"/>
                    <a:pt x="12849" y="11450"/>
                  </a:cubicBezTo>
                  <a:cubicBezTo>
                    <a:pt x="12527" y="11338"/>
                    <a:pt x="12205" y="11250"/>
                    <a:pt x="11874" y="11182"/>
                  </a:cubicBezTo>
                  <a:cubicBezTo>
                    <a:pt x="11586" y="11123"/>
                    <a:pt x="11294" y="11074"/>
                    <a:pt x="11011" y="11026"/>
                  </a:cubicBezTo>
                  <a:cubicBezTo>
                    <a:pt x="10743" y="10982"/>
                    <a:pt x="10480" y="10933"/>
                    <a:pt x="10217" y="10879"/>
                  </a:cubicBezTo>
                  <a:cubicBezTo>
                    <a:pt x="9481" y="10728"/>
                    <a:pt x="8711" y="10563"/>
                    <a:pt x="7862" y="10382"/>
                  </a:cubicBezTo>
                  <a:lnTo>
                    <a:pt x="7653" y="10334"/>
                  </a:lnTo>
                  <a:cubicBezTo>
                    <a:pt x="7356" y="10270"/>
                    <a:pt x="7063" y="10207"/>
                    <a:pt x="6766" y="10139"/>
                  </a:cubicBezTo>
                  <a:lnTo>
                    <a:pt x="6766" y="6878"/>
                  </a:lnTo>
                  <a:lnTo>
                    <a:pt x="6688" y="6863"/>
                  </a:lnTo>
                  <a:cubicBezTo>
                    <a:pt x="4845" y="6429"/>
                    <a:pt x="3398" y="4908"/>
                    <a:pt x="3017" y="2993"/>
                  </a:cubicBezTo>
                  <a:cubicBezTo>
                    <a:pt x="2603" y="936"/>
                    <a:pt x="1165" y="0"/>
                    <a:pt x="5" y="0"/>
                  </a:cubicBezTo>
                  <a:close/>
                </a:path>
              </a:pathLst>
            </a:custGeom>
            <a:solidFill>
              <a:srgbClr val="0B35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61" name="Google Shape;2161;p49"/>
            <p:cNvSpPr/>
            <p:nvPr/>
          </p:nvSpPr>
          <p:spPr>
            <a:xfrm rot="860262">
              <a:off x="7123847" y="249769"/>
              <a:ext cx="139836" cy="127047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2437" y="207"/>
                  </a:moveTo>
                  <a:cubicBezTo>
                    <a:pt x="3441" y="207"/>
                    <a:pt x="4255" y="1021"/>
                    <a:pt x="4255" y="2025"/>
                  </a:cubicBezTo>
                  <a:cubicBezTo>
                    <a:pt x="4255" y="2761"/>
                    <a:pt x="3812" y="3424"/>
                    <a:pt x="3129" y="3706"/>
                  </a:cubicBezTo>
                  <a:cubicBezTo>
                    <a:pt x="2905" y="3800"/>
                    <a:pt x="2669" y="3846"/>
                    <a:pt x="2434" y="3846"/>
                  </a:cubicBezTo>
                  <a:cubicBezTo>
                    <a:pt x="1961" y="3846"/>
                    <a:pt x="1494" y="3660"/>
                    <a:pt x="1146" y="3312"/>
                  </a:cubicBezTo>
                  <a:cubicBezTo>
                    <a:pt x="0" y="2166"/>
                    <a:pt x="814" y="207"/>
                    <a:pt x="2437" y="207"/>
                  </a:cubicBezTo>
                  <a:close/>
                  <a:moveTo>
                    <a:pt x="2438" y="0"/>
                  </a:moveTo>
                  <a:cubicBezTo>
                    <a:pt x="1909" y="0"/>
                    <a:pt x="1388" y="207"/>
                    <a:pt x="999" y="597"/>
                  </a:cubicBezTo>
                  <a:cubicBezTo>
                    <a:pt x="424" y="1177"/>
                    <a:pt x="249" y="2044"/>
                    <a:pt x="566" y="2800"/>
                  </a:cubicBezTo>
                  <a:cubicBezTo>
                    <a:pt x="877" y="3560"/>
                    <a:pt x="1618" y="4052"/>
                    <a:pt x="2437" y="4052"/>
                  </a:cubicBezTo>
                  <a:cubicBezTo>
                    <a:pt x="3553" y="4048"/>
                    <a:pt x="4460" y="3141"/>
                    <a:pt x="4460" y="2025"/>
                  </a:cubicBezTo>
                  <a:cubicBezTo>
                    <a:pt x="4460" y="1206"/>
                    <a:pt x="3963" y="470"/>
                    <a:pt x="3207" y="153"/>
                  </a:cubicBezTo>
                  <a:cubicBezTo>
                    <a:pt x="2959" y="50"/>
                    <a:pt x="2697" y="0"/>
                    <a:pt x="2438" y="0"/>
                  </a:cubicBezTo>
                  <a:close/>
                </a:path>
              </a:pathLst>
            </a:custGeom>
            <a:solidFill>
              <a:srgbClr val="0B35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62" name="Google Shape;2162;p49"/>
            <p:cNvSpPr/>
            <p:nvPr/>
          </p:nvSpPr>
          <p:spPr>
            <a:xfrm rot="860262">
              <a:off x="7132925" y="262252"/>
              <a:ext cx="117831" cy="100935"/>
            </a:xfrm>
            <a:custGeom>
              <a:avLst/>
              <a:gdLst/>
              <a:ahLst/>
              <a:cxnLst/>
              <a:rect l="l" t="t" r="r" b="b"/>
              <a:pathLst>
                <a:path w="3759" h="3220" extrusionOk="0">
                  <a:moveTo>
                    <a:pt x="2150" y="207"/>
                  </a:moveTo>
                  <a:cubicBezTo>
                    <a:pt x="2925" y="207"/>
                    <a:pt x="3549" y="836"/>
                    <a:pt x="3554" y="1611"/>
                  </a:cubicBezTo>
                  <a:cubicBezTo>
                    <a:pt x="3557" y="2456"/>
                    <a:pt x="2863" y="3019"/>
                    <a:pt x="2139" y="3019"/>
                  </a:cubicBezTo>
                  <a:cubicBezTo>
                    <a:pt x="1794" y="3019"/>
                    <a:pt x="1442" y="2891"/>
                    <a:pt x="1156" y="2605"/>
                  </a:cubicBezTo>
                  <a:cubicBezTo>
                    <a:pt x="274" y="1723"/>
                    <a:pt x="898" y="207"/>
                    <a:pt x="2150" y="207"/>
                  </a:cubicBezTo>
                  <a:close/>
                  <a:moveTo>
                    <a:pt x="2141" y="0"/>
                  </a:moveTo>
                  <a:cubicBezTo>
                    <a:pt x="1746" y="0"/>
                    <a:pt x="1343" y="147"/>
                    <a:pt x="1015" y="475"/>
                  </a:cubicBezTo>
                  <a:cubicBezTo>
                    <a:pt x="1" y="1489"/>
                    <a:pt x="717" y="3219"/>
                    <a:pt x="2150" y="3219"/>
                  </a:cubicBezTo>
                  <a:cubicBezTo>
                    <a:pt x="3037" y="3219"/>
                    <a:pt x="3759" y="2498"/>
                    <a:pt x="3759" y="1611"/>
                  </a:cubicBezTo>
                  <a:cubicBezTo>
                    <a:pt x="3759" y="641"/>
                    <a:pt x="2967" y="0"/>
                    <a:pt x="2141" y="0"/>
                  </a:cubicBezTo>
                  <a:close/>
                </a:path>
              </a:pathLst>
            </a:custGeom>
            <a:solidFill>
              <a:srgbClr val="0B35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63" name="Google Shape;2163;p49"/>
            <p:cNvSpPr/>
            <p:nvPr/>
          </p:nvSpPr>
          <p:spPr>
            <a:xfrm rot="860262">
              <a:off x="6871626" y="413093"/>
              <a:ext cx="49370" cy="42349"/>
            </a:xfrm>
            <a:custGeom>
              <a:avLst/>
              <a:gdLst/>
              <a:ahLst/>
              <a:cxnLst/>
              <a:rect l="l" t="t" r="r" b="b"/>
              <a:pathLst>
                <a:path w="1575" h="1351" extrusionOk="0">
                  <a:moveTo>
                    <a:pt x="907" y="205"/>
                  </a:moveTo>
                  <a:cubicBezTo>
                    <a:pt x="1165" y="205"/>
                    <a:pt x="1375" y="414"/>
                    <a:pt x="1375" y="678"/>
                  </a:cubicBezTo>
                  <a:cubicBezTo>
                    <a:pt x="1375" y="959"/>
                    <a:pt x="1142" y="1145"/>
                    <a:pt x="901" y="1145"/>
                  </a:cubicBezTo>
                  <a:cubicBezTo>
                    <a:pt x="786" y="1145"/>
                    <a:pt x="670" y="1103"/>
                    <a:pt x="576" y="1009"/>
                  </a:cubicBezTo>
                  <a:cubicBezTo>
                    <a:pt x="278" y="712"/>
                    <a:pt x="488" y="205"/>
                    <a:pt x="907" y="205"/>
                  </a:cubicBezTo>
                  <a:close/>
                  <a:moveTo>
                    <a:pt x="897" y="1"/>
                  </a:moveTo>
                  <a:cubicBezTo>
                    <a:pt x="731" y="1"/>
                    <a:pt x="562" y="62"/>
                    <a:pt x="424" y="200"/>
                  </a:cubicBezTo>
                  <a:cubicBezTo>
                    <a:pt x="0" y="624"/>
                    <a:pt x="307" y="1350"/>
                    <a:pt x="907" y="1350"/>
                  </a:cubicBezTo>
                  <a:cubicBezTo>
                    <a:pt x="1277" y="1345"/>
                    <a:pt x="1575" y="1048"/>
                    <a:pt x="1575" y="678"/>
                  </a:cubicBezTo>
                  <a:cubicBezTo>
                    <a:pt x="1575" y="269"/>
                    <a:pt x="1243" y="1"/>
                    <a:pt x="89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64" name="Google Shape;2164;p49"/>
            <p:cNvSpPr/>
            <p:nvPr/>
          </p:nvSpPr>
          <p:spPr>
            <a:xfrm rot="860262">
              <a:off x="6882026" y="432043"/>
              <a:ext cx="35798" cy="6426"/>
            </a:xfrm>
            <a:custGeom>
              <a:avLst/>
              <a:gdLst/>
              <a:ahLst/>
              <a:cxnLst/>
              <a:rect l="l" t="t" r="r" b="b"/>
              <a:pathLst>
                <a:path w="1142" h="205" extrusionOk="0">
                  <a:moveTo>
                    <a:pt x="1" y="0"/>
                  </a:moveTo>
                  <a:lnTo>
                    <a:pt x="1" y="205"/>
                  </a:lnTo>
                  <a:lnTo>
                    <a:pt x="1141" y="205"/>
                  </a:lnTo>
                  <a:lnTo>
                    <a:pt x="114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65" name="Google Shape;2165;p49"/>
            <p:cNvSpPr/>
            <p:nvPr/>
          </p:nvSpPr>
          <p:spPr>
            <a:xfrm rot="860262">
              <a:off x="7385000" y="544310"/>
              <a:ext cx="49370" cy="42349"/>
            </a:xfrm>
            <a:custGeom>
              <a:avLst/>
              <a:gdLst/>
              <a:ahLst/>
              <a:cxnLst/>
              <a:rect l="l" t="t" r="r" b="b"/>
              <a:pathLst>
                <a:path w="1575" h="1351" extrusionOk="0">
                  <a:moveTo>
                    <a:pt x="907" y="205"/>
                  </a:moveTo>
                  <a:cubicBezTo>
                    <a:pt x="1165" y="205"/>
                    <a:pt x="1375" y="414"/>
                    <a:pt x="1375" y="678"/>
                  </a:cubicBezTo>
                  <a:cubicBezTo>
                    <a:pt x="1375" y="959"/>
                    <a:pt x="1142" y="1145"/>
                    <a:pt x="901" y="1145"/>
                  </a:cubicBezTo>
                  <a:cubicBezTo>
                    <a:pt x="786" y="1145"/>
                    <a:pt x="670" y="1103"/>
                    <a:pt x="576" y="1009"/>
                  </a:cubicBezTo>
                  <a:cubicBezTo>
                    <a:pt x="278" y="712"/>
                    <a:pt x="488" y="205"/>
                    <a:pt x="907" y="205"/>
                  </a:cubicBezTo>
                  <a:close/>
                  <a:moveTo>
                    <a:pt x="897" y="1"/>
                  </a:moveTo>
                  <a:cubicBezTo>
                    <a:pt x="731" y="1"/>
                    <a:pt x="562" y="62"/>
                    <a:pt x="424" y="200"/>
                  </a:cubicBezTo>
                  <a:cubicBezTo>
                    <a:pt x="0" y="624"/>
                    <a:pt x="307" y="1350"/>
                    <a:pt x="907" y="1350"/>
                  </a:cubicBezTo>
                  <a:cubicBezTo>
                    <a:pt x="1277" y="1345"/>
                    <a:pt x="1575" y="1048"/>
                    <a:pt x="1575" y="678"/>
                  </a:cubicBezTo>
                  <a:cubicBezTo>
                    <a:pt x="1575" y="269"/>
                    <a:pt x="1243" y="1"/>
                    <a:pt x="89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66" name="Google Shape;2166;p49"/>
            <p:cNvSpPr/>
            <p:nvPr/>
          </p:nvSpPr>
          <p:spPr>
            <a:xfrm rot="860262">
              <a:off x="7395400" y="563260"/>
              <a:ext cx="35798" cy="6426"/>
            </a:xfrm>
            <a:custGeom>
              <a:avLst/>
              <a:gdLst/>
              <a:ahLst/>
              <a:cxnLst/>
              <a:rect l="l" t="t" r="r" b="b"/>
              <a:pathLst>
                <a:path w="1142" h="205" extrusionOk="0">
                  <a:moveTo>
                    <a:pt x="1" y="0"/>
                  </a:moveTo>
                  <a:lnTo>
                    <a:pt x="1" y="205"/>
                  </a:lnTo>
                  <a:lnTo>
                    <a:pt x="1141" y="205"/>
                  </a:lnTo>
                  <a:lnTo>
                    <a:pt x="114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67" name="Google Shape;2167;p49"/>
            <p:cNvSpPr/>
            <p:nvPr/>
          </p:nvSpPr>
          <p:spPr>
            <a:xfrm rot="860262">
              <a:off x="7099747" y="726954"/>
              <a:ext cx="364433" cy="6457"/>
            </a:xfrm>
            <a:custGeom>
              <a:avLst/>
              <a:gdLst/>
              <a:ahLst/>
              <a:cxnLst/>
              <a:rect l="l" t="t" r="r" b="b"/>
              <a:pathLst>
                <a:path w="11626" h="206" extrusionOk="0">
                  <a:moveTo>
                    <a:pt x="0" y="1"/>
                  </a:moveTo>
                  <a:lnTo>
                    <a:pt x="0" y="206"/>
                  </a:lnTo>
                  <a:lnTo>
                    <a:pt x="2447" y="206"/>
                  </a:lnTo>
                  <a:lnTo>
                    <a:pt x="2447" y="1"/>
                  </a:lnTo>
                  <a:close/>
                  <a:moveTo>
                    <a:pt x="3266" y="1"/>
                  </a:moveTo>
                  <a:lnTo>
                    <a:pt x="3266" y="206"/>
                  </a:lnTo>
                  <a:lnTo>
                    <a:pt x="3875" y="206"/>
                  </a:lnTo>
                  <a:lnTo>
                    <a:pt x="3875" y="1"/>
                  </a:lnTo>
                  <a:close/>
                  <a:moveTo>
                    <a:pt x="6322" y="1"/>
                  </a:moveTo>
                  <a:lnTo>
                    <a:pt x="6322" y="206"/>
                  </a:lnTo>
                  <a:lnTo>
                    <a:pt x="7136" y="206"/>
                  </a:lnTo>
                  <a:lnTo>
                    <a:pt x="7136" y="1"/>
                  </a:lnTo>
                  <a:close/>
                  <a:moveTo>
                    <a:pt x="7750" y="1"/>
                  </a:moveTo>
                  <a:lnTo>
                    <a:pt x="7750" y="206"/>
                  </a:lnTo>
                  <a:lnTo>
                    <a:pt x="10197" y="206"/>
                  </a:lnTo>
                  <a:lnTo>
                    <a:pt x="10202" y="1"/>
                  </a:lnTo>
                  <a:close/>
                  <a:moveTo>
                    <a:pt x="11016" y="1"/>
                  </a:moveTo>
                  <a:lnTo>
                    <a:pt x="11016" y="206"/>
                  </a:lnTo>
                  <a:lnTo>
                    <a:pt x="11625" y="206"/>
                  </a:lnTo>
                  <a:lnTo>
                    <a:pt x="11625" y="1"/>
                  </a:lnTo>
                  <a:close/>
                </a:path>
              </a:pathLst>
            </a:custGeom>
            <a:solidFill>
              <a:srgbClr val="0B35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68" name="Google Shape;2168;p49"/>
            <p:cNvSpPr/>
            <p:nvPr/>
          </p:nvSpPr>
          <p:spPr>
            <a:xfrm rot="860262">
              <a:off x="7486457" y="698407"/>
              <a:ext cx="391484" cy="38243"/>
            </a:xfrm>
            <a:custGeom>
              <a:avLst/>
              <a:gdLst/>
              <a:ahLst/>
              <a:cxnLst/>
              <a:rect l="l" t="t" r="r" b="b"/>
              <a:pathLst>
                <a:path w="12489" h="1220" extrusionOk="0">
                  <a:moveTo>
                    <a:pt x="6" y="1"/>
                  </a:moveTo>
                  <a:lnTo>
                    <a:pt x="1" y="205"/>
                  </a:lnTo>
                  <a:lnTo>
                    <a:pt x="12274" y="625"/>
                  </a:lnTo>
                  <a:lnTo>
                    <a:pt x="12255" y="1214"/>
                  </a:lnTo>
                  <a:lnTo>
                    <a:pt x="12459" y="1219"/>
                  </a:lnTo>
                  <a:lnTo>
                    <a:pt x="12489" y="425"/>
                  </a:lnTo>
                  <a:lnTo>
                    <a:pt x="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69" name="Google Shape;2169;p49"/>
            <p:cNvSpPr/>
            <p:nvPr/>
          </p:nvSpPr>
          <p:spPr>
            <a:xfrm rot="860262">
              <a:off x="6151988" y="364990"/>
              <a:ext cx="507905" cy="1954852"/>
            </a:xfrm>
            <a:custGeom>
              <a:avLst/>
              <a:gdLst/>
              <a:ahLst/>
              <a:cxnLst/>
              <a:rect l="l" t="t" r="r" b="b"/>
              <a:pathLst>
                <a:path w="16203" h="62363" extrusionOk="0">
                  <a:moveTo>
                    <a:pt x="2131" y="1"/>
                  </a:moveTo>
                  <a:lnTo>
                    <a:pt x="1" y="62163"/>
                  </a:lnTo>
                  <a:lnTo>
                    <a:pt x="1" y="62265"/>
                  </a:lnTo>
                  <a:lnTo>
                    <a:pt x="2877" y="62362"/>
                  </a:lnTo>
                  <a:lnTo>
                    <a:pt x="2882" y="62158"/>
                  </a:lnTo>
                  <a:lnTo>
                    <a:pt x="211" y="62070"/>
                  </a:lnTo>
                  <a:lnTo>
                    <a:pt x="2326" y="215"/>
                  </a:lnTo>
                  <a:lnTo>
                    <a:pt x="16174" y="688"/>
                  </a:lnTo>
                  <a:lnTo>
                    <a:pt x="16203" y="688"/>
                  </a:lnTo>
                  <a:lnTo>
                    <a:pt x="16203" y="484"/>
                  </a:lnTo>
                  <a:lnTo>
                    <a:pt x="16179" y="484"/>
                  </a:lnTo>
                  <a:lnTo>
                    <a:pt x="2233" y="6"/>
                  </a:lnTo>
                  <a:lnTo>
                    <a:pt x="21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70" name="Google Shape;2170;p49"/>
            <p:cNvSpPr/>
            <p:nvPr/>
          </p:nvSpPr>
          <p:spPr>
            <a:xfrm rot="860262">
              <a:off x="7542775" y="743126"/>
              <a:ext cx="342145" cy="70780"/>
            </a:xfrm>
            <a:custGeom>
              <a:avLst/>
              <a:gdLst/>
              <a:ahLst/>
              <a:cxnLst/>
              <a:rect l="l" t="t" r="r" b="b"/>
              <a:pathLst>
                <a:path w="10915" h="2258" extrusionOk="0">
                  <a:moveTo>
                    <a:pt x="1" y="1"/>
                  </a:moveTo>
                  <a:lnTo>
                    <a:pt x="1" y="206"/>
                  </a:lnTo>
                  <a:lnTo>
                    <a:pt x="10710" y="206"/>
                  </a:lnTo>
                  <a:lnTo>
                    <a:pt x="10710" y="2258"/>
                  </a:lnTo>
                  <a:lnTo>
                    <a:pt x="10914" y="2258"/>
                  </a:lnTo>
                  <a:lnTo>
                    <a:pt x="1091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71" name="Google Shape;2171;p49"/>
            <p:cNvSpPr/>
            <p:nvPr/>
          </p:nvSpPr>
          <p:spPr>
            <a:xfrm rot="860262">
              <a:off x="6203938" y="574732"/>
              <a:ext cx="1465442" cy="1952846"/>
            </a:xfrm>
            <a:custGeom>
              <a:avLst/>
              <a:gdLst/>
              <a:ahLst/>
              <a:cxnLst/>
              <a:rect l="l" t="t" r="r" b="b"/>
              <a:pathLst>
                <a:path w="46750" h="62299" extrusionOk="0">
                  <a:moveTo>
                    <a:pt x="0" y="1"/>
                  </a:moveTo>
                  <a:lnTo>
                    <a:pt x="0" y="62299"/>
                  </a:lnTo>
                  <a:lnTo>
                    <a:pt x="46749" y="62299"/>
                  </a:lnTo>
                  <a:lnTo>
                    <a:pt x="46749" y="20400"/>
                  </a:lnTo>
                  <a:lnTo>
                    <a:pt x="46545" y="20400"/>
                  </a:lnTo>
                  <a:lnTo>
                    <a:pt x="46545" y="62094"/>
                  </a:lnTo>
                  <a:lnTo>
                    <a:pt x="205" y="62094"/>
                  </a:lnTo>
                  <a:lnTo>
                    <a:pt x="205" y="206"/>
                  </a:lnTo>
                  <a:lnTo>
                    <a:pt x="7658" y="206"/>
                  </a:lnTo>
                  <a:lnTo>
                    <a:pt x="765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72" name="Google Shape;2172;p49"/>
            <p:cNvSpPr/>
            <p:nvPr/>
          </p:nvSpPr>
          <p:spPr>
            <a:xfrm rot="860262">
              <a:off x="6240274" y="821159"/>
              <a:ext cx="1281783" cy="1584464"/>
            </a:xfrm>
            <a:custGeom>
              <a:avLst/>
              <a:gdLst/>
              <a:ahLst/>
              <a:cxnLst/>
              <a:rect l="l" t="t" r="r" b="b"/>
              <a:pathLst>
                <a:path w="40891" h="50547" extrusionOk="0">
                  <a:moveTo>
                    <a:pt x="40686" y="200"/>
                  </a:moveTo>
                  <a:lnTo>
                    <a:pt x="40686" y="50347"/>
                  </a:lnTo>
                  <a:lnTo>
                    <a:pt x="205" y="50347"/>
                  </a:lnTo>
                  <a:lnTo>
                    <a:pt x="205" y="200"/>
                  </a:lnTo>
                  <a:close/>
                  <a:moveTo>
                    <a:pt x="0" y="0"/>
                  </a:moveTo>
                  <a:lnTo>
                    <a:pt x="0" y="50547"/>
                  </a:lnTo>
                  <a:lnTo>
                    <a:pt x="40890" y="50547"/>
                  </a:lnTo>
                  <a:lnTo>
                    <a:pt x="4089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73" name="Google Shape;2173;p49"/>
            <p:cNvSpPr/>
            <p:nvPr/>
          </p:nvSpPr>
          <p:spPr>
            <a:xfrm rot="860262">
              <a:off x="6403143" y="985467"/>
              <a:ext cx="1275389" cy="6457"/>
            </a:xfrm>
            <a:custGeom>
              <a:avLst/>
              <a:gdLst/>
              <a:ahLst/>
              <a:cxnLst/>
              <a:rect l="l" t="t" r="r" b="b"/>
              <a:pathLst>
                <a:path w="40687" h="206" extrusionOk="0">
                  <a:moveTo>
                    <a:pt x="1" y="1"/>
                  </a:moveTo>
                  <a:lnTo>
                    <a:pt x="1" y="205"/>
                  </a:lnTo>
                  <a:lnTo>
                    <a:pt x="40686" y="205"/>
                  </a:lnTo>
                  <a:lnTo>
                    <a:pt x="4068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74" name="Google Shape;2174;p49"/>
            <p:cNvSpPr/>
            <p:nvPr/>
          </p:nvSpPr>
          <p:spPr>
            <a:xfrm rot="860262">
              <a:off x="6418369" y="925974"/>
              <a:ext cx="1275389" cy="6301"/>
            </a:xfrm>
            <a:custGeom>
              <a:avLst/>
              <a:gdLst/>
              <a:ahLst/>
              <a:cxnLst/>
              <a:rect l="l" t="t" r="r" b="b"/>
              <a:pathLst>
                <a:path w="40687" h="201" extrusionOk="0">
                  <a:moveTo>
                    <a:pt x="1" y="0"/>
                  </a:moveTo>
                  <a:lnTo>
                    <a:pt x="1" y="200"/>
                  </a:lnTo>
                  <a:lnTo>
                    <a:pt x="40686" y="200"/>
                  </a:lnTo>
                  <a:lnTo>
                    <a:pt x="4068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75" name="Google Shape;2175;p49"/>
            <p:cNvSpPr/>
            <p:nvPr/>
          </p:nvSpPr>
          <p:spPr>
            <a:xfrm rot="860262">
              <a:off x="6755801" y="939709"/>
              <a:ext cx="6426" cy="1433813"/>
            </a:xfrm>
            <a:custGeom>
              <a:avLst/>
              <a:gdLst/>
              <a:ahLst/>
              <a:cxnLst/>
              <a:rect l="l" t="t" r="r" b="b"/>
              <a:pathLst>
                <a:path w="205" h="45741" extrusionOk="0">
                  <a:moveTo>
                    <a:pt x="0" y="0"/>
                  </a:moveTo>
                  <a:lnTo>
                    <a:pt x="0" y="45740"/>
                  </a:lnTo>
                  <a:lnTo>
                    <a:pt x="205" y="45740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76" name="Google Shape;2176;p49"/>
            <p:cNvSpPr/>
            <p:nvPr/>
          </p:nvSpPr>
          <p:spPr>
            <a:xfrm rot="860262">
              <a:off x="6322512" y="828962"/>
              <a:ext cx="6426" cy="1433813"/>
            </a:xfrm>
            <a:custGeom>
              <a:avLst/>
              <a:gdLst/>
              <a:ahLst/>
              <a:cxnLst/>
              <a:rect l="l" t="t" r="r" b="b"/>
              <a:pathLst>
                <a:path w="205" h="45741" extrusionOk="0">
                  <a:moveTo>
                    <a:pt x="0" y="0"/>
                  </a:moveTo>
                  <a:lnTo>
                    <a:pt x="0" y="45740"/>
                  </a:lnTo>
                  <a:lnTo>
                    <a:pt x="205" y="45740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77" name="Google Shape;2177;p49"/>
            <p:cNvSpPr/>
            <p:nvPr/>
          </p:nvSpPr>
          <p:spPr>
            <a:xfrm rot="860262">
              <a:off x="6829053" y="958436"/>
              <a:ext cx="6457" cy="1433813"/>
            </a:xfrm>
            <a:custGeom>
              <a:avLst/>
              <a:gdLst/>
              <a:ahLst/>
              <a:cxnLst/>
              <a:rect l="l" t="t" r="r" b="b"/>
              <a:pathLst>
                <a:path w="206" h="45741" extrusionOk="0">
                  <a:moveTo>
                    <a:pt x="1" y="0"/>
                  </a:moveTo>
                  <a:lnTo>
                    <a:pt x="1" y="45740"/>
                  </a:lnTo>
                  <a:lnTo>
                    <a:pt x="206" y="45740"/>
                  </a:lnTo>
                  <a:lnTo>
                    <a:pt x="20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78" name="Google Shape;2178;p49"/>
            <p:cNvSpPr/>
            <p:nvPr/>
          </p:nvSpPr>
          <p:spPr>
            <a:xfrm rot="860262">
              <a:off x="6906193" y="978153"/>
              <a:ext cx="6457" cy="1433813"/>
            </a:xfrm>
            <a:custGeom>
              <a:avLst/>
              <a:gdLst/>
              <a:ahLst/>
              <a:cxnLst/>
              <a:rect l="l" t="t" r="r" b="b"/>
              <a:pathLst>
                <a:path w="206" h="45741" extrusionOk="0">
                  <a:moveTo>
                    <a:pt x="0" y="0"/>
                  </a:moveTo>
                  <a:lnTo>
                    <a:pt x="0" y="45740"/>
                  </a:lnTo>
                  <a:lnTo>
                    <a:pt x="205" y="45740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79" name="Google Shape;2179;p49"/>
            <p:cNvSpPr/>
            <p:nvPr/>
          </p:nvSpPr>
          <p:spPr>
            <a:xfrm rot="860262">
              <a:off x="6983302" y="997862"/>
              <a:ext cx="6457" cy="1433813"/>
            </a:xfrm>
            <a:custGeom>
              <a:avLst/>
              <a:gdLst/>
              <a:ahLst/>
              <a:cxnLst/>
              <a:rect l="l" t="t" r="r" b="b"/>
              <a:pathLst>
                <a:path w="206" h="45741" extrusionOk="0">
                  <a:moveTo>
                    <a:pt x="1" y="0"/>
                  </a:moveTo>
                  <a:lnTo>
                    <a:pt x="1" y="45740"/>
                  </a:lnTo>
                  <a:lnTo>
                    <a:pt x="206" y="45740"/>
                  </a:lnTo>
                  <a:lnTo>
                    <a:pt x="20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80" name="Google Shape;2180;p49"/>
            <p:cNvSpPr/>
            <p:nvPr/>
          </p:nvSpPr>
          <p:spPr>
            <a:xfrm rot="860262">
              <a:off x="7162953" y="873010"/>
              <a:ext cx="6457" cy="82848"/>
            </a:xfrm>
            <a:custGeom>
              <a:avLst/>
              <a:gdLst/>
              <a:ahLst/>
              <a:cxnLst/>
              <a:rect l="l" t="t" r="r" b="b"/>
              <a:pathLst>
                <a:path w="206" h="2643" extrusionOk="0">
                  <a:moveTo>
                    <a:pt x="1" y="1"/>
                  </a:moveTo>
                  <a:lnTo>
                    <a:pt x="1" y="2643"/>
                  </a:lnTo>
                  <a:lnTo>
                    <a:pt x="205" y="2643"/>
                  </a:lnTo>
                  <a:lnTo>
                    <a:pt x="20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81" name="Google Shape;2181;p49"/>
            <p:cNvSpPr/>
            <p:nvPr/>
          </p:nvSpPr>
          <p:spPr>
            <a:xfrm rot="860262">
              <a:off x="7397883" y="1018355"/>
              <a:ext cx="6457" cy="61470"/>
            </a:xfrm>
            <a:custGeom>
              <a:avLst/>
              <a:gdLst/>
              <a:ahLst/>
              <a:cxnLst/>
              <a:rect l="l" t="t" r="r" b="b"/>
              <a:pathLst>
                <a:path w="206" h="1961" extrusionOk="0">
                  <a:moveTo>
                    <a:pt x="1" y="1"/>
                  </a:moveTo>
                  <a:lnTo>
                    <a:pt x="1" y="1960"/>
                  </a:lnTo>
                  <a:lnTo>
                    <a:pt x="206" y="1960"/>
                  </a:lnTo>
                  <a:lnTo>
                    <a:pt x="20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82" name="Google Shape;2182;p49"/>
            <p:cNvSpPr/>
            <p:nvPr/>
          </p:nvSpPr>
          <p:spPr>
            <a:xfrm rot="860262">
              <a:off x="6380251" y="1075028"/>
              <a:ext cx="1275389" cy="6457"/>
            </a:xfrm>
            <a:custGeom>
              <a:avLst/>
              <a:gdLst/>
              <a:ahLst/>
              <a:cxnLst/>
              <a:rect l="l" t="t" r="r" b="b"/>
              <a:pathLst>
                <a:path w="40687" h="206" extrusionOk="0">
                  <a:moveTo>
                    <a:pt x="1" y="1"/>
                  </a:moveTo>
                  <a:lnTo>
                    <a:pt x="1" y="205"/>
                  </a:lnTo>
                  <a:lnTo>
                    <a:pt x="40686" y="205"/>
                  </a:lnTo>
                  <a:lnTo>
                    <a:pt x="4068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83" name="Google Shape;2183;p49"/>
            <p:cNvSpPr/>
            <p:nvPr/>
          </p:nvSpPr>
          <p:spPr>
            <a:xfrm rot="860262">
              <a:off x="6356148" y="1169327"/>
              <a:ext cx="1275389" cy="6457"/>
            </a:xfrm>
            <a:custGeom>
              <a:avLst/>
              <a:gdLst/>
              <a:ahLst/>
              <a:cxnLst/>
              <a:rect l="l" t="t" r="r" b="b"/>
              <a:pathLst>
                <a:path w="40687" h="206" extrusionOk="0">
                  <a:moveTo>
                    <a:pt x="1" y="1"/>
                  </a:moveTo>
                  <a:lnTo>
                    <a:pt x="1" y="205"/>
                  </a:lnTo>
                  <a:lnTo>
                    <a:pt x="40686" y="205"/>
                  </a:lnTo>
                  <a:lnTo>
                    <a:pt x="4068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84" name="Google Shape;2184;p49"/>
            <p:cNvSpPr/>
            <p:nvPr/>
          </p:nvSpPr>
          <p:spPr>
            <a:xfrm rot="860262">
              <a:off x="6332046" y="1263625"/>
              <a:ext cx="1275389" cy="6457"/>
            </a:xfrm>
            <a:custGeom>
              <a:avLst/>
              <a:gdLst/>
              <a:ahLst/>
              <a:cxnLst/>
              <a:rect l="l" t="t" r="r" b="b"/>
              <a:pathLst>
                <a:path w="40687" h="206" extrusionOk="0">
                  <a:moveTo>
                    <a:pt x="1" y="0"/>
                  </a:moveTo>
                  <a:lnTo>
                    <a:pt x="1" y="205"/>
                  </a:lnTo>
                  <a:lnTo>
                    <a:pt x="40686" y="205"/>
                  </a:lnTo>
                  <a:lnTo>
                    <a:pt x="4068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85" name="Google Shape;2185;p49"/>
            <p:cNvSpPr/>
            <p:nvPr/>
          </p:nvSpPr>
          <p:spPr>
            <a:xfrm rot="860262">
              <a:off x="6307982" y="1357772"/>
              <a:ext cx="1275389" cy="6457"/>
            </a:xfrm>
            <a:custGeom>
              <a:avLst/>
              <a:gdLst/>
              <a:ahLst/>
              <a:cxnLst/>
              <a:rect l="l" t="t" r="r" b="b"/>
              <a:pathLst>
                <a:path w="40687" h="206" extrusionOk="0">
                  <a:moveTo>
                    <a:pt x="1" y="1"/>
                  </a:moveTo>
                  <a:lnTo>
                    <a:pt x="1" y="205"/>
                  </a:lnTo>
                  <a:lnTo>
                    <a:pt x="40686" y="205"/>
                  </a:lnTo>
                  <a:lnTo>
                    <a:pt x="4068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86" name="Google Shape;2186;p49"/>
            <p:cNvSpPr/>
            <p:nvPr/>
          </p:nvSpPr>
          <p:spPr>
            <a:xfrm rot="860262">
              <a:off x="6283879" y="1452071"/>
              <a:ext cx="1275389" cy="6457"/>
            </a:xfrm>
            <a:custGeom>
              <a:avLst/>
              <a:gdLst/>
              <a:ahLst/>
              <a:cxnLst/>
              <a:rect l="l" t="t" r="r" b="b"/>
              <a:pathLst>
                <a:path w="40687" h="206" extrusionOk="0">
                  <a:moveTo>
                    <a:pt x="1" y="0"/>
                  </a:moveTo>
                  <a:lnTo>
                    <a:pt x="1" y="205"/>
                  </a:lnTo>
                  <a:lnTo>
                    <a:pt x="40686" y="205"/>
                  </a:lnTo>
                  <a:lnTo>
                    <a:pt x="4068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87" name="Google Shape;2187;p49"/>
            <p:cNvSpPr/>
            <p:nvPr/>
          </p:nvSpPr>
          <p:spPr>
            <a:xfrm rot="860262">
              <a:off x="6259777" y="1546370"/>
              <a:ext cx="1275389" cy="6457"/>
            </a:xfrm>
            <a:custGeom>
              <a:avLst/>
              <a:gdLst/>
              <a:ahLst/>
              <a:cxnLst/>
              <a:rect l="l" t="t" r="r" b="b"/>
              <a:pathLst>
                <a:path w="40687" h="206" extrusionOk="0">
                  <a:moveTo>
                    <a:pt x="1" y="0"/>
                  </a:moveTo>
                  <a:lnTo>
                    <a:pt x="1" y="205"/>
                  </a:lnTo>
                  <a:lnTo>
                    <a:pt x="40686" y="205"/>
                  </a:lnTo>
                  <a:lnTo>
                    <a:pt x="4068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88" name="Google Shape;2188;p49"/>
            <p:cNvSpPr/>
            <p:nvPr/>
          </p:nvSpPr>
          <p:spPr>
            <a:xfrm rot="860262">
              <a:off x="6235678" y="1640669"/>
              <a:ext cx="1275389" cy="6426"/>
            </a:xfrm>
            <a:custGeom>
              <a:avLst/>
              <a:gdLst/>
              <a:ahLst/>
              <a:cxnLst/>
              <a:rect l="l" t="t" r="r" b="b"/>
              <a:pathLst>
                <a:path w="40687" h="205" extrusionOk="0">
                  <a:moveTo>
                    <a:pt x="1" y="0"/>
                  </a:moveTo>
                  <a:lnTo>
                    <a:pt x="1" y="205"/>
                  </a:lnTo>
                  <a:lnTo>
                    <a:pt x="40686" y="205"/>
                  </a:lnTo>
                  <a:lnTo>
                    <a:pt x="4068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89" name="Google Shape;2189;p49"/>
            <p:cNvSpPr/>
            <p:nvPr/>
          </p:nvSpPr>
          <p:spPr>
            <a:xfrm rot="860262">
              <a:off x="6211576" y="1734968"/>
              <a:ext cx="1275389" cy="6426"/>
            </a:xfrm>
            <a:custGeom>
              <a:avLst/>
              <a:gdLst/>
              <a:ahLst/>
              <a:cxnLst/>
              <a:rect l="l" t="t" r="r" b="b"/>
              <a:pathLst>
                <a:path w="40687" h="205" extrusionOk="0">
                  <a:moveTo>
                    <a:pt x="1" y="0"/>
                  </a:moveTo>
                  <a:lnTo>
                    <a:pt x="1" y="205"/>
                  </a:lnTo>
                  <a:lnTo>
                    <a:pt x="40686" y="205"/>
                  </a:lnTo>
                  <a:lnTo>
                    <a:pt x="4068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90" name="Google Shape;2190;p49"/>
            <p:cNvSpPr/>
            <p:nvPr/>
          </p:nvSpPr>
          <p:spPr>
            <a:xfrm rot="860262">
              <a:off x="6187473" y="1829267"/>
              <a:ext cx="1275389" cy="6426"/>
            </a:xfrm>
            <a:custGeom>
              <a:avLst/>
              <a:gdLst/>
              <a:ahLst/>
              <a:cxnLst/>
              <a:rect l="l" t="t" r="r" b="b"/>
              <a:pathLst>
                <a:path w="40687" h="205" extrusionOk="0">
                  <a:moveTo>
                    <a:pt x="1" y="0"/>
                  </a:moveTo>
                  <a:lnTo>
                    <a:pt x="1" y="205"/>
                  </a:lnTo>
                  <a:lnTo>
                    <a:pt x="40686" y="205"/>
                  </a:lnTo>
                  <a:lnTo>
                    <a:pt x="4068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91" name="Google Shape;2191;p49"/>
            <p:cNvSpPr/>
            <p:nvPr/>
          </p:nvSpPr>
          <p:spPr>
            <a:xfrm rot="860262">
              <a:off x="6163409" y="1923414"/>
              <a:ext cx="1275389" cy="6426"/>
            </a:xfrm>
            <a:custGeom>
              <a:avLst/>
              <a:gdLst/>
              <a:ahLst/>
              <a:cxnLst/>
              <a:rect l="l" t="t" r="r" b="b"/>
              <a:pathLst>
                <a:path w="40687" h="205" extrusionOk="0">
                  <a:moveTo>
                    <a:pt x="1" y="0"/>
                  </a:moveTo>
                  <a:lnTo>
                    <a:pt x="1" y="205"/>
                  </a:lnTo>
                  <a:lnTo>
                    <a:pt x="40686" y="205"/>
                  </a:lnTo>
                  <a:lnTo>
                    <a:pt x="4068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92" name="Google Shape;2192;p49"/>
            <p:cNvSpPr/>
            <p:nvPr/>
          </p:nvSpPr>
          <p:spPr>
            <a:xfrm rot="860262">
              <a:off x="6139307" y="2017713"/>
              <a:ext cx="1275389" cy="6426"/>
            </a:xfrm>
            <a:custGeom>
              <a:avLst/>
              <a:gdLst/>
              <a:ahLst/>
              <a:cxnLst/>
              <a:rect l="l" t="t" r="r" b="b"/>
              <a:pathLst>
                <a:path w="40687" h="205" extrusionOk="0">
                  <a:moveTo>
                    <a:pt x="1" y="0"/>
                  </a:moveTo>
                  <a:lnTo>
                    <a:pt x="1" y="205"/>
                  </a:lnTo>
                  <a:lnTo>
                    <a:pt x="40686" y="205"/>
                  </a:lnTo>
                  <a:lnTo>
                    <a:pt x="4068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93" name="Google Shape;2193;p49"/>
            <p:cNvSpPr/>
            <p:nvPr/>
          </p:nvSpPr>
          <p:spPr>
            <a:xfrm rot="860262">
              <a:off x="6115208" y="2111981"/>
              <a:ext cx="1275389" cy="6457"/>
            </a:xfrm>
            <a:custGeom>
              <a:avLst/>
              <a:gdLst/>
              <a:ahLst/>
              <a:cxnLst/>
              <a:rect l="l" t="t" r="r" b="b"/>
              <a:pathLst>
                <a:path w="40687" h="206" extrusionOk="0">
                  <a:moveTo>
                    <a:pt x="1" y="1"/>
                  </a:moveTo>
                  <a:lnTo>
                    <a:pt x="1" y="206"/>
                  </a:lnTo>
                  <a:lnTo>
                    <a:pt x="40686" y="206"/>
                  </a:lnTo>
                  <a:lnTo>
                    <a:pt x="4068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94" name="Google Shape;2194;p49"/>
            <p:cNvSpPr/>
            <p:nvPr/>
          </p:nvSpPr>
          <p:spPr>
            <a:xfrm rot="860262">
              <a:off x="6091106" y="2206280"/>
              <a:ext cx="1275389" cy="6457"/>
            </a:xfrm>
            <a:custGeom>
              <a:avLst/>
              <a:gdLst/>
              <a:ahLst/>
              <a:cxnLst/>
              <a:rect l="l" t="t" r="r" b="b"/>
              <a:pathLst>
                <a:path w="40687" h="206" extrusionOk="0">
                  <a:moveTo>
                    <a:pt x="1" y="1"/>
                  </a:moveTo>
                  <a:lnTo>
                    <a:pt x="1" y="206"/>
                  </a:lnTo>
                  <a:lnTo>
                    <a:pt x="40686" y="206"/>
                  </a:lnTo>
                  <a:lnTo>
                    <a:pt x="4068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95" name="Google Shape;2195;p49"/>
            <p:cNvSpPr/>
            <p:nvPr/>
          </p:nvSpPr>
          <p:spPr>
            <a:xfrm rot="860262">
              <a:off x="6067003" y="2300579"/>
              <a:ext cx="1275389" cy="6457"/>
            </a:xfrm>
            <a:custGeom>
              <a:avLst/>
              <a:gdLst/>
              <a:ahLst/>
              <a:cxnLst/>
              <a:rect l="l" t="t" r="r" b="b"/>
              <a:pathLst>
                <a:path w="40687" h="206" extrusionOk="0">
                  <a:moveTo>
                    <a:pt x="1" y="1"/>
                  </a:moveTo>
                  <a:lnTo>
                    <a:pt x="1" y="206"/>
                  </a:lnTo>
                  <a:lnTo>
                    <a:pt x="40686" y="206"/>
                  </a:lnTo>
                  <a:lnTo>
                    <a:pt x="4068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96" name="Google Shape;2196;p49"/>
            <p:cNvSpPr/>
            <p:nvPr/>
          </p:nvSpPr>
          <p:spPr>
            <a:xfrm rot="860262">
              <a:off x="7779004" y="849385"/>
              <a:ext cx="145322" cy="289107"/>
            </a:xfrm>
            <a:custGeom>
              <a:avLst/>
              <a:gdLst/>
              <a:ahLst/>
              <a:cxnLst/>
              <a:rect l="l" t="t" r="r" b="b"/>
              <a:pathLst>
                <a:path w="4636" h="9223" extrusionOk="0">
                  <a:moveTo>
                    <a:pt x="1370" y="0"/>
                  </a:moveTo>
                  <a:cubicBezTo>
                    <a:pt x="634" y="0"/>
                    <a:pt x="0" y="0"/>
                    <a:pt x="0" y="843"/>
                  </a:cubicBezTo>
                  <a:lnTo>
                    <a:pt x="0" y="9222"/>
                  </a:lnTo>
                  <a:lnTo>
                    <a:pt x="205" y="9222"/>
                  </a:lnTo>
                  <a:lnTo>
                    <a:pt x="205" y="843"/>
                  </a:lnTo>
                  <a:cubicBezTo>
                    <a:pt x="205" y="288"/>
                    <a:pt x="453" y="205"/>
                    <a:pt x="1370" y="205"/>
                  </a:cubicBezTo>
                  <a:cubicBezTo>
                    <a:pt x="1472" y="205"/>
                    <a:pt x="1579" y="229"/>
                    <a:pt x="1672" y="268"/>
                  </a:cubicBezTo>
                  <a:cubicBezTo>
                    <a:pt x="1935" y="375"/>
                    <a:pt x="2159" y="600"/>
                    <a:pt x="2379" y="814"/>
                  </a:cubicBezTo>
                  <a:cubicBezTo>
                    <a:pt x="2681" y="1111"/>
                    <a:pt x="2993" y="1423"/>
                    <a:pt x="3407" y="1423"/>
                  </a:cubicBezTo>
                  <a:cubicBezTo>
                    <a:pt x="4294" y="1423"/>
                    <a:pt x="4426" y="2145"/>
                    <a:pt x="4426" y="2569"/>
                  </a:cubicBezTo>
                  <a:lnTo>
                    <a:pt x="4426" y="9222"/>
                  </a:lnTo>
                  <a:lnTo>
                    <a:pt x="4631" y="9222"/>
                  </a:lnTo>
                  <a:lnTo>
                    <a:pt x="4636" y="2569"/>
                  </a:lnTo>
                  <a:cubicBezTo>
                    <a:pt x="4636" y="1726"/>
                    <a:pt x="4177" y="1224"/>
                    <a:pt x="3402" y="1224"/>
                  </a:cubicBezTo>
                  <a:cubicBezTo>
                    <a:pt x="3081" y="1219"/>
                    <a:pt x="2808" y="951"/>
                    <a:pt x="2525" y="668"/>
                  </a:cubicBezTo>
                  <a:cubicBezTo>
                    <a:pt x="2291" y="439"/>
                    <a:pt x="2047" y="195"/>
                    <a:pt x="1755" y="78"/>
                  </a:cubicBezTo>
                  <a:cubicBezTo>
                    <a:pt x="1633" y="29"/>
                    <a:pt x="1501" y="0"/>
                    <a:pt x="1370" y="0"/>
                  </a:cubicBezTo>
                  <a:close/>
                </a:path>
              </a:pathLst>
            </a:custGeom>
            <a:solidFill>
              <a:srgbClr val="0B35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97" name="Google Shape;2197;p49"/>
            <p:cNvSpPr/>
            <p:nvPr/>
          </p:nvSpPr>
          <p:spPr>
            <a:xfrm rot="860262">
              <a:off x="7707269" y="1129418"/>
              <a:ext cx="145165" cy="290330"/>
            </a:xfrm>
            <a:custGeom>
              <a:avLst/>
              <a:gdLst/>
              <a:ahLst/>
              <a:cxnLst/>
              <a:rect l="l" t="t" r="r" b="b"/>
              <a:pathLst>
                <a:path w="4631" h="9262" extrusionOk="0">
                  <a:moveTo>
                    <a:pt x="0" y="0"/>
                  </a:moveTo>
                  <a:lnTo>
                    <a:pt x="0" y="8423"/>
                  </a:lnTo>
                  <a:cubicBezTo>
                    <a:pt x="0" y="9261"/>
                    <a:pt x="639" y="9261"/>
                    <a:pt x="1370" y="9261"/>
                  </a:cubicBezTo>
                  <a:cubicBezTo>
                    <a:pt x="1497" y="9261"/>
                    <a:pt x="1628" y="9237"/>
                    <a:pt x="1745" y="9188"/>
                  </a:cubicBezTo>
                  <a:cubicBezTo>
                    <a:pt x="2042" y="9066"/>
                    <a:pt x="2286" y="8828"/>
                    <a:pt x="2520" y="8594"/>
                  </a:cubicBezTo>
                  <a:cubicBezTo>
                    <a:pt x="2808" y="8311"/>
                    <a:pt x="3076" y="8043"/>
                    <a:pt x="3402" y="8043"/>
                  </a:cubicBezTo>
                  <a:cubicBezTo>
                    <a:pt x="3734" y="8043"/>
                    <a:pt x="4007" y="7955"/>
                    <a:pt x="4207" y="7780"/>
                  </a:cubicBezTo>
                  <a:cubicBezTo>
                    <a:pt x="4484" y="7546"/>
                    <a:pt x="4631" y="7175"/>
                    <a:pt x="4631" y="6693"/>
                  </a:cubicBezTo>
                  <a:lnTo>
                    <a:pt x="4631" y="0"/>
                  </a:lnTo>
                  <a:lnTo>
                    <a:pt x="4426" y="0"/>
                  </a:lnTo>
                  <a:lnTo>
                    <a:pt x="4426" y="6697"/>
                  </a:lnTo>
                  <a:cubicBezTo>
                    <a:pt x="4426" y="7112"/>
                    <a:pt x="4304" y="7433"/>
                    <a:pt x="4075" y="7624"/>
                  </a:cubicBezTo>
                  <a:cubicBezTo>
                    <a:pt x="3914" y="7765"/>
                    <a:pt x="3685" y="7838"/>
                    <a:pt x="3407" y="7838"/>
                  </a:cubicBezTo>
                  <a:cubicBezTo>
                    <a:pt x="2993" y="7838"/>
                    <a:pt x="2681" y="8150"/>
                    <a:pt x="2379" y="8447"/>
                  </a:cubicBezTo>
                  <a:cubicBezTo>
                    <a:pt x="2159" y="8672"/>
                    <a:pt x="1930" y="8891"/>
                    <a:pt x="1672" y="8998"/>
                  </a:cubicBezTo>
                  <a:cubicBezTo>
                    <a:pt x="1575" y="9037"/>
                    <a:pt x="1472" y="9057"/>
                    <a:pt x="1370" y="9057"/>
                  </a:cubicBezTo>
                  <a:cubicBezTo>
                    <a:pt x="453" y="9057"/>
                    <a:pt x="205" y="8979"/>
                    <a:pt x="205" y="8423"/>
                  </a:cubicBezTo>
                  <a:lnTo>
                    <a:pt x="20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98" name="Google Shape;2198;p49"/>
            <p:cNvSpPr/>
            <p:nvPr/>
          </p:nvSpPr>
          <p:spPr>
            <a:xfrm rot="860262">
              <a:off x="7671003" y="1362728"/>
              <a:ext cx="88647" cy="507466"/>
            </a:xfrm>
            <a:custGeom>
              <a:avLst/>
              <a:gdLst/>
              <a:ahLst/>
              <a:cxnLst/>
              <a:rect l="l" t="t" r="r" b="b"/>
              <a:pathLst>
                <a:path w="2828" h="16189" extrusionOk="0">
                  <a:moveTo>
                    <a:pt x="2599" y="1"/>
                  </a:moveTo>
                  <a:lnTo>
                    <a:pt x="2457" y="152"/>
                  </a:lnTo>
                  <a:cubicBezTo>
                    <a:pt x="2477" y="171"/>
                    <a:pt x="2623" y="381"/>
                    <a:pt x="2623" y="1351"/>
                  </a:cubicBezTo>
                  <a:cubicBezTo>
                    <a:pt x="2623" y="2033"/>
                    <a:pt x="2589" y="6406"/>
                    <a:pt x="2560" y="9925"/>
                  </a:cubicBezTo>
                  <a:cubicBezTo>
                    <a:pt x="2540" y="12240"/>
                    <a:pt x="2526" y="14073"/>
                    <a:pt x="2526" y="14263"/>
                  </a:cubicBezTo>
                  <a:cubicBezTo>
                    <a:pt x="2526" y="14477"/>
                    <a:pt x="2496" y="14629"/>
                    <a:pt x="2438" y="14746"/>
                  </a:cubicBezTo>
                  <a:cubicBezTo>
                    <a:pt x="2379" y="14867"/>
                    <a:pt x="2253" y="15028"/>
                    <a:pt x="1853" y="15028"/>
                  </a:cubicBezTo>
                  <a:cubicBezTo>
                    <a:pt x="1166" y="15028"/>
                    <a:pt x="1" y="15272"/>
                    <a:pt x="1" y="16188"/>
                  </a:cubicBezTo>
                  <a:lnTo>
                    <a:pt x="205" y="16188"/>
                  </a:lnTo>
                  <a:cubicBezTo>
                    <a:pt x="205" y="15433"/>
                    <a:pt x="1239" y="15233"/>
                    <a:pt x="1853" y="15233"/>
                  </a:cubicBezTo>
                  <a:cubicBezTo>
                    <a:pt x="2233" y="15233"/>
                    <a:pt x="2496" y="15096"/>
                    <a:pt x="2623" y="14838"/>
                  </a:cubicBezTo>
                  <a:cubicBezTo>
                    <a:pt x="2696" y="14692"/>
                    <a:pt x="2725" y="14512"/>
                    <a:pt x="2725" y="14263"/>
                  </a:cubicBezTo>
                  <a:cubicBezTo>
                    <a:pt x="2725" y="14073"/>
                    <a:pt x="2745" y="12152"/>
                    <a:pt x="2764" y="9925"/>
                  </a:cubicBezTo>
                  <a:cubicBezTo>
                    <a:pt x="2794" y="6406"/>
                    <a:pt x="2828" y="2033"/>
                    <a:pt x="2828" y="1351"/>
                  </a:cubicBezTo>
                  <a:cubicBezTo>
                    <a:pt x="2828" y="420"/>
                    <a:pt x="2696" y="123"/>
                    <a:pt x="2618" y="25"/>
                  </a:cubicBezTo>
                  <a:lnTo>
                    <a:pt x="259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99" name="Google Shape;2199;p49"/>
            <p:cNvSpPr/>
            <p:nvPr/>
          </p:nvSpPr>
          <p:spPr>
            <a:xfrm rot="860262">
              <a:off x="7556906" y="1808761"/>
              <a:ext cx="88647" cy="508187"/>
            </a:xfrm>
            <a:custGeom>
              <a:avLst/>
              <a:gdLst/>
              <a:ahLst/>
              <a:cxnLst/>
              <a:rect l="l" t="t" r="r" b="b"/>
              <a:pathLst>
                <a:path w="2828" h="16212" extrusionOk="0">
                  <a:moveTo>
                    <a:pt x="2526" y="0"/>
                  </a:moveTo>
                  <a:lnTo>
                    <a:pt x="2526" y="107"/>
                  </a:lnTo>
                  <a:lnTo>
                    <a:pt x="2438" y="151"/>
                  </a:lnTo>
                  <a:lnTo>
                    <a:pt x="2457" y="180"/>
                  </a:lnTo>
                  <a:cubicBezTo>
                    <a:pt x="2462" y="180"/>
                    <a:pt x="2623" y="366"/>
                    <a:pt x="2623" y="1375"/>
                  </a:cubicBezTo>
                  <a:cubicBezTo>
                    <a:pt x="2623" y="2057"/>
                    <a:pt x="2589" y="6434"/>
                    <a:pt x="2560" y="9948"/>
                  </a:cubicBezTo>
                  <a:cubicBezTo>
                    <a:pt x="2540" y="12269"/>
                    <a:pt x="2521" y="14101"/>
                    <a:pt x="2521" y="14291"/>
                  </a:cubicBezTo>
                  <a:cubicBezTo>
                    <a:pt x="2521" y="14750"/>
                    <a:pt x="2409" y="15057"/>
                    <a:pt x="1853" y="15057"/>
                  </a:cubicBezTo>
                  <a:lnTo>
                    <a:pt x="1789" y="15057"/>
                  </a:lnTo>
                  <a:cubicBezTo>
                    <a:pt x="966" y="15071"/>
                    <a:pt x="1" y="15383"/>
                    <a:pt x="1" y="16212"/>
                  </a:cubicBezTo>
                  <a:lnTo>
                    <a:pt x="205" y="16212"/>
                  </a:lnTo>
                  <a:cubicBezTo>
                    <a:pt x="205" y="15315"/>
                    <a:pt x="1634" y="15261"/>
                    <a:pt x="1794" y="15256"/>
                  </a:cubicBezTo>
                  <a:lnTo>
                    <a:pt x="1848" y="15256"/>
                  </a:lnTo>
                  <a:cubicBezTo>
                    <a:pt x="2638" y="15256"/>
                    <a:pt x="2725" y="14706"/>
                    <a:pt x="2725" y="14287"/>
                  </a:cubicBezTo>
                  <a:cubicBezTo>
                    <a:pt x="2725" y="14101"/>
                    <a:pt x="2740" y="12176"/>
                    <a:pt x="2759" y="9948"/>
                  </a:cubicBezTo>
                  <a:cubicBezTo>
                    <a:pt x="2789" y="6434"/>
                    <a:pt x="2828" y="2057"/>
                    <a:pt x="2828" y="1375"/>
                  </a:cubicBezTo>
                  <a:cubicBezTo>
                    <a:pt x="2828" y="351"/>
                    <a:pt x="2667" y="93"/>
                    <a:pt x="2599" y="29"/>
                  </a:cubicBezTo>
                  <a:lnTo>
                    <a:pt x="2589" y="39"/>
                  </a:lnTo>
                  <a:lnTo>
                    <a:pt x="252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00" name="Google Shape;2200;p49"/>
            <p:cNvSpPr/>
            <p:nvPr/>
          </p:nvSpPr>
          <p:spPr>
            <a:xfrm rot="860262">
              <a:off x="7014784" y="439523"/>
              <a:ext cx="275973" cy="120589"/>
            </a:xfrm>
            <a:custGeom>
              <a:avLst/>
              <a:gdLst/>
              <a:ahLst/>
              <a:cxnLst/>
              <a:rect l="l" t="t" r="r" b="b"/>
              <a:pathLst>
                <a:path w="8804" h="3847" extrusionOk="0">
                  <a:moveTo>
                    <a:pt x="8599" y="205"/>
                  </a:moveTo>
                  <a:lnTo>
                    <a:pt x="8599" y="3646"/>
                  </a:lnTo>
                  <a:lnTo>
                    <a:pt x="201" y="3646"/>
                  </a:lnTo>
                  <a:lnTo>
                    <a:pt x="201" y="205"/>
                  </a:lnTo>
                  <a:close/>
                  <a:moveTo>
                    <a:pt x="1" y="0"/>
                  </a:moveTo>
                  <a:lnTo>
                    <a:pt x="1" y="3846"/>
                  </a:lnTo>
                  <a:lnTo>
                    <a:pt x="8804" y="3846"/>
                  </a:lnTo>
                  <a:lnTo>
                    <a:pt x="8804" y="0"/>
                  </a:lnTo>
                  <a:close/>
                </a:path>
              </a:pathLst>
            </a:custGeom>
            <a:solidFill>
              <a:srgbClr val="0B35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01" name="Google Shape;2201;p49"/>
            <p:cNvSpPr/>
            <p:nvPr/>
          </p:nvSpPr>
          <p:spPr>
            <a:xfrm rot="860262">
              <a:off x="7025336" y="467939"/>
              <a:ext cx="269547" cy="6457"/>
            </a:xfrm>
            <a:custGeom>
              <a:avLst/>
              <a:gdLst/>
              <a:ahLst/>
              <a:cxnLst/>
              <a:rect l="l" t="t" r="r" b="b"/>
              <a:pathLst>
                <a:path w="8599" h="206" extrusionOk="0">
                  <a:moveTo>
                    <a:pt x="0" y="1"/>
                  </a:moveTo>
                  <a:lnTo>
                    <a:pt x="0" y="205"/>
                  </a:lnTo>
                  <a:lnTo>
                    <a:pt x="8598" y="205"/>
                  </a:lnTo>
                  <a:lnTo>
                    <a:pt x="8598" y="1"/>
                  </a:lnTo>
                  <a:close/>
                </a:path>
              </a:pathLst>
            </a:custGeom>
            <a:solidFill>
              <a:srgbClr val="0B35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02" name="Google Shape;2202;p49"/>
            <p:cNvSpPr/>
            <p:nvPr/>
          </p:nvSpPr>
          <p:spPr>
            <a:xfrm rot="860262">
              <a:off x="7017162" y="499919"/>
              <a:ext cx="269547" cy="6457"/>
            </a:xfrm>
            <a:custGeom>
              <a:avLst/>
              <a:gdLst/>
              <a:ahLst/>
              <a:cxnLst/>
              <a:rect l="l" t="t" r="r" b="b"/>
              <a:pathLst>
                <a:path w="8599" h="206" extrusionOk="0">
                  <a:moveTo>
                    <a:pt x="0" y="0"/>
                  </a:moveTo>
                  <a:lnTo>
                    <a:pt x="0" y="205"/>
                  </a:lnTo>
                  <a:lnTo>
                    <a:pt x="8598" y="205"/>
                  </a:lnTo>
                  <a:lnTo>
                    <a:pt x="8598" y="0"/>
                  </a:lnTo>
                  <a:close/>
                </a:path>
              </a:pathLst>
            </a:custGeom>
            <a:solidFill>
              <a:srgbClr val="0B35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03" name="Google Shape;2203;p49"/>
            <p:cNvSpPr/>
            <p:nvPr/>
          </p:nvSpPr>
          <p:spPr>
            <a:xfrm rot="860262">
              <a:off x="7008988" y="531898"/>
              <a:ext cx="269547" cy="6457"/>
            </a:xfrm>
            <a:custGeom>
              <a:avLst/>
              <a:gdLst/>
              <a:ahLst/>
              <a:cxnLst/>
              <a:rect l="l" t="t" r="r" b="b"/>
              <a:pathLst>
                <a:path w="8599" h="206" extrusionOk="0">
                  <a:moveTo>
                    <a:pt x="0" y="0"/>
                  </a:moveTo>
                  <a:lnTo>
                    <a:pt x="0" y="205"/>
                  </a:lnTo>
                  <a:lnTo>
                    <a:pt x="8598" y="205"/>
                  </a:lnTo>
                  <a:lnTo>
                    <a:pt x="8598" y="0"/>
                  </a:lnTo>
                  <a:close/>
                </a:path>
              </a:pathLst>
            </a:custGeom>
            <a:solidFill>
              <a:srgbClr val="0B35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04" name="Google Shape;2204;p49"/>
            <p:cNvSpPr/>
            <p:nvPr/>
          </p:nvSpPr>
          <p:spPr>
            <a:xfrm rot="860262">
              <a:off x="7672788" y="844254"/>
              <a:ext cx="257040" cy="247323"/>
            </a:xfrm>
            <a:custGeom>
              <a:avLst/>
              <a:gdLst/>
              <a:ahLst/>
              <a:cxnLst/>
              <a:rect l="l" t="t" r="r" b="b"/>
              <a:pathLst>
                <a:path w="8200" h="7890" extrusionOk="0">
                  <a:moveTo>
                    <a:pt x="3956" y="505"/>
                  </a:moveTo>
                  <a:cubicBezTo>
                    <a:pt x="5345" y="505"/>
                    <a:pt x="6597" y="1347"/>
                    <a:pt x="7127" y="2631"/>
                  </a:cubicBezTo>
                  <a:cubicBezTo>
                    <a:pt x="7658" y="3917"/>
                    <a:pt x="7366" y="5399"/>
                    <a:pt x="6381" y="6384"/>
                  </a:cubicBezTo>
                  <a:cubicBezTo>
                    <a:pt x="5723" y="7042"/>
                    <a:pt x="4842" y="7391"/>
                    <a:pt x="3946" y="7391"/>
                  </a:cubicBezTo>
                  <a:cubicBezTo>
                    <a:pt x="3502" y="7391"/>
                    <a:pt x="3054" y="7305"/>
                    <a:pt x="2628" y="7129"/>
                  </a:cubicBezTo>
                  <a:cubicBezTo>
                    <a:pt x="1341" y="6593"/>
                    <a:pt x="498" y="5341"/>
                    <a:pt x="503" y="3947"/>
                  </a:cubicBezTo>
                  <a:cubicBezTo>
                    <a:pt x="503" y="2046"/>
                    <a:pt x="2043" y="505"/>
                    <a:pt x="3944" y="505"/>
                  </a:cubicBezTo>
                  <a:cubicBezTo>
                    <a:pt x="3948" y="505"/>
                    <a:pt x="3952" y="505"/>
                    <a:pt x="3956" y="505"/>
                  </a:cubicBezTo>
                  <a:close/>
                  <a:moveTo>
                    <a:pt x="3944" y="1"/>
                  </a:moveTo>
                  <a:cubicBezTo>
                    <a:pt x="3436" y="1"/>
                    <a:pt x="2925" y="99"/>
                    <a:pt x="2438" y="301"/>
                  </a:cubicBezTo>
                  <a:cubicBezTo>
                    <a:pt x="961" y="910"/>
                    <a:pt x="1" y="2348"/>
                    <a:pt x="1" y="3947"/>
                  </a:cubicBezTo>
                  <a:cubicBezTo>
                    <a:pt x="1" y="6125"/>
                    <a:pt x="1765" y="7890"/>
                    <a:pt x="3944" y="7890"/>
                  </a:cubicBezTo>
                  <a:cubicBezTo>
                    <a:pt x="5538" y="7890"/>
                    <a:pt x="6976" y="6930"/>
                    <a:pt x="7590" y="5458"/>
                  </a:cubicBezTo>
                  <a:cubicBezTo>
                    <a:pt x="8199" y="3981"/>
                    <a:pt x="7863" y="2284"/>
                    <a:pt x="6737" y="1158"/>
                  </a:cubicBezTo>
                  <a:cubicBezTo>
                    <a:pt x="5980" y="402"/>
                    <a:pt x="4970" y="1"/>
                    <a:pt x="394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05" name="Google Shape;2205;p49"/>
            <p:cNvSpPr/>
            <p:nvPr/>
          </p:nvSpPr>
          <p:spPr>
            <a:xfrm rot="860262">
              <a:off x="6518389" y="2444513"/>
              <a:ext cx="15172" cy="29842"/>
            </a:xfrm>
            <a:custGeom>
              <a:avLst/>
              <a:gdLst/>
              <a:ahLst/>
              <a:cxnLst/>
              <a:rect l="l" t="t" r="r" b="b"/>
              <a:pathLst>
                <a:path w="484" h="952" extrusionOk="0">
                  <a:moveTo>
                    <a:pt x="108" y="1"/>
                  </a:moveTo>
                  <a:lnTo>
                    <a:pt x="1" y="45"/>
                  </a:lnTo>
                  <a:lnTo>
                    <a:pt x="376" y="951"/>
                  </a:lnTo>
                  <a:cubicBezTo>
                    <a:pt x="410" y="937"/>
                    <a:pt x="444" y="922"/>
                    <a:pt x="483" y="908"/>
                  </a:cubicBezTo>
                  <a:lnTo>
                    <a:pt x="108" y="1"/>
                  </a:lnTo>
                  <a:close/>
                </a:path>
              </a:pathLst>
            </a:custGeom>
            <a:solidFill>
              <a:srgbClr val="617E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06" name="Google Shape;2206;p49"/>
            <p:cNvSpPr/>
            <p:nvPr/>
          </p:nvSpPr>
          <p:spPr>
            <a:xfrm rot="860262">
              <a:off x="7562859" y="755342"/>
              <a:ext cx="469380" cy="423677"/>
            </a:xfrm>
            <a:custGeom>
              <a:avLst/>
              <a:gdLst/>
              <a:ahLst/>
              <a:cxnLst/>
              <a:rect l="l" t="t" r="r" b="b"/>
              <a:pathLst>
                <a:path w="14974" h="13516" extrusionOk="0">
                  <a:moveTo>
                    <a:pt x="7450" y="590"/>
                  </a:moveTo>
                  <a:cubicBezTo>
                    <a:pt x="9054" y="590"/>
                    <a:pt x="10630" y="1217"/>
                    <a:pt x="11810" y="2395"/>
                  </a:cubicBezTo>
                  <a:cubicBezTo>
                    <a:pt x="13570" y="4159"/>
                    <a:pt x="14096" y="6806"/>
                    <a:pt x="13146" y="9107"/>
                  </a:cubicBezTo>
                  <a:cubicBezTo>
                    <a:pt x="12191" y="11412"/>
                    <a:pt x="9944" y="12914"/>
                    <a:pt x="7453" y="12914"/>
                  </a:cubicBezTo>
                  <a:cubicBezTo>
                    <a:pt x="4051" y="12914"/>
                    <a:pt x="1292" y="10155"/>
                    <a:pt x="1292" y="6753"/>
                  </a:cubicBezTo>
                  <a:cubicBezTo>
                    <a:pt x="1292" y="4262"/>
                    <a:pt x="2793" y="2015"/>
                    <a:pt x="5094" y="1059"/>
                  </a:cubicBezTo>
                  <a:cubicBezTo>
                    <a:pt x="5856" y="743"/>
                    <a:pt x="6656" y="590"/>
                    <a:pt x="7450" y="590"/>
                  </a:cubicBezTo>
                  <a:close/>
                  <a:moveTo>
                    <a:pt x="7459" y="1"/>
                  </a:moveTo>
                  <a:cubicBezTo>
                    <a:pt x="6161" y="1"/>
                    <a:pt x="4851" y="374"/>
                    <a:pt x="3700" y="1147"/>
                  </a:cubicBezTo>
                  <a:cubicBezTo>
                    <a:pt x="3159" y="1508"/>
                    <a:pt x="2676" y="1947"/>
                    <a:pt x="2267" y="2444"/>
                  </a:cubicBezTo>
                  <a:cubicBezTo>
                    <a:pt x="0" y="5168"/>
                    <a:pt x="229" y="9185"/>
                    <a:pt x="2783" y="11637"/>
                  </a:cubicBezTo>
                  <a:cubicBezTo>
                    <a:pt x="4089" y="12887"/>
                    <a:pt x="5773" y="13515"/>
                    <a:pt x="7460" y="13515"/>
                  </a:cubicBezTo>
                  <a:cubicBezTo>
                    <a:pt x="9080" y="13515"/>
                    <a:pt x="10701" y="12936"/>
                    <a:pt x="11991" y="11773"/>
                  </a:cubicBezTo>
                  <a:cubicBezTo>
                    <a:pt x="14623" y="9394"/>
                    <a:pt x="14974" y="5393"/>
                    <a:pt x="12790" y="2600"/>
                  </a:cubicBezTo>
                  <a:cubicBezTo>
                    <a:pt x="11465" y="901"/>
                    <a:pt x="9476" y="1"/>
                    <a:pt x="7459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07" name="Google Shape;2207;p49"/>
            <p:cNvSpPr/>
            <p:nvPr/>
          </p:nvSpPr>
          <p:spPr>
            <a:xfrm rot="860262">
              <a:off x="7588538" y="771736"/>
              <a:ext cx="401390" cy="386218"/>
            </a:xfrm>
            <a:custGeom>
              <a:avLst/>
              <a:gdLst/>
              <a:ahLst/>
              <a:cxnLst/>
              <a:rect l="l" t="t" r="r" b="b"/>
              <a:pathLst>
                <a:path w="12805" h="12321" extrusionOk="0">
                  <a:moveTo>
                    <a:pt x="6647" y="2216"/>
                  </a:moveTo>
                  <a:cubicBezTo>
                    <a:pt x="7156" y="2216"/>
                    <a:pt x="7668" y="2314"/>
                    <a:pt x="8155" y="2516"/>
                  </a:cubicBezTo>
                  <a:cubicBezTo>
                    <a:pt x="9627" y="3125"/>
                    <a:pt x="10587" y="4563"/>
                    <a:pt x="10592" y="6162"/>
                  </a:cubicBezTo>
                  <a:cubicBezTo>
                    <a:pt x="10592" y="8340"/>
                    <a:pt x="8823" y="10105"/>
                    <a:pt x="6644" y="10105"/>
                  </a:cubicBezTo>
                  <a:cubicBezTo>
                    <a:pt x="5050" y="10105"/>
                    <a:pt x="3612" y="9145"/>
                    <a:pt x="3003" y="7673"/>
                  </a:cubicBezTo>
                  <a:cubicBezTo>
                    <a:pt x="2389" y="6196"/>
                    <a:pt x="2730" y="4499"/>
                    <a:pt x="3856" y="3373"/>
                  </a:cubicBezTo>
                  <a:cubicBezTo>
                    <a:pt x="4609" y="2617"/>
                    <a:pt x="5620" y="2216"/>
                    <a:pt x="6647" y="2216"/>
                  </a:cubicBezTo>
                  <a:close/>
                  <a:moveTo>
                    <a:pt x="6644" y="0"/>
                  </a:moveTo>
                  <a:cubicBezTo>
                    <a:pt x="4153" y="0"/>
                    <a:pt x="1906" y="1502"/>
                    <a:pt x="951" y="3802"/>
                  </a:cubicBezTo>
                  <a:cubicBezTo>
                    <a:pt x="0" y="6108"/>
                    <a:pt x="527" y="8755"/>
                    <a:pt x="2291" y="10519"/>
                  </a:cubicBezTo>
                  <a:cubicBezTo>
                    <a:pt x="3467" y="11695"/>
                    <a:pt x="5042" y="12321"/>
                    <a:pt x="6644" y="12321"/>
                  </a:cubicBezTo>
                  <a:cubicBezTo>
                    <a:pt x="7439" y="12321"/>
                    <a:pt x="8240" y="12167"/>
                    <a:pt x="9003" y="11850"/>
                  </a:cubicBezTo>
                  <a:cubicBezTo>
                    <a:pt x="11304" y="10899"/>
                    <a:pt x="12805" y="8652"/>
                    <a:pt x="12805" y="6162"/>
                  </a:cubicBezTo>
                  <a:cubicBezTo>
                    <a:pt x="12805" y="2759"/>
                    <a:pt x="10046" y="0"/>
                    <a:pt x="664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08" name="Google Shape;2208;p49"/>
            <p:cNvSpPr/>
            <p:nvPr/>
          </p:nvSpPr>
          <p:spPr>
            <a:xfrm rot="860262">
              <a:off x="7688506" y="859944"/>
              <a:ext cx="224471" cy="215945"/>
            </a:xfrm>
            <a:custGeom>
              <a:avLst/>
              <a:gdLst/>
              <a:ahLst/>
              <a:cxnLst/>
              <a:rect l="l" t="t" r="r" b="b"/>
              <a:pathLst>
                <a:path w="7161" h="6889" extrusionOk="0">
                  <a:moveTo>
                    <a:pt x="3454" y="0"/>
                  </a:moveTo>
                  <a:cubicBezTo>
                    <a:pt x="3450" y="0"/>
                    <a:pt x="3446" y="0"/>
                    <a:pt x="3442" y="0"/>
                  </a:cubicBezTo>
                  <a:cubicBezTo>
                    <a:pt x="1541" y="0"/>
                    <a:pt x="1" y="1541"/>
                    <a:pt x="1" y="3442"/>
                  </a:cubicBezTo>
                  <a:cubicBezTo>
                    <a:pt x="1" y="4836"/>
                    <a:pt x="839" y="6093"/>
                    <a:pt x="2126" y="6624"/>
                  </a:cubicBezTo>
                  <a:cubicBezTo>
                    <a:pt x="2552" y="6802"/>
                    <a:pt x="3000" y="6888"/>
                    <a:pt x="3444" y="6888"/>
                  </a:cubicBezTo>
                  <a:cubicBezTo>
                    <a:pt x="4340" y="6888"/>
                    <a:pt x="5222" y="6537"/>
                    <a:pt x="5884" y="5879"/>
                  </a:cubicBezTo>
                  <a:cubicBezTo>
                    <a:pt x="6868" y="4894"/>
                    <a:pt x="7161" y="3412"/>
                    <a:pt x="6630" y="2126"/>
                  </a:cubicBezTo>
                  <a:cubicBezTo>
                    <a:pt x="6095" y="838"/>
                    <a:pt x="4843" y="0"/>
                    <a:pt x="345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09" name="Google Shape;2209;p49"/>
            <p:cNvSpPr/>
            <p:nvPr/>
          </p:nvSpPr>
          <p:spPr>
            <a:xfrm rot="860262">
              <a:off x="6515310" y="2406493"/>
              <a:ext cx="51063" cy="91155"/>
            </a:xfrm>
            <a:custGeom>
              <a:avLst/>
              <a:gdLst/>
              <a:ahLst/>
              <a:cxnLst/>
              <a:rect l="l" t="t" r="r" b="b"/>
              <a:pathLst>
                <a:path w="1629" h="2908" extrusionOk="0">
                  <a:moveTo>
                    <a:pt x="430" y="1"/>
                  </a:moveTo>
                  <a:cubicBezTo>
                    <a:pt x="118" y="235"/>
                    <a:pt x="1" y="659"/>
                    <a:pt x="152" y="1024"/>
                  </a:cubicBezTo>
                  <a:lnTo>
                    <a:pt x="274" y="1317"/>
                  </a:lnTo>
                  <a:lnTo>
                    <a:pt x="381" y="1273"/>
                  </a:lnTo>
                  <a:lnTo>
                    <a:pt x="756" y="2185"/>
                  </a:lnTo>
                  <a:cubicBezTo>
                    <a:pt x="717" y="2199"/>
                    <a:pt x="683" y="2214"/>
                    <a:pt x="649" y="2224"/>
                  </a:cubicBezTo>
                  <a:lnTo>
                    <a:pt x="708" y="2370"/>
                  </a:lnTo>
                  <a:cubicBezTo>
                    <a:pt x="845" y="2697"/>
                    <a:pt x="1170" y="2908"/>
                    <a:pt x="1521" y="2908"/>
                  </a:cubicBezTo>
                  <a:cubicBezTo>
                    <a:pt x="1557" y="2908"/>
                    <a:pt x="1593" y="2906"/>
                    <a:pt x="1629" y="2901"/>
                  </a:cubicBezTo>
                  <a:lnTo>
                    <a:pt x="43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10" name="Google Shape;2210;p49"/>
            <p:cNvSpPr/>
            <p:nvPr/>
          </p:nvSpPr>
          <p:spPr>
            <a:xfrm rot="860262">
              <a:off x="6526360" y="2406583"/>
              <a:ext cx="64981" cy="96453"/>
            </a:xfrm>
            <a:custGeom>
              <a:avLst/>
              <a:gdLst/>
              <a:ahLst/>
              <a:cxnLst/>
              <a:rect l="l" t="t" r="r" b="b"/>
              <a:pathLst>
                <a:path w="2073" h="3077" extrusionOk="0">
                  <a:moveTo>
                    <a:pt x="527" y="0"/>
                  </a:moveTo>
                  <a:cubicBezTo>
                    <a:pt x="415" y="0"/>
                    <a:pt x="303" y="20"/>
                    <a:pt x="196" y="64"/>
                  </a:cubicBezTo>
                  <a:cubicBezTo>
                    <a:pt x="128" y="93"/>
                    <a:pt x="59" y="132"/>
                    <a:pt x="1" y="176"/>
                  </a:cubicBezTo>
                  <a:lnTo>
                    <a:pt x="1200" y="3076"/>
                  </a:lnTo>
                  <a:cubicBezTo>
                    <a:pt x="1273" y="3066"/>
                    <a:pt x="1346" y="3047"/>
                    <a:pt x="1414" y="3018"/>
                  </a:cubicBezTo>
                  <a:cubicBezTo>
                    <a:pt x="1863" y="2832"/>
                    <a:pt x="2072" y="2325"/>
                    <a:pt x="1892" y="1882"/>
                  </a:cubicBezTo>
                  <a:lnTo>
                    <a:pt x="1332" y="537"/>
                  </a:lnTo>
                  <a:cubicBezTo>
                    <a:pt x="1200" y="210"/>
                    <a:pt x="878" y="0"/>
                    <a:pt x="52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11" name="Google Shape;2211;p49"/>
            <p:cNvSpPr/>
            <p:nvPr/>
          </p:nvSpPr>
          <p:spPr>
            <a:xfrm rot="860262">
              <a:off x="6894703" y="2374130"/>
              <a:ext cx="42380" cy="94760"/>
            </a:xfrm>
            <a:custGeom>
              <a:avLst/>
              <a:gdLst/>
              <a:ahLst/>
              <a:cxnLst/>
              <a:rect l="l" t="t" r="r" b="b"/>
              <a:pathLst>
                <a:path w="1352" h="3023" extrusionOk="0">
                  <a:moveTo>
                    <a:pt x="12" y="0"/>
                  </a:moveTo>
                  <a:cubicBezTo>
                    <a:pt x="8" y="0"/>
                    <a:pt x="5" y="0"/>
                    <a:pt x="1" y="0"/>
                  </a:cubicBezTo>
                  <a:lnTo>
                    <a:pt x="6" y="0"/>
                  </a:lnTo>
                  <a:lnTo>
                    <a:pt x="844" y="3022"/>
                  </a:lnTo>
                  <a:cubicBezTo>
                    <a:pt x="1185" y="2823"/>
                    <a:pt x="1351" y="2423"/>
                    <a:pt x="1244" y="2043"/>
                  </a:cubicBezTo>
                  <a:lnTo>
                    <a:pt x="854" y="639"/>
                  </a:lnTo>
                  <a:cubicBezTo>
                    <a:pt x="748" y="262"/>
                    <a:pt x="402" y="0"/>
                    <a:pt x="1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12" name="Google Shape;2212;p49"/>
            <p:cNvSpPr/>
            <p:nvPr/>
          </p:nvSpPr>
          <p:spPr>
            <a:xfrm rot="860262">
              <a:off x="6865143" y="2368413"/>
              <a:ext cx="56267" cy="98741"/>
            </a:xfrm>
            <a:custGeom>
              <a:avLst/>
              <a:gdLst/>
              <a:ahLst/>
              <a:cxnLst/>
              <a:rect l="l" t="t" r="r" b="b"/>
              <a:pathLst>
                <a:path w="1795" h="3150" extrusionOk="0">
                  <a:moveTo>
                    <a:pt x="956" y="0"/>
                  </a:moveTo>
                  <a:cubicBezTo>
                    <a:pt x="878" y="0"/>
                    <a:pt x="805" y="15"/>
                    <a:pt x="732" y="34"/>
                  </a:cubicBezTo>
                  <a:cubicBezTo>
                    <a:pt x="269" y="161"/>
                    <a:pt x="0" y="644"/>
                    <a:pt x="127" y="1107"/>
                  </a:cubicBezTo>
                  <a:lnTo>
                    <a:pt x="517" y="2511"/>
                  </a:lnTo>
                  <a:cubicBezTo>
                    <a:pt x="624" y="2886"/>
                    <a:pt x="966" y="3149"/>
                    <a:pt x="1355" y="3149"/>
                  </a:cubicBezTo>
                  <a:cubicBezTo>
                    <a:pt x="1433" y="3149"/>
                    <a:pt x="1516" y="3134"/>
                    <a:pt x="1589" y="3115"/>
                  </a:cubicBezTo>
                  <a:cubicBezTo>
                    <a:pt x="1663" y="3096"/>
                    <a:pt x="1731" y="3066"/>
                    <a:pt x="1794" y="3022"/>
                  </a:cubicBezTo>
                  <a:lnTo>
                    <a:pt x="95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13" name="Google Shape;2213;p49"/>
            <p:cNvSpPr/>
            <p:nvPr/>
          </p:nvSpPr>
          <p:spPr>
            <a:xfrm rot="860262">
              <a:off x="6189620" y="1549429"/>
              <a:ext cx="450322" cy="905784"/>
            </a:xfrm>
            <a:custGeom>
              <a:avLst/>
              <a:gdLst/>
              <a:ahLst/>
              <a:cxnLst/>
              <a:rect l="l" t="t" r="r" b="b"/>
              <a:pathLst>
                <a:path w="14366" h="28896" extrusionOk="0">
                  <a:moveTo>
                    <a:pt x="927" y="0"/>
                  </a:moveTo>
                  <a:lnTo>
                    <a:pt x="1" y="336"/>
                  </a:lnTo>
                  <a:cubicBezTo>
                    <a:pt x="357" y="1531"/>
                    <a:pt x="6147" y="21203"/>
                    <a:pt x="7200" y="24328"/>
                  </a:cubicBezTo>
                  <a:cubicBezTo>
                    <a:pt x="7858" y="26268"/>
                    <a:pt x="8423" y="27935"/>
                    <a:pt x="9895" y="28607"/>
                  </a:cubicBezTo>
                  <a:cubicBezTo>
                    <a:pt x="10329" y="28794"/>
                    <a:pt x="10794" y="28895"/>
                    <a:pt x="11264" y="28895"/>
                  </a:cubicBezTo>
                  <a:cubicBezTo>
                    <a:pt x="11286" y="28895"/>
                    <a:pt x="11307" y="28895"/>
                    <a:pt x="11329" y="28895"/>
                  </a:cubicBezTo>
                  <a:cubicBezTo>
                    <a:pt x="12172" y="28895"/>
                    <a:pt x="13166" y="28656"/>
                    <a:pt x="14365" y="28173"/>
                  </a:cubicBezTo>
                  <a:lnTo>
                    <a:pt x="13990" y="27267"/>
                  </a:lnTo>
                  <a:cubicBezTo>
                    <a:pt x="12919" y="27696"/>
                    <a:pt x="12037" y="27911"/>
                    <a:pt x="11328" y="27911"/>
                  </a:cubicBezTo>
                  <a:cubicBezTo>
                    <a:pt x="10933" y="27911"/>
                    <a:pt x="10591" y="27845"/>
                    <a:pt x="10300" y="27710"/>
                  </a:cubicBezTo>
                  <a:cubicBezTo>
                    <a:pt x="9213" y="27218"/>
                    <a:pt x="8711" y="25736"/>
                    <a:pt x="8131" y="24016"/>
                  </a:cubicBezTo>
                  <a:cubicBezTo>
                    <a:pt x="7049" y="20828"/>
                    <a:pt x="985" y="215"/>
                    <a:pt x="927" y="5"/>
                  </a:cubicBezTo>
                  <a:lnTo>
                    <a:pt x="92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14" name="Google Shape;2214;p49"/>
            <p:cNvSpPr/>
            <p:nvPr/>
          </p:nvSpPr>
          <p:spPr>
            <a:xfrm rot="860262">
              <a:off x="6840497" y="1469951"/>
              <a:ext cx="355279" cy="966126"/>
            </a:xfrm>
            <a:custGeom>
              <a:avLst/>
              <a:gdLst/>
              <a:ahLst/>
              <a:cxnLst/>
              <a:rect l="l" t="t" r="r" b="b"/>
              <a:pathLst>
                <a:path w="11334" h="30821" extrusionOk="0">
                  <a:moveTo>
                    <a:pt x="922" y="0"/>
                  </a:moveTo>
                  <a:lnTo>
                    <a:pt x="1" y="336"/>
                  </a:lnTo>
                  <a:cubicBezTo>
                    <a:pt x="113" y="609"/>
                    <a:pt x="8033" y="20501"/>
                    <a:pt x="9150" y="23670"/>
                  </a:cubicBezTo>
                  <a:cubicBezTo>
                    <a:pt x="9749" y="25381"/>
                    <a:pt x="10266" y="26857"/>
                    <a:pt x="9720" y="27920"/>
                  </a:cubicBezTo>
                  <a:cubicBezTo>
                    <a:pt x="9301" y="28729"/>
                    <a:pt x="8224" y="29368"/>
                    <a:pt x="6430" y="29879"/>
                  </a:cubicBezTo>
                  <a:lnTo>
                    <a:pt x="6698" y="30820"/>
                  </a:lnTo>
                  <a:cubicBezTo>
                    <a:pt x="8794" y="30226"/>
                    <a:pt x="10032" y="29451"/>
                    <a:pt x="10588" y="28373"/>
                  </a:cubicBezTo>
                  <a:cubicBezTo>
                    <a:pt x="11333" y="26935"/>
                    <a:pt x="10748" y="25268"/>
                    <a:pt x="10071" y="23348"/>
                  </a:cubicBezTo>
                  <a:cubicBezTo>
                    <a:pt x="8969" y="20204"/>
                    <a:pt x="1273" y="863"/>
                    <a:pt x="92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15" name="Google Shape;2215;p49"/>
            <p:cNvSpPr/>
            <p:nvPr/>
          </p:nvSpPr>
          <p:spPr>
            <a:xfrm rot="860262">
              <a:off x="7370516" y="447465"/>
              <a:ext cx="390701" cy="315846"/>
            </a:xfrm>
            <a:custGeom>
              <a:avLst/>
              <a:gdLst/>
              <a:ahLst/>
              <a:cxnLst/>
              <a:rect l="l" t="t" r="r" b="b"/>
              <a:pathLst>
                <a:path w="12464" h="10076" extrusionOk="0">
                  <a:moveTo>
                    <a:pt x="0" y="1"/>
                  </a:moveTo>
                  <a:cubicBezTo>
                    <a:pt x="2403" y="1229"/>
                    <a:pt x="4231" y="4573"/>
                    <a:pt x="4231" y="4573"/>
                  </a:cubicBezTo>
                  <a:cubicBezTo>
                    <a:pt x="6917" y="6284"/>
                    <a:pt x="9169" y="8077"/>
                    <a:pt x="11031" y="10076"/>
                  </a:cubicBezTo>
                  <a:cubicBezTo>
                    <a:pt x="11440" y="9579"/>
                    <a:pt x="11923" y="9140"/>
                    <a:pt x="12464" y="8779"/>
                  </a:cubicBezTo>
                  <a:cubicBezTo>
                    <a:pt x="9339" y="5421"/>
                    <a:pt x="5006" y="2379"/>
                    <a:pt x="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16" name="Google Shape;2216;p49"/>
            <p:cNvSpPr/>
            <p:nvPr/>
          </p:nvSpPr>
          <p:spPr>
            <a:xfrm rot="860262">
              <a:off x="6618389" y="260892"/>
              <a:ext cx="911583" cy="892932"/>
            </a:xfrm>
            <a:custGeom>
              <a:avLst/>
              <a:gdLst/>
              <a:ahLst/>
              <a:cxnLst/>
              <a:rect l="l" t="t" r="r" b="b"/>
              <a:pathLst>
                <a:path w="29081" h="28486" extrusionOk="0">
                  <a:moveTo>
                    <a:pt x="14833" y="1960"/>
                  </a:moveTo>
                  <a:cubicBezTo>
                    <a:pt x="21603" y="1960"/>
                    <a:pt x="27116" y="7473"/>
                    <a:pt x="27116" y="14243"/>
                  </a:cubicBezTo>
                  <a:cubicBezTo>
                    <a:pt x="27116" y="21018"/>
                    <a:pt x="21608" y="26526"/>
                    <a:pt x="14833" y="26526"/>
                  </a:cubicBezTo>
                  <a:cubicBezTo>
                    <a:pt x="8063" y="26526"/>
                    <a:pt x="2550" y="21018"/>
                    <a:pt x="2550" y="14243"/>
                  </a:cubicBezTo>
                  <a:cubicBezTo>
                    <a:pt x="2550" y="13229"/>
                    <a:pt x="2677" y="12220"/>
                    <a:pt x="2925" y="11236"/>
                  </a:cubicBezTo>
                  <a:cubicBezTo>
                    <a:pt x="3335" y="10076"/>
                    <a:pt x="3812" y="8940"/>
                    <a:pt x="4358" y="7838"/>
                  </a:cubicBezTo>
                  <a:cubicBezTo>
                    <a:pt x="6591" y="4188"/>
                    <a:pt x="10558" y="1965"/>
                    <a:pt x="14833" y="1960"/>
                  </a:cubicBezTo>
                  <a:close/>
                  <a:moveTo>
                    <a:pt x="14860" y="0"/>
                  </a:moveTo>
                  <a:cubicBezTo>
                    <a:pt x="14850" y="0"/>
                    <a:pt x="14839" y="1"/>
                    <a:pt x="14828" y="1"/>
                  </a:cubicBezTo>
                  <a:cubicBezTo>
                    <a:pt x="9666" y="1"/>
                    <a:pt x="5138" y="2759"/>
                    <a:pt x="2643" y="6878"/>
                  </a:cubicBezTo>
                  <a:cubicBezTo>
                    <a:pt x="2638" y="6888"/>
                    <a:pt x="2633" y="6893"/>
                    <a:pt x="2633" y="6903"/>
                  </a:cubicBezTo>
                  <a:cubicBezTo>
                    <a:pt x="1921" y="8077"/>
                    <a:pt x="1385" y="9345"/>
                    <a:pt x="1044" y="10675"/>
                  </a:cubicBezTo>
                  <a:cubicBezTo>
                    <a:pt x="776" y="11431"/>
                    <a:pt x="542" y="12191"/>
                    <a:pt x="342" y="12956"/>
                  </a:cubicBezTo>
                  <a:cubicBezTo>
                    <a:pt x="342" y="12961"/>
                    <a:pt x="342" y="12966"/>
                    <a:pt x="342" y="12966"/>
                  </a:cubicBezTo>
                  <a:cubicBezTo>
                    <a:pt x="1" y="15023"/>
                    <a:pt x="1346" y="18825"/>
                    <a:pt x="1346" y="18825"/>
                  </a:cubicBezTo>
                  <a:cubicBezTo>
                    <a:pt x="3257" y="24435"/>
                    <a:pt x="8579" y="28486"/>
                    <a:pt x="14833" y="28486"/>
                  </a:cubicBezTo>
                  <a:cubicBezTo>
                    <a:pt x="22686" y="28486"/>
                    <a:pt x="29076" y="22100"/>
                    <a:pt x="29076" y="14243"/>
                  </a:cubicBezTo>
                  <a:cubicBezTo>
                    <a:pt x="29081" y="11592"/>
                    <a:pt x="28335" y="8994"/>
                    <a:pt x="26931" y="6742"/>
                  </a:cubicBezTo>
                  <a:cubicBezTo>
                    <a:pt x="26931" y="6742"/>
                    <a:pt x="25103" y="3398"/>
                    <a:pt x="22690" y="2170"/>
                  </a:cubicBezTo>
                  <a:cubicBezTo>
                    <a:pt x="22608" y="2126"/>
                    <a:pt x="22525" y="2092"/>
                    <a:pt x="22442" y="2053"/>
                  </a:cubicBezTo>
                  <a:cubicBezTo>
                    <a:pt x="21959" y="1828"/>
                    <a:pt x="21472" y="1604"/>
                    <a:pt x="20975" y="1390"/>
                  </a:cubicBezTo>
                  <a:lnTo>
                    <a:pt x="20975" y="1395"/>
                  </a:lnTo>
                  <a:cubicBezTo>
                    <a:pt x="19064" y="478"/>
                    <a:pt x="16975" y="0"/>
                    <a:pt x="1486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17" name="Google Shape;2217;p49"/>
            <p:cNvSpPr/>
            <p:nvPr/>
          </p:nvSpPr>
          <p:spPr>
            <a:xfrm rot="860262">
              <a:off x="6374114" y="594327"/>
              <a:ext cx="710684" cy="1020041"/>
            </a:xfrm>
            <a:custGeom>
              <a:avLst/>
              <a:gdLst/>
              <a:ahLst/>
              <a:cxnLst/>
              <a:rect l="l" t="t" r="r" b="b"/>
              <a:pathLst>
                <a:path w="22672" h="32541" extrusionOk="0">
                  <a:moveTo>
                    <a:pt x="4651" y="0"/>
                  </a:moveTo>
                  <a:cubicBezTo>
                    <a:pt x="3038" y="6093"/>
                    <a:pt x="3350" y="12381"/>
                    <a:pt x="5631" y="17991"/>
                  </a:cubicBezTo>
                  <a:cubicBezTo>
                    <a:pt x="3705" y="19200"/>
                    <a:pt x="2185" y="21003"/>
                    <a:pt x="1263" y="23231"/>
                  </a:cubicBezTo>
                  <a:cubicBezTo>
                    <a:pt x="45" y="26155"/>
                    <a:pt x="1" y="29460"/>
                    <a:pt x="1132" y="32541"/>
                  </a:cubicBezTo>
                  <a:lnTo>
                    <a:pt x="1522" y="32399"/>
                  </a:lnTo>
                  <a:lnTo>
                    <a:pt x="2448" y="32063"/>
                  </a:lnTo>
                  <a:lnTo>
                    <a:pt x="2974" y="31868"/>
                  </a:lnTo>
                  <a:cubicBezTo>
                    <a:pt x="2009" y="29251"/>
                    <a:pt x="2048" y="26448"/>
                    <a:pt x="3077" y="23982"/>
                  </a:cubicBezTo>
                  <a:cubicBezTo>
                    <a:pt x="4090" y="21540"/>
                    <a:pt x="5952" y="19717"/>
                    <a:pt x="8326" y="18844"/>
                  </a:cubicBezTo>
                  <a:cubicBezTo>
                    <a:pt x="9312" y="18483"/>
                    <a:pt x="10337" y="18304"/>
                    <a:pt x="11369" y="18304"/>
                  </a:cubicBezTo>
                  <a:cubicBezTo>
                    <a:pt x="12817" y="18304"/>
                    <a:pt x="14277" y="18658"/>
                    <a:pt x="15652" y="19361"/>
                  </a:cubicBezTo>
                  <a:cubicBezTo>
                    <a:pt x="18026" y="20584"/>
                    <a:pt x="19868" y="22695"/>
                    <a:pt x="20829" y="25312"/>
                  </a:cubicBezTo>
                  <a:lnTo>
                    <a:pt x="21297" y="25142"/>
                  </a:lnTo>
                  <a:lnTo>
                    <a:pt x="22218" y="24805"/>
                  </a:lnTo>
                  <a:lnTo>
                    <a:pt x="22671" y="24635"/>
                  </a:lnTo>
                  <a:cubicBezTo>
                    <a:pt x="21540" y="21554"/>
                    <a:pt x="19366" y="19063"/>
                    <a:pt x="16544" y="17621"/>
                  </a:cubicBezTo>
                  <a:cubicBezTo>
                    <a:pt x="14886" y="16769"/>
                    <a:pt x="13121" y="16340"/>
                    <a:pt x="11366" y="16340"/>
                  </a:cubicBezTo>
                  <a:cubicBezTo>
                    <a:pt x="10108" y="16340"/>
                    <a:pt x="8855" y="16560"/>
                    <a:pt x="7649" y="17002"/>
                  </a:cubicBezTo>
                  <a:cubicBezTo>
                    <a:pt x="7561" y="17036"/>
                    <a:pt x="7478" y="17075"/>
                    <a:pt x="7390" y="17104"/>
                  </a:cubicBezTo>
                  <a:cubicBezTo>
                    <a:pt x="5977" y="13565"/>
                    <a:pt x="5402" y="9729"/>
                    <a:pt x="5660" y="5859"/>
                  </a:cubicBezTo>
                  <a:cubicBezTo>
                    <a:pt x="5660" y="5859"/>
                    <a:pt x="4315" y="2057"/>
                    <a:pt x="465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18" name="Google Shape;2218;p49"/>
            <p:cNvSpPr/>
            <p:nvPr/>
          </p:nvSpPr>
          <p:spPr>
            <a:xfrm rot="860262">
              <a:off x="6388186" y="451645"/>
              <a:ext cx="1198214" cy="1229529"/>
            </a:xfrm>
            <a:custGeom>
              <a:avLst/>
              <a:gdLst/>
              <a:ahLst/>
              <a:cxnLst/>
              <a:rect l="l" t="t" r="r" b="b"/>
              <a:pathLst>
                <a:path w="38225" h="39224" extrusionOk="0">
                  <a:moveTo>
                    <a:pt x="31030" y="0"/>
                  </a:moveTo>
                  <a:lnTo>
                    <a:pt x="31269" y="380"/>
                  </a:lnTo>
                  <a:cubicBezTo>
                    <a:pt x="32658" y="2613"/>
                    <a:pt x="33399" y="5196"/>
                    <a:pt x="33394" y="7828"/>
                  </a:cubicBezTo>
                  <a:cubicBezTo>
                    <a:pt x="33394" y="15627"/>
                    <a:pt x="27053" y="21973"/>
                    <a:pt x="19254" y="21973"/>
                  </a:cubicBezTo>
                  <a:cubicBezTo>
                    <a:pt x="13200" y="21968"/>
                    <a:pt x="7814" y="18113"/>
                    <a:pt x="5864" y="12376"/>
                  </a:cubicBezTo>
                  <a:lnTo>
                    <a:pt x="5704" y="11893"/>
                  </a:lnTo>
                  <a:lnTo>
                    <a:pt x="5670" y="12400"/>
                  </a:lnTo>
                  <a:cubicBezTo>
                    <a:pt x="5406" y="16353"/>
                    <a:pt x="5991" y="20150"/>
                    <a:pt x="7410" y="23694"/>
                  </a:cubicBezTo>
                  <a:lnTo>
                    <a:pt x="7444" y="23791"/>
                  </a:lnTo>
                  <a:lnTo>
                    <a:pt x="7536" y="23757"/>
                  </a:lnTo>
                  <a:cubicBezTo>
                    <a:pt x="7575" y="23743"/>
                    <a:pt x="7614" y="23728"/>
                    <a:pt x="7658" y="23709"/>
                  </a:cubicBezTo>
                  <a:cubicBezTo>
                    <a:pt x="7702" y="23694"/>
                    <a:pt x="7746" y="23674"/>
                    <a:pt x="7795" y="23655"/>
                  </a:cubicBezTo>
                  <a:cubicBezTo>
                    <a:pt x="8988" y="23216"/>
                    <a:pt x="10228" y="22998"/>
                    <a:pt x="11473" y="22998"/>
                  </a:cubicBezTo>
                  <a:cubicBezTo>
                    <a:pt x="13213" y="22998"/>
                    <a:pt x="14962" y="23423"/>
                    <a:pt x="16607" y="24264"/>
                  </a:cubicBezTo>
                  <a:cubicBezTo>
                    <a:pt x="19376" y="25683"/>
                    <a:pt x="21521" y="28120"/>
                    <a:pt x="22651" y="31132"/>
                  </a:cubicBezTo>
                  <a:lnTo>
                    <a:pt x="20999" y="31736"/>
                  </a:lnTo>
                  <a:cubicBezTo>
                    <a:pt x="20024" y="29138"/>
                    <a:pt x="18182" y="27047"/>
                    <a:pt x="15808" y="25829"/>
                  </a:cubicBezTo>
                  <a:cubicBezTo>
                    <a:pt x="14416" y="25116"/>
                    <a:pt x="12938" y="24755"/>
                    <a:pt x="11470" y="24755"/>
                  </a:cubicBezTo>
                  <a:cubicBezTo>
                    <a:pt x="10429" y="24755"/>
                    <a:pt x="9394" y="24936"/>
                    <a:pt x="8399" y="25302"/>
                  </a:cubicBezTo>
                  <a:cubicBezTo>
                    <a:pt x="5996" y="26185"/>
                    <a:pt x="4110" y="28032"/>
                    <a:pt x="3086" y="30494"/>
                  </a:cubicBezTo>
                  <a:cubicBezTo>
                    <a:pt x="2063" y="32955"/>
                    <a:pt x="2014" y="35748"/>
                    <a:pt x="2950" y="38361"/>
                  </a:cubicBezTo>
                  <a:lnTo>
                    <a:pt x="1297" y="38965"/>
                  </a:lnTo>
                  <a:cubicBezTo>
                    <a:pt x="210" y="35933"/>
                    <a:pt x="269" y="32692"/>
                    <a:pt x="1463" y="29821"/>
                  </a:cubicBezTo>
                  <a:cubicBezTo>
                    <a:pt x="2375" y="27627"/>
                    <a:pt x="3871" y="25834"/>
                    <a:pt x="5791" y="24630"/>
                  </a:cubicBezTo>
                  <a:lnTo>
                    <a:pt x="5864" y="24586"/>
                  </a:lnTo>
                  <a:lnTo>
                    <a:pt x="5835" y="24508"/>
                  </a:lnTo>
                  <a:cubicBezTo>
                    <a:pt x="3564" y="18922"/>
                    <a:pt x="3227" y="12722"/>
                    <a:pt x="4860" y="6580"/>
                  </a:cubicBezTo>
                  <a:lnTo>
                    <a:pt x="4661" y="6527"/>
                  </a:lnTo>
                  <a:lnTo>
                    <a:pt x="4661" y="6527"/>
                  </a:lnTo>
                  <a:cubicBezTo>
                    <a:pt x="3028" y="12683"/>
                    <a:pt x="3359" y="18893"/>
                    <a:pt x="5611" y="24498"/>
                  </a:cubicBezTo>
                  <a:cubicBezTo>
                    <a:pt x="3691" y="25727"/>
                    <a:pt x="2189" y="27540"/>
                    <a:pt x="1278" y="29738"/>
                  </a:cubicBezTo>
                  <a:cubicBezTo>
                    <a:pt x="49" y="32687"/>
                    <a:pt x="1" y="36021"/>
                    <a:pt x="1141" y="39131"/>
                  </a:cubicBezTo>
                  <a:lnTo>
                    <a:pt x="1175" y="39223"/>
                  </a:lnTo>
                  <a:lnTo>
                    <a:pt x="3213" y="38482"/>
                  </a:lnTo>
                  <a:lnTo>
                    <a:pt x="3179" y="38390"/>
                  </a:lnTo>
                  <a:cubicBezTo>
                    <a:pt x="2223" y="35797"/>
                    <a:pt x="2262" y="33023"/>
                    <a:pt x="3276" y="30576"/>
                  </a:cubicBezTo>
                  <a:cubicBezTo>
                    <a:pt x="4280" y="28164"/>
                    <a:pt x="6123" y="26355"/>
                    <a:pt x="8467" y="25497"/>
                  </a:cubicBezTo>
                  <a:cubicBezTo>
                    <a:pt x="9445" y="25139"/>
                    <a:pt x="10460" y="24960"/>
                    <a:pt x="11480" y="24960"/>
                  </a:cubicBezTo>
                  <a:cubicBezTo>
                    <a:pt x="12912" y="24960"/>
                    <a:pt x="14355" y="25312"/>
                    <a:pt x="15715" y="26009"/>
                  </a:cubicBezTo>
                  <a:cubicBezTo>
                    <a:pt x="18075" y="27218"/>
                    <a:pt x="19897" y="29309"/>
                    <a:pt x="20848" y="31902"/>
                  </a:cubicBezTo>
                  <a:lnTo>
                    <a:pt x="20882" y="32000"/>
                  </a:lnTo>
                  <a:lnTo>
                    <a:pt x="22915" y="31254"/>
                  </a:lnTo>
                  <a:lnTo>
                    <a:pt x="22881" y="31156"/>
                  </a:lnTo>
                  <a:cubicBezTo>
                    <a:pt x="21740" y="28052"/>
                    <a:pt x="19547" y="25536"/>
                    <a:pt x="16705" y="24084"/>
                  </a:cubicBezTo>
                  <a:cubicBezTo>
                    <a:pt x="15030" y="23227"/>
                    <a:pt x="13250" y="22794"/>
                    <a:pt x="11479" y="22794"/>
                  </a:cubicBezTo>
                  <a:cubicBezTo>
                    <a:pt x="10208" y="22794"/>
                    <a:pt x="8941" y="23017"/>
                    <a:pt x="7722" y="23465"/>
                  </a:cubicBezTo>
                  <a:cubicBezTo>
                    <a:pt x="7678" y="23479"/>
                    <a:pt x="7629" y="23499"/>
                    <a:pt x="7580" y="23518"/>
                  </a:cubicBezTo>
                  <a:lnTo>
                    <a:pt x="7561" y="23528"/>
                  </a:lnTo>
                  <a:cubicBezTo>
                    <a:pt x="6240" y="20189"/>
                    <a:pt x="5665" y="16621"/>
                    <a:pt x="5845" y="12917"/>
                  </a:cubicBezTo>
                  <a:lnTo>
                    <a:pt x="5845" y="12917"/>
                  </a:lnTo>
                  <a:cubicBezTo>
                    <a:pt x="7956" y="18488"/>
                    <a:pt x="13293" y="22178"/>
                    <a:pt x="19254" y="22178"/>
                  </a:cubicBezTo>
                  <a:cubicBezTo>
                    <a:pt x="27165" y="22178"/>
                    <a:pt x="33599" y="15744"/>
                    <a:pt x="33599" y="7833"/>
                  </a:cubicBezTo>
                  <a:cubicBezTo>
                    <a:pt x="33599" y="5308"/>
                    <a:pt x="32936" y="2832"/>
                    <a:pt x="31669" y="653"/>
                  </a:cubicBezTo>
                  <a:lnTo>
                    <a:pt x="31669" y="653"/>
                  </a:lnTo>
                  <a:cubicBezTo>
                    <a:pt x="34252" y="2330"/>
                    <a:pt x="36353" y="4051"/>
                    <a:pt x="38078" y="5903"/>
                  </a:cubicBezTo>
                  <a:lnTo>
                    <a:pt x="38225" y="5761"/>
                  </a:lnTo>
                  <a:cubicBezTo>
                    <a:pt x="36407" y="3812"/>
                    <a:pt x="34179" y="2008"/>
                    <a:pt x="31410" y="244"/>
                  </a:cubicBezTo>
                  <a:lnTo>
                    <a:pt x="3103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19" name="Google Shape;2219;p49"/>
            <p:cNvSpPr/>
            <p:nvPr/>
          </p:nvSpPr>
          <p:spPr>
            <a:xfrm rot="860262">
              <a:off x="6689668" y="240854"/>
              <a:ext cx="697519" cy="410104"/>
            </a:xfrm>
            <a:custGeom>
              <a:avLst/>
              <a:gdLst/>
              <a:ahLst/>
              <a:cxnLst/>
              <a:rect l="l" t="t" r="r" b="b"/>
              <a:pathLst>
                <a:path w="22252" h="13083" extrusionOk="0">
                  <a:moveTo>
                    <a:pt x="14622" y="0"/>
                  </a:moveTo>
                  <a:cubicBezTo>
                    <a:pt x="14611" y="0"/>
                    <a:pt x="14600" y="0"/>
                    <a:pt x="14589" y="0"/>
                  </a:cubicBezTo>
                  <a:cubicBezTo>
                    <a:pt x="9573" y="0"/>
                    <a:pt x="5016" y="2544"/>
                    <a:pt x="2374" y="6824"/>
                  </a:cubicBezTo>
                  <a:lnTo>
                    <a:pt x="2364" y="6814"/>
                  </a:lnTo>
                  <a:lnTo>
                    <a:pt x="2301" y="6946"/>
                  </a:lnTo>
                  <a:cubicBezTo>
                    <a:pt x="1585" y="8125"/>
                    <a:pt x="1048" y="9403"/>
                    <a:pt x="702" y="10738"/>
                  </a:cubicBezTo>
                  <a:cubicBezTo>
                    <a:pt x="444" y="11474"/>
                    <a:pt x="210" y="12244"/>
                    <a:pt x="0" y="13029"/>
                  </a:cubicBezTo>
                  <a:lnTo>
                    <a:pt x="195" y="13083"/>
                  </a:lnTo>
                  <a:cubicBezTo>
                    <a:pt x="405" y="12303"/>
                    <a:pt x="639" y="11537"/>
                    <a:pt x="897" y="10797"/>
                  </a:cubicBezTo>
                  <a:cubicBezTo>
                    <a:pt x="1238" y="9481"/>
                    <a:pt x="1770" y="8218"/>
                    <a:pt x="2477" y="7058"/>
                  </a:cubicBezTo>
                  <a:lnTo>
                    <a:pt x="2481" y="7048"/>
                  </a:lnTo>
                  <a:lnTo>
                    <a:pt x="2491" y="7034"/>
                  </a:lnTo>
                  <a:cubicBezTo>
                    <a:pt x="5084" y="2754"/>
                    <a:pt x="9608" y="200"/>
                    <a:pt x="14589" y="200"/>
                  </a:cubicBezTo>
                  <a:cubicBezTo>
                    <a:pt x="14600" y="200"/>
                    <a:pt x="14610" y="200"/>
                    <a:pt x="14621" y="200"/>
                  </a:cubicBezTo>
                  <a:cubicBezTo>
                    <a:pt x="16726" y="200"/>
                    <a:pt x="18800" y="677"/>
                    <a:pt x="20697" y="1589"/>
                  </a:cubicBezTo>
                  <a:lnTo>
                    <a:pt x="20789" y="1628"/>
                  </a:lnTo>
                  <a:lnTo>
                    <a:pt x="20789" y="1623"/>
                  </a:lnTo>
                  <a:cubicBezTo>
                    <a:pt x="21252" y="1823"/>
                    <a:pt x="21715" y="2033"/>
                    <a:pt x="22164" y="2247"/>
                  </a:cubicBezTo>
                  <a:lnTo>
                    <a:pt x="22251" y="2062"/>
                  </a:lnTo>
                  <a:cubicBezTo>
                    <a:pt x="21769" y="1838"/>
                    <a:pt x="21272" y="1613"/>
                    <a:pt x="20779" y="1399"/>
                  </a:cubicBezTo>
                  <a:lnTo>
                    <a:pt x="20731" y="1379"/>
                  </a:lnTo>
                  <a:cubicBezTo>
                    <a:pt x="18820" y="473"/>
                    <a:pt x="16736" y="0"/>
                    <a:pt x="146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20" name="Google Shape;2220;p49"/>
            <p:cNvSpPr/>
            <p:nvPr/>
          </p:nvSpPr>
          <p:spPr>
            <a:xfrm rot="860262">
              <a:off x="7374209" y="445479"/>
              <a:ext cx="394525" cy="280268"/>
            </a:xfrm>
            <a:custGeom>
              <a:avLst/>
              <a:gdLst/>
              <a:ahLst/>
              <a:cxnLst/>
              <a:rect l="l" t="t" r="r" b="b"/>
              <a:pathLst>
                <a:path w="12586" h="8941" extrusionOk="0">
                  <a:moveTo>
                    <a:pt x="88" y="1"/>
                  </a:moveTo>
                  <a:lnTo>
                    <a:pt x="0" y="181"/>
                  </a:lnTo>
                  <a:cubicBezTo>
                    <a:pt x="5021" y="2565"/>
                    <a:pt x="9320" y="5592"/>
                    <a:pt x="12430" y="8940"/>
                  </a:cubicBezTo>
                  <a:lnTo>
                    <a:pt x="12586" y="8799"/>
                  </a:lnTo>
                  <a:cubicBezTo>
                    <a:pt x="9451" y="5436"/>
                    <a:pt x="5133" y="2394"/>
                    <a:pt x="8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21" name="Google Shape;2221;p49"/>
            <p:cNvSpPr/>
            <p:nvPr/>
          </p:nvSpPr>
          <p:spPr>
            <a:xfrm rot="860262">
              <a:off x="6694810" y="321353"/>
              <a:ext cx="776355" cy="776512"/>
            </a:xfrm>
            <a:custGeom>
              <a:avLst/>
              <a:gdLst/>
              <a:ahLst/>
              <a:cxnLst/>
              <a:rect l="l" t="t" r="r" b="b"/>
              <a:pathLst>
                <a:path w="24767" h="24772" extrusionOk="0">
                  <a:moveTo>
                    <a:pt x="12386" y="205"/>
                  </a:moveTo>
                  <a:cubicBezTo>
                    <a:pt x="19103" y="205"/>
                    <a:pt x="24567" y="5669"/>
                    <a:pt x="24567" y="12386"/>
                  </a:cubicBezTo>
                  <a:cubicBezTo>
                    <a:pt x="24567" y="19103"/>
                    <a:pt x="19103" y="24567"/>
                    <a:pt x="12386" y="24567"/>
                  </a:cubicBezTo>
                  <a:cubicBezTo>
                    <a:pt x="5669" y="24567"/>
                    <a:pt x="205" y="19103"/>
                    <a:pt x="205" y="12386"/>
                  </a:cubicBezTo>
                  <a:cubicBezTo>
                    <a:pt x="205" y="11382"/>
                    <a:pt x="332" y="10388"/>
                    <a:pt x="571" y="9413"/>
                  </a:cubicBezTo>
                  <a:cubicBezTo>
                    <a:pt x="980" y="8258"/>
                    <a:pt x="1458" y="7132"/>
                    <a:pt x="1999" y="6035"/>
                  </a:cubicBezTo>
                  <a:cubicBezTo>
                    <a:pt x="4241" y="2384"/>
                    <a:pt x="8121" y="205"/>
                    <a:pt x="12386" y="205"/>
                  </a:cubicBezTo>
                  <a:close/>
                  <a:moveTo>
                    <a:pt x="12386" y="1"/>
                  </a:moveTo>
                  <a:cubicBezTo>
                    <a:pt x="8048" y="1"/>
                    <a:pt x="4100" y="2218"/>
                    <a:pt x="1819" y="5937"/>
                  </a:cubicBezTo>
                  <a:cubicBezTo>
                    <a:pt x="1268" y="7044"/>
                    <a:pt x="790" y="8189"/>
                    <a:pt x="376" y="9354"/>
                  </a:cubicBezTo>
                  <a:cubicBezTo>
                    <a:pt x="127" y="10344"/>
                    <a:pt x="1" y="11363"/>
                    <a:pt x="1" y="12386"/>
                  </a:cubicBezTo>
                  <a:cubicBezTo>
                    <a:pt x="1" y="19215"/>
                    <a:pt x="5557" y="24772"/>
                    <a:pt x="12386" y="24772"/>
                  </a:cubicBezTo>
                  <a:cubicBezTo>
                    <a:pt x="19215" y="24772"/>
                    <a:pt x="24767" y="19215"/>
                    <a:pt x="24767" y="12386"/>
                  </a:cubicBezTo>
                  <a:cubicBezTo>
                    <a:pt x="24767" y="5557"/>
                    <a:pt x="19215" y="1"/>
                    <a:pt x="123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22" name="Google Shape;2222;p49"/>
            <p:cNvSpPr/>
            <p:nvPr/>
          </p:nvSpPr>
          <p:spPr>
            <a:xfrm rot="860262">
              <a:off x="7563451" y="753796"/>
              <a:ext cx="480414" cy="429602"/>
            </a:xfrm>
            <a:custGeom>
              <a:avLst/>
              <a:gdLst/>
              <a:ahLst/>
              <a:cxnLst/>
              <a:rect l="l" t="t" r="r" b="b"/>
              <a:pathLst>
                <a:path w="15326" h="13705" extrusionOk="0">
                  <a:moveTo>
                    <a:pt x="7405" y="208"/>
                  </a:moveTo>
                  <a:cubicBezTo>
                    <a:pt x="7413" y="208"/>
                    <a:pt x="7421" y="208"/>
                    <a:pt x="7429" y="208"/>
                  </a:cubicBezTo>
                  <a:cubicBezTo>
                    <a:pt x="10724" y="208"/>
                    <a:pt x="13522" y="2616"/>
                    <a:pt x="14004" y="5872"/>
                  </a:cubicBezTo>
                  <a:cubicBezTo>
                    <a:pt x="14492" y="9128"/>
                    <a:pt x="12518" y="12247"/>
                    <a:pt x="9369" y="13208"/>
                  </a:cubicBezTo>
                  <a:cubicBezTo>
                    <a:pt x="8727" y="13402"/>
                    <a:pt x="8076" y="13496"/>
                    <a:pt x="7434" y="13496"/>
                  </a:cubicBezTo>
                  <a:cubicBezTo>
                    <a:pt x="4925" y="13496"/>
                    <a:pt x="2554" y="12071"/>
                    <a:pt x="1429" y="9703"/>
                  </a:cubicBezTo>
                  <a:cubicBezTo>
                    <a:pt x="20" y="6730"/>
                    <a:pt x="995" y="3167"/>
                    <a:pt x="3729" y="1334"/>
                  </a:cubicBezTo>
                  <a:cubicBezTo>
                    <a:pt x="4819" y="602"/>
                    <a:pt x="6097" y="208"/>
                    <a:pt x="7405" y="208"/>
                  </a:cubicBezTo>
                  <a:close/>
                  <a:moveTo>
                    <a:pt x="7416" y="1"/>
                  </a:moveTo>
                  <a:cubicBezTo>
                    <a:pt x="6121" y="1"/>
                    <a:pt x="4802" y="370"/>
                    <a:pt x="3617" y="1163"/>
                  </a:cubicBezTo>
                  <a:cubicBezTo>
                    <a:pt x="1112" y="2845"/>
                    <a:pt x="0" y="5964"/>
                    <a:pt x="878" y="8845"/>
                  </a:cubicBezTo>
                  <a:cubicBezTo>
                    <a:pt x="1755" y="11731"/>
                    <a:pt x="4417" y="13705"/>
                    <a:pt x="7429" y="13705"/>
                  </a:cubicBezTo>
                  <a:cubicBezTo>
                    <a:pt x="12030" y="13705"/>
                    <a:pt x="15325" y="9264"/>
                    <a:pt x="13985" y="4863"/>
                  </a:cubicBezTo>
                  <a:cubicBezTo>
                    <a:pt x="13063" y="1826"/>
                    <a:pt x="10298" y="1"/>
                    <a:pt x="74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23" name="Google Shape;2223;p49"/>
            <p:cNvSpPr/>
            <p:nvPr/>
          </p:nvSpPr>
          <p:spPr>
            <a:xfrm rot="860262">
              <a:off x="7585020" y="768502"/>
              <a:ext cx="408129" cy="392707"/>
            </a:xfrm>
            <a:custGeom>
              <a:avLst/>
              <a:gdLst/>
              <a:ahLst/>
              <a:cxnLst/>
              <a:rect l="l" t="t" r="r" b="b"/>
              <a:pathLst>
                <a:path w="13020" h="12528" extrusionOk="0">
                  <a:moveTo>
                    <a:pt x="6756" y="205"/>
                  </a:moveTo>
                  <a:cubicBezTo>
                    <a:pt x="10100" y="210"/>
                    <a:pt x="12810" y="2920"/>
                    <a:pt x="12815" y="6264"/>
                  </a:cubicBezTo>
                  <a:cubicBezTo>
                    <a:pt x="12815" y="8715"/>
                    <a:pt x="11338" y="10923"/>
                    <a:pt x="9076" y="11859"/>
                  </a:cubicBezTo>
                  <a:cubicBezTo>
                    <a:pt x="8325" y="12171"/>
                    <a:pt x="7538" y="12322"/>
                    <a:pt x="6757" y="12322"/>
                  </a:cubicBezTo>
                  <a:cubicBezTo>
                    <a:pt x="5181" y="12322"/>
                    <a:pt x="3632" y="11705"/>
                    <a:pt x="2471" y="10548"/>
                  </a:cubicBezTo>
                  <a:cubicBezTo>
                    <a:pt x="741" y="8813"/>
                    <a:pt x="219" y="6210"/>
                    <a:pt x="1160" y="3943"/>
                  </a:cubicBezTo>
                  <a:cubicBezTo>
                    <a:pt x="2096" y="1682"/>
                    <a:pt x="4304" y="205"/>
                    <a:pt x="6756" y="205"/>
                  </a:cubicBezTo>
                  <a:close/>
                  <a:moveTo>
                    <a:pt x="6758" y="0"/>
                  </a:moveTo>
                  <a:cubicBezTo>
                    <a:pt x="5128" y="0"/>
                    <a:pt x="3525" y="637"/>
                    <a:pt x="2325" y="1833"/>
                  </a:cubicBezTo>
                  <a:cubicBezTo>
                    <a:pt x="536" y="3627"/>
                    <a:pt x="0" y="6317"/>
                    <a:pt x="970" y="8662"/>
                  </a:cubicBezTo>
                  <a:cubicBezTo>
                    <a:pt x="1940" y="11001"/>
                    <a:pt x="4221" y="12527"/>
                    <a:pt x="6756" y="12527"/>
                  </a:cubicBezTo>
                  <a:cubicBezTo>
                    <a:pt x="10212" y="12522"/>
                    <a:pt x="13014" y="9719"/>
                    <a:pt x="13019" y="6264"/>
                  </a:cubicBezTo>
                  <a:cubicBezTo>
                    <a:pt x="13019" y="3729"/>
                    <a:pt x="11494" y="1448"/>
                    <a:pt x="9154" y="478"/>
                  </a:cubicBezTo>
                  <a:cubicBezTo>
                    <a:pt x="8379" y="157"/>
                    <a:pt x="7565" y="0"/>
                    <a:pt x="67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24" name="Google Shape;2224;p49"/>
            <p:cNvSpPr/>
            <p:nvPr/>
          </p:nvSpPr>
          <p:spPr>
            <a:xfrm rot="860262">
              <a:off x="7659946" y="838708"/>
              <a:ext cx="263591" cy="253655"/>
            </a:xfrm>
            <a:custGeom>
              <a:avLst/>
              <a:gdLst/>
              <a:ahLst/>
              <a:cxnLst/>
              <a:rect l="l" t="t" r="r" b="b"/>
              <a:pathLst>
                <a:path w="8409" h="8092" extrusionOk="0">
                  <a:moveTo>
                    <a:pt x="4363" y="205"/>
                  </a:moveTo>
                  <a:cubicBezTo>
                    <a:pt x="6483" y="205"/>
                    <a:pt x="8204" y="1920"/>
                    <a:pt x="8209" y="4041"/>
                  </a:cubicBezTo>
                  <a:cubicBezTo>
                    <a:pt x="8209" y="5596"/>
                    <a:pt x="7273" y="6999"/>
                    <a:pt x="5835" y="7594"/>
                  </a:cubicBezTo>
                  <a:cubicBezTo>
                    <a:pt x="5359" y="7791"/>
                    <a:pt x="4860" y="7887"/>
                    <a:pt x="4364" y="7887"/>
                  </a:cubicBezTo>
                  <a:cubicBezTo>
                    <a:pt x="3366" y="7887"/>
                    <a:pt x="2384" y="7498"/>
                    <a:pt x="1648" y="6765"/>
                  </a:cubicBezTo>
                  <a:cubicBezTo>
                    <a:pt x="551" y="5664"/>
                    <a:pt x="220" y="4011"/>
                    <a:pt x="814" y="2578"/>
                  </a:cubicBezTo>
                  <a:cubicBezTo>
                    <a:pt x="1409" y="1141"/>
                    <a:pt x="2808" y="205"/>
                    <a:pt x="4363" y="205"/>
                  </a:cubicBezTo>
                  <a:close/>
                  <a:moveTo>
                    <a:pt x="4368" y="0"/>
                  </a:moveTo>
                  <a:cubicBezTo>
                    <a:pt x="3314" y="0"/>
                    <a:pt x="2278" y="411"/>
                    <a:pt x="1502" y="1184"/>
                  </a:cubicBezTo>
                  <a:cubicBezTo>
                    <a:pt x="346" y="2340"/>
                    <a:pt x="0" y="4080"/>
                    <a:pt x="624" y="5596"/>
                  </a:cubicBezTo>
                  <a:cubicBezTo>
                    <a:pt x="1253" y="7107"/>
                    <a:pt x="2725" y="8091"/>
                    <a:pt x="4363" y="8091"/>
                  </a:cubicBezTo>
                  <a:cubicBezTo>
                    <a:pt x="6600" y="8091"/>
                    <a:pt x="8408" y="6278"/>
                    <a:pt x="8408" y="4046"/>
                  </a:cubicBezTo>
                  <a:cubicBezTo>
                    <a:pt x="8408" y="2408"/>
                    <a:pt x="7424" y="931"/>
                    <a:pt x="5913" y="307"/>
                  </a:cubicBezTo>
                  <a:cubicBezTo>
                    <a:pt x="5413" y="101"/>
                    <a:pt x="4888" y="0"/>
                    <a:pt x="43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25" name="Google Shape;2225;p49"/>
            <p:cNvSpPr/>
            <p:nvPr/>
          </p:nvSpPr>
          <p:spPr>
            <a:xfrm rot="860262">
              <a:off x="7676884" y="854446"/>
              <a:ext cx="231211" cy="222528"/>
            </a:xfrm>
            <a:custGeom>
              <a:avLst/>
              <a:gdLst/>
              <a:ahLst/>
              <a:cxnLst/>
              <a:rect l="l" t="t" r="r" b="b"/>
              <a:pathLst>
                <a:path w="7376" h="7099" extrusionOk="0">
                  <a:moveTo>
                    <a:pt x="3822" y="206"/>
                  </a:moveTo>
                  <a:cubicBezTo>
                    <a:pt x="5669" y="206"/>
                    <a:pt x="7166" y="1702"/>
                    <a:pt x="7166" y="3550"/>
                  </a:cubicBezTo>
                  <a:cubicBezTo>
                    <a:pt x="7166" y="4900"/>
                    <a:pt x="6352" y="6118"/>
                    <a:pt x="5104" y="6640"/>
                  </a:cubicBezTo>
                  <a:cubicBezTo>
                    <a:pt x="4690" y="6811"/>
                    <a:pt x="4256" y="6894"/>
                    <a:pt x="3825" y="6894"/>
                  </a:cubicBezTo>
                  <a:cubicBezTo>
                    <a:pt x="2953" y="6894"/>
                    <a:pt x="2097" y="6553"/>
                    <a:pt x="1458" y="5914"/>
                  </a:cubicBezTo>
                  <a:cubicBezTo>
                    <a:pt x="502" y="4958"/>
                    <a:pt x="215" y="3520"/>
                    <a:pt x="732" y="2268"/>
                  </a:cubicBezTo>
                  <a:cubicBezTo>
                    <a:pt x="1248" y="1020"/>
                    <a:pt x="2472" y="206"/>
                    <a:pt x="3822" y="206"/>
                  </a:cubicBezTo>
                  <a:close/>
                  <a:moveTo>
                    <a:pt x="3830" y="1"/>
                  </a:moveTo>
                  <a:cubicBezTo>
                    <a:pt x="2907" y="1"/>
                    <a:pt x="1998" y="361"/>
                    <a:pt x="1316" y="1039"/>
                  </a:cubicBezTo>
                  <a:cubicBezTo>
                    <a:pt x="303" y="2053"/>
                    <a:pt x="0" y="3579"/>
                    <a:pt x="546" y="4905"/>
                  </a:cubicBezTo>
                  <a:cubicBezTo>
                    <a:pt x="1097" y="6230"/>
                    <a:pt x="2389" y="7093"/>
                    <a:pt x="3822" y="7098"/>
                  </a:cubicBezTo>
                  <a:cubicBezTo>
                    <a:pt x="5781" y="7098"/>
                    <a:pt x="7370" y="5509"/>
                    <a:pt x="7375" y="3550"/>
                  </a:cubicBezTo>
                  <a:cubicBezTo>
                    <a:pt x="7370" y="2112"/>
                    <a:pt x="6508" y="820"/>
                    <a:pt x="5182" y="269"/>
                  </a:cubicBezTo>
                  <a:cubicBezTo>
                    <a:pt x="4745" y="89"/>
                    <a:pt x="4286" y="1"/>
                    <a:pt x="38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26" name="Google Shape;2226;p49"/>
            <p:cNvSpPr/>
            <p:nvPr/>
          </p:nvSpPr>
          <p:spPr>
            <a:xfrm rot="860262">
              <a:off x="6185902" y="1549120"/>
              <a:ext cx="461167" cy="909765"/>
            </a:xfrm>
            <a:custGeom>
              <a:avLst/>
              <a:gdLst/>
              <a:ahLst/>
              <a:cxnLst/>
              <a:rect l="l" t="t" r="r" b="b"/>
              <a:pathLst>
                <a:path w="14712" h="29023" extrusionOk="0">
                  <a:moveTo>
                    <a:pt x="1131" y="1"/>
                  </a:moveTo>
                  <a:lnTo>
                    <a:pt x="936" y="54"/>
                  </a:lnTo>
                  <a:cubicBezTo>
                    <a:pt x="995" y="264"/>
                    <a:pt x="7063" y="20897"/>
                    <a:pt x="8141" y="24070"/>
                  </a:cubicBezTo>
                  <a:cubicBezTo>
                    <a:pt x="8730" y="25810"/>
                    <a:pt x="9237" y="27316"/>
                    <a:pt x="10363" y="27828"/>
                  </a:cubicBezTo>
                  <a:cubicBezTo>
                    <a:pt x="10667" y="27967"/>
                    <a:pt x="11021" y="28037"/>
                    <a:pt x="11432" y="28037"/>
                  </a:cubicBezTo>
                  <a:cubicBezTo>
                    <a:pt x="12155" y="28037"/>
                    <a:pt x="13050" y="27820"/>
                    <a:pt x="14136" y="27384"/>
                  </a:cubicBezTo>
                  <a:lnTo>
                    <a:pt x="14146" y="27380"/>
                  </a:lnTo>
                  <a:lnTo>
                    <a:pt x="14443" y="28096"/>
                  </a:lnTo>
                  <a:lnTo>
                    <a:pt x="14433" y="28101"/>
                  </a:lnTo>
                  <a:cubicBezTo>
                    <a:pt x="13245" y="28581"/>
                    <a:pt x="12273" y="28819"/>
                    <a:pt x="11449" y="28819"/>
                  </a:cubicBezTo>
                  <a:cubicBezTo>
                    <a:pt x="10928" y="28819"/>
                    <a:pt x="10466" y="28724"/>
                    <a:pt x="10046" y="28535"/>
                  </a:cubicBezTo>
                  <a:cubicBezTo>
                    <a:pt x="8613" y="27882"/>
                    <a:pt x="8058" y="26234"/>
                    <a:pt x="7405" y="24318"/>
                  </a:cubicBezTo>
                  <a:cubicBezTo>
                    <a:pt x="6322" y="21121"/>
                    <a:pt x="269" y="532"/>
                    <a:pt x="205" y="327"/>
                  </a:cubicBezTo>
                  <a:cubicBezTo>
                    <a:pt x="200" y="308"/>
                    <a:pt x="195" y="293"/>
                    <a:pt x="191" y="274"/>
                  </a:cubicBezTo>
                  <a:lnTo>
                    <a:pt x="1" y="337"/>
                  </a:lnTo>
                  <a:cubicBezTo>
                    <a:pt x="1" y="357"/>
                    <a:pt x="5" y="371"/>
                    <a:pt x="15" y="386"/>
                  </a:cubicBezTo>
                  <a:cubicBezTo>
                    <a:pt x="74" y="595"/>
                    <a:pt x="6127" y="21184"/>
                    <a:pt x="7214" y="24392"/>
                  </a:cubicBezTo>
                  <a:cubicBezTo>
                    <a:pt x="7877" y="26346"/>
                    <a:pt x="8452" y="28033"/>
                    <a:pt x="9964" y="28725"/>
                  </a:cubicBezTo>
                  <a:cubicBezTo>
                    <a:pt x="10416" y="28920"/>
                    <a:pt x="10906" y="29022"/>
                    <a:pt x="11401" y="29022"/>
                  </a:cubicBezTo>
                  <a:cubicBezTo>
                    <a:pt x="11412" y="29022"/>
                    <a:pt x="11424" y="29022"/>
                    <a:pt x="11436" y="29022"/>
                  </a:cubicBezTo>
                  <a:cubicBezTo>
                    <a:pt x="12289" y="29022"/>
                    <a:pt x="13293" y="28783"/>
                    <a:pt x="14511" y="28291"/>
                  </a:cubicBezTo>
                  <a:lnTo>
                    <a:pt x="14614" y="28247"/>
                  </a:lnTo>
                  <a:lnTo>
                    <a:pt x="14711" y="28208"/>
                  </a:lnTo>
                  <a:lnTo>
                    <a:pt x="14297" y="27204"/>
                  </a:lnTo>
                  <a:lnTo>
                    <a:pt x="14238" y="27121"/>
                  </a:lnTo>
                  <a:lnTo>
                    <a:pt x="14058" y="27194"/>
                  </a:lnTo>
                  <a:cubicBezTo>
                    <a:pt x="12995" y="27620"/>
                    <a:pt x="12127" y="27831"/>
                    <a:pt x="11433" y="27831"/>
                  </a:cubicBezTo>
                  <a:cubicBezTo>
                    <a:pt x="11054" y="27831"/>
                    <a:pt x="10728" y="27768"/>
                    <a:pt x="10451" y="27643"/>
                  </a:cubicBezTo>
                  <a:cubicBezTo>
                    <a:pt x="9403" y="27165"/>
                    <a:pt x="8906" y="25698"/>
                    <a:pt x="8335" y="24007"/>
                  </a:cubicBezTo>
                  <a:cubicBezTo>
                    <a:pt x="7258" y="20838"/>
                    <a:pt x="1190" y="205"/>
                    <a:pt x="11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27" name="Google Shape;2227;p49"/>
            <p:cNvSpPr/>
            <p:nvPr/>
          </p:nvSpPr>
          <p:spPr>
            <a:xfrm rot="860262">
              <a:off x="6837573" y="1467443"/>
              <a:ext cx="361705" cy="972552"/>
            </a:xfrm>
            <a:custGeom>
              <a:avLst/>
              <a:gdLst/>
              <a:ahLst/>
              <a:cxnLst/>
              <a:rect l="l" t="t" r="r" b="b"/>
              <a:pathLst>
                <a:path w="11539" h="31026" extrusionOk="0">
                  <a:moveTo>
                    <a:pt x="1093" y="0"/>
                  </a:moveTo>
                  <a:lnTo>
                    <a:pt x="922" y="112"/>
                  </a:lnTo>
                  <a:cubicBezTo>
                    <a:pt x="1000" y="307"/>
                    <a:pt x="8935" y="20243"/>
                    <a:pt x="10066" y="23460"/>
                  </a:cubicBezTo>
                  <a:cubicBezTo>
                    <a:pt x="10739" y="25366"/>
                    <a:pt x="11314" y="27009"/>
                    <a:pt x="10593" y="28403"/>
                  </a:cubicBezTo>
                  <a:cubicBezTo>
                    <a:pt x="10057" y="29436"/>
                    <a:pt x="8867" y="30192"/>
                    <a:pt x="6859" y="30776"/>
                  </a:cubicBezTo>
                  <a:lnTo>
                    <a:pt x="6645" y="30026"/>
                  </a:lnTo>
                  <a:cubicBezTo>
                    <a:pt x="8409" y="29519"/>
                    <a:pt x="9476" y="28866"/>
                    <a:pt x="9901" y="28047"/>
                  </a:cubicBezTo>
                  <a:cubicBezTo>
                    <a:pt x="10471" y="26945"/>
                    <a:pt x="9944" y="25449"/>
                    <a:pt x="9335" y="23719"/>
                  </a:cubicBezTo>
                  <a:cubicBezTo>
                    <a:pt x="8453" y="21213"/>
                    <a:pt x="3364" y="8360"/>
                    <a:pt x="405" y="922"/>
                  </a:cubicBezTo>
                  <a:cubicBezTo>
                    <a:pt x="274" y="595"/>
                    <a:pt x="201" y="400"/>
                    <a:pt x="191" y="376"/>
                  </a:cubicBezTo>
                  <a:lnTo>
                    <a:pt x="181" y="351"/>
                  </a:lnTo>
                  <a:lnTo>
                    <a:pt x="162" y="337"/>
                  </a:lnTo>
                  <a:lnTo>
                    <a:pt x="94" y="415"/>
                  </a:lnTo>
                  <a:lnTo>
                    <a:pt x="1" y="449"/>
                  </a:lnTo>
                  <a:cubicBezTo>
                    <a:pt x="11" y="473"/>
                    <a:pt x="89" y="668"/>
                    <a:pt x="220" y="1000"/>
                  </a:cubicBezTo>
                  <a:cubicBezTo>
                    <a:pt x="5319" y="13838"/>
                    <a:pt x="8492" y="21930"/>
                    <a:pt x="9145" y="23787"/>
                  </a:cubicBezTo>
                  <a:cubicBezTo>
                    <a:pt x="9735" y="25473"/>
                    <a:pt x="10251" y="26931"/>
                    <a:pt x="9720" y="27954"/>
                  </a:cubicBezTo>
                  <a:cubicBezTo>
                    <a:pt x="9311" y="28734"/>
                    <a:pt x="8258" y="29358"/>
                    <a:pt x="6493" y="29860"/>
                  </a:cubicBezTo>
                  <a:lnTo>
                    <a:pt x="6391" y="29889"/>
                  </a:lnTo>
                  <a:lnTo>
                    <a:pt x="6718" y="31025"/>
                  </a:lnTo>
                  <a:lnTo>
                    <a:pt x="6815" y="30996"/>
                  </a:lnTo>
                  <a:cubicBezTo>
                    <a:pt x="8945" y="30396"/>
                    <a:pt x="10198" y="29602"/>
                    <a:pt x="10773" y="28500"/>
                  </a:cubicBezTo>
                  <a:cubicBezTo>
                    <a:pt x="11538" y="27023"/>
                    <a:pt x="10944" y="25342"/>
                    <a:pt x="10261" y="23392"/>
                  </a:cubicBezTo>
                  <a:cubicBezTo>
                    <a:pt x="9130" y="20170"/>
                    <a:pt x="1185" y="229"/>
                    <a:pt x="1112" y="39"/>
                  </a:cubicBezTo>
                  <a:cubicBezTo>
                    <a:pt x="1107" y="25"/>
                    <a:pt x="1098" y="10"/>
                    <a:pt x="10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28" name="Google Shape;2228;p49"/>
            <p:cNvSpPr/>
            <p:nvPr/>
          </p:nvSpPr>
          <p:spPr>
            <a:xfrm rot="860262">
              <a:off x="6512566" y="2401063"/>
              <a:ext cx="85607" cy="103161"/>
            </a:xfrm>
            <a:custGeom>
              <a:avLst/>
              <a:gdLst/>
              <a:ahLst/>
              <a:cxnLst/>
              <a:rect l="l" t="t" r="r" b="b"/>
              <a:pathLst>
                <a:path w="2731" h="3291" extrusionOk="0">
                  <a:moveTo>
                    <a:pt x="1073" y="205"/>
                  </a:moveTo>
                  <a:cubicBezTo>
                    <a:pt x="1380" y="205"/>
                    <a:pt x="1663" y="395"/>
                    <a:pt x="1780" y="683"/>
                  </a:cubicBezTo>
                  <a:lnTo>
                    <a:pt x="2336" y="2028"/>
                  </a:lnTo>
                  <a:cubicBezTo>
                    <a:pt x="2496" y="2418"/>
                    <a:pt x="2311" y="2866"/>
                    <a:pt x="1921" y="3027"/>
                  </a:cubicBezTo>
                  <a:cubicBezTo>
                    <a:pt x="1858" y="3056"/>
                    <a:pt x="1795" y="3071"/>
                    <a:pt x="1726" y="3081"/>
                  </a:cubicBezTo>
                  <a:cubicBezTo>
                    <a:pt x="1693" y="3085"/>
                    <a:pt x="1660" y="3087"/>
                    <a:pt x="1627" y="3087"/>
                  </a:cubicBezTo>
                  <a:cubicBezTo>
                    <a:pt x="1319" y="3087"/>
                    <a:pt x="1036" y="2904"/>
                    <a:pt x="917" y="2613"/>
                  </a:cubicBezTo>
                  <a:lnTo>
                    <a:pt x="357" y="1267"/>
                  </a:lnTo>
                  <a:cubicBezTo>
                    <a:pt x="225" y="946"/>
                    <a:pt x="327" y="570"/>
                    <a:pt x="605" y="361"/>
                  </a:cubicBezTo>
                  <a:cubicBezTo>
                    <a:pt x="659" y="322"/>
                    <a:pt x="717" y="288"/>
                    <a:pt x="776" y="263"/>
                  </a:cubicBezTo>
                  <a:cubicBezTo>
                    <a:pt x="868" y="224"/>
                    <a:pt x="966" y="205"/>
                    <a:pt x="1068" y="205"/>
                  </a:cubicBezTo>
                  <a:close/>
                  <a:moveTo>
                    <a:pt x="1068" y="0"/>
                  </a:moveTo>
                  <a:cubicBezTo>
                    <a:pt x="942" y="0"/>
                    <a:pt x="815" y="25"/>
                    <a:pt x="698" y="73"/>
                  </a:cubicBezTo>
                  <a:cubicBezTo>
                    <a:pt x="620" y="107"/>
                    <a:pt x="547" y="146"/>
                    <a:pt x="483" y="200"/>
                  </a:cubicBezTo>
                  <a:cubicBezTo>
                    <a:pt x="128" y="463"/>
                    <a:pt x="1" y="936"/>
                    <a:pt x="171" y="1345"/>
                  </a:cubicBezTo>
                  <a:lnTo>
                    <a:pt x="727" y="2691"/>
                  </a:lnTo>
                  <a:cubicBezTo>
                    <a:pt x="878" y="3056"/>
                    <a:pt x="1234" y="3290"/>
                    <a:pt x="1629" y="3290"/>
                  </a:cubicBezTo>
                  <a:cubicBezTo>
                    <a:pt x="1668" y="3290"/>
                    <a:pt x="1712" y="3290"/>
                    <a:pt x="1751" y="3285"/>
                  </a:cubicBezTo>
                  <a:cubicBezTo>
                    <a:pt x="1838" y="3271"/>
                    <a:pt x="1916" y="3251"/>
                    <a:pt x="1994" y="3217"/>
                  </a:cubicBezTo>
                  <a:cubicBezTo>
                    <a:pt x="2492" y="3012"/>
                    <a:pt x="2730" y="2447"/>
                    <a:pt x="2526" y="1950"/>
                  </a:cubicBezTo>
                  <a:lnTo>
                    <a:pt x="1970" y="605"/>
                  </a:lnTo>
                  <a:cubicBezTo>
                    <a:pt x="1819" y="239"/>
                    <a:pt x="1463" y="0"/>
                    <a:pt x="10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29" name="Google Shape;2229;p49"/>
            <p:cNvSpPr/>
            <p:nvPr/>
          </p:nvSpPr>
          <p:spPr>
            <a:xfrm rot="860262">
              <a:off x="6526180" y="2406856"/>
              <a:ext cx="43415" cy="93412"/>
            </a:xfrm>
            <a:custGeom>
              <a:avLst/>
              <a:gdLst/>
              <a:ahLst/>
              <a:cxnLst/>
              <a:rect l="l" t="t" r="r" b="b"/>
              <a:pathLst>
                <a:path w="1385" h="2980" extrusionOk="0">
                  <a:moveTo>
                    <a:pt x="190" y="1"/>
                  </a:moveTo>
                  <a:lnTo>
                    <a:pt x="0" y="79"/>
                  </a:lnTo>
                  <a:lnTo>
                    <a:pt x="1199" y="2979"/>
                  </a:lnTo>
                  <a:lnTo>
                    <a:pt x="1385" y="2901"/>
                  </a:lnTo>
                  <a:lnTo>
                    <a:pt x="19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30" name="Google Shape;2230;p49"/>
            <p:cNvSpPr/>
            <p:nvPr/>
          </p:nvSpPr>
          <p:spPr>
            <a:xfrm rot="860262">
              <a:off x="6861239" y="2367251"/>
              <a:ext cx="79024" cy="104854"/>
            </a:xfrm>
            <a:custGeom>
              <a:avLst/>
              <a:gdLst/>
              <a:ahLst/>
              <a:cxnLst/>
              <a:rect l="l" t="t" r="r" b="b"/>
              <a:pathLst>
                <a:path w="2521" h="3345" extrusionOk="0">
                  <a:moveTo>
                    <a:pt x="1083" y="201"/>
                  </a:moveTo>
                  <a:cubicBezTo>
                    <a:pt x="1429" y="201"/>
                    <a:pt x="1731" y="435"/>
                    <a:pt x="1819" y="766"/>
                  </a:cubicBezTo>
                  <a:lnTo>
                    <a:pt x="2213" y="2165"/>
                  </a:lnTo>
                  <a:cubicBezTo>
                    <a:pt x="2306" y="2501"/>
                    <a:pt x="2160" y="2857"/>
                    <a:pt x="1858" y="3033"/>
                  </a:cubicBezTo>
                  <a:cubicBezTo>
                    <a:pt x="1804" y="3067"/>
                    <a:pt x="1741" y="3096"/>
                    <a:pt x="1677" y="3111"/>
                  </a:cubicBezTo>
                  <a:cubicBezTo>
                    <a:pt x="1609" y="3130"/>
                    <a:pt x="1541" y="3140"/>
                    <a:pt x="1472" y="3140"/>
                  </a:cubicBezTo>
                  <a:cubicBezTo>
                    <a:pt x="1126" y="3140"/>
                    <a:pt x="824" y="2911"/>
                    <a:pt x="732" y="2574"/>
                  </a:cubicBezTo>
                  <a:lnTo>
                    <a:pt x="342" y="1176"/>
                  </a:lnTo>
                  <a:cubicBezTo>
                    <a:pt x="230" y="766"/>
                    <a:pt x="468" y="342"/>
                    <a:pt x="873" y="230"/>
                  </a:cubicBezTo>
                  <a:cubicBezTo>
                    <a:pt x="936" y="210"/>
                    <a:pt x="1005" y="201"/>
                    <a:pt x="1068" y="201"/>
                  </a:cubicBezTo>
                  <a:close/>
                  <a:moveTo>
                    <a:pt x="1085" y="1"/>
                  </a:moveTo>
                  <a:cubicBezTo>
                    <a:pt x="1077" y="1"/>
                    <a:pt x="1070" y="1"/>
                    <a:pt x="1063" y="1"/>
                  </a:cubicBezTo>
                  <a:cubicBezTo>
                    <a:pt x="980" y="1"/>
                    <a:pt x="897" y="11"/>
                    <a:pt x="819" y="35"/>
                  </a:cubicBezTo>
                  <a:cubicBezTo>
                    <a:pt x="303" y="181"/>
                    <a:pt x="0" y="712"/>
                    <a:pt x="142" y="1234"/>
                  </a:cubicBezTo>
                  <a:lnTo>
                    <a:pt x="532" y="2633"/>
                  </a:lnTo>
                  <a:cubicBezTo>
                    <a:pt x="649" y="3052"/>
                    <a:pt x="1034" y="3345"/>
                    <a:pt x="1472" y="3345"/>
                  </a:cubicBezTo>
                  <a:cubicBezTo>
                    <a:pt x="1560" y="3345"/>
                    <a:pt x="1648" y="3335"/>
                    <a:pt x="1731" y="3310"/>
                  </a:cubicBezTo>
                  <a:cubicBezTo>
                    <a:pt x="1814" y="3286"/>
                    <a:pt x="1887" y="3252"/>
                    <a:pt x="1960" y="3208"/>
                  </a:cubicBezTo>
                  <a:cubicBezTo>
                    <a:pt x="2340" y="2989"/>
                    <a:pt x="2520" y="2535"/>
                    <a:pt x="2408" y="2111"/>
                  </a:cubicBezTo>
                  <a:lnTo>
                    <a:pt x="2014" y="712"/>
                  </a:lnTo>
                  <a:cubicBezTo>
                    <a:pt x="1898" y="291"/>
                    <a:pt x="1519" y="1"/>
                    <a:pt x="10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31" name="Google Shape;2231;p49"/>
            <p:cNvSpPr/>
            <p:nvPr/>
          </p:nvSpPr>
          <p:spPr>
            <a:xfrm rot="860262">
              <a:off x="6891856" y="2371528"/>
              <a:ext cx="32569" cy="96453"/>
            </a:xfrm>
            <a:custGeom>
              <a:avLst/>
              <a:gdLst/>
              <a:ahLst/>
              <a:cxnLst/>
              <a:rect l="l" t="t" r="r" b="b"/>
              <a:pathLst>
                <a:path w="1039" h="3077" extrusionOk="0">
                  <a:moveTo>
                    <a:pt x="195" y="1"/>
                  </a:moveTo>
                  <a:lnTo>
                    <a:pt x="0" y="54"/>
                  </a:lnTo>
                  <a:lnTo>
                    <a:pt x="844" y="3077"/>
                  </a:lnTo>
                  <a:lnTo>
                    <a:pt x="1039" y="3023"/>
                  </a:lnTo>
                  <a:lnTo>
                    <a:pt x="19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32" name="Google Shape;2232;p49"/>
            <p:cNvSpPr/>
            <p:nvPr/>
          </p:nvSpPr>
          <p:spPr>
            <a:xfrm rot="860262">
              <a:off x="6616056" y="555752"/>
              <a:ext cx="48461" cy="187075"/>
            </a:xfrm>
            <a:custGeom>
              <a:avLst/>
              <a:gdLst/>
              <a:ahLst/>
              <a:cxnLst/>
              <a:rect l="l" t="t" r="r" b="b"/>
              <a:pathLst>
                <a:path w="1546" h="5968" extrusionOk="0">
                  <a:moveTo>
                    <a:pt x="366" y="1"/>
                  </a:moveTo>
                  <a:lnTo>
                    <a:pt x="346" y="25"/>
                  </a:lnTo>
                  <a:lnTo>
                    <a:pt x="342" y="55"/>
                  </a:lnTo>
                  <a:cubicBezTo>
                    <a:pt x="0" y="2116"/>
                    <a:pt x="1297" y="5811"/>
                    <a:pt x="1355" y="5967"/>
                  </a:cubicBezTo>
                  <a:lnTo>
                    <a:pt x="1545" y="5894"/>
                  </a:lnTo>
                  <a:cubicBezTo>
                    <a:pt x="1531" y="5855"/>
                    <a:pt x="210" y="2092"/>
                    <a:pt x="541" y="84"/>
                  </a:cubicBezTo>
                  <a:lnTo>
                    <a:pt x="537" y="84"/>
                  </a:lnTo>
                  <a:lnTo>
                    <a:pt x="546" y="64"/>
                  </a:lnTo>
                  <a:lnTo>
                    <a:pt x="434" y="64"/>
                  </a:lnTo>
                  <a:lnTo>
                    <a:pt x="36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33" name="Google Shape;2233;p49"/>
            <p:cNvSpPr/>
            <p:nvPr/>
          </p:nvSpPr>
          <p:spPr>
            <a:xfrm rot="860262">
              <a:off x="7387435" y="410898"/>
              <a:ext cx="144569" cy="151466"/>
            </a:xfrm>
            <a:custGeom>
              <a:avLst/>
              <a:gdLst/>
              <a:ahLst/>
              <a:cxnLst/>
              <a:rect l="l" t="t" r="r" b="b"/>
              <a:pathLst>
                <a:path w="4612" h="4832" extrusionOk="0">
                  <a:moveTo>
                    <a:pt x="84" y="1"/>
                  </a:moveTo>
                  <a:lnTo>
                    <a:pt x="1" y="191"/>
                  </a:lnTo>
                  <a:cubicBezTo>
                    <a:pt x="84" y="225"/>
                    <a:pt x="166" y="264"/>
                    <a:pt x="244" y="303"/>
                  </a:cubicBezTo>
                  <a:cubicBezTo>
                    <a:pt x="2594" y="1502"/>
                    <a:pt x="4417" y="4797"/>
                    <a:pt x="4436" y="4831"/>
                  </a:cubicBezTo>
                  <a:lnTo>
                    <a:pt x="4612" y="4734"/>
                  </a:lnTo>
                  <a:cubicBezTo>
                    <a:pt x="4592" y="4700"/>
                    <a:pt x="2740" y="1346"/>
                    <a:pt x="337" y="123"/>
                  </a:cubicBezTo>
                  <a:cubicBezTo>
                    <a:pt x="254" y="79"/>
                    <a:pt x="166" y="40"/>
                    <a:pt x="8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34" name="Google Shape;2234;p49"/>
            <p:cNvSpPr/>
            <p:nvPr/>
          </p:nvSpPr>
          <p:spPr>
            <a:xfrm rot="860262">
              <a:off x="7136748" y="254821"/>
              <a:ext cx="128050" cy="120589"/>
            </a:xfrm>
            <a:custGeom>
              <a:avLst/>
              <a:gdLst/>
              <a:ahLst/>
              <a:cxnLst/>
              <a:rect l="l" t="t" r="r" b="b"/>
              <a:pathLst>
                <a:path w="4085" h="3847" extrusionOk="0">
                  <a:moveTo>
                    <a:pt x="2018" y="415"/>
                  </a:moveTo>
                  <a:cubicBezTo>
                    <a:pt x="2847" y="415"/>
                    <a:pt x="3520" y="1087"/>
                    <a:pt x="3520" y="1921"/>
                  </a:cubicBezTo>
                  <a:cubicBezTo>
                    <a:pt x="3523" y="2828"/>
                    <a:pt x="2780" y="3432"/>
                    <a:pt x="2004" y="3432"/>
                  </a:cubicBezTo>
                  <a:cubicBezTo>
                    <a:pt x="1635" y="3432"/>
                    <a:pt x="1258" y="3295"/>
                    <a:pt x="951" y="2988"/>
                  </a:cubicBezTo>
                  <a:cubicBezTo>
                    <a:pt x="0" y="2038"/>
                    <a:pt x="673" y="415"/>
                    <a:pt x="2013" y="415"/>
                  </a:cubicBezTo>
                  <a:close/>
                  <a:moveTo>
                    <a:pt x="2013" y="1"/>
                  </a:moveTo>
                  <a:cubicBezTo>
                    <a:pt x="1767" y="1"/>
                    <a:pt x="1519" y="48"/>
                    <a:pt x="1282" y="147"/>
                  </a:cubicBezTo>
                  <a:cubicBezTo>
                    <a:pt x="561" y="444"/>
                    <a:pt x="93" y="1146"/>
                    <a:pt x="93" y="1921"/>
                  </a:cubicBezTo>
                  <a:cubicBezTo>
                    <a:pt x="93" y="2983"/>
                    <a:pt x="951" y="3841"/>
                    <a:pt x="2013" y="3846"/>
                  </a:cubicBezTo>
                  <a:cubicBezTo>
                    <a:pt x="2793" y="3846"/>
                    <a:pt x="3490" y="3378"/>
                    <a:pt x="3788" y="2657"/>
                  </a:cubicBezTo>
                  <a:cubicBezTo>
                    <a:pt x="4085" y="1940"/>
                    <a:pt x="3924" y="1116"/>
                    <a:pt x="3373" y="566"/>
                  </a:cubicBezTo>
                  <a:cubicBezTo>
                    <a:pt x="3004" y="197"/>
                    <a:pt x="2513" y="1"/>
                    <a:pt x="2013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35" name="Google Shape;2235;p49"/>
            <p:cNvSpPr/>
            <p:nvPr/>
          </p:nvSpPr>
          <p:spPr>
            <a:xfrm rot="860262">
              <a:off x="7152418" y="269560"/>
              <a:ext cx="110496" cy="94635"/>
            </a:xfrm>
            <a:custGeom>
              <a:avLst/>
              <a:gdLst/>
              <a:ahLst/>
              <a:cxnLst/>
              <a:rect l="l" t="t" r="r" b="b"/>
              <a:pathLst>
                <a:path w="3525" h="3019" extrusionOk="0">
                  <a:moveTo>
                    <a:pt x="1511" y="1"/>
                  </a:moveTo>
                  <a:cubicBezTo>
                    <a:pt x="678" y="1"/>
                    <a:pt x="0" y="673"/>
                    <a:pt x="0" y="1507"/>
                  </a:cubicBezTo>
                  <a:cubicBezTo>
                    <a:pt x="0" y="2414"/>
                    <a:pt x="745" y="3018"/>
                    <a:pt x="1520" y="3018"/>
                  </a:cubicBezTo>
                  <a:cubicBezTo>
                    <a:pt x="1890" y="3018"/>
                    <a:pt x="2267" y="2881"/>
                    <a:pt x="2574" y="2574"/>
                  </a:cubicBezTo>
                  <a:cubicBezTo>
                    <a:pt x="3524" y="1624"/>
                    <a:pt x="2852" y="1"/>
                    <a:pt x="151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36" name="Google Shape;2236;p49"/>
            <p:cNvSpPr/>
            <p:nvPr/>
          </p:nvSpPr>
          <p:spPr>
            <a:xfrm rot="860262">
              <a:off x="7012924" y="502583"/>
              <a:ext cx="269704" cy="33039"/>
            </a:xfrm>
            <a:custGeom>
              <a:avLst/>
              <a:gdLst/>
              <a:ahLst/>
              <a:cxnLst/>
              <a:rect l="l" t="t" r="r" b="b"/>
              <a:pathLst>
                <a:path w="8604" h="1054" extrusionOk="0">
                  <a:moveTo>
                    <a:pt x="0" y="1"/>
                  </a:moveTo>
                  <a:lnTo>
                    <a:pt x="0" y="1054"/>
                  </a:lnTo>
                  <a:lnTo>
                    <a:pt x="8603" y="1054"/>
                  </a:lnTo>
                  <a:lnTo>
                    <a:pt x="860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37" name="Google Shape;2237;p49"/>
            <p:cNvSpPr/>
            <p:nvPr/>
          </p:nvSpPr>
          <p:spPr>
            <a:xfrm rot="860262">
              <a:off x="7028589" y="444055"/>
              <a:ext cx="269704" cy="27522"/>
            </a:xfrm>
            <a:custGeom>
              <a:avLst/>
              <a:gdLst/>
              <a:ahLst/>
              <a:cxnLst/>
              <a:rect l="l" t="t" r="r" b="b"/>
              <a:pathLst>
                <a:path w="8604" h="878" extrusionOk="0">
                  <a:moveTo>
                    <a:pt x="0" y="1"/>
                  </a:moveTo>
                  <a:lnTo>
                    <a:pt x="0" y="878"/>
                  </a:lnTo>
                  <a:lnTo>
                    <a:pt x="8603" y="878"/>
                  </a:lnTo>
                  <a:lnTo>
                    <a:pt x="860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38" name="Google Shape;2238;p49"/>
            <p:cNvSpPr/>
            <p:nvPr/>
          </p:nvSpPr>
          <p:spPr>
            <a:xfrm rot="860262">
              <a:off x="7006284" y="534755"/>
              <a:ext cx="269704" cy="20657"/>
            </a:xfrm>
            <a:custGeom>
              <a:avLst/>
              <a:gdLst/>
              <a:ahLst/>
              <a:cxnLst/>
              <a:rect l="l" t="t" r="r" b="b"/>
              <a:pathLst>
                <a:path w="8604" h="659" extrusionOk="0">
                  <a:moveTo>
                    <a:pt x="0" y="1"/>
                  </a:moveTo>
                  <a:lnTo>
                    <a:pt x="0" y="659"/>
                  </a:lnTo>
                  <a:lnTo>
                    <a:pt x="8603" y="659"/>
                  </a:lnTo>
                  <a:lnTo>
                    <a:pt x="860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39" name="Google Shape;2239;p49"/>
            <p:cNvSpPr/>
            <p:nvPr/>
          </p:nvSpPr>
          <p:spPr>
            <a:xfrm rot="860262">
              <a:off x="7021098" y="470603"/>
              <a:ext cx="269704" cy="33039"/>
            </a:xfrm>
            <a:custGeom>
              <a:avLst/>
              <a:gdLst/>
              <a:ahLst/>
              <a:cxnLst/>
              <a:rect l="l" t="t" r="r" b="b"/>
              <a:pathLst>
                <a:path w="8604" h="1054" extrusionOk="0">
                  <a:moveTo>
                    <a:pt x="0" y="1"/>
                  </a:moveTo>
                  <a:lnTo>
                    <a:pt x="0" y="1054"/>
                  </a:lnTo>
                  <a:lnTo>
                    <a:pt x="8603" y="1054"/>
                  </a:lnTo>
                  <a:lnTo>
                    <a:pt x="860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40" name="Google Shape;2240;p49"/>
            <p:cNvSpPr/>
            <p:nvPr/>
          </p:nvSpPr>
          <p:spPr>
            <a:xfrm rot="860262">
              <a:off x="6683146" y="214244"/>
              <a:ext cx="955437" cy="507309"/>
            </a:xfrm>
            <a:custGeom>
              <a:avLst/>
              <a:gdLst/>
              <a:ahLst/>
              <a:cxnLst/>
              <a:rect l="l" t="t" r="r" b="b"/>
              <a:pathLst>
                <a:path w="30480" h="16184" extrusionOk="0">
                  <a:moveTo>
                    <a:pt x="15242" y="1131"/>
                  </a:moveTo>
                  <a:cubicBezTo>
                    <a:pt x="15490" y="1131"/>
                    <a:pt x="15740" y="1179"/>
                    <a:pt x="15978" y="1278"/>
                  </a:cubicBezTo>
                  <a:cubicBezTo>
                    <a:pt x="16695" y="1575"/>
                    <a:pt x="17163" y="2272"/>
                    <a:pt x="17163" y="3052"/>
                  </a:cubicBezTo>
                  <a:cubicBezTo>
                    <a:pt x="17163" y="4109"/>
                    <a:pt x="16300" y="4972"/>
                    <a:pt x="15242" y="4972"/>
                  </a:cubicBezTo>
                  <a:cubicBezTo>
                    <a:pt x="14467" y="4972"/>
                    <a:pt x="13765" y="4504"/>
                    <a:pt x="13468" y="3788"/>
                  </a:cubicBezTo>
                  <a:cubicBezTo>
                    <a:pt x="13171" y="3071"/>
                    <a:pt x="13332" y="2243"/>
                    <a:pt x="13882" y="1692"/>
                  </a:cubicBezTo>
                  <a:cubicBezTo>
                    <a:pt x="14251" y="1327"/>
                    <a:pt x="14742" y="1131"/>
                    <a:pt x="15242" y="1131"/>
                  </a:cubicBezTo>
                  <a:close/>
                  <a:moveTo>
                    <a:pt x="19541" y="7322"/>
                  </a:moveTo>
                  <a:lnTo>
                    <a:pt x="19541" y="10963"/>
                  </a:lnTo>
                  <a:lnTo>
                    <a:pt x="10943" y="10963"/>
                  </a:lnTo>
                  <a:lnTo>
                    <a:pt x="10943" y="7322"/>
                  </a:lnTo>
                  <a:close/>
                  <a:moveTo>
                    <a:pt x="15242" y="0"/>
                  </a:moveTo>
                  <a:cubicBezTo>
                    <a:pt x="14204" y="0"/>
                    <a:pt x="12747" y="834"/>
                    <a:pt x="12332" y="2910"/>
                  </a:cubicBezTo>
                  <a:cubicBezTo>
                    <a:pt x="11918" y="4987"/>
                    <a:pt x="10353" y="6444"/>
                    <a:pt x="8584" y="6859"/>
                  </a:cubicBezTo>
                  <a:lnTo>
                    <a:pt x="8584" y="10119"/>
                  </a:lnTo>
                  <a:cubicBezTo>
                    <a:pt x="8189" y="10207"/>
                    <a:pt x="7799" y="10295"/>
                    <a:pt x="7404" y="10378"/>
                  </a:cubicBezTo>
                  <a:cubicBezTo>
                    <a:pt x="7234" y="10417"/>
                    <a:pt x="7058" y="10456"/>
                    <a:pt x="6888" y="10490"/>
                  </a:cubicBezTo>
                  <a:cubicBezTo>
                    <a:pt x="6274" y="10626"/>
                    <a:pt x="5659" y="10753"/>
                    <a:pt x="5050" y="10880"/>
                  </a:cubicBezTo>
                  <a:cubicBezTo>
                    <a:pt x="4183" y="11060"/>
                    <a:pt x="3266" y="11148"/>
                    <a:pt x="2438" y="11445"/>
                  </a:cubicBezTo>
                  <a:cubicBezTo>
                    <a:pt x="1970" y="11611"/>
                    <a:pt x="1589" y="11806"/>
                    <a:pt x="1253" y="12176"/>
                  </a:cubicBezTo>
                  <a:cubicBezTo>
                    <a:pt x="1219" y="12215"/>
                    <a:pt x="1185" y="12259"/>
                    <a:pt x="1151" y="12293"/>
                  </a:cubicBezTo>
                  <a:cubicBezTo>
                    <a:pt x="922" y="12581"/>
                    <a:pt x="722" y="12893"/>
                    <a:pt x="561" y="13224"/>
                  </a:cubicBezTo>
                  <a:cubicBezTo>
                    <a:pt x="249" y="13853"/>
                    <a:pt x="0" y="14589"/>
                    <a:pt x="0" y="15296"/>
                  </a:cubicBezTo>
                  <a:cubicBezTo>
                    <a:pt x="0" y="16054"/>
                    <a:pt x="250" y="16181"/>
                    <a:pt x="1293" y="16181"/>
                  </a:cubicBezTo>
                  <a:cubicBezTo>
                    <a:pt x="1818" y="16181"/>
                    <a:pt x="2546" y="16149"/>
                    <a:pt x="3544" y="16149"/>
                  </a:cubicBezTo>
                  <a:cubicBezTo>
                    <a:pt x="6522" y="16149"/>
                    <a:pt x="15242" y="16183"/>
                    <a:pt x="15242" y="16183"/>
                  </a:cubicBezTo>
                  <a:cubicBezTo>
                    <a:pt x="15242" y="16183"/>
                    <a:pt x="23957" y="16149"/>
                    <a:pt x="26936" y="16149"/>
                  </a:cubicBezTo>
                  <a:cubicBezTo>
                    <a:pt x="27926" y="16149"/>
                    <a:pt x="28649" y="16180"/>
                    <a:pt x="29173" y="16180"/>
                  </a:cubicBezTo>
                  <a:cubicBezTo>
                    <a:pt x="30227" y="16180"/>
                    <a:pt x="30479" y="16054"/>
                    <a:pt x="30479" y="15296"/>
                  </a:cubicBezTo>
                  <a:cubicBezTo>
                    <a:pt x="30479" y="14584"/>
                    <a:pt x="30231" y="13853"/>
                    <a:pt x="29919" y="13224"/>
                  </a:cubicBezTo>
                  <a:cubicBezTo>
                    <a:pt x="29758" y="12893"/>
                    <a:pt x="29563" y="12581"/>
                    <a:pt x="29329" y="12293"/>
                  </a:cubicBezTo>
                  <a:cubicBezTo>
                    <a:pt x="29295" y="12259"/>
                    <a:pt x="29261" y="12215"/>
                    <a:pt x="29227" y="12176"/>
                  </a:cubicBezTo>
                  <a:cubicBezTo>
                    <a:pt x="28895" y="11811"/>
                    <a:pt x="28510" y="11611"/>
                    <a:pt x="28042" y="11445"/>
                  </a:cubicBezTo>
                  <a:cubicBezTo>
                    <a:pt x="27730" y="11338"/>
                    <a:pt x="27408" y="11245"/>
                    <a:pt x="27082" y="11182"/>
                  </a:cubicBezTo>
                  <a:cubicBezTo>
                    <a:pt x="26536" y="11065"/>
                    <a:pt x="25971" y="10987"/>
                    <a:pt x="25429" y="10880"/>
                  </a:cubicBezTo>
                  <a:cubicBezTo>
                    <a:pt x="24645" y="10719"/>
                    <a:pt x="23860" y="10548"/>
                    <a:pt x="23075" y="10378"/>
                  </a:cubicBezTo>
                  <a:cubicBezTo>
                    <a:pt x="22685" y="10295"/>
                    <a:pt x="22290" y="10207"/>
                    <a:pt x="21901" y="10119"/>
                  </a:cubicBezTo>
                  <a:lnTo>
                    <a:pt x="21901" y="6859"/>
                  </a:lnTo>
                  <a:cubicBezTo>
                    <a:pt x="20126" y="6444"/>
                    <a:pt x="18567" y="4987"/>
                    <a:pt x="18147" y="2910"/>
                  </a:cubicBezTo>
                  <a:cubicBezTo>
                    <a:pt x="17733" y="829"/>
                    <a:pt x="16280" y="0"/>
                    <a:pt x="1524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41" name="Google Shape;2241;p49"/>
            <p:cNvSpPr/>
            <p:nvPr/>
          </p:nvSpPr>
          <p:spPr>
            <a:xfrm rot="860262">
              <a:off x="6687456" y="151515"/>
              <a:ext cx="481010" cy="513547"/>
            </a:xfrm>
            <a:custGeom>
              <a:avLst/>
              <a:gdLst/>
              <a:ahLst/>
              <a:cxnLst/>
              <a:rect l="l" t="t" r="r" b="b"/>
              <a:pathLst>
                <a:path w="15345" h="16383" extrusionOk="0">
                  <a:moveTo>
                    <a:pt x="15339" y="0"/>
                  </a:moveTo>
                  <a:cubicBezTo>
                    <a:pt x="14179" y="0"/>
                    <a:pt x="12746" y="936"/>
                    <a:pt x="12332" y="2993"/>
                  </a:cubicBezTo>
                  <a:cubicBezTo>
                    <a:pt x="11952" y="4913"/>
                    <a:pt x="10509" y="6429"/>
                    <a:pt x="8662" y="6863"/>
                  </a:cubicBezTo>
                  <a:lnTo>
                    <a:pt x="8584" y="6878"/>
                  </a:lnTo>
                  <a:lnTo>
                    <a:pt x="8584" y="10139"/>
                  </a:lnTo>
                  <a:cubicBezTo>
                    <a:pt x="8218" y="10217"/>
                    <a:pt x="7853" y="10299"/>
                    <a:pt x="7487" y="10377"/>
                  </a:cubicBezTo>
                  <a:lnTo>
                    <a:pt x="6965" y="10490"/>
                  </a:lnTo>
                  <a:cubicBezTo>
                    <a:pt x="6351" y="10626"/>
                    <a:pt x="5742" y="10753"/>
                    <a:pt x="5128" y="10879"/>
                  </a:cubicBezTo>
                  <a:cubicBezTo>
                    <a:pt x="4869" y="10933"/>
                    <a:pt x="4606" y="10977"/>
                    <a:pt x="4338" y="11021"/>
                  </a:cubicBezTo>
                  <a:cubicBezTo>
                    <a:pt x="3724" y="11128"/>
                    <a:pt x="3090" y="11240"/>
                    <a:pt x="2505" y="11450"/>
                  </a:cubicBezTo>
                  <a:cubicBezTo>
                    <a:pt x="2091" y="11596"/>
                    <a:pt x="1657" y="11791"/>
                    <a:pt x="1277" y="12210"/>
                  </a:cubicBezTo>
                  <a:cubicBezTo>
                    <a:pt x="1243" y="12249"/>
                    <a:pt x="1209" y="12293"/>
                    <a:pt x="1175" y="12332"/>
                  </a:cubicBezTo>
                  <a:cubicBezTo>
                    <a:pt x="936" y="12624"/>
                    <a:pt x="736" y="12946"/>
                    <a:pt x="570" y="13282"/>
                  </a:cubicBezTo>
                  <a:cubicBezTo>
                    <a:pt x="195" y="14053"/>
                    <a:pt x="0" y="14764"/>
                    <a:pt x="0" y="15398"/>
                  </a:cubicBezTo>
                  <a:cubicBezTo>
                    <a:pt x="0" y="15773"/>
                    <a:pt x="63" y="15993"/>
                    <a:pt x="215" y="16139"/>
                  </a:cubicBezTo>
                  <a:cubicBezTo>
                    <a:pt x="419" y="16339"/>
                    <a:pt x="760" y="16383"/>
                    <a:pt x="1399" y="16383"/>
                  </a:cubicBezTo>
                  <a:cubicBezTo>
                    <a:pt x="1623" y="16383"/>
                    <a:pt x="1882" y="16378"/>
                    <a:pt x="2184" y="16373"/>
                  </a:cubicBezTo>
                  <a:cubicBezTo>
                    <a:pt x="2603" y="16363"/>
                    <a:pt x="3076" y="16353"/>
                    <a:pt x="3651" y="16353"/>
                  </a:cubicBezTo>
                  <a:cubicBezTo>
                    <a:pt x="6595" y="16353"/>
                    <a:pt x="15257" y="16383"/>
                    <a:pt x="15344" y="16383"/>
                  </a:cubicBezTo>
                  <a:lnTo>
                    <a:pt x="15344" y="16178"/>
                  </a:lnTo>
                  <a:cubicBezTo>
                    <a:pt x="15257" y="16178"/>
                    <a:pt x="6595" y="16149"/>
                    <a:pt x="3651" y="16149"/>
                  </a:cubicBezTo>
                  <a:cubicBezTo>
                    <a:pt x="3071" y="16149"/>
                    <a:pt x="2579" y="16158"/>
                    <a:pt x="2179" y="16168"/>
                  </a:cubicBezTo>
                  <a:cubicBezTo>
                    <a:pt x="1893" y="16173"/>
                    <a:pt x="1642" y="16178"/>
                    <a:pt x="1424" y="16178"/>
                  </a:cubicBezTo>
                  <a:cubicBezTo>
                    <a:pt x="855" y="16178"/>
                    <a:pt x="511" y="16144"/>
                    <a:pt x="356" y="15993"/>
                  </a:cubicBezTo>
                  <a:cubicBezTo>
                    <a:pt x="249" y="15885"/>
                    <a:pt x="205" y="15710"/>
                    <a:pt x="205" y="15398"/>
                  </a:cubicBezTo>
                  <a:cubicBezTo>
                    <a:pt x="205" y="14794"/>
                    <a:pt x="390" y="14111"/>
                    <a:pt x="756" y="13375"/>
                  </a:cubicBezTo>
                  <a:cubicBezTo>
                    <a:pt x="912" y="13049"/>
                    <a:pt x="1102" y="12746"/>
                    <a:pt x="1331" y="12464"/>
                  </a:cubicBezTo>
                  <a:cubicBezTo>
                    <a:pt x="1360" y="12425"/>
                    <a:pt x="1394" y="12386"/>
                    <a:pt x="1428" y="12347"/>
                  </a:cubicBezTo>
                  <a:cubicBezTo>
                    <a:pt x="1779" y="11962"/>
                    <a:pt x="2184" y="11781"/>
                    <a:pt x="2574" y="11640"/>
                  </a:cubicBezTo>
                  <a:cubicBezTo>
                    <a:pt x="3144" y="11435"/>
                    <a:pt x="3768" y="11328"/>
                    <a:pt x="4372" y="11226"/>
                  </a:cubicBezTo>
                  <a:cubicBezTo>
                    <a:pt x="4635" y="11182"/>
                    <a:pt x="4908" y="11133"/>
                    <a:pt x="5172" y="11079"/>
                  </a:cubicBezTo>
                  <a:cubicBezTo>
                    <a:pt x="5781" y="10953"/>
                    <a:pt x="6400" y="10826"/>
                    <a:pt x="7009" y="10694"/>
                  </a:cubicBezTo>
                  <a:lnTo>
                    <a:pt x="7526" y="10582"/>
                  </a:lnTo>
                  <a:cubicBezTo>
                    <a:pt x="7921" y="10494"/>
                    <a:pt x="8316" y="10412"/>
                    <a:pt x="8706" y="10324"/>
                  </a:cubicBezTo>
                  <a:lnTo>
                    <a:pt x="8783" y="10304"/>
                  </a:lnTo>
                  <a:lnTo>
                    <a:pt x="8783" y="7039"/>
                  </a:lnTo>
                  <a:cubicBezTo>
                    <a:pt x="10675" y="6566"/>
                    <a:pt x="12142" y="5001"/>
                    <a:pt x="12532" y="3032"/>
                  </a:cubicBezTo>
                  <a:cubicBezTo>
                    <a:pt x="12922" y="1087"/>
                    <a:pt x="14262" y="205"/>
                    <a:pt x="15339" y="205"/>
                  </a:cubicBezTo>
                  <a:lnTo>
                    <a:pt x="1533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42" name="Google Shape;2242;p49"/>
            <p:cNvSpPr/>
            <p:nvPr/>
          </p:nvSpPr>
          <p:spPr>
            <a:xfrm rot="860262">
              <a:off x="7153451" y="270642"/>
              <a:ext cx="481166" cy="513547"/>
            </a:xfrm>
            <a:custGeom>
              <a:avLst/>
              <a:gdLst/>
              <a:ahLst/>
              <a:cxnLst/>
              <a:rect l="l" t="t" r="r" b="b"/>
              <a:pathLst>
                <a:path w="15350" h="16383" extrusionOk="0">
                  <a:moveTo>
                    <a:pt x="5" y="0"/>
                  </a:moveTo>
                  <a:lnTo>
                    <a:pt x="5" y="210"/>
                  </a:lnTo>
                  <a:cubicBezTo>
                    <a:pt x="1087" y="210"/>
                    <a:pt x="2428" y="1092"/>
                    <a:pt x="2818" y="3037"/>
                  </a:cubicBezTo>
                  <a:cubicBezTo>
                    <a:pt x="3208" y="5006"/>
                    <a:pt x="4675" y="6571"/>
                    <a:pt x="6561" y="7043"/>
                  </a:cubicBezTo>
                  <a:lnTo>
                    <a:pt x="6561" y="10304"/>
                  </a:lnTo>
                  <a:lnTo>
                    <a:pt x="6644" y="10324"/>
                  </a:lnTo>
                  <a:cubicBezTo>
                    <a:pt x="6966" y="10392"/>
                    <a:pt x="7287" y="10465"/>
                    <a:pt x="7609" y="10533"/>
                  </a:cubicBezTo>
                  <a:lnTo>
                    <a:pt x="7819" y="10582"/>
                  </a:lnTo>
                  <a:cubicBezTo>
                    <a:pt x="8667" y="10767"/>
                    <a:pt x="9437" y="10928"/>
                    <a:pt x="10178" y="11079"/>
                  </a:cubicBezTo>
                  <a:cubicBezTo>
                    <a:pt x="10441" y="11133"/>
                    <a:pt x="10709" y="11182"/>
                    <a:pt x="10977" y="11226"/>
                  </a:cubicBezTo>
                  <a:cubicBezTo>
                    <a:pt x="11255" y="11274"/>
                    <a:pt x="11547" y="11323"/>
                    <a:pt x="11830" y="11382"/>
                  </a:cubicBezTo>
                  <a:cubicBezTo>
                    <a:pt x="12147" y="11445"/>
                    <a:pt x="12464" y="11533"/>
                    <a:pt x="12776" y="11640"/>
                  </a:cubicBezTo>
                  <a:cubicBezTo>
                    <a:pt x="13166" y="11781"/>
                    <a:pt x="13570" y="11962"/>
                    <a:pt x="13916" y="12347"/>
                  </a:cubicBezTo>
                  <a:cubicBezTo>
                    <a:pt x="13950" y="12386"/>
                    <a:pt x="13985" y="12425"/>
                    <a:pt x="14014" y="12464"/>
                  </a:cubicBezTo>
                  <a:cubicBezTo>
                    <a:pt x="14243" y="12746"/>
                    <a:pt x="14433" y="13049"/>
                    <a:pt x="14594" y="13375"/>
                  </a:cubicBezTo>
                  <a:cubicBezTo>
                    <a:pt x="14959" y="14116"/>
                    <a:pt x="15140" y="14794"/>
                    <a:pt x="15140" y="15398"/>
                  </a:cubicBezTo>
                  <a:cubicBezTo>
                    <a:pt x="15140" y="15710"/>
                    <a:pt x="15096" y="15885"/>
                    <a:pt x="14989" y="15993"/>
                  </a:cubicBezTo>
                  <a:cubicBezTo>
                    <a:pt x="14834" y="16143"/>
                    <a:pt x="14496" y="16181"/>
                    <a:pt x="13932" y="16181"/>
                  </a:cubicBezTo>
                  <a:cubicBezTo>
                    <a:pt x="13712" y="16181"/>
                    <a:pt x="13457" y="16175"/>
                    <a:pt x="13166" y="16168"/>
                  </a:cubicBezTo>
                  <a:cubicBezTo>
                    <a:pt x="12771" y="16158"/>
                    <a:pt x="12274" y="16149"/>
                    <a:pt x="11698" y="16149"/>
                  </a:cubicBezTo>
                  <a:cubicBezTo>
                    <a:pt x="8750" y="16149"/>
                    <a:pt x="88" y="16178"/>
                    <a:pt x="0" y="16178"/>
                  </a:cubicBezTo>
                  <a:lnTo>
                    <a:pt x="0" y="16383"/>
                  </a:lnTo>
                  <a:cubicBezTo>
                    <a:pt x="88" y="16383"/>
                    <a:pt x="8750" y="16353"/>
                    <a:pt x="11694" y="16353"/>
                  </a:cubicBezTo>
                  <a:cubicBezTo>
                    <a:pt x="12269" y="16353"/>
                    <a:pt x="12742" y="16363"/>
                    <a:pt x="13161" y="16373"/>
                  </a:cubicBezTo>
                  <a:cubicBezTo>
                    <a:pt x="13458" y="16378"/>
                    <a:pt x="13721" y="16383"/>
                    <a:pt x="13941" y="16383"/>
                  </a:cubicBezTo>
                  <a:cubicBezTo>
                    <a:pt x="14579" y="16383"/>
                    <a:pt x="14925" y="16339"/>
                    <a:pt x="15140" y="16139"/>
                  </a:cubicBezTo>
                  <a:cubicBezTo>
                    <a:pt x="15291" y="15993"/>
                    <a:pt x="15349" y="15773"/>
                    <a:pt x="15349" y="15403"/>
                  </a:cubicBezTo>
                  <a:cubicBezTo>
                    <a:pt x="15349" y="14764"/>
                    <a:pt x="15159" y="14053"/>
                    <a:pt x="14779" y="13287"/>
                  </a:cubicBezTo>
                  <a:cubicBezTo>
                    <a:pt x="14613" y="12946"/>
                    <a:pt x="14413" y="12629"/>
                    <a:pt x="14175" y="12332"/>
                  </a:cubicBezTo>
                  <a:cubicBezTo>
                    <a:pt x="14141" y="12293"/>
                    <a:pt x="14106" y="12254"/>
                    <a:pt x="14072" y="12210"/>
                  </a:cubicBezTo>
                  <a:cubicBezTo>
                    <a:pt x="13697" y="11796"/>
                    <a:pt x="13263" y="11601"/>
                    <a:pt x="12849" y="11450"/>
                  </a:cubicBezTo>
                  <a:cubicBezTo>
                    <a:pt x="12527" y="11338"/>
                    <a:pt x="12205" y="11250"/>
                    <a:pt x="11874" y="11182"/>
                  </a:cubicBezTo>
                  <a:cubicBezTo>
                    <a:pt x="11586" y="11123"/>
                    <a:pt x="11294" y="11074"/>
                    <a:pt x="11011" y="11026"/>
                  </a:cubicBezTo>
                  <a:cubicBezTo>
                    <a:pt x="10743" y="10982"/>
                    <a:pt x="10480" y="10933"/>
                    <a:pt x="10217" y="10879"/>
                  </a:cubicBezTo>
                  <a:cubicBezTo>
                    <a:pt x="9481" y="10728"/>
                    <a:pt x="8711" y="10563"/>
                    <a:pt x="7862" y="10382"/>
                  </a:cubicBezTo>
                  <a:lnTo>
                    <a:pt x="7653" y="10334"/>
                  </a:lnTo>
                  <a:cubicBezTo>
                    <a:pt x="7356" y="10270"/>
                    <a:pt x="7063" y="10207"/>
                    <a:pt x="6766" y="10139"/>
                  </a:cubicBezTo>
                  <a:lnTo>
                    <a:pt x="6766" y="6878"/>
                  </a:lnTo>
                  <a:lnTo>
                    <a:pt x="6688" y="6863"/>
                  </a:lnTo>
                  <a:cubicBezTo>
                    <a:pt x="4845" y="6429"/>
                    <a:pt x="3398" y="4908"/>
                    <a:pt x="3017" y="2993"/>
                  </a:cubicBezTo>
                  <a:cubicBezTo>
                    <a:pt x="2603" y="936"/>
                    <a:pt x="1165" y="0"/>
                    <a:pt x="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43" name="Google Shape;2243;p49"/>
            <p:cNvSpPr/>
            <p:nvPr/>
          </p:nvSpPr>
          <p:spPr>
            <a:xfrm rot="860262">
              <a:off x="7123847" y="249769"/>
              <a:ext cx="139836" cy="127047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2437" y="207"/>
                  </a:moveTo>
                  <a:cubicBezTo>
                    <a:pt x="3441" y="207"/>
                    <a:pt x="4255" y="1021"/>
                    <a:pt x="4255" y="2025"/>
                  </a:cubicBezTo>
                  <a:cubicBezTo>
                    <a:pt x="4255" y="2761"/>
                    <a:pt x="3812" y="3424"/>
                    <a:pt x="3129" y="3706"/>
                  </a:cubicBezTo>
                  <a:cubicBezTo>
                    <a:pt x="2905" y="3800"/>
                    <a:pt x="2669" y="3846"/>
                    <a:pt x="2434" y="3846"/>
                  </a:cubicBezTo>
                  <a:cubicBezTo>
                    <a:pt x="1961" y="3846"/>
                    <a:pt x="1494" y="3660"/>
                    <a:pt x="1146" y="3312"/>
                  </a:cubicBezTo>
                  <a:cubicBezTo>
                    <a:pt x="0" y="2166"/>
                    <a:pt x="814" y="207"/>
                    <a:pt x="2437" y="207"/>
                  </a:cubicBezTo>
                  <a:close/>
                  <a:moveTo>
                    <a:pt x="2438" y="0"/>
                  </a:moveTo>
                  <a:cubicBezTo>
                    <a:pt x="1909" y="0"/>
                    <a:pt x="1388" y="207"/>
                    <a:pt x="999" y="597"/>
                  </a:cubicBezTo>
                  <a:cubicBezTo>
                    <a:pt x="424" y="1177"/>
                    <a:pt x="249" y="2044"/>
                    <a:pt x="566" y="2800"/>
                  </a:cubicBezTo>
                  <a:cubicBezTo>
                    <a:pt x="877" y="3560"/>
                    <a:pt x="1618" y="4052"/>
                    <a:pt x="2437" y="4052"/>
                  </a:cubicBezTo>
                  <a:cubicBezTo>
                    <a:pt x="3553" y="4048"/>
                    <a:pt x="4460" y="3141"/>
                    <a:pt x="4460" y="2025"/>
                  </a:cubicBezTo>
                  <a:cubicBezTo>
                    <a:pt x="4460" y="1206"/>
                    <a:pt x="3963" y="470"/>
                    <a:pt x="3207" y="153"/>
                  </a:cubicBezTo>
                  <a:cubicBezTo>
                    <a:pt x="2959" y="50"/>
                    <a:pt x="2697" y="0"/>
                    <a:pt x="24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44" name="Google Shape;2244;p49"/>
            <p:cNvSpPr/>
            <p:nvPr/>
          </p:nvSpPr>
          <p:spPr>
            <a:xfrm rot="860262">
              <a:off x="7132925" y="262252"/>
              <a:ext cx="117831" cy="100935"/>
            </a:xfrm>
            <a:custGeom>
              <a:avLst/>
              <a:gdLst/>
              <a:ahLst/>
              <a:cxnLst/>
              <a:rect l="l" t="t" r="r" b="b"/>
              <a:pathLst>
                <a:path w="3759" h="3220" extrusionOk="0">
                  <a:moveTo>
                    <a:pt x="2150" y="207"/>
                  </a:moveTo>
                  <a:cubicBezTo>
                    <a:pt x="2925" y="207"/>
                    <a:pt x="3549" y="836"/>
                    <a:pt x="3554" y="1611"/>
                  </a:cubicBezTo>
                  <a:cubicBezTo>
                    <a:pt x="3557" y="2456"/>
                    <a:pt x="2863" y="3019"/>
                    <a:pt x="2139" y="3019"/>
                  </a:cubicBezTo>
                  <a:cubicBezTo>
                    <a:pt x="1794" y="3019"/>
                    <a:pt x="1442" y="2891"/>
                    <a:pt x="1156" y="2605"/>
                  </a:cubicBezTo>
                  <a:cubicBezTo>
                    <a:pt x="274" y="1723"/>
                    <a:pt x="898" y="207"/>
                    <a:pt x="2150" y="207"/>
                  </a:cubicBezTo>
                  <a:close/>
                  <a:moveTo>
                    <a:pt x="2141" y="0"/>
                  </a:moveTo>
                  <a:cubicBezTo>
                    <a:pt x="1746" y="0"/>
                    <a:pt x="1343" y="147"/>
                    <a:pt x="1015" y="475"/>
                  </a:cubicBezTo>
                  <a:cubicBezTo>
                    <a:pt x="1" y="1489"/>
                    <a:pt x="717" y="3219"/>
                    <a:pt x="2150" y="3219"/>
                  </a:cubicBezTo>
                  <a:cubicBezTo>
                    <a:pt x="3037" y="3219"/>
                    <a:pt x="3759" y="2498"/>
                    <a:pt x="3759" y="1611"/>
                  </a:cubicBezTo>
                  <a:cubicBezTo>
                    <a:pt x="3759" y="641"/>
                    <a:pt x="2967" y="0"/>
                    <a:pt x="21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45" name="Google Shape;2245;p49"/>
            <p:cNvSpPr/>
            <p:nvPr/>
          </p:nvSpPr>
          <p:spPr>
            <a:xfrm rot="860262">
              <a:off x="7099747" y="726954"/>
              <a:ext cx="364433" cy="6457"/>
            </a:xfrm>
            <a:custGeom>
              <a:avLst/>
              <a:gdLst/>
              <a:ahLst/>
              <a:cxnLst/>
              <a:rect l="l" t="t" r="r" b="b"/>
              <a:pathLst>
                <a:path w="11626" h="206" extrusionOk="0">
                  <a:moveTo>
                    <a:pt x="0" y="1"/>
                  </a:moveTo>
                  <a:lnTo>
                    <a:pt x="0" y="206"/>
                  </a:lnTo>
                  <a:lnTo>
                    <a:pt x="2447" y="206"/>
                  </a:lnTo>
                  <a:lnTo>
                    <a:pt x="2447" y="1"/>
                  </a:lnTo>
                  <a:close/>
                  <a:moveTo>
                    <a:pt x="3266" y="1"/>
                  </a:moveTo>
                  <a:lnTo>
                    <a:pt x="3266" y="206"/>
                  </a:lnTo>
                  <a:lnTo>
                    <a:pt x="3875" y="206"/>
                  </a:lnTo>
                  <a:lnTo>
                    <a:pt x="3875" y="1"/>
                  </a:lnTo>
                  <a:close/>
                  <a:moveTo>
                    <a:pt x="6322" y="1"/>
                  </a:moveTo>
                  <a:lnTo>
                    <a:pt x="6322" y="206"/>
                  </a:lnTo>
                  <a:lnTo>
                    <a:pt x="7136" y="206"/>
                  </a:lnTo>
                  <a:lnTo>
                    <a:pt x="7136" y="1"/>
                  </a:lnTo>
                  <a:close/>
                  <a:moveTo>
                    <a:pt x="7750" y="1"/>
                  </a:moveTo>
                  <a:lnTo>
                    <a:pt x="7750" y="206"/>
                  </a:lnTo>
                  <a:lnTo>
                    <a:pt x="10197" y="206"/>
                  </a:lnTo>
                  <a:lnTo>
                    <a:pt x="10202" y="1"/>
                  </a:lnTo>
                  <a:close/>
                  <a:moveTo>
                    <a:pt x="11016" y="1"/>
                  </a:moveTo>
                  <a:lnTo>
                    <a:pt x="11016" y="206"/>
                  </a:lnTo>
                  <a:lnTo>
                    <a:pt x="11625" y="206"/>
                  </a:lnTo>
                  <a:lnTo>
                    <a:pt x="1162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46" name="Google Shape;2246;p49"/>
            <p:cNvSpPr/>
            <p:nvPr/>
          </p:nvSpPr>
          <p:spPr>
            <a:xfrm rot="860262">
              <a:off x="7014784" y="439523"/>
              <a:ext cx="275973" cy="120589"/>
            </a:xfrm>
            <a:custGeom>
              <a:avLst/>
              <a:gdLst/>
              <a:ahLst/>
              <a:cxnLst/>
              <a:rect l="l" t="t" r="r" b="b"/>
              <a:pathLst>
                <a:path w="8804" h="3847" extrusionOk="0">
                  <a:moveTo>
                    <a:pt x="8599" y="205"/>
                  </a:moveTo>
                  <a:lnTo>
                    <a:pt x="8599" y="3646"/>
                  </a:lnTo>
                  <a:lnTo>
                    <a:pt x="201" y="3646"/>
                  </a:lnTo>
                  <a:lnTo>
                    <a:pt x="201" y="205"/>
                  </a:lnTo>
                  <a:close/>
                  <a:moveTo>
                    <a:pt x="1" y="0"/>
                  </a:moveTo>
                  <a:lnTo>
                    <a:pt x="1" y="3846"/>
                  </a:lnTo>
                  <a:lnTo>
                    <a:pt x="8804" y="3846"/>
                  </a:lnTo>
                  <a:lnTo>
                    <a:pt x="880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47" name="Google Shape;2247;p49"/>
            <p:cNvSpPr/>
            <p:nvPr/>
          </p:nvSpPr>
          <p:spPr>
            <a:xfrm rot="860262">
              <a:off x="7025336" y="467939"/>
              <a:ext cx="269547" cy="6457"/>
            </a:xfrm>
            <a:custGeom>
              <a:avLst/>
              <a:gdLst/>
              <a:ahLst/>
              <a:cxnLst/>
              <a:rect l="l" t="t" r="r" b="b"/>
              <a:pathLst>
                <a:path w="8599" h="206" extrusionOk="0">
                  <a:moveTo>
                    <a:pt x="0" y="1"/>
                  </a:moveTo>
                  <a:lnTo>
                    <a:pt x="0" y="205"/>
                  </a:lnTo>
                  <a:lnTo>
                    <a:pt x="8598" y="205"/>
                  </a:lnTo>
                  <a:lnTo>
                    <a:pt x="85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48" name="Google Shape;2248;p49"/>
            <p:cNvSpPr/>
            <p:nvPr/>
          </p:nvSpPr>
          <p:spPr>
            <a:xfrm rot="860262">
              <a:off x="7017162" y="499919"/>
              <a:ext cx="269547" cy="6457"/>
            </a:xfrm>
            <a:custGeom>
              <a:avLst/>
              <a:gdLst/>
              <a:ahLst/>
              <a:cxnLst/>
              <a:rect l="l" t="t" r="r" b="b"/>
              <a:pathLst>
                <a:path w="8599" h="206" extrusionOk="0">
                  <a:moveTo>
                    <a:pt x="0" y="0"/>
                  </a:moveTo>
                  <a:lnTo>
                    <a:pt x="0" y="205"/>
                  </a:lnTo>
                  <a:lnTo>
                    <a:pt x="8598" y="205"/>
                  </a:lnTo>
                  <a:lnTo>
                    <a:pt x="859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249" name="Google Shape;2249;p49"/>
            <p:cNvSpPr/>
            <p:nvPr/>
          </p:nvSpPr>
          <p:spPr>
            <a:xfrm rot="860262">
              <a:off x="7008988" y="531898"/>
              <a:ext cx="269547" cy="6457"/>
            </a:xfrm>
            <a:custGeom>
              <a:avLst/>
              <a:gdLst/>
              <a:ahLst/>
              <a:cxnLst/>
              <a:rect l="l" t="t" r="r" b="b"/>
              <a:pathLst>
                <a:path w="8599" h="206" extrusionOk="0">
                  <a:moveTo>
                    <a:pt x="0" y="0"/>
                  </a:moveTo>
                  <a:lnTo>
                    <a:pt x="0" y="205"/>
                  </a:lnTo>
                  <a:lnTo>
                    <a:pt x="8598" y="205"/>
                  </a:lnTo>
                  <a:lnTo>
                    <a:pt x="859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</p:spTree>
    <p:extLst>
      <p:ext uri="{BB962C8B-B14F-4D97-AF65-F5344CB8AC3E}">
        <p14:creationId xmlns:p14="http://schemas.microsoft.com/office/powerpoint/2010/main" val="30814729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0" name="Google Shape;2030;p49"/>
          <p:cNvSpPr txBox="1">
            <a:spLocks noGrp="1"/>
          </p:cNvSpPr>
          <p:nvPr>
            <p:ph type="body" idx="1"/>
          </p:nvPr>
        </p:nvSpPr>
        <p:spPr>
          <a:xfrm>
            <a:off x="302702" y="1109975"/>
            <a:ext cx="8272748" cy="375605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304800" lvl="0" indent="-171450" algn="l" rtl="0">
              <a:spcBef>
                <a:spcPts val="1600"/>
              </a:spcBef>
              <a:spcAft>
                <a:spcPts val="0"/>
              </a:spcAft>
              <a:buSzPts val="1500"/>
              <a:buFont typeface="Arial" panose="020B0604020202020204" pitchFamily="34" charset="0"/>
              <a:buChar char="•"/>
            </a:pPr>
            <a:r>
              <a:rPr lang="en" sz="1200" b="1" dirty="0"/>
              <a:t>NURS 2020 – Community Based Nursing Practice (Winter 2027)</a:t>
            </a:r>
            <a:br>
              <a:rPr lang="en" sz="1200" b="1" dirty="0"/>
            </a:br>
            <a:br>
              <a:rPr lang="en" sz="1200" dirty="0"/>
            </a:br>
            <a:r>
              <a:rPr lang="en" sz="1200" dirty="0"/>
              <a:t>- In person with a community agency</a:t>
            </a:r>
            <a:br>
              <a:rPr lang="en" sz="1200" dirty="0"/>
            </a:br>
            <a:r>
              <a:rPr lang="en" sz="1200" dirty="0"/>
              <a:t>- 10 weeks, 16 hours/week</a:t>
            </a:r>
            <a:br>
              <a:rPr lang="en" sz="1200" dirty="0"/>
            </a:br>
            <a:r>
              <a:rPr lang="en" sz="1200" dirty="0"/>
              <a:t>- Clinical days are Thursdays and Fridays</a:t>
            </a:r>
            <a:br>
              <a:rPr lang="en" sz="1200" dirty="0"/>
            </a:br>
            <a:r>
              <a:rPr lang="en" sz="1200" dirty="0"/>
              <a:t>- No placement during reading week</a:t>
            </a:r>
          </a:p>
          <a:p>
            <a:pPr marL="304800" lvl="0" indent="-171450" algn="l" rtl="0">
              <a:spcBef>
                <a:spcPts val="1600"/>
              </a:spcBef>
              <a:spcAft>
                <a:spcPts val="0"/>
              </a:spcAft>
              <a:buSzPts val="1500"/>
              <a:buFont typeface="Arial" panose="020B0604020202020204" pitchFamily="34" charset="0"/>
              <a:buChar char="•"/>
            </a:pPr>
            <a:r>
              <a:rPr lang="en" sz="1200" b="1" dirty="0"/>
              <a:t>NURS 3020 – Acute Care (Summer 2027, May to end of July)</a:t>
            </a:r>
            <a:br>
              <a:rPr lang="en" sz="1200" dirty="0"/>
            </a:br>
            <a:br>
              <a:rPr lang="en" sz="1200" dirty="0"/>
            </a:br>
            <a:r>
              <a:rPr lang="en" sz="1200" dirty="0"/>
              <a:t>- Hospital-based on a medical or surgical unit in the GTA</a:t>
            </a:r>
            <a:br>
              <a:rPr lang="en" sz="1200" dirty="0"/>
            </a:br>
            <a:r>
              <a:rPr lang="en" sz="1200" dirty="0"/>
              <a:t>- One 12-hour shift/week</a:t>
            </a:r>
            <a:br>
              <a:rPr lang="en" sz="1200" dirty="0"/>
            </a:br>
            <a:r>
              <a:rPr lang="en" sz="1200" dirty="0"/>
              <a:t>- Clinical days could be Monday, Wednesday, Thursday or Friday</a:t>
            </a:r>
            <a:br>
              <a:rPr lang="en" sz="1200" dirty="0"/>
            </a:br>
            <a:r>
              <a:rPr lang="en" sz="1200" dirty="0"/>
              <a:t>- Weekends are a possibility based on capacity</a:t>
            </a:r>
            <a:br>
              <a:rPr lang="en" sz="1200" dirty="0"/>
            </a:br>
            <a:r>
              <a:rPr lang="en" sz="1200" dirty="0"/>
              <a:t>- Sites used previously: Mount Sinai, Sunnybrook, Humber </a:t>
            </a:r>
            <a:r>
              <a:rPr lang="en" sz="1200"/>
              <a:t>River, Trillium </a:t>
            </a:r>
            <a:r>
              <a:rPr lang="en" sz="1200" dirty="0"/>
              <a:t>Health, Mackenzie Health, Michael Garron</a:t>
            </a:r>
            <a:br>
              <a:rPr lang="en" sz="1200" dirty="0"/>
            </a:br>
            <a:r>
              <a:rPr lang="en" sz="1200" dirty="0"/>
              <a:t>- No reading week during summer semester</a:t>
            </a:r>
          </a:p>
          <a:p>
            <a:pPr marL="13335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</a:pPr>
            <a:endParaRPr lang="en" sz="1500" dirty="0"/>
          </a:p>
          <a:p>
            <a:pPr marL="13335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</a:pPr>
            <a:endParaRPr lang="en" sz="1500" dirty="0"/>
          </a:p>
        </p:txBody>
      </p:sp>
      <p:sp>
        <p:nvSpPr>
          <p:cNvPr id="2029" name="Google Shape;2029;p49"/>
          <p:cNvSpPr txBox="1">
            <a:spLocks noGrp="1"/>
          </p:cNvSpPr>
          <p:nvPr>
            <p:ph type="title"/>
          </p:nvPr>
        </p:nvSpPr>
        <p:spPr>
          <a:xfrm>
            <a:off x="568550" y="65075"/>
            <a:ext cx="7854600" cy="104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 dirty="0"/>
              <a:t>Clinical Placements</a:t>
            </a:r>
            <a:endParaRPr dirty="0">
              <a:solidFill>
                <a:schemeClr val="dk2"/>
              </a:solidFill>
            </a:endParaRPr>
          </a:p>
        </p:txBody>
      </p:sp>
      <p:grpSp>
        <p:nvGrpSpPr>
          <p:cNvPr id="2031" name="Google Shape;2031;p49"/>
          <p:cNvGrpSpPr/>
          <p:nvPr/>
        </p:nvGrpSpPr>
        <p:grpSpPr>
          <a:xfrm>
            <a:off x="8013242" y="1709268"/>
            <a:ext cx="502368" cy="313612"/>
            <a:chOff x="8068696" y="916317"/>
            <a:chExt cx="317452" cy="198175"/>
          </a:xfrm>
        </p:grpSpPr>
        <p:sp>
          <p:nvSpPr>
            <p:cNvPr id="2032" name="Google Shape;2032;p49"/>
            <p:cNvSpPr/>
            <p:nvPr/>
          </p:nvSpPr>
          <p:spPr>
            <a:xfrm rot="860262">
              <a:off x="8087475" y="937160"/>
              <a:ext cx="152970" cy="99525"/>
            </a:xfrm>
            <a:custGeom>
              <a:avLst/>
              <a:gdLst/>
              <a:ahLst/>
              <a:cxnLst/>
              <a:rect l="l" t="t" r="r" b="b"/>
              <a:pathLst>
                <a:path w="4880" h="3175" extrusionOk="0">
                  <a:moveTo>
                    <a:pt x="1362" y="1"/>
                  </a:moveTo>
                  <a:cubicBezTo>
                    <a:pt x="789" y="1"/>
                    <a:pt x="275" y="398"/>
                    <a:pt x="147" y="981"/>
                  </a:cubicBezTo>
                  <a:cubicBezTo>
                    <a:pt x="1" y="1668"/>
                    <a:pt x="444" y="2346"/>
                    <a:pt x="1136" y="2477"/>
                  </a:cubicBezTo>
                  <a:lnTo>
                    <a:pt x="4349" y="3174"/>
                  </a:lnTo>
                  <a:lnTo>
                    <a:pt x="4880" y="737"/>
                  </a:lnTo>
                  <a:lnTo>
                    <a:pt x="1673" y="40"/>
                  </a:lnTo>
                  <a:cubicBezTo>
                    <a:pt x="1568" y="14"/>
                    <a:pt x="1464" y="1"/>
                    <a:pt x="136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33" name="Google Shape;2033;p49"/>
            <p:cNvSpPr/>
            <p:nvPr/>
          </p:nvSpPr>
          <p:spPr>
            <a:xfrm rot="860262">
              <a:off x="8213787" y="992984"/>
              <a:ext cx="150525" cy="99963"/>
            </a:xfrm>
            <a:custGeom>
              <a:avLst/>
              <a:gdLst/>
              <a:ahLst/>
              <a:cxnLst/>
              <a:rect l="l" t="t" r="r" b="b"/>
              <a:pathLst>
                <a:path w="4802" h="3189" extrusionOk="0">
                  <a:moveTo>
                    <a:pt x="532" y="0"/>
                  </a:moveTo>
                  <a:lnTo>
                    <a:pt x="1" y="2442"/>
                  </a:lnTo>
                  <a:lnTo>
                    <a:pt x="3296" y="3159"/>
                  </a:lnTo>
                  <a:cubicBezTo>
                    <a:pt x="3383" y="3178"/>
                    <a:pt x="3472" y="3188"/>
                    <a:pt x="3561" y="3188"/>
                  </a:cubicBezTo>
                  <a:cubicBezTo>
                    <a:pt x="3650" y="3188"/>
                    <a:pt x="3739" y="3178"/>
                    <a:pt x="3827" y="3159"/>
                  </a:cubicBezTo>
                  <a:lnTo>
                    <a:pt x="3827" y="3154"/>
                  </a:lnTo>
                  <a:cubicBezTo>
                    <a:pt x="4397" y="3027"/>
                    <a:pt x="4802" y="2520"/>
                    <a:pt x="4802" y="1935"/>
                  </a:cubicBezTo>
                  <a:cubicBezTo>
                    <a:pt x="4802" y="1350"/>
                    <a:pt x="4397" y="844"/>
                    <a:pt x="3827" y="717"/>
                  </a:cubicBezTo>
                  <a:lnTo>
                    <a:pt x="53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34" name="Google Shape;2034;p49"/>
            <p:cNvSpPr/>
            <p:nvPr/>
          </p:nvSpPr>
          <p:spPr>
            <a:xfrm rot="860262">
              <a:off x="8080110" y="950784"/>
              <a:ext cx="294624" cy="129241"/>
            </a:xfrm>
            <a:custGeom>
              <a:avLst/>
              <a:gdLst/>
              <a:ahLst/>
              <a:cxnLst/>
              <a:rect l="l" t="t" r="r" b="b"/>
              <a:pathLst>
                <a:path w="9399" h="4123" extrusionOk="0">
                  <a:moveTo>
                    <a:pt x="1450" y="200"/>
                  </a:moveTo>
                  <a:cubicBezTo>
                    <a:pt x="1539" y="200"/>
                    <a:pt x="1630" y="211"/>
                    <a:pt x="1721" y="233"/>
                  </a:cubicBezTo>
                  <a:lnTo>
                    <a:pt x="8223" y="1651"/>
                  </a:lnTo>
                  <a:cubicBezTo>
                    <a:pt x="8750" y="1763"/>
                    <a:pt x="9125" y="2231"/>
                    <a:pt x="9125" y="2767"/>
                  </a:cubicBezTo>
                  <a:cubicBezTo>
                    <a:pt x="9125" y="3308"/>
                    <a:pt x="8750" y="3776"/>
                    <a:pt x="8223" y="3888"/>
                  </a:cubicBezTo>
                  <a:cubicBezTo>
                    <a:pt x="8143" y="3906"/>
                    <a:pt x="8061" y="3914"/>
                    <a:pt x="7980" y="3914"/>
                  </a:cubicBezTo>
                  <a:cubicBezTo>
                    <a:pt x="7898" y="3914"/>
                    <a:pt x="7816" y="3906"/>
                    <a:pt x="7736" y="3888"/>
                  </a:cubicBezTo>
                  <a:lnTo>
                    <a:pt x="4441" y="3172"/>
                  </a:lnTo>
                  <a:lnTo>
                    <a:pt x="1234" y="2470"/>
                  </a:lnTo>
                  <a:cubicBezTo>
                    <a:pt x="605" y="2348"/>
                    <a:pt x="196" y="1729"/>
                    <a:pt x="332" y="1100"/>
                  </a:cubicBezTo>
                  <a:cubicBezTo>
                    <a:pt x="449" y="563"/>
                    <a:pt x="925" y="200"/>
                    <a:pt x="1450" y="200"/>
                  </a:cubicBezTo>
                  <a:close/>
                  <a:moveTo>
                    <a:pt x="1475" y="1"/>
                  </a:moveTo>
                  <a:cubicBezTo>
                    <a:pt x="855" y="1"/>
                    <a:pt x="297" y="433"/>
                    <a:pt x="161" y="1061"/>
                  </a:cubicBezTo>
                  <a:cubicBezTo>
                    <a:pt x="1" y="1793"/>
                    <a:pt x="464" y="2509"/>
                    <a:pt x="1190" y="2670"/>
                  </a:cubicBezTo>
                  <a:lnTo>
                    <a:pt x="7692" y="4088"/>
                  </a:lnTo>
                  <a:cubicBezTo>
                    <a:pt x="7790" y="4108"/>
                    <a:pt x="7887" y="4122"/>
                    <a:pt x="7985" y="4122"/>
                  </a:cubicBezTo>
                  <a:cubicBezTo>
                    <a:pt x="8672" y="4122"/>
                    <a:pt x="9252" y="3601"/>
                    <a:pt x="9325" y="2914"/>
                  </a:cubicBezTo>
                  <a:cubicBezTo>
                    <a:pt x="9398" y="2226"/>
                    <a:pt x="8945" y="1598"/>
                    <a:pt x="8267" y="1451"/>
                  </a:cubicBezTo>
                  <a:lnTo>
                    <a:pt x="1765" y="33"/>
                  </a:lnTo>
                  <a:cubicBezTo>
                    <a:pt x="1668" y="11"/>
                    <a:pt x="1570" y="1"/>
                    <a:pt x="14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35" name="Google Shape;2035;p49"/>
            <p:cNvSpPr/>
            <p:nvPr/>
          </p:nvSpPr>
          <p:spPr>
            <a:xfrm rot="860262">
              <a:off x="8215727" y="976172"/>
              <a:ext cx="22946" cy="77802"/>
            </a:xfrm>
            <a:custGeom>
              <a:avLst/>
              <a:gdLst/>
              <a:ahLst/>
              <a:cxnLst/>
              <a:rect l="l" t="t" r="r" b="b"/>
              <a:pathLst>
                <a:path w="732" h="2482" extrusionOk="0">
                  <a:moveTo>
                    <a:pt x="536" y="1"/>
                  </a:moveTo>
                  <a:lnTo>
                    <a:pt x="0" y="2438"/>
                  </a:lnTo>
                  <a:lnTo>
                    <a:pt x="200" y="2482"/>
                  </a:lnTo>
                  <a:lnTo>
                    <a:pt x="731" y="45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2036" name="Google Shape;2036;p49"/>
          <p:cNvGrpSpPr/>
          <p:nvPr/>
        </p:nvGrpSpPr>
        <p:grpSpPr>
          <a:xfrm rot="-1531919">
            <a:off x="7336601" y="2626155"/>
            <a:ext cx="364909" cy="496355"/>
            <a:chOff x="6048053" y="559915"/>
            <a:chExt cx="230584" cy="313643"/>
          </a:xfrm>
        </p:grpSpPr>
        <p:sp>
          <p:nvSpPr>
            <p:cNvPr id="2037" name="Google Shape;2037;p49"/>
            <p:cNvSpPr/>
            <p:nvPr/>
          </p:nvSpPr>
          <p:spPr>
            <a:xfrm rot="860262">
              <a:off x="6109534" y="707904"/>
              <a:ext cx="115699" cy="150118"/>
            </a:xfrm>
            <a:custGeom>
              <a:avLst/>
              <a:gdLst/>
              <a:ahLst/>
              <a:cxnLst/>
              <a:rect l="l" t="t" r="r" b="b"/>
              <a:pathLst>
                <a:path w="3691" h="4789" extrusionOk="0">
                  <a:moveTo>
                    <a:pt x="2355" y="1"/>
                  </a:moveTo>
                  <a:lnTo>
                    <a:pt x="1" y="829"/>
                  </a:lnTo>
                  <a:lnTo>
                    <a:pt x="1088" y="3925"/>
                  </a:lnTo>
                  <a:cubicBezTo>
                    <a:pt x="1258" y="4455"/>
                    <a:pt x="1751" y="4789"/>
                    <a:pt x="2277" y="4789"/>
                  </a:cubicBezTo>
                  <a:cubicBezTo>
                    <a:pt x="2413" y="4789"/>
                    <a:pt x="2551" y="4766"/>
                    <a:pt x="2687" y="4719"/>
                  </a:cubicBezTo>
                  <a:cubicBezTo>
                    <a:pt x="3349" y="4485"/>
                    <a:pt x="3691" y="3754"/>
                    <a:pt x="3442" y="3101"/>
                  </a:cubicBezTo>
                  <a:lnTo>
                    <a:pt x="235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38" name="Google Shape;2038;p49"/>
            <p:cNvSpPr/>
            <p:nvPr/>
          </p:nvSpPr>
          <p:spPr>
            <a:xfrm rot="860262">
              <a:off x="6099646" y="575415"/>
              <a:ext cx="116013" cy="151998"/>
            </a:xfrm>
            <a:custGeom>
              <a:avLst/>
              <a:gdLst/>
              <a:ahLst/>
              <a:cxnLst/>
              <a:rect l="l" t="t" r="r" b="b"/>
              <a:pathLst>
                <a:path w="3701" h="4849" extrusionOk="0">
                  <a:moveTo>
                    <a:pt x="1403" y="1"/>
                  </a:moveTo>
                  <a:cubicBezTo>
                    <a:pt x="1266" y="1"/>
                    <a:pt x="1127" y="24"/>
                    <a:pt x="990" y="72"/>
                  </a:cubicBezTo>
                  <a:cubicBezTo>
                    <a:pt x="342" y="301"/>
                    <a:pt x="0" y="1012"/>
                    <a:pt x="230" y="1666"/>
                  </a:cubicBezTo>
                  <a:lnTo>
                    <a:pt x="1346" y="4848"/>
                  </a:lnTo>
                  <a:lnTo>
                    <a:pt x="3700" y="4020"/>
                  </a:lnTo>
                  <a:lnTo>
                    <a:pt x="2584" y="837"/>
                  </a:lnTo>
                  <a:cubicBezTo>
                    <a:pt x="2403" y="325"/>
                    <a:pt x="1920" y="1"/>
                    <a:pt x="14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39" name="Google Shape;2039;p49"/>
            <p:cNvSpPr/>
            <p:nvPr/>
          </p:nvSpPr>
          <p:spPr>
            <a:xfrm rot="860262">
              <a:off x="6080293" y="576101"/>
              <a:ext cx="166104" cy="281271"/>
            </a:xfrm>
            <a:custGeom>
              <a:avLst/>
              <a:gdLst/>
              <a:ahLst/>
              <a:cxnLst/>
              <a:rect l="l" t="t" r="r" b="b"/>
              <a:pathLst>
                <a:path w="5299" h="8973" extrusionOk="0">
                  <a:moveTo>
                    <a:pt x="1511" y="194"/>
                  </a:moveTo>
                  <a:cubicBezTo>
                    <a:pt x="1999" y="194"/>
                    <a:pt x="2433" y="501"/>
                    <a:pt x="2593" y="959"/>
                  </a:cubicBezTo>
                  <a:lnTo>
                    <a:pt x="4797" y="7242"/>
                  </a:lnTo>
                  <a:cubicBezTo>
                    <a:pt x="5006" y="7842"/>
                    <a:pt x="4694" y="8495"/>
                    <a:pt x="4095" y="8704"/>
                  </a:cubicBezTo>
                  <a:cubicBezTo>
                    <a:pt x="3969" y="8748"/>
                    <a:pt x="3841" y="8769"/>
                    <a:pt x="3715" y="8769"/>
                  </a:cubicBezTo>
                  <a:cubicBezTo>
                    <a:pt x="3241" y="8769"/>
                    <a:pt x="2798" y="8473"/>
                    <a:pt x="2632" y="8002"/>
                  </a:cubicBezTo>
                  <a:lnTo>
                    <a:pt x="429" y="1719"/>
                  </a:lnTo>
                  <a:cubicBezTo>
                    <a:pt x="327" y="1432"/>
                    <a:pt x="346" y="1115"/>
                    <a:pt x="478" y="842"/>
                  </a:cubicBezTo>
                  <a:cubicBezTo>
                    <a:pt x="668" y="447"/>
                    <a:pt x="1073" y="194"/>
                    <a:pt x="1511" y="194"/>
                  </a:cubicBezTo>
                  <a:close/>
                  <a:moveTo>
                    <a:pt x="1516" y="1"/>
                  </a:moveTo>
                  <a:cubicBezTo>
                    <a:pt x="1368" y="1"/>
                    <a:pt x="1216" y="25"/>
                    <a:pt x="1068" y="77"/>
                  </a:cubicBezTo>
                  <a:cubicBezTo>
                    <a:pt x="371" y="321"/>
                    <a:pt x="0" y="1086"/>
                    <a:pt x="239" y="1788"/>
                  </a:cubicBezTo>
                  <a:lnTo>
                    <a:pt x="2442" y="8066"/>
                  </a:lnTo>
                  <a:cubicBezTo>
                    <a:pt x="2632" y="8607"/>
                    <a:pt x="3144" y="8968"/>
                    <a:pt x="3719" y="8972"/>
                  </a:cubicBezTo>
                  <a:cubicBezTo>
                    <a:pt x="4650" y="8968"/>
                    <a:pt x="5299" y="8051"/>
                    <a:pt x="4992" y="7174"/>
                  </a:cubicBezTo>
                  <a:lnTo>
                    <a:pt x="2788" y="891"/>
                  </a:lnTo>
                  <a:cubicBezTo>
                    <a:pt x="2588" y="341"/>
                    <a:pt x="2070" y="1"/>
                    <a:pt x="15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0" name="Google Shape;2040;p49"/>
            <p:cNvSpPr/>
            <p:nvPr/>
          </p:nvSpPr>
          <p:spPr>
            <a:xfrm rot="860262">
              <a:off x="6124412" y="702044"/>
              <a:ext cx="75984" cy="31817"/>
            </a:xfrm>
            <a:custGeom>
              <a:avLst/>
              <a:gdLst/>
              <a:ahLst/>
              <a:cxnLst/>
              <a:rect l="l" t="t" r="r" b="b"/>
              <a:pathLst>
                <a:path w="2424" h="1015" extrusionOk="0">
                  <a:moveTo>
                    <a:pt x="2360" y="1"/>
                  </a:moveTo>
                  <a:lnTo>
                    <a:pt x="1" y="825"/>
                  </a:lnTo>
                  <a:lnTo>
                    <a:pt x="69" y="1015"/>
                  </a:lnTo>
                  <a:lnTo>
                    <a:pt x="2423" y="191"/>
                  </a:lnTo>
                  <a:lnTo>
                    <a:pt x="236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</p:spTree>
    <p:extLst>
      <p:ext uri="{BB962C8B-B14F-4D97-AF65-F5344CB8AC3E}">
        <p14:creationId xmlns:p14="http://schemas.microsoft.com/office/powerpoint/2010/main" val="39659409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8">
          <a:extLst>
            <a:ext uri="{FF2B5EF4-FFF2-40B4-BE49-F238E27FC236}">
              <a16:creationId xmlns:a16="http://schemas.microsoft.com/office/drawing/2014/main" id="{8625B6BA-C705-00DE-039A-C32A11029F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0" name="Google Shape;2030;p49">
            <a:extLst>
              <a:ext uri="{FF2B5EF4-FFF2-40B4-BE49-F238E27FC236}">
                <a16:creationId xmlns:a16="http://schemas.microsoft.com/office/drawing/2014/main" id="{ED4D1B0A-DC1A-5E36-9F53-0D70465B80D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02702" y="1109975"/>
            <a:ext cx="7524503" cy="375605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304800" lvl="0" indent="-171450" algn="l" rtl="0">
              <a:spcBef>
                <a:spcPts val="1600"/>
              </a:spcBef>
              <a:spcAft>
                <a:spcPts val="0"/>
              </a:spcAft>
              <a:buSzPts val="1500"/>
              <a:buFont typeface="Arial" panose="020B0604020202020204" pitchFamily="34" charset="0"/>
              <a:buChar char="•"/>
            </a:pPr>
            <a:r>
              <a:rPr lang="en" sz="1200" b="1" dirty="0"/>
              <a:t>NURS 4020 (Fall 2027)</a:t>
            </a:r>
            <a:br>
              <a:rPr lang="en" sz="1200" b="1" dirty="0"/>
            </a:br>
            <a:br>
              <a:rPr lang="en" sz="1200" dirty="0"/>
            </a:br>
            <a:r>
              <a:rPr lang="en" sz="1200" dirty="0"/>
              <a:t>- Pre-consolidation</a:t>
            </a:r>
            <a:br>
              <a:rPr lang="en" sz="1200" dirty="0"/>
            </a:br>
            <a:r>
              <a:rPr lang="en" sz="1200" dirty="0"/>
              <a:t>- Independent Practice following an RN Preceptor</a:t>
            </a:r>
            <a:br>
              <a:rPr lang="en" sz="1200" dirty="0"/>
            </a:br>
            <a:r>
              <a:rPr lang="en" sz="1200" dirty="0"/>
              <a:t>- 300 hours</a:t>
            </a:r>
          </a:p>
          <a:p>
            <a:pPr marL="304800" lvl="0" indent="-171450" algn="l" rtl="0">
              <a:spcBef>
                <a:spcPts val="1600"/>
              </a:spcBef>
              <a:spcAft>
                <a:spcPts val="0"/>
              </a:spcAft>
              <a:buSzPts val="1500"/>
              <a:buFont typeface="Arial" panose="020B0604020202020204" pitchFamily="34" charset="0"/>
              <a:buChar char="•"/>
            </a:pPr>
            <a:r>
              <a:rPr lang="en" sz="1200" b="1" dirty="0"/>
              <a:t>NURS 4021 (Winter 2028)</a:t>
            </a:r>
            <a:br>
              <a:rPr lang="en" sz="1200" b="1" dirty="0"/>
            </a:br>
            <a:br>
              <a:rPr lang="en" sz="1200" dirty="0"/>
            </a:br>
            <a:r>
              <a:rPr lang="en" sz="1200" dirty="0"/>
              <a:t>- Final consolidation</a:t>
            </a:r>
            <a:br>
              <a:rPr lang="en" sz="1200" dirty="0"/>
            </a:br>
            <a:r>
              <a:rPr lang="en" sz="1200" dirty="0"/>
              <a:t>- Independent Practice following an RN Preceptor</a:t>
            </a:r>
            <a:br>
              <a:rPr lang="en" sz="1200" dirty="0"/>
            </a:br>
            <a:r>
              <a:rPr lang="en" sz="1200" dirty="0"/>
              <a:t>- 300 hours</a:t>
            </a:r>
            <a:br>
              <a:rPr lang="en" sz="1200" dirty="0"/>
            </a:br>
            <a:r>
              <a:rPr lang="en" sz="1200" dirty="0"/>
              <a:t>- Refer to Student Handbook re: Critical Care Placements</a:t>
            </a:r>
          </a:p>
          <a:p>
            <a:pPr marL="304800" lvl="0" indent="-171450" algn="l" rtl="0">
              <a:spcBef>
                <a:spcPts val="1600"/>
              </a:spcBef>
              <a:spcAft>
                <a:spcPts val="0"/>
              </a:spcAft>
              <a:buSzPts val="1500"/>
              <a:buFont typeface="Arial" panose="020B0604020202020204" pitchFamily="34" charset="0"/>
              <a:buChar char="•"/>
            </a:pPr>
            <a:r>
              <a:rPr lang="en" sz="1200" dirty="0"/>
              <a:t>Information session will be held in Winter 2027 to provide more details and guidance regarding these placements.</a:t>
            </a:r>
          </a:p>
          <a:p>
            <a:pPr marL="13335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</a:pPr>
            <a:endParaRPr lang="en" sz="1500" dirty="0"/>
          </a:p>
          <a:p>
            <a:pPr marL="13335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</a:pPr>
            <a:endParaRPr lang="en" sz="1500" dirty="0"/>
          </a:p>
        </p:txBody>
      </p:sp>
      <p:sp>
        <p:nvSpPr>
          <p:cNvPr id="2029" name="Google Shape;2029;p49">
            <a:extLst>
              <a:ext uri="{FF2B5EF4-FFF2-40B4-BE49-F238E27FC236}">
                <a16:creationId xmlns:a16="http://schemas.microsoft.com/office/drawing/2014/main" id="{A56EE258-7020-B6D0-EE7E-2B24A305C3B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68550" y="65075"/>
            <a:ext cx="7854600" cy="104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900" dirty="0"/>
              <a:t>Clinical Placements</a:t>
            </a:r>
            <a:endParaRPr dirty="0">
              <a:solidFill>
                <a:schemeClr val="dk2"/>
              </a:solidFill>
            </a:endParaRPr>
          </a:p>
        </p:txBody>
      </p:sp>
      <p:grpSp>
        <p:nvGrpSpPr>
          <p:cNvPr id="2031" name="Google Shape;2031;p49">
            <a:extLst>
              <a:ext uri="{FF2B5EF4-FFF2-40B4-BE49-F238E27FC236}">
                <a16:creationId xmlns:a16="http://schemas.microsoft.com/office/drawing/2014/main" id="{D1475AE1-D0A5-C6A5-4A80-42B2FEDE5AE3}"/>
              </a:ext>
            </a:extLst>
          </p:cNvPr>
          <p:cNvGrpSpPr/>
          <p:nvPr/>
        </p:nvGrpSpPr>
        <p:grpSpPr>
          <a:xfrm>
            <a:off x="8013242" y="1709268"/>
            <a:ext cx="502368" cy="313612"/>
            <a:chOff x="8068696" y="916317"/>
            <a:chExt cx="317452" cy="198175"/>
          </a:xfrm>
        </p:grpSpPr>
        <p:sp>
          <p:nvSpPr>
            <p:cNvPr id="2032" name="Google Shape;2032;p49">
              <a:extLst>
                <a:ext uri="{FF2B5EF4-FFF2-40B4-BE49-F238E27FC236}">
                  <a16:creationId xmlns:a16="http://schemas.microsoft.com/office/drawing/2014/main" id="{95F6FEC0-3A00-0641-7B91-4A457CB86977}"/>
                </a:ext>
              </a:extLst>
            </p:cNvPr>
            <p:cNvSpPr/>
            <p:nvPr/>
          </p:nvSpPr>
          <p:spPr>
            <a:xfrm rot="860262">
              <a:off x="8087475" y="937160"/>
              <a:ext cx="152970" cy="99525"/>
            </a:xfrm>
            <a:custGeom>
              <a:avLst/>
              <a:gdLst/>
              <a:ahLst/>
              <a:cxnLst/>
              <a:rect l="l" t="t" r="r" b="b"/>
              <a:pathLst>
                <a:path w="4880" h="3175" extrusionOk="0">
                  <a:moveTo>
                    <a:pt x="1362" y="1"/>
                  </a:moveTo>
                  <a:cubicBezTo>
                    <a:pt x="789" y="1"/>
                    <a:pt x="275" y="398"/>
                    <a:pt x="147" y="981"/>
                  </a:cubicBezTo>
                  <a:cubicBezTo>
                    <a:pt x="1" y="1668"/>
                    <a:pt x="444" y="2346"/>
                    <a:pt x="1136" y="2477"/>
                  </a:cubicBezTo>
                  <a:lnTo>
                    <a:pt x="4349" y="3174"/>
                  </a:lnTo>
                  <a:lnTo>
                    <a:pt x="4880" y="737"/>
                  </a:lnTo>
                  <a:lnTo>
                    <a:pt x="1673" y="40"/>
                  </a:lnTo>
                  <a:cubicBezTo>
                    <a:pt x="1568" y="14"/>
                    <a:pt x="1464" y="1"/>
                    <a:pt x="136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33" name="Google Shape;2033;p49">
              <a:extLst>
                <a:ext uri="{FF2B5EF4-FFF2-40B4-BE49-F238E27FC236}">
                  <a16:creationId xmlns:a16="http://schemas.microsoft.com/office/drawing/2014/main" id="{29DCE10E-F641-1F1B-02B3-773A27E09538}"/>
                </a:ext>
              </a:extLst>
            </p:cNvPr>
            <p:cNvSpPr/>
            <p:nvPr/>
          </p:nvSpPr>
          <p:spPr>
            <a:xfrm rot="860262">
              <a:off x="8213787" y="992984"/>
              <a:ext cx="150525" cy="99963"/>
            </a:xfrm>
            <a:custGeom>
              <a:avLst/>
              <a:gdLst/>
              <a:ahLst/>
              <a:cxnLst/>
              <a:rect l="l" t="t" r="r" b="b"/>
              <a:pathLst>
                <a:path w="4802" h="3189" extrusionOk="0">
                  <a:moveTo>
                    <a:pt x="532" y="0"/>
                  </a:moveTo>
                  <a:lnTo>
                    <a:pt x="1" y="2442"/>
                  </a:lnTo>
                  <a:lnTo>
                    <a:pt x="3296" y="3159"/>
                  </a:lnTo>
                  <a:cubicBezTo>
                    <a:pt x="3383" y="3178"/>
                    <a:pt x="3472" y="3188"/>
                    <a:pt x="3561" y="3188"/>
                  </a:cubicBezTo>
                  <a:cubicBezTo>
                    <a:pt x="3650" y="3188"/>
                    <a:pt x="3739" y="3178"/>
                    <a:pt x="3827" y="3159"/>
                  </a:cubicBezTo>
                  <a:lnTo>
                    <a:pt x="3827" y="3154"/>
                  </a:lnTo>
                  <a:cubicBezTo>
                    <a:pt x="4397" y="3027"/>
                    <a:pt x="4802" y="2520"/>
                    <a:pt x="4802" y="1935"/>
                  </a:cubicBezTo>
                  <a:cubicBezTo>
                    <a:pt x="4802" y="1350"/>
                    <a:pt x="4397" y="844"/>
                    <a:pt x="3827" y="717"/>
                  </a:cubicBezTo>
                  <a:lnTo>
                    <a:pt x="53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34" name="Google Shape;2034;p49">
              <a:extLst>
                <a:ext uri="{FF2B5EF4-FFF2-40B4-BE49-F238E27FC236}">
                  <a16:creationId xmlns:a16="http://schemas.microsoft.com/office/drawing/2014/main" id="{54461F5D-DE46-2FD0-2AED-E7AFDA473D93}"/>
                </a:ext>
              </a:extLst>
            </p:cNvPr>
            <p:cNvSpPr/>
            <p:nvPr/>
          </p:nvSpPr>
          <p:spPr>
            <a:xfrm rot="860262">
              <a:off x="8080110" y="950784"/>
              <a:ext cx="294624" cy="129241"/>
            </a:xfrm>
            <a:custGeom>
              <a:avLst/>
              <a:gdLst/>
              <a:ahLst/>
              <a:cxnLst/>
              <a:rect l="l" t="t" r="r" b="b"/>
              <a:pathLst>
                <a:path w="9399" h="4123" extrusionOk="0">
                  <a:moveTo>
                    <a:pt x="1450" y="200"/>
                  </a:moveTo>
                  <a:cubicBezTo>
                    <a:pt x="1539" y="200"/>
                    <a:pt x="1630" y="211"/>
                    <a:pt x="1721" y="233"/>
                  </a:cubicBezTo>
                  <a:lnTo>
                    <a:pt x="8223" y="1651"/>
                  </a:lnTo>
                  <a:cubicBezTo>
                    <a:pt x="8750" y="1763"/>
                    <a:pt x="9125" y="2231"/>
                    <a:pt x="9125" y="2767"/>
                  </a:cubicBezTo>
                  <a:cubicBezTo>
                    <a:pt x="9125" y="3308"/>
                    <a:pt x="8750" y="3776"/>
                    <a:pt x="8223" y="3888"/>
                  </a:cubicBezTo>
                  <a:cubicBezTo>
                    <a:pt x="8143" y="3906"/>
                    <a:pt x="8061" y="3914"/>
                    <a:pt x="7980" y="3914"/>
                  </a:cubicBezTo>
                  <a:cubicBezTo>
                    <a:pt x="7898" y="3914"/>
                    <a:pt x="7816" y="3906"/>
                    <a:pt x="7736" y="3888"/>
                  </a:cubicBezTo>
                  <a:lnTo>
                    <a:pt x="4441" y="3172"/>
                  </a:lnTo>
                  <a:lnTo>
                    <a:pt x="1234" y="2470"/>
                  </a:lnTo>
                  <a:cubicBezTo>
                    <a:pt x="605" y="2348"/>
                    <a:pt x="196" y="1729"/>
                    <a:pt x="332" y="1100"/>
                  </a:cubicBezTo>
                  <a:cubicBezTo>
                    <a:pt x="449" y="563"/>
                    <a:pt x="925" y="200"/>
                    <a:pt x="1450" y="200"/>
                  </a:cubicBezTo>
                  <a:close/>
                  <a:moveTo>
                    <a:pt x="1475" y="1"/>
                  </a:moveTo>
                  <a:cubicBezTo>
                    <a:pt x="855" y="1"/>
                    <a:pt x="297" y="433"/>
                    <a:pt x="161" y="1061"/>
                  </a:cubicBezTo>
                  <a:cubicBezTo>
                    <a:pt x="1" y="1793"/>
                    <a:pt x="464" y="2509"/>
                    <a:pt x="1190" y="2670"/>
                  </a:cubicBezTo>
                  <a:lnTo>
                    <a:pt x="7692" y="4088"/>
                  </a:lnTo>
                  <a:cubicBezTo>
                    <a:pt x="7790" y="4108"/>
                    <a:pt x="7887" y="4122"/>
                    <a:pt x="7985" y="4122"/>
                  </a:cubicBezTo>
                  <a:cubicBezTo>
                    <a:pt x="8672" y="4122"/>
                    <a:pt x="9252" y="3601"/>
                    <a:pt x="9325" y="2914"/>
                  </a:cubicBezTo>
                  <a:cubicBezTo>
                    <a:pt x="9398" y="2226"/>
                    <a:pt x="8945" y="1598"/>
                    <a:pt x="8267" y="1451"/>
                  </a:cubicBezTo>
                  <a:lnTo>
                    <a:pt x="1765" y="33"/>
                  </a:lnTo>
                  <a:cubicBezTo>
                    <a:pt x="1668" y="11"/>
                    <a:pt x="1570" y="1"/>
                    <a:pt x="14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35" name="Google Shape;2035;p49">
              <a:extLst>
                <a:ext uri="{FF2B5EF4-FFF2-40B4-BE49-F238E27FC236}">
                  <a16:creationId xmlns:a16="http://schemas.microsoft.com/office/drawing/2014/main" id="{C8476D99-FBAB-D481-DC8E-BD47629FD204}"/>
                </a:ext>
              </a:extLst>
            </p:cNvPr>
            <p:cNvSpPr/>
            <p:nvPr/>
          </p:nvSpPr>
          <p:spPr>
            <a:xfrm rot="860262">
              <a:off x="8215727" y="976172"/>
              <a:ext cx="22946" cy="77802"/>
            </a:xfrm>
            <a:custGeom>
              <a:avLst/>
              <a:gdLst/>
              <a:ahLst/>
              <a:cxnLst/>
              <a:rect l="l" t="t" r="r" b="b"/>
              <a:pathLst>
                <a:path w="732" h="2482" extrusionOk="0">
                  <a:moveTo>
                    <a:pt x="536" y="1"/>
                  </a:moveTo>
                  <a:lnTo>
                    <a:pt x="0" y="2438"/>
                  </a:lnTo>
                  <a:lnTo>
                    <a:pt x="200" y="2482"/>
                  </a:lnTo>
                  <a:lnTo>
                    <a:pt x="731" y="45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2036" name="Google Shape;2036;p49">
            <a:extLst>
              <a:ext uri="{FF2B5EF4-FFF2-40B4-BE49-F238E27FC236}">
                <a16:creationId xmlns:a16="http://schemas.microsoft.com/office/drawing/2014/main" id="{8844C0DD-7FCC-0B69-0F91-F3EF8E00BFD1}"/>
              </a:ext>
            </a:extLst>
          </p:cNvPr>
          <p:cNvGrpSpPr/>
          <p:nvPr/>
        </p:nvGrpSpPr>
        <p:grpSpPr>
          <a:xfrm rot="-1531919">
            <a:off x="7336601" y="2626155"/>
            <a:ext cx="364909" cy="496355"/>
            <a:chOff x="6048053" y="559915"/>
            <a:chExt cx="230584" cy="313643"/>
          </a:xfrm>
        </p:grpSpPr>
        <p:sp>
          <p:nvSpPr>
            <p:cNvPr id="2037" name="Google Shape;2037;p49">
              <a:extLst>
                <a:ext uri="{FF2B5EF4-FFF2-40B4-BE49-F238E27FC236}">
                  <a16:creationId xmlns:a16="http://schemas.microsoft.com/office/drawing/2014/main" id="{D76105E5-EA27-E93B-D4FA-4F7FAC4BB63B}"/>
                </a:ext>
              </a:extLst>
            </p:cNvPr>
            <p:cNvSpPr/>
            <p:nvPr/>
          </p:nvSpPr>
          <p:spPr>
            <a:xfrm rot="860262">
              <a:off x="6109534" y="707904"/>
              <a:ext cx="115699" cy="150118"/>
            </a:xfrm>
            <a:custGeom>
              <a:avLst/>
              <a:gdLst/>
              <a:ahLst/>
              <a:cxnLst/>
              <a:rect l="l" t="t" r="r" b="b"/>
              <a:pathLst>
                <a:path w="3691" h="4789" extrusionOk="0">
                  <a:moveTo>
                    <a:pt x="2355" y="1"/>
                  </a:moveTo>
                  <a:lnTo>
                    <a:pt x="1" y="829"/>
                  </a:lnTo>
                  <a:lnTo>
                    <a:pt x="1088" y="3925"/>
                  </a:lnTo>
                  <a:cubicBezTo>
                    <a:pt x="1258" y="4455"/>
                    <a:pt x="1751" y="4789"/>
                    <a:pt x="2277" y="4789"/>
                  </a:cubicBezTo>
                  <a:cubicBezTo>
                    <a:pt x="2413" y="4789"/>
                    <a:pt x="2551" y="4766"/>
                    <a:pt x="2687" y="4719"/>
                  </a:cubicBezTo>
                  <a:cubicBezTo>
                    <a:pt x="3349" y="4485"/>
                    <a:pt x="3691" y="3754"/>
                    <a:pt x="3442" y="3101"/>
                  </a:cubicBezTo>
                  <a:lnTo>
                    <a:pt x="235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38" name="Google Shape;2038;p49">
              <a:extLst>
                <a:ext uri="{FF2B5EF4-FFF2-40B4-BE49-F238E27FC236}">
                  <a16:creationId xmlns:a16="http://schemas.microsoft.com/office/drawing/2014/main" id="{22CBD9A3-FCEC-2FC5-D867-4CA45CE240FF}"/>
                </a:ext>
              </a:extLst>
            </p:cNvPr>
            <p:cNvSpPr/>
            <p:nvPr/>
          </p:nvSpPr>
          <p:spPr>
            <a:xfrm rot="860262">
              <a:off x="6099646" y="575415"/>
              <a:ext cx="116013" cy="151998"/>
            </a:xfrm>
            <a:custGeom>
              <a:avLst/>
              <a:gdLst/>
              <a:ahLst/>
              <a:cxnLst/>
              <a:rect l="l" t="t" r="r" b="b"/>
              <a:pathLst>
                <a:path w="3701" h="4849" extrusionOk="0">
                  <a:moveTo>
                    <a:pt x="1403" y="1"/>
                  </a:moveTo>
                  <a:cubicBezTo>
                    <a:pt x="1266" y="1"/>
                    <a:pt x="1127" y="24"/>
                    <a:pt x="990" y="72"/>
                  </a:cubicBezTo>
                  <a:cubicBezTo>
                    <a:pt x="342" y="301"/>
                    <a:pt x="0" y="1012"/>
                    <a:pt x="230" y="1666"/>
                  </a:cubicBezTo>
                  <a:lnTo>
                    <a:pt x="1346" y="4848"/>
                  </a:lnTo>
                  <a:lnTo>
                    <a:pt x="3700" y="4020"/>
                  </a:lnTo>
                  <a:lnTo>
                    <a:pt x="2584" y="837"/>
                  </a:lnTo>
                  <a:cubicBezTo>
                    <a:pt x="2403" y="325"/>
                    <a:pt x="1920" y="1"/>
                    <a:pt x="14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39" name="Google Shape;2039;p49">
              <a:extLst>
                <a:ext uri="{FF2B5EF4-FFF2-40B4-BE49-F238E27FC236}">
                  <a16:creationId xmlns:a16="http://schemas.microsoft.com/office/drawing/2014/main" id="{D8232C28-CE3C-1D2C-525A-4BF05741EE64}"/>
                </a:ext>
              </a:extLst>
            </p:cNvPr>
            <p:cNvSpPr/>
            <p:nvPr/>
          </p:nvSpPr>
          <p:spPr>
            <a:xfrm rot="860262">
              <a:off x="6080293" y="576101"/>
              <a:ext cx="166104" cy="281271"/>
            </a:xfrm>
            <a:custGeom>
              <a:avLst/>
              <a:gdLst/>
              <a:ahLst/>
              <a:cxnLst/>
              <a:rect l="l" t="t" r="r" b="b"/>
              <a:pathLst>
                <a:path w="5299" h="8973" extrusionOk="0">
                  <a:moveTo>
                    <a:pt x="1511" y="194"/>
                  </a:moveTo>
                  <a:cubicBezTo>
                    <a:pt x="1999" y="194"/>
                    <a:pt x="2433" y="501"/>
                    <a:pt x="2593" y="959"/>
                  </a:cubicBezTo>
                  <a:lnTo>
                    <a:pt x="4797" y="7242"/>
                  </a:lnTo>
                  <a:cubicBezTo>
                    <a:pt x="5006" y="7842"/>
                    <a:pt x="4694" y="8495"/>
                    <a:pt x="4095" y="8704"/>
                  </a:cubicBezTo>
                  <a:cubicBezTo>
                    <a:pt x="3969" y="8748"/>
                    <a:pt x="3841" y="8769"/>
                    <a:pt x="3715" y="8769"/>
                  </a:cubicBezTo>
                  <a:cubicBezTo>
                    <a:pt x="3241" y="8769"/>
                    <a:pt x="2798" y="8473"/>
                    <a:pt x="2632" y="8002"/>
                  </a:cubicBezTo>
                  <a:lnTo>
                    <a:pt x="429" y="1719"/>
                  </a:lnTo>
                  <a:cubicBezTo>
                    <a:pt x="327" y="1432"/>
                    <a:pt x="346" y="1115"/>
                    <a:pt x="478" y="842"/>
                  </a:cubicBezTo>
                  <a:cubicBezTo>
                    <a:pt x="668" y="447"/>
                    <a:pt x="1073" y="194"/>
                    <a:pt x="1511" y="194"/>
                  </a:cubicBezTo>
                  <a:close/>
                  <a:moveTo>
                    <a:pt x="1516" y="1"/>
                  </a:moveTo>
                  <a:cubicBezTo>
                    <a:pt x="1368" y="1"/>
                    <a:pt x="1216" y="25"/>
                    <a:pt x="1068" y="77"/>
                  </a:cubicBezTo>
                  <a:cubicBezTo>
                    <a:pt x="371" y="321"/>
                    <a:pt x="0" y="1086"/>
                    <a:pt x="239" y="1788"/>
                  </a:cubicBezTo>
                  <a:lnTo>
                    <a:pt x="2442" y="8066"/>
                  </a:lnTo>
                  <a:cubicBezTo>
                    <a:pt x="2632" y="8607"/>
                    <a:pt x="3144" y="8968"/>
                    <a:pt x="3719" y="8972"/>
                  </a:cubicBezTo>
                  <a:cubicBezTo>
                    <a:pt x="4650" y="8968"/>
                    <a:pt x="5299" y="8051"/>
                    <a:pt x="4992" y="7174"/>
                  </a:cubicBezTo>
                  <a:lnTo>
                    <a:pt x="2788" y="891"/>
                  </a:lnTo>
                  <a:cubicBezTo>
                    <a:pt x="2588" y="341"/>
                    <a:pt x="2070" y="1"/>
                    <a:pt x="15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0" name="Google Shape;2040;p49">
              <a:extLst>
                <a:ext uri="{FF2B5EF4-FFF2-40B4-BE49-F238E27FC236}">
                  <a16:creationId xmlns:a16="http://schemas.microsoft.com/office/drawing/2014/main" id="{C86AD659-EBDC-01CA-1298-409696B7A54B}"/>
                </a:ext>
              </a:extLst>
            </p:cNvPr>
            <p:cNvSpPr/>
            <p:nvPr/>
          </p:nvSpPr>
          <p:spPr>
            <a:xfrm rot="860262">
              <a:off x="6124412" y="702044"/>
              <a:ext cx="75984" cy="31817"/>
            </a:xfrm>
            <a:custGeom>
              <a:avLst/>
              <a:gdLst/>
              <a:ahLst/>
              <a:cxnLst/>
              <a:rect l="l" t="t" r="r" b="b"/>
              <a:pathLst>
                <a:path w="2424" h="1015" extrusionOk="0">
                  <a:moveTo>
                    <a:pt x="2360" y="1"/>
                  </a:moveTo>
                  <a:lnTo>
                    <a:pt x="1" y="825"/>
                  </a:lnTo>
                  <a:lnTo>
                    <a:pt x="69" y="1015"/>
                  </a:lnTo>
                  <a:lnTo>
                    <a:pt x="2423" y="191"/>
                  </a:lnTo>
                  <a:lnTo>
                    <a:pt x="236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</p:spTree>
    <p:extLst>
      <p:ext uri="{BB962C8B-B14F-4D97-AF65-F5344CB8AC3E}">
        <p14:creationId xmlns:p14="http://schemas.microsoft.com/office/powerpoint/2010/main" val="21897238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9" name="Google Shape;2459;p52"/>
          <p:cNvSpPr txBox="1">
            <a:spLocks noGrp="1"/>
          </p:cNvSpPr>
          <p:nvPr>
            <p:ph type="title"/>
          </p:nvPr>
        </p:nvSpPr>
        <p:spPr>
          <a:xfrm>
            <a:off x="1165200" y="2667204"/>
            <a:ext cx="6813600" cy="1246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 dirty="0"/>
              <a:t>QUESTIONS</a:t>
            </a:r>
            <a:r>
              <a:rPr lang="en" sz="6000" dirty="0">
                <a:solidFill>
                  <a:schemeClr val="dk2"/>
                </a:solidFill>
              </a:rPr>
              <a:t>?</a:t>
            </a:r>
            <a:endParaRPr sz="6000" dirty="0">
              <a:solidFill>
                <a:schemeClr val="dk2"/>
              </a:solidFill>
            </a:endParaRPr>
          </a:p>
        </p:txBody>
      </p:sp>
      <p:grpSp>
        <p:nvGrpSpPr>
          <p:cNvPr id="2460" name="Google Shape;2460;p52"/>
          <p:cNvGrpSpPr/>
          <p:nvPr/>
        </p:nvGrpSpPr>
        <p:grpSpPr>
          <a:xfrm>
            <a:off x="3280200" y="462976"/>
            <a:ext cx="2583595" cy="2108772"/>
            <a:chOff x="-357175" y="1142025"/>
            <a:chExt cx="1192025" cy="972950"/>
          </a:xfrm>
        </p:grpSpPr>
        <p:sp>
          <p:nvSpPr>
            <p:cNvPr id="2461" name="Google Shape;2461;p52"/>
            <p:cNvSpPr/>
            <p:nvPr/>
          </p:nvSpPr>
          <p:spPr>
            <a:xfrm>
              <a:off x="-276275" y="1393675"/>
              <a:ext cx="463200" cy="70700"/>
            </a:xfrm>
            <a:custGeom>
              <a:avLst/>
              <a:gdLst/>
              <a:ahLst/>
              <a:cxnLst/>
              <a:rect l="l" t="t" r="r" b="b"/>
              <a:pathLst>
                <a:path w="18528" h="2828" extrusionOk="0">
                  <a:moveTo>
                    <a:pt x="5552" y="0"/>
                  </a:moveTo>
                  <a:cubicBezTo>
                    <a:pt x="4968" y="419"/>
                    <a:pt x="4363" y="809"/>
                    <a:pt x="3739" y="1160"/>
                  </a:cubicBezTo>
                  <a:cubicBezTo>
                    <a:pt x="2545" y="1828"/>
                    <a:pt x="1297" y="2384"/>
                    <a:pt x="1" y="2827"/>
                  </a:cubicBezTo>
                  <a:lnTo>
                    <a:pt x="18528" y="2827"/>
                  </a:lnTo>
                  <a:lnTo>
                    <a:pt x="18528" y="0"/>
                  </a:lnTo>
                  <a:close/>
                </a:path>
              </a:pathLst>
            </a:custGeom>
            <a:solidFill>
              <a:srgbClr val="3854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62" name="Google Shape;2462;p52"/>
            <p:cNvSpPr/>
            <p:nvPr/>
          </p:nvSpPr>
          <p:spPr>
            <a:xfrm>
              <a:off x="-137475" y="1323000"/>
              <a:ext cx="324400" cy="70700"/>
            </a:xfrm>
            <a:custGeom>
              <a:avLst/>
              <a:gdLst/>
              <a:ahLst/>
              <a:cxnLst/>
              <a:rect l="l" t="t" r="r" b="b"/>
              <a:pathLst>
                <a:path w="12976" h="2828" extrusionOk="0">
                  <a:moveTo>
                    <a:pt x="3052" y="0"/>
                  </a:moveTo>
                  <a:cubicBezTo>
                    <a:pt x="2155" y="1063"/>
                    <a:pt x="1126" y="2013"/>
                    <a:pt x="0" y="2827"/>
                  </a:cubicBezTo>
                  <a:lnTo>
                    <a:pt x="12976" y="2827"/>
                  </a:lnTo>
                  <a:lnTo>
                    <a:pt x="12976" y="0"/>
                  </a:lnTo>
                  <a:close/>
                </a:path>
              </a:pathLst>
            </a:custGeom>
            <a:solidFill>
              <a:srgbClr val="3854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63" name="Google Shape;2463;p52"/>
            <p:cNvSpPr/>
            <p:nvPr/>
          </p:nvSpPr>
          <p:spPr>
            <a:xfrm>
              <a:off x="16300" y="1179075"/>
              <a:ext cx="170625" cy="5025"/>
            </a:xfrm>
            <a:custGeom>
              <a:avLst/>
              <a:gdLst/>
              <a:ahLst/>
              <a:cxnLst/>
              <a:rect l="l" t="t" r="r" b="b"/>
              <a:pathLst>
                <a:path w="6825" h="201" extrusionOk="0">
                  <a:moveTo>
                    <a:pt x="1" y="1"/>
                  </a:moveTo>
                  <a:lnTo>
                    <a:pt x="1" y="201"/>
                  </a:lnTo>
                  <a:lnTo>
                    <a:pt x="6825" y="201"/>
                  </a:lnTo>
                  <a:lnTo>
                    <a:pt x="6825" y="1"/>
                  </a:lnTo>
                  <a:close/>
                </a:path>
              </a:pathLst>
            </a:custGeom>
            <a:solidFill>
              <a:srgbClr val="0B35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64" name="Google Shape;2464;p52"/>
            <p:cNvSpPr/>
            <p:nvPr/>
          </p:nvSpPr>
          <p:spPr>
            <a:xfrm>
              <a:off x="-61200" y="1320425"/>
              <a:ext cx="248125" cy="5150"/>
            </a:xfrm>
            <a:custGeom>
              <a:avLst/>
              <a:gdLst/>
              <a:ahLst/>
              <a:cxnLst/>
              <a:rect l="l" t="t" r="r" b="b"/>
              <a:pathLst>
                <a:path w="9925" h="206" extrusionOk="0">
                  <a:moveTo>
                    <a:pt x="1" y="1"/>
                  </a:moveTo>
                  <a:lnTo>
                    <a:pt x="1" y="206"/>
                  </a:lnTo>
                  <a:lnTo>
                    <a:pt x="9925" y="206"/>
                  </a:lnTo>
                  <a:lnTo>
                    <a:pt x="9925" y="1"/>
                  </a:lnTo>
                  <a:close/>
                </a:path>
              </a:pathLst>
            </a:custGeom>
            <a:solidFill>
              <a:srgbClr val="0B35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65" name="Google Shape;2465;p52"/>
            <p:cNvSpPr/>
            <p:nvPr/>
          </p:nvSpPr>
          <p:spPr>
            <a:xfrm>
              <a:off x="-137600" y="1391100"/>
              <a:ext cx="324525" cy="5150"/>
            </a:xfrm>
            <a:custGeom>
              <a:avLst/>
              <a:gdLst/>
              <a:ahLst/>
              <a:cxnLst/>
              <a:rect l="l" t="t" r="r" b="b"/>
              <a:pathLst>
                <a:path w="12981" h="206" extrusionOk="0">
                  <a:moveTo>
                    <a:pt x="1" y="1"/>
                  </a:moveTo>
                  <a:lnTo>
                    <a:pt x="1" y="206"/>
                  </a:lnTo>
                  <a:lnTo>
                    <a:pt x="12981" y="206"/>
                  </a:lnTo>
                  <a:lnTo>
                    <a:pt x="12981" y="1"/>
                  </a:lnTo>
                  <a:close/>
                </a:path>
              </a:pathLst>
            </a:custGeom>
            <a:solidFill>
              <a:srgbClr val="0B35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66" name="Google Shape;2466;p52"/>
            <p:cNvSpPr/>
            <p:nvPr/>
          </p:nvSpPr>
          <p:spPr>
            <a:xfrm>
              <a:off x="64200" y="1527725"/>
              <a:ext cx="362425" cy="348675"/>
            </a:xfrm>
            <a:custGeom>
              <a:avLst/>
              <a:gdLst/>
              <a:ahLst/>
              <a:cxnLst/>
              <a:rect l="l" t="t" r="r" b="b"/>
              <a:pathLst>
                <a:path w="14497" h="13947" extrusionOk="0">
                  <a:moveTo>
                    <a:pt x="8633" y="2510"/>
                  </a:moveTo>
                  <a:lnTo>
                    <a:pt x="8633" y="5396"/>
                  </a:lnTo>
                  <a:lnTo>
                    <a:pt x="11518" y="5396"/>
                  </a:lnTo>
                  <a:lnTo>
                    <a:pt x="11518" y="8696"/>
                  </a:lnTo>
                  <a:lnTo>
                    <a:pt x="8633" y="8696"/>
                  </a:lnTo>
                  <a:lnTo>
                    <a:pt x="8633" y="11581"/>
                  </a:lnTo>
                  <a:lnTo>
                    <a:pt x="5338" y="11581"/>
                  </a:lnTo>
                  <a:lnTo>
                    <a:pt x="5338" y="8696"/>
                  </a:lnTo>
                  <a:lnTo>
                    <a:pt x="2447" y="8696"/>
                  </a:lnTo>
                  <a:lnTo>
                    <a:pt x="2447" y="5396"/>
                  </a:lnTo>
                  <a:lnTo>
                    <a:pt x="5338" y="5396"/>
                  </a:lnTo>
                  <a:lnTo>
                    <a:pt x="5338" y="2510"/>
                  </a:lnTo>
                  <a:close/>
                  <a:moveTo>
                    <a:pt x="6971" y="0"/>
                  </a:moveTo>
                  <a:cubicBezTo>
                    <a:pt x="3125" y="5"/>
                    <a:pt x="5" y="3124"/>
                    <a:pt x="0" y="6975"/>
                  </a:cubicBezTo>
                  <a:cubicBezTo>
                    <a:pt x="0" y="9792"/>
                    <a:pt x="1701" y="12337"/>
                    <a:pt x="4304" y="13414"/>
                  </a:cubicBezTo>
                  <a:cubicBezTo>
                    <a:pt x="5168" y="13772"/>
                    <a:pt x="6074" y="13946"/>
                    <a:pt x="6972" y="13946"/>
                  </a:cubicBezTo>
                  <a:cubicBezTo>
                    <a:pt x="8787" y="13946"/>
                    <a:pt x="10570" y="13236"/>
                    <a:pt x="11903" y="11903"/>
                  </a:cubicBezTo>
                  <a:cubicBezTo>
                    <a:pt x="13897" y="9909"/>
                    <a:pt x="14496" y="6907"/>
                    <a:pt x="13414" y="4304"/>
                  </a:cubicBezTo>
                  <a:cubicBezTo>
                    <a:pt x="12337" y="1696"/>
                    <a:pt x="9793" y="0"/>
                    <a:pt x="697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67" name="Google Shape;2467;p52"/>
            <p:cNvSpPr/>
            <p:nvPr/>
          </p:nvSpPr>
          <p:spPr>
            <a:xfrm>
              <a:off x="125375" y="1590475"/>
              <a:ext cx="226800" cy="226800"/>
            </a:xfrm>
            <a:custGeom>
              <a:avLst/>
              <a:gdLst/>
              <a:ahLst/>
              <a:cxnLst/>
              <a:rect l="l" t="t" r="r" b="b"/>
              <a:pathLst>
                <a:path w="9072" h="9072" extrusionOk="0">
                  <a:moveTo>
                    <a:pt x="5235" y="951"/>
                  </a:moveTo>
                  <a:lnTo>
                    <a:pt x="5235" y="3831"/>
                  </a:lnTo>
                  <a:lnTo>
                    <a:pt x="8121" y="3831"/>
                  </a:lnTo>
                  <a:lnTo>
                    <a:pt x="8121" y="5235"/>
                  </a:lnTo>
                  <a:lnTo>
                    <a:pt x="5235" y="5240"/>
                  </a:lnTo>
                  <a:lnTo>
                    <a:pt x="5235" y="8126"/>
                  </a:lnTo>
                  <a:lnTo>
                    <a:pt x="3836" y="8126"/>
                  </a:lnTo>
                  <a:lnTo>
                    <a:pt x="3836" y="5240"/>
                  </a:lnTo>
                  <a:lnTo>
                    <a:pt x="951" y="5240"/>
                  </a:lnTo>
                  <a:lnTo>
                    <a:pt x="951" y="3836"/>
                  </a:lnTo>
                  <a:lnTo>
                    <a:pt x="3836" y="3836"/>
                  </a:lnTo>
                  <a:lnTo>
                    <a:pt x="3836" y="951"/>
                  </a:lnTo>
                  <a:close/>
                  <a:moveTo>
                    <a:pt x="2891" y="0"/>
                  </a:moveTo>
                  <a:lnTo>
                    <a:pt x="2891" y="2886"/>
                  </a:lnTo>
                  <a:lnTo>
                    <a:pt x="0" y="2886"/>
                  </a:lnTo>
                  <a:lnTo>
                    <a:pt x="0" y="6186"/>
                  </a:lnTo>
                  <a:lnTo>
                    <a:pt x="2891" y="6186"/>
                  </a:lnTo>
                  <a:lnTo>
                    <a:pt x="2891" y="9071"/>
                  </a:lnTo>
                  <a:lnTo>
                    <a:pt x="6186" y="9071"/>
                  </a:lnTo>
                  <a:lnTo>
                    <a:pt x="6186" y="6186"/>
                  </a:lnTo>
                  <a:lnTo>
                    <a:pt x="9071" y="6186"/>
                  </a:lnTo>
                  <a:lnTo>
                    <a:pt x="9071" y="2886"/>
                  </a:lnTo>
                  <a:lnTo>
                    <a:pt x="6186" y="2886"/>
                  </a:lnTo>
                  <a:lnTo>
                    <a:pt x="618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68" name="Google Shape;2468;p52"/>
            <p:cNvSpPr/>
            <p:nvPr/>
          </p:nvSpPr>
          <p:spPr>
            <a:xfrm>
              <a:off x="149125" y="1614225"/>
              <a:ext cx="179275" cy="179275"/>
            </a:xfrm>
            <a:custGeom>
              <a:avLst/>
              <a:gdLst/>
              <a:ahLst/>
              <a:cxnLst/>
              <a:rect l="l" t="t" r="r" b="b"/>
              <a:pathLst>
                <a:path w="7171" h="7171" extrusionOk="0">
                  <a:moveTo>
                    <a:pt x="2886" y="1"/>
                  </a:moveTo>
                  <a:lnTo>
                    <a:pt x="2886" y="2886"/>
                  </a:lnTo>
                  <a:lnTo>
                    <a:pt x="1" y="2886"/>
                  </a:lnTo>
                  <a:lnTo>
                    <a:pt x="1" y="4285"/>
                  </a:lnTo>
                  <a:lnTo>
                    <a:pt x="2886" y="4285"/>
                  </a:lnTo>
                  <a:lnTo>
                    <a:pt x="2886" y="7171"/>
                  </a:lnTo>
                  <a:lnTo>
                    <a:pt x="4285" y="7171"/>
                  </a:lnTo>
                  <a:lnTo>
                    <a:pt x="4285" y="4285"/>
                  </a:lnTo>
                  <a:lnTo>
                    <a:pt x="7171" y="4285"/>
                  </a:lnTo>
                  <a:lnTo>
                    <a:pt x="7171" y="2886"/>
                  </a:lnTo>
                  <a:lnTo>
                    <a:pt x="4285" y="2886"/>
                  </a:lnTo>
                  <a:lnTo>
                    <a:pt x="4285" y="1"/>
                  </a:lnTo>
                  <a:close/>
                </a:path>
              </a:pathLst>
            </a:custGeom>
            <a:solidFill>
              <a:srgbClr val="DD66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69" name="Google Shape;2469;p52"/>
            <p:cNvSpPr/>
            <p:nvPr/>
          </p:nvSpPr>
          <p:spPr>
            <a:xfrm>
              <a:off x="37625" y="1501150"/>
              <a:ext cx="401800" cy="401775"/>
            </a:xfrm>
            <a:custGeom>
              <a:avLst/>
              <a:gdLst/>
              <a:ahLst/>
              <a:cxnLst/>
              <a:rect l="l" t="t" r="r" b="b"/>
              <a:pathLst>
                <a:path w="16072" h="16071" extrusionOk="0">
                  <a:moveTo>
                    <a:pt x="8039" y="1062"/>
                  </a:moveTo>
                  <a:cubicBezTo>
                    <a:pt x="8937" y="1062"/>
                    <a:pt x="9843" y="1236"/>
                    <a:pt x="10705" y="1594"/>
                  </a:cubicBezTo>
                  <a:cubicBezTo>
                    <a:pt x="13312" y="2672"/>
                    <a:pt x="15009" y="5216"/>
                    <a:pt x="15009" y="8038"/>
                  </a:cubicBezTo>
                  <a:cubicBezTo>
                    <a:pt x="15004" y="11884"/>
                    <a:pt x="11884" y="15003"/>
                    <a:pt x="8034" y="15008"/>
                  </a:cubicBezTo>
                  <a:cubicBezTo>
                    <a:pt x="5216" y="15008"/>
                    <a:pt x="2672" y="13307"/>
                    <a:pt x="1595" y="10704"/>
                  </a:cubicBezTo>
                  <a:cubicBezTo>
                    <a:pt x="513" y="8097"/>
                    <a:pt x="1112" y="5099"/>
                    <a:pt x="3106" y="3105"/>
                  </a:cubicBezTo>
                  <a:cubicBezTo>
                    <a:pt x="4439" y="1772"/>
                    <a:pt x="6224" y="1062"/>
                    <a:pt x="8039" y="1062"/>
                  </a:cubicBezTo>
                  <a:close/>
                  <a:moveTo>
                    <a:pt x="8034" y="0"/>
                  </a:moveTo>
                  <a:cubicBezTo>
                    <a:pt x="3608" y="0"/>
                    <a:pt x="1" y="3607"/>
                    <a:pt x="1" y="8038"/>
                  </a:cubicBezTo>
                  <a:cubicBezTo>
                    <a:pt x="1" y="12469"/>
                    <a:pt x="3603" y="16071"/>
                    <a:pt x="8034" y="16071"/>
                  </a:cubicBezTo>
                  <a:cubicBezTo>
                    <a:pt x="12464" y="16071"/>
                    <a:pt x="16071" y="12469"/>
                    <a:pt x="16071" y="8038"/>
                  </a:cubicBezTo>
                  <a:cubicBezTo>
                    <a:pt x="16071" y="3607"/>
                    <a:pt x="12464" y="0"/>
                    <a:pt x="80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70" name="Google Shape;2470;p52"/>
            <p:cNvSpPr/>
            <p:nvPr/>
          </p:nvSpPr>
          <p:spPr>
            <a:xfrm>
              <a:off x="-50950" y="1144475"/>
              <a:ext cx="579450" cy="150875"/>
            </a:xfrm>
            <a:custGeom>
              <a:avLst/>
              <a:gdLst/>
              <a:ahLst/>
              <a:cxnLst/>
              <a:rect l="l" t="t" r="r" b="b"/>
              <a:pathLst>
                <a:path w="23178" h="6035" extrusionOk="0">
                  <a:moveTo>
                    <a:pt x="2203" y="0"/>
                  </a:moveTo>
                  <a:cubicBezTo>
                    <a:pt x="985" y="5"/>
                    <a:pt x="0" y="990"/>
                    <a:pt x="0" y="2208"/>
                  </a:cubicBezTo>
                  <a:lnTo>
                    <a:pt x="0" y="6035"/>
                  </a:lnTo>
                  <a:lnTo>
                    <a:pt x="1482" y="6035"/>
                  </a:lnTo>
                  <a:lnTo>
                    <a:pt x="1482" y="2208"/>
                  </a:lnTo>
                  <a:cubicBezTo>
                    <a:pt x="1482" y="1814"/>
                    <a:pt x="1804" y="1487"/>
                    <a:pt x="2203" y="1487"/>
                  </a:cubicBezTo>
                  <a:lnTo>
                    <a:pt x="20974" y="1487"/>
                  </a:lnTo>
                  <a:cubicBezTo>
                    <a:pt x="21369" y="1487"/>
                    <a:pt x="21691" y="1809"/>
                    <a:pt x="21691" y="2208"/>
                  </a:cubicBezTo>
                  <a:lnTo>
                    <a:pt x="21691" y="6035"/>
                  </a:lnTo>
                  <a:lnTo>
                    <a:pt x="23177" y="6035"/>
                  </a:lnTo>
                  <a:lnTo>
                    <a:pt x="23177" y="2208"/>
                  </a:lnTo>
                  <a:cubicBezTo>
                    <a:pt x="23177" y="990"/>
                    <a:pt x="22188" y="0"/>
                    <a:pt x="2096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71" name="Google Shape;2471;p52"/>
            <p:cNvSpPr/>
            <p:nvPr/>
          </p:nvSpPr>
          <p:spPr>
            <a:xfrm>
              <a:off x="-190125" y="1295325"/>
              <a:ext cx="84225" cy="148950"/>
            </a:xfrm>
            <a:custGeom>
              <a:avLst/>
              <a:gdLst/>
              <a:ahLst/>
              <a:cxnLst/>
              <a:rect l="l" t="t" r="r" b="b"/>
              <a:pathLst>
                <a:path w="3369" h="5958" extrusionOk="0">
                  <a:moveTo>
                    <a:pt x="1" y="1"/>
                  </a:moveTo>
                  <a:lnTo>
                    <a:pt x="1" y="5957"/>
                  </a:lnTo>
                  <a:lnTo>
                    <a:pt x="3369" y="5957"/>
                  </a:lnTo>
                  <a:lnTo>
                    <a:pt x="3369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72" name="Google Shape;2472;p52"/>
            <p:cNvSpPr/>
            <p:nvPr/>
          </p:nvSpPr>
          <p:spPr>
            <a:xfrm>
              <a:off x="583425" y="1295325"/>
              <a:ext cx="84350" cy="148950"/>
            </a:xfrm>
            <a:custGeom>
              <a:avLst/>
              <a:gdLst/>
              <a:ahLst/>
              <a:cxnLst/>
              <a:rect l="l" t="t" r="r" b="b"/>
              <a:pathLst>
                <a:path w="3374" h="5958" extrusionOk="0">
                  <a:moveTo>
                    <a:pt x="1" y="1"/>
                  </a:moveTo>
                  <a:lnTo>
                    <a:pt x="1" y="5957"/>
                  </a:lnTo>
                  <a:lnTo>
                    <a:pt x="3374" y="5957"/>
                  </a:lnTo>
                  <a:lnTo>
                    <a:pt x="337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73" name="Google Shape;2473;p52"/>
            <p:cNvSpPr/>
            <p:nvPr/>
          </p:nvSpPr>
          <p:spPr>
            <a:xfrm>
              <a:off x="-23900" y="1444250"/>
              <a:ext cx="525350" cy="519250"/>
            </a:xfrm>
            <a:custGeom>
              <a:avLst/>
              <a:gdLst/>
              <a:ahLst/>
              <a:cxnLst/>
              <a:rect l="l" t="t" r="r" b="b"/>
              <a:pathLst>
                <a:path w="21014" h="20770" extrusionOk="0">
                  <a:moveTo>
                    <a:pt x="10495" y="2276"/>
                  </a:moveTo>
                  <a:cubicBezTo>
                    <a:pt x="14925" y="2276"/>
                    <a:pt x="18532" y="5883"/>
                    <a:pt x="18532" y="10314"/>
                  </a:cubicBezTo>
                  <a:cubicBezTo>
                    <a:pt x="18532" y="14745"/>
                    <a:pt x="14925" y="18347"/>
                    <a:pt x="10495" y="18347"/>
                  </a:cubicBezTo>
                  <a:cubicBezTo>
                    <a:pt x="6069" y="18347"/>
                    <a:pt x="2462" y="14745"/>
                    <a:pt x="2462" y="10314"/>
                  </a:cubicBezTo>
                  <a:cubicBezTo>
                    <a:pt x="2462" y="5883"/>
                    <a:pt x="6064" y="2276"/>
                    <a:pt x="10495" y="2276"/>
                  </a:cubicBezTo>
                  <a:close/>
                  <a:moveTo>
                    <a:pt x="0" y="0"/>
                  </a:moveTo>
                  <a:lnTo>
                    <a:pt x="0" y="20769"/>
                  </a:lnTo>
                  <a:lnTo>
                    <a:pt x="21013" y="20769"/>
                  </a:lnTo>
                  <a:lnTo>
                    <a:pt x="2101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74" name="Google Shape;2474;p52"/>
            <p:cNvSpPr/>
            <p:nvPr/>
          </p:nvSpPr>
          <p:spPr>
            <a:xfrm>
              <a:off x="-354625" y="1341400"/>
              <a:ext cx="40850" cy="721175"/>
            </a:xfrm>
            <a:custGeom>
              <a:avLst/>
              <a:gdLst/>
              <a:ahLst/>
              <a:cxnLst/>
              <a:rect l="l" t="t" r="r" b="b"/>
              <a:pathLst>
                <a:path w="1634" h="28847" extrusionOk="0">
                  <a:moveTo>
                    <a:pt x="1633" y="0"/>
                  </a:moveTo>
                  <a:cubicBezTo>
                    <a:pt x="668" y="268"/>
                    <a:pt x="0" y="1151"/>
                    <a:pt x="0" y="2150"/>
                  </a:cubicBezTo>
                  <a:lnTo>
                    <a:pt x="0" y="26697"/>
                  </a:lnTo>
                  <a:cubicBezTo>
                    <a:pt x="0" y="27696"/>
                    <a:pt x="668" y="28578"/>
                    <a:pt x="1633" y="28846"/>
                  </a:cubicBezTo>
                  <a:lnTo>
                    <a:pt x="1633" y="0"/>
                  </a:lnTo>
                  <a:close/>
                </a:path>
              </a:pathLst>
            </a:custGeom>
            <a:solidFill>
              <a:srgbClr val="FF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75" name="Google Shape;2475;p52"/>
            <p:cNvSpPr/>
            <p:nvPr/>
          </p:nvSpPr>
          <p:spPr>
            <a:xfrm>
              <a:off x="790950" y="1341400"/>
              <a:ext cx="41325" cy="721300"/>
            </a:xfrm>
            <a:custGeom>
              <a:avLst/>
              <a:gdLst/>
              <a:ahLst/>
              <a:cxnLst/>
              <a:rect l="l" t="t" r="r" b="b"/>
              <a:pathLst>
                <a:path w="1653" h="28852" extrusionOk="0">
                  <a:moveTo>
                    <a:pt x="0" y="0"/>
                  </a:moveTo>
                  <a:lnTo>
                    <a:pt x="0" y="28851"/>
                  </a:lnTo>
                  <a:cubicBezTo>
                    <a:pt x="975" y="28588"/>
                    <a:pt x="1648" y="27706"/>
                    <a:pt x="1653" y="26697"/>
                  </a:cubicBezTo>
                  <a:lnTo>
                    <a:pt x="1653" y="2150"/>
                  </a:lnTo>
                  <a:cubicBezTo>
                    <a:pt x="1653" y="1151"/>
                    <a:pt x="985" y="268"/>
                    <a:pt x="2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76" name="Google Shape;2476;p52"/>
            <p:cNvSpPr/>
            <p:nvPr/>
          </p:nvSpPr>
          <p:spPr>
            <a:xfrm>
              <a:off x="625600" y="1295325"/>
              <a:ext cx="165375" cy="817075"/>
            </a:xfrm>
            <a:custGeom>
              <a:avLst/>
              <a:gdLst/>
              <a:ahLst/>
              <a:cxnLst/>
              <a:rect l="l" t="t" r="r" b="b"/>
              <a:pathLst>
                <a:path w="6615" h="32683" extrusionOk="0">
                  <a:moveTo>
                    <a:pt x="1687" y="1"/>
                  </a:moveTo>
                  <a:lnTo>
                    <a:pt x="1687" y="5957"/>
                  </a:lnTo>
                  <a:lnTo>
                    <a:pt x="0" y="5957"/>
                  </a:lnTo>
                  <a:lnTo>
                    <a:pt x="0" y="32683"/>
                  </a:lnTo>
                  <a:lnTo>
                    <a:pt x="5050" y="32683"/>
                  </a:lnTo>
                  <a:cubicBezTo>
                    <a:pt x="5913" y="32683"/>
                    <a:pt x="6614" y="31981"/>
                    <a:pt x="6614" y="31118"/>
                  </a:cubicBezTo>
                  <a:lnTo>
                    <a:pt x="6614" y="30694"/>
                  </a:lnTo>
                  <a:lnTo>
                    <a:pt x="6614" y="1561"/>
                  </a:lnTo>
                  <a:cubicBezTo>
                    <a:pt x="6614" y="698"/>
                    <a:pt x="5913" y="1"/>
                    <a:pt x="505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77" name="Google Shape;2477;p52"/>
            <p:cNvSpPr/>
            <p:nvPr/>
          </p:nvSpPr>
          <p:spPr>
            <a:xfrm>
              <a:off x="-148450" y="1295325"/>
              <a:ext cx="774075" cy="817075"/>
            </a:xfrm>
            <a:custGeom>
              <a:avLst/>
              <a:gdLst/>
              <a:ahLst/>
              <a:cxnLst/>
              <a:rect l="l" t="t" r="r" b="b"/>
              <a:pathLst>
                <a:path w="30963" h="32683" extrusionOk="0">
                  <a:moveTo>
                    <a:pt x="25995" y="5957"/>
                  </a:moveTo>
                  <a:lnTo>
                    <a:pt x="25995" y="26726"/>
                  </a:lnTo>
                  <a:lnTo>
                    <a:pt x="4982" y="26726"/>
                  </a:lnTo>
                  <a:lnTo>
                    <a:pt x="4982" y="5957"/>
                  </a:lnTo>
                  <a:close/>
                  <a:moveTo>
                    <a:pt x="1707" y="1"/>
                  </a:moveTo>
                  <a:lnTo>
                    <a:pt x="1707" y="5957"/>
                  </a:lnTo>
                  <a:lnTo>
                    <a:pt x="1" y="5957"/>
                  </a:lnTo>
                  <a:lnTo>
                    <a:pt x="1" y="32683"/>
                  </a:lnTo>
                  <a:lnTo>
                    <a:pt x="30962" y="32683"/>
                  </a:lnTo>
                  <a:lnTo>
                    <a:pt x="30962" y="5957"/>
                  </a:lnTo>
                  <a:lnTo>
                    <a:pt x="29276" y="5957"/>
                  </a:lnTo>
                  <a:lnTo>
                    <a:pt x="2927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78" name="Google Shape;2478;p52"/>
            <p:cNvSpPr/>
            <p:nvPr/>
          </p:nvSpPr>
          <p:spPr>
            <a:xfrm>
              <a:off x="-313800" y="1295325"/>
              <a:ext cx="165375" cy="817075"/>
            </a:xfrm>
            <a:custGeom>
              <a:avLst/>
              <a:gdLst/>
              <a:ahLst/>
              <a:cxnLst/>
              <a:rect l="l" t="t" r="r" b="b"/>
              <a:pathLst>
                <a:path w="6615" h="32683" extrusionOk="0">
                  <a:moveTo>
                    <a:pt x="1565" y="1"/>
                  </a:moveTo>
                  <a:cubicBezTo>
                    <a:pt x="697" y="1"/>
                    <a:pt x="0" y="698"/>
                    <a:pt x="0" y="1561"/>
                  </a:cubicBezTo>
                  <a:lnTo>
                    <a:pt x="0" y="30689"/>
                  </a:lnTo>
                  <a:lnTo>
                    <a:pt x="0" y="31118"/>
                  </a:lnTo>
                  <a:cubicBezTo>
                    <a:pt x="0" y="31981"/>
                    <a:pt x="697" y="32683"/>
                    <a:pt x="1565" y="32683"/>
                  </a:cubicBezTo>
                  <a:lnTo>
                    <a:pt x="6615" y="32683"/>
                  </a:lnTo>
                  <a:lnTo>
                    <a:pt x="6615" y="5957"/>
                  </a:lnTo>
                  <a:lnTo>
                    <a:pt x="4948" y="5957"/>
                  </a:lnTo>
                  <a:lnTo>
                    <a:pt x="4948" y="1"/>
                  </a:lnTo>
                  <a:close/>
                </a:path>
              </a:pathLst>
            </a:custGeom>
            <a:solidFill>
              <a:srgbClr val="FFEE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79" name="Google Shape;2479;p52"/>
            <p:cNvSpPr/>
            <p:nvPr/>
          </p:nvSpPr>
          <p:spPr>
            <a:xfrm>
              <a:off x="-316350" y="1292900"/>
              <a:ext cx="1109750" cy="822075"/>
            </a:xfrm>
            <a:custGeom>
              <a:avLst/>
              <a:gdLst/>
              <a:ahLst/>
              <a:cxnLst/>
              <a:rect l="l" t="t" r="r" b="b"/>
              <a:pathLst>
                <a:path w="44390" h="32883" extrusionOk="0">
                  <a:moveTo>
                    <a:pt x="1667" y="0"/>
                  </a:moveTo>
                  <a:cubicBezTo>
                    <a:pt x="746" y="0"/>
                    <a:pt x="0" y="741"/>
                    <a:pt x="0" y="1658"/>
                  </a:cubicBezTo>
                  <a:lnTo>
                    <a:pt x="0" y="31215"/>
                  </a:lnTo>
                  <a:cubicBezTo>
                    <a:pt x="0" y="32136"/>
                    <a:pt x="746" y="32882"/>
                    <a:pt x="1667" y="32882"/>
                  </a:cubicBezTo>
                  <a:lnTo>
                    <a:pt x="42728" y="32882"/>
                  </a:lnTo>
                  <a:cubicBezTo>
                    <a:pt x="43644" y="32882"/>
                    <a:pt x="44390" y="32136"/>
                    <a:pt x="44390" y="31220"/>
                  </a:cubicBezTo>
                  <a:lnTo>
                    <a:pt x="44390" y="1662"/>
                  </a:lnTo>
                  <a:cubicBezTo>
                    <a:pt x="44390" y="741"/>
                    <a:pt x="43644" y="0"/>
                    <a:pt x="42728" y="0"/>
                  </a:cubicBezTo>
                  <a:lnTo>
                    <a:pt x="39365" y="0"/>
                  </a:lnTo>
                  <a:lnTo>
                    <a:pt x="39365" y="195"/>
                  </a:lnTo>
                  <a:lnTo>
                    <a:pt x="42728" y="195"/>
                  </a:lnTo>
                  <a:cubicBezTo>
                    <a:pt x="43532" y="195"/>
                    <a:pt x="44190" y="853"/>
                    <a:pt x="44190" y="1658"/>
                  </a:cubicBezTo>
                  <a:lnTo>
                    <a:pt x="44190" y="31220"/>
                  </a:lnTo>
                  <a:cubicBezTo>
                    <a:pt x="44190" y="32029"/>
                    <a:pt x="43532" y="32682"/>
                    <a:pt x="42728" y="32682"/>
                  </a:cubicBezTo>
                  <a:lnTo>
                    <a:pt x="1667" y="32682"/>
                  </a:lnTo>
                  <a:cubicBezTo>
                    <a:pt x="858" y="32682"/>
                    <a:pt x="205" y="32029"/>
                    <a:pt x="205" y="31220"/>
                  </a:cubicBezTo>
                  <a:lnTo>
                    <a:pt x="205" y="1662"/>
                  </a:lnTo>
                  <a:cubicBezTo>
                    <a:pt x="205" y="858"/>
                    <a:pt x="858" y="200"/>
                    <a:pt x="1667" y="200"/>
                  </a:cubicBezTo>
                  <a:lnTo>
                    <a:pt x="5050" y="200"/>
                  </a:lnTo>
                  <a:lnTo>
                    <a:pt x="505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80" name="Google Shape;2480;p52"/>
            <p:cNvSpPr/>
            <p:nvPr/>
          </p:nvSpPr>
          <p:spPr>
            <a:xfrm>
              <a:off x="528475" y="1292775"/>
              <a:ext cx="54975" cy="5150"/>
            </a:xfrm>
            <a:custGeom>
              <a:avLst/>
              <a:gdLst/>
              <a:ahLst/>
              <a:cxnLst/>
              <a:rect l="l" t="t" r="r" b="b"/>
              <a:pathLst>
                <a:path w="2199" h="206" extrusionOk="0">
                  <a:moveTo>
                    <a:pt x="0" y="0"/>
                  </a:moveTo>
                  <a:lnTo>
                    <a:pt x="0" y="205"/>
                  </a:lnTo>
                  <a:lnTo>
                    <a:pt x="2199" y="205"/>
                  </a:lnTo>
                  <a:lnTo>
                    <a:pt x="21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81" name="Google Shape;2481;p52"/>
            <p:cNvSpPr/>
            <p:nvPr/>
          </p:nvSpPr>
          <p:spPr>
            <a:xfrm>
              <a:off x="-13800" y="1292775"/>
              <a:ext cx="505125" cy="5150"/>
            </a:xfrm>
            <a:custGeom>
              <a:avLst/>
              <a:gdLst/>
              <a:ahLst/>
              <a:cxnLst/>
              <a:rect l="l" t="t" r="r" b="b"/>
              <a:pathLst>
                <a:path w="20205" h="206" extrusionOk="0">
                  <a:moveTo>
                    <a:pt x="1" y="0"/>
                  </a:moveTo>
                  <a:lnTo>
                    <a:pt x="1" y="205"/>
                  </a:lnTo>
                  <a:lnTo>
                    <a:pt x="20205" y="205"/>
                  </a:lnTo>
                  <a:lnTo>
                    <a:pt x="2020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82" name="Google Shape;2482;p52"/>
            <p:cNvSpPr/>
            <p:nvPr/>
          </p:nvSpPr>
          <p:spPr>
            <a:xfrm>
              <a:off x="-105925" y="1292775"/>
              <a:ext cx="55000" cy="5150"/>
            </a:xfrm>
            <a:custGeom>
              <a:avLst/>
              <a:gdLst/>
              <a:ahLst/>
              <a:cxnLst/>
              <a:rect l="l" t="t" r="r" b="b"/>
              <a:pathLst>
                <a:path w="2200" h="206" extrusionOk="0">
                  <a:moveTo>
                    <a:pt x="1" y="0"/>
                  </a:moveTo>
                  <a:lnTo>
                    <a:pt x="1" y="205"/>
                  </a:lnTo>
                  <a:lnTo>
                    <a:pt x="2199" y="205"/>
                  </a:lnTo>
                  <a:lnTo>
                    <a:pt x="21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83" name="Google Shape;2483;p52"/>
            <p:cNvSpPr/>
            <p:nvPr/>
          </p:nvSpPr>
          <p:spPr>
            <a:xfrm>
              <a:off x="-151125" y="1444250"/>
              <a:ext cx="5150" cy="668150"/>
            </a:xfrm>
            <a:custGeom>
              <a:avLst/>
              <a:gdLst/>
              <a:ahLst/>
              <a:cxnLst/>
              <a:rect l="l" t="t" r="r" b="b"/>
              <a:pathLst>
                <a:path w="206" h="26726" extrusionOk="0">
                  <a:moveTo>
                    <a:pt x="1" y="0"/>
                  </a:moveTo>
                  <a:lnTo>
                    <a:pt x="1" y="26726"/>
                  </a:lnTo>
                  <a:lnTo>
                    <a:pt x="205" y="26726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84" name="Google Shape;2484;p52"/>
            <p:cNvSpPr/>
            <p:nvPr/>
          </p:nvSpPr>
          <p:spPr>
            <a:xfrm>
              <a:off x="623025" y="1444250"/>
              <a:ext cx="5150" cy="668150"/>
            </a:xfrm>
            <a:custGeom>
              <a:avLst/>
              <a:gdLst/>
              <a:ahLst/>
              <a:cxnLst/>
              <a:rect l="l" t="t" r="r" b="b"/>
              <a:pathLst>
                <a:path w="206" h="26726" extrusionOk="0">
                  <a:moveTo>
                    <a:pt x="1" y="0"/>
                  </a:moveTo>
                  <a:lnTo>
                    <a:pt x="1" y="26726"/>
                  </a:lnTo>
                  <a:lnTo>
                    <a:pt x="205" y="26726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85" name="Google Shape;2485;p52"/>
            <p:cNvSpPr/>
            <p:nvPr/>
          </p:nvSpPr>
          <p:spPr>
            <a:xfrm>
              <a:off x="-357175" y="1338950"/>
              <a:ext cx="44000" cy="726175"/>
            </a:xfrm>
            <a:custGeom>
              <a:avLst/>
              <a:gdLst/>
              <a:ahLst/>
              <a:cxnLst/>
              <a:rect l="l" t="t" r="r" b="b"/>
              <a:pathLst>
                <a:path w="1760" h="29047" extrusionOk="0">
                  <a:moveTo>
                    <a:pt x="1706" y="1"/>
                  </a:moveTo>
                  <a:cubicBezTo>
                    <a:pt x="697" y="283"/>
                    <a:pt x="0" y="1200"/>
                    <a:pt x="0" y="2248"/>
                  </a:cubicBezTo>
                  <a:lnTo>
                    <a:pt x="0" y="26795"/>
                  </a:lnTo>
                  <a:cubicBezTo>
                    <a:pt x="0" y="27843"/>
                    <a:pt x="707" y="28764"/>
                    <a:pt x="1721" y="29047"/>
                  </a:cubicBezTo>
                  <a:lnTo>
                    <a:pt x="1755" y="28949"/>
                  </a:lnTo>
                  <a:lnTo>
                    <a:pt x="1760" y="28847"/>
                  </a:lnTo>
                  <a:cubicBezTo>
                    <a:pt x="843" y="28588"/>
                    <a:pt x="205" y="27750"/>
                    <a:pt x="205" y="26795"/>
                  </a:cubicBezTo>
                  <a:lnTo>
                    <a:pt x="205" y="2248"/>
                  </a:lnTo>
                  <a:cubicBezTo>
                    <a:pt x="205" y="1292"/>
                    <a:pt x="843" y="454"/>
                    <a:pt x="1760" y="196"/>
                  </a:cubicBezTo>
                  <a:lnTo>
                    <a:pt x="170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86" name="Google Shape;2486;p52"/>
            <p:cNvSpPr/>
            <p:nvPr/>
          </p:nvSpPr>
          <p:spPr>
            <a:xfrm>
              <a:off x="790350" y="1338950"/>
              <a:ext cx="44500" cy="726175"/>
            </a:xfrm>
            <a:custGeom>
              <a:avLst/>
              <a:gdLst/>
              <a:ahLst/>
              <a:cxnLst/>
              <a:rect l="l" t="t" r="r" b="b"/>
              <a:pathLst>
                <a:path w="1780" h="29047" extrusionOk="0">
                  <a:moveTo>
                    <a:pt x="73" y="1"/>
                  </a:moveTo>
                  <a:lnTo>
                    <a:pt x="20" y="196"/>
                  </a:lnTo>
                  <a:cubicBezTo>
                    <a:pt x="936" y="454"/>
                    <a:pt x="1574" y="1292"/>
                    <a:pt x="1574" y="2248"/>
                  </a:cubicBezTo>
                  <a:lnTo>
                    <a:pt x="1574" y="26795"/>
                  </a:lnTo>
                  <a:cubicBezTo>
                    <a:pt x="1574" y="27755"/>
                    <a:pt x="926" y="28598"/>
                    <a:pt x="0" y="28852"/>
                  </a:cubicBezTo>
                  <a:lnTo>
                    <a:pt x="54" y="29047"/>
                  </a:lnTo>
                  <a:cubicBezTo>
                    <a:pt x="1068" y="28769"/>
                    <a:pt x="1779" y="27847"/>
                    <a:pt x="1779" y="26795"/>
                  </a:cubicBezTo>
                  <a:lnTo>
                    <a:pt x="1779" y="2248"/>
                  </a:lnTo>
                  <a:cubicBezTo>
                    <a:pt x="1774" y="1200"/>
                    <a:pt x="1082" y="283"/>
                    <a:pt x="7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87" name="Google Shape;2487;p52"/>
            <p:cNvSpPr/>
            <p:nvPr/>
          </p:nvSpPr>
          <p:spPr>
            <a:xfrm>
              <a:off x="-26350" y="1441675"/>
              <a:ext cx="530475" cy="524500"/>
            </a:xfrm>
            <a:custGeom>
              <a:avLst/>
              <a:gdLst/>
              <a:ahLst/>
              <a:cxnLst/>
              <a:rect l="l" t="t" r="r" b="b"/>
              <a:pathLst>
                <a:path w="21219" h="20980" extrusionOk="0">
                  <a:moveTo>
                    <a:pt x="21009" y="205"/>
                  </a:moveTo>
                  <a:lnTo>
                    <a:pt x="21009" y="20775"/>
                  </a:lnTo>
                  <a:lnTo>
                    <a:pt x="201" y="20775"/>
                  </a:lnTo>
                  <a:lnTo>
                    <a:pt x="201" y="205"/>
                  </a:lnTo>
                  <a:close/>
                  <a:moveTo>
                    <a:pt x="1" y="1"/>
                  </a:moveTo>
                  <a:lnTo>
                    <a:pt x="1" y="20980"/>
                  </a:lnTo>
                  <a:lnTo>
                    <a:pt x="21214" y="20980"/>
                  </a:lnTo>
                  <a:lnTo>
                    <a:pt x="2121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88" name="Google Shape;2488;p52"/>
            <p:cNvSpPr/>
            <p:nvPr/>
          </p:nvSpPr>
          <p:spPr>
            <a:xfrm>
              <a:off x="122800" y="1587900"/>
              <a:ext cx="231925" cy="231925"/>
            </a:xfrm>
            <a:custGeom>
              <a:avLst/>
              <a:gdLst/>
              <a:ahLst/>
              <a:cxnLst/>
              <a:rect l="l" t="t" r="r" b="b"/>
              <a:pathLst>
                <a:path w="9277" h="9277" extrusionOk="0">
                  <a:moveTo>
                    <a:pt x="6186" y="206"/>
                  </a:moveTo>
                  <a:lnTo>
                    <a:pt x="6186" y="3091"/>
                  </a:lnTo>
                  <a:lnTo>
                    <a:pt x="9072" y="3091"/>
                  </a:lnTo>
                  <a:lnTo>
                    <a:pt x="9072" y="6186"/>
                  </a:lnTo>
                  <a:lnTo>
                    <a:pt x="6186" y="6186"/>
                  </a:lnTo>
                  <a:lnTo>
                    <a:pt x="6186" y="9072"/>
                  </a:lnTo>
                  <a:lnTo>
                    <a:pt x="3091" y="9072"/>
                  </a:lnTo>
                  <a:lnTo>
                    <a:pt x="3091" y="6186"/>
                  </a:lnTo>
                  <a:lnTo>
                    <a:pt x="206" y="6186"/>
                  </a:lnTo>
                  <a:lnTo>
                    <a:pt x="206" y="3091"/>
                  </a:lnTo>
                  <a:lnTo>
                    <a:pt x="3091" y="3091"/>
                  </a:lnTo>
                  <a:lnTo>
                    <a:pt x="3091" y="206"/>
                  </a:lnTo>
                  <a:close/>
                  <a:moveTo>
                    <a:pt x="2886" y="1"/>
                  </a:moveTo>
                  <a:lnTo>
                    <a:pt x="2886" y="2886"/>
                  </a:lnTo>
                  <a:lnTo>
                    <a:pt x="1" y="2886"/>
                  </a:lnTo>
                  <a:lnTo>
                    <a:pt x="1" y="6391"/>
                  </a:lnTo>
                  <a:lnTo>
                    <a:pt x="2886" y="6391"/>
                  </a:lnTo>
                  <a:lnTo>
                    <a:pt x="2886" y="9277"/>
                  </a:lnTo>
                  <a:lnTo>
                    <a:pt x="6391" y="9277"/>
                  </a:lnTo>
                  <a:lnTo>
                    <a:pt x="6391" y="6391"/>
                  </a:lnTo>
                  <a:lnTo>
                    <a:pt x="9277" y="6391"/>
                  </a:lnTo>
                  <a:lnTo>
                    <a:pt x="9277" y="2886"/>
                  </a:lnTo>
                  <a:lnTo>
                    <a:pt x="6391" y="2886"/>
                  </a:lnTo>
                  <a:lnTo>
                    <a:pt x="639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89" name="Google Shape;2489;p52"/>
            <p:cNvSpPr/>
            <p:nvPr/>
          </p:nvSpPr>
          <p:spPr>
            <a:xfrm>
              <a:off x="146575" y="1611675"/>
              <a:ext cx="184400" cy="184400"/>
            </a:xfrm>
            <a:custGeom>
              <a:avLst/>
              <a:gdLst/>
              <a:ahLst/>
              <a:cxnLst/>
              <a:rect l="l" t="t" r="r" b="b"/>
              <a:pathLst>
                <a:path w="7376" h="7376" extrusionOk="0">
                  <a:moveTo>
                    <a:pt x="4285" y="205"/>
                  </a:moveTo>
                  <a:lnTo>
                    <a:pt x="4285" y="3091"/>
                  </a:lnTo>
                  <a:lnTo>
                    <a:pt x="7170" y="3091"/>
                  </a:lnTo>
                  <a:lnTo>
                    <a:pt x="7170" y="4285"/>
                  </a:lnTo>
                  <a:lnTo>
                    <a:pt x="4285" y="4285"/>
                  </a:lnTo>
                  <a:lnTo>
                    <a:pt x="4285" y="7170"/>
                  </a:lnTo>
                  <a:lnTo>
                    <a:pt x="3091" y="7170"/>
                  </a:lnTo>
                  <a:lnTo>
                    <a:pt x="3091" y="4285"/>
                  </a:lnTo>
                  <a:lnTo>
                    <a:pt x="205" y="4285"/>
                  </a:lnTo>
                  <a:lnTo>
                    <a:pt x="205" y="3091"/>
                  </a:lnTo>
                  <a:lnTo>
                    <a:pt x="3091" y="3091"/>
                  </a:lnTo>
                  <a:lnTo>
                    <a:pt x="3091" y="205"/>
                  </a:lnTo>
                  <a:close/>
                  <a:moveTo>
                    <a:pt x="2886" y="0"/>
                  </a:moveTo>
                  <a:lnTo>
                    <a:pt x="2886" y="2886"/>
                  </a:lnTo>
                  <a:lnTo>
                    <a:pt x="0" y="2886"/>
                  </a:lnTo>
                  <a:lnTo>
                    <a:pt x="0" y="4490"/>
                  </a:lnTo>
                  <a:lnTo>
                    <a:pt x="2886" y="4490"/>
                  </a:lnTo>
                  <a:lnTo>
                    <a:pt x="2886" y="7375"/>
                  </a:lnTo>
                  <a:lnTo>
                    <a:pt x="4490" y="7375"/>
                  </a:lnTo>
                  <a:lnTo>
                    <a:pt x="4490" y="4490"/>
                  </a:lnTo>
                  <a:lnTo>
                    <a:pt x="7375" y="4490"/>
                  </a:lnTo>
                  <a:lnTo>
                    <a:pt x="7375" y="2886"/>
                  </a:lnTo>
                  <a:lnTo>
                    <a:pt x="4490" y="2886"/>
                  </a:lnTo>
                  <a:lnTo>
                    <a:pt x="449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90" name="Google Shape;2490;p52"/>
            <p:cNvSpPr/>
            <p:nvPr/>
          </p:nvSpPr>
          <p:spPr>
            <a:xfrm>
              <a:off x="35075" y="1498600"/>
              <a:ext cx="406900" cy="406900"/>
            </a:xfrm>
            <a:custGeom>
              <a:avLst/>
              <a:gdLst/>
              <a:ahLst/>
              <a:cxnLst/>
              <a:rect l="l" t="t" r="r" b="b"/>
              <a:pathLst>
                <a:path w="16276" h="16276" extrusionOk="0">
                  <a:moveTo>
                    <a:pt x="8136" y="205"/>
                  </a:moveTo>
                  <a:cubicBezTo>
                    <a:pt x="12513" y="205"/>
                    <a:pt x="16071" y="3768"/>
                    <a:pt x="16071" y="8140"/>
                  </a:cubicBezTo>
                  <a:cubicBezTo>
                    <a:pt x="16071" y="12512"/>
                    <a:pt x="12508" y="16071"/>
                    <a:pt x="8136" y="16071"/>
                  </a:cubicBezTo>
                  <a:cubicBezTo>
                    <a:pt x="3763" y="16071"/>
                    <a:pt x="205" y="12512"/>
                    <a:pt x="205" y="8140"/>
                  </a:cubicBezTo>
                  <a:cubicBezTo>
                    <a:pt x="205" y="3763"/>
                    <a:pt x="3763" y="205"/>
                    <a:pt x="8136" y="205"/>
                  </a:cubicBezTo>
                  <a:close/>
                  <a:moveTo>
                    <a:pt x="8136" y="0"/>
                  </a:moveTo>
                  <a:cubicBezTo>
                    <a:pt x="3651" y="0"/>
                    <a:pt x="0" y="3656"/>
                    <a:pt x="0" y="8140"/>
                  </a:cubicBezTo>
                  <a:cubicBezTo>
                    <a:pt x="0" y="12624"/>
                    <a:pt x="3651" y="16275"/>
                    <a:pt x="8136" y="16275"/>
                  </a:cubicBezTo>
                  <a:cubicBezTo>
                    <a:pt x="12625" y="16275"/>
                    <a:pt x="16276" y="12624"/>
                    <a:pt x="16276" y="8140"/>
                  </a:cubicBezTo>
                  <a:cubicBezTo>
                    <a:pt x="16276" y="3651"/>
                    <a:pt x="12625" y="0"/>
                    <a:pt x="81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91" name="Google Shape;2491;p52"/>
            <p:cNvSpPr/>
            <p:nvPr/>
          </p:nvSpPr>
          <p:spPr>
            <a:xfrm>
              <a:off x="47750" y="1525175"/>
              <a:ext cx="367650" cy="353750"/>
            </a:xfrm>
            <a:custGeom>
              <a:avLst/>
              <a:gdLst/>
              <a:ahLst/>
              <a:cxnLst/>
              <a:rect l="l" t="t" r="r" b="b"/>
              <a:pathLst>
                <a:path w="14706" h="14150" extrusionOk="0">
                  <a:moveTo>
                    <a:pt x="7629" y="204"/>
                  </a:moveTo>
                  <a:cubicBezTo>
                    <a:pt x="11426" y="209"/>
                    <a:pt x="14501" y="3280"/>
                    <a:pt x="14501" y="7077"/>
                  </a:cubicBezTo>
                  <a:cubicBezTo>
                    <a:pt x="14501" y="9855"/>
                    <a:pt x="12829" y="12361"/>
                    <a:pt x="10261" y="13423"/>
                  </a:cubicBezTo>
                  <a:cubicBezTo>
                    <a:pt x="9410" y="13775"/>
                    <a:pt x="8517" y="13947"/>
                    <a:pt x="7631" y="13947"/>
                  </a:cubicBezTo>
                  <a:cubicBezTo>
                    <a:pt x="5844" y="13947"/>
                    <a:pt x="4087" y="13249"/>
                    <a:pt x="2774" y="11932"/>
                  </a:cubicBezTo>
                  <a:cubicBezTo>
                    <a:pt x="809" y="9968"/>
                    <a:pt x="220" y="7014"/>
                    <a:pt x="1282" y="4445"/>
                  </a:cubicBezTo>
                  <a:cubicBezTo>
                    <a:pt x="2345" y="1881"/>
                    <a:pt x="4850" y="204"/>
                    <a:pt x="7629" y="204"/>
                  </a:cubicBezTo>
                  <a:close/>
                  <a:moveTo>
                    <a:pt x="7631" y="1"/>
                  </a:moveTo>
                  <a:cubicBezTo>
                    <a:pt x="5792" y="1"/>
                    <a:pt x="3983" y="719"/>
                    <a:pt x="2628" y="2071"/>
                  </a:cubicBezTo>
                  <a:cubicBezTo>
                    <a:pt x="605" y="4094"/>
                    <a:pt x="0" y="7136"/>
                    <a:pt x="1092" y="9782"/>
                  </a:cubicBezTo>
                  <a:cubicBezTo>
                    <a:pt x="2189" y="12424"/>
                    <a:pt x="4767" y="14150"/>
                    <a:pt x="7629" y="14150"/>
                  </a:cubicBezTo>
                  <a:cubicBezTo>
                    <a:pt x="11538" y="14145"/>
                    <a:pt x="14701" y="10981"/>
                    <a:pt x="14706" y="7077"/>
                  </a:cubicBezTo>
                  <a:cubicBezTo>
                    <a:pt x="14706" y="4216"/>
                    <a:pt x="12985" y="1633"/>
                    <a:pt x="10339" y="541"/>
                  </a:cubicBezTo>
                  <a:cubicBezTo>
                    <a:pt x="9463" y="177"/>
                    <a:pt x="8543" y="1"/>
                    <a:pt x="76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92" name="Google Shape;2492;p52"/>
            <p:cNvSpPr/>
            <p:nvPr/>
          </p:nvSpPr>
          <p:spPr>
            <a:xfrm>
              <a:off x="-192675" y="1292900"/>
              <a:ext cx="89350" cy="153925"/>
            </a:xfrm>
            <a:custGeom>
              <a:avLst/>
              <a:gdLst/>
              <a:ahLst/>
              <a:cxnLst/>
              <a:rect l="l" t="t" r="r" b="b"/>
              <a:pathLst>
                <a:path w="3574" h="6157" extrusionOk="0">
                  <a:moveTo>
                    <a:pt x="3373" y="200"/>
                  </a:moveTo>
                  <a:lnTo>
                    <a:pt x="3373" y="5952"/>
                  </a:lnTo>
                  <a:lnTo>
                    <a:pt x="205" y="5952"/>
                  </a:lnTo>
                  <a:lnTo>
                    <a:pt x="205" y="200"/>
                  </a:lnTo>
                  <a:close/>
                  <a:moveTo>
                    <a:pt x="0" y="0"/>
                  </a:moveTo>
                  <a:lnTo>
                    <a:pt x="0" y="6156"/>
                  </a:lnTo>
                  <a:lnTo>
                    <a:pt x="3573" y="6156"/>
                  </a:lnTo>
                  <a:lnTo>
                    <a:pt x="357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93" name="Google Shape;2493;p52"/>
            <p:cNvSpPr/>
            <p:nvPr/>
          </p:nvSpPr>
          <p:spPr>
            <a:xfrm>
              <a:off x="580875" y="1292900"/>
              <a:ext cx="89350" cy="153925"/>
            </a:xfrm>
            <a:custGeom>
              <a:avLst/>
              <a:gdLst/>
              <a:ahLst/>
              <a:cxnLst/>
              <a:rect l="l" t="t" r="r" b="b"/>
              <a:pathLst>
                <a:path w="3574" h="6157" extrusionOk="0">
                  <a:moveTo>
                    <a:pt x="3373" y="200"/>
                  </a:moveTo>
                  <a:lnTo>
                    <a:pt x="3373" y="5952"/>
                  </a:lnTo>
                  <a:lnTo>
                    <a:pt x="205" y="5952"/>
                  </a:lnTo>
                  <a:lnTo>
                    <a:pt x="205" y="200"/>
                  </a:lnTo>
                  <a:close/>
                  <a:moveTo>
                    <a:pt x="0" y="0"/>
                  </a:moveTo>
                  <a:lnTo>
                    <a:pt x="0" y="6156"/>
                  </a:lnTo>
                  <a:lnTo>
                    <a:pt x="3573" y="6156"/>
                  </a:lnTo>
                  <a:lnTo>
                    <a:pt x="357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94" name="Google Shape;2494;p52"/>
            <p:cNvSpPr/>
            <p:nvPr/>
          </p:nvSpPr>
          <p:spPr>
            <a:xfrm>
              <a:off x="-53525" y="1142025"/>
              <a:ext cx="584700" cy="155900"/>
            </a:xfrm>
            <a:custGeom>
              <a:avLst/>
              <a:gdLst/>
              <a:ahLst/>
              <a:cxnLst/>
              <a:rect l="l" t="t" r="r" b="b"/>
              <a:pathLst>
                <a:path w="23388" h="6236" extrusionOk="0">
                  <a:moveTo>
                    <a:pt x="21077" y="206"/>
                  </a:moveTo>
                  <a:cubicBezTo>
                    <a:pt x="22237" y="206"/>
                    <a:pt x="23178" y="1146"/>
                    <a:pt x="23178" y="2311"/>
                  </a:cubicBezTo>
                  <a:lnTo>
                    <a:pt x="23178" y="6035"/>
                  </a:lnTo>
                  <a:lnTo>
                    <a:pt x="21896" y="6035"/>
                  </a:lnTo>
                  <a:lnTo>
                    <a:pt x="21896" y="2306"/>
                  </a:lnTo>
                  <a:cubicBezTo>
                    <a:pt x="21896" y="1853"/>
                    <a:pt x="21526" y="1483"/>
                    <a:pt x="21072" y="1483"/>
                  </a:cubicBezTo>
                  <a:lnTo>
                    <a:pt x="2306" y="1483"/>
                  </a:lnTo>
                  <a:cubicBezTo>
                    <a:pt x="1848" y="1483"/>
                    <a:pt x="1483" y="1853"/>
                    <a:pt x="1483" y="2311"/>
                  </a:cubicBezTo>
                  <a:lnTo>
                    <a:pt x="1483" y="6035"/>
                  </a:lnTo>
                  <a:lnTo>
                    <a:pt x="206" y="6035"/>
                  </a:lnTo>
                  <a:lnTo>
                    <a:pt x="206" y="2311"/>
                  </a:lnTo>
                  <a:cubicBezTo>
                    <a:pt x="206" y="1146"/>
                    <a:pt x="1146" y="206"/>
                    <a:pt x="2306" y="206"/>
                  </a:cubicBezTo>
                  <a:close/>
                  <a:moveTo>
                    <a:pt x="2306" y="1"/>
                  </a:moveTo>
                  <a:cubicBezTo>
                    <a:pt x="1034" y="6"/>
                    <a:pt x="6" y="1034"/>
                    <a:pt x="1" y="2306"/>
                  </a:cubicBezTo>
                  <a:lnTo>
                    <a:pt x="1" y="6235"/>
                  </a:lnTo>
                  <a:lnTo>
                    <a:pt x="1687" y="6235"/>
                  </a:lnTo>
                  <a:lnTo>
                    <a:pt x="1687" y="2306"/>
                  </a:lnTo>
                  <a:cubicBezTo>
                    <a:pt x="1687" y="1965"/>
                    <a:pt x="1965" y="1687"/>
                    <a:pt x="2306" y="1687"/>
                  </a:cubicBezTo>
                  <a:lnTo>
                    <a:pt x="21077" y="1687"/>
                  </a:lnTo>
                  <a:cubicBezTo>
                    <a:pt x="21418" y="1687"/>
                    <a:pt x="21696" y="1965"/>
                    <a:pt x="21696" y="2306"/>
                  </a:cubicBezTo>
                  <a:lnTo>
                    <a:pt x="21696" y="6235"/>
                  </a:lnTo>
                  <a:lnTo>
                    <a:pt x="23388" y="6235"/>
                  </a:lnTo>
                  <a:lnTo>
                    <a:pt x="23383" y="2311"/>
                  </a:lnTo>
                  <a:cubicBezTo>
                    <a:pt x="23378" y="1034"/>
                    <a:pt x="22349" y="1"/>
                    <a:pt x="210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2495" name="Google Shape;2495;p52"/>
          <p:cNvGrpSpPr/>
          <p:nvPr/>
        </p:nvGrpSpPr>
        <p:grpSpPr>
          <a:xfrm>
            <a:off x="713214" y="2828122"/>
            <a:ext cx="393320" cy="492600"/>
            <a:chOff x="6005818" y="77914"/>
            <a:chExt cx="248544" cy="311280"/>
          </a:xfrm>
        </p:grpSpPr>
        <p:sp>
          <p:nvSpPr>
            <p:cNvPr id="2496" name="Google Shape;2496;p52"/>
            <p:cNvSpPr/>
            <p:nvPr/>
          </p:nvSpPr>
          <p:spPr>
            <a:xfrm rot="860262">
              <a:off x="6029848" y="210021"/>
              <a:ext cx="123160" cy="149083"/>
            </a:xfrm>
            <a:custGeom>
              <a:avLst/>
              <a:gdLst/>
              <a:ahLst/>
              <a:cxnLst/>
              <a:rect l="l" t="t" r="r" b="b"/>
              <a:pathLst>
                <a:path w="3929" h="4756" extrusionOk="0">
                  <a:moveTo>
                    <a:pt x="1662" y="0"/>
                  </a:moveTo>
                  <a:lnTo>
                    <a:pt x="288" y="2983"/>
                  </a:lnTo>
                  <a:cubicBezTo>
                    <a:pt x="0" y="3612"/>
                    <a:pt x="273" y="4353"/>
                    <a:pt x="902" y="4641"/>
                  </a:cubicBezTo>
                  <a:cubicBezTo>
                    <a:pt x="1070" y="4718"/>
                    <a:pt x="1247" y="4755"/>
                    <a:pt x="1422" y="4755"/>
                  </a:cubicBezTo>
                  <a:cubicBezTo>
                    <a:pt x="1893" y="4755"/>
                    <a:pt x="2346" y="4487"/>
                    <a:pt x="2559" y="4031"/>
                  </a:cubicBezTo>
                  <a:lnTo>
                    <a:pt x="3929" y="1048"/>
                  </a:lnTo>
                  <a:lnTo>
                    <a:pt x="166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97" name="Google Shape;2497;p52"/>
            <p:cNvSpPr/>
            <p:nvPr/>
          </p:nvSpPr>
          <p:spPr>
            <a:xfrm rot="860262">
              <a:off x="6109479" y="107313"/>
              <a:ext cx="118897" cy="151622"/>
            </a:xfrm>
            <a:custGeom>
              <a:avLst/>
              <a:gdLst/>
              <a:ahLst/>
              <a:cxnLst/>
              <a:rect l="l" t="t" r="r" b="b"/>
              <a:pathLst>
                <a:path w="3793" h="4837" extrusionOk="0">
                  <a:moveTo>
                    <a:pt x="2541" y="1"/>
                  </a:moveTo>
                  <a:cubicBezTo>
                    <a:pt x="2062" y="1"/>
                    <a:pt x="1618" y="276"/>
                    <a:pt x="1409" y="727"/>
                  </a:cubicBezTo>
                  <a:lnTo>
                    <a:pt x="0" y="3788"/>
                  </a:lnTo>
                  <a:lnTo>
                    <a:pt x="2267" y="4836"/>
                  </a:lnTo>
                  <a:lnTo>
                    <a:pt x="3680" y="1770"/>
                  </a:lnTo>
                  <a:cubicBezTo>
                    <a:pt x="3753" y="1610"/>
                    <a:pt x="3792" y="1429"/>
                    <a:pt x="3792" y="1249"/>
                  </a:cubicBezTo>
                  <a:cubicBezTo>
                    <a:pt x="3792" y="664"/>
                    <a:pt x="3388" y="152"/>
                    <a:pt x="2813" y="30"/>
                  </a:cubicBezTo>
                  <a:cubicBezTo>
                    <a:pt x="2722" y="10"/>
                    <a:pt x="2631" y="1"/>
                    <a:pt x="25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98" name="Google Shape;2498;p52"/>
            <p:cNvSpPr/>
            <p:nvPr/>
          </p:nvSpPr>
          <p:spPr>
            <a:xfrm rot="860262">
              <a:off x="6036787" y="96759"/>
              <a:ext cx="186605" cy="273591"/>
            </a:xfrm>
            <a:custGeom>
              <a:avLst/>
              <a:gdLst/>
              <a:ahLst/>
              <a:cxnLst/>
              <a:rect l="l" t="t" r="r" b="b"/>
              <a:pathLst>
                <a:path w="5953" h="8728" extrusionOk="0">
                  <a:moveTo>
                    <a:pt x="4426" y="183"/>
                  </a:moveTo>
                  <a:cubicBezTo>
                    <a:pt x="5265" y="183"/>
                    <a:pt x="5821" y="1051"/>
                    <a:pt x="5470" y="1811"/>
                  </a:cubicBezTo>
                  <a:lnTo>
                    <a:pt x="2682" y="7855"/>
                  </a:lnTo>
                  <a:cubicBezTo>
                    <a:pt x="2555" y="8133"/>
                    <a:pt x="2326" y="8348"/>
                    <a:pt x="2038" y="8450"/>
                  </a:cubicBezTo>
                  <a:cubicBezTo>
                    <a:pt x="1901" y="8501"/>
                    <a:pt x="1764" y="8525"/>
                    <a:pt x="1632" y="8525"/>
                  </a:cubicBezTo>
                  <a:cubicBezTo>
                    <a:pt x="848" y="8525"/>
                    <a:pt x="233" y="7692"/>
                    <a:pt x="600" y="6895"/>
                  </a:cubicBezTo>
                  <a:lnTo>
                    <a:pt x="3388" y="851"/>
                  </a:lnTo>
                  <a:cubicBezTo>
                    <a:pt x="3510" y="573"/>
                    <a:pt x="3744" y="359"/>
                    <a:pt x="4032" y="252"/>
                  </a:cubicBezTo>
                  <a:cubicBezTo>
                    <a:pt x="4158" y="208"/>
                    <a:pt x="4290" y="183"/>
                    <a:pt x="4426" y="183"/>
                  </a:cubicBezTo>
                  <a:close/>
                  <a:moveTo>
                    <a:pt x="4421" y="1"/>
                  </a:moveTo>
                  <a:cubicBezTo>
                    <a:pt x="3917" y="1"/>
                    <a:pt x="3437" y="282"/>
                    <a:pt x="3203" y="763"/>
                  </a:cubicBezTo>
                  <a:lnTo>
                    <a:pt x="415" y="6812"/>
                  </a:lnTo>
                  <a:cubicBezTo>
                    <a:pt x="1" y="7704"/>
                    <a:pt x="654" y="8723"/>
                    <a:pt x="1638" y="8728"/>
                  </a:cubicBezTo>
                  <a:cubicBezTo>
                    <a:pt x="1799" y="8723"/>
                    <a:pt x="1955" y="8699"/>
                    <a:pt x="2106" y="8640"/>
                  </a:cubicBezTo>
                  <a:cubicBezTo>
                    <a:pt x="2443" y="8518"/>
                    <a:pt x="2721" y="8265"/>
                    <a:pt x="2872" y="7938"/>
                  </a:cubicBezTo>
                  <a:lnTo>
                    <a:pt x="5655" y="1894"/>
                  </a:lnTo>
                  <a:cubicBezTo>
                    <a:pt x="5952" y="1217"/>
                    <a:pt x="5655" y="432"/>
                    <a:pt x="4987" y="125"/>
                  </a:cubicBezTo>
                  <a:cubicBezTo>
                    <a:pt x="4803" y="41"/>
                    <a:pt x="4610" y="1"/>
                    <a:pt x="44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499" name="Google Shape;2499;p52"/>
            <p:cNvSpPr/>
            <p:nvPr/>
          </p:nvSpPr>
          <p:spPr>
            <a:xfrm rot="860262">
              <a:off x="6094010" y="215329"/>
              <a:ext cx="73821" cy="38556"/>
            </a:xfrm>
            <a:custGeom>
              <a:avLst/>
              <a:gdLst/>
              <a:ahLst/>
              <a:cxnLst/>
              <a:rect l="l" t="t" r="r" b="b"/>
              <a:pathLst>
                <a:path w="2355" h="1230" extrusionOk="0">
                  <a:moveTo>
                    <a:pt x="83" y="1"/>
                  </a:moveTo>
                  <a:lnTo>
                    <a:pt x="0" y="186"/>
                  </a:lnTo>
                  <a:lnTo>
                    <a:pt x="2267" y="1229"/>
                  </a:lnTo>
                  <a:lnTo>
                    <a:pt x="2355" y="1044"/>
                  </a:lnTo>
                  <a:lnTo>
                    <a:pt x="8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2500" name="Google Shape;2500;p52"/>
          <p:cNvGrpSpPr/>
          <p:nvPr/>
        </p:nvGrpSpPr>
        <p:grpSpPr>
          <a:xfrm>
            <a:off x="8005983" y="3432271"/>
            <a:ext cx="483187" cy="450345"/>
            <a:chOff x="5467179" y="2412672"/>
            <a:chExt cx="305332" cy="284578"/>
          </a:xfrm>
        </p:grpSpPr>
        <p:sp>
          <p:nvSpPr>
            <p:cNvPr id="2501" name="Google Shape;2501;p52"/>
            <p:cNvSpPr/>
            <p:nvPr/>
          </p:nvSpPr>
          <p:spPr>
            <a:xfrm rot="860262">
              <a:off x="5493726" y="2515525"/>
              <a:ext cx="146889" cy="139397"/>
            </a:xfrm>
            <a:custGeom>
              <a:avLst/>
              <a:gdLst/>
              <a:ahLst/>
              <a:cxnLst/>
              <a:rect l="l" t="t" r="r" b="b"/>
              <a:pathLst>
                <a:path w="4686" h="4447" extrusionOk="0">
                  <a:moveTo>
                    <a:pt x="2974" y="0"/>
                  </a:moveTo>
                  <a:lnTo>
                    <a:pt x="586" y="2252"/>
                  </a:lnTo>
                  <a:cubicBezTo>
                    <a:pt x="45" y="2715"/>
                    <a:pt x="1" y="3534"/>
                    <a:pt x="488" y="4051"/>
                  </a:cubicBezTo>
                  <a:cubicBezTo>
                    <a:pt x="735" y="4315"/>
                    <a:pt x="1066" y="4446"/>
                    <a:pt x="1398" y="4446"/>
                  </a:cubicBezTo>
                  <a:cubicBezTo>
                    <a:pt x="1722" y="4446"/>
                    <a:pt x="2046" y="4321"/>
                    <a:pt x="2292" y="4070"/>
                  </a:cubicBezTo>
                  <a:lnTo>
                    <a:pt x="4685" y="1823"/>
                  </a:lnTo>
                  <a:lnTo>
                    <a:pt x="297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02" name="Google Shape;2502;p52"/>
            <p:cNvSpPr/>
            <p:nvPr/>
          </p:nvSpPr>
          <p:spPr>
            <a:xfrm rot="860262">
              <a:off x="5604514" y="2458102"/>
              <a:ext cx="147014" cy="140275"/>
            </a:xfrm>
            <a:custGeom>
              <a:avLst/>
              <a:gdLst/>
              <a:ahLst/>
              <a:cxnLst/>
              <a:rect l="l" t="t" r="r" b="b"/>
              <a:pathLst>
                <a:path w="4690" h="4475" extrusionOk="0">
                  <a:moveTo>
                    <a:pt x="3313" y="0"/>
                  </a:moveTo>
                  <a:cubicBezTo>
                    <a:pt x="3004" y="0"/>
                    <a:pt x="2696" y="115"/>
                    <a:pt x="2457" y="341"/>
                  </a:cubicBezTo>
                  <a:lnTo>
                    <a:pt x="0" y="2651"/>
                  </a:lnTo>
                  <a:lnTo>
                    <a:pt x="1711" y="4474"/>
                  </a:lnTo>
                  <a:lnTo>
                    <a:pt x="4168" y="2159"/>
                  </a:lnTo>
                  <a:cubicBezTo>
                    <a:pt x="4299" y="2037"/>
                    <a:pt x="4402" y="1886"/>
                    <a:pt x="4470" y="1720"/>
                  </a:cubicBezTo>
                  <a:cubicBezTo>
                    <a:pt x="4689" y="1174"/>
                    <a:pt x="4499" y="551"/>
                    <a:pt x="4017" y="219"/>
                  </a:cubicBezTo>
                  <a:cubicBezTo>
                    <a:pt x="3803" y="73"/>
                    <a:pt x="3557" y="0"/>
                    <a:pt x="33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03" name="Google Shape;2503;p52"/>
            <p:cNvSpPr/>
            <p:nvPr/>
          </p:nvSpPr>
          <p:spPr>
            <a:xfrm rot="860262">
              <a:off x="5491419" y="2440923"/>
              <a:ext cx="256852" cy="228076"/>
            </a:xfrm>
            <a:custGeom>
              <a:avLst/>
              <a:gdLst/>
              <a:ahLst/>
              <a:cxnLst/>
              <a:rect l="l" t="t" r="r" b="b"/>
              <a:pathLst>
                <a:path w="8194" h="7276" extrusionOk="0">
                  <a:moveTo>
                    <a:pt x="6654" y="217"/>
                  </a:moveTo>
                  <a:cubicBezTo>
                    <a:pt x="7692" y="217"/>
                    <a:pt x="8194" y="1489"/>
                    <a:pt x="7438" y="2201"/>
                  </a:cubicBezTo>
                  <a:lnTo>
                    <a:pt x="2589" y="6758"/>
                  </a:lnTo>
                  <a:cubicBezTo>
                    <a:pt x="2366" y="6976"/>
                    <a:pt x="2078" y="7083"/>
                    <a:pt x="1791" y="7083"/>
                  </a:cubicBezTo>
                  <a:cubicBezTo>
                    <a:pt x="1486" y="7083"/>
                    <a:pt x="1181" y="6963"/>
                    <a:pt x="956" y="6724"/>
                  </a:cubicBezTo>
                  <a:cubicBezTo>
                    <a:pt x="517" y="6256"/>
                    <a:pt x="541" y="5520"/>
                    <a:pt x="1019" y="5091"/>
                  </a:cubicBezTo>
                  <a:lnTo>
                    <a:pt x="5864" y="529"/>
                  </a:lnTo>
                  <a:cubicBezTo>
                    <a:pt x="6079" y="329"/>
                    <a:pt x="6361" y="217"/>
                    <a:pt x="6654" y="217"/>
                  </a:cubicBezTo>
                  <a:close/>
                  <a:moveTo>
                    <a:pt x="6669" y="0"/>
                  </a:moveTo>
                  <a:cubicBezTo>
                    <a:pt x="6330" y="0"/>
                    <a:pt x="5990" y="127"/>
                    <a:pt x="5728" y="383"/>
                  </a:cubicBezTo>
                  <a:lnTo>
                    <a:pt x="878" y="4940"/>
                  </a:lnTo>
                  <a:cubicBezTo>
                    <a:pt x="0" y="5764"/>
                    <a:pt x="556" y="7241"/>
                    <a:pt x="1760" y="7275"/>
                  </a:cubicBezTo>
                  <a:lnTo>
                    <a:pt x="1804" y="7275"/>
                  </a:lnTo>
                  <a:cubicBezTo>
                    <a:pt x="2145" y="7275"/>
                    <a:pt x="2476" y="7143"/>
                    <a:pt x="2730" y="6909"/>
                  </a:cubicBezTo>
                  <a:lnTo>
                    <a:pt x="7580" y="2347"/>
                  </a:lnTo>
                  <a:cubicBezTo>
                    <a:pt x="8135" y="1840"/>
                    <a:pt x="8170" y="973"/>
                    <a:pt x="7653" y="427"/>
                  </a:cubicBezTo>
                  <a:cubicBezTo>
                    <a:pt x="7387" y="143"/>
                    <a:pt x="7028" y="0"/>
                    <a:pt x="66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04" name="Google Shape;2504;p52"/>
            <p:cNvSpPr/>
            <p:nvPr/>
          </p:nvSpPr>
          <p:spPr>
            <a:xfrm rot="860262">
              <a:off x="5593468" y="2525913"/>
              <a:ext cx="58242" cy="61439"/>
            </a:xfrm>
            <a:custGeom>
              <a:avLst/>
              <a:gdLst/>
              <a:ahLst/>
              <a:cxnLst/>
              <a:rect l="l" t="t" r="r" b="b"/>
              <a:pathLst>
                <a:path w="1858" h="1960" extrusionOk="0">
                  <a:moveTo>
                    <a:pt x="146" y="0"/>
                  </a:moveTo>
                  <a:lnTo>
                    <a:pt x="0" y="142"/>
                  </a:lnTo>
                  <a:lnTo>
                    <a:pt x="1711" y="1960"/>
                  </a:lnTo>
                  <a:lnTo>
                    <a:pt x="1857" y="1818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2505" name="Google Shape;2505;p52"/>
          <p:cNvGrpSpPr/>
          <p:nvPr/>
        </p:nvGrpSpPr>
        <p:grpSpPr>
          <a:xfrm rot="-1531919">
            <a:off x="6554859" y="865212"/>
            <a:ext cx="364909" cy="496355"/>
            <a:chOff x="6048053" y="559915"/>
            <a:chExt cx="230584" cy="313643"/>
          </a:xfrm>
        </p:grpSpPr>
        <p:sp>
          <p:nvSpPr>
            <p:cNvPr id="2506" name="Google Shape;2506;p52"/>
            <p:cNvSpPr/>
            <p:nvPr/>
          </p:nvSpPr>
          <p:spPr>
            <a:xfrm rot="860262">
              <a:off x="6109534" y="707904"/>
              <a:ext cx="115699" cy="150118"/>
            </a:xfrm>
            <a:custGeom>
              <a:avLst/>
              <a:gdLst/>
              <a:ahLst/>
              <a:cxnLst/>
              <a:rect l="l" t="t" r="r" b="b"/>
              <a:pathLst>
                <a:path w="3691" h="4789" extrusionOk="0">
                  <a:moveTo>
                    <a:pt x="2355" y="1"/>
                  </a:moveTo>
                  <a:lnTo>
                    <a:pt x="1" y="829"/>
                  </a:lnTo>
                  <a:lnTo>
                    <a:pt x="1088" y="3925"/>
                  </a:lnTo>
                  <a:cubicBezTo>
                    <a:pt x="1258" y="4455"/>
                    <a:pt x="1751" y="4789"/>
                    <a:pt x="2277" y="4789"/>
                  </a:cubicBezTo>
                  <a:cubicBezTo>
                    <a:pt x="2413" y="4789"/>
                    <a:pt x="2551" y="4766"/>
                    <a:pt x="2687" y="4719"/>
                  </a:cubicBezTo>
                  <a:cubicBezTo>
                    <a:pt x="3349" y="4485"/>
                    <a:pt x="3691" y="3754"/>
                    <a:pt x="3442" y="3101"/>
                  </a:cubicBezTo>
                  <a:lnTo>
                    <a:pt x="235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07" name="Google Shape;2507;p52"/>
            <p:cNvSpPr/>
            <p:nvPr/>
          </p:nvSpPr>
          <p:spPr>
            <a:xfrm rot="860262">
              <a:off x="6099646" y="575415"/>
              <a:ext cx="116013" cy="151998"/>
            </a:xfrm>
            <a:custGeom>
              <a:avLst/>
              <a:gdLst/>
              <a:ahLst/>
              <a:cxnLst/>
              <a:rect l="l" t="t" r="r" b="b"/>
              <a:pathLst>
                <a:path w="3701" h="4849" extrusionOk="0">
                  <a:moveTo>
                    <a:pt x="1403" y="1"/>
                  </a:moveTo>
                  <a:cubicBezTo>
                    <a:pt x="1266" y="1"/>
                    <a:pt x="1127" y="24"/>
                    <a:pt x="990" y="72"/>
                  </a:cubicBezTo>
                  <a:cubicBezTo>
                    <a:pt x="342" y="301"/>
                    <a:pt x="0" y="1012"/>
                    <a:pt x="230" y="1666"/>
                  </a:cubicBezTo>
                  <a:lnTo>
                    <a:pt x="1346" y="4848"/>
                  </a:lnTo>
                  <a:lnTo>
                    <a:pt x="3700" y="4020"/>
                  </a:lnTo>
                  <a:lnTo>
                    <a:pt x="2584" y="837"/>
                  </a:lnTo>
                  <a:cubicBezTo>
                    <a:pt x="2403" y="325"/>
                    <a:pt x="1920" y="1"/>
                    <a:pt x="14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08" name="Google Shape;2508;p52"/>
            <p:cNvSpPr/>
            <p:nvPr/>
          </p:nvSpPr>
          <p:spPr>
            <a:xfrm rot="860262">
              <a:off x="6080293" y="576101"/>
              <a:ext cx="166104" cy="281271"/>
            </a:xfrm>
            <a:custGeom>
              <a:avLst/>
              <a:gdLst/>
              <a:ahLst/>
              <a:cxnLst/>
              <a:rect l="l" t="t" r="r" b="b"/>
              <a:pathLst>
                <a:path w="5299" h="8973" extrusionOk="0">
                  <a:moveTo>
                    <a:pt x="1511" y="194"/>
                  </a:moveTo>
                  <a:cubicBezTo>
                    <a:pt x="1999" y="194"/>
                    <a:pt x="2433" y="501"/>
                    <a:pt x="2593" y="959"/>
                  </a:cubicBezTo>
                  <a:lnTo>
                    <a:pt x="4797" y="7242"/>
                  </a:lnTo>
                  <a:cubicBezTo>
                    <a:pt x="5006" y="7842"/>
                    <a:pt x="4694" y="8495"/>
                    <a:pt x="4095" y="8704"/>
                  </a:cubicBezTo>
                  <a:cubicBezTo>
                    <a:pt x="3969" y="8748"/>
                    <a:pt x="3841" y="8769"/>
                    <a:pt x="3715" y="8769"/>
                  </a:cubicBezTo>
                  <a:cubicBezTo>
                    <a:pt x="3241" y="8769"/>
                    <a:pt x="2798" y="8473"/>
                    <a:pt x="2632" y="8002"/>
                  </a:cubicBezTo>
                  <a:lnTo>
                    <a:pt x="429" y="1719"/>
                  </a:lnTo>
                  <a:cubicBezTo>
                    <a:pt x="327" y="1432"/>
                    <a:pt x="346" y="1115"/>
                    <a:pt x="478" y="842"/>
                  </a:cubicBezTo>
                  <a:cubicBezTo>
                    <a:pt x="668" y="447"/>
                    <a:pt x="1073" y="194"/>
                    <a:pt x="1511" y="194"/>
                  </a:cubicBezTo>
                  <a:close/>
                  <a:moveTo>
                    <a:pt x="1516" y="1"/>
                  </a:moveTo>
                  <a:cubicBezTo>
                    <a:pt x="1368" y="1"/>
                    <a:pt x="1216" y="25"/>
                    <a:pt x="1068" y="77"/>
                  </a:cubicBezTo>
                  <a:cubicBezTo>
                    <a:pt x="371" y="321"/>
                    <a:pt x="0" y="1086"/>
                    <a:pt x="239" y="1788"/>
                  </a:cubicBezTo>
                  <a:lnTo>
                    <a:pt x="2442" y="8066"/>
                  </a:lnTo>
                  <a:cubicBezTo>
                    <a:pt x="2632" y="8607"/>
                    <a:pt x="3144" y="8968"/>
                    <a:pt x="3719" y="8972"/>
                  </a:cubicBezTo>
                  <a:cubicBezTo>
                    <a:pt x="4650" y="8968"/>
                    <a:pt x="5299" y="8051"/>
                    <a:pt x="4992" y="7174"/>
                  </a:cubicBezTo>
                  <a:lnTo>
                    <a:pt x="2788" y="891"/>
                  </a:lnTo>
                  <a:cubicBezTo>
                    <a:pt x="2588" y="341"/>
                    <a:pt x="2070" y="1"/>
                    <a:pt x="15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09" name="Google Shape;2509;p52"/>
            <p:cNvSpPr/>
            <p:nvPr/>
          </p:nvSpPr>
          <p:spPr>
            <a:xfrm rot="860262">
              <a:off x="6124412" y="702044"/>
              <a:ext cx="75984" cy="31817"/>
            </a:xfrm>
            <a:custGeom>
              <a:avLst/>
              <a:gdLst/>
              <a:ahLst/>
              <a:cxnLst/>
              <a:rect l="l" t="t" r="r" b="b"/>
              <a:pathLst>
                <a:path w="2424" h="1015" extrusionOk="0">
                  <a:moveTo>
                    <a:pt x="2360" y="1"/>
                  </a:moveTo>
                  <a:lnTo>
                    <a:pt x="1" y="825"/>
                  </a:lnTo>
                  <a:lnTo>
                    <a:pt x="69" y="1015"/>
                  </a:lnTo>
                  <a:lnTo>
                    <a:pt x="2423" y="191"/>
                  </a:lnTo>
                  <a:lnTo>
                    <a:pt x="236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2510" name="Google Shape;2510;p52"/>
          <p:cNvGrpSpPr/>
          <p:nvPr/>
        </p:nvGrpSpPr>
        <p:grpSpPr>
          <a:xfrm rot="-3666915">
            <a:off x="1127553" y="604052"/>
            <a:ext cx="1506235" cy="1759266"/>
            <a:chOff x="7547515" y="1501692"/>
            <a:chExt cx="1328682" cy="1551886"/>
          </a:xfrm>
        </p:grpSpPr>
        <p:sp>
          <p:nvSpPr>
            <p:cNvPr id="2511" name="Google Shape;2511;p52"/>
            <p:cNvSpPr/>
            <p:nvPr/>
          </p:nvSpPr>
          <p:spPr>
            <a:xfrm rot="860262">
              <a:off x="8547373" y="1975598"/>
              <a:ext cx="143347" cy="99274"/>
            </a:xfrm>
            <a:custGeom>
              <a:avLst/>
              <a:gdLst/>
              <a:ahLst/>
              <a:cxnLst/>
              <a:rect l="l" t="t" r="r" b="b"/>
              <a:pathLst>
                <a:path w="4573" h="3167" extrusionOk="0">
                  <a:moveTo>
                    <a:pt x="4085" y="0"/>
                  </a:moveTo>
                  <a:lnTo>
                    <a:pt x="0" y="1950"/>
                  </a:lnTo>
                  <a:cubicBezTo>
                    <a:pt x="404" y="2722"/>
                    <a:pt x="1190" y="3167"/>
                    <a:pt x="2007" y="3167"/>
                  </a:cubicBezTo>
                  <a:cubicBezTo>
                    <a:pt x="2335" y="3167"/>
                    <a:pt x="2668" y="3095"/>
                    <a:pt x="2983" y="2944"/>
                  </a:cubicBezTo>
                  <a:cubicBezTo>
                    <a:pt x="4085" y="2423"/>
                    <a:pt x="4572" y="1121"/>
                    <a:pt x="408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2" name="Google Shape;2512;p52"/>
            <p:cNvSpPr/>
            <p:nvPr/>
          </p:nvSpPr>
          <p:spPr>
            <a:xfrm rot="860262">
              <a:off x="8539276" y="1929837"/>
              <a:ext cx="146701" cy="103944"/>
            </a:xfrm>
            <a:custGeom>
              <a:avLst/>
              <a:gdLst/>
              <a:ahLst/>
              <a:cxnLst/>
              <a:rect l="l" t="t" r="r" b="b"/>
              <a:pathLst>
                <a:path w="4680" h="3316" extrusionOk="0">
                  <a:moveTo>
                    <a:pt x="2601" y="0"/>
                  </a:moveTo>
                  <a:cubicBezTo>
                    <a:pt x="2274" y="0"/>
                    <a:pt x="1943" y="71"/>
                    <a:pt x="1629" y="221"/>
                  </a:cubicBezTo>
                  <a:cubicBezTo>
                    <a:pt x="469" y="776"/>
                    <a:pt x="1" y="2180"/>
                    <a:pt x="595" y="3316"/>
                  </a:cubicBezTo>
                  <a:lnTo>
                    <a:pt x="4680" y="1366"/>
                  </a:lnTo>
                  <a:cubicBezTo>
                    <a:pt x="4311" y="507"/>
                    <a:pt x="3474" y="0"/>
                    <a:pt x="26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3" name="Google Shape;2513;p52"/>
            <p:cNvSpPr/>
            <p:nvPr/>
          </p:nvSpPr>
          <p:spPr>
            <a:xfrm rot="860262">
              <a:off x="8418136" y="2163370"/>
              <a:ext cx="143472" cy="99556"/>
            </a:xfrm>
            <a:custGeom>
              <a:avLst/>
              <a:gdLst/>
              <a:ahLst/>
              <a:cxnLst/>
              <a:rect l="l" t="t" r="r" b="b"/>
              <a:pathLst>
                <a:path w="4577" h="3176" extrusionOk="0">
                  <a:moveTo>
                    <a:pt x="4085" y="0"/>
                  </a:moveTo>
                  <a:lnTo>
                    <a:pt x="0" y="1950"/>
                  </a:lnTo>
                  <a:cubicBezTo>
                    <a:pt x="401" y="2727"/>
                    <a:pt x="1190" y="3175"/>
                    <a:pt x="2010" y="3175"/>
                  </a:cubicBezTo>
                  <a:cubicBezTo>
                    <a:pt x="2337" y="3175"/>
                    <a:pt x="2669" y="3104"/>
                    <a:pt x="2983" y="2954"/>
                  </a:cubicBezTo>
                  <a:cubicBezTo>
                    <a:pt x="4090" y="2428"/>
                    <a:pt x="4577" y="1116"/>
                    <a:pt x="408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4" name="Google Shape;2514;p52"/>
            <p:cNvSpPr/>
            <p:nvPr/>
          </p:nvSpPr>
          <p:spPr>
            <a:xfrm rot="860262">
              <a:off x="8410200" y="2117864"/>
              <a:ext cx="146544" cy="103694"/>
            </a:xfrm>
            <a:custGeom>
              <a:avLst/>
              <a:gdLst/>
              <a:ahLst/>
              <a:cxnLst/>
              <a:rect l="l" t="t" r="r" b="b"/>
              <a:pathLst>
                <a:path w="4675" h="3308" extrusionOk="0">
                  <a:moveTo>
                    <a:pt x="2598" y="1"/>
                  </a:moveTo>
                  <a:cubicBezTo>
                    <a:pt x="2271" y="1"/>
                    <a:pt x="1939" y="72"/>
                    <a:pt x="1623" y="222"/>
                  </a:cubicBezTo>
                  <a:cubicBezTo>
                    <a:pt x="473" y="773"/>
                    <a:pt x="0" y="2167"/>
                    <a:pt x="590" y="3308"/>
                  </a:cubicBezTo>
                  <a:lnTo>
                    <a:pt x="4675" y="1358"/>
                  </a:lnTo>
                  <a:cubicBezTo>
                    <a:pt x="4299" y="504"/>
                    <a:pt x="3468" y="1"/>
                    <a:pt x="259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5" name="Google Shape;2515;p52"/>
            <p:cNvSpPr/>
            <p:nvPr/>
          </p:nvSpPr>
          <p:spPr>
            <a:xfrm rot="860262">
              <a:off x="8288727" y="2350988"/>
              <a:ext cx="143974" cy="100026"/>
            </a:xfrm>
            <a:custGeom>
              <a:avLst/>
              <a:gdLst/>
              <a:ahLst/>
              <a:cxnLst/>
              <a:rect l="l" t="t" r="r" b="b"/>
              <a:pathLst>
                <a:path w="4593" h="3191" extrusionOk="0">
                  <a:moveTo>
                    <a:pt x="4090" y="0"/>
                  </a:moveTo>
                  <a:lnTo>
                    <a:pt x="1" y="1950"/>
                  </a:lnTo>
                  <a:cubicBezTo>
                    <a:pt x="399" y="2735"/>
                    <a:pt x="1195" y="3191"/>
                    <a:pt x="2022" y="3191"/>
                  </a:cubicBezTo>
                  <a:cubicBezTo>
                    <a:pt x="2350" y="3191"/>
                    <a:pt x="2683" y="3119"/>
                    <a:pt x="2999" y="2969"/>
                  </a:cubicBezTo>
                  <a:cubicBezTo>
                    <a:pt x="4105" y="2442"/>
                    <a:pt x="4593" y="1121"/>
                    <a:pt x="409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6" name="Google Shape;2516;p52"/>
            <p:cNvSpPr/>
            <p:nvPr/>
          </p:nvSpPr>
          <p:spPr>
            <a:xfrm rot="860262">
              <a:off x="8281254" y="2306002"/>
              <a:ext cx="146262" cy="103192"/>
            </a:xfrm>
            <a:custGeom>
              <a:avLst/>
              <a:gdLst/>
              <a:ahLst/>
              <a:cxnLst/>
              <a:rect l="l" t="t" r="r" b="b"/>
              <a:pathLst>
                <a:path w="4666" h="3292" extrusionOk="0">
                  <a:moveTo>
                    <a:pt x="2599" y="1"/>
                  </a:moveTo>
                  <a:cubicBezTo>
                    <a:pt x="2272" y="1"/>
                    <a:pt x="1939" y="71"/>
                    <a:pt x="1624" y="221"/>
                  </a:cubicBezTo>
                  <a:cubicBezTo>
                    <a:pt x="474" y="767"/>
                    <a:pt x="1" y="2156"/>
                    <a:pt x="576" y="3292"/>
                  </a:cubicBezTo>
                  <a:lnTo>
                    <a:pt x="4665" y="1342"/>
                  </a:lnTo>
                  <a:cubicBezTo>
                    <a:pt x="4291" y="497"/>
                    <a:pt x="3464" y="1"/>
                    <a:pt x="259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7" name="Google Shape;2517;p52"/>
            <p:cNvSpPr/>
            <p:nvPr/>
          </p:nvSpPr>
          <p:spPr>
            <a:xfrm rot="860262">
              <a:off x="8159631" y="2538546"/>
              <a:ext cx="143504" cy="99556"/>
            </a:xfrm>
            <a:custGeom>
              <a:avLst/>
              <a:gdLst/>
              <a:ahLst/>
              <a:cxnLst/>
              <a:rect l="l" t="t" r="r" b="b"/>
              <a:pathLst>
                <a:path w="4578" h="3176" extrusionOk="0">
                  <a:moveTo>
                    <a:pt x="4090" y="0"/>
                  </a:moveTo>
                  <a:lnTo>
                    <a:pt x="1" y="1950"/>
                  </a:lnTo>
                  <a:cubicBezTo>
                    <a:pt x="401" y="2727"/>
                    <a:pt x="1191" y="3175"/>
                    <a:pt x="2013" y="3175"/>
                  </a:cubicBezTo>
                  <a:cubicBezTo>
                    <a:pt x="2340" y="3175"/>
                    <a:pt x="2673" y="3104"/>
                    <a:pt x="2989" y="2954"/>
                  </a:cubicBezTo>
                  <a:cubicBezTo>
                    <a:pt x="4090" y="2428"/>
                    <a:pt x="4578" y="1121"/>
                    <a:pt x="409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8" name="Google Shape;2518;p52"/>
            <p:cNvSpPr/>
            <p:nvPr/>
          </p:nvSpPr>
          <p:spPr>
            <a:xfrm rot="860262">
              <a:off x="8151700" y="2492966"/>
              <a:ext cx="146732" cy="103819"/>
            </a:xfrm>
            <a:custGeom>
              <a:avLst/>
              <a:gdLst/>
              <a:ahLst/>
              <a:cxnLst/>
              <a:rect l="l" t="t" r="r" b="b"/>
              <a:pathLst>
                <a:path w="4681" h="3312" extrusionOk="0">
                  <a:moveTo>
                    <a:pt x="2598" y="0"/>
                  </a:moveTo>
                  <a:cubicBezTo>
                    <a:pt x="2272" y="0"/>
                    <a:pt x="1940" y="71"/>
                    <a:pt x="1624" y="221"/>
                  </a:cubicBezTo>
                  <a:cubicBezTo>
                    <a:pt x="469" y="776"/>
                    <a:pt x="1" y="2175"/>
                    <a:pt x="591" y="3311"/>
                  </a:cubicBezTo>
                  <a:lnTo>
                    <a:pt x="4680" y="1361"/>
                  </a:lnTo>
                  <a:cubicBezTo>
                    <a:pt x="4304" y="506"/>
                    <a:pt x="3471" y="0"/>
                    <a:pt x="259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9" name="Google Shape;2519;p52"/>
            <p:cNvSpPr/>
            <p:nvPr/>
          </p:nvSpPr>
          <p:spPr>
            <a:xfrm rot="860262">
              <a:off x="8030455" y="2726153"/>
              <a:ext cx="143504" cy="99681"/>
            </a:xfrm>
            <a:custGeom>
              <a:avLst/>
              <a:gdLst/>
              <a:ahLst/>
              <a:cxnLst/>
              <a:rect l="l" t="t" r="r" b="b"/>
              <a:pathLst>
                <a:path w="4578" h="3180" extrusionOk="0">
                  <a:moveTo>
                    <a:pt x="4085" y="0"/>
                  </a:moveTo>
                  <a:lnTo>
                    <a:pt x="0" y="1950"/>
                  </a:lnTo>
                  <a:cubicBezTo>
                    <a:pt x="402" y="2729"/>
                    <a:pt x="1193" y="3180"/>
                    <a:pt x="2016" y="3180"/>
                  </a:cubicBezTo>
                  <a:cubicBezTo>
                    <a:pt x="2343" y="3180"/>
                    <a:pt x="2674" y="3109"/>
                    <a:pt x="2988" y="2959"/>
                  </a:cubicBezTo>
                  <a:cubicBezTo>
                    <a:pt x="4090" y="2433"/>
                    <a:pt x="4577" y="1122"/>
                    <a:pt x="408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20" name="Google Shape;2520;p52"/>
            <p:cNvSpPr/>
            <p:nvPr/>
          </p:nvSpPr>
          <p:spPr>
            <a:xfrm rot="860262">
              <a:off x="8022394" y="2680474"/>
              <a:ext cx="146732" cy="103882"/>
            </a:xfrm>
            <a:custGeom>
              <a:avLst/>
              <a:gdLst/>
              <a:ahLst/>
              <a:cxnLst/>
              <a:rect l="l" t="t" r="r" b="b"/>
              <a:pathLst>
                <a:path w="4681" h="3314" extrusionOk="0">
                  <a:moveTo>
                    <a:pt x="2603" y="0"/>
                  </a:moveTo>
                  <a:cubicBezTo>
                    <a:pt x="2276" y="0"/>
                    <a:pt x="1944" y="71"/>
                    <a:pt x="1629" y="223"/>
                  </a:cubicBezTo>
                  <a:cubicBezTo>
                    <a:pt x="469" y="774"/>
                    <a:pt x="1" y="2177"/>
                    <a:pt x="595" y="3313"/>
                  </a:cubicBezTo>
                  <a:lnTo>
                    <a:pt x="4680" y="1363"/>
                  </a:lnTo>
                  <a:cubicBezTo>
                    <a:pt x="4311" y="509"/>
                    <a:pt x="3476" y="0"/>
                    <a:pt x="260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21" name="Google Shape;2521;p52"/>
            <p:cNvSpPr/>
            <p:nvPr/>
          </p:nvSpPr>
          <p:spPr>
            <a:xfrm rot="860262">
              <a:off x="8255893" y="1774965"/>
              <a:ext cx="143660" cy="99838"/>
            </a:xfrm>
            <a:custGeom>
              <a:avLst/>
              <a:gdLst/>
              <a:ahLst/>
              <a:cxnLst/>
              <a:rect l="l" t="t" r="r" b="b"/>
              <a:pathLst>
                <a:path w="4583" h="3185" extrusionOk="0">
                  <a:moveTo>
                    <a:pt x="4090" y="1"/>
                  </a:moveTo>
                  <a:lnTo>
                    <a:pt x="1" y="1950"/>
                  </a:lnTo>
                  <a:cubicBezTo>
                    <a:pt x="402" y="2733"/>
                    <a:pt x="1196" y="3185"/>
                    <a:pt x="2021" y="3185"/>
                  </a:cubicBezTo>
                  <a:cubicBezTo>
                    <a:pt x="2348" y="3185"/>
                    <a:pt x="2679" y="3114"/>
                    <a:pt x="2993" y="2964"/>
                  </a:cubicBezTo>
                  <a:cubicBezTo>
                    <a:pt x="4100" y="2433"/>
                    <a:pt x="4582" y="1122"/>
                    <a:pt x="409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22" name="Google Shape;2522;p52"/>
            <p:cNvSpPr/>
            <p:nvPr/>
          </p:nvSpPr>
          <p:spPr>
            <a:xfrm rot="860262">
              <a:off x="8126758" y="1962557"/>
              <a:ext cx="143504" cy="99650"/>
            </a:xfrm>
            <a:custGeom>
              <a:avLst/>
              <a:gdLst/>
              <a:ahLst/>
              <a:cxnLst/>
              <a:rect l="l" t="t" r="r" b="b"/>
              <a:pathLst>
                <a:path w="4578" h="3179" extrusionOk="0">
                  <a:moveTo>
                    <a:pt x="4085" y="1"/>
                  </a:moveTo>
                  <a:lnTo>
                    <a:pt x="0" y="1951"/>
                  </a:lnTo>
                  <a:cubicBezTo>
                    <a:pt x="401" y="2727"/>
                    <a:pt x="1190" y="3178"/>
                    <a:pt x="2011" y="3178"/>
                  </a:cubicBezTo>
                  <a:cubicBezTo>
                    <a:pt x="2339" y="3178"/>
                    <a:pt x="2673" y="3106"/>
                    <a:pt x="2988" y="2955"/>
                  </a:cubicBezTo>
                  <a:cubicBezTo>
                    <a:pt x="4090" y="2428"/>
                    <a:pt x="4577" y="1122"/>
                    <a:pt x="408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23" name="Google Shape;2523;p52"/>
            <p:cNvSpPr/>
            <p:nvPr/>
          </p:nvSpPr>
          <p:spPr>
            <a:xfrm rot="860262">
              <a:off x="8118806" y="1917233"/>
              <a:ext cx="146544" cy="103537"/>
            </a:xfrm>
            <a:custGeom>
              <a:avLst/>
              <a:gdLst/>
              <a:ahLst/>
              <a:cxnLst/>
              <a:rect l="l" t="t" r="r" b="b"/>
              <a:pathLst>
                <a:path w="4675" h="3303" extrusionOk="0">
                  <a:moveTo>
                    <a:pt x="2601" y="0"/>
                  </a:moveTo>
                  <a:cubicBezTo>
                    <a:pt x="2275" y="0"/>
                    <a:pt x="1943" y="71"/>
                    <a:pt x="1629" y="222"/>
                  </a:cubicBezTo>
                  <a:cubicBezTo>
                    <a:pt x="473" y="773"/>
                    <a:pt x="1" y="2167"/>
                    <a:pt x="590" y="3303"/>
                  </a:cubicBezTo>
                  <a:lnTo>
                    <a:pt x="4675" y="1353"/>
                  </a:lnTo>
                  <a:cubicBezTo>
                    <a:pt x="4300" y="503"/>
                    <a:pt x="3469" y="0"/>
                    <a:pt x="26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24" name="Google Shape;2524;p52"/>
            <p:cNvSpPr/>
            <p:nvPr/>
          </p:nvSpPr>
          <p:spPr>
            <a:xfrm rot="860262">
              <a:off x="7997398" y="2150314"/>
              <a:ext cx="143786" cy="99681"/>
            </a:xfrm>
            <a:custGeom>
              <a:avLst/>
              <a:gdLst/>
              <a:ahLst/>
              <a:cxnLst/>
              <a:rect l="l" t="t" r="r" b="b"/>
              <a:pathLst>
                <a:path w="4587" h="3180" extrusionOk="0">
                  <a:moveTo>
                    <a:pt x="4090" y="1"/>
                  </a:moveTo>
                  <a:lnTo>
                    <a:pt x="0" y="1951"/>
                  </a:lnTo>
                  <a:cubicBezTo>
                    <a:pt x="402" y="2729"/>
                    <a:pt x="1195" y="3180"/>
                    <a:pt x="2020" y="3180"/>
                  </a:cubicBezTo>
                  <a:cubicBezTo>
                    <a:pt x="2347" y="3180"/>
                    <a:pt x="2679" y="3109"/>
                    <a:pt x="2993" y="2960"/>
                  </a:cubicBezTo>
                  <a:cubicBezTo>
                    <a:pt x="4099" y="2433"/>
                    <a:pt x="4587" y="1122"/>
                    <a:pt x="409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25" name="Google Shape;2525;p52"/>
            <p:cNvSpPr/>
            <p:nvPr/>
          </p:nvSpPr>
          <p:spPr>
            <a:xfrm rot="860262">
              <a:off x="7989765" y="2104971"/>
              <a:ext cx="146544" cy="103600"/>
            </a:xfrm>
            <a:custGeom>
              <a:avLst/>
              <a:gdLst/>
              <a:ahLst/>
              <a:cxnLst/>
              <a:rect l="l" t="t" r="r" b="b"/>
              <a:pathLst>
                <a:path w="4675" h="3305" extrusionOk="0">
                  <a:moveTo>
                    <a:pt x="2594" y="0"/>
                  </a:moveTo>
                  <a:cubicBezTo>
                    <a:pt x="2268" y="0"/>
                    <a:pt x="1938" y="71"/>
                    <a:pt x="1623" y="219"/>
                  </a:cubicBezTo>
                  <a:cubicBezTo>
                    <a:pt x="468" y="770"/>
                    <a:pt x="0" y="2164"/>
                    <a:pt x="585" y="3305"/>
                  </a:cubicBezTo>
                  <a:lnTo>
                    <a:pt x="4670" y="1355"/>
                  </a:lnTo>
                  <a:lnTo>
                    <a:pt x="4675" y="1355"/>
                  </a:lnTo>
                  <a:cubicBezTo>
                    <a:pt x="4298" y="503"/>
                    <a:pt x="3465" y="0"/>
                    <a:pt x="259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26" name="Google Shape;2526;p52"/>
            <p:cNvSpPr/>
            <p:nvPr/>
          </p:nvSpPr>
          <p:spPr>
            <a:xfrm rot="860262">
              <a:off x="7868263" y="2337868"/>
              <a:ext cx="143347" cy="99274"/>
            </a:xfrm>
            <a:custGeom>
              <a:avLst/>
              <a:gdLst/>
              <a:ahLst/>
              <a:cxnLst/>
              <a:rect l="l" t="t" r="r" b="b"/>
              <a:pathLst>
                <a:path w="4573" h="3167" extrusionOk="0">
                  <a:moveTo>
                    <a:pt x="4090" y="1"/>
                  </a:moveTo>
                  <a:lnTo>
                    <a:pt x="1" y="1951"/>
                  </a:lnTo>
                  <a:cubicBezTo>
                    <a:pt x="405" y="2720"/>
                    <a:pt x="1192" y="3167"/>
                    <a:pt x="2011" y="3167"/>
                  </a:cubicBezTo>
                  <a:cubicBezTo>
                    <a:pt x="2338" y="3167"/>
                    <a:pt x="2669" y="3095"/>
                    <a:pt x="2984" y="2945"/>
                  </a:cubicBezTo>
                  <a:cubicBezTo>
                    <a:pt x="4086" y="2419"/>
                    <a:pt x="4573" y="1117"/>
                    <a:pt x="409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27" name="Google Shape;2527;p52"/>
            <p:cNvSpPr/>
            <p:nvPr/>
          </p:nvSpPr>
          <p:spPr>
            <a:xfrm rot="860262">
              <a:off x="7860190" y="2292133"/>
              <a:ext cx="146858" cy="103976"/>
            </a:xfrm>
            <a:custGeom>
              <a:avLst/>
              <a:gdLst/>
              <a:ahLst/>
              <a:cxnLst/>
              <a:rect l="l" t="t" r="r" b="b"/>
              <a:pathLst>
                <a:path w="4685" h="3317" extrusionOk="0">
                  <a:moveTo>
                    <a:pt x="2603" y="1"/>
                  </a:moveTo>
                  <a:cubicBezTo>
                    <a:pt x="2276" y="1"/>
                    <a:pt x="1944" y="72"/>
                    <a:pt x="1628" y="221"/>
                  </a:cubicBezTo>
                  <a:cubicBezTo>
                    <a:pt x="468" y="772"/>
                    <a:pt x="0" y="2176"/>
                    <a:pt x="595" y="3317"/>
                  </a:cubicBezTo>
                  <a:lnTo>
                    <a:pt x="4684" y="1367"/>
                  </a:lnTo>
                  <a:cubicBezTo>
                    <a:pt x="4312" y="508"/>
                    <a:pt x="3477" y="1"/>
                    <a:pt x="260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28" name="Google Shape;2528;p52"/>
            <p:cNvSpPr/>
            <p:nvPr/>
          </p:nvSpPr>
          <p:spPr>
            <a:xfrm rot="860262">
              <a:off x="7739049" y="2525521"/>
              <a:ext cx="143504" cy="99619"/>
            </a:xfrm>
            <a:custGeom>
              <a:avLst/>
              <a:gdLst/>
              <a:ahLst/>
              <a:cxnLst/>
              <a:rect l="l" t="t" r="r" b="b"/>
              <a:pathLst>
                <a:path w="4578" h="3178" extrusionOk="0">
                  <a:moveTo>
                    <a:pt x="4085" y="0"/>
                  </a:moveTo>
                  <a:lnTo>
                    <a:pt x="1" y="1950"/>
                  </a:lnTo>
                  <a:cubicBezTo>
                    <a:pt x="401" y="2727"/>
                    <a:pt x="1190" y="3177"/>
                    <a:pt x="2012" y="3177"/>
                  </a:cubicBezTo>
                  <a:cubicBezTo>
                    <a:pt x="2340" y="3177"/>
                    <a:pt x="2673" y="3105"/>
                    <a:pt x="2989" y="2954"/>
                  </a:cubicBezTo>
                  <a:cubicBezTo>
                    <a:pt x="4090" y="2427"/>
                    <a:pt x="4578" y="1121"/>
                    <a:pt x="408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29" name="Google Shape;2529;p52"/>
            <p:cNvSpPr/>
            <p:nvPr/>
          </p:nvSpPr>
          <p:spPr>
            <a:xfrm rot="860262">
              <a:off x="7731028" y="2479753"/>
              <a:ext cx="146701" cy="103944"/>
            </a:xfrm>
            <a:custGeom>
              <a:avLst/>
              <a:gdLst/>
              <a:ahLst/>
              <a:cxnLst/>
              <a:rect l="l" t="t" r="r" b="b"/>
              <a:pathLst>
                <a:path w="4680" h="3316" extrusionOk="0">
                  <a:moveTo>
                    <a:pt x="2597" y="1"/>
                  </a:moveTo>
                  <a:cubicBezTo>
                    <a:pt x="2272" y="1"/>
                    <a:pt x="1941" y="71"/>
                    <a:pt x="1628" y="221"/>
                  </a:cubicBezTo>
                  <a:cubicBezTo>
                    <a:pt x="468" y="776"/>
                    <a:pt x="0" y="2180"/>
                    <a:pt x="595" y="3316"/>
                  </a:cubicBezTo>
                  <a:lnTo>
                    <a:pt x="4679" y="1366"/>
                  </a:lnTo>
                  <a:cubicBezTo>
                    <a:pt x="4310" y="510"/>
                    <a:pt x="3472" y="1"/>
                    <a:pt x="259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30" name="Google Shape;2530;p52"/>
            <p:cNvSpPr/>
            <p:nvPr/>
          </p:nvSpPr>
          <p:spPr>
            <a:xfrm rot="860262">
              <a:off x="8247864" y="1729196"/>
              <a:ext cx="146889" cy="103976"/>
            </a:xfrm>
            <a:custGeom>
              <a:avLst/>
              <a:gdLst/>
              <a:ahLst/>
              <a:cxnLst/>
              <a:rect l="l" t="t" r="r" b="b"/>
              <a:pathLst>
                <a:path w="4686" h="3317" extrusionOk="0">
                  <a:moveTo>
                    <a:pt x="2601" y="1"/>
                  </a:moveTo>
                  <a:cubicBezTo>
                    <a:pt x="2275" y="1"/>
                    <a:pt x="1943" y="71"/>
                    <a:pt x="1629" y="221"/>
                  </a:cubicBezTo>
                  <a:cubicBezTo>
                    <a:pt x="469" y="772"/>
                    <a:pt x="1" y="2176"/>
                    <a:pt x="596" y="3316"/>
                  </a:cubicBezTo>
                  <a:lnTo>
                    <a:pt x="4685" y="1367"/>
                  </a:lnTo>
                  <a:cubicBezTo>
                    <a:pt x="4312" y="508"/>
                    <a:pt x="3475" y="1"/>
                    <a:pt x="260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31" name="Google Shape;2531;p52"/>
            <p:cNvSpPr/>
            <p:nvPr/>
          </p:nvSpPr>
          <p:spPr>
            <a:xfrm rot="860262">
              <a:off x="8525739" y="1914655"/>
              <a:ext cx="185508" cy="177264"/>
            </a:xfrm>
            <a:custGeom>
              <a:avLst/>
              <a:gdLst/>
              <a:ahLst/>
              <a:cxnLst/>
              <a:rect l="l" t="t" r="r" b="b"/>
              <a:pathLst>
                <a:path w="5918" h="5655" extrusionOk="0">
                  <a:moveTo>
                    <a:pt x="2876" y="564"/>
                  </a:moveTo>
                  <a:cubicBezTo>
                    <a:pt x="3435" y="564"/>
                    <a:pt x="3985" y="770"/>
                    <a:pt x="4412" y="1163"/>
                  </a:cubicBezTo>
                  <a:cubicBezTo>
                    <a:pt x="5084" y="1787"/>
                    <a:pt x="5318" y="2752"/>
                    <a:pt x="5002" y="3610"/>
                  </a:cubicBezTo>
                  <a:cubicBezTo>
                    <a:pt x="4672" y="4530"/>
                    <a:pt x="3806" y="5100"/>
                    <a:pt x="2885" y="5100"/>
                  </a:cubicBezTo>
                  <a:cubicBezTo>
                    <a:pt x="2622" y="5100"/>
                    <a:pt x="2353" y="5054"/>
                    <a:pt x="2092" y="4955"/>
                  </a:cubicBezTo>
                  <a:cubicBezTo>
                    <a:pt x="1234" y="4638"/>
                    <a:pt x="649" y="3834"/>
                    <a:pt x="610" y="2917"/>
                  </a:cubicBezTo>
                  <a:cubicBezTo>
                    <a:pt x="576" y="2006"/>
                    <a:pt x="1092" y="1158"/>
                    <a:pt x="1926" y="773"/>
                  </a:cubicBezTo>
                  <a:cubicBezTo>
                    <a:pt x="2231" y="632"/>
                    <a:pt x="2555" y="564"/>
                    <a:pt x="2876" y="564"/>
                  </a:cubicBezTo>
                  <a:close/>
                  <a:moveTo>
                    <a:pt x="2872" y="1"/>
                  </a:moveTo>
                  <a:cubicBezTo>
                    <a:pt x="2471" y="1"/>
                    <a:pt x="2067" y="86"/>
                    <a:pt x="1687" y="261"/>
                  </a:cubicBezTo>
                  <a:cubicBezTo>
                    <a:pt x="649" y="743"/>
                    <a:pt x="1" y="1801"/>
                    <a:pt x="44" y="2942"/>
                  </a:cubicBezTo>
                  <a:cubicBezTo>
                    <a:pt x="93" y="4082"/>
                    <a:pt x="824" y="5086"/>
                    <a:pt x="1897" y="5481"/>
                  </a:cubicBezTo>
                  <a:cubicBezTo>
                    <a:pt x="2218" y="5599"/>
                    <a:pt x="2547" y="5654"/>
                    <a:pt x="2870" y="5654"/>
                  </a:cubicBezTo>
                  <a:cubicBezTo>
                    <a:pt x="4021" y="5654"/>
                    <a:pt x="5101" y="4946"/>
                    <a:pt x="5523" y="3805"/>
                  </a:cubicBezTo>
                  <a:cubicBezTo>
                    <a:pt x="5918" y="2732"/>
                    <a:pt x="5630" y="1528"/>
                    <a:pt x="4787" y="753"/>
                  </a:cubicBezTo>
                  <a:cubicBezTo>
                    <a:pt x="4255" y="258"/>
                    <a:pt x="3568" y="1"/>
                    <a:pt x="287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32" name="Google Shape;2532;p52"/>
            <p:cNvSpPr/>
            <p:nvPr/>
          </p:nvSpPr>
          <p:spPr>
            <a:xfrm rot="860262">
              <a:off x="8391049" y="2102239"/>
              <a:ext cx="195601" cy="177295"/>
            </a:xfrm>
            <a:custGeom>
              <a:avLst/>
              <a:gdLst/>
              <a:ahLst/>
              <a:cxnLst/>
              <a:rect l="l" t="t" r="r" b="b"/>
              <a:pathLst>
                <a:path w="6240" h="5656" extrusionOk="0">
                  <a:moveTo>
                    <a:pt x="3043" y="555"/>
                  </a:moveTo>
                  <a:cubicBezTo>
                    <a:pt x="3306" y="555"/>
                    <a:pt x="3573" y="601"/>
                    <a:pt x="3832" y="697"/>
                  </a:cubicBezTo>
                  <a:lnTo>
                    <a:pt x="3832" y="702"/>
                  </a:lnTo>
                  <a:cubicBezTo>
                    <a:pt x="4407" y="911"/>
                    <a:pt x="4875" y="1350"/>
                    <a:pt x="5124" y="1915"/>
                  </a:cubicBezTo>
                  <a:cubicBezTo>
                    <a:pt x="5558" y="2905"/>
                    <a:pt x="5231" y="4065"/>
                    <a:pt x="4349" y="4684"/>
                  </a:cubicBezTo>
                  <a:cubicBezTo>
                    <a:pt x="3955" y="4962"/>
                    <a:pt x="3498" y="5099"/>
                    <a:pt x="3042" y="5099"/>
                  </a:cubicBezTo>
                  <a:cubicBezTo>
                    <a:pt x="2478" y="5099"/>
                    <a:pt x="1917" y="4889"/>
                    <a:pt x="1483" y="4479"/>
                  </a:cubicBezTo>
                  <a:cubicBezTo>
                    <a:pt x="698" y="3738"/>
                    <a:pt x="542" y="2544"/>
                    <a:pt x="1112" y="1628"/>
                  </a:cubicBezTo>
                  <a:cubicBezTo>
                    <a:pt x="1537" y="945"/>
                    <a:pt x="2275" y="555"/>
                    <a:pt x="3043" y="555"/>
                  </a:cubicBezTo>
                  <a:close/>
                  <a:moveTo>
                    <a:pt x="3047" y="1"/>
                  </a:moveTo>
                  <a:cubicBezTo>
                    <a:pt x="2271" y="1"/>
                    <a:pt x="1515" y="319"/>
                    <a:pt x="971" y="911"/>
                  </a:cubicBezTo>
                  <a:cubicBezTo>
                    <a:pt x="196" y="1750"/>
                    <a:pt x="1" y="2973"/>
                    <a:pt x="483" y="4011"/>
                  </a:cubicBezTo>
                  <a:cubicBezTo>
                    <a:pt x="946" y="5016"/>
                    <a:pt x="1952" y="5656"/>
                    <a:pt x="3050" y="5656"/>
                  </a:cubicBezTo>
                  <a:cubicBezTo>
                    <a:pt x="3087" y="5656"/>
                    <a:pt x="3123" y="5655"/>
                    <a:pt x="3159" y="5654"/>
                  </a:cubicBezTo>
                  <a:cubicBezTo>
                    <a:pt x="4305" y="5605"/>
                    <a:pt x="5304" y="4879"/>
                    <a:pt x="5704" y="3806"/>
                  </a:cubicBezTo>
                  <a:cubicBezTo>
                    <a:pt x="6240" y="2339"/>
                    <a:pt x="5489" y="716"/>
                    <a:pt x="4027" y="175"/>
                  </a:cubicBezTo>
                  <a:cubicBezTo>
                    <a:pt x="3707" y="58"/>
                    <a:pt x="3375" y="1"/>
                    <a:pt x="304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33" name="Google Shape;2533;p52"/>
            <p:cNvSpPr/>
            <p:nvPr/>
          </p:nvSpPr>
          <p:spPr>
            <a:xfrm rot="860262">
              <a:off x="8267239" y="2289945"/>
              <a:ext cx="185664" cy="177264"/>
            </a:xfrm>
            <a:custGeom>
              <a:avLst/>
              <a:gdLst/>
              <a:ahLst/>
              <a:cxnLst/>
              <a:rect l="l" t="t" r="r" b="b"/>
              <a:pathLst>
                <a:path w="5923" h="5655" extrusionOk="0">
                  <a:moveTo>
                    <a:pt x="2875" y="563"/>
                  </a:moveTo>
                  <a:cubicBezTo>
                    <a:pt x="3434" y="563"/>
                    <a:pt x="3984" y="769"/>
                    <a:pt x="4411" y="1165"/>
                  </a:cubicBezTo>
                  <a:cubicBezTo>
                    <a:pt x="5089" y="1784"/>
                    <a:pt x="5318" y="2749"/>
                    <a:pt x="5006" y="3612"/>
                  </a:cubicBezTo>
                  <a:cubicBezTo>
                    <a:pt x="4668" y="4531"/>
                    <a:pt x="3800" y="5098"/>
                    <a:pt x="2877" y="5098"/>
                  </a:cubicBezTo>
                  <a:cubicBezTo>
                    <a:pt x="2616" y="5098"/>
                    <a:pt x="2350" y="5053"/>
                    <a:pt x="2091" y="4957"/>
                  </a:cubicBezTo>
                  <a:cubicBezTo>
                    <a:pt x="1233" y="4640"/>
                    <a:pt x="648" y="3836"/>
                    <a:pt x="614" y="2919"/>
                  </a:cubicBezTo>
                  <a:cubicBezTo>
                    <a:pt x="575" y="2003"/>
                    <a:pt x="1097" y="1155"/>
                    <a:pt x="1926" y="770"/>
                  </a:cubicBezTo>
                  <a:cubicBezTo>
                    <a:pt x="2230" y="631"/>
                    <a:pt x="2554" y="563"/>
                    <a:pt x="2875" y="563"/>
                  </a:cubicBezTo>
                  <a:close/>
                  <a:moveTo>
                    <a:pt x="2873" y="1"/>
                  </a:moveTo>
                  <a:cubicBezTo>
                    <a:pt x="2471" y="1"/>
                    <a:pt x="2066" y="87"/>
                    <a:pt x="1687" y="263"/>
                  </a:cubicBezTo>
                  <a:cubicBezTo>
                    <a:pt x="648" y="741"/>
                    <a:pt x="0" y="1798"/>
                    <a:pt x="49" y="2944"/>
                  </a:cubicBezTo>
                  <a:cubicBezTo>
                    <a:pt x="93" y="4084"/>
                    <a:pt x="824" y="5089"/>
                    <a:pt x="1896" y="5483"/>
                  </a:cubicBezTo>
                  <a:lnTo>
                    <a:pt x="1901" y="5483"/>
                  </a:lnTo>
                  <a:cubicBezTo>
                    <a:pt x="2220" y="5599"/>
                    <a:pt x="2546" y="5654"/>
                    <a:pt x="2866" y="5654"/>
                  </a:cubicBezTo>
                  <a:cubicBezTo>
                    <a:pt x="4018" y="5654"/>
                    <a:pt x="5101" y="4946"/>
                    <a:pt x="5528" y="3807"/>
                  </a:cubicBezTo>
                  <a:cubicBezTo>
                    <a:pt x="5922" y="2729"/>
                    <a:pt x="5630" y="1525"/>
                    <a:pt x="4792" y="750"/>
                  </a:cubicBezTo>
                  <a:cubicBezTo>
                    <a:pt x="4257" y="259"/>
                    <a:pt x="3569" y="1"/>
                    <a:pt x="287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34" name="Google Shape;2534;p52"/>
            <p:cNvSpPr/>
            <p:nvPr/>
          </p:nvSpPr>
          <p:spPr>
            <a:xfrm rot="860262">
              <a:off x="8128277" y="2476384"/>
              <a:ext cx="195601" cy="177295"/>
            </a:xfrm>
            <a:custGeom>
              <a:avLst/>
              <a:gdLst/>
              <a:ahLst/>
              <a:cxnLst/>
              <a:rect l="l" t="t" r="r" b="b"/>
              <a:pathLst>
                <a:path w="6240" h="5656" extrusionOk="0">
                  <a:moveTo>
                    <a:pt x="3195" y="561"/>
                  </a:moveTo>
                  <a:cubicBezTo>
                    <a:pt x="3734" y="561"/>
                    <a:pt x="4271" y="752"/>
                    <a:pt x="4699" y="1129"/>
                  </a:cubicBezTo>
                  <a:cubicBezTo>
                    <a:pt x="5518" y="1855"/>
                    <a:pt x="5703" y="3054"/>
                    <a:pt x="5142" y="3995"/>
                  </a:cubicBezTo>
                  <a:cubicBezTo>
                    <a:pt x="4722" y="4696"/>
                    <a:pt x="3971" y="5099"/>
                    <a:pt x="3190" y="5099"/>
                  </a:cubicBezTo>
                  <a:cubicBezTo>
                    <a:pt x="2929" y="5099"/>
                    <a:pt x="2665" y="5054"/>
                    <a:pt x="2408" y="4960"/>
                  </a:cubicBezTo>
                  <a:lnTo>
                    <a:pt x="2408" y="4955"/>
                  </a:lnTo>
                  <a:cubicBezTo>
                    <a:pt x="1877" y="4760"/>
                    <a:pt x="1438" y="4375"/>
                    <a:pt x="1180" y="3873"/>
                  </a:cubicBezTo>
                  <a:cubicBezTo>
                    <a:pt x="678" y="2898"/>
                    <a:pt x="941" y="1709"/>
                    <a:pt x="1799" y="1041"/>
                  </a:cubicBezTo>
                  <a:cubicBezTo>
                    <a:pt x="2211" y="720"/>
                    <a:pt x="2703" y="561"/>
                    <a:pt x="3195" y="561"/>
                  </a:cubicBezTo>
                  <a:close/>
                  <a:moveTo>
                    <a:pt x="3197" y="0"/>
                  </a:moveTo>
                  <a:cubicBezTo>
                    <a:pt x="3156" y="0"/>
                    <a:pt x="3116" y="1"/>
                    <a:pt x="3076" y="3"/>
                  </a:cubicBezTo>
                  <a:cubicBezTo>
                    <a:pt x="1935" y="47"/>
                    <a:pt x="931" y="778"/>
                    <a:pt x="536" y="1850"/>
                  </a:cubicBezTo>
                  <a:cubicBezTo>
                    <a:pt x="0" y="3317"/>
                    <a:pt x="751" y="4940"/>
                    <a:pt x="2213" y="5481"/>
                  </a:cubicBezTo>
                  <a:cubicBezTo>
                    <a:pt x="2532" y="5598"/>
                    <a:pt x="2862" y="5655"/>
                    <a:pt x="3189" y="5655"/>
                  </a:cubicBezTo>
                  <a:cubicBezTo>
                    <a:pt x="3966" y="5655"/>
                    <a:pt x="4724" y="5335"/>
                    <a:pt x="5269" y="4745"/>
                  </a:cubicBezTo>
                  <a:cubicBezTo>
                    <a:pt x="6044" y="3902"/>
                    <a:pt x="6239" y="2679"/>
                    <a:pt x="5757" y="1641"/>
                  </a:cubicBezTo>
                  <a:cubicBezTo>
                    <a:pt x="5296" y="639"/>
                    <a:pt x="4295" y="0"/>
                    <a:pt x="319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35" name="Google Shape;2535;p52"/>
            <p:cNvSpPr/>
            <p:nvPr/>
          </p:nvSpPr>
          <p:spPr>
            <a:xfrm rot="860262">
              <a:off x="8003525" y="2665198"/>
              <a:ext cx="195444" cy="177326"/>
            </a:xfrm>
            <a:custGeom>
              <a:avLst/>
              <a:gdLst/>
              <a:ahLst/>
              <a:cxnLst/>
              <a:rect l="l" t="t" r="r" b="b"/>
              <a:pathLst>
                <a:path w="6235" h="5657" extrusionOk="0">
                  <a:moveTo>
                    <a:pt x="3033" y="561"/>
                  </a:moveTo>
                  <a:cubicBezTo>
                    <a:pt x="3143" y="561"/>
                    <a:pt x="3253" y="569"/>
                    <a:pt x="3363" y="585"/>
                  </a:cubicBezTo>
                  <a:cubicBezTo>
                    <a:pt x="4426" y="736"/>
                    <a:pt x="5230" y="1613"/>
                    <a:pt x="5298" y="2681"/>
                  </a:cubicBezTo>
                  <a:cubicBezTo>
                    <a:pt x="5367" y="3748"/>
                    <a:pt x="4679" y="4718"/>
                    <a:pt x="3646" y="5006"/>
                  </a:cubicBezTo>
                  <a:cubicBezTo>
                    <a:pt x="3444" y="5062"/>
                    <a:pt x="3241" y="5089"/>
                    <a:pt x="3040" y="5089"/>
                  </a:cubicBezTo>
                  <a:cubicBezTo>
                    <a:pt x="2211" y="5089"/>
                    <a:pt x="1429" y="4630"/>
                    <a:pt x="1029" y="3865"/>
                  </a:cubicBezTo>
                  <a:cubicBezTo>
                    <a:pt x="736" y="3305"/>
                    <a:pt x="697" y="2642"/>
                    <a:pt x="916" y="2042"/>
                  </a:cubicBezTo>
                  <a:lnTo>
                    <a:pt x="912" y="2042"/>
                  </a:lnTo>
                  <a:cubicBezTo>
                    <a:pt x="1243" y="1143"/>
                    <a:pt x="2099" y="561"/>
                    <a:pt x="3033" y="561"/>
                  </a:cubicBezTo>
                  <a:close/>
                  <a:moveTo>
                    <a:pt x="3043" y="1"/>
                  </a:moveTo>
                  <a:cubicBezTo>
                    <a:pt x="2268" y="1"/>
                    <a:pt x="1510" y="319"/>
                    <a:pt x="965" y="911"/>
                  </a:cubicBezTo>
                  <a:cubicBezTo>
                    <a:pt x="190" y="1750"/>
                    <a:pt x="0" y="2973"/>
                    <a:pt x="478" y="4011"/>
                  </a:cubicBezTo>
                  <a:cubicBezTo>
                    <a:pt x="940" y="5017"/>
                    <a:pt x="1946" y="5656"/>
                    <a:pt x="3049" y="5656"/>
                  </a:cubicBezTo>
                  <a:cubicBezTo>
                    <a:pt x="3086" y="5656"/>
                    <a:pt x="3122" y="5655"/>
                    <a:pt x="3159" y="5654"/>
                  </a:cubicBezTo>
                  <a:cubicBezTo>
                    <a:pt x="4299" y="5605"/>
                    <a:pt x="5303" y="4879"/>
                    <a:pt x="5698" y="3802"/>
                  </a:cubicBezTo>
                  <a:cubicBezTo>
                    <a:pt x="6234" y="2340"/>
                    <a:pt x="5484" y="716"/>
                    <a:pt x="4021" y="175"/>
                  </a:cubicBezTo>
                  <a:cubicBezTo>
                    <a:pt x="3702" y="58"/>
                    <a:pt x="3371" y="1"/>
                    <a:pt x="304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36" name="Google Shape;2536;p52"/>
            <p:cNvSpPr/>
            <p:nvPr/>
          </p:nvSpPr>
          <p:spPr>
            <a:xfrm rot="860262">
              <a:off x="7712132" y="2463286"/>
              <a:ext cx="185664" cy="177232"/>
            </a:xfrm>
            <a:custGeom>
              <a:avLst/>
              <a:gdLst/>
              <a:ahLst/>
              <a:cxnLst/>
              <a:rect l="l" t="t" r="r" b="b"/>
              <a:pathLst>
                <a:path w="5923" h="5654" extrusionOk="0">
                  <a:moveTo>
                    <a:pt x="3058" y="561"/>
                  </a:moveTo>
                  <a:cubicBezTo>
                    <a:pt x="4614" y="561"/>
                    <a:pt x="5725" y="2123"/>
                    <a:pt x="5177" y="3612"/>
                  </a:cubicBezTo>
                  <a:lnTo>
                    <a:pt x="5172" y="3612"/>
                  </a:lnTo>
                  <a:cubicBezTo>
                    <a:pt x="4860" y="4456"/>
                    <a:pt x="4085" y="5031"/>
                    <a:pt x="3188" y="5089"/>
                  </a:cubicBezTo>
                  <a:cubicBezTo>
                    <a:pt x="3143" y="5092"/>
                    <a:pt x="3097" y="5093"/>
                    <a:pt x="3052" y="5093"/>
                  </a:cubicBezTo>
                  <a:cubicBezTo>
                    <a:pt x="2207" y="5093"/>
                    <a:pt x="1427" y="4624"/>
                    <a:pt x="1034" y="3866"/>
                  </a:cubicBezTo>
                  <a:cubicBezTo>
                    <a:pt x="283" y="2413"/>
                    <a:pt x="1278" y="668"/>
                    <a:pt x="2910" y="566"/>
                  </a:cubicBezTo>
                  <a:cubicBezTo>
                    <a:pt x="2960" y="563"/>
                    <a:pt x="3009" y="561"/>
                    <a:pt x="3058" y="561"/>
                  </a:cubicBezTo>
                  <a:close/>
                  <a:moveTo>
                    <a:pt x="3048" y="0"/>
                  </a:moveTo>
                  <a:cubicBezTo>
                    <a:pt x="1897" y="0"/>
                    <a:pt x="818" y="709"/>
                    <a:pt x="400" y="1853"/>
                  </a:cubicBezTo>
                  <a:cubicBezTo>
                    <a:pt x="0" y="2925"/>
                    <a:pt x="293" y="4129"/>
                    <a:pt x="1131" y="4904"/>
                  </a:cubicBezTo>
                  <a:cubicBezTo>
                    <a:pt x="1666" y="5396"/>
                    <a:pt x="2354" y="5654"/>
                    <a:pt x="3050" y="5654"/>
                  </a:cubicBezTo>
                  <a:cubicBezTo>
                    <a:pt x="3452" y="5654"/>
                    <a:pt x="3856" y="5568"/>
                    <a:pt x="4236" y="5391"/>
                  </a:cubicBezTo>
                  <a:cubicBezTo>
                    <a:pt x="5274" y="4914"/>
                    <a:pt x="5923" y="3856"/>
                    <a:pt x="5874" y="2715"/>
                  </a:cubicBezTo>
                  <a:cubicBezTo>
                    <a:pt x="5830" y="1570"/>
                    <a:pt x="5099" y="566"/>
                    <a:pt x="4027" y="176"/>
                  </a:cubicBezTo>
                  <a:cubicBezTo>
                    <a:pt x="3703" y="57"/>
                    <a:pt x="3373" y="0"/>
                    <a:pt x="304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37" name="Google Shape;2537;p52"/>
            <p:cNvSpPr/>
            <p:nvPr/>
          </p:nvSpPr>
          <p:spPr>
            <a:xfrm rot="860262">
              <a:off x="7841340" y="2276765"/>
              <a:ext cx="195601" cy="177201"/>
            </a:xfrm>
            <a:custGeom>
              <a:avLst/>
              <a:gdLst/>
              <a:ahLst/>
              <a:cxnLst/>
              <a:rect l="l" t="t" r="r" b="b"/>
              <a:pathLst>
                <a:path w="6240" h="5653" extrusionOk="0">
                  <a:moveTo>
                    <a:pt x="3049" y="560"/>
                  </a:moveTo>
                  <a:cubicBezTo>
                    <a:pt x="3588" y="560"/>
                    <a:pt x="4125" y="750"/>
                    <a:pt x="4553" y="1127"/>
                  </a:cubicBezTo>
                  <a:cubicBezTo>
                    <a:pt x="5372" y="1854"/>
                    <a:pt x="5557" y="3058"/>
                    <a:pt x="4997" y="3994"/>
                  </a:cubicBezTo>
                  <a:cubicBezTo>
                    <a:pt x="4577" y="4694"/>
                    <a:pt x="3827" y="5100"/>
                    <a:pt x="3046" y="5100"/>
                  </a:cubicBezTo>
                  <a:cubicBezTo>
                    <a:pt x="2785" y="5100"/>
                    <a:pt x="2519" y="5054"/>
                    <a:pt x="2262" y="4959"/>
                  </a:cubicBezTo>
                  <a:cubicBezTo>
                    <a:pt x="1731" y="4764"/>
                    <a:pt x="1292" y="4374"/>
                    <a:pt x="1034" y="3872"/>
                  </a:cubicBezTo>
                  <a:cubicBezTo>
                    <a:pt x="532" y="2902"/>
                    <a:pt x="795" y="1712"/>
                    <a:pt x="1653" y="1040"/>
                  </a:cubicBezTo>
                  <a:cubicBezTo>
                    <a:pt x="2065" y="719"/>
                    <a:pt x="2558" y="560"/>
                    <a:pt x="3049" y="560"/>
                  </a:cubicBezTo>
                  <a:close/>
                  <a:moveTo>
                    <a:pt x="3044" y="0"/>
                  </a:moveTo>
                  <a:cubicBezTo>
                    <a:pt x="2270" y="0"/>
                    <a:pt x="1515" y="320"/>
                    <a:pt x="971" y="908"/>
                  </a:cubicBezTo>
                  <a:cubicBezTo>
                    <a:pt x="196" y="1746"/>
                    <a:pt x="1" y="2970"/>
                    <a:pt x="478" y="4008"/>
                  </a:cubicBezTo>
                  <a:cubicBezTo>
                    <a:pt x="941" y="5013"/>
                    <a:pt x="1947" y="5653"/>
                    <a:pt x="3050" y="5653"/>
                  </a:cubicBezTo>
                  <a:cubicBezTo>
                    <a:pt x="3086" y="5653"/>
                    <a:pt x="3123" y="5652"/>
                    <a:pt x="3159" y="5651"/>
                  </a:cubicBezTo>
                  <a:cubicBezTo>
                    <a:pt x="4300" y="5607"/>
                    <a:pt x="5304" y="4881"/>
                    <a:pt x="5699" y="3808"/>
                  </a:cubicBezTo>
                  <a:cubicBezTo>
                    <a:pt x="6240" y="2341"/>
                    <a:pt x="5489" y="713"/>
                    <a:pt x="4027" y="177"/>
                  </a:cubicBezTo>
                  <a:cubicBezTo>
                    <a:pt x="3706" y="58"/>
                    <a:pt x="3373" y="0"/>
                    <a:pt x="304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38" name="Google Shape;2538;p52"/>
            <p:cNvSpPr/>
            <p:nvPr/>
          </p:nvSpPr>
          <p:spPr>
            <a:xfrm rot="860262">
              <a:off x="7975992" y="2089333"/>
              <a:ext cx="185508" cy="177170"/>
            </a:xfrm>
            <a:custGeom>
              <a:avLst/>
              <a:gdLst/>
              <a:ahLst/>
              <a:cxnLst/>
              <a:rect l="l" t="t" r="r" b="b"/>
              <a:pathLst>
                <a:path w="5918" h="5652" extrusionOk="0">
                  <a:moveTo>
                    <a:pt x="2869" y="561"/>
                  </a:moveTo>
                  <a:cubicBezTo>
                    <a:pt x="3428" y="561"/>
                    <a:pt x="3979" y="768"/>
                    <a:pt x="4407" y="1164"/>
                  </a:cubicBezTo>
                  <a:cubicBezTo>
                    <a:pt x="5084" y="1783"/>
                    <a:pt x="5313" y="2748"/>
                    <a:pt x="5001" y="3611"/>
                  </a:cubicBezTo>
                  <a:cubicBezTo>
                    <a:pt x="4667" y="4528"/>
                    <a:pt x="3798" y="5097"/>
                    <a:pt x="2874" y="5097"/>
                  </a:cubicBezTo>
                  <a:cubicBezTo>
                    <a:pt x="2614" y="5097"/>
                    <a:pt x="2350" y="5052"/>
                    <a:pt x="2091" y="4957"/>
                  </a:cubicBezTo>
                  <a:cubicBezTo>
                    <a:pt x="1229" y="4635"/>
                    <a:pt x="644" y="3835"/>
                    <a:pt x="610" y="2919"/>
                  </a:cubicBezTo>
                  <a:cubicBezTo>
                    <a:pt x="571" y="2003"/>
                    <a:pt x="1092" y="1155"/>
                    <a:pt x="1921" y="770"/>
                  </a:cubicBezTo>
                  <a:cubicBezTo>
                    <a:pt x="2225" y="629"/>
                    <a:pt x="2548" y="561"/>
                    <a:pt x="2869" y="561"/>
                  </a:cubicBezTo>
                  <a:close/>
                  <a:moveTo>
                    <a:pt x="2872" y="0"/>
                  </a:moveTo>
                  <a:cubicBezTo>
                    <a:pt x="2471" y="0"/>
                    <a:pt x="2067" y="86"/>
                    <a:pt x="1687" y="263"/>
                  </a:cubicBezTo>
                  <a:cubicBezTo>
                    <a:pt x="649" y="740"/>
                    <a:pt x="0" y="1798"/>
                    <a:pt x="44" y="2939"/>
                  </a:cubicBezTo>
                  <a:cubicBezTo>
                    <a:pt x="93" y="4084"/>
                    <a:pt x="824" y="5083"/>
                    <a:pt x="1896" y="5478"/>
                  </a:cubicBezTo>
                  <a:cubicBezTo>
                    <a:pt x="2218" y="5596"/>
                    <a:pt x="2547" y="5652"/>
                    <a:pt x="2870" y="5652"/>
                  </a:cubicBezTo>
                  <a:cubicBezTo>
                    <a:pt x="4020" y="5652"/>
                    <a:pt x="5101" y="4946"/>
                    <a:pt x="5523" y="3801"/>
                  </a:cubicBezTo>
                  <a:cubicBezTo>
                    <a:pt x="5918" y="2729"/>
                    <a:pt x="5630" y="1525"/>
                    <a:pt x="4787" y="750"/>
                  </a:cubicBezTo>
                  <a:cubicBezTo>
                    <a:pt x="4255" y="258"/>
                    <a:pt x="3568" y="0"/>
                    <a:pt x="287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39" name="Google Shape;2539;p52"/>
            <p:cNvSpPr/>
            <p:nvPr/>
          </p:nvSpPr>
          <p:spPr>
            <a:xfrm rot="860262">
              <a:off x="8099805" y="1901631"/>
              <a:ext cx="195476" cy="177170"/>
            </a:xfrm>
            <a:custGeom>
              <a:avLst/>
              <a:gdLst/>
              <a:ahLst/>
              <a:cxnLst/>
              <a:rect l="l" t="t" r="r" b="b"/>
              <a:pathLst>
                <a:path w="6236" h="5652" extrusionOk="0">
                  <a:moveTo>
                    <a:pt x="3047" y="558"/>
                  </a:moveTo>
                  <a:cubicBezTo>
                    <a:pt x="3585" y="558"/>
                    <a:pt x="4121" y="748"/>
                    <a:pt x="4549" y="1125"/>
                  </a:cubicBezTo>
                  <a:cubicBezTo>
                    <a:pt x="5368" y="1847"/>
                    <a:pt x="5553" y="3051"/>
                    <a:pt x="4992" y="3986"/>
                  </a:cubicBezTo>
                  <a:cubicBezTo>
                    <a:pt x="4573" y="4690"/>
                    <a:pt x="3827" y="5093"/>
                    <a:pt x="3049" y="5093"/>
                  </a:cubicBezTo>
                  <a:cubicBezTo>
                    <a:pt x="2787" y="5093"/>
                    <a:pt x="2521" y="5047"/>
                    <a:pt x="2263" y="4952"/>
                  </a:cubicBezTo>
                  <a:cubicBezTo>
                    <a:pt x="1731" y="4757"/>
                    <a:pt x="1293" y="4367"/>
                    <a:pt x="1034" y="3865"/>
                  </a:cubicBezTo>
                  <a:cubicBezTo>
                    <a:pt x="532" y="2895"/>
                    <a:pt x="791" y="1705"/>
                    <a:pt x="1653" y="1037"/>
                  </a:cubicBezTo>
                  <a:cubicBezTo>
                    <a:pt x="2065" y="716"/>
                    <a:pt x="2557" y="558"/>
                    <a:pt x="3047" y="558"/>
                  </a:cubicBezTo>
                  <a:close/>
                  <a:moveTo>
                    <a:pt x="3043" y="0"/>
                  </a:moveTo>
                  <a:cubicBezTo>
                    <a:pt x="2268" y="0"/>
                    <a:pt x="1510" y="317"/>
                    <a:pt x="966" y="906"/>
                  </a:cubicBezTo>
                  <a:cubicBezTo>
                    <a:pt x="191" y="1749"/>
                    <a:pt x="1" y="2973"/>
                    <a:pt x="479" y="4011"/>
                  </a:cubicBezTo>
                  <a:cubicBezTo>
                    <a:pt x="939" y="5012"/>
                    <a:pt x="1940" y="5651"/>
                    <a:pt x="3039" y="5651"/>
                  </a:cubicBezTo>
                  <a:cubicBezTo>
                    <a:pt x="3079" y="5651"/>
                    <a:pt x="3119" y="5650"/>
                    <a:pt x="3159" y="5649"/>
                  </a:cubicBezTo>
                  <a:cubicBezTo>
                    <a:pt x="4300" y="5605"/>
                    <a:pt x="5304" y="4874"/>
                    <a:pt x="5699" y="3801"/>
                  </a:cubicBezTo>
                  <a:cubicBezTo>
                    <a:pt x="6235" y="2339"/>
                    <a:pt x="5485" y="711"/>
                    <a:pt x="4022" y="175"/>
                  </a:cubicBezTo>
                  <a:cubicBezTo>
                    <a:pt x="3703" y="57"/>
                    <a:pt x="3371" y="0"/>
                    <a:pt x="304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40" name="Google Shape;2540;p52"/>
            <p:cNvSpPr/>
            <p:nvPr/>
          </p:nvSpPr>
          <p:spPr>
            <a:xfrm rot="860262">
              <a:off x="8229018" y="1713891"/>
              <a:ext cx="195601" cy="177295"/>
            </a:xfrm>
            <a:custGeom>
              <a:avLst/>
              <a:gdLst/>
              <a:ahLst/>
              <a:cxnLst/>
              <a:rect l="l" t="t" r="r" b="b"/>
              <a:pathLst>
                <a:path w="6240" h="5656" extrusionOk="0">
                  <a:moveTo>
                    <a:pt x="3049" y="558"/>
                  </a:moveTo>
                  <a:cubicBezTo>
                    <a:pt x="3587" y="558"/>
                    <a:pt x="4125" y="748"/>
                    <a:pt x="4553" y="1125"/>
                  </a:cubicBezTo>
                  <a:cubicBezTo>
                    <a:pt x="5372" y="1852"/>
                    <a:pt x="5557" y="3055"/>
                    <a:pt x="4996" y="3991"/>
                  </a:cubicBezTo>
                  <a:cubicBezTo>
                    <a:pt x="4577" y="4695"/>
                    <a:pt x="3828" y="5098"/>
                    <a:pt x="3049" y="5098"/>
                  </a:cubicBezTo>
                  <a:cubicBezTo>
                    <a:pt x="2786" y="5098"/>
                    <a:pt x="2520" y="5052"/>
                    <a:pt x="2262" y="4956"/>
                  </a:cubicBezTo>
                  <a:cubicBezTo>
                    <a:pt x="1731" y="4761"/>
                    <a:pt x="1292" y="4372"/>
                    <a:pt x="1034" y="3869"/>
                  </a:cubicBezTo>
                  <a:cubicBezTo>
                    <a:pt x="531" y="2899"/>
                    <a:pt x="790" y="1705"/>
                    <a:pt x="1653" y="1037"/>
                  </a:cubicBezTo>
                  <a:cubicBezTo>
                    <a:pt x="2064" y="716"/>
                    <a:pt x="2557" y="558"/>
                    <a:pt x="3049" y="558"/>
                  </a:cubicBezTo>
                  <a:close/>
                  <a:moveTo>
                    <a:pt x="3044" y="0"/>
                  </a:moveTo>
                  <a:cubicBezTo>
                    <a:pt x="2271" y="0"/>
                    <a:pt x="1515" y="318"/>
                    <a:pt x="970" y="911"/>
                  </a:cubicBezTo>
                  <a:cubicBezTo>
                    <a:pt x="190" y="1749"/>
                    <a:pt x="0" y="2973"/>
                    <a:pt x="478" y="4011"/>
                  </a:cubicBezTo>
                  <a:cubicBezTo>
                    <a:pt x="940" y="5016"/>
                    <a:pt x="1946" y="5656"/>
                    <a:pt x="3045" y="5656"/>
                  </a:cubicBezTo>
                  <a:cubicBezTo>
                    <a:pt x="3081" y="5656"/>
                    <a:pt x="3117" y="5655"/>
                    <a:pt x="3154" y="5653"/>
                  </a:cubicBezTo>
                  <a:cubicBezTo>
                    <a:pt x="4299" y="5610"/>
                    <a:pt x="5303" y="4878"/>
                    <a:pt x="5698" y="3806"/>
                  </a:cubicBezTo>
                  <a:cubicBezTo>
                    <a:pt x="6239" y="2339"/>
                    <a:pt x="5489" y="716"/>
                    <a:pt x="4021" y="175"/>
                  </a:cubicBezTo>
                  <a:cubicBezTo>
                    <a:pt x="3702" y="57"/>
                    <a:pt x="3372" y="0"/>
                    <a:pt x="304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41" name="Google Shape;2541;p52"/>
            <p:cNvSpPr/>
            <p:nvPr/>
          </p:nvSpPr>
          <p:spPr>
            <a:xfrm rot="860262">
              <a:off x="7700764" y="1611397"/>
              <a:ext cx="1022048" cy="1332376"/>
            </a:xfrm>
            <a:custGeom>
              <a:avLst/>
              <a:gdLst/>
              <a:ahLst/>
              <a:cxnLst/>
              <a:rect l="l" t="t" r="r" b="b"/>
              <a:pathLst>
                <a:path w="32605" h="42505" extrusionOk="0">
                  <a:moveTo>
                    <a:pt x="16030" y="2845"/>
                  </a:moveTo>
                  <a:cubicBezTo>
                    <a:pt x="16727" y="2845"/>
                    <a:pt x="17416" y="3101"/>
                    <a:pt x="17947" y="3593"/>
                  </a:cubicBezTo>
                  <a:cubicBezTo>
                    <a:pt x="18786" y="4373"/>
                    <a:pt x="19078" y="5576"/>
                    <a:pt x="18683" y="6649"/>
                  </a:cubicBezTo>
                  <a:lnTo>
                    <a:pt x="18683" y="6639"/>
                  </a:lnTo>
                  <a:cubicBezTo>
                    <a:pt x="18264" y="7786"/>
                    <a:pt x="17181" y="8498"/>
                    <a:pt x="16024" y="8498"/>
                  </a:cubicBezTo>
                  <a:cubicBezTo>
                    <a:pt x="15702" y="8498"/>
                    <a:pt x="15373" y="8443"/>
                    <a:pt x="15052" y="8326"/>
                  </a:cubicBezTo>
                  <a:cubicBezTo>
                    <a:pt x="13980" y="7931"/>
                    <a:pt x="13253" y="6927"/>
                    <a:pt x="13205" y="5786"/>
                  </a:cubicBezTo>
                  <a:cubicBezTo>
                    <a:pt x="13161" y="4646"/>
                    <a:pt x="13804" y="3588"/>
                    <a:pt x="14842" y="3105"/>
                  </a:cubicBezTo>
                  <a:cubicBezTo>
                    <a:pt x="15222" y="2930"/>
                    <a:pt x="15628" y="2845"/>
                    <a:pt x="16030" y="2845"/>
                  </a:cubicBezTo>
                  <a:close/>
                  <a:moveTo>
                    <a:pt x="26620" y="6737"/>
                  </a:moveTo>
                  <a:cubicBezTo>
                    <a:pt x="27316" y="6737"/>
                    <a:pt x="28004" y="6996"/>
                    <a:pt x="28539" y="7487"/>
                  </a:cubicBezTo>
                  <a:cubicBezTo>
                    <a:pt x="29377" y="8262"/>
                    <a:pt x="29670" y="9466"/>
                    <a:pt x="29275" y="10543"/>
                  </a:cubicBezTo>
                  <a:lnTo>
                    <a:pt x="29275" y="10539"/>
                  </a:lnTo>
                  <a:cubicBezTo>
                    <a:pt x="28852" y="11684"/>
                    <a:pt x="27770" y="12393"/>
                    <a:pt x="26617" y="12393"/>
                  </a:cubicBezTo>
                  <a:cubicBezTo>
                    <a:pt x="26294" y="12393"/>
                    <a:pt x="25965" y="12338"/>
                    <a:pt x="25644" y="12220"/>
                  </a:cubicBezTo>
                  <a:cubicBezTo>
                    <a:pt x="24571" y="11825"/>
                    <a:pt x="23840" y="10821"/>
                    <a:pt x="23796" y="9676"/>
                  </a:cubicBezTo>
                  <a:cubicBezTo>
                    <a:pt x="23748" y="8535"/>
                    <a:pt x="24396" y="7477"/>
                    <a:pt x="25434" y="7000"/>
                  </a:cubicBezTo>
                  <a:cubicBezTo>
                    <a:pt x="25814" y="6823"/>
                    <a:pt x="26218" y="6737"/>
                    <a:pt x="26620" y="6737"/>
                  </a:cubicBezTo>
                  <a:close/>
                  <a:moveTo>
                    <a:pt x="13523" y="9669"/>
                  </a:moveTo>
                  <a:cubicBezTo>
                    <a:pt x="14219" y="9669"/>
                    <a:pt x="14905" y="9925"/>
                    <a:pt x="15437" y="10417"/>
                  </a:cubicBezTo>
                  <a:cubicBezTo>
                    <a:pt x="16275" y="11197"/>
                    <a:pt x="16568" y="12400"/>
                    <a:pt x="16173" y="13473"/>
                  </a:cubicBezTo>
                  <a:lnTo>
                    <a:pt x="16173" y="13458"/>
                  </a:lnTo>
                  <a:cubicBezTo>
                    <a:pt x="15754" y="14609"/>
                    <a:pt x="14667" y="15322"/>
                    <a:pt x="13512" y="15322"/>
                  </a:cubicBezTo>
                  <a:cubicBezTo>
                    <a:pt x="13189" y="15322"/>
                    <a:pt x="12862" y="15267"/>
                    <a:pt x="12542" y="15150"/>
                  </a:cubicBezTo>
                  <a:cubicBezTo>
                    <a:pt x="11469" y="14750"/>
                    <a:pt x="10738" y="13751"/>
                    <a:pt x="10694" y="12605"/>
                  </a:cubicBezTo>
                  <a:cubicBezTo>
                    <a:pt x="10650" y="11465"/>
                    <a:pt x="11299" y="10407"/>
                    <a:pt x="12337" y="9929"/>
                  </a:cubicBezTo>
                  <a:cubicBezTo>
                    <a:pt x="12717" y="9754"/>
                    <a:pt x="13122" y="9669"/>
                    <a:pt x="13523" y="9669"/>
                  </a:cubicBezTo>
                  <a:close/>
                  <a:moveTo>
                    <a:pt x="24106" y="13560"/>
                  </a:moveTo>
                  <a:cubicBezTo>
                    <a:pt x="24805" y="13560"/>
                    <a:pt x="25496" y="13818"/>
                    <a:pt x="26029" y="14311"/>
                  </a:cubicBezTo>
                  <a:cubicBezTo>
                    <a:pt x="26867" y="15086"/>
                    <a:pt x="27160" y="16290"/>
                    <a:pt x="26765" y="17367"/>
                  </a:cubicBezTo>
                  <a:lnTo>
                    <a:pt x="26765" y="17362"/>
                  </a:lnTo>
                  <a:cubicBezTo>
                    <a:pt x="26342" y="18504"/>
                    <a:pt x="25260" y="19212"/>
                    <a:pt x="24107" y="19212"/>
                  </a:cubicBezTo>
                  <a:cubicBezTo>
                    <a:pt x="23784" y="19212"/>
                    <a:pt x="23455" y="19157"/>
                    <a:pt x="23133" y="19039"/>
                  </a:cubicBezTo>
                  <a:cubicBezTo>
                    <a:pt x="22061" y="18644"/>
                    <a:pt x="21330" y="17640"/>
                    <a:pt x="21286" y="16500"/>
                  </a:cubicBezTo>
                  <a:cubicBezTo>
                    <a:pt x="21242" y="15354"/>
                    <a:pt x="21886" y="14301"/>
                    <a:pt x="22924" y="13819"/>
                  </a:cubicBezTo>
                  <a:cubicBezTo>
                    <a:pt x="23302" y="13645"/>
                    <a:pt x="23705" y="13560"/>
                    <a:pt x="24106" y="13560"/>
                  </a:cubicBezTo>
                  <a:close/>
                  <a:moveTo>
                    <a:pt x="11008" y="16488"/>
                  </a:moveTo>
                  <a:cubicBezTo>
                    <a:pt x="11704" y="16488"/>
                    <a:pt x="12390" y="16744"/>
                    <a:pt x="12922" y="17236"/>
                  </a:cubicBezTo>
                  <a:cubicBezTo>
                    <a:pt x="13765" y="18016"/>
                    <a:pt x="14053" y="19220"/>
                    <a:pt x="13658" y="20292"/>
                  </a:cubicBezTo>
                  <a:lnTo>
                    <a:pt x="13658" y="20277"/>
                  </a:lnTo>
                  <a:cubicBezTo>
                    <a:pt x="13242" y="21428"/>
                    <a:pt x="12157" y="22141"/>
                    <a:pt x="11001" y="22141"/>
                  </a:cubicBezTo>
                  <a:cubicBezTo>
                    <a:pt x="10679" y="22141"/>
                    <a:pt x="10351" y="22086"/>
                    <a:pt x="10031" y="21969"/>
                  </a:cubicBezTo>
                  <a:cubicBezTo>
                    <a:pt x="8959" y="21574"/>
                    <a:pt x="8228" y="20570"/>
                    <a:pt x="8179" y="19429"/>
                  </a:cubicBezTo>
                  <a:cubicBezTo>
                    <a:pt x="8135" y="18289"/>
                    <a:pt x="8784" y="17231"/>
                    <a:pt x="9822" y="16748"/>
                  </a:cubicBezTo>
                  <a:cubicBezTo>
                    <a:pt x="10202" y="16574"/>
                    <a:pt x="10607" y="16488"/>
                    <a:pt x="11008" y="16488"/>
                  </a:cubicBezTo>
                  <a:close/>
                  <a:moveTo>
                    <a:pt x="21596" y="20381"/>
                  </a:moveTo>
                  <a:cubicBezTo>
                    <a:pt x="22293" y="20381"/>
                    <a:pt x="22982" y="20639"/>
                    <a:pt x="23514" y="21130"/>
                  </a:cubicBezTo>
                  <a:cubicBezTo>
                    <a:pt x="24352" y="21905"/>
                    <a:pt x="24644" y="23109"/>
                    <a:pt x="24250" y="24186"/>
                  </a:cubicBezTo>
                  <a:lnTo>
                    <a:pt x="24250" y="24182"/>
                  </a:lnTo>
                  <a:cubicBezTo>
                    <a:pt x="23831" y="25328"/>
                    <a:pt x="22746" y="26036"/>
                    <a:pt x="21594" y="26036"/>
                  </a:cubicBezTo>
                  <a:cubicBezTo>
                    <a:pt x="21271" y="26036"/>
                    <a:pt x="20943" y="25981"/>
                    <a:pt x="20623" y="25863"/>
                  </a:cubicBezTo>
                  <a:cubicBezTo>
                    <a:pt x="19546" y="25468"/>
                    <a:pt x="18820" y="24464"/>
                    <a:pt x="18771" y="23324"/>
                  </a:cubicBezTo>
                  <a:cubicBezTo>
                    <a:pt x="18727" y="22178"/>
                    <a:pt x="19370" y="21121"/>
                    <a:pt x="20409" y="20643"/>
                  </a:cubicBezTo>
                  <a:cubicBezTo>
                    <a:pt x="20788" y="20466"/>
                    <a:pt x="21194" y="20381"/>
                    <a:pt x="21596" y="20381"/>
                  </a:cubicBezTo>
                  <a:close/>
                  <a:moveTo>
                    <a:pt x="8497" y="23310"/>
                  </a:moveTo>
                  <a:cubicBezTo>
                    <a:pt x="9193" y="23310"/>
                    <a:pt x="9880" y="23568"/>
                    <a:pt x="10412" y="24060"/>
                  </a:cubicBezTo>
                  <a:cubicBezTo>
                    <a:pt x="11255" y="24840"/>
                    <a:pt x="11542" y="26044"/>
                    <a:pt x="11148" y="27116"/>
                  </a:cubicBezTo>
                  <a:lnTo>
                    <a:pt x="11148" y="27101"/>
                  </a:lnTo>
                  <a:cubicBezTo>
                    <a:pt x="10728" y="28250"/>
                    <a:pt x="9641" y="28963"/>
                    <a:pt x="8485" y="28963"/>
                  </a:cubicBezTo>
                  <a:cubicBezTo>
                    <a:pt x="8165" y="28963"/>
                    <a:pt x="7839" y="28908"/>
                    <a:pt x="7521" y="28793"/>
                  </a:cubicBezTo>
                  <a:cubicBezTo>
                    <a:pt x="6444" y="28398"/>
                    <a:pt x="5718" y="27394"/>
                    <a:pt x="5669" y="26248"/>
                  </a:cubicBezTo>
                  <a:cubicBezTo>
                    <a:pt x="5625" y="25108"/>
                    <a:pt x="6273" y="24050"/>
                    <a:pt x="7312" y="23572"/>
                  </a:cubicBezTo>
                  <a:cubicBezTo>
                    <a:pt x="7691" y="23396"/>
                    <a:pt x="8096" y="23310"/>
                    <a:pt x="8497" y="23310"/>
                  </a:cubicBezTo>
                  <a:close/>
                  <a:moveTo>
                    <a:pt x="19084" y="27203"/>
                  </a:moveTo>
                  <a:cubicBezTo>
                    <a:pt x="19782" y="27203"/>
                    <a:pt x="20470" y="27462"/>
                    <a:pt x="21003" y="27954"/>
                  </a:cubicBezTo>
                  <a:cubicBezTo>
                    <a:pt x="21847" y="28729"/>
                    <a:pt x="22134" y="29933"/>
                    <a:pt x="21739" y="31010"/>
                  </a:cubicBezTo>
                  <a:lnTo>
                    <a:pt x="21739" y="31001"/>
                  </a:lnTo>
                  <a:cubicBezTo>
                    <a:pt x="21317" y="32147"/>
                    <a:pt x="20234" y="32855"/>
                    <a:pt x="19081" y="32855"/>
                  </a:cubicBezTo>
                  <a:cubicBezTo>
                    <a:pt x="18758" y="32855"/>
                    <a:pt x="18429" y="32800"/>
                    <a:pt x="18108" y="32682"/>
                  </a:cubicBezTo>
                  <a:cubicBezTo>
                    <a:pt x="17036" y="32288"/>
                    <a:pt x="16309" y="31288"/>
                    <a:pt x="16261" y="30143"/>
                  </a:cubicBezTo>
                  <a:cubicBezTo>
                    <a:pt x="16217" y="29002"/>
                    <a:pt x="16865" y="27945"/>
                    <a:pt x="17903" y="27462"/>
                  </a:cubicBezTo>
                  <a:cubicBezTo>
                    <a:pt x="18281" y="27288"/>
                    <a:pt x="18684" y="27203"/>
                    <a:pt x="19084" y="27203"/>
                  </a:cubicBezTo>
                  <a:close/>
                  <a:moveTo>
                    <a:pt x="5983" y="30134"/>
                  </a:moveTo>
                  <a:cubicBezTo>
                    <a:pt x="6681" y="30134"/>
                    <a:pt x="7370" y="30392"/>
                    <a:pt x="7901" y="30884"/>
                  </a:cubicBezTo>
                  <a:cubicBezTo>
                    <a:pt x="8740" y="31659"/>
                    <a:pt x="9032" y="32863"/>
                    <a:pt x="8637" y="33935"/>
                  </a:cubicBezTo>
                  <a:lnTo>
                    <a:pt x="8637" y="33920"/>
                  </a:lnTo>
                  <a:cubicBezTo>
                    <a:pt x="8218" y="35071"/>
                    <a:pt x="7134" y="35784"/>
                    <a:pt x="5978" y="35784"/>
                  </a:cubicBezTo>
                  <a:cubicBezTo>
                    <a:pt x="5655" y="35784"/>
                    <a:pt x="5327" y="35729"/>
                    <a:pt x="5006" y="35612"/>
                  </a:cubicBezTo>
                  <a:cubicBezTo>
                    <a:pt x="3934" y="35217"/>
                    <a:pt x="3203" y="34213"/>
                    <a:pt x="3159" y="33072"/>
                  </a:cubicBezTo>
                  <a:cubicBezTo>
                    <a:pt x="3115" y="31932"/>
                    <a:pt x="3763" y="30874"/>
                    <a:pt x="4796" y="30396"/>
                  </a:cubicBezTo>
                  <a:cubicBezTo>
                    <a:pt x="5176" y="30220"/>
                    <a:pt x="5581" y="30134"/>
                    <a:pt x="5983" y="30134"/>
                  </a:cubicBezTo>
                  <a:close/>
                  <a:moveTo>
                    <a:pt x="16574" y="34027"/>
                  </a:moveTo>
                  <a:cubicBezTo>
                    <a:pt x="17271" y="34027"/>
                    <a:pt x="17960" y="34286"/>
                    <a:pt x="18493" y="34778"/>
                  </a:cubicBezTo>
                  <a:cubicBezTo>
                    <a:pt x="19331" y="35553"/>
                    <a:pt x="19624" y="36762"/>
                    <a:pt x="19229" y="37834"/>
                  </a:cubicBezTo>
                  <a:lnTo>
                    <a:pt x="19229" y="37820"/>
                  </a:lnTo>
                  <a:cubicBezTo>
                    <a:pt x="18807" y="38970"/>
                    <a:pt x="17724" y="39679"/>
                    <a:pt x="16571" y="39679"/>
                  </a:cubicBezTo>
                  <a:cubicBezTo>
                    <a:pt x="16247" y="39679"/>
                    <a:pt x="15919" y="39624"/>
                    <a:pt x="15598" y="39506"/>
                  </a:cubicBezTo>
                  <a:cubicBezTo>
                    <a:pt x="14525" y="39112"/>
                    <a:pt x="13794" y="38107"/>
                    <a:pt x="13750" y="36967"/>
                  </a:cubicBezTo>
                  <a:cubicBezTo>
                    <a:pt x="13707" y="35826"/>
                    <a:pt x="14355" y="34769"/>
                    <a:pt x="15393" y="34286"/>
                  </a:cubicBezTo>
                  <a:cubicBezTo>
                    <a:pt x="15771" y="34112"/>
                    <a:pt x="16174" y="34027"/>
                    <a:pt x="16574" y="34027"/>
                  </a:cubicBezTo>
                  <a:close/>
                  <a:moveTo>
                    <a:pt x="13952" y="0"/>
                  </a:moveTo>
                  <a:cubicBezTo>
                    <a:pt x="13335" y="0"/>
                    <a:pt x="12756" y="380"/>
                    <a:pt x="12527" y="990"/>
                  </a:cubicBezTo>
                  <a:lnTo>
                    <a:pt x="288" y="34227"/>
                  </a:lnTo>
                  <a:cubicBezTo>
                    <a:pt x="0" y="35007"/>
                    <a:pt x="400" y="35880"/>
                    <a:pt x="1185" y="36167"/>
                  </a:cubicBezTo>
                  <a:lnTo>
                    <a:pt x="18132" y="42411"/>
                  </a:lnTo>
                  <a:cubicBezTo>
                    <a:pt x="18305" y="42475"/>
                    <a:pt x="18481" y="42505"/>
                    <a:pt x="18655" y="42505"/>
                  </a:cubicBezTo>
                  <a:cubicBezTo>
                    <a:pt x="19272" y="42505"/>
                    <a:pt x="19853" y="42126"/>
                    <a:pt x="20077" y="41510"/>
                  </a:cubicBezTo>
                  <a:lnTo>
                    <a:pt x="32317" y="8282"/>
                  </a:lnTo>
                  <a:cubicBezTo>
                    <a:pt x="32604" y="7497"/>
                    <a:pt x="32204" y="6624"/>
                    <a:pt x="31420" y="6337"/>
                  </a:cubicBezTo>
                  <a:lnTo>
                    <a:pt x="14472" y="93"/>
                  </a:lnTo>
                  <a:cubicBezTo>
                    <a:pt x="14300" y="30"/>
                    <a:pt x="14125" y="0"/>
                    <a:pt x="1395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42" name="Google Shape;2542;p52"/>
            <p:cNvSpPr/>
            <p:nvPr/>
          </p:nvSpPr>
          <p:spPr>
            <a:xfrm rot="860262">
              <a:off x="7697243" y="1608281"/>
              <a:ext cx="1029226" cy="1338708"/>
            </a:xfrm>
            <a:custGeom>
              <a:avLst/>
              <a:gdLst/>
              <a:ahLst/>
              <a:cxnLst/>
              <a:rect l="l" t="t" r="r" b="b"/>
              <a:pathLst>
                <a:path w="32834" h="42707" extrusionOk="0">
                  <a:moveTo>
                    <a:pt x="14062" y="203"/>
                  </a:moveTo>
                  <a:cubicBezTo>
                    <a:pt x="14228" y="203"/>
                    <a:pt x="14394" y="237"/>
                    <a:pt x="14550" y="295"/>
                  </a:cubicBezTo>
                  <a:lnTo>
                    <a:pt x="31498" y="6534"/>
                  </a:lnTo>
                  <a:cubicBezTo>
                    <a:pt x="32229" y="6802"/>
                    <a:pt x="32604" y="7612"/>
                    <a:pt x="32336" y="8348"/>
                  </a:cubicBezTo>
                  <a:lnTo>
                    <a:pt x="20097" y="41576"/>
                  </a:lnTo>
                  <a:cubicBezTo>
                    <a:pt x="19888" y="42149"/>
                    <a:pt x="19348" y="42503"/>
                    <a:pt x="18774" y="42503"/>
                  </a:cubicBezTo>
                  <a:cubicBezTo>
                    <a:pt x="18611" y="42503"/>
                    <a:pt x="18445" y="42474"/>
                    <a:pt x="18283" y="42414"/>
                  </a:cubicBezTo>
                  <a:lnTo>
                    <a:pt x="1336" y="36175"/>
                  </a:lnTo>
                  <a:cubicBezTo>
                    <a:pt x="604" y="35902"/>
                    <a:pt x="229" y="35093"/>
                    <a:pt x="502" y="34362"/>
                  </a:cubicBezTo>
                  <a:lnTo>
                    <a:pt x="12741" y="1129"/>
                  </a:lnTo>
                  <a:cubicBezTo>
                    <a:pt x="12941" y="573"/>
                    <a:pt x="13473" y="208"/>
                    <a:pt x="14062" y="203"/>
                  </a:cubicBezTo>
                  <a:close/>
                  <a:moveTo>
                    <a:pt x="14061" y="1"/>
                  </a:moveTo>
                  <a:cubicBezTo>
                    <a:pt x="13403" y="1"/>
                    <a:pt x="12786" y="405"/>
                    <a:pt x="12546" y="1056"/>
                  </a:cubicBezTo>
                  <a:lnTo>
                    <a:pt x="307" y="34293"/>
                  </a:lnTo>
                  <a:cubicBezTo>
                    <a:pt x="0" y="35127"/>
                    <a:pt x="424" y="36053"/>
                    <a:pt x="1262" y="36365"/>
                  </a:cubicBezTo>
                  <a:lnTo>
                    <a:pt x="18210" y="42604"/>
                  </a:lnTo>
                  <a:cubicBezTo>
                    <a:pt x="18391" y="42672"/>
                    <a:pt x="18581" y="42706"/>
                    <a:pt x="18771" y="42706"/>
                  </a:cubicBezTo>
                  <a:cubicBezTo>
                    <a:pt x="19448" y="42706"/>
                    <a:pt x="20053" y="42282"/>
                    <a:pt x="20282" y="41649"/>
                  </a:cubicBezTo>
                  <a:lnTo>
                    <a:pt x="32526" y="8416"/>
                  </a:lnTo>
                  <a:cubicBezTo>
                    <a:pt x="32833" y="7577"/>
                    <a:pt x="32404" y="6651"/>
                    <a:pt x="31566" y="6339"/>
                  </a:cubicBezTo>
                  <a:lnTo>
                    <a:pt x="14618" y="100"/>
                  </a:lnTo>
                  <a:cubicBezTo>
                    <a:pt x="14434" y="33"/>
                    <a:pt x="14246" y="1"/>
                    <a:pt x="140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43" name="Google Shape;2543;p52"/>
            <p:cNvSpPr/>
            <p:nvPr/>
          </p:nvSpPr>
          <p:spPr>
            <a:xfrm rot="860262">
              <a:off x="8224098" y="1710839"/>
              <a:ext cx="195601" cy="182404"/>
            </a:xfrm>
            <a:custGeom>
              <a:avLst/>
              <a:gdLst/>
              <a:ahLst/>
              <a:cxnLst/>
              <a:rect l="l" t="t" r="r" b="b"/>
              <a:pathLst>
                <a:path w="6240" h="5819" extrusionOk="0">
                  <a:moveTo>
                    <a:pt x="3202" y="161"/>
                  </a:moveTo>
                  <a:cubicBezTo>
                    <a:pt x="3874" y="161"/>
                    <a:pt x="4537" y="410"/>
                    <a:pt x="5050" y="886"/>
                  </a:cubicBezTo>
                  <a:cubicBezTo>
                    <a:pt x="5859" y="1632"/>
                    <a:pt x="6142" y="2797"/>
                    <a:pt x="5757" y="3830"/>
                  </a:cubicBezTo>
                  <a:cubicBezTo>
                    <a:pt x="5350" y="4930"/>
                    <a:pt x="4307" y="5610"/>
                    <a:pt x="3199" y="5610"/>
                  </a:cubicBezTo>
                  <a:cubicBezTo>
                    <a:pt x="2887" y="5610"/>
                    <a:pt x="2571" y="5557"/>
                    <a:pt x="2262" y="5443"/>
                  </a:cubicBezTo>
                  <a:cubicBezTo>
                    <a:pt x="1224" y="5063"/>
                    <a:pt x="522" y="4098"/>
                    <a:pt x="478" y="2996"/>
                  </a:cubicBezTo>
                  <a:cubicBezTo>
                    <a:pt x="434" y="1895"/>
                    <a:pt x="1058" y="876"/>
                    <a:pt x="2057" y="413"/>
                  </a:cubicBezTo>
                  <a:cubicBezTo>
                    <a:pt x="2424" y="244"/>
                    <a:pt x="2815" y="161"/>
                    <a:pt x="3202" y="161"/>
                  </a:cubicBezTo>
                  <a:close/>
                  <a:moveTo>
                    <a:pt x="3202" y="1"/>
                  </a:moveTo>
                  <a:cubicBezTo>
                    <a:pt x="1913" y="1"/>
                    <a:pt x="753" y="857"/>
                    <a:pt x="400" y="2139"/>
                  </a:cubicBezTo>
                  <a:cubicBezTo>
                    <a:pt x="0" y="3591"/>
                    <a:pt x="780" y="5107"/>
                    <a:pt x="2189" y="5633"/>
                  </a:cubicBezTo>
                  <a:cubicBezTo>
                    <a:pt x="2515" y="5755"/>
                    <a:pt x="2857" y="5819"/>
                    <a:pt x="3203" y="5819"/>
                  </a:cubicBezTo>
                  <a:cubicBezTo>
                    <a:pt x="4709" y="5819"/>
                    <a:pt x="5966" y="4673"/>
                    <a:pt x="6103" y="3172"/>
                  </a:cubicBezTo>
                  <a:cubicBezTo>
                    <a:pt x="6239" y="1671"/>
                    <a:pt x="5206" y="316"/>
                    <a:pt x="3724" y="48"/>
                  </a:cubicBezTo>
                  <a:cubicBezTo>
                    <a:pt x="3549" y="16"/>
                    <a:pt x="3375" y="1"/>
                    <a:pt x="320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44" name="Google Shape;2544;p52"/>
            <p:cNvSpPr/>
            <p:nvPr/>
          </p:nvSpPr>
          <p:spPr>
            <a:xfrm rot="860262">
              <a:off x="8244152" y="1727950"/>
              <a:ext cx="161246" cy="148456"/>
            </a:xfrm>
            <a:custGeom>
              <a:avLst/>
              <a:gdLst/>
              <a:ahLst/>
              <a:cxnLst/>
              <a:rect l="l" t="t" r="r" b="b"/>
              <a:pathLst>
                <a:path w="5144" h="4736" extrusionOk="0">
                  <a:moveTo>
                    <a:pt x="2560" y="197"/>
                  </a:moveTo>
                  <a:cubicBezTo>
                    <a:pt x="3418" y="197"/>
                    <a:pt x="4197" y="709"/>
                    <a:pt x="4544" y="1494"/>
                  </a:cubicBezTo>
                  <a:cubicBezTo>
                    <a:pt x="4929" y="2376"/>
                    <a:pt x="4690" y="3404"/>
                    <a:pt x="3959" y="4023"/>
                  </a:cubicBezTo>
                  <a:cubicBezTo>
                    <a:pt x="3555" y="4363"/>
                    <a:pt x="3055" y="4536"/>
                    <a:pt x="2554" y="4536"/>
                  </a:cubicBezTo>
                  <a:cubicBezTo>
                    <a:pt x="2143" y="4536"/>
                    <a:pt x="1731" y="4420"/>
                    <a:pt x="1370" y="4184"/>
                  </a:cubicBezTo>
                  <a:cubicBezTo>
                    <a:pt x="566" y="3658"/>
                    <a:pt x="201" y="2664"/>
                    <a:pt x="478" y="1747"/>
                  </a:cubicBezTo>
                  <a:cubicBezTo>
                    <a:pt x="751" y="826"/>
                    <a:pt x="1600" y="197"/>
                    <a:pt x="2560" y="197"/>
                  </a:cubicBezTo>
                  <a:close/>
                  <a:moveTo>
                    <a:pt x="2569" y="1"/>
                  </a:moveTo>
                  <a:cubicBezTo>
                    <a:pt x="2096" y="1"/>
                    <a:pt x="1622" y="143"/>
                    <a:pt x="1214" y="426"/>
                  </a:cubicBezTo>
                  <a:cubicBezTo>
                    <a:pt x="366" y="1016"/>
                    <a:pt x="1" y="2088"/>
                    <a:pt x="308" y="3073"/>
                  </a:cubicBezTo>
                  <a:cubicBezTo>
                    <a:pt x="615" y="4058"/>
                    <a:pt x="1526" y="4730"/>
                    <a:pt x="2560" y="4735"/>
                  </a:cubicBezTo>
                  <a:cubicBezTo>
                    <a:pt x="2564" y="4735"/>
                    <a:pt x="2567" y="4735"/>
                    <a:pt x="2571" y="4735"/>
                  </a:cubicBezTo>
                  <a:cubicBezTo>
                    <a:pt x="3561" y="4735"/>
                    <a:pt x="4447" y="4112"/>
                    <a:pt x="4787" y="3180"/>
                  </a:cubicBezTo>
                  <a:cubicBezTo>
                    <a:pt x="5143" y="2210"/>
                    <a:pt x="4831" y="1123"/>
                    <a:pt x="4012" y="495"/>
                  </a:cubicBezTo>
                  <a:cubicBezTo>
                    <a:pt x="3587" y="166"/>
                    <a:pt x="3078" y="1"/>
                    <a:pt x="25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45" name="Google Shape;2545;p52"/>
            <p:cNvSpPr/>
            <p:nvPr/>
          </p:nvSpPr>
          <p:spPr>
            <a:xfrm rot="860262">
              <a:off x="8259451" y="1771197"/>
              <a:ext cx="130965" cy="66799"/>
            </a:xfrm>
            <a:custGeom>
              <a:avLst/>
              <a:gdLst/>
              <a:ahLst/>
              <a:cxnLst/>
              <a:rect l="l" t="t" r="r" b="b"/>
              <a:pathLst>
                <a:path w="4178" h="2131" extrusionOk="0">
                  <a:moveTo>
                    <a:pt x="4090" y="1"/>
                  </a:moveTo>
                  <a:lnTo>
                    <a:pt x="1" y="1946"/>
                  </a:lnTo>
                  <a:lnTo>
                    <a:pt x="88" y="2131"/>
                  </a:lnTo>
                  <a:lnTo>
                    <a:pt x="4178" y="186"/>
                  </a:lnTo>
                  <a:lnTo>
                    <a:pt x="409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46" name="Google Shape;2546;p52"/>
            <p:cNvSpPr/>
            <p:nvPr/>
          </p:nvSpPr>
          <p:spPr>
            <a:xfrm rot="860262">
              <a:off x="8098372" y="1897800"/>
              <a:ext cx="199112" cy="184348"/>
            </a:xfrm>
            <a:custGeom>
              <a:avLst/>
              <a:gdLst/>
              <a:ahLst/>
              <a:cxnLst/>
              <a:rect l="l" t="t" r="r" b="b"/>
              <a:pathLst>
                <a:path w="6352" h="5881" extrusionOk="0">
                  <a:moveTo>
                    <a:pt x="3086" y="227"/>
                  </a:moveTo>
                  <a:cubicBezTo>
                    <a:pt x="3089" y="227"/>
                    <a:pt x="3092" y="227"/>
                    <a:pt x="3095" y="227"/>
                  </a:cubicBezTo>
                  <a:cubicBezTo>
                    <a:pt x="3417" y="227"/>
                    <a:pt x="3734" y="285"/>
                    <a:pt x="4036" y="392"/>
                  </a:cubicBezTo>
                  <a:cubicBezTo>
                    <a:pt x="5362" y="880"/>
                    <a:pt x="6093" y="2303"/>
                    <a:pt x="5723" y="3668"/>
                  </a:cubicBezTo>
                  <a:cubicBezTo>
                    <a:pt x="5395" y="4869"/>
                    <a:pt x="4303" y="5675"/>
                    <a:pt x="3095" y="5675"/>
                  </a:cubicBezTo>
                  <a:cubicBezTo>
                    <a:pt x="2936" y="5675"/>
                    <a:pt x="2775" y="5661"/>
                    <a:pt x="2613" y="5632"/>
                  </a:cubicBezTo>
                  <a:cubicBezTo>
                    <a:pt x="1219" y="5384"/>
                    <a:pt x="249" y="4116"/>
                    <a:pt x="376" y="2708"/>
                  </a:cubicBezTo>
                  <a:cubicBezTo>
                    <a:pt x="502" y="1302"/>
                    <a:pt x="1677" y="227"/>
                    <a:pt x="3086" y="227"/>
                  </a:cubicBezTo>
                  <a:close/>
                  <a:moveTo>
                    <a:pt x="3090" y="0"/>
                  </a:moveTo>
                  <a:cubicBezTo>
                    <a:pt x="2879" y="0"/>
                    <a:pt x="2665" y="23"/>
                    <a:pt x="2452" y="71"/>
                  </a:cubicBezTo>
                  <a:cubicBezTo>
                    <a:pt x="985" y="397"/>
                    <a:pt x="0" y="1772"/>
                    <a:pt x="161" y="3263"/>
                  </a:cubicBezTo>
                  <a:cubicBezTo>
                    <a:pt x="326" y="4752"/>
                    <a:pt x="1584" y="5881"/>
                    <a:pt x="3081" y="5881"/>
                  </a:cubicBezTo>
                  <a:cubicBezTo>
                    <a:pt x="3084" y="5881"/>
                    <a:pt x="3087" y="5881"/>
                    <a:pt x="3090" y="5881"/>
                  </a:cubicBezTo>
                  <a:cubicBezTo>
                    <a:pt x="3515" y="5881"/>
                    <a:pt x="3934" y="5788"/>
                    <a:pt x="4319" y="5608"/>
                  </a:cubicBezTo>
                  <a:cubicBezTo>
                    <a:pt x="5684" y="4979"/>
                    <a:pt x="6351" y="3424"/>
                    <a:pt x="5874" y="2001"/>
                  </a:cubicBezTo>
                  <a:cubicBezTo>
                    <a:pt x="5462" y="785"/>
                    <a:pt x="4324" y="0"/>
                    <a:pt x="309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47" name="Google Shape;2547;p52"/>
            <p:cNvSpPr/>
            <p:nvPr/>
          </p:nvSpPr>
          <p:spPr>
            <a:xfrm rot="860262">
              <a:off x="8117106" y="1915689"/>
              <a:ext cx="160775" cy="148801"/>
            </a:xfrm>
            <a:custGeom>
              <a:avLst/>
              <a:gdLst/>
              <a:ahLst/>
              <a:cxnLst/>
              <a:rect l="l" t="t" r="r" b="b"/>
              <a:pathLst>
                <a:path w="5129" h="4747" extrusionOk="0">
                  <a:moveTo>
                    <a:pt x="2480" y="213"/>
                  </a:moveTo>
                  <a:cubicBezTo>
                    <a:pt x="2484" y="213"/>
                    <a:pt x="2488" y="213"/>
                    <a:pt x="2491" y="213"/>
                  </a:cubicBezTo>
                  <a:cubicBezTo>
                    <a:pt x="3354" y="213"/>
                    <a:pt x="4129" y="720"/>
                    <a:pt x="4475" y="1510"/>
                  </a:cubicBezTo>
                  <a:cubicBezTo>
                    <a:pt x="4860" y="2387"/>
                    <a:pt x="4622" y="3416"/>
                    <a:pt x="3890" y="4035"/>
                  </a:cubicBezTo>
                  <a:cubicBezTo>
                    <a:pt x="3486" y="4375"/>
                    <a:pt x="2985" y="4549"/>
                    <a:pt x="2484" y="4549"/>
                  </a:cubicBezTo>
                  <a:cubicBezTo>
                    <a:pt x="2073" y="4549"/>
                    <a:pt x="1662" y="4432"/>
                    <a:pt x="1302" y="4195"/>
                  </a:cubicBezTo>
                  <a:cubicBezTo>
                    <a:pt x="498" y="3669"/>
                    <a:pt x="137" y="2680"/>
                    <a:pt x="410" y="1758"/>
                  </a:cubicBezTo>
                  <a:cubicBezTo>
                    <a:pt x="687" y="841"/>
                    <a:pt x="1525" y="213"/>
                    <a:pt x="2480" y="213"/>
                  </a:cubicBezTo>
                  <a:close/>
                  <a:moveTo>
                    <a:pt x="2496" y="0"/>
                  </a:moveTo>
                  <a:cubicBezTo>
                    <a:pt x="2325" y="0"/>
                    <a:pt x="2152" y="19"/>
                    <a:pt x="1980" y="57"/>
                  </a:cubicBezTo>
                  <a:cubicBezTo>
                    <a:pt x="795" y="320"/>
                    <a:pt x="1" y="1432"/>
                    <a:pt x="132" y="2636"/>
                  </a:cubicBezTo>
                  <a:cubicBezTo>
                    <a:pt x="264" y="3836"/>
                    <a:pt x="1277" y="4746"/>
                    <a:pt x="2487" y="4746"/>
                  </a:cubicBezTo>
                  <a:cubicBezTo>
                    <a:pt x="2490" y="4746"/>
                    <a:pt x="2493" y="4746"/>
                    <a:pt x="2496" y="4746"/>
                  </a:cubicBezTo>
                  <a:cubicBezTo>
                    <a:pt x="2838" y="4746"/>
                    <a:pt x="3174" y="4673"/>
                    <a:pt x="3486" y="4527"/>
                  </a:cubicBezTo>
                  <a:cubicBezTo>
                    <a:pt x="4587" y="4020"/>
                    <a:pt x="5128" y="2762"/>
                    <a:pt x="4739" y="1617"/>
                  </a:cubicBezTo>
                  <a:cubicBezTo>
                    <a:pt x="4410" y="634"/>
                    <a:pt x="3494" y="0"/>
                    <a:pt x="249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48" name="Google Shape;2548;p52"/>
            <p:cNvSpPr/>
            <p:nvPr/>
          </p:nvSpPr>
          <p:spPr>
            <a:xfrm rot="860262">
              <a:off x="8130347" y="1958355"/>
              <a:ext cx="130808" cy="67238"/>
            </a:xfrm>
            <a:custGeom>
              <a:avLst/>
              <a:gdLst/>
              <a:ahLst/>
              <a:cxnLst/>
              <a:rect l="l" t="t" r="r" b="b"/>
              <a:pathLst>
                <a:path w="4173" h="2145" extrusionOk="0">
                  <a:moveTo>
                    <a:pt x="4085" y="0"/>
                  </a:moveTo>
                  <a:lnTo>
                    <a:pt x="0" y="1955"/>
                  </a:lnTo>
                  <a:lnTo>
                    <a:pt x="44" y="2043"/>
                  </a:lnTo>
                  <a:lnTo>
                    <a:pt x="44" y="2145"/>
                  </a:lnTo>
                  <a:lnTo>
                    <a:pt x="69" y="2145"/>
                  </a:lnTo>
                  <a:lnTo>
                    <a:pt x="4173" y="185"/>
                  </a:lnTo>
                  <a:lnTo>
                    <a:pt x="408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49" name="Google Shape;2549;p52"/>
            <p:cNvSpPr/>
            <p:nvPr/>
          </p:nvSpPr>
          <p:spPr>
            <a:xfrm rot="860262">
              <a:off x="7965264" y="2085139"/>
              <a:ext cx="196667" cy="183313"/>
            </a:xfrm>
            <a:custGeom>
              <a:avLst/>
              <a:gdLst/>
              <a:ahLst/>
              <a:cxnLst/>
              <a:rect l="l" t="t" r="r" b="b"/>
              <a:pathLst>
                <a:path w="6274" h="5848" extrusionOk="0">
                  <a:moveTo>
                    <a:pt x="3208" y="192"/>
                  </a:moveTo>
                  <a:cubicBezTo>
                    <a:pt x="4271" y="192"/>
                    <a:pt x="5244" y="808"/>
                    <a:pt x="5693" y="1778"/>
                  </a:cubicBezTo>
                  <a:cubicBezTo>
                    <a:pt x="6152" y="2777"/>
                    <a:pt x="5966" y="3957"/>
                    <a:pt x="5221" y="4766"/>
                  </a:cubicBezTo>
                  <a:cubicBezTo>
                    <a:pt x="4693" y="5338"/>
                    <a:pt x="3963" y="5645"/>
                    <a:pt x="3217" y="5645"/>
                  </a:cubicBezTo>
                  <a:cubicBezTo>
                    <a:pt x="2902" y="5645"/>
                    <a:pt x="2583" y="5590"/>
                    <a:pt x="2277" y="5477"/>
                  </a:cubicBezTo>
                  <a:lnTo>
                    <a:pt x="2281" y="5477"/>
                  </a:lnTo>
                  <a:cubicBezTo>
                    <a:pt x="858" y="4966"/>
                    <a:pt x="127" y="3391"/>
                    <a:pt x="658" y="1978"/>
                  </a:cubicBezTo>
                  <a:cubicBezTo>
                    <a:pt x="1043" y="944"/>
                    <a:pt x="2008" y="238"/>
                    <a:pt x="3110" y="194"/>
                  </a:cubicBezTo>
                  <a:cubicBezTo>
                    <a:pt x="3143" y="193"/>
                    <a:pt x="3175" y="192"/>
                    <a:pt x="3208" y="192"/>
                  </a:cubicBezTo>
                  <a:close/>
                  <a:moveTo>
                    <a:pt x="3222" y="1"/>
                  </a:moveTo>
                  <a:cubicBezTo>
                    <a:pt x="1927" y="1"/>
                    <a:pt x="758" y="862"/>
                    <a:pt x="405" y="2153"/>
                  </a:cubicBezTo>
                  <a:cubicBezTo>
                    <a:pt x="0" y="3611"/>
                    <a:pt x="785" y="5136"/>
                    <a:pt x="2208" y="5668"/>
                  </a:cubicBezTo>
                  <a:cubicBezTo>
                    <a:pt x="2530" y="5785"/>
                    <a:pt x="2871" y="5848"/>
                    <a:pt x="3212" y="5848"/>
                  </a:cubicBezTo>
                  <a:cubicBezTo>
                    <a:pt x="3216" y="5848"/>
                    <a:pt x="3219" y="5848"/>
                    <a:pt x="3222" y="5848"/>
                  </a:cubicBezTo>
                  <a:cubicBezTo>
                    <a:pt x="4734" y="5848"/>
                    <a:pt x="5996" y="4694"/>
                    <a:pt x="6137" y="3191"/>
                  </a:cubicBezTo>
                  <a:cubicBezTo>
                    <a:pt x="6273" y="1680"/>
                    <a:pt x="5235" y="320"/>
                    <a:pt x="3744" y="48"/>
                  </a:cubicBezTo>
                  <a:cubicBezTo>
                    <a:pt x="3569" y="16"/>
                    <a:pt x="3394" y="1"/>
                    <a:pt x="322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50" name="Google Shape;2550;p52"/>
            <p:cNvSpPr/>
            <p:nvPr/>
          </p:nvSpPr>
          <p:spPr>
            <a:xfrm rot="860262">
              <a:off x="7971584" y="2102292"/>
              <a:ext cx="184128" cy="148613"/>
            </a:xfrm>
            <a:custGeom>
              <a:avLst/>
              <a:gdLst/>
              <a:ahLst/>
              <a:cxnLst/>
              <a:rect l="l" t="t" r="r" b="b"/>
              <a:pathLst>
                <a:path w="5874" h="4741" extrusionOk="0">
                  <a:moveTo>
                    <a:pt x="3022" y="207"/>
                  </a:moveTo>
                  <a:cubicBezTo>
                    <a:pt x="3880" y="207"/>
                    <a:pt x="4660" y="714"/>
                    <a:pt x="5006" y="1504"/>
                  </a:cubicBezTo>
                  <a:cubicBezTo>
                    <a:pt x="5386" y="2381"/>
                    <a:pt x="5147" y="3410"/>
                    <a:pt x="4416" y="4029"/>
                  </a:cubicBezTo>
                  <a:cubicBezTo>
                    <a:pt x="4015" y="4369"/>
                    <a:pt x="3516" y="4541"/>
                    <a:pt x="3016" y="4541"/>
                  </a:cubicBezTo>
                  <a:cubicBezTo>
                    <a:pt x="2605" y="4541"/>
                    <a:pt x="2193" y="4425"/>
                    <a:pt x="1833" y="4190"/>
                  </a:cubicBezTo>
                  <a:cubicBezTo>
                    <a:pt x="1029" y="3663"/>
                    <a:pt x="663" y="2674"/>
                    <a:pt x="936" y="1757"/>
                  </a:cubicBezTo>
                  <a:cubicBezTo>
                    <a:pt x="1214" y="836"/>
                    <a:pt x="2057" y="207"/>
                    <a:pt x="3017" y="207"/>
                  </a:cubicBezTo>
                  <a:close/>
                  <a:moveTo>
                    <a:pt x="3010" y="0"/>
                  </a:moveTo>
                  <a:cubicBezTo>
                    <a:pt x="2259" y="0"/>
                    <a:pt x="1505" y="350"/>
                    <a:pt x="1033" y="1075"/>
                  </a:cubicBezTo>
                  <a:cubicBezTo>
                    <a:pt x="1" y="2649"/>
                    <a:pt x="1130" y="4739"/>
                    <a:pt x="3015" y="4740"/>
                  </a:cubicBezTo>
                  <a:lnTo>
                    <a:pt x="3015" y="4740"/>
                  </a:lnTo>
                  <a:cubicBezTo>
                    <a:pt x="4724" y="4739"/>
                    <a:pt x="5873" y="2990"/>
                    <a:pt x="5186" y="1421"/>
                  </a:cubicBezTo>
                  <a:cubicBezTo>
                    <a:pt x="4777" y="487"/>
                    <a:pt x="3896" y="0"/>
                    <a:pt x="3010" y="0"/>
                  </a:cubicBezTo>
                  <a:close/>
                  <a:moveTo>
                    <a:pt x="3015" y="4740"/>
                  </a:moveTo>
                  <a:cubicBezTo>
                    <a:pt x="3014" y="4740"/>
                    <a:pt x="3013" y="4740"/>
                    <a:pt x="3012" y="4740"/>
                  </a:cubicBezTo>
                  <a:lnTo>
                    <a:pt x="3017" y="4740"/>
                  </a:lnTo>
                  <a:cubicBezTo>
                    <a:pt x="3016" y="4740"/>
                    <a:pt x="3016" y="4740"/>
                    <a:pt x="3015" y="474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51" name="Google Shape;2551;p52"/>
            <p:cNvSpPr/>
            <p:nvPr/>
          </p:nvSpPr>
          <p:spPr>
            <a:xfrm rot="860262">
              <a:off x="8000957" y="2146374"/>
              <a:ext cx="130965" cy="66956"/>
            </a:xfrm>
            <a:custGeom>
              <a:avLst/>
              <a:gdLst/>
              <a:ahLst/>
              <a:cxnLst/>
              <a:rect l="l" t="t" r="r" b="b"/>
              <a:pathLst>
                <a:path w="4178" h="2136" extrusionOk="0">
                  <a:moveTo>
                    <a:pt x="4090" y="1"/>
                  </a:moveTo>
                  <a:lnTo>
                    <a:pt x="0" y="1951"/>
                  </a:lnTo>
                  <a:lnTo>
                    <a:pt x="88" y="2136"/>
                  </a:lnTo>
                  <a:lnTo>
                    <a:pt x="4178" y="186"/>
                  </a:lnTo>
                  <a:lnTo>
                    <a:pt x="409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52" name="Google Shape;2552;p52"/>
            <p:cNvSpPr/>
            <p:nvPr/>
          </p:nvSpPr>
          <p:spPr>
            <a:xfrm rot="860262">
              <a:off x="7836514" y="2274061"/>
              <a:ext cx="195131" cy="182091"/>
            </a:xfrm>
            <a:custGeom>
              <a:avLst/>
              <a:gdLst/>
              <a:ahLst/>
              <a:cxnLst/>
              <a:rect l="l" t="t" r="r" b="b"/>
              <a:pathLst>
                <a:path w="6225" h="5809" extrusionOk="0">
                  <a:moveTo>
                    <a:pt x="3203" y="150"/>
                  </a:moveTo>
                  <a:cubicBezTo>
                    <a:pt x="4899" y="150"/>
                    <a:pt x="6181" y="1685"/>
                    <a:pt x="5879" y="3357"/>
                  </a:cubicBezTo>
                  <a:cubicBezTo>
                    <a:pt x="5640" y="4697"/>
                    <a:pt x="4472" y="5602"/>
                    <a:pt x="3198" y="5602"/>
                  </a:cubicBezTo>
                  <a:cubicBezTo>
                    <a:pt x="2887" y="5602"/>
                    <a:pt x="2569" y="5548"/>
                    <a:pt x="2257" y="5434"/>
                  </a:cubicBezTo>
                  <a:cubicBezTo>
                    <a:pt x="1014" y="4975"/>
                    <a:pt x="283" y="3698"/>
                    <a:pt x="517" y="2397"/>
                  </a:cubicBezTo>
                  <a:cubicBezTo>
                    <a:pt x="746" y="1095"/>
                    <a:pt x="1882" y="150"/>
                    <a:pt x="3203" y="150"/>
                  </a:cubicBezTo>
                  <a:close/>
                  <a:moveTo>
                    <a:pt x="3196" y="1"/>
                  </a:moveTo>
                  <a:cubicBezTo>
                    <a:pt x="1913" y="1"/>
                    <a:pt x="753" y="857"/>
                    <a:pt x="400" y="2134"/>
                  </a:cubicBezTo>
                  <a:cubicBezTo>
                    <a:pt x="0" y="3586"/>
                    <a:pt x="775" y="5097"/>
                    <a:pt x="2184" y="5624"/>
                  </a:cubicBezTo>
                  <a:cubicBezTo>
                    <a:pt x="2511" y="5746"/>
                    <a:pt x="2852" y="5804"/>
                    <a:pt x="3198" y="5809"/>
                  </a:cubicBezTo>
                  <a:cubicBezTo>
                    <a:pt x="4699" y="5809"/>
                    <a:pt x="5957" y="4659"/>
                    <a:pt x="6093" y="3162"/>
                  </a:cubicBezTo>
                  <a:cubicBezTo>
                    <a:pt x="6225" y="1666"/>
                    <a:pt x="5196" y="316"/>
                    <a:pt x="3715" y="47"/>
                  </a:cubicBezTo>
                  <a:cubicBezTo>
                    <a:pt x="3541" y="16"/>
                    <a:pt x="3367" y="1"/>
                    <a:pt x="31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53" name="Google Shape;2553;p52"/>
            <p:cNvSpPr/>
            <p:nvPr/>
          </p:nvSpPr>
          <p:spPr>
            <a:xfrm rot="860262">
              <a:off x="7855199" y="2290253"/>
              <a:ext cx="159083" cy="148331"/>
            </a:xfrm>
            <a:custGeom>
              <a:avLst/>
              <a:gdLst/>
              <a:ahLst/>
              <a:cxnLst/>
              <a:rect l="l" t="t" r="r" b="b"/>
              <a:pathLst>
                <a:path w="5075" h="4732" extrusionOk="0">
                  <a:moveTo>
                    <a:pt x="2608" y="198"/>
                  </a:moveTo>
                  <a:cubicBezTo>
                    <a:pt x="2861" y="198"/>
                    <a:pt x="3115" y="242"/>
                    <a:pt x="3354" y="335"/>
                  </a:cubicBezTo>
                  <a:cubicBezTo>
                    <a:pt x="3909" y="535"/>
                    <a:pt x="4353" y="954"/>
                    <a:pt x="4587" y="1495"/>
                  </a:cubicBezTo>
                  <a:cubicBezTo>
                    <a:pt x="4972" y="2372"/>
                    <a:pt x="4733" y="3401"/>
                    <a:pt x="4002" y="4020"/>
                  </a:cubicBezTo>
                  <a:cubicBezTo>
                    <a:pt x="3602" y="4359"/>
                    <a:pt x="3104" y="4531"/>
                    <a:pt x="2605" y="4531"/>
                  </a:cubicBezTo>
                  <a:cubicBezTo>
                    <a:pt x="2193" y="4531"/>
                    <a:pt x="1780" y="4414"/>
                    <a:pt x="1419" y="4176"/>
                  </a:cubicBezTo>
                  <a:cubicBezTo>
                    <a:pt x="614" y="3654"/>
                    <a:pt x="254" y="2665"/>
                    <a:pt x="527" y="1744"/>
                  </a:cubicBezTo>
                  <a:cubicBezTo>
                    <a:pt x="800" y="827"/>
                    <a:pt x="1648" y="198"/>
                    <a:pt x="2603" y="198"/>
                  </a:cubicBezTo>
                  <a:close/>
                  <a:moveTo>
                    <a:pt x="2605" y="1"/>
                  </a:moveTo>
                  <a:cubicBezTo>
                    <a:pt x="1554" y="1"/>
                    <a:pt x="606" y="701"/>
                    <a:pt x="322" y="1748"/>
                  </a:cubicBezTo>
                  <a:cubicBezTo>
                    <a:pt x="0" y="2933"/>
                    <a:pt x="639" y="4166"/>
                    <a:pt x="1789" y="4590"/>
                  </a:cubicBezTo>
                  <a:cubicBezTo>
                    <a:pt x="2052" y="4683"/>
                    <a:pt x="2325" y="4731"/>
                    <a:pt x="2603" y="4731"/>
                  </a:cubicBezTo>
                  <a:cubicBezTo>
                    <a:pt x="2606" y="4731"/>
                    <a:pt x="2609" y="4731"/>
                    <a:pt x="2613" y="4731"/>
                  </a:cubicBezTo>
                  <a:cubicBezTo>
                    <a:pt x="3837" y="4731"/>
                    <a:pt x="4855" y="3792"/>
                    <a:pt x="4967" y="2577"/>
                  </a:cubicBezTo>
                  <a:cubicBezTo>
                    <a:pt x="5074" y="1354"/>
                    <a:pt x="4231" y="252"/>
                    <a:pt x="3022" y="38"/>
                  </a:cubicBezTo>
                  <a:cubicBezTo>
                    <a:pt x="2882" y="13"/>
                    <a:pt x="2743" y="1"/>
                    <a:pt x="26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54" name="Google Shape;2554;p52"/>
            <p:cNvSpPr/>
            <p:nvPr/>
          </p:nvSpPr>
          <p:spPr>
            <a:xfrm rot="860262">
              <a:off x="7871827" y="2333705"/>
              <a:ext cx="130965" cy="67269"/>
            </a:xfrm>
            <a:custGeom>
              <a:avLst/>
              <a:gdLst/>
              <a:ahLst/>
              <a:cxnLst/>
              <a:rect l="l" t="t" r="r" b="b"/>
              <a:pathLst>
                <a:path w="4178" h="2146" extrusionOk="0">
                  <a:moveTo>
                    <a:pt x="4090" y="0"/>
                  </a:moveTo>
                  <a:lnTo>
                    <a:pt x="0" y="1950"/>
                  </a:lnTo>
                  <a:lnTo>
                    <a:pt x="44" y="2038"/>
                  </a:lnTo>
                  <a:lnTo>
                    <a:pt x="44" y="2145"/>
                  </a:lnTo>
                  <a:lnTo>
                    <a:pt x="68" y="2145"/>
                  </a:lnTo>
                  <a:lnTo>
                    <a:pt x="4177" y="186"/>
                  </a:lnTo>
                  <a:lnTo>
                    <a:pt x="409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55" name="Google Shape;2555;p52"/>
            <p:cNvSpPr/>
            <p:nvPr/>
          </p:nvSpPr>
          <p:spPr>
            <a:xfrm rot="860262">
              <a:off x="7710664" y="2460764"/>
              <a:ext cx="199112" cy="184317"/>
            </a:xfrm>
            <a:custGeom>
              <a:avLst/>
              <a:gdLst/>
              <a:ahLst/>
              <a:cxnLst/>
              <a:rect l="l" t="t" r="r" b="b"/>
              <a:pathLst>
                <a:path w="6352" h="5880" extrusionOk="0">
                  <a:moveTo>
                    <a:pt x="3086" y="226"/>
                  </a:moveTo>
                  <a:cubicBezTo>
                    <a:pt x="3089" y="226"/>
                    <a:pt x="3092" y="226"/>
                    <a:pt x="3096" y="226"/>
                  </a:cubicBezTo>
                  <a:cubicBezTo>
                    <a:pt x="4792" y="226"/>
                    <a:pt x="6079" y="1761"/>
                    <a:pt x="5777" y="3428"/>
                  </a:cubicBezTo>
                  <a:cubicBezTo>
                    <a:pt x="5538" y="4770"/>
                    <a:pt x="4373" y="5676"/>
                    <a:pt x="3098" y="5676"/>
                  </a:cubicBezTo>
                  <a:cubicBezTo>
                    <a:pt x="2785" y="5676"/>
                    <a:pt x="2465" y="5621"/>
                    <a:pt x="2150" y="5505"/>
                  </a:cubicBezTo>
                  <a:cubicBezTo>
                    <a:pt x="912" y="5046"/>
                    <a:pt x="181" y="3769"/>
                    <a:pt x="410" y="2468"/>
                  </a:cubicBezTo>
                  <a:cubicBezTo>
                    <a:pt x="643" y="1175"/>
                    <a:pt x="1769" y="226"/>
                    <a:pt x="3086" y="226"/>
                  </a:cubicBezTo>
                  <a:close/>
                  <a:moveTo>
                    <a:pt x="3086" y="1"/>
                  </a:moveTo>
                  <a:cubicBezTo>
                    <a:pt x="2876" y="1"/>
                    <a:pt x="2664" y="23"/>
                    <a:pt x="2452" y="70"/>
                  </a:cubicBezTo>
                  <a:cubicBezTo>
                    <a:pt x="985" y="396"/>
                    <a:pt x="1" y="1771"/>
                    <a:pt x="166" y="3263"/>
                  </a:cubicBezTo>
                  <a:cubicBezTo>
                    <a:pt x="327" y="4754"/>
                    <a:pt x="1590" y="5880"/>
                    <a:pt x="3091" y="5880"/>
                  </a:cubicBezTo>
                  <a:cubicBezTo>
                    <a:pt x="3515" y="5880"/>
                    <a:pt x="3934" y="5787"/>
                    <a:pt x="4319" y="5607"/>
                  </a:cubicBezTo>
                  <a:cubicBezTo>
                    <a:pt x="5684" y="4978"/>
                    <a:pt x="6352" y="3423"/>
                    <a:pt x="5869" y="2000"/>
                  </a:cubicBezTo>
                  <a:cubicBezTo>
                    <a:pt x="5461" y="783"/>
                    <a:pt x="4322" y="1"/>
                    <a:pt x="30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56" name="Google Shape;2556;p52"/>
            <p:cNvSpPr/>
            <p:nvPr/>
          </p:nvSpPr>
          <p:spPr>
            <a:xfrm rot="860262">
              <a:off x="7717116" y="2478107"/>
              <a:ext cx="178079" cy="148394"/>
            </a:xfrm>
            <a:custGeom>
              <a:avLst/>
              <a:gdLst/>
              <a:ahLst/>
              <a:cxnLst/>
              <a:rect l="l" t="t" r="r" b="b"/>
              <a:pathLst>
                <a:path w="5681" h="4734" extrusionOk="0">
                  <a:moveTo>
                    <a:pt x="2894" y="1"/>
                  </a:moveTo>
                  <a:cubicBezTo>
                    <a:pt x="2843" y="1"/>
                    <a:pt x="2792" y="2"/>
                    <a:pt x="2740" y="5"/>
                  </a:cubicBezTo>
                  <a:cubicBezTo>
                    <a:pt x="1034" y="108"/>
                    <a:pt x="0" y="1936"/>
                    <a:pt x="785" y="3452"/>
                  </a:cubicBezTo>
                  <a:lnTo>
                    <a:pt x="965" y="3359"/>
                  </a:lnTo>
                  <a:cubicBezTo>
                    <a:pt x="556" y="2564"/>
                    <a:pt x="673" y="1604"/>
                    <a:pt x="1268" y="932"/>
                  </a:cubicBezTo>
                  <a:cubicBezTo>
                    <a:pt x="1686" y="458"/>
                    <a:pt x="2282" y="200"/>
                    <a:pt x="2892" y="200"/>
                  </a:cubicBezTo>
                  <a:cubicBezTo>
                    <a:pt x="3141" y="200"/>
                    <a:pt x="3393" y="243"/>
                    <a:pt x="3637" y="332"/>
                  </a:cubicBezTo>
                  <a:cubicBezTo>
                    <a:pt x="5065" y="858"/>
                    <a:pt x="5518" y="2652"/>
                    <a:pt x="4509" y="3793"/>
                  </a:cubicBezTo>
                  <a:cubicBezTo>
                    <a:pt x="4073" y="4288"/>
                    <a:pt x="3479" y="4526"/>
                    <a:pt x="2891" y="4526"/>
                  </a:cubicBezTo>
                  <a:cubicBezTo>
                    <a:pt x="2124" y="4526"/>
                    <a:pt x="1365" y="4123"/>
                    <a:pt x="970" y="3359"/>
                  </a:cubicBezTo>
                  <a:lnTo>
                    <a:pt x="785" y="3452"/>
                  </a:lnTo>
                  <a:cubicBezTo>
                    <a:pt x="1195" y="4236"/>
                    <a:pt x="2004" y="4733"/>
                    <a:pt x="2891" y="4733"/>
                  </a:cubicBezTo>
                  <a:cubicBezTo>
                    <a:pt x="3880" y="4733"/>
                    <a:pt x="4767" y="4114"/>
                    <a:pt x="5109" y="3183"/>
                  </a:cubicBezTo>
                  <a:cubicBezTo>
                    <a:pt x="5680" y="1629"/>
                    <a:pt x="4520" y="1"/>
                    <a:pt x="289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57" name="Google Shape;2557;p52"/>
            <p:cNvSpPr/>
            <p:nvPr/>
          </p:nvSpPr>
          <p:spPr>
            <a:xfrm rot="860262">
              <a:off x="7742638" y="2521291"/>
              <a:ext cx="130840" cy="67269"/>
            </a:xfrm>
            <a:custGeom>
              <a:avLst/>
              <a:gdLst/>
              <a:ahLst/>
              <a:cxnLst/>
              <a:rect l="l" t="t" r="r" b="b"/>
              <a:pathLst>
                <a:path w="4174" h="2146" extrusionOk="0">
                  <a:moveTo>
                    <a:pt x="4085" y="0"/>
                  </a:moveTo>
                  <a:lnTo>
                    <a:pt x="1" y="1950"/>
                  </a:lnTo>
                  <a:lnTo>
                    <a:pt x="45" y="2043"/>
                  </a:lnTo>
                  <a:lnTo>
                    <a:pt x="45" y="2145"/>
                  </a:lnTo>
                  <a:lnTo>
                    <a:pt x="69" y="2145"/>
                  </a:lnTo>
                  <a:lnTo>
                    <a:pt x="4173" y="186"/>
                  </a:lnTo>
                  <a:lnTo>
                    <a:pt x="408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58" name="Google Shape;2558;p52"/>
            <p:cNvSpPr/>
            <p:nvPr/>
          </p:nvSpPr>
          <p:spPr>
            <a:xfrm rot="860262">
              <a:off x="8519450" y="1911526"/>
              <a:ext cx="198360" cy="183721"/>
            </a:xfrm>
            <a:custGeom>
              <a:avLst/>
              <a:gdLst/>
              <a:ahLst/>
              <a:cxnLst/>
              <a:rect l="l" t="t" r="r" b="b"/>
              <a:pathLst>
                <a:path w="6328" h="5861" extrusionOk="0">
                  <a:moveTo>
                    <a:pt x="3063" y="204"/>
                  </a:moveTo>
                  <a:cubicBezTo>
                    <a:pt x="4126" y="204"/>
                    <a:pt x="5098" y="816"/>
                    <a:pt x="5548" y="1790"/>
                  </a:cubicBezTo>
                  <a:cubicBezTo>
                    <a:pt x="6006" y="2789"/>
                    <a:pt x="5821" y="3969"/>
                    <a:pt x="5075" y="4778"/>
                  </a:cubicBezTo>
                  <a:cubicBezTo>
                    <a:pt x="4549" y="5348"/>
                    <a:pt x="3818" y="5654"/>
                    <a:pt x="3071" y="5654"/>
                  </a:cubicBezTo>
                  <a:cubicBezTo>
                    <a:pt x="2757" y="5654"/>
                    <a:pt x="2441" y="5601"/>
                    <a:pt x="2136" y="5490"/>
                  </a:cubicBezTo>
                  <a:cubicBezTo>
                    <a:pt x="722" y="4963"/>
                    <a:pt x="1" y="3399"/>
                    <a:pt x="517" y="1985"/>
                  </a:cubicBezTo>
                  <a:cubicBezTo>
                    <a:pt x="898" y="952"/>
                    <a:pt x="1863" y="250"/>
                    <a:pt x="2964" y="206"/>
                  </a:cubicBezTo>
                  <a:cubicBezTo>
                    <a:pt x="2997" y="205"/>
                    <a:pt x="3030" y="204"/>
                    <a:pt x="3063" y="204"/>
                  </a:cubicBezTo>
                  <a:close/>
                  <a:moveTo>
                    <a:pt x="3067" y="0"/>
                  </a:moveTo>
                  <a:cubicBezTo>
                    <a:pt x="2661" y="0"/>
                    <a:pt x="2247" y="86"/>
                    <a:pt x="1848" y="269"/>
                  </a:cubicBezTo>
                  <a:cubicBezTo>
                    <a:pt x="771" y="762"/>
                    <a:pt x="98" y="1858"/>
                    <a:pt x="147" y="3043"/>
                  </a:cubicBezTo>
                  <a:cubicBezTo>
                    <a:pt x="196" y="4227"/>
                    <a:pt x="951" y="5265"/>
                    <a:pt x="2063" y="5675"/>
                  </a:cubicBezTo>
                  <a:cubicBezTo>
                    <a:pt x="2384" y="5797"/>
                    <a:pt x="2730" y="5860"/>
                    <a:pt x="3072" y="5860"/>
                  </a:cubicBezTo>
                  <a:cubicBezTo>
                    <a:pt x="4938" y="5855"/>
                    <a:pt x="6328" y="4125"/>
                    <a:pt x="5928" y="2302"/>
                  </a:cubicBezTo>
                  <a:cubicBezTo>
                    <a:pt x="5622" y="907"/>
                    <a:pt x="4389" y="0"/>
                    <a:pt x="30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59" name="Google Shape;2559;p52"/>
            <p:cNvSpPr/>
            <p:nvPr/>
          </p:nvSpPr>
          <p:spPr>
            <a:xfrm rot="860262">
              <a:off x="8521475" y="1927711"/>
              <a:ext cx="184097" cy="148644"/>
            </a:xfrm>
            <a:custGeom>
              <a:avLst/>
              <a:gdLst/>
              <a:ahLst/>
              <a:cxnLst/>
              <a:rect l="l" t="t" r="r" b="b"/>
              <a:pathLst>
                <a:path w="5873" h="4742" extrusionOk="0">
                  <a:moveTo>
                    <a:pt x="3017" y="204"/>
                  </a:moveTo>
                  <a:lnTo>
                    <a:pt x="3017" y="208"/>
                  </a:lnTo>
                  <a:cubicBezTo>
                    <a:pt x="3875" y="208"/>
                    <a:pt x="4655" y="715"/>
                    <a:pt x="4996" y="1500"/>
                  </a:cubicBezTo>
                  <a:cubicBezTo>
                    <a:pt x="5381" y="2382"/>
                    <a:pt x="5147" y="3406"/>
                    <a:pt x="4411" y="4030"/>
                  </a:cubicBezTo>
                  <a:cubicBezTo>
                    <a:pt x="4011" y="4369"/>
                    <a:pt x="3514" y="4541"/>
                    <a:pt x="3014" y="4541"/>
                  </a:cubicBezTo>
                  <a:cubicBezTo>
                    <a:pt x="2601" y="4541"/>
                    <a:pt x="2187" y="4424"/>
                    <a:pt x="1823" y="4186"/>
                  </a:cubicBezTo>
                  <a:cubicBezTo>
                    <a:pt x="1024" y="3659"/>
                    <a:pt x="658" y="2670"/>
                    <a:pt x="936" y="1749"/>
                  </a:cubicBezTo>
                  <a:cubicBezTo>
                    <a:pt x="1214" y="832"/>
                    <a:pt x="2057" y="204"/>
                    <a:pt x="3017" y="204"/>
                  </a:cubicBezTo>
                  <a:close/>
                  <a:moveTo>
                    <a:pt x="3008" y="1"/>
                  </a:moveTo>
                  <a:cubicBezTo>
                    <a:pt x="2257" y="1"/>
                    <a:pt x="1502" y="350"/>
                    <a:pt x="1029" y="1071"/>
                  </a:cubicBezTo>
                  <a:cubicBezTo>
                    <a:pt x="0" y="2650"/>
                    <a:pt x="1131" y="4737"/>
                    <a:pt x="3013" y="4742"/>
                  </a:cubicBezTo>
                  <a:cubicBezTo>
                    <a:pt x="3015" y="4742"/>
                    <a:pt x="3017" y="4742"/>
                    <a:pt x="3020" y="4742"/>
                  </a:cubicBezTo>
                  <a:cubicBezTo>
                    <a:pt x="4727" y="4742"/>
                    <a:pt x="5873" y="2985"/>
                    <a:pt x="5186" y="1422"/>
                  </a:cubicBezTo>
                  <a:cubicBezTo>
                    <a:pt x="4777" y="488"/>
                    <a:pt x="3895" y="1"/>
                    <a:pt x="30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60" name="Google Shape;2560;p52"/>
            <p:cNvSpPr/>
            <p:nvPr/>
          </p:nvSpPr>
          <p:spPr>
            <a:xfrm rot="860262">
              <a:off x="8550856" y="1971860"/>
              <a:ext cx="130965" cy="66799"/>
            </a:xfrm>
            <a:custGeom>
              <a:avLst/>
              <a:gdLst/>
              <a:ahLst/>
              <a:cxnLst/>
              <a:rect l="l" t="t" r="r" b="b"/>
              <a:pathLst>
                <a:path w="4178" h="2131" extrusionOk="0">
                  <a:moveTo>
                    <a:pt x="4090" y="0"/>
                  </a:moveTo>
                  <a:lnTo>
                    <a:pt x="0" y="1945"/>
                  </a:lnTo>
                  <a:lnTo>
                    <a:pt x="88" y="2130"/>
                  </a:lnTo>
                  <a:lnTo>
                    <a:pt x="4178" y="185"/>
                  </a:lnTo>
                  <a:lnTo>
                    <a:pt x="409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61" name="Google Shape;2561;p52"/>
            <p:cNvSpPr/>
            <p:nvPr/>
          </p:nvSpPr>
          <p:spPr>
            <a:xfrm rot="860262">
              <a:off x="8385867" y="2097904"/>
              <a:ext cx="196824" cy="183627"/>
            </a:xfrm>
            <a:custGeom>
              <a:avLst/>
              <a:gdLst/>
              <a:ahLst/>
              <a:cxnLst/>
              <a:rect l="l" t="t" r="r" b="b"/>
              <a:pathLst>
                <a:path w="6279" h="5858" extrusionOk="0">
                  <a:moveTo>
                    <a:pt x="3219" y="206"/>
                  </a:moveTo>
                  <a:cubicBezTo>
                    <a:pt x="4278" y="206"/>
                    <a:pt x="5246" y="821"/>
                    <a:pt x="5693" y="1787"/>
                  </a:cubicBezTo>
                  <a:cubicBezTo>
                    <a:pt x="6152" y="2786"/>
                    <a:pt x="5966" y="3966"/>
                    <a:pt x="5221" y="4775"/>
                  </a:cubicBezTo>
                  <a:cubicBezTo>
                    <a:pt x="4692" y="5345"/>
                    <a:pt x="3960" y="5654"/>
                    <a:pt x="3213" y="5654"/>
                  </a:cubicBezTo>
                  <a:cubicBezTo>
                    <a:pt x="2899" y="5654"/>
                    <a:pt x="2582" y="5599"/>
                    <a:pt x="2277" y="5487"/>
                  </a:cubicBezTo>
                  <a:cubicBezTo>
                    <a:pt x="868" y="4960"/>
                    <a:pt x="146" y="3396"/>
                    <a:pt x="663" y="1987"/>
                  </a:cubicBezTo>
                  <a:cubicBezTo>
                    <a:pt x="1043" y="954"/>
                    <a:pt x="2008" y="252"/>
                    <a:pt x="3110" y="208"/>
                  </a:cubicBezTo>
                  <a:cubicBezTo>
                    <a:pt x="3146" y="206"/>
                    <a:pt x="3183" y="206"/>
                    <a:pt x="3219" y="206"/>
                  </a:cubicBezTo>
                  <a:close/>
                  <a:moveTo>
                    <a:pt x="3222" y="0"/>
                  </a:moveTo>
                  <a:cubicBezTo>
                    <a:pt x="1926" y="0"/>
                    <a:pt x="753" y="862"/>
                    <a:pt x="400" y="2153"/>
                  </a:cubicBezTo>
                  <a:cubicBezTo>
                    <a:pt x="0" y="3620"/>
                    <a:pt x="785" y="5146"/>
                    <a:pt x="2208" y="5672"/>
                  </a:cubicBezTo>
                  <a:cubicBezTo>
                    <a:pt x="2530" y="5794"/>
                    <a:pt x="2871" y="5857"/>
                    <a:pt x="3217" y="5857"/>
                  </a:cubicBezTo>
                  <a:cubicBezTo>
                    <a:pt x="3220" y="5857"/>
                    <a:pt x="3224" y="5857"/>
                    <a:pt x="3227" y="5857"/>
                  </a:cubicBezTo>
                  <a:cubicBezTo>
                    <a:pt x="4739" y="5857"/>
                    <a:pt x="6006" y="4704"/>
                    <a:pt x="6142" y="3196"/>
                  </a:cubicBezTo>
                  <a:cubicBezTo>
                    <a:pt x="6278" y="1685"/>
                    <a:pt x="5240" y="320"/>
                    <a:pt x="3744" y="47"/>
                  </a:cubicBezTo>
                  <a:cubicBezTo>
                    <a:pt x="3569" y="16"/>
                    <a:pt x="3394" y="0"/>
                    <a:pt x="32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62" name="Google Shape;2562;p52"/>
            <p:cNvSpPr/>
            <p:nvPr/>
          </p:nvSpPr>
          <p:spPr>
            <a:xfrm rot="860262">
              <a:off x="8408503" y="2116457"/>
              <a:ext cx="160619" cy="148644"/>
            </a:xfrm>
            <a:custGeom>
              <a:avLst/>
              <a:gdLst/>
              <a:ahLst/>
              <a:cxnLst/>
              <a:rect l="l" t="t" r="r" b="b"/>
              <a:pathLst>
                <a:path w="5124" h="4742" extrusionOk="0">
                  <a:moveTo>
                    <a:pt x="2480" y="209"/>
                  </a:moveTo>
                  <a:cubicBezTo>
                    <a:pt x="2484" y="209"/>
                    <a:pt x="2488" y="209"/>
                    <a:pt x="2491" y="209"/>
                  </a:cubicBezTo>
                  <a:cubicBezTo>
                    <a:pt x="3349" y="209"/>
                    <a:pt x="4129" y="716"/>
                    <a:pt x="4475" y="1505"/>
                  </a:cubicBezTo>
                  <a:cubicBezTo>
                    <a:pt x="4860" y="2383"/>
                    <a:pt x="4621" y="3411"/>
                    <a:pt x="3890" y="4030"/>
                  </a:cubicBezTo>
                  <a:cubicBezTo>
                    <a:pt x="3486" y="4372"/>
                    <a:pt x="2987" y="4546"/>
                    <a:pt x="2486" y="4546"/>
                  </a:cubicBezTo>
                  <a:cubicBezTo>
                    <a:pt x="2074" y="4546"/>
                    <a:pt x="1660" y="4428"/>
                    <a:pt x="1297" y="4191"/>
                  </a:cubicBezTo>
                  <a:cubicBezTo>
                    <a:pt x="498" y="3664"/>
                    <a:pt x="132" y="2675"/>
                    <a:pt x="410" y="1754"/>
                  </a:cubicBezTo>
                  <a:cubicBezTo>
                    <a:pt x="682" y="836"/>
                    <a:pt x="1525" y="209"/>
                    <a:pt x="2480" y="209"/>
                  </a:cubicBezTo>
                  <a:close/>
                  <a:moveTo>
                    <a:pt x="2494" y="1"/>
                  </a:moveTo>
                  <a:cubicBezTo>
                    <a:pt x="2324" y="1"/>
                    <a:pt x="2152" y="19"/>
                    <a:pt x="1979" y="57"/>
                  </a:cubicBezTo>
                  <a:cubicBezTo>
                    <a:pt x="795" y="316"/>
                    <a:pt x="1" y="1427"/>
                    <a:pt x="132" y="2631"/>
                  </a:cubicBezTo>
                  <a:cubicBezTo>
                    <a:pt x="263" y="3832"/>
                    <a:pt x="1277" y="4742"/>
                    <a:pt x="2486" y="4742"/>
                  </a:cubicBezTo>
                  <a:cubicBezTo>
                    <a:pt x="2490" y="4742"/>
                    <a:pt x="2493" y="4742"/>
                    <a:pt x="2496" y="4742"/>
                  </a:cubicBezTo>
                  <a:cubicBezTo>
                    <a:pt x="2837" y="4742"/>
                    <a:pt x="3174" y="4669"/>
                    <a:pt x="3486" y="4522"/>
                  </a:cubicBezTo>
                  <a:cubicBezTo>
                    <a:pt x="4587" y="4015"/>
                    <a:pt x="5123" y="2763"/>
                    <a:pt x="4738" y="1612"/>
                  </a:cubicBezTo>
                  <a:cubicBezTo>
                    <a:pt x="4409" y="634"/>
                    <a:pt x="3490" y="1"/>
                    <a:pt x="249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63" name="Google Shape;2563;p52"/>
            <p:cNvSpPr/>
            <p:nvPr/>
          </p:nvSpPr>
          <p:spPr>
            <a:xfrm rot="860262">
              <a:off x="8421717" y="2159139"/>
              <a:ext cx="130808" cy="67269"/>
            </a:xfrm>
            <a:custGeom>
              <a:avLst/>
              <a:gdLst/>
              <a:ahLst/>
              <a:cxnLst/>
              <a:rect l="l" t="t" r="r" b="b"/>
              <a:pathLst>
                <a:path w="4173" h="2146" extrusionOk="0">
                  <a:moveTo>
                    <a:pt x="4085" y="1"/>
                  </a:moveTo>
                  <a:lnTo>
                    <a:pt x="0" y="1950"/>
                  </a:lnTo>
                  <a:lnTo>
                    <a:pt x="39" y="2038"/>
                  </a:lnTo>
                  <a:lnTo>
                    <a:pt x="44" y="2145"/>
                  </a:lnTo>
                  <a:lnTo>
                    <a:pt x="64" y="2145"/>
                  </a:lnTo>
                  <a:lnTo>
                    <a:pt x="4173" y="181"/>
                  </a:lnTo>
                  <a:lnTo>
                    <a:pt x="408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64" name="Google Shape;2564;p52"/>
            <p:cNvSpPr/>
            <p:nvPr/>
          </p:nvSpPr>
          <p:spPr>
            <a:xfrm rot="860262">
              <a:off x="8240954" y="2285390"/>
              <a:ext cx="227857" cy="183690"/>
            </a:xfrm>
            <a:custGeom>
              <a:avLst/>
              <a:gdLst/>
              <a:ahLst/>
              <a:cxnLst/>
              <a:rect l="l" t="t" r="r" b="b"/>
              <a:pathLst>
                <a:path w="7269" h="5860" extrusionOk="0">
                  <a:moveTo>
                    <a:pt x="3725" y="205"/>
                  </a:moveTo>
                  <a:cubicBezTo>
                    <a:pt x="5421" y="210"/>
                    <a:pt x="6703" y="1741"/>
                    <a:pt x="6401" y="3412"/>
                  </a:cubicBezTo>
                  <a:cubicBezTo>
                    <a:pt x="6162" y="4752"/>
                    <a:pt x="4994" y="5658"/>
                    <a:pt x="3720" y="5658"/>
                  </a:cubicBezTo>
                  <a:cubicBezTo>
                    <a:pt x="3409" y="5658"/>
                    <a:pt x="3091" y="5604"/>
                    <a:pt x="2779" y="5489"/>
                  </a:cubicBezTo>
                  <a:cubicBezTo>
                    <a:pt x="1536" y="5036"/>
                    <a:pt x="800" y="3754"/>
                    <a:pt x="1034" y="2452"/>
                  </a:cubicBezTo>
                  <a:cubicBezTo>
                    <a:pt x="1268" y="1151"/>
                    <a:pt x="2404" y="205"/>
                    <a:pt x="3725" y="205"/>
                  </a:cubicBezTo>
                  <a:close/>
                  <a:moveTo>
                    <a:pt x="3715" y="1"/>
                  </a:moveTo>
                  <a:cubicBezTo>
                    <a:pt x="2777" y="1"/>
                    <a:pt x="1835" y="442"/>
                    <a:pt x="1254" y="1351"/>
                  </a:cubicBezTo>
                  <a:cubicBezTo>
                    <a:pt x="1" y="3300"/>
                    <a:pt x="1405" y="5859"/>
                    <a:pt x="3720" y="5859"/>
                  </a:cubicBezTo>
                  <a:cubicBezTo>
                    <a:pt x="5855" y="5854"/>
                    <a:pt x="7268" y="3646"/>
                    <a:pt x="6381" y="1706"/>
                  </a:cubicBezTo>
                  <a:cubicBezTo>
                    <a:pt x="5863" y="582"/>
                    <a:pt x="4792" y="1"/>
                    <a:pt x="37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65" name="Google Shape;2565;p52"/>
            <p:cNvSpPr/>
            <p:nvPr/>
          </p:nvSpPr>
          <p:spPr>
            <a:xfrm rot="860262">
              <a:off x="8263142" y="2303018"/>
              <a:ext cx="183815" cy="148519"/>
            </a:xfrm>
            <a:custGeom>
              <a:avLst/>
              <a:gdLst/>
              <a:ahLst/>
              <a:cxnLst/>
              <a:rect l="l" t="t" r="r" b="b"/>
              <a:pathLst>
                <a:path w="5864" h="4738" extrusionOk="0">
                  <a:moveTo>
                    <a:pt x="3012" y="205"/>
                  </a:moveTo>
                  <a:cubicBezTo>
                    <a:pt x="3265" y="205"/>
                    <a:pt x="3524" y="249"/>
                    <a:pt x="3763" y="336"/>
                  </a:cubicBezTo>
                  <a:cubicBezTo>
                    <a:pt x="4816" y="726"/>
                    <a:pt x="5396" y="1857"/>
                    <a:pt x="5103" y="2939"/>
                  </a:cubicBezTo>
                  <a:cubicBezTo>
                    <a:pt x="4845" y="3894"/>
                    <a:pt x="3980" y="4534"/>
                    <a:pt x="3020" y="4534"/>
                  </a:cubicBezTo>
                  <a:cubicBezTo>
                    <a:pt x="2892" y="4534"/>
                    <a:pt x="2762" y="4522"/>
                    <a:pt x="2632" y="4499"/>
                  </a:cubicBezTo>
                  <a:cubicBezTo>
                    <a:pt x="1525" y="4304"/>
                    <a:pt x="755" y="3295"/>
                    <a:pt x="853" y="2179"/>
                  </a:cubicBezTo>
                  <a:cubicBezTo>
                    <a:pt x="955" y="1058"/>
                    <a:pt x="1891" y="205"/>
                    <a:pt x="3012" y="205"/>
                  </a:cubicBezTo>
                  <a:close/>
                  <a:moveTo>
                    <a:pt x="3005" y="0"/>
                  </a:moveTo>
                  <a:cubicBezTo>
                    <a:pt x="2254" y="0"/>
                    <a:pt x="1500" y="350"/>
                    <a:pt x="1028" y="1072"/>
                  </a:cubicBezTo>
                  <a:cubicBezTo>
                    <a:pt x="1" y="2650"/>
                    <a:pt x="1128" y="4738"/>
                    <a:pt x="3005" y="4738"/>
                  </a:cubicBezTo>
                  <a:cubicBezTo>
                    <a:pt x="3008" y="4738"/>
                    <a:pt x="3010" y="4738"/>
                    <a:pt x="3012" y="4738"/>
                  </a:cubicBezTo>
                  <a:cubicBezTo>
                    <a:pt x="4718" y="4738"/>
                    <a:pt x="5863" y="2983"/>
                    <a:pt x="5181" y="1423"/>
                  </a:cubicBezTo>
                  <a:cubicBezTo>
                    <a:pt x="4772" y="487"/>
                    <a:pt x="3891" y="0"/>
                    <a:pt x="30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66" name="Google Shape;2566;p52"/>
            <p:cNvSpPr/>
            <p:nvPr/>
          </p:nvSpPr>
          <p:spPr>
            <a:xfrm rot="860262">
              <a:off x="8292343" y="2347192"/>
              <a:ext cx="130965" cy="66799"/>
            </a:xfrm>
            <a:custGeom>
              <a:avLst/>
              <a:gdLst/>
              <a:ahLst/>
              <a:cxnLst/>
              <a:rect l="l" t="t" r="r" b="b"/>
              <a:pathLst>
                <a:path w="4178" h="2131" extrusionOk="0">
                  <a:moveTo>
                    <a:pt x="4090" y="0"/>
                  </a:moveTo>
                  <a:lnTo>
                    <a:pt x="0" y="1945"/>
                  </a:lnTo>
                  <a:lnTo>
                    <a:pt x="88" y="2130"/>
                  </a:lnTo>
                  <a:lnTo>
                    <a:pt x="4177" y="185"/>
                  </a:lnTo>
                  <a:lnTo>
                    <a:pt x="409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67" name="Google Shape;2567;p52"/>
            <p:cNvSpPr/>
            <p:nvPr/>
          </p:nvSpPr>
          <p:spPr>
            <a:xfrm rot="860262">
              <a:off x="8127784" y="2474551"/>
              <a:ext cx="195288" cy="182248"/>
            </a:xfrm>
            <a:custGeom>
              <a:avLst/>
              <a:gdLst/>
              <a:ahLst/>
              <a:cxnLst/>
              <a:rect l="l" t="t" r="r" b="b"/>
              <a:pathLst>
                <a:path w="6230" h="5814" extrusionOk="0">
                  <a:moveTo>
                    <a:pt x="3203" y="154"/>
                  </a:moveTo>
                  <a:cubicBezTo>
                    <a:pt x="4899" y="159"/>
                    <a:pt x="6186" y="1690"/>
                    <a:pt x="5884" y="3362"/>
                  </a:cubicBezTo>
                  <a:cubicBezTo>
                    <a:pt x="5645" y="4704"/>
                    <a:pt x="4480" y="5609"/>
                    <a:pt x="3205" y="5609"/>
                  </a:cubicBezTo>
                  <a:cubicBezTo>
                    <a:pt x="2892" y="5609"/>
                    <a:pt x="2572" y="5554"/>
                    <a:pt x="2257" y="5438"/>
                  </a:cubicBezTo>
                  <a:cubicBezTo>
                    <a:pt x="1019" y="4980"/>
                    <a:pt x="283" y="3703"/>
                    <a:pt x="517" y="2401"/>
                  </a:cubicBezTo>
                  <a:cubicBezTo>
                    <a:pt x="751" y="1100"/>
                    <a:pt x="1882" y="154"/>
                    <a:pt x="3203" y="154"/>
                  </a:cubicBezTo>
                  <a:close/>
                  <a:moveTo>
                    <a:pt x="3199" y="0"/>
                  </a:moveTo>
                  <a:cubicBezTo>
                    <a:pt x="1912" y="0"/>
                    <a:pt x="748" y="857"/>
                    <a:pt x="400" y="2138"/>
                  </a:cubicBezTo>
                  <a:cubicBezTo>
                    <a:pt x="0" y="3586"/>
                    <a:pt x="775" y="5102"/>
                    <a:pt x="2189" y="5628"/>
                  </a:cubicBezTo>
                  <a:cubicBezTo>
                    <a:pt x="2511" y="5750"/>
                    <a:pt x="2857" y="5813"/>
                    <a:pt x="3203" y="5813"/>
                  </a:cubicBezTo>
                  <a:cubicBezTo>
                    <a:pt x="4704" y="5813"/>
                    <a:pt x="5962" y="4663"/>
                    <a:pt x="6098" y="3167"/>
                  </a:cubicBezTo>
                  <a:cubicBezTo>
                    <a:pt x="6230" y="1665"/>
                    <a:pt x="5201" y="315"/>
                    <a:pt x="3719" y="47"/>
                  </a:cubicBezTo>
                  <a:cubicBezTo>
                    <a:pt x="3545" y="15"/>
                    <a:pt x="3371" y="0"/>
                    <a:pt x="31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68" name="Google Shape;2568;p52"/>
            <p:cNvSpPr/>
            <p:nvPr/>
          </p:nvSpPr>
          <p:spPr>
            <a:xfrm rot="860262">
              <a:off x="8150002" y="2491692"/>
              <a:ext cx="160587" cy="148738"/>
            </a:xfrm>
            <a:custGeom>
              <a:avLst/>
              <a:gdLst/>
              <a:ahLst/>
              <a:cxnLst/>
              <a:rect l="l" t="t" r="r" b="b"/>
              <a:pathLst>
                <a:path w="5123" h="4745" extrusionOk="0">
                  <a:moveTo>
                    <a:pt x="2496" y="207"/>
                  </a:moveTo>
                  <a:cubicBezTo>
                    <a:pt x="2749" y="207"/>
                    <a:pt x="3003" y="256"/>
                    <a:pt x="3242" y="343"/>
                  </a:cubicBezTo>
                  <a:cubicBezTo>
                    <a:pt x="3797" y="543"/>
                    <a:pt x="4241" y="962"/>
                    <a:pt x="4475" y="1503"/>
                  </a:cubicBezTo>
                  <a:cubicBezTo>
                    <a:pt x="4860" y="2381"/>
                    <a:pt x="4621" y="3409"/>
                    <a:pt x="3890" y="4028"/>
                  </a:cubicBezTo>
                  <a:cubicBezTo>
                    <a:pt x="3489" y="4367"/>
                    <a:pt x="2992" y="4540"/>
                    <a:pt x="2493" y="4540"/>
                  </a:cubicBezTo>
                  <a:cubicBezTo>
                    <a:pt x="2081" y="4540"/>
                    <a:pt x="1668" y="4422"/>
                    <a:pt x="1306" y="4184"/>
                  </a:cubicBezTo>
                  <a:cubicBezTo>
                    <a:pt x="502" y="3663"/>
                    <a:pt x="142" y="2673"/>
                    <a:pt x="414" y="1752"/>
                  </a:cubicBezTo>
                  <a:cubicBezTo>
                    <a:pt x="692" y="836"/>
                    <a:pt x="1536" y="207"/>
                    <a:pt x="2496" y="207"/>
                  </a:cubicBezTo>
                  <a:close/>
                  <a:moveTo>
                    <a:pt x="2485" y="0"/>
                  </a:moveTo>
                  <a:cubicBezTo>
                    <a:pt x="2317" y="0"/>
                    <a:pt x="2145" y="18"/>
                    <a:pt x="1974" y="56"/>
                  </a:cubicBezTo>
                  <a:cubicBezTo>
                    <a:pt x="795" y="319"/>
                    <a:pt x="0" y="1430"/>
                    <a:pt x="132" y="2634"/>
                  </a:cubicBezTo>
                  <a:cubicBezTo>
                    <a:pt x="263" y="3838"/>
                    <a:pt x="1282" y="4745"/>
                    <a:pt x="2496" y="4745"/>
                  </a:cubicBezTo>
                  <a:cubicBezTo>
                    <a:pt x="2837" y="4745"/>
                    <a:pt x="3173" y="4667"/>
                    <a:pt x="3485" y="4525"/>
                  </a:cubicBezTo>
                  <a:cubicBezTo>
                    <a:pt x="4582" y="4018"/>
                    <a:pt x="5123" y="2761"/>
                    <a:pt x="4738" y="1615"/>
                  </a:cubicBezTo>
                  <a:cubicBezTo>
                    <a:pt x="4404" y="631"/>
                    <a:pt x="3486" y="0"/>
                    <a:pt x="24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69" name="Google Shape;2569;p52"/>
            <p:cNvSpPr/>
            <p:nvPr/>
          </p:nvSpPr>
          <p:spPr>
            <a:xfrm rot="860262">
              <a:off x="8163210" y="2534334"/>
              <a:ext cx="130996" cy="67269"/>
            </a:xfrm>
            <a:custGeom>
              <a:avLst/>
              <a:gdLst/>
              <a:ahLst/>
              <a:cxnLst/>
              <a:rect l="l" t="t" r="r" b="b"/>
              <a:pathLst>
                <a:path w="4179" h="2146" extrusionOk="0">
                  <a:moveTo>
                    <a:pt x="4090" y="1"/>
                  </a:moveTo>
                  <a:lnTo>
                    <a:pt x="1" y="1950"/>
                  </a:lnTo>
                  <a:lnTo>
                    <a:pt x="45" y="2043"/>
                  </a:lnTo>
                  <a:lnTo>
                    <a:pt x="45" y="2145"/>
                  </a:lnTo>
                  <a:lnTo>
                    <a:pt x="69" y="2145"/>
                  </a:lnTo>
                  <a:lnTo>
                    <a:pt x="4178" y="186"/>
                  </a:lnTo>
                  <a:lnTo>
                    <a:pt x="409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70" name="Google Shape;2570;p52"/>
            <p:cNvSpPr/>
            <p:nvPr/>
          </p:nvSpPr>
          <p:spPr>
            <a:xfrm rot="860262">
              <a:off x="8001915" y="2661408"/>
              <a:ext cx="199269" cy="184317"/>
            </a:xfrm>
            <a:custGeom>
              <a:avLst/>
              <a:gdLst/>
              <a:ahLst/>
              <a:cxnLst/>
              <a:rect l="l" t="t" r="r" b="b"/>
              <a:pathLst>
                <a:path w="6357" h="5880" extrusionOk="0">
                  <a:moveTo>
                    <a:pt x="3090" y="225"/>
                  </a:moveTo>
                  <a:cubicBezTo>
                    <a:pt x="3094" y="225"/>
                    <a:pt x="3097" y="225"/>
                    <a:pt x="3101" y="225"/>
                  </a:cubicBezTo>
                  <a:cubicBezTo>
                    <a:pt x="4797" y="225"/>
                    <a:pt x="6079" y="1761"/>
                    <a:pt x="5781" y="3428"/>
                  </a:cubicBezTo>
                  <a:cubicBezTo>
                    <a:pt x="5538" y="4772"/>
                    <a:pt x="4370" y="5678"/>
                    <a:pt x="3095" y="5678"/>
                  </a:cubicBezTo>
                  <a:cubicBezTo>
                    <a:pt x="2784" y="5678"/>
                    <a:pt x="2467" y="5624"/>
                    <a:pt x="2155" y="5509"/>
                  </a:cubicBezTo>
                  <a:cubicBezTo>
                    <a:pt x="917" y="5051"/>
                    <a:pt x="181" y="3769"/>
                    <a:pt x="415" y="2467"/>
                  </a:cubicBezTo>
                  <a:cubicBezTo>
                    <a:pt x="648" y="1174"/>
                    <a:pt x="1774" y="225"/>
                    <a:pt x="3090" y="225"/>
                  </a:cubicBezTo>
                  <a:close/>
                  <a:moveTo>
                    <a:pt x="3091" y="0"/>
                  </a:moveTo>
                  <a:cubicBezTo>
                    <a:pt x="2881" y="0"/>
                    <a:pt x="2669" y="23"/>
                    <a:pt x="2457" y="69"/>
                  </a:cubicBezTo>
                  <a:cubicBezTo>
                    <a:pt x="990" y="396"/>
                    <a:pt x="1" y="1770"/>
                    <a:pt x="166" y="3262"/>
                  </a:cubicBezTo>
                  <a:cubicBezTo>
                    <a:pt x="332" y="4750"/>
                    <a:pt x="1589" y="5879"/>
                    <a:pt x="3086" y="5879"/>
                  </a:cubicBezTo>
                  <a:cubicBezTo>
                    <a:pt x="3089" y="5879"/>
                    <a:pt x="3092" y="5879"/>
                    <a:pt x="3096" y="5879"/>
                  </a:cubicBezTo>
                  <a:cubicBezTo>
                    <a:pt x="3520" y="5879"/>
                    <a:pt x="3939" y="5787"/>
                    <a:pt x="4324" y="5606"/>
                  </a:cubicBezTo>
                  <a:cubicBezTo>
                    <a:pt x="5689" y="4978"/>
                    <a:pt x="6357" y="3423"/>
                    <a:pt x="5874" y="1999"/>
                  </a:cubicBezTo>
                  <a:cubicBezTo>
                    <a:pt x="5466" y="782"/>
                    <a:pt x="4326" y="0"/>
                    <a:pt x="309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71" name="Google Shape;2571;p52"/>
            <p:cNvSpPr/>
            <p:nvPr/>
          </p:nvSpPr>
          <p:spPr>
            <a:xfrm rot="860262">
              <a:off x="8017768" y="2679303"/>
              <a:ext cx="163503" cy="148331"/>
            </a:xfrm>
            <a:custGeom>
              <a:avLst/>
              <a:gdLst/>
              <a:ahLst/>
              <a:cxnLst/>
              <a:rect l="l" t="t" r="r" b="b"/>
              <a:pathLst>
                <a:path w="5216" h="4732" extrusionOk="0">
                  <a:moveTo>
                    <a:pt x="2586" y="0"/>
                  </a:moveTo>
                  <a:cubicBezTo>
                    <a:pt x="2000" y="0"/>
                    <a:pt x="1420" y="216"/>
                    <a:pt x="970" y="637"/>
                  </a:cubicBezTo>
                  <a:cubicBezTo>
                    <a:pt x="195" y="1359"/>
                    <a:pt x="0" y="2514"/>
                    <a:pt x="488" y="3455"/>
                  </a:cubicBezTo>
                  <a:lnTo>
                    <a:pt x="668" y="3362"/>
                  </a:lnTo>
                  <a:cubicBezTo>
                    <a:pt x="259" y="2568"/>
                    <a:pt x="376" y="1603"/>
                    <a:pt x="970" y="935"/>
                  </a:cubicBezTo>
                  <a:cubicBezTo>
                    <a:pt x="1388" y="459"/>
                    <a:pt x="1981" y="200"/>
                    <a:pt x="2589" y="200"/>
                  </a:cubicBezTo>
                  <a:cubicBezTo>
                    <a:pt x="2841" y="200"/>
                    <a:pt x="3094" y="244"/>
                    <a:pt x="3339" y="335"/>
                  </a:cubicBezTo>
                  <a:cubicBezTo>
                    <a:pt x="4767" y="862"/>
                    <a:pt x="5216" y="2655"/>
                    <a:pt x="4212" y="3796"/>
                  </a:cubicBezTo>
                  <a:cubicBezTo>
                    <a:pt x="3776" y="4291"/>
                    <a:pt x="3184" y="4528"/>
                    <a:pt x="2596" y="4528"/>
                  </a:cubicBezTo>
                  <a:cubicBezTo>
                    <a:pt x="1828" y="4528"/>
                    <a:pt x="1068" y="4124"/>
                    <a:pt x="673" y="3362"/>
                  </a:cubicBezTo>
                  <a:lnTo>
                    <a:pt x="488" y="3455"/>
                  </a:lnTo>
                  <a:cubicBezTo>
                    <a:pt x="897" y="4240"/>
                    <a:pt x="1706" y="4732"/>
                    <a:pt x="2594" y="4732"/>
                  </a:cubicBezTo>
                  <a:cubicBezTo>
                    <a:pt x="3651" y="4732"/>
                    <a:pt x="4582" y="4025"/>
                    <a:pt x="4865" y="3002"/>
                  </a:cubicBezTo>
                  <a:cubicBezTo>
                    <a:pt x="5153" y="1978"/>
                    <a:pt x="4724" y="896"/>
                    <a:pt x="3817" y="345"/>
                  </a:cubicBezTo>
                  <a:cubicBezTo>
                    <a:pt x="3436" y="114"/>
                    <a:pt x="3010" y="0"/>
                    <a:pt x="25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72" name="Google Shape;2572;p52"/>
            <p:cNvSpPr/>
            <p:nvPr/>
          </p:nvSpPr>
          <p:spPr>
            <a:xfrm rot="860262">
              <a:off x="8034051" y="2721920"/>
              <a:ext cx="130808" cy="67269"/>
            </a:xfrm>
            <a:custGeom>
              <a:avLst/>
              <a:gdLst/>
              <a:ahLst/>
              <a:cxnLst/>
              <a:rect l="l" t="t" r="r" b="b"/>
              <a:pathLst>
                <a:path w="4173" h="2146" extrusionOk="0">
                  <a:moveTo>
                    <a:pt x="4085" y="1"/>
                  </a:moveTo>
                  <a:lnTo>
                    <a:pt x="1" y="1955"/>
                  </a:lnTo>
                  <a:lnTo>
                    <a:pt x="40" y="2043"/>
                  </a:lnTo>
                  <a:lnTo>
                    <a:pt x="44" y="2146"/>
                  </a:lnTo>
                  <a:lnTo>
                    <a:pt x="64" y="2146"/>
                  </a:lnTo>
                  <a:lnTo>
                    <a:pt x="4173" y="186"/>
                  </a:lnTo>
                  <a:lnTo>
                    <a:pt x="408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73" name="Google Shape;2573;p52"/>
            <p:cNvSpPr/>
            <p:nvPr/>
          </p:nvSpPr>
          <p:spPr>
            <a:xfrm rot="860262">
              <a:off x="8014989" y="1765015"/>
              <a:ext cx="386751" cy="1034586"/>
            </a:xfrm>
            <a:custGeom>
              <a:avLst/>
              <a:gdLst/>
              <a:ahLst/>
              <a:cxnLst/>
              <a:rect l="l" t="t" r="r" b="b"/>
              <a:pathLst>
                <a:path w="12338" h="33005" extrusionOk="0">
                  <a:moveTo>
                    <a:pt x="12147" y="0"/>
                  </a:moveTo>
                  <a:lnTo>
                    <a:pt x="1" y="32936"/>
                  </a:lnTo>
                  <a:lnTo>
                    <a:pt x="191" y="33004"/>
                  </a:lnTo>
                  <a:lnTo>
                    <a:pt x="12337" y="69"/>
                  </a:lnTo>
                  <a:lnTo>
                    <a:pt x="1214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2574" name="Google Shape;2574;p52"/>
          <p:cNvGrpSpPr/>
          <p:nvPr/>
        </p:nvGrpSpPr>
        <p:grpSpPr>
          <a:xfrm rot="1539032">
            <a:off x="6953152" y="537869"/>
            <a:ext cx="1260480" cy="2121957"/>
            <a:chOff x="5199836" y="-16245"/>
            <a:chExt cx="1138881" cy="1917325"/>
          </a:xfrm>
        </p:grpSpPr>
        <p:sp>
          <p:nvSpPr>
            <p:cNvPr id="2575" name="Google Shape;2575;p52"/>
            <p:cNvSpPr/>
            <p:nvPr/>
          </p:nvSpPr>
          <p:spPr>
            <a:xfrm rot="860262">
              <a:off x="5804792" y="1715119"/>
              <a:ext cx="107737" cy="170117"/>
            </a:xfrm>
            <a:custGeom>
              <a:avLst/>
              <a:gdLst/>
              <a:ahLst/>
              <a:cxnLst/>
              <a:rect l="l" t="t" r="r" b="b"/>
              <a:pathLst>
                <a:path w="3437" h="5427" extrusionOk="0">
                  <a:moveTo>
                    <a:pt x="1921" y="0"/>
                  </a:moveTo>
                  <a:lnTo>
                    <a:pt x="25" y="624"/>
                  </a:lnTo>
                  <a:lnTo>
                    <a:pt x="0" y="634"/>
                  </a:lnTo>
                  <a:lnTo>
                    <a:pt x="1351" y="4753"/>
                  </a:lnTo>
                  <a:cubicBezTo>
                    <a:pt x="1499" y="5166"/>
                    <a:pt x="1891" y="5427"/>
                    <a:pt x="2309" y="5427"/>
                  </a:cubicBezTo>
                  <a:cubicBezTo>
                    <a:pt x="2413" y="5427"/>
                    <a:pt x="2519" y="5411"/>
                    <a:pt x="2623" y="5377"/>
                  </a:cubicBezTo>
                  <a:cubicBezTo>
                    <a:pt x="3149" y="5206"/>
                    <a:pt x="3437" y="4645"/>
                    <a:pt x="3276" y="4119"/>
                  </a:cubicBezTo>
                  <a:lnTo>
                    <a:pt x="192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76" name="Google Shape;2576;p52"/>
            <p:cNvSpPr/>
            <p:nvPr/>
          </p:nvSpPr>
          <p:spPr>
            <a:xfrm rot="860262">
              <a:off x="5689142" y="242650"/>
              <a:ext cx="133128" cy="110276"/>
            </a:xfrm>
            <a:custGeom>
              <a:avLst/>
              <a:gdLst/>
              <a:ahLst/>
              <a:cxnLst/>
              <a:rect l="l" t="t" r="r" b="b"/>
              <a:pathLst>
                <a:path w="4247" h="3518" extrusionOk="0">
                  <a:moveTo>
                    <a:pt x="2183" y="0"/>
                  </a:moveTo>
                  <a:cubicBezTo>
                    <a:pt x="2002" y="0"/>
                    <a:pt x="1819" y="29"/>
                    <a:pt x="1638" y="88"/>
                  </a:cubicBezTo>
                  <a:cubicBezTo>
                    <a:pt x="151" y="580"/>
                    <a:pt x="0" y="2618"/>
                    <a:pt x="1394" y="3325"/>
                  </a:cubicBezTo>
                  <a:cubicBezTo>
                    <a:pt x="1657" y="3457"/>
                    <a:pt x="1926" y="3517"/>
                    <a:pt x="2186" y="3517"/>
                  </a:cubicBezTo>
                  <a:cubicBezTo>
                    <a:pt x="3301" y="3517"/>
                    <a:pt x="4246" y="2411"/>
                    <a:pt x="3851" y="1209"/>
                  </a:cubicBezTo>
                  <a:cubicBezTo>
                    <a:pt x="3608" y="470"/>
                    <a:pt x="2919" y="0"/>
                    <a:pt x="2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77" name="Google Shape;2577;p52"/>
            <p:cNvSpPr/>
            <p:nvPr/>
          </p:nvSpPr>
          <p:spPr>
            <a:xfrm rot="860262">
              <a:off x="5687947" y="230857"/>
              <a:ext cx="142595" cy="135542"/>
            </a:xfrm>
            <a:custGeom>
              <a:avLst/>
              <a:gdLst/>
              <a:ahLst/>
              <a:cxnLst/>
              <a:rect l="l" t="t" r="r" b="b"/>
              <a:pathLst>
                <a:path w="4549" h="4324" extrusionOk="0">
                  <a:moveTo>
                    <a:pt x="2213" y="401"/>
                  </a:moveTo>
                  <a:cubicBezTo>
                    <a:pt x="2474" y="401"/>
                    <a:pt x="2744" y="461"/>
                    <a:pt x="3008" y="595"/>
                  </a:cubicBezTo>
                  <a:cubicBezTo>
                    <a:pt x="3642" y="917"/>
                    <a:pt x="4022" y="1585"/>
                    <a:pt x="3969" y="2292"/>
                  </a:cubicBezTo>
                  <a:cubicBezTo>
                    <a:pt x="3915" y="2998"/>
                    <a:pt x="3442" y="3608"/>
                    <a:pt x="2770" y="3827"/>
                  </a:cubicBezTo>
                  <a:cubicBezTo>
                    <a:pt x="2587" y="3887"/>
                    <a:pt x="2401" y="3916"/>
                    <a:pt x="2219" y="3916"/>
                  </a:cubicBezTo>
                  <a:cubicBezTo>
                    <a:pt x="1481" y="3916"/>
                    <a:pt x="794" y="3450"/>
                    <a:pt x="552" y="2711"/>
                  </a:cubicBezTo>
                  <a:cubicBezTo>
                    <a:pt x="157" y="1506"/>
                    <a:pt x="1100" y="401"/>
                    <a:pt x="2213" y="401"/>
                  </a:cubicBezTo>
                  <a:close/>
                  <a:moveTo>
                    <a:pt x="2219" y="0"/>
                  </a:moveTo>
                  <a:cubicBezTo>
                    <a:pt x="1996" y="0"/>
                    <a:pt x="1769" y="35"/>
                    <a:pt x="1546" y="108"/>
                  </a:cubicBezTo>
                  <a:cubicBezTo>
                    <a:pt x="713" y="381"/>
                    <a:pt x="128" y="1132"/>
                    <a:pt x="64" y="1999"/>
                  </a:cubicBezTo>
                  <a:cubicBezTo>
                    <a:pt x="1" y="2872"/>
                    <a:pt x="464" y="3700"/>
                    <a:pt x="1249" y="4090"/>
                  </a:cubicBezTo>
                  <a:cubicBezTo>
                    <a:pt x="1558" y="4247"/>
                    <a:pt x="1893" y="4324"/>
                    <a:pt x="2226" y="4324"/>
                  </a:cubicBezTo>
                  <a:cubicBezTo>
                    <a:pt x="2732" y="4324"/>
                    <a:pt x="3233" y="4147"/>
                    <a:pt x="3632" y="3803"/>
                  </a:cubicBezTo>
                  <a:cubicBezTo>
                    <a:pt x="4295" y="3232"/>
                    <a:pt x="4549" y="2316"/>
                    <a:pt x="4276" y="1487"/>
                  </a:cubicBezTo>
                  <a:cubicBezTo>
                    <a:pt x="3974" y="576"/>
                    <a:pt x="3127" y="0"/>
                    <a:pt x="221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78" name="Google Shape;2578;p52"/>
            <p:cNvSpPr/>
            <p:nvPr/>
          </p:nvSpPr>
          <p:spPr>
            <a:xfrm rot="860262">
              <a:off x="5738668" y="730985"/>
              <a:ext cx="99337" cy="57270"/>
            </a:xfrm>
            <a:custGeom>
              <a:avLst/>
              <a:gdLst/>
              <a:ahLst/>
              <a:cxnLst/>
              <a:rect l="l" t="t" r="r" b="b"/>
              <a:pathLst>
                <a:path w="3169" h="1827" extrusionOk="0">
                  <a:moveTo>
                    <a:pt x="2925" y="0"/>
                  </a:moveTo>
                  <a:cubicBezTo>
                    <a:pt x="3017" y="288"/>
                    <a:pt x="2856" y="600"/>
                    <a:pt x="2564" y="692"/>
                  </a:cubicBezTo>
                  <a:lnTo>
                    <a:pt x="702" y="1306"/>
                  </a:lnTo>
                  <a:cubicBezTo>
                    <a:pt x="644" y="1326"/>
                    <a:pt x="585" y="1335"/>
                    <a:pt x="526" y="1335"/>
                  </a:cubicBezTo>
                  <a:cubicBezTo>
                    <a:pt x="297" y="1335"/>
                    <a:pt x="82" y="1190"/>
                    <a:pt x="0" y="960"/>
                  </a:cubicBezTo>
                  <a:lnTo>
                    <a:pt x="0" y="960"/>
                  </a:lnTo>
                  <a:lnTo>
                    <a:pt x="122" y="1340"/>
                  </a:lnTo>
                  <a:cubicBezTo>
                    <a:pt x="219" y="1636"/>
                    <a:pt x="494" y="1827"/>
                    <a:pt x="792" y="1827"/>
                  </a:cubicBezTo>
                  <a:cubicBezTo>
                    <a:pt x="867" y="1827"/>
                    <a:pt x="943" y="1814"/>
                    <a:pt x="1019" y="1789"/>
                  </a:cubicBezTo>
                  <a:lnTo>
                    <a:pt x="2598" y="1272"/>
                  </a:lnTo>
                  <a:cubicBezTo>
                    <a:pt x="2968" y="1150"/>
                    <a:pt x="3168" y="746"/>
                    <a:pt x="3046" y="375"/>
                  </a:cubicBezTo>
                  <a:lnTo>
                    <a:pt x="2925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79" name="Google Shape;2579;p52"/>
            <p:cNvSpPr/>
            <p:nvPr/>
          </p:nvSpPr>
          <p:spPr>
            <a:xfrm rot="860262">
              <a:off x="5683300" y="431007"/>
              <a:ext cx="189489" cy="334215"/>
            </a:xfrm>
            <a:custGeom>
              <a:avLst/>
              <a:gdLst/>
              <a:ahLst/>
              <a:cxnLst/>
              <a:rect l="l" t="t" r="r" b="b"/>
              <a:pathLst>
                <a:path w="6045" h="10662" extrusionOk="0">
                  <a:moveTo>
                    <a:pt x="2377" y="0"/>
                  </a:moveTo>
                  <a:cubicBezTo>
                    <a:pt x="2302" y="0"/>
                    <a:pt x="2225" y="12"/>
                    <a:pt x="2150" y="38"/>
                  </a:cubicBezTo>
                  <a:lnTo>
                    <a:pt x="575" y="554"/>
                  </a:lnTo>
                  <a:cubicBezTo>
                    <a:pt x="200" y="676"/>
                    <a:pt x="0" y="1076"/>
                    <a:pt x="122" y="1451"/>
                  </a:cubicBezTo>
                  <a:lnTo>
                    <a:pt x="3027" y="10279"/>
                  </a:lnTo>
                  <a:cubicBezTo>
                    <a:pt x="3032" y="10283"/>
                    <a:pt x="3032" y="10288"/>
                    <a:pt x="3032" y="10288"/>
                  </a:cubicBezTo>
                  <a:cubicBezTo>
                    <a:pt x="3110" y="10519"/>
                    <a:pt x="3326" y="10662"/>
                    <a:pt x="3557" y="10662"/>
                  </a:cubicBezTo>
                  <a:cubicBezTo>
                    <a:pt x="3614" y="10662"/>
                    <a:pt x="3672" y="10653"/>
                    <a:pt x="3729" y="10634"/>
                  </a:cubicBezTo>
                  <a:lnTo>
                    <a:pt x="5596" y="10020"/>
                  </a:lnTo>
                  <a:cubicBezTo>
                    <a:pt x="5883" y="9928"/>
                    <a:pt x="6044" y="9616"/>
                    <a:pt x="5957" y="9323"/>
                  </a:cubicBezTo>
                  <a:cubicBezTo>
                    <a:pt x="5957" y="9323"/>
                    <a:pt x="5957" y="9318"/>
                    <a:pt x="5952" y="9313"/>
                  </a:cubicBezTo>
                  <a:lnTo>
                    <a:pt x="3047" y="486"/>
                  </a:lnTo>
                  <a:cubicBezTo>
                    <a:pt x="2949" y="190"/>
                    <a:pt x="2675" y="0"/>
                    <a:pt x="237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80" name="Google Shape;2580;p52"/>
            <p:cNvSpPr/>
            <p:nvPr/>
          </p:nvSpPr>
          <p:spPr>
            <a:xfrm rot="860262">
              <a:off x="5620203" y="15807"/>
              <a:ext cx="251210" cy="186605"/>
            </a:xfrm>
            <a:custGeom>
              <a:avLst/>
              <a:gdLst/>
              <a:ahLst/>
              <a:cxnLst/>
              <a:rect l="l" t="t" r="r" b="b"/>
              <a:pathLst>
                <a:path w="8014" h="5953" extrusionOk="0">
                  <a:moveTo>
                    <a:pt x="5821" y="1"/>
                  </a:moveTo>
                  <a:cubicBezTo>
                    <a:pt x="5680" y="1"/>
                    <a:pt x="5537" y="23"/>
                    <a:pt x="5396" y="69"/>
                  </a:cubicBezTo>
                  <a:lnTo>
                    <a:pt x="1097" y="1488"/>
                  </a:lnTo>
                  <a:cubicBezTo>
                    <a:pt x="390" y="1722"/>
                    <a:pt x="0" y="2487"/>
                    <a:pt x="234" y="3194"/>
                  </a:cubicBezTo>
                  <a:lnTo>
                    <a:pt x="1145" y="5953"/>
                  </a:lnTo>
                  <a:lnTo>
                    <a:pt x="3363" y="5222"/>
                  </a:lnTo>
                  <a:cubicBezTo>
                    <a:pt x="3134" y="4549"/>
                    <a:pt x="3495" y="3823"/>
                    <a:pt x="4168" y="3598"/>
                  </a:cubicBezTo>
                  <a:cubicBezTo>
                    <a:pt x="4299" y="3556"/>
                    <a:pt x="4432" y="3535"/>
                    <a:pt x="4563" y="3535"/>
                  </a:cubicBezTo>
                  <a:cubicBezTo>
                    <a:pt x="5104" y="3535"/>
                    <a:pt x="5608" y="3882"/>
                    <a:pt x="5781" y="4427"/>
                  </a:cubicBezTo>
                  <a:lnTo>
                    <a:pt x="8013" y="3691"/>
                  </a:lnTo>
                  <a:lnTo>
                    <a:pt x="7107" y="932"/>
                  </a:lnTo>
                  <a:cubicBezTo>
                    <a:pt x="6919" y="362"/>
                    <a:pt x="6390" y="1"/>
                    <a:pt x="582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81" name="Google Shape;2581;p52"/>
            <p:cNvSpPr/>
            <p:nvPr/>
          </p:nvSpPr>
          <p:spPr>
            <a:xfrm rot="860262">
              <a:off x="5455669" y="157346"/>
              <a:ext cx="624168" cy="1527758"/>
            </a:xfrm>
            <a:custGeom>
              <a:avLst/>
              <a:gdLst/>
              <a:ahLst/>
              <a:cxnLst/>
              <a:rect l="l" t="t" r="r" b="b"/>
              <a:pathLst>
                <a:path w="19912" h="48738" extrusionOk="0">
                  <a:moveTo>
                    <a:pt x="4718" y="3030"/>
                  </a:moveTo>
                  <a:cubicBezTo>
                    <a:pt x="5050" y="3030"/>
                    <a:pt x="5384" y="3107"/>
                    <a:pt x="5694" y="3266"/>
                  </a:cubicBezTo>
                  <a:cubicBezTo>
                    <a:pt x="6478" y="3661"/>
                    <a:pt x="6941" y="4484"/>
                    <a:pt x="6873" y="5357"/>
                  </a:cubicBezTo>
                  <a:cubicBezTo>
                    <a:pt x="6810" y="6229"/>
                    <a:pt x="6225" y="6975"/>
                    <a:pt x="5391" y="7248"/>
                  </a:cubicBezTo>
                  <a:lnTo>
                    <a:pt x="5396" y="7248"/>
                  </a:lnTo>
                  <a:cubicBezTo>
                    <a:pt x="5173" y="7321"/>
                    <a:pt x="4947" y="7355"/>
                    <a:pt x="4724" y="7355"/>
                  </a:cubicBezTo>
                  <a:cubicBezTo>
                    <a:pt x="3814" y="7355"/>
                    <a:pt x="2968" y="6777"/>
                    <a:pt x="2667" y="5869"/>
                  </a:cubicBezTo>
                  <a:cubicBezTo>
                    <a:pt x="2394" y="5035"/>
                    <a:pt x="2647" y="4124"/>
                    <a:pt x="3310" y="3553"/>
                  </a:cubicBezTo>
                  <a:cubicBezTo>
                    <a:pt x="3710" y="3209"/>
                    <a:pt x="4212" y="3030"/>
                    <a:pt x="4718" y="3030"/>
                  </a:cubicBezTo>
                  <a:close/>
                  <a:moveTo>
                    <a:pt x="7075" y="8968"/>
                  </a:moveTo>
                  <a:cubicBezTo>
                    <a:pt x="7375" y="8968"/>
                    <a:pt x="7653" y="9158"/>
                    <a:pt x="7751" y="9456"/>
                  </a:cubicBezTo>
                  <a:lnTo>
                    <a:pt x="10656" y="18283"/>
                  </a:lnTo>
                  <a:cubicBezTo>
                    <a:pt x="10656" y="18288"/>
                    <a:pt x="10656" y="18293"/>
                    <a:pt x="10656" y="18293"/>
                  </a:cubicBezTo>
                  <a:lnTo>
                    <a:pt x="10777" y="18673"/>
                  </a:lnTo>
                  <a:cubicBezTo>
                    <a:pt x="10899" y="19044"/>
                    <a:pt x="10699" y="19444"/>
                    <a:pt x="10329" y="19565"/>
                  </a:cubicBezTo>
                  <a:lnTo>
                    <a:pt x="8745" y="20087"/>
                  </a:lnTo>
                  <a:cubicBezTo>
                    <a:pt x="8671" y="20111"/>
                    <a:pt x="8597" y="20123"/>
                    <a:pt x="8523" y="20123"/>
                  </a:cubicBezTo>
                  <a:cubicBezTo>
                    <a:pt x="8225" y="20123"/>
                    <a:pt x="7946" y="19934"/>
                    <a:pt x="7848" y="19634"/>
                  </a:cubicBezTo>
                  <a:lnTo>
                    <a:pt x="7726" y="19258"/>
                  </a:lnTo>
                  <a:cubicBezTo>
                    <a:pt x="7726" y="19253"/>
                    <a:pt x="7726" y="19253"/>
                    <a:pt x="7726" y="19249"/>
                  </a:cubicBezTo>
                  <a:lnTo>
                    <a:pt x="4826" y="10421"/>
                  </a:lnTo>
                  <a:cubicBezTo>
                    <a:pt x="4704" y="10046"/>
                    <a:pt x="4904" y="9646"/>
                    <a:pt x="5279" y="9524"/>
                  </a:cubicBezTo>
                  <a:lnTo>
                    <a:pt x="6854" y="9003"/>
                  </a:lnTo>
                  <a:cubicBezTo>
                    <a:pt x="6927" y="8979"/>
                    <a:pt x="7002" y="8968"/>
                    <a:pt x="7075" y="8968"/>
                  </a:cubicBezTo>
                  <a:close/>
                  <a:moveTo>
                    <a:pt x="3418" y="0"/>
                  </a:moveTo>
                  <a:cubicBezTo>
                    <a:pt x="3287" y="0"/>
                    <a:pt x="3154" y="21"/>
                    <a:pt x="3023" y="63"/>
                  </a:cubicBezTo>
                  <a:cubicBezTo>
                    <a:pt x="2350" y="288"/>
                    <a:pt x="1989" y="1019"/>
                    <a:pt x="2218" y="1687"/>
                  </a:cubicBezTo>
                  <a:lnTo>
                    <a:pt x="0" y="2418"/>
                  </a:lnTo>
                  <a:lnTo>
                    <a:pt x="7068" y="23894"/>
                  </a:lnTo>
                  <a:cubicBezTo>
                    <a:pt x="8989" y="29714"/>
                    <a:pt x="13653" y="35577"/>
                    <a:pt x="14409" y="37868"/>
                  </a:cubicBezTo>
                  <a:lnTo>
                    <a:pt x="17991" y="48738"/>
                  </a:lnTo>
                  <a:lnTo>
                    <a:pt x="18021" y="48728"/>
                  </a:lnTo>
                  <a:lnTo>
                    <a:pt x="19912" y="48104"/>
                  </a:lnTo>
                  <a:lnTo>
                    <a:pt x="16334" y="37230"/>
                  </a:lnTo>
                  <a:cubicBezTo>
                    <a:pt x="15579" y="34944"/>
                    <a:pt x="15852" y="27447"/>
                    <a:pt x="13941" y="21627"/>
                  </a:cubicBezTo>
                  <a:lnTo>
                    <a:pt x="6873" y="156"/>
                  </a:lnTo>
                  <a:lnTo>
                    <a:pt x="4636" y="892"/>
                  </a:lnTo>
                  <a:cubicBezTo>
                    <a:pt x="4463" y="347"/>
                    <a:pt x="3959" y="0"/>
                    <a:pt x="341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82" name="Google Shape;2582;p52"/>
            <p:cNvSpPr/>
            <p:nvPr/>
          </p:nvSpPr>
          <p:spPr>
            <a:xfrm rot="860262">
              <a:off x="5411034" y="44502"/>
              <a:ext cx="716483" cy="1795832"/>
            </a:xfrm>
            <a:custGeom>
              <a:avLst/>
              <a:gdLst/>
              <a:ahLst/>
              <a:cxnLst/>
              <a:rect l="l" t="t" r="r" b="b"/>
              <a:pathLst>
                <a:path w="22857" h="57290" extrusionOk="0">
                  <a:moveTo>
                    <a:pt x="5938" y="202"/>
                  </a:moveTo>
                  <a:cubicBezTo>
                    <a:pt x="6474" y="202"/>
                    <a:pt x="6952" y="548"/>
                    <a:pt x="7122" y="1059"/>
                  </a:cubicBezTo>
                  <a:lnTo>
                    <a:pt x="15097" y="25289"/>
                  </a:lnTo>
                  <a:cubicBezTo>
                    <a:pt x="16271" y="28857"/>
                    <a:pt x="16612" y="32981"/>
                    <a:pt x="16890" y="36291"/>
                  </a:cubicBezTo>
                  <a:cubicBezTo>
                    <a:pt x="17061" y="38362"/>
                    <a:pt x="17197" y="39995"/>
                    <a:pt x="17495" y="40892"/>
                  </a:cubicBezTo>
                  <a:lnTo>
                    <a:pt x="22427" y="55885"/>
                  </a:lnTo>
                  <a:cubicBezTo>
                    <a:pt x="22583" y="56363"/>
                    <a:pt x="22325" y="56875"/>
                    <a:pt x="21847" y="57031"/>
                  </a:cubicBezTo>
                  <a:cubicBezTo>
                    <a:pt x="21752" y="57063"/>
                    <a:pt x="21655" y="57078"/>
                    <a:pt x="21560" y="57078"/>
                  </a:cubicBezTo>
                  <a:cubicBezTo>
                    <a:pt x="21179" y="57078"/>
                    <a:pt x="20826" y="56833"/>
                    <a:pt x="20697" y="56451"/>
                  </a:cubicBezTo>
                  <a:lnTo>
                    <a:pt x="15764" y="41462"/>
                  </a:lnTo>
                  <a:cubicBezTo>
                    <a:pt x="15467" y="40570"/>
                    <a:pt x="14609" y="39181"/>
                    <a:pt x="13517" y="37412"/>
                  </a:cubicBezTo>
                  <a:cubicBezTo>
                    <a:pt x="11772" y="34580"/>
                    <a:pt x="9598" y="31061"/>
                    <a:pt x="8424" y="27493"/>
                  </a:cubicBezTo>
                  <a:lnTo>
                    <a:pt x="449" y="3258"/>
                  </a:lnTo>
                  <a:cubicBezTo>
                    <a:pt x="230" y="2605"/>
                    <a:pt x="586" y="1898"/>
                    <a:pt x="1244" y="1678"/>
                  </a:cubicBezTo>
                  <a:lnTo>
                    <a:pt x="5543" y="265"/>
                  </a:lnTo>
                  <a:cubicBezTo>
                    <a:pt x="5670" y="221"/>
                    <a:pt x="5801" y="202"/>
                    <a:pt x="5938" y="202"/>
                  </a:cubicBezTo>
                  <a:close/>
                  <a:moveTo>
                    <a:pt x="5934" y="0"/>
                  </a:moveTo>
                  <a:cubicBezTo>
                    <a:pt x="5782" y="0"/>
                    <a:pt x="5627" y="24"/>
                    <a:pt x="5475" y="75"/>
                  </a:cubicBezTo>
                  <a:lnTo>
                    <a:pt x="1176" y="1488"/>
                  </a:lnTo>
                  <a:cubicBezTo>
                    <a:pt x="415" y="1742"/>
                    <a:pt x="1" y="2566"/>
                    <a:pt x="249" y="3326"/>
                  </a:cubicBezTo>
                  <a:lnTo>
                    <a:pt x="8229" y="27556"/>
                  </a:lnTo>
                  <a:cubicBezTo>
                    <a:pt x="9408" y="31148"/>
                    <a:pt x="11592" y="34682"/>
                    <a:pt x="13347" y="37519"/>
                  </a:cubicBezTo>
                  <a:cubicBezTo>
                    <a:pt x="14429" y="39279"/>
                    <a:pt x="15282" y="40658"/>
                    <a:pt x="15569" y="41531"/>
                  </a:cubicBezTo>
                  <a:lnTo>
                    <a:pt x="20507" y="56519"/>
                  </a:lnTo>
                  <a:cubicBezTo>
                    <a:pt x="20653" y="56977"/>
                    <a:pt x="21082" y="57284"/>
                    <a:pt x="21560" y="57284"/>
                  </a:cubicBezTo>
                  <a:lnTo>
                    <a:pt x="21560" y="57289"/>
                  </a:lnTo>
                  <a:cubicBezTo>
                    <a:pt x="22320" y="57284"/>
                    <a:pt x="22856" y="56548"/>
                    <a:pt x="22622" y="55827"/>
                  </a:cubicBezTo>
                  <a:lnTo>
                    <a:pt x="17690" y="40833"/>
                  </a:lnTo>
                  <a:cubicBezTo>
                    <a:pt x="17397" y="39961"/>
                    <a:pt x="17266" y="38338"/>
                    <a:pt x="17095" y="36281"/>
                  </a:cubicBezTo>
                  <a:cubicBezTo>
                    <a:pt x="16817" y="32957"/>
                    <a:pt x="16471" y="28818"/>
                    <a:pt x="15291" y="25231"/>
                  </a:cubicBezTo>
                  <a:lnTo>
                    <a:pt x="7312" y="1001"/>
                  </a:lnTo>
                  <a:cubicBezTo>
                    <a:pt x="7113" y="388"/>
                    <a:pt x="6545" y="0"/>
                    <a:pt x="59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83" name="Google Shape;2583;p52"/>
            <p:cNvSpPr/>
            <p:nvPr/>
          </p:nvSpPr>
          <p:spPr>
            <a:xfrm rot="860262">
              <a:off x="5824023" y="1708459"/>
              <a:ext cx="62379" cy="25986"/>
            </a:xfrm>
            <a:custGeom>
              <a:avLst/>
              <a:gdLst/>
              <a:ahLst/>
              <a:cxnLst/>
              <a:rect l="l" t="t" r="r" b="b"/>
              <a:pathLst>
                <a:path w="1990" h="829" extrusionOk="0">
                  <a:moveTo>
                    <a:pt x="1921" y="0"/>
                  </a:moveTo>
                  <a:lnTo>
                    <a:pt x="0" y="634"/>
                  </a:lnTo>
                  <a:lnTo>
                    <a:pt x="64" y="829"/>
                  </a:lnTo>
                  <a:lnTo>
                    <a:pt x="1960" y="205"/>
                  </a:lnTo>
                  <a:lnTo>
                    <a:pt x="1989" y="195"/>
                  </a:lnTo>
                  <a:lnTo>
                    <a:pt x="192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84" name="Google Shape;2584;p52"/>
            <p:cNvSpPr/>
            <p:nvPr/>
          </p:nvSpPr>
          <p:spPr>
            <a:xfrm rot="860262">
              <a:off x="5640147" y="125917"/>
              <a:ext cx="218672" cy="82441"/>
            </a:xfrm>
            <a:custGeom>
              <a:avLst/>
              <a:gdLst/>
              <a:ahLst/>
              <a:cxnLst/>
              <a:rect l="l" t="t" r="r" b="b"/>
              <a:pathLst>
                <a:path w="6976" h="2630" extrusionOk="0">
                  <a:moveTo>
                    <a:pt x="3475" y="0"/>
                  </a:moveTo>
                  <a:cubicBezTo>
                    <a:pt x="3331" y="0"/>
                    <a:pt x="3186" y="23"/>
                    <a:pt x="3042" y="70"/>
                  </a:cubicBezTo>
                  <a:cubicBezTo>
                    <a:pt x="2350" y="299"/>
                    <a:pt x="1955" y="1025"/>
                    <a:pt x="2146" y="1727"/>
                  </a:cubicBezTo>
                  <a:lnTo>
                    <a:pt x="20" y="2429"/>
                  </a:lnTo>
                  <a:lnTo>
                    <a:pt x="1" y="2434"/>
                  </a:lnTo>
                  <a:lnTo>
                    <a:pt x="64" y="2629"/>
                  </a:lnTo>
                  <a:lnTo>
                    <a:pt x="2404" y="1859"/>
                  </a:lnTo>
                  <a:lnTo>
                    <a:pt x="2375" y="1761"/>
                  </a:lnTo>
                  <a:cubicBezTo>
                    <a:pt x="2170" y="1147"/>
                    <a:pt x="2506" y="484"/>
                    <a:pt x="3120" y="284"/>
                  </a:cubicBezTo>
                  <a:cubicBezTo>
                    <a:pt x="3242" y="244"/>
                    <a:pt x="3365" y="224"/>
                    <a:pt x="3486" y="224"/>
                  </a:cubicBezTo>
                  <a:cubicBezTo>
                    <a:pt x="3975" y="224"/>
                    <a:pt x="4432" y="538"/>
                    <a:pt x="4592" y="1030"/>
                  </a:cubicBezTo>
                  <a:lnTo>
                    <a:pt x="4627" y="1128"/>
                  </a:lnTo>
                  <a:lnTo>
                    <a:pt x="6952" y="358"/>
                  </a:lnTo>
                  <a:lnTo>
                    <a:pt x="6976" y="353"/>
                  </a:lnTo>
                  <a:lnTo>
                    <a:pt x="6913" y="158"/>
                  </a:lnTo>
                  <a:lnTo>
                    <a:pt x="4748" y="869"/>
                  </a:lnTo>
                  <a:cubicBezTo>
                    <a:pt x="4540" y="332"/>
                    <a:pt x="4024" y="0"/>
                    <a:pt x="347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85" name="Google Shape;2585;p52"/>
            <p:cNvSpPr/>
            <p:nvPr/>
          </p:nvSpPr>
          <p:spPr>
            <a:xfrm rot="860262">
              <a:off x="5735338" y="729930"/>
              <a:ext cx="106076" cy="61470"/>
            </a:xfrm>
            <a:custGeom>
              <a:avLst/>
              <a:gdLst/>
              <a:ahLst/>
              <a:cxnLst/>
              <a:rect l="l" t="t" r="r" b="b"/>
              <a:pathLst>
                <a:path w="3384" h="1961" extrusionOk="0">
                  <a:moveTo>
                    <a:pt x="3120" y="1"/>
                  </a:moveTo>
                  <a:lnTo>
                    <a:pt x="2925" y="64"/>
                  </a:lnTo>
                  <a:lnTo>
                    <a:pt x="3047" y="440"/>
                  </a:lnTo>
                  <a:cubicBezTo>
                    <a:pt x="3154" y="761"/>
                    <a:pt x="2979" y="1103"/>
                    <a:pt x="2662" y="1210"/>
                  </a:cubicBezTo>
                  <a:lnTo>
                    <a:pt x="1083" y="1726"/>
                  </a:lnTo>
                  <a:cubicBezTo>
                    <a:pt x="1019" y="1748"/>
                    <a:pt x="955" y="1758"/>
                    <a:pt x="892" y="1758"/>
                  </a:cubicBezTo>
                  <a:cubicBezTo>
                    <a:pt x="639" y="1758"/>
                    <a:pt x="403" y="1595"/>
                    <a:pt x="317" y="1341"/>
                  </a:cubicBezTo>
                  <a:lnTo>
                    <a:pt x="196" y="961"/>
                  </a:lnTo>
                  <a:lnTo>
                    <a:pt x="1" y="1025"/>
                  </a:lnTo>
                  <a:lnTo>
                    <a:pt x="122" y="1405"/>
                  </a:lnTo>
                  <a:cubicBezTo>
                    <a:pt x="235" y="1736"/>
                    <a:pt x="542" y="1960"/>
                    <a:pt x="897" y="1960"/>
                  </a:cubicBezTo>
                  <a:cubicBezTo>
                    <a:pt x="980" y="1960"/>
                    <a:pt x="1068" y="1951"/>
                    <a:pt x="1146" y="1921"/>
                  </a:cubicBezTo>
                  <a:lnTo>
                    <a:pt x="2725" y="1400"/>
                  </a:lnTo>
                  <a:cubicBezTo>
                    <a:pt x="3149" y="1263"/>
                    <a:pt x="3383" y="800"/>
                    <a:pt x="3242" y="376"/>
                  </a:cubicBezTo>
                  <a:lnTo>
                    <a:pt x="312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86" name="Google Shape;2586;p52"/>
            <p:cNvSpPr/>
            <p:nvPr/>
          </p:nvSpPr>
          <p:spPr>
            <a:xfrm rot="860262">
              <a:off x="5681457" y="427598"/>
              <a:ext cx="193313" cy="326315"/>
            </a:xfrm>
            <a:custGeom>
              <a:avLst/>
              <a:gdLst/>
              <a:ahLst/>
              <a:cxnLst/>
              <a:rect l="l" t="t" r="r" b="b"/>
              <a:pathLst>
                <a:path w="6167" h="10410" extrusionOk="0">
                  <a:moveTo>
                    <a:pt x="2493" y="0"/>
                  </a:moveTo>
                  <a:cubicBezTo>
                    <a:pt x="2409" y="0"/>
                    <a:pt x="2322" y="14"/>
                    <a:pt x="2238" y="42"/>
                  </a:cubicBezTo>
                  <a:lnTo>
                    <a:pt x="658" y="559"/>
                  </a:lnTo>
                  <a:cubicBezTo>
                    <a:pt x="234" y="700"/>
                    <a:pt x="0" y="1158"/>
                    <a:pt x="142" y="1587"/>
                  </a:cubicBezTo>
                  <a:lnTo>
                    <a:pt x="3047" y="10410"/>
                  </a:lnTo>
                  <a:lnTo>
                    <a:pt x="3242" y="10346"/>
                  </a:lnTo>
                  <a:lnTo>
                    <a:pt x="337" y="1519"/>
                  </a:lnTo>
                  <a:cubicBezTo>
                    <a:pt x="229" y="1202"/>
                    <a:pt x="405" y="861"/>
                    <a:pt x="722" y="754"/>
                  </a:cubicBezTo>
                  <a:lnTo>
                    <a:pt x="2301" y="232"/>
                  </a:lnTo>
                  <a:cubicBezTo>
                    <a:pt x="2363" y="212"/>
                    <a:pt x="2426" y="203"/>
                    <a:pt x="2489" y="203"/>
                  </a:cubicBezTo>
                  <a:cubicBezTo>
                    <a:pt x="2744" y="203"/>
                    <a:pt x="2984" y="364"/>
                    <a:pt x="3066" y="622"/>
                  </a:cubicBezTo>
                  <a:lnTo>
                    <a:pt x="5971" y="9450"/>
                  </a:lnTo>
                  <a:lnTo>
                    <a:pt x="6166" y="9386"/>
                  </a:lnTo>
                  <a:lnTo>
                    <a:pt x="3261" y="559"/>
                  </a:lnTo>
                  <a:cubicBezTo>
                    <a:pt x="3148" y="216"/>
                    <a:pt x="2832" y="0"/>
                    <a:pt x="24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87" name="Google Shape;2587;p52"/>
            <p:cNvSpPr/>
            <p:nvPr/>
          </p:nvSpPr>
          <p:spPr>
            <a:xfrm rot="860262">
              <a:off x="5737265" y="728785"/>
              <a:ext cx="101186" cy="46800"/>
            </a:xfrm>
            <a:custGeom>
              <a:avLst/>
              <a:gdLst/>
              <a:ahLst/>
              <a:cxnLst/>
              <a:rect l="l" t="t" r="r" b="b"/>
              <a:pathLst>
                <a:path w="3228" h="1493" extrusionOk="0">
                  <a:moveTo>
                    <a:pt x="3115" y="1"/>
                  </a:moveTo>
                  <a:lnTo>
                    <a:pt x="3003" y="54"/>
                  </a:lnTo>
                  <a:lnTo>
                    <a:pt x="2925" y="54"/>
                  </a:lnTo>
                  <a:lnTo>
                    <a:pt x="2930" y="83"/>
                  </a:lnTo>
                  <a:cubicBezTo>
                    <a:pt x="3003" y="322"/>
                    <a:pt x="2872" y="576"/>
                    <a:pt x="2633" y="654"/>
                  </a:cubicBezTo>
                  <a:lnTo>
                    <a:pt x="771" y="1268"/>
                  </a:lnTo>
                  <a:cubicBezTo>
                    <a:pt x="723" y="1283"/>
                    <a:pt x="675" y="1291"/>
                    <a:pt x="627" y="1291"/>
                  </a:cubicBezTo>
                  <a:cubicBezTo>
                    <a:pt x="437" y="1291"/>
                    <a:pt x="262" y="1172"/>
                    <a:pt x="196" y="985"/>
                  </a:cubicBezTo>
                  <a:lnTo>
                    <a:pt x="171" y="946"/>
                  </a:lnTo>
                  <a:lnTo>
                    <a:pt x="132" y="985"/>
                  </a:lnTo>
                  <a:lnTo>
                    <a:pt x="1" y="1044"/>
                  </a:lnTo>
                  <a:lnTo>
                    <a:pt x="10" y="1073"/>
                  </a:lnTo>
                  <a:lnTo>
                    <a:pt x="15" y="1073"/>
                  </a:lnTo>
                  <a:cubicBezTo>
                    <a:pt x="113" y="1326"/>
                    <a:pt x="357" y="1492"/>
                    <a:pt x="629" y="1492"/>
                  </a:cubicBezTo>
                  <a:cubicBezTo>
                    <a:pt x="698" y="1492"/>
                    <a:pt x="766" y="1482"/>
                    <a:pt x="829" y="1463"/>
                  </a:cubicBezTo>
                  <a:lnTo>
                    <a:pt x="2696" y="849"/>
                  </a:lnTo>
                  <a:cubicBezTo>
                    <a:pt x="3037" y="737"/>
                    <a:pt x="3227" y="371"/>
                    <a:pt x="3120" y="25"/>
                  </a:cubicBezTo>
                  <a:lnTo>
                    <a:pt x="311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88" name="Google Shape;2588;p52"/>
            <p:cNvSpPr/>
            <p:nvPr/>
          </p:nvSpPr>
          <p:spPr>
            <a:xfrm rot="860262">
              <a:off x="5677981" y="226864"/>
              <a:ext cx="156794" cy="142030"/>
            </a:xfrm>
            <a:custGeom>
              <a:avLst/>
              <a:gdLst/>
              <a:ahLst/>
              <a:cxnLst/>
              <a:rect l="l" t="t" r="r" b="b"/>
              <a:pathLst>
                <a:path w="5002" h="4531" extrusionOk="0">
                  <a:moveTo>
                    <a:pt x="2547" y="205"/>
                  </a:moveTo>
                  <a:cubicBezTo>
                    <a:pt x="2865" y="205"/>
                    <a:pt x="3182" y="279"/>
                    <a:pt x="3471" y="427"/>
                  </a:cubicBezTo>
                  <a:cubicBezTo>
                    <a:pt x="4348" y="870"/>
                    <a:pt x="4787" y="1869"/>
                    <a:pt x="4528" y="2820"/>
                  </a:cubicBezTo>
                  <a:cubicBezTo>
                    <a:pt x="4279" y="3715"/>
                    <a:pt x="3461" y="4327"/>
                    <a:pt x="2543" y="4327"/>
                  </a:cubicBezTo>
                  <a:cubicBezTo>
                    <a:pt x="2492" y="4327"/>
                    <a:pt x="2440" y="4325"/>
                    <a:pt x="2389" y="4321"/>
                  </a:cubicBezTo>
                  <a:cubicBezTo>
                    <a:pt x="1409" y="4248"/>
                    <a:pt x="614" y="3492"/>
                    <a:pt x="497" y="2518"/>
                  </a:cubicBezTo>
                  <a:cubicBezTo>
                    <a:pt x="376" y="1543"/>
                    <a:pt x="965" y="617"/>
                    <a:pt x="1896" y="310"/>
                  </a:cubicBezTo>
                  <a:cubicBezTo>
                    <a:pt x="2109" y="240"/>
                    <a:pt x="2328" y="205"/>
                    <a:pt x="2547" y="205"/>
                  </a:cubicBezTo>
                  <a:close/>
                  <a:moveTo>
                    <a:pt x="2543" y="1"/>
                  </a:moveTo>
                  <a:cubicBezTo>
                    <a:pt x="2309" y="1"/>
                    <a:pt x="2070" y="37"/>
                    <a:pt x="1833" y="115"/>
                  </a:cubicBezTo>
                  <a:cubicBezTo>
                    <a:pt x="649" y="509"/>
                    <a:pt x="0" y="1786"/>
                    <a:pt x="390" y="2971"/>
                  </a:cubicBezTo>
                  <a:cubicBezTo>
                    <a:pt x="697" y="3902"/>
                    <a:pt x="1565" y="4531"/>
                    <a:pt x="2545" y="4531"/>
                  </a:cubicBezTo>
                  <a:cubicBezTo>
                    <a:pt x="3939" y="4531"/>
                    <a:pt x="5001" y="3283"/>
                    <a:pt x="4777" y="1908"/>
                  </a:cubicBezTo>
                  <a:cubicBezTo>
                    <a:pt x="4597" y="775"/>
                    <a:pt x="3621" y="1"/>
                    <a:pt x="25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89" name="Google Shape;2589;p52"/>
            <p:cNvSpPr/>
            <p:nvPr/>
          </p:nvSpPr>
          <p:spPr>
            <a:xfrm rot="860262">
              <a:off x="5692935" y="239518"/>
              <a:ext cx="128551" cy="116922"/>
            </a:xfrm>
            <a:custGeom>
              <a:avLst/>
              <a:gdLst/>
              <a:ahLst/>
              <a:cxnLst/>
              <a:rect l="l" t="t" r="r" b="b"/>
              <a:pathLst>
                <a:path w="4101" h="3730" extrusionOk="0">
                  <a:moveTo>
                    <a:pt x="2068" y="215"/>
                  </a:moveTo>
                  <a:cubicBezTo>
                    <a:pt x="3130" y="220"/>
                    <a:pt x="3920" y="1214"/>
                    <a:pt x="3671" y="2252"/>
                  </a:cubicBezTo>
                  <a:cubicBezTo>
                    <a:pt x="3486" y="3028"/>
                    <a:pt x="2797" y="3523"/>
                    <a:pt x="2064" y="3523"/>
                  </a:cubicBezTo>
                  <a:cubicBezTo>
                    <a:pt x="1816" y="3523"/>
                    <a:pt x="1562" y="3466"/>
                    <a:pt x="1322" y="3344"/>
                  </a:cubicBezTo>
                  <a:cubicBezTo>
                    <a:pt x="1" y="2681"/>
                    <a:pt x="147" y="761"/>
                    <a:pt x="1546" y="298"/>
                  </a:cubicBezTo>
                  <a:cubicBezTo>
                    <a:pt x="1712" y="244"/>
                    <a:pt x="1887" y="215"/>
                    <a:pt x="2068" y="215"/>
                  </a:cubicBezTo>
                  <a:close/>
                  <a:moveTo>
                    <a:pt x="2063" y="0"/>
                  </a:moveTo>
                  <a:cubicBezTo>
                    <a:pt x="1963" y="0"/>
                    <a:pt x="1862" y="8"/>
                    <a:pt x="1761" y="25"/>
                  </a:cubicBezTo>
                  <a:cubicBezTo>
                    <a:pt x="800" y="181"/>
                    <a:pt x="123" y="1043"/>
                    <a:pt x="201" y="2013"/>
                  </a:cubicBezTo>
                  <a:cubicBezTo>
                    <a:pt x="279" y="2983"/>
                    <a:pt x="1088" y="3729"/>
                    <a:pt x="2063" y="3729"/>
                  </a:cubicBezTo>
                  <a:cubicBezTo>
                    <a:pt x="2258" y="3724"/>
                    <a:pt x="2458" y="3695"/>
                    <a:pt x="2643" y="3632"/>
                  </a:cubicBezTo>
                  <a:cubicBezTo>
                    <a:pt x="3569" y="3325"/>
                    <a:pt x="4100" y="2364"/>
                    <a:pt x="3871" y="1419"/>
                  </a:cubicBezTo>
                  <a:cubicBezTo>
                    <a:pt x="3662" y="573"/>
                    <a:pt x="2907" y="0"/>
                    <a:pt x="20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90" name="Google Shape;2590;p52"/>
            <p:cNvSpPr/>
            <p:nvPr/>
          </p:nvSpPr>
          <p:spPr>
            <a:xfrm rot="860262">
              <a:off x="5753520" y="528632"/>
              <a:ext cx="46769" cy="33070"/>
            </a:xfrm>
            <a:custGeom>
              <a:avLst/>
              <a:gdLst/>
              <a:ahLst/>
              <a:cxnLst/>
              <a:rect l="l" t="t" r="r" b="b"/>
              <a:pathLst>
                <a:path w="1492" h="1055" extrusionOk="0">
                  <a:moveTo>
                    <a:pt x="1199" y="1"/>
                  </a:moveTo>
                  <a:lnTo>
                    <a:pt x="1087" y="88"/>
                  </a:lnTo>
                  <a:cubicBezTo>
                    <a:pt x="1165" y="147"/>
                    <a:pt x="1224" y="230"/>
                    <a:pt x="1258" y="322"/>
                  </a:cubicBezTo>
                  <a:cubicBezTo>
                    <a:pt x="1307" y="483"/>
                    <a:pt x="1238" y="581"/>
                    <a:pt x="1136" y="615"/>
                  </a:cubicBezTo>
                  <a:cubicBezTo>
                    <a:pt x="1114" y="622"/>
                    <a:pt x="1093" y="625"/>
                    <a:pt x="1073" y="625"/>
                  </a:cubicBezTo>
                  <a:cubicBezTo>
                    <a:pt x="949" y="625"/>
                    <a:pt x="857" y="505"/>
                    <a:pt x="819" y="396"/>
                  </a:cubicBezTo>
                  <a:lnTo>
                    <a:pt x="790" y="298"/>
                  </a:lnTo>
                  <a:lnTo>
                    <a:pt x="658" y="337"/>
                  </a:lnTo>
                  <a:lnTo>
                    <a:pt x="687" y="435"/>
                  </a:lnTo>
                  <a:cubicBezTo>
                    <a:pt x="741" y="605"/>
                    <a:pt x="722" y="795"/>
                    <a:pt x="536" y="859"/>
                  </a:cubicBezTo>
                  <a:cubicBezTo>
                    <a:pt x="512" y="866"/>
                    <a:pt x="484" y="871"/>
                    <a:pt x="456" y="871"/>
                  </a:cubicBezTo>
                  <a:cubicBezTo>
                    <a:pt x="358" y="871"/>
                    <a:pt x="247" y="817"/>
                    <a:pt x="190" y="644"/>
                  </a:cubicBezTo>
                  <a:cubicBezTo>
                    <a:pt x="161" y="542"/>
                    <a:pt x="156" y="435"/>
                    <a:pt x="181" y="327"/>
                  </a:cubicBezTo>
                  <a:lnTo>
                    <a:pt x="25" y="322"/>
                  </a:lnTo>
                  <a:lnTo>
                    <a:pt x="25" y="322"/>
                  </a:lnTo>
                  <a:cubicBezTo>
                    <a:pt x="0" y="444"/>
                    <a:pt x="5" y="566"/>
                    <a:pt x="44" y="688"/>
                  </a:cubicBezTo>
                  <a:cubicBezTo>
                    <a:pt x="126" y="939"/>
                    <a:pt x="294" y="1054"/>
                    <a:pt x="465" y="1054"/>
                  </a:cubicBezTo>
                  <a:cubicBezTo>
                    <a:pt x="507" y="1054"/>
                    <a:pt x="549" y="1047"/>
                    <a:pt x="590" y="1034"/>
                  </a:cubicBezTo>
                  <a:cubicBezTo>
                    <a:pt x="756" y="980"/>
                    <a:pt x="858" y="810"/>
                    <a:pt x="834" y="639"/>
                  </a:cubicBezTo>
                  <a:lnTo>
                    <a:pt x="834" y="639"/>
                  </a:lnTo>
                  <a:cubicBezTo>
                    <a:pt x="918" y="746"/>
                    <a:pt x="1016" y="797"/>
                    <a:pt x="1118" y="797"/>
                  </a:cubicBezTo>
                  <a:cubicBezTo>
                    <a:pt x="1151" y="797"/>
                    <a:pt x="1185" y="791"/>
                    <a:pt x="1219" y="781"/>
                  </a:cubicBezTo>
                  <a:cubicBezTo>
                    <a:pt x="1375" y="727"/>
                    <a:pt x="1492" y="561"/>
                    <a:pt x="1409" y="308"/>
                  </a:cubicBezTo>
                  <a:cubicBezTo>
                    <a:pt x="1370" y="186"/>
                    <a:pt x="1297" y="84"/>
                    <a:pt x="119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91" name="Google Shape;2591;p52"/>
            <p:cNvSpPr/>
            <p:nvPr/>
          </p:nvSpPr>
          <p:spPr>
            <a:xfrm rot="860262">
              <a:off x="5755060" y="572282"/>
              <a:ext cx="47991" cy="31346"/>
            </a:xfrm>
            <a:custGeom>
              <a:avLst/>
              <a:gdLst/>
              <a:ahLst/>
              <a:cxnLst/>
              <a:rect l="l" t="t" r="r" b="b"/>
              <a:pathLst>
                <a:path w="1531" h="1000" extrusionOk="0">
                  <a:moveTo>
                    <a:pt x="554" y="229"/>
                  </a:moveTo>
                  <a:cubicBezTo>
                    <a:pt x="566" y="229"/>
                    <a:pt x="578" y="230"/>
                    <a:pt x="590" y="232"/>
                  </a:cubicBezTo>
                  <a:cubicBezTo>
                    <a:pt x="702" y="252"/>
                    <a:pt x="795" y="325"/>
                    <a:pt x="834" y="432"/>
                  </a:cubicBezTo>
                  <a:cubicBezTo>
                    <a:pt x="887" y="598"/>
                    <a:pt x="809" y="739"/>
                    <a:pt x="624" y="798"/>
                  </a:cubicBezTo>
                  <a:cubicBezTo>
                    <a:pt x="575" y="814"/>
                    <a:pt x="527" y="822"/>
                    <a:pt x="484" y="822"/>
                  </a:cubicBezTo>
                  <a:cubicBezTo>
                    <a:pt x="360" y="822"/>
                    <a:pt x="264" y="758"/>
                    <a:pt x="225" y="647"/>
                  </a:cubicBezTo>
                  <a:cubicBezTo>
                    <a:pt x="166" y="461"/>
                    <a:pt x="293" y="310"/>
                    <a:pt x="507" y="237"/>
                  </a:cubicBezTo>
                  <a:cubicBezTo>
                    <a:pt x="521" y="232"/>
                    <a:pt x="537" y="229"/>
                    <a:pt x="554" y="229"/>
                  </a:cubicBezTo>
                  <a:close/>
                  <a:moveTo>
                    <a:pt x="788" y="0"/>
                  </a:moveTo>
                  <a:cubicBezTo>
                    <a:pt x="688" y="0"/>
                    <a:pt x="588" y="17"/>
                    <a:pt x="493" y="52"/>
                  </a:cubicBezTo>
                  <a:cubicBezTo>
                    <a:pt x="156" y="159"/>
                    <a:pt x="0" y="418"/>
                    <a:pt x="88" y="691"/>
                  </a:cubicBezTo>
                  <a:cubicBezTo>
                    <a:pt x="156" y="898"/>
                    <a:pt x="334" y="1000"/>
                    <a:pt x="522" y="1000"/>
                  </a:cubicBezTo>
                  <a:cubicBezTo>
                    <a:pt x="577" y="1000"/>
                    <a:pt x="633" y="991"/>
                    <a:pt x="688" y="973"/>
                  </a:cubicBezTo>
                  <a:cubicBezTo>
                    <a:pt x="941" y="890"/>
                    <a:pt x="1053" y="676"/>
                    <a:pt x="980" y="447"/>
                  </a:cubicBezTo>
                  <a:cubicBezTo>
                    <a:pt x="941" y="320"/>
                    <a:pt x="848" y="223"/>
                    <a:pt x="727" y="179"/>
                  </a:cubicBezTo>
                  <a:lnTo>
                    <a:pt x="727" y="174"/>
                  </a:lnTo>
                  <a:cubicBezTo>
                    <a:pt x="762" y="167"/>
                    <a:pt x="798" y="164"/>
                    <a:pt x="833" y="164"/>
                  </a:cubicBezTo>
                  <a:cubicBezTo>
                    <a:pt x="1045" y="164"/>
                    <a:pt x="1244" y="285"/>
                    <a:pt x="1336" y="481"/>
                  </a:cubicBezTo>
                  <a:cubicBezTo>
                    <a:pt x="1360" y="520"/>
                    <a:pt x="1375" y="564"/>
                    <a:pt x="1389" y="608"/>
                  </a:cubicBezTo>
                  <a:lnTo>
                    <a:pt x="1531" y="559"/>
                  </a:lnTo>
                  <a:cubicBezTo>
                    <a:pt x="1516" y="515"/>
                    <a:pt x="1497" y="476"/>
                    <a:pt x="1477" y="437"/>
                  </a:cubicBezTo>
                  <a:cubicBezTo>
                    <a:pt x="1409" y="286"/>
                    <a:pt x="1297" y="159"/>
                    <a:pt x="1151" y="81"/>
                  </a:cubicBezTo>
                  <a:cubicBezTo>
                    <a:pt x="1037" y="27"/>
                    <a:pt x="913" y="0"/>
                    <a:pt x="78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92" name="Google Shape;2592;p52"/>
            <p:cNvSpPr/>
            <p:nvPr/>
          </p:nvSpPr>
          <p:spPr>
            <a:xfrm rot="860262">
              <a:off x="5758423" y="614629"/>
              <a:ext cx="9498" cy="7899"/>
            </a:xfrm>
            <a:custGeom>
              <a:avLst/>
              <a:gdLst/>
              <a:ahLst/>
              <a:cxnLst/>
              <a:rect l="l" t="t" r="r" b="b"/>
              <a:pathLst>
                <a:path w="303" h="252" extrusionOk="0">
                  <a:moveTo>
                    <a:pt x="146" y="0"/>
                  </a:moveTo>
                  <a:cubicBezTo>
                    <a:pt x="136" y="0"/>
                    <a:pt x="124" y="2"/>
                    <a:pt x="113" y="5"/>
                  </a:cubicBezTo>
                  <a:cubicBezTo>
                    <a:pt x="40" y="20"/>
                    <a:pt x="1" y="98"/>
                    <a:pt x="25" y="166"/>
                  </a:cubicBezTo>
                  <a:cubicBezTo>
                    <a:pt x="41" y="222"/>
                    <a:pt x="93" y="252"/>
                    <a:pt x="145" y="252"/>
                  </a:cubicBezTo>
                  <a:cubicBezTo>
                    <a:pt x="187" y="252"/>
                    <a:pt x="230" y="232"/>
                    <a:pt x="254" y="190"/>
                  </a:cubicBezTo>
                  <a:cubicBezTo>
                    <a:pt x="302" y="103"/>
                    <a:pt x="237" y="0"/>
                    <a:pt x="14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93" name="Google Shape;2593;p52"/>
            <p:cNvSpPr/>
            <p:nvPr/>
          </p:nvSpPr>
          <p:spPr>
            <a:xfrm rot="860262">
              <a:off x="5760528" y="628318"/>
              <a:ext cx="48493" cy="26927"/>
            </a:xfrm>
            <a:custGeom>
              <a:avLst/>
              <a:gdLst/>
              <a:ahLst/>
              <a:cxnLst/>
              <a:rect l="l" t="t" r="r" b="b"/>
              <a:pathLst>
                <a:path w="1547" h="859" extrusionOk="0">
                  <a:moveTo>
                    <a:pt x="1283" y="1"/>
                  </a:moveTo>
                  <a:lnTo>
                    <a:pt x="1137" y="50"/>
                  </a:lnTo>
                  <a:lnTo>
                    <a:pt x="1337" y="688"/>
                  </a:lnTo>
                  <a:lnTo>
                    <a:pt x="1332" y="688"/>
                  </a:lnTo>
                  <a:lnTo>
                    <a:pt x="1" y="493"/>
                  </a:lnTo>
                  <a:lnTo>
                    <a:pt x="59" y="673"/>
                  </a:lnTo>
                  <a:lnTo>
                    <a:pt x="1429" y="859"/>
                  </a:lnTo>
                  <a:lnTo>
                    <a:pt x="1546" y="820"/>
                  </a:lnTo>
                  <a:lnTo>
                    <a:pt x="1283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2594" name="Google Shape;2594;p52"/>
          <p:cNvSpPr txBox="1"/>
          <p:nvPr/>
        </p:nvSpPr>
        <p:spPr>
          <a:xfrm>
            <a:off x="1470738" y="3639741"/>
            <a:ext cx="6202523" cy="1266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r>
              <a:rPr lang="en" sz="2400" b="1" dirty="0">
                <a:solidFill>
                  <a:schemeClr val="accent1"/>
                </a:solidFill>
                <a:latin typeface="Armata"/>
                <a:ea typeface="Armata"/>
                <a:cs typeface="Armata"/>
                <a:sym typeface="Armata"/>
              </a:rPr>
              <a:t>NARs: nursingnars@trentu.ca </a:t>
            </a:r>
            <a:br>
              <a:rPr lang="en" sz="2400" b="1" dirty="0">
                <a:solidFill>
                  <a:schemeClr val="accent1"/>
                </a:solidFill>
                <a:latin typeface="Armata"/>
                <a:ea typeface="Armata"/>
                <a:cs typeface="Armata"/>
                <a:sym typeface="Armata"/>
              </a:rPr>
            </a:br>
            <a:r>
              <a:rPr lang="en" sz="2400" b="1" dirty="0">
                <a:solidFill>
                  <a:schemeClr val="accent1"/>
                </a:solidFill>
                <a:latin typeface="Armata"/>
                <a:ea typeface="Armata"/>
                <a:cs typeface="Armata"/>
                <a:sym typeface="Armata"/>
              </a:rPr>
              <a:t>Placements: trentclinical@trentu.ca</a:t>
            </a:r>
            <a:endParaRPr sz="2400" b="1" dirty="0">
              <a:solidFill>
                <a:schemeClr val="accent1"/>
              </a:solidFill>
              <a:latin typeface="Armata"/>
              <a:ea typeface="Armata"/>
              <a:cs typeface="Armata"/>
              <a:sym typeface="Armat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latin typeface="Armata"/>
              <a:ea typeface="Armata"/>
              <a:cs typeface="Armata"/>
              <a:sym typeface="Armata"/>
            </a:endParaRPr>
          </a:p>
        </p:txBody>
      </p:sp>
    </p:spTree>
    <p:extLst>
      <p:ext uri="{BB962C8B-B14F-4D97-AF65-F5344CB8AC3E}">
        <p14:creationId xmlns:p14="http://schemas.microsoft.com/office/powerpoint/2010/main" val="532184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4" name="Google Shape;1284;p38"/>
          <p:cNvSpPr txBox="1">
            <a:spLocks noGrp="1"/>
          </p:cNvSpPr>
          <p:nvPr>
            <p:ph type="title"/>
          </p:nvPr>
        </p:nvSpPr>
        <p:spPr>
          <a:xfrm>
            <a:off x="1899900" y="166944"/>
            <a:ext cx="5344200" cy="114964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WHY ARE NARs</a:t>
            </a:r>
            <a:endParaRPr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dk2"/>
                </a:solidFill>
              </a:rPr>
              <a:t>IMPORTANT?</a:t>
            </a:r>
            <a:endParaRPr dirty="0">
              <a:solidFill>
                <a:schemeClr val="dk2"/>
              </a:solidFill>
            </a:endParaRPr>
          </a:p>
        </p:txBody>
      </p:sp>
      <p:sp>
        <p:nvSpPr>
          <p:cNvPr id="1285" name="Google Shape;1285;p38"/>
          <p:cNvSpPr txBox="1">
            <a:spLocks noGrp="1"/>
          </p:cNvSpPr>
          <p:nvPr>
            <p:ph type="subTitle" idx="1"/>
          </p:nvPr>
        </p:nvSpPr>
        <p:spPr>
          <a:xfrm>
            <a:off x="1718550" y="1431838"/>
            <a:ext cx="5706900" cy="85123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dirty="0"/>
              <a:t>Nurses work with vulnerable populations that are highly prone to illness due to compromised immune systems.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" dirty="0"/>
              <a:t>NARs protect students, staff and patients. </a:t>
            </a:r>
          </a:p>
          <a:p>
            <a:pPr marL="285750" lvl="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dirty="0"/>
              <a:t>NARs are requirements of the Public Hospitals Act.</a:t>
            </a:r>
          </a:p>
          <a:p>
            <a:pPr marL="285750" lvl="0" indent="-285750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" dirty="0"/>
              <a:t>Students cannot attend clinical practice unless NARs are completed by November 15</a:t>
            </a:r>
            <a:r>
              <a:rPr lang="en" baseline="30000" dirty="0"/>
              <a:t>th</a:t>
            </a:r>
            <a:r>
              <a:rPr lang="en" dirty="0"/>
              <a:t>. </a:t>
            </a:r>
            <a:endParaRPr dirty="0"/>
          </a:p>
        </p:txBody>
      </p:sp>
      <p:grpSp>
        <p:nvGrpSpPr>
          <p:cNvPr id="1318" name="Google Shape;1318;p38"/>
          <p:cNvGrpSpPr/>
          <p:nvPr/>
        </p:nvGrpSpPr>
        <p:grpSpPr>
          <a:xfrm rot="2700000">
            <a:off x="7121055" y="3748720"/>
            <a:ext cx="644910" cy="1366969"/>
            <a:chOff x="6879850" y="4050088"/>
            <a:chExt cx="357775" cy="758350"/>
          </a:xfrm>
        </p:grpSpPr>
        <p:sp>
          <p:nvSpPr>
            <p:cNvPr id="1319" name="Google Shape;1319;p38"/>
            <p:cNvSpPr/>
            <p:nvPr/>
          </p:nvSpPr>
          <p:spPr>
            <a:xfrm>
              <a:off x="7131975" y="4498738"/>
              <a:ext cx="30050" cy="24950"/>
            </a:xfrm>
            <a:custGeom>
              <a:avLst/>
              <a:gdLst/>
              <a:ahLst/>
              <a:cxnLst/>
              <a:rect l="l" t="t" r="r" b="b"/>
              <a:pathLst>
                <a:path w="1202" h="998" extrusionOk="0">
                  <a:moveTo>
                    <a:pt x="641" y="0"/>
                  </a:moveTo>
                  <a:cubicBezTo>
                    <a:pt x="606" y="0"/>
                    <a:pt x="571" y="4"/>
                    <a:pt x="536" y="12"/>
                  </a:cubicBezTo>
                  <a:cubicBezTo>
                    <a:pt x="103" y="109"/>
                    <a:pt x="0" y="679"/>
                    <a:pt x="376" y="918"/>
                  </a:cubicBezTo>
                  <a:cubicBezTo>
                    <a:pt x="461" y="973"/>
                    <a:pt x="551" y="998"/>
                    <a:pt x="640" y="998"/>
                  </a:cubicBezTo>
                  <a:cubicBezTo>
                    <a:pt x="935" y="998"/>
                    <a:pt x="1201" y="722"/>
                    <a:pt x="1126" y="392"/>
                  </a:cubicBezTo>
                  <a:cubicBezTo>
                    <a:pt x="1071" y="159"/>
                    <a:pt x="866" y="0"/>
                    <a:pt x="64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20" name="Google Shape;1320;p38"/>
            <p:cNvSpPr/>
            <p:nvPr/>
          </p:nvSpPr>
          <p:spPr>
            <a:xfrm>
              <a:off x="7120625" y="4447288"/>
              <a:ext cx="29950" cy="24875"/>
            </a:xfrm>
            <a:custGeom>
              <a:avLst/>
              <a:gdLst/>
              <a:ahLst/>
              <a:cxnLst/>
              <a:rect l="l" t="t" r="r" b="b"/>
              <a:pathLst>
                <a:path w="1198" h="995" extrusionOk="0">
                  <a:moveTo>
                    <a:pt x="640" y="1"/>
                  </a:moveTo>
                  <a:cubicBezTo>
                    <a:pt x="605" y="1"/>
                    <a:pt x="568" y="5"/>
                    <a:pt x="532" y="13"/>
                  </a:cubicBezTo>
                  <a:cubicBezTo>
                    <a:pt x="103" y="110"/>
                    <a:pt x="1" y="680"/>
                    <a:pt x="371" y="914"/>
                  </a:cubicBezTo>
                  <a:cubicBezTo>
                    <a:pt x="458" y="970"/>
                    <a:pt x="550" y="994"/>
                    <a:pt x="640" y="994"/>
                  </a:cubicBezTo>
                  <a:cubicBezTo>
                    <a:pt x="935" y="994"/>
                    <a:pt x="1198" y="722"/>
                    <a:pt x="1127" y="393"/>
                  </a:cubicBezTo>
                  <a:cubicBezTo>
                    <a:pt x="1076" y="157"/>
                    <a:pt x="869" y="1"/>
                    <a:pt x="64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21" name="Google Shape;1321;p38"/>
            <p:cNvSpPr/>
            <p:nvPr/>
          </p:nvSpPr>
          <p:spPr>
            <a:xfrm>
              <a:off x="7109300" y="4395888"/>
              <a:ext cx="29950" cy="24950"/>
            </a:xfrm>
            <a:custGeom>
              <a:avLst/>
              <a:gdLst/>
              <a:ahLst/>
              <a:cxnLst/>
              <a:rect l="l" t="t" r="r" b="b"/>
              <a:pathLst>
                <a:path w="1198" h="998" extrusionOk="0">
                  <a:moveTo>
                    <a:pt x="638" y="0"/>
                  </a:moveTo>
                  <a:cubicBezTo>
                    <a:pt x="603" y="0"/>
                    <a:pt x="567" y="4"/>
                    <a:pt x="532" y="12"/>
                  </a:cubicBezTo>
                  <a:cubicBezTo>
                    <a:pt x="98" y="104"/>
                    <a:pt x="1" y="679"/>
                    <a:pt x="371" y="918"/>
                  </a:cubicBezTo>
                  <a:cubicBezTo>
                    <a:pt x="457" y="973"/>
                    <a:pt x="549" y="998"/>
                    <a:pt x="637" y="998"/>
                  </a:cubicBezTo>
                  <a:cubicBezTo>
                    <a:pt x="934" y="998"/>
                    <a:pt x="1198" y="722"/>
                    <a:pt x="1127" y="392"/>
                  </a:cubicBezTo>
                  <a:cubicBezTo>
                    <a:pt x="1072" y="159"/>
                    <a:pt x="866" y="0"/>
                    <a:pt x="63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22" name="Google Shape;1322;p38"/>
            <p:cNvSpPr/>
            <p:nvPr/>
          </p:nvSpPr>
          <p:spPr>
            <a:xfrm>
              <a:off x="7097975" y="4344413"/>
              <a:ext cx="29950" cy="24900"/>
            </a:xfrm>
            <a:custGeom>
              <a:avLst/>
              <a:gdLst/>
              <a:ahLst/>
              <a:cxnLst/>
              <a:rect l="l" t="t" r="r" b="b"/>
              <a:pathLst>
                <a:path w="1198" h="996" extrusionOk="0">
                  <a:moveTo>
                    <a:pt x="644" y="1"/>
                  </a:moveTo>
                  <a:cubicBezTo>
                    <a:pt x="607" y="1"/>
                    <a:pt x="569" y="5"/>
                    <a:pt x="532" y="14"/>
                  </a:cubicBezTo>
                  <a:cubicBezTo>
                    <a:pt x="98" y="111"/>
                    <a:pt x="0" y="677"/>
                    <a:pt x="371" y="915"/>
                  </a:cubicBezTo>
                  <a:cubicBezTo>
                    <a:pt x="458" y="971"/>
                    <a:pt x="550" y="996"/>
                    <a:pt x="639" y="996"/>
                  </a:cubicBezTo>
                  <a:cubicBezTo>
                    <a:pt x="935" y="996"/>
                    <a:pt x="1197" y="724"/>
                    <a:pt x="1126" y="394"/>
                  </a:cubicBezTo>
                  <a:cubicBezTo>
                    <a:pt x="1076" y="159"/>
                    <a:pt x="871" y="1"/>
                    <a:pt x="64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23" name="Google Shape;1323;p38"/>
            <p:cNvSpPr/>
            <p:nvPr/>
          </p:nvSpPr>
          <p:spPr>
            <a:xfrm>
              <a:off x="7085550" y="4509088"/>
              <a:ext cx="30050" cy="24825"/>
            </a:xfrm>
            <a:custGeom>
              <a:avLst/>
              <a:gdLst/>
              <a:ahLst/>
              <a:cxnLst/>
              <a:rect l="l" t="t" r="r" b="b"/>
              <a:pathLst>
                <a:path w="1202" h="993" extrusionOk="0">
                  <a:moveTo>
                    <a:pt x="643" y="0"/>
                  </a:moveTo>
                  <a:cubicBezTo>
                    <a:pt x="608" y="0"/>
                    <a:pt x="572" y="4"/>
                    <a:pt x="536" y="12"/>
                  </a:cubicBezTo>
                  <a:cubicBezTo>
                    <a:pt x="98" y="104"/>
                    <a:pt x="0" y="675"/>
                    <a:pt x="371" y="914"/>
                  </a:cubicBezTo>
                  <a:cubicBezTo>
                    <a:pt x="457" y="969"/>
                    <a:pt x="548" y="993"/>
                    <a:pt x="637" y="993"/>
                  </a:cubicBezTo>
                  <a:cubicBezTo>
                    <a:pt x="935" y="993"/>
                    <a:pt x="1201" y="718"/>
                    <a:pt x="1126" y="387"/>
                  </a:cubicBezTo>
                  <a:cubicBezTo>
                    <a:pt x="1071" y="155"/>
                    <a:pt x="867" y="0"/>
                    <a:pt x="64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24" name="Google Shape;1324;p38"/>
            <p:cNvSpPr/>
            <p:nvPr/>
          </p:nvSpPr>
          <p:spPr>
            <a:xfrm>
              <a:off x="7074075" y="4457538"/>
              <a:ext cx="30050" cy="24975"/>
            </a:xfrm>
            <a:custGeom>
              <a:avLst/>
              <a:gdLst/>
              <a:ahLst/>
              <a:cxnLst/>
              <a:rect l="l" t="t" r="r" b="b"/>
              <a:pathLst>
                <a:path w="1202" h="999" extrusionOk="0">
                  <a:moveTo>
                    <a:pt x="643" y="1"/>
                  </a:moveTo>
                  <a:cubicBezTo>
                    <a:pt x="608" y="1"/>
                    <a:pt x="573" y="4"/>
                    <a:pt x="537" y="12"/>
                  </a:cubicBezTo>
                  <a:cubicBezTo>
                    <a:pt x="103" y="110"/>
                    <a:pt x="1" y="680"/>
                    <a:pt x="376" y="919"/>
                  </a:cubicBezTo>
                  <a:cubicBezTo>
                    <a:pt x="462" y="974"/>
                    <a:pt x="553" y="999"/>
                    <a:pt x="642" y="999"/>
                  </a:cubicBezTo>
                  <a:cubicBezTo>
                    <a:pt x="937" y="999"/>
                    <a:pt x="1202" y="726"/>
                    <a:pt x="1127" y="392"/>
                  </a:cubicBezTo>
                  <a:cubicBezTo>
                    <a:pt x="1076" y="160"/>
                    <a:pt x="871" y="1"/>
                    <a:pt x="6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25" name="Google Shape;1325;p38"/>
            <p:cNvSpPr/>
            <p:nvPr/>
          </p:nvSpPr>
          <p:spPr>
            <a:xfrm>
              <a:off x="7062750" y="4406113"/>
              <a:ext cx="30050" cy="24975"/>
            </a:xfrm>
            <a:custGeom>
              <a:avLst/>
              <a:gdLst/>
              <a:ahLst/>
              <a:cxnLst/>
              <a:rect l="l" t="t" r="r" b="b"/>
              <a:pathLst>
                <a:path w="1202" h="999" extrusionOk="0">
                  <a:moveTo>
                    <a:pt x="643" y="1"/>
                  </a:moveTo>
                  <a:cubicBezTo>
                    <a:pt x="608" y="1"/>
                    <a:pt x="572" y="4"/>
                    <a:pt x="537" y="12"/>
                  </a:cubicBezTo>
                  <a:cubicBezTo>
                    <a:pt x="103" y="110"/>
                    <a:pt x="1" y="680"/>
                    <a:pt x="376" y="919"/>
                  </a:cubicBezTo>
                  <a:cubicBezTo>
                    <a:pt x="462" y="974"/>
                    <a:pt x="554" y="998"/>
                    <a:pt x="642" y="998"/>
                  </a:cubicBezTo>
                  <a:cubicBezTo>
                    <a:pt x="938" y="998"/>
                    <a:pt x="1202" y="723"/>
                    <a:pt x="1127" y="392"/>
                  </a:cubicBezTo>
                  <a:cubicBezTo>
                    <a:pt x="1076" y="160"/>
                    <a:pt x="871" y="1"/>
                    <a:pt x="6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26" name="Google Shape;1326;p38"/>
            <p:cNvSpPr/>
            <p:nvPr/>
          </p:nvSpPr>
          <p:spPr>
            <a:xfrm>
              <a:off x="7051425" y="4354688"/>
              <a:ext cx="30050" cy="24975"/>
            </a:xfrm>
            <a:custGeom>
              <a:avLst/>
              <a:gdLst/>
              <a:ahLst/>
              <a:cxnLst/>
              <a:rect l="l" t="t" r="r" b="b"/>
              <a:pathLst>
                <a:path w="1202" h="999" extrusionOk="0">
                  <a:moveTo>
                    <a:pt x="642" y="1"/>
                  </a:moveTo>
                  <a:cubicBezTo>
                    <a:pt x="608" y="1"/>
                    <a:pt x="572" y="4"/>
                    <a:pt x="536" y="12"/>
                  </a:cubicBezTo>
                  <a:cubicBezTo>
                    <a:pt x="103" y="110"/>
                    <a:pt x="0" y="680"/>
                    <a:pt x="376" y="919"/>
                  </a:cubicBezTo>
                  <a:cubicBezTo>
                    <a:pt x="461" y="974"/>
                    <a:pt x="553" y="999"/>
                    <a:pt x="642" y="999"/>
                  </a:cubicBezTo>
                  <a:cubicBezTo>
                    <a:pt x="936" y="999"/>
                    <a:pt x="1201" y="726"/>
                    <a:pt x="1126" y="392"/>
                  </a:cubicBezTo>
                  <a:cubicBezTo>
                    <a:pt x="1076" y="160"/>
                    <a:pt x="871" y="1"/>
                    <a:pt x="64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27" name="Google Shape;1327;p38"/>
            <p:cNvSpPr/>
            <p:nvPr/>
          </p:nvSpPr>
          <p:spPr>
            <a:xfrm>
              <a:off x="7040100" y="4303263"/>
              <a:ext cx="30050" cy="24925"/>
            </a:xfrm>
            <a:custGeom>
              <a:avLst/>
              <a:gdLst/>
              <a:ahLst/>
              <a:cxnLst/>
              <a:rect l="l" t="t" r="r" b="b"/>
              <a:pathLst>
                <a:path w="1202" h="997" extrusionOk="0">
                  <a:moveTo>
                    <a:pt x="640" y="1"/>
                  </a:moveTo>
                  <a:cubicBezTo>
                    <a:pt x="604" y="1"/>
                    <a:pt x="568" y="4"/>
                    <a:pt x="531" y="12"/>
                  </a:cubicBezTo>
                  <a:cubicBezTo>
                    <a:pt x="102" y="110"/>
                    <a:pt x="0" y="680"/>
                    <a:pt x="375" y="919"/>
                  </a:cubicBezTo>
                  <a:cubicBezTo>
                    <a:pt x="460" y="972"/>
                    <a:pt x="550" y="996"/>
                    <a:pt x="638" y="996"/>
                  </a:cubicBezTo>
                  <a:cubicBezTo>
                    <a:pt x="934" y="996"/>
                    <a:pt x="1201" y="723"/>
                    <a:pt x="1126" y="392"/>
                  </a:cubicBezTo>
                  <a:cubicBezTo>
                    <a:pt x="1075" y="156"/>
                    <a:pt x="868" y="1"/>
                    <a:pt x="64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28" name="Google Shape;1328;p38"/>
            <p:cNvSpPr/>
            <p:nvPr/>
          </p:nvSpPr>
          <p:spPr>
            <a:xfrm>
              <a:off x="7039000" y="4519188"/>
              <a:ext cx="29950" cy="25000"/>
            </a:xfrm>
            <a:custGeom>
              <a:avLst/>
              <a:gdLst/>
              <a:ahLst/>
              <a:cxnLst/>
              <a:rect l="l" t="t" r="r" b="b"/>
              <a:pathLst>
                <a:path w="1198" h="1000" extrusionOk="0">
                  <a:moveTo>
                    <a:pt x="642" y="1"/>
                  </a:moveTo>
                  <a:cubicBezTo>
                    <a:pt x="607" y="1"/>
                    <a:pt x="572" y="5"/>
                    <a:pt x="536" y="12"/>
                  </a:cubicBezTo>
                  <a:cubicBezTo>
                    <a:pt x="103" y="110"/>
                    <a:pt x="0" y="680"/>
                    <a:pt x="371" y="919"/>
                  </a:cubicBezTo>
                  <a:cubicBezTo>
                    <a:pt x="457" y="974"/>
                    <a:pt x="549" y="999"/>
                    <a:pt x="639" y="999"/>
                  </a:cubicBezTo>
                  <a:cubicBezTo>
                    <a:pt x="934" y="999"/>
                    <a:pt x="1197" y="726"/>
                    <a:pt x="1126" y="393"/>
                  </a:cubicBezTo>
                  <a:cubicBezTo>
                    <a:pt x="1075" y="160"/>
                    <a:pt x="871" y="1"/>
                    <a:pt x="64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29" name="Google Shape;1329;p38"/>
            <p:cNvSpPr/>
            <p:nvPr/>
          </p:nvSpPr>
          <p:spPr>
            <a:xfrm>
              <a:off x="7027650" y="4467863"/>
              <a:ext cx="30050" cy="24900"/>
            </a:xfrm>
            <a:custGeom>
              <a:avLst/>
              <a:gdLst/>
              <a:ahLst/>
              <a:cxnLst/>
              <a:rect l="l" t="t" r="r" b="b"/>
              <a:pathLst>
                <a:path w="1202" h="996" extrusionOk="0">
                  <a:moveTo>
                    <a:pt x="645" y="0"/>
                  </a:moveTo>
                  <a:cubicBezTo>
                    <a:pt x="608" y="0"/>
                    <a:pt x="570" y="4"/>
                    <a:pt x="532" y="13"/>
                  </a:cubicBezTo>
                  <a:cubicBezTo>
                    <a:pt x="103" y="106"/>
                    <a:pt x="1" y="676"/>
                    <a:pt x="376" y="915"/>
                  </a:cubicBezTo>
                  <a:cubicBezTo>
                    <a:pt x="462" y="970"/>
                    <a:pt x="553" y="995"/>
                    <a:pt x="642" y="995"/>
                  </a:cubicBezTo>
                  <a:cubicBezTo>
                    <a:pt x="937" y="995"/>
                    <a:pt x="1202" y="722"/>
                    <a:pt x="1127" y="389"/>
                  </a:cubicBezTo>
                  <a:cubicBezTo>
                    <a:pt x="1077" y="158"/>
                    <a:pt x="872" y="0"/>
                    <a:pt x="64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30" name="Google Shape;1330;p38"/>
            <p:cNvSpPr/>
            <p:nvPr/>
          </p:nvSpPr>
          <p:spPr>
            <a:xfrm>
              <a:off x="7016325" y="4416363"/>
              <a:ext cx="29950" cy="24975"/>
            </a:xfrm>
            <a:custGeom>
              <a:avLst/>
              <a:gdLst/>
              <a:ahLst/>
              <a:cxnLst/>
              <a:rect l="l" t="t" r="r" b="b"/>
              <a:pathLst>
                <a:path w="1198" h="999" extrusionOk="0">
                  <a:moveTo>
                    <a:pt x="638" y="0"/>
                  </a:moveTo>
                  <a:cubicBezTo>
                    <a:pt x="603" y="0"/>
                    <a:pt x="567" y="4"/>
                    <a:pt x="532" y="12"/>
                  </a:cubicBezTo>
                  <a:cubicBezTo>
                    <a:pt x="103" y="109"/>
                    <a:pt x="1" y="679"/>
                    <a:pt x="371" y="918"/>
                  </a:cubicBezTo>
                  <a:cubicBezTo>
                    <a:pt x="458" y="973"/>
                    <a:pt x="550" y="998"/>
                    <a:pt x="639" y="998"/>
                  </a:cubicBezTo>
                  <a:cubicBezTo>
                    <a:pt x="935" y="998"/>
                    <a:pt x="1198" y="725"/>
                    <a:pt x="1126" y="392"/>
                  </a:cubicBezTo>
                  <a:cubicBezTo>
                    <a:pt x="1076" y="159"/>
                    <a:pt x="867" y="0"/>
                    <a:pt x="63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31" name="Google Shape;1331;p38"/>
            <p:cNvSpPr/>
            <p:nvPr/>
          </p:nvSpPr>
          <p:spPr>
            <a:xfrm>
              <a:off x="7005000" y="4364938"/>
              <a:ext cx="29950" cy="24975"/>
            </a:xfrm>
            <a:custGeom>
              <a:avLst/>
              <a:gdLst/>
              <a:ahLst/>
              <a:cxnLst/>
              <a:rect l="l" t="t" r="r" b="b"/>
              <a:pathLst>
                <a:path w="1198" h="999" extrusionOk="0">
                  <a:moveTo>
                    <a:pt x="638" y="0"/>
                  </a:moveTo>
                  <a:cubicBezTo>
                    <a:pt x="603" y="0"/>
                    <a:pt x="567" y="4"/>
                    <a:pt x="532" y="12"/>
                  </a:cubicBezTo>
                  <a:cubicBezTo>
                    <a:pt x="98" y="109"/>
                    <a:pt x="0" y="679"/>
                    <a:pt x="371" y="918"/>
                  </a:cubicBezTo>
                  <a:cubicBezTo>
                    <a:pt x="457" y="973"/>
                    <a:pt x="550" y="998"/>
                    <a:pt x="639" y="998"/>
                  </a:cubicBezTo>
                  <a:cubicBezTo>
                    <a:pt x="934" y="998"/>
                    <a:pt x="1197" y="725"/>
                    <a:pt x="1126" y="392"/>
                  </a:cubicBezTo>
                  <a:cubicBezTo>
                    <a:pt x="1075" y="159"/>
                    <a:pt x="867" y="0"/>
                    <a:pt x="63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32" name="Google Shape;1332;p38"/>
            <p:cNvSpPr/>
            <p:nvPr/>
          </p:nvSpPr>
          <p:spPr>
            <a:xfrm>
              <a:off x="6993550" y="4313513"/>
              <a:ext cx="30075" cy="24975"/>
            </a:xfrm>
            <a:custGeom>
              <a:avLst/>
              <a:gdLst/>
              <a:ahLst/>
              <a:cxnLst/>
              <a:rect l="l" t="t" r="r" b="b"/>
              <a:pathLst>
                <a:path w="1203" h="999" extrusionOk="0">
                  <a:moveTo>
                    <a:pt x="642" y="0"/>
                  </a:moveTo>
                  <a:cubicBezTo>
                    <a:pt x="607" y="0"/>
                    <a:pt x="572" y="4"/>
                    <a:pt x="536" y="12"/>
                  </a:cubicBezTo>
                  <a:cubicBezTo>
                    <a:pt x="102" y="104"/>
                    <a:pt x="0" y="679"/>
                    <a:pt x="375" y="918"/>
                  </a:cubicBezTo>
                  <a:cubicBezTo>
                    <a:pt x="461" y="974"/>
                    <a:pt x="553" y="998"/>
                    <a:pt x="641" y="998"/>
                  </a:cubicBezTo>
                  <a:cubicBezTo>
                    <a:pt x="936" y="998"/>
                    <a:pt x="1202" y="725"/>
                    <a:pt x="1131" y="392"/>
                  </a:cubicBezTo>
                  <a:cubicBezTo>
                    <a:pt x="1076" y="159"/>
                    <a:pt x="871" y="0"/>
                    <a:pt x="64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33" name="Google Shape;1333;p38"/>
            <p:cNvSpPr/>
            <p:nvPr/>
          </p:nvSpPr>
          <p:spPr>
            <a:xfrm>
              <a:off x="6992575" y="4529513"/>
              <a:ext cx="29825" cy="24800"/>
            </a:xfrm>
            <a:custGeom>
              <a:avLst/>
              <a:gdLst/>
              <a:ahLst/>
              <a:cxnLst/>
              <a:rect l="l" t="t" r="r" b="b"/>
              <a:pathLst>
                <a:path w="1193" h="992" extrusionOk="0">
                  <a:moveTo>
                    <a:pt x="644" y="1"/>
                  </a:moveTo>
                  <a:cubicBezTo>
                    <a:pt x="607" y="1"/>
                    <a:pt x="569" y="5"/>
                    <a:pt x="531" y="14"/>
                  </a:cubicBezTo>
                  <a:cubicBezTo>
                    <a:pt x="98" y="106"/>
                    <a:pt x="0" y="677"/>
                    <a:pt x="370" y="911"/>
                  </a:cubicBezTo>
                  <a:cubicBezTo>
                    <a:pt x="457" y="966"/>
                    <a:pt x="549" y="991"/>
                    <a:pt x="638" y="991"/>
                  </a:cubicBezTo>
                  <a:cubicBezTo>
                    <a:pt x="931" y="991"/>
                    <a:pt x="1192" y="722"/>
                    <a:pt x="1121" y="389"/>
                  </a:cubicBezTo>
                  <a:cubicBezTo>
                    <a:pt x="1071" y="159"/>
                    <a:pt x="870" y="1"/>
                    <a:pt x="64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34" name="Google Shape;1334;p38"/>
            <p:cNvSpPr/>
            <p:nvPr/>
          </p:nvSpPr>
          <p:spPr>
            <a:xfrm>
              <a:off x="6981100" y="4478138"/>
              <a:ext cx="30050" cy="24850"/>
            </a:xfrm>
            <a:custGeom>
              <a:avLst/>
              <a:gdLst/>
              <a:ahLst/>
              <a:cxnLst/>
              <a:rect l="l" t="t" r="r" b="b"/>
              <a:pathLst>
                <a:path w="1202" h="994" extrusionOk="0">
                  <a:moveTo>
                    <a:pt x="645" y="0"/>
                  </a:moveTo>
                  <a:cubicBezTo>
                    <a:pt x="610" y="0"/>
                    <a:pt x="573" y="4"/>
                    <a:pt x="537" y="12"/>
                  </a:cubicBezTo>
                  <a:cubicBezTo>
                    <a:pt x="103" y="104"/>
                    <a:pt x="1" y="675"/>
                    <a:pt x="376" y="914"/>
                  </a:cubicBezTo>
                  <a:cubicBezTo>
                    <a:pt x="463" y="969"/>
                    <a:pt x="555" y="994"/>
                    <a:pt x="644" y="994"/>
                  </a:cubicBezTo>
                  <a:cubicBezTo>
                    <a:pt x="940" y="994"/>
                    <a:pt x="1202" y="721"/>
                    <a:pt x="1127" y="387"/>
                  </a:cubicBezTo>
                  <a:cubicBezTo>
                    <a:pt x="1076" y="155"/>
                    <a:pt x="873" y="0"/>
                    <a:pt x="64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35" name="Google Shape;1335;p38"/>
            <p:cNvSpPr/>
            <p:nvPr/>
          </p:nvSpPr>
          <p:spPr>
            <a:xfrm>
              <a:off x="6969775" y="4426588"/>
              <a:ext cx="29950" cy="24875"/>
            </a:xfrm>
            <a:custGeom>
              <a:avLst/>
              <a:gdLst/>
              <a:ahLst/>
              <a:cxnLst/>
              <a:rect l="l" t="t" r="r" b="b"/>
              <a:pathLst>
                <a:path w="1198" h="995" extrusionOk="0">
                  <a:moveTo>
                    <a:pt x="643" y="1"/>
                  </a:moveTo>
                  <a:cubicBezTo>
                    <a:pt x="608" y="1"/>
                    <a:pt x="572" y="4"/>
                    <a:pt x="537" y="12"/>
                  </a:cubicBezTo>
                  <a:cubicBezTo>
                    <a:pt x="103" y="109"/>
                    <a:pt x="1" y="675"/>
                    <a:pt x="376" y="914"/>
                  </a:cubicBezTo>
                  <a:cubicBezTo>
                    <a:pt x="462" y="969"/>
                    <a:pt x="554" y="994"/>
                    <a:pt x="643" y="994"/>
                  </a:cubicBezTo>
                  <a:cubicBezTo>
                    <a:pt x="936" y="994"/>
                    <a:pt x="1198" y="725"/>
                    <a:pt x="1127" y="392"/>
                  </a:cubicBezTo>
                  <a:cubicBezTo>
                    <a:pt x="1076" y="160"/>
                    <a:pt x="871" y="1"/>
                    <a:pt x="6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36" name="Google Shape;1336;p38"/>
            <p:cNvSpPr/>
            <p:nvPr/>
          </p:nvSpPr>
          <p:spPr>
            <a:xfrm>
              <a:off x="6958450" y="4375288"/>
              <a:ext cx="30050" cy="24850"/>
            </a:xfrm>
            <a:custGeom>
              <a:avLst/>
              <a:gdLst/>
              <a:ahLst/>
              <a:cxnLst/>
              <a:rect l="l" t="t" r="r" b="b"/>
              <a:pathLst>
                <a:path w="1202" h="994" extrusionOk="0">
                  <a:moveTo>
                    <a:pt x="645" y="0"/>
                  </a:moveTo>
                  <a:cubicBezTo>
                    <a:pt x="609" y="0"/>
                    <a:pt x="573" y="4"/>
                    <a:pt x="536" y="12"/>
                  </a:cubicBezTo>
                  <a:cubicBezTo>
                    <a:pt x="103" y="105"/>
                    <a:pt x="0" y="675"/>
                    <a:pt x="376" y="914"/>
                  </a:cubicBezTo>
                  <a:cubicBezTo>
                    <a:pt x="461" y="969"/>
                    <a:pt x="553" y="994"/>
                    <a:pt x="641" y="994"/>
                  </a:cubicBezTo>
                  <a:cubicBezTo>
                    <a:pt x="936" y="994"/>
                    <a:pt x="1201" y="721"/>
                    <a:pt x="1126" y="387"/>
                  </a:cubicBezTo>
                  <a:cubicBezTo>
                    <a:pt x="1076" y="155"/>
                    <a:pt x="872" y="0"/>
                    <a:pt x="64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37" name="Google Shape;1337;p38"/>
            <p:cNvSpPr/>
            <p:nvPr/>
          </p:nvSpPr>
          <p:spPr>
            <a:xfrm>
              <a:off x="6947100" y="4323738"/>
              <a:ext cx="30050" cy="24975"/>
            </a:xfrm>
            <a:custGeom>
              <a:avLst/>
              <a:gdLst/>
              <a:ahLst/>
              <a:cxnLst/>
              <a:rect l="l" t="t" r="r" b="b"/>
              <a:pathLst>
                <a:path w="1202" h="999" extrusionOk="0">
                  <a:moveTo>
                    <a:pt x="643" y="1"/>
                  </a:moveTo>
                  <a:cubicBezTo>
                    <a:pt x="608" y="1"/>
                    <a:pt x="573" y="4"/>
                    <a:pt x="537" y="12"/>
                  </a:cubicBezTo>
                  <a:cubicBezTo>
                    <a:pt x="103" y="110"/>
                    <a:pt x="1" y="680"/>
                    <a:pt x="376" y="919"/>
                  </a:cubicBezTo>
                  <a:cubicBezTo>
                    <a:pt x="462" y="974"/>
                    <a:pt x="553" y="999"/>
                    <a:pt x="642" y="999"/>
                  </a:cubicBezTo>
                  <a:cubicBezTo>
                    <a:pt x="937" y="999"/>
                    <a:pt x="1202" y="726"/>
                    <a:pt x="1127" y="392"/>
                  </a:cubicBezTo>
                  <a:cubicBezTo>
                    <a:pt x="1076" y="160"/>
                    <a:pt x="871" y="1"/>
                    <a:pt x="64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38" name="Google Shape;1338;p38"/>
            <p:cNvSpPr/>
            <p:nvPr/>
          </p:nvSpPr>
          <p:spPr>
            <a:xfrm>
              <a:off x="7086625" y="4293038"/>
              <a:ext cx="29925" cy="24850"/>
            </a:xfrm>
            <a:custGeom>
              <a:avLst/>
              <a:gdLst/>
              <a:ahLst/>
              <a:cxnLst/>
              <a:rect l="l" t="t" r="r" b="b"/>
              <a:pathLst>
                <a:path w="1197" h="994" extrusionOk="0">
                  <a:moveTo>
                    <a:pt x="638" y="0"/>
                  </a:moveTo>
                  <a:cubicBezTo>
                    <a:pt x="603" y="0"/>
                    <a:pt x="568" y="4"/>
                    <a:pt x="532" y="12"/>
                  </a:cubicBezTo>
                  <a:cubicBezTo>
                    <a:pt x="103" y="104"/>
                    <a:pt x="1" y="675"/>
                    <a:pt x="371" y="914"/>
                  </a:cubicBezTo>
                  <a:cubicBezTo>
                    <a:pt x="458" y="969"/>
                    <a:pt x="550" y="994"/>
                    <a:pt x="639" y="994"/>
                  </a:cubicBezTo>
                  <a:cubicBezTo>
                    <a:pt x="935" y="994"/>
                    <a:pt x="1197" y="721"/>
                    <a:pt x="1122" y="387"/>
                  </a:cubicBezTo>
                  <a:cubicBezTo>
                    <a:pt x="1071" y="159"/>
                    <a:pt x="867" y="0"/>
                    <a:pt x="63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39" name="Google Shape;1339;p38"/>
            <p:cNvSpPr/>
            <p:nvPr/>
          </p:nvSpPr>
          <p:spPr>
            <a:xfrm>
              <a:off x="6923225" y="4260288"/>
              <a:ext cx="268000" cy="330625"/>
            </a:xfrm>
            <a:custGeom>
              <a:avLst/>
              <a:gdLst/>
              <a:ahLst/>
              <a:cxnLst/>
              <a:rect l="l" t="t" r="r" b="b"/>
              <a:pathLst>
                <a:path w="10720" h="13225" extrusionOk="0">
                  <a:moveTo>
                    <a:pt x="7176" y="1309"/>
                  </a:moveTo>
                  <a:cubicBezTo>
                    <a:pt x="7265" y="1309"/>
                    <a:pt x="7357" y="1334"/>
                    <a:pt x="7444" y="1390"/>
                  </a:cubicBezTo>
                  <a:cubicBezTo>
                    <a:pt x="7819" y="1629"/>
                    <a:pt x="7717" y="2199"/>
                    <a:pt x="7283" y="2292"/>
                  </a:cubicBezTo>
                  <a:cubicBezTo>
                    <a:pt x="7247" y="2300"/>
                    <a:pt x="7212" y="2303"/>
                    <a:pt x="7177" y="2303"/>
                  </a:cubicBezTo>
                  <a:cubicBezTo>
                    <a:pt x="6948" y="2303"/>
                    <a:pt x="6744" y="2144"/>
                    <a:pt x="6693" y="1912"/>
                  </a:cubicBezTo>
                  <a:cubicBezTo>
                    <a:pt x="6618" y="1579"/>
                    <a:pt x="6882" y="1309"/>
                    <a:pt x="7176" y="1309"/>
                  </a:cubicBezTo>
                  <a:close/>
                  <a:moveTo>
                    <a:pt x="5318" y="1719"/>
                  </a:moveTo>
                  <a:cubicBezTo>
                    <a:pt x="5407" y="1719"/>
                    <a:pt x="5500" y="1744"/>
                    <a:pt x="5586" y="1799"/>
                  </a:cubicBezTo>
                  <a:cubicBezTo>
                    <a:pt x="5957" y="2038"/>
                    <a:pt x="5855" y="2609"/>
                    <a:pt x="5421" y="2701"/>
                  </a:cubicBezTo>
                  <a:cubicBezTo>
                    <a:pt x="5385" y="2709"/>
                    <a:pt x="5350" y="2713"/>
                    <a:pt x="5315" y="2713"/>
                  </a:cubicBezTo>
                  <a:cubicBezTo>
                    <a:pt x="5086" y="2713"/>
                    <a:pt x="4882" y="2554"/>
                    <a:pt x="4831" y="2321"/>
                  </a:cubicBezTo>
                  <a:cubicBezTo>
                    <a:pt x="4760" y="1991"/>
                    <a:pt x="5022" y="1719"/>
                    <a:pt x="5318" y="1719"/>
                  </a:cubicBezTo>
                  <a:close/>
                  <a:moveTo>
                    <a:pt x="3457" y="2129"/>
                  </a:moveTo>
                  <a:cubicBezTo>
                    <a:pt x="3546" y="2129"/>
                    <a:pt x="3638" y="2154"/>
                    <a:pt x="3725" y="2209"/>
                  </a:cubicBezTo>
                  <a:cubicBezTo>
                    <a:pt x="4095" y="2448"/>
                    <a:pt x="3997" y="3018"/>
                    <a:pt x="3564" y="3111"/>
                  </a:cubicBezTo>
                  <a:cubicBezTo>
                    <a:pt x="3526" y="3120"/>
                    <a:pt x="3488" y="3124"/>
                    <a:pt x="3451" y="3124"/>
                  </a:cubicBezTo>
                  <a:cubicBezTo>
                    <a:pt x="3225" y="3124"/>
                    <a:pt x="3023" y="2966"/>
                    <a:pt x="2969" y="2735"/>
                  </a:cubicBezTo>
                  <a:cubicBezTo>
                    <a:pt x="2898" y="2402"/>
                    <a:pt x="3161" y="2129"/>
                    <a:pt x="3457" y="2129"/>
                  </a:cubicBezTo>
                  <a:close/>
                  <a:moveTo>
                    <a:pt x="1599" y="2538"/>
                  </a:moveTo>
                  <a:cubicBezTo>
                    <a:pt x="1688" y="2538"/>
                    <a:pt x="1781" y="2563"/>
                    <a:pt x="1867" y="2618"/>
                  </a:cubicBezTo>
                  <a:cubicBezTo>
                    <a:pt x="2238" y="2857"/>
                    <a:pt x="2136" y="3427"/>
                    <a:pt x="1702" y="3520"/>
                  </a:cubicBezTo>
                  <a:lnTo>
                    <a:pt x="1702" y="3525"/>
                  </a:lnTo>
                  <a:cubicBezTo>
                    <a:pt x="1667" y="3533"/>
                    <a:pt x="1632" y="3536"/>
                    <a:pt x="1597" y="3536"/>
                  </a:cubicBezTo>
                  <a:cubicBezTo>
                    <a:pt x="1371" y="3536"/>
                    <a:pt x="1163" y="3377"/>
                    <a:pt x="1112" y="3145"/>
                  </a:cubicBezTo>
                  <a:cubicBezTo>
                    <a:pt x="1037" y="2811"/>
                    <a:pt x="1302" y="2538"/>
                    <a:pt x="1599" y="2538"/>
                  </a:cubicBezTo>
                  <a:close/>
                  <a:moveTo>
                    <a:pt x="7631" y="3363"/>
                  </a:moveTo>
                  <a:cubicBezTo>
                    <a:pt x="7719" y="3363"/>
                    <a:pt x="7811" y="3387"/>
                    <a:pt x="7897" y="3442"/>
                  </a:cubicBezTo>
                  <a:cubicBezTo>
                    <a:pt x="8272" y="3681"/>
                    <a:pt x="8170" y="4256"/>
                    <a:pt x="7736" y="4349"/>
                  </a:cubicBezTo>
                  <a:cubicBezTo>
                    <a:pt x="7700" y="4356"/>
                    <a:pt x="7665" y="4360"/>
                    <a:pt x="7630" y="4360"/>
                  </a:cubicBezTo>
                  <a:cubicBezTo>
                    <a:pt x="7402" y="4360"/>
                    <a:pt x="7197" y="4202"/>
                    <a:pt x="7146" y="3973"/>
                  </a:cubicBezTo>
                  <a:cubicBezTo>
                    <a:pt x="7071" y="3639"/>
                    <a:pt x="7335" y="3363"/>
                    <a:pt x="7631" y="3363"/>
                  </a:cubicBezTo>
                  <a:close/>
                  <a:moveTo>
                    <a:pt x="5769" y="3776"/>
                  </a:moveTo>
                  <a:cubicBezTo>
                    <a:pt x="5858" y="3776"/>
                    <a:pt x="5949" y="3801"/>
                    <a:pt x="6035" y="3856"/>
                  </a:cubicBezTo>
                  <a:cubicBezTo>
                    <a:pt x="6410" y="4090"/>
                    <a:pt x="6308" y="4661"/>
                    <a:pt x="5879" y="4758"/>
                  </a:cubicBezTo>
                  <a:cubicBezTo>
                    <a:pt x="5843" y="4766"/>
                    <a:pt x="5806" y="4770"/>
                    <a:pt x="5771" y="4770"/>
                  </a:cubicBezTo>
                  <a:cubicBezTo>
                    <a:pt x="5542" y="4770"/>
                    <a:pt x="5335" y="4615"/>
                    <a:pt x="5284" y="4383"/>
                  </a:cubicBezTo>
                  <a:cubicBezTo>
                    <a:pt x="5209" y="4049"/>
                    <a:pt x="5474" y="3776"/>
                    <a:pt x="5769" y="3776"/>
                  </a:cubicBezTo>
                  <a:close/>
                  <a:moveTo>
                    <a:pt x="3912" y="4186"/>
                  </a:moveTo>
                  <a:cubicBezTo>
                    <a:pt x="4001" y="4186"/>
                    <a:pt x="4092" y="4211"/>
                    <a:pt x="4178" y="4266"/>
                  </a:cubicBezTo>
                  <a:cubicBezTo>
                    <a:pt x="4553" y="4505"/>
                    <a:pt x="4451" y="5075"/>
                    <a:pt x="4017" y="5168"/>
                  </a:cubicBezTo>
                  <a:cubicBezTo>
                    <a:pt x="3981" y="5176"/>
                    <a:pt x="3944" y="5179"/>
                    <a:pt x="3909" y="5179"/>
                  </a:cubicBezTo>
                  <a:cubicBezTo>
                    <a:pt x="3681" y="5179"/>
                    <a:pt x="3478" y="5024"/>
                    <a:pt x="3427" y="4792"/>
                  </a:cubicBezTo>
                  <a:cubicBezTo>
                    <a:pt x="3352" y="4459"/>
                    <a:pt x="3617" y="4186"/>
                    <a:pt x="3912" y="4186"/>
                  </a:cubicBezTo>
                  <a:close/>
                  <a:moveTo>
                    <a:pt x="2053" y="4595"/>
                  </a:moveTo>
                  <a:cubicBezTo>
                    <a:pt x="2142" y="4595"/>
                    <a:pt x="2234" y="4620"/>
                    <a:pt x="2321" y="4675"/>
                  </a:cubicBezTo>
                  <a:cubicBezTo>
                    <a:pt x="2691" y="4914"/>
                    <a:pt x="2589" y="5484"/>
                    <a:pt x="2160" y="5582"/>
                  </a:cubicBezTo>
                  <a:cubicBezTo>
                    <a:pt x="2124" y="5590"/>
                    <a:pt x="2089" y="5593"/>
                    <a:pt x="2054" y="5593"/>
                  </a:cubicBezTo>
                  <a:cubicBezTo>
                    <a:pt x="1824" y="5593"/>
                    <a:pt x="1616" y="5434"/>
                    <a:pt x="1565" y="5202"/>
                  </a:cubicBezTo>
                  <a:cubicBezTo>
                    <a:pt x="1494" y="4868"/>
                    <a:pt x="1757" y="4595"/>
                    <a:pt x="2053" y="4595"/>
                  </a:cubicBezTo>
                  <a:close/>
                  <a:moveTo>
                    <a:pt x="8084" y="5424"/>
                  </a:moveTo>
                  <a:cubicBezTo>
                    <a:pt x="8173" y="5424"/>
                    <a:pt x="8264" y="5449"/>
                    <a:pt x="8350" y="5504"/>
                  </a:cubicBezTo>
                  <a:cubicBezTo>
                    <a:pt x="8726" y="5743"/>
                    <a:pt x="8623" y="6308"/>
                    <a:pt x="8189" y="6406"/>
                  </a:cubicBezTo>
                  <a:cubicBezTo>
                    <a:pt x="8153" y="6414"/>
                    <a:pt x="8117" y="6417"/>
                    <a:pt x="8081" y="6417"/>
                  </a:cubicBezTo>
                  <a:cubicBezTo>
                    <a:pt x="7854" y="6417"/>
                    <a:pt x="7650" y="6262"/>
                    <a:pt x="7600" y="6025"/>
                  </a:cubicBezTo>
                  <a:cubicBezTo>
                    <a:pt x="7525" y="5696"/>
                    <a:pt x="7789" y="5424"/>
                    <a:pt x="8084" y="5424"/>
                  </a:cubicBezTo>
                  <a:close/>
                  <a:moveTo>
                    <a:pt x="6225" y="5833"/>
                  </a:moveTo>
                  <a:cubicBezTo>
                    <a:pt x="6314" y="5833"/>
                    <a:pt x="6406" y="5858"/>
                    <a:pt x="6493" y="5913"/>
                  </a:cubicBezTo>
                  <a:cubicBezTo>
                    <a:pt x="6864" y="6152"/>
                    <a:pt x="6761" y="6722"/>
                    <a:pt x="6332" y="6815"/>
                  </a:cubicBezTo>
                  <a:cubicBezTo>
                    <a:pt x="6297" y="6823"/>
                    <a:pt x="6261" y="6827"/>
                    <a:pt x="6226" y="6827"/>
                  </a:cubicBezTo>
                  <a:cubicBezTo>
                    <a:pt x="5997" y="6827"/>
                    <a:pt x="5788" y="6667"/>
                    <a:pt x="5738" y="6435"/>
                  </a:cubicBezTo>
                  <a:cubicBezTo>
                    <a:pt x="5666" y="6105"/>
                    <a:pt x="5929" y="5833"/>
                    <a:pt x="6225" y="5833"/>
                  </a:cubicBezTo>
                  <a:close/>
                  <a:moveTo>
                    <a:pt x="4363" y="6243"/>
                  </a:moveTo>
                  <a:cubicBezTo>
                    <a:pt x="4452" y="6243"/>
                    <a:pt x="4544" y="6268"/>
                    <a:pt x="4631" y="6323"/>
                  </a:cubicBezTo>
                  <a:cubicBezTo>
                    <a:pt x="5006" y="6562"/>
                    <a:pt x="4904" y="7132"/>
                    <a:pt x="4470" y="7225"/>
                  </a:cubicBezTo>
                  <a:lnTo>
                    <a:pt x="4470" y="7229"/>
                  </a:lnTo>
                  <a:cubicBezTo>
                    <a:pt x="4435" y="7237"/>
                    <a:pt x="4399" y="7241"/>
                    <a:pt x="4364" y="7241"/>
                  </a:cubicBezTo>
                  <a:cubicBezTo>
                    <a:pt x="4136" y="7241"/>
                    <a:pt x="3931" y="7082"/>
                    <a:pt x="3881" y="6849"/>
                  </a:cubicBezTo>
                  <a:cubicBezTo>
                    <a:pt x="3806" y="6516"/>
                    <a:pt x="4068" y="6243"/>
                    <a:pt x="4363" y="6243"/>
                  </a:cubicBezTo>
                  <a:close/>
                  <a:moveTo>
                    <a:pt x="2506" y="6652"/>
                  </a:moveTo>
                  <a:cubicBezTo>
                    <a:pt x="2595" y="6652"/>
                    <a:pt x="2687" y="6677"/>
                    <a:pt x="2774" y="6732"/>
                  </a:cubicBezTo>
                  <a:cubicBezTo>
                    <a:pt x="3144" y="6971"/>
                    <a:pt x="3047" y="7541"/>
                    <a:pt x="2613" y="7639"/>
                  </a:cubicBezTo>
                  <a:cubicBezTo>
                    <a:pt x="2578" y="7647"/>
                    <a:pt x="2542" y="7650"/>
                    <a:pt x="2507" y="7650"/>
                  </a:cubicBezTo>
                  <a:cubicBezTo>
                    <a:pt x="2279" y="7650"/>
                    <a:pt x="2073" y="7491"/>
                    <a:pt x="2019" y="7259"/>
                  </a:cubicBezTo>
                  <a:cubicBezTo>
                    <a:pt x="1947" y="6925"/>
                    <a:pt x="2210" y="6652"/>
                    <a:pt x="2506" y="6652"/>
                  </a:cubicBezTo>
                  <a:close/>
                  <a:moveTo>
                    <a:pt x="8538" y="7481"/>
                  </a:moveTo>
                  <a:cubicBezTo>
                    <a:pt x="8626" y="7481"/>
                    <a:pt x="8718" y="7506"/>
                    <a:pt x="8804" y="7561"/>
                  </a:cubicBezTo>
                  <a:cubicBezTo>
                    <a:pt x="9179" y="7795"/>
                    <a:pt x="9076" y="8370"/>
                    <a:pt x="8643" y="8463"/>
                  </a:cubicBezTo>
                  <a:cubicBezTo>
                    <a:pt x="8607" y="8470"/>
                    <a:pt x="8571" y="8474"/>
                    <a:pt x="8536" y="8474"/>
                  </a:cubicBezTo>
                  <a:cubicBezTo>
                    <a:pt x="8308" y="8474"/>
                    <a:pt x="8104" y="8316"/>
                    <a:pt x="8053" y="8087"/>
                  </a:cubicBezTo>
                  <a:cubicBezTo>
                    <a:pt x="7978" y="7754"/>
                    <a:pt x="8243" y="7481"/>
                    <a:pt x="8538" y="7481"/>
                  </a:cubicBezTo>
                  <a:close/>
                  <a:moveTo>
                    <a:pt x="6676" y="7890"/>
                  </a:moveTo>
                  <a:cubicBezTo>
                    <a:pt x="6765" y="7890"/>
                    <a:pt x="6856" y="7915"/>
                    <a:pt x="6942" y="7970"/>
                  </a:cubicBezTo>
                  <a:cubicBezTo>
                    <a:pt x="7317" y="8209"/>
                    <a:pt x="7215" y="8775"/>
                    <a:pt x="6786" y="8872"/>
                  </a:cubicBezTo>
                  <a:cubicBezTo>
                    <a:pt x="6749" y="8880"/>
                    <a:pt x="6713" y="8884"/>
                    <a:pt x="6677" y="8884"/>
                  </a:cubicBezTo>
                  <a:cubicBezTo>
                    <a:pt x="6449" y="8884"/>
                    <a:pt x="6241" y="8729"/>
                    <a:pt x="6191" y="8497"/>
                  </a:cubicBezTo>
                  <a:cubicBezTo>
                    <a:pt x="6120" y="8163"/>
                    <a:pt x="6383" y="7890"/>
                    <a:pt x="6676" y="7890"/>
                  </a:cubicBezTo>
                  <a:close/>
                  <a:moveTo>
                    <a:pt x="4819" y="8300"/>
                  </a:moveTo>
                  <a:cubicBezTo>
                    <a:pt x="4907" y="8300"/>
                    <a:pt x="4999" y="8324"/>
                    <a:pt x="5084" y="8380"/>
                  </a:cubicBezTo>
                  <a:cubicBezTo>
                    <a:pt x="5455" y="8619"/>
                    <a:pt x="5357" y="9189"/>
                    <a:pt x="4924" y="9281"/>
                  </a:cubicBezTo>
                  <a:cubicBezTo>
                    <a:pt x="4887" y="9289"/>
                    <a:pt x="4851" y="9293"/>
                    <a:pt x="4815" y="9293"/>
                  </a:cubicBezTo>
                  <a:cubicBezTo>
                    <a:pt x="4588" y="9293"/>
                    <a:pt x="4384" y="9138"/>
                    <a:pt x="4334" y="8906"/>
                  </a:cubicBezTo>
                  <a:cubicBezTo>
                    <a:pt x="4259" y="8573"/>
                    <a:pt x="4524" y="8300"/>
                    <a:pt x="4819" y="8300"/>
                  </a:cubicBezTo>
                  <a:close/>
                  <a:moveTo>
                    <a:pt x="2961" y="8711"/>
                  </a:moveTo>
                  <a:cubicBezTo>
                    <a:pt x="3049" y="8711"/>
                    <a:pt x="3141" y="8735"/>
                    <a:pt x="3227" y="8789"/>
                  </a:cubicBezTo>
                  <a:cubicBezTo>
                    <a:pt x="3598" y="9028"/>
                    <a:pt x="3500" y="9598"/>
                    <a:pt x="3067" y="9696"/>
                  </a:cubicBezTo>
                  <a:cubicBezTo>
                    <a:pt x="3031" y="9704"/>
                    <a:pt x="2995" y="9707"/>
                    <a:pt x="2960" y="9707"/>
                  </a:cubicBezTo>
                  <a:cubicBezTo>
                    <a:pt x="2731" y="9707"/>
                    <a:pt x="2523" y="9548"/>
                    <a:pt x="2472" y="9316"/>
                  </a:cubicBezTo>
                  <a:cubicBezTo>
                    <a:pt x="2401" y="8982"/>
                    <a:pt x="2664" y="8711"/>
                    <a:pt x="2961" y="8711"/>
                  </a:cubicBezTo>
                  <a:close/>
                  <a:moveTo>
                    <a:pt x="8991" y="9538"/>
                  </a:moveTo>
                  <a:cubicBezTo>
                    <a:pt x="9080" y="9538"/>
                    <a:pt x="9171" y="9563"/>
                    <a:pt x="9257" y="9618"/>
                  </a:cubicBezTo>
                  <a:cubicBezTo>
                    <a:pt x="9632" y="9857"/>
                    <a:pt x="9530" y="10427"/>
                    <a:pt x="9101" y="10520"/>
                  </a:cubicBezTo>
                  <a:cubicBezTo>
                    <a:pt x="9064" y="10527"/>
                    <a:pt x="9027" y="10531"/>
                    <a:pt x="8991" y="10531"/>
                  </a:cubicBezTo>
                  <a:cubicBezTo>
                    <a:pt x="8760" y="10531"/>
                    <a:pt x="8557" y="10376"/>
                    <a:pt x="8506" y="10144"/>
                  </a:cubicBezTo>
                  <a:cubicBezTo>
                    <a:pt x="8431" y="9811"/>
                    <a:pt x="8696" y="9538"/>
                    <a:pt x="8991" y="9538"/>
                  </a:cubicBezTo>
                  <a:close/>
                  <a:moveTo>
                    <a:pt x="7134" y="9947"/>
                  </a:moveTo>
                  <a:cubicBezTo>
                    <a:pt x="7223" y="9947"/>
                    <a:pt x="7314" y="9972"/>
                    <a:pt x="7400" y="10027"/>
                  </a:cubicBezTo>
                  <a:cubicBezTo>
                    <a:pt x="7775" y="10266"/>
                    <a:pt x="7673" y="10836"/>
                    <a:pt x="7239" y="10929"/>
                  </a:cubicBezTo>
                  <a:lnTo>
                    <a:pt x="7239" y="10934"/>
                  </a:lnTo>
                  <a:cubicBezTo>
                    <a:pt x="7205" y="10941"/>
                    <a:pt x="7171" y="10944"/>
                    <a:pt x="7138" y="10944"/>
                  </a:cubicBezTo>
                  <a:cubicBezTo>
                    <a:pt x="6907" y="10944"/>
                    <a:pt x="6700" y="10788"/>
                    <a:pt x="6644" y="10554"/>
                  </a:cubicBezTo>
                  <a:cubicBezTo>
                    <a:pt x="6573" y="10220"/>
                    <a:pt x="6839" y="9947"/>
                    <a:pt x="7134" y="9947"/>
                  </a:cubicBezTo>
                  <a:close/>
                  <a:moveTo>
                    <a:pt x="5272" y="10357"/>
                  </a:moveTo>
                  <a:cubicBezTo>
                    <a:pt x="5361" y="10357"/>
                    <a:pt x="5452" y="10381"/>
                    <a:pt x="5538" y="10437"/>
                  </a:cubicBezTo>
                  <a:cubicBezTo>
                    <a:pt x="5913" y="10676"/>
                    <a:pt x="5811" y="11246"/>
                    <a:pt x="5382" y="11343"/>
                  </a:cubicBezTo>
                  <a:cubicBezTo>
                    <a:pt x="5346" y="11351"/>
                    <a:pt x="5311" y="11355"/>
                    <a:pt x="5276" y="11355"/>
                  </a:cubicBezTo>
                  <a:cubicBezTo>
                    <a:pt x="5046" y="11355"/>
                    <a:pt x="4838" y="11196"/>
                    <a:pt x="4787" y="10963"/>
                  </a:cubicBezTo>
                  <a:cubicBezTo>
                    <a:pt x="4716" y="10630"/>
                    <a:pt x="4979" y="10357"/>
                    <a:pt x="5272" y="10357"/>
                  </a:cubicBezTo>
                  <a:close/>
                  <a:moveTo>
                    <a:pt x="3413" y="10766"/>
                  </a:moveTo>
                  <a:cubicBezTo>
                    <a:pt x="3502" y="10766"/>
                    <a:pt x="3594" y="10791"/>
                    <a:pt x="3681" y="10846"/>
                  </a:cubicBezTo>
                  <a:cubicBezTo>
                    <a:pt x="4056" y="11085"/>
                    <a:pt x="3954" y="11655"/>
                    <a:pt x="3520" y="11753"/>
                  </a:cubicBezTo>
                  <a:cubicBezTo>
                    <a:pt x="3484" y="11761"/>
                    <a:pt x="3449" y="11764"/>
                    <a:pt x="3414" y="11764"/>
                  </a:cubicBezTo>
                  <a:cubicBezTo>
                    <a:pt x="3185" y="11764"/>
                    <a:pt x="2981" y="11605"/>
                    <a:pt x="2930" y="11373"/>
                  </a:cubicBezTo>
                  <a:cubicBezTo>
                    <a:pt x="2855" y="11039"/>
                    <a:pt x="3117" y="10766"/>
                    <a:pt x="3413" y="10766"/>
                  </a:cubicBezTo>
                  <a:close/>
                  <a:moveTo>
                    <a:pt x="8199" y="1"/>
                  </a:moveTo>
                  <a:lnTo>
                    <a:pt x="1" y="1809"/>
                  </a:lnTo>
                  <a:lnTo>
                    <a:pt x="2521" y="13225"/>
                  </a:lnTo>
                  <a:lnTo>
                    <a:pt x="10719" y="11416"/>
                  </a:lnTo>
                  <a:lnTo>
                    <a:pt x="8199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40" name="Google Shape;1340;p38"/>
            <p:cNvSpPr/>
            <p:nvPr/>
          </p:nvSpPr>
          <p:spPr>
            <a:xfrm>
              <a:off x="6986225" y="4545688"/>
              <a:ext cx="246675" cy="260100"/>
            </a:xfrm>
            <a:custGeom>
              <a:avLst/>
              <a:gdLst/>
              <a:ahLst/>
              <a:cxnLst/>
              <a:rect l="l" t="t" r="r" b="b"/>
              <a:pathLst>
                <a:path w="9867" h="10404" extrusionOk="0">
                  <a:moveTo>
                    <a:pt x="8199" y="0"/>
                  </a:moveTo>
                  <a:lnTo>
                    <a:pt x="1" y="1809"/>
                  </a:lnTo>
                  <a:lnTo>
                    <a:pt x="1166" y="7112"/>
                  </a:lnTo>
                  <a:cubicBezTo>
                    <a:pt x="1600" y="9070"/>
                    <a:pt x="3336" y="10403"/>
                    <a:pt x="5264" y="10403"/>
                  </a:cubicBezTo>
                  <a:cubicBezTo>
                    <a:pt x="5563" y="10403"/>
                    <a:pt x="5867" y="10371"/>
                    <a:pt x="6171" y="10305"/>
                  </a:cubicBezTo>
                  <a:cubicBezTo>
                    <a:pt x="8433" y="9807"/>
                    <a:pt x="9866" y="7565"/>
                    <a:pt x="9364" y="5304"/>
                  </a:cubicBezTo>
                  <a:lnTo>
                    <a:pt x="819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41" name="Google Shape;1341;p38"/>
            <p:cNvSpPr/>
            <p:nvPr/>
          </p:nvSpPr>
          <p:spPr>
            <a:xfrm>
              <a:off x="6882775" y="4052713"/>
              <a:ext cx="245450" cy="252825"/>
            </a:xfrm>
            <a:custGeom>
              <a:avLst/>
              <a:gdLst/>
              <a:ahLst/>
              <a:cxnLst/>
              <a:rect l="l" t="t" r="r" b="b"/>
              <a:pathLst>
                <a:path w="9818" h="10113" extrusionOk="0">
                  <a:moveTo>
                    <a:pt x="4618" y="1"/>
                  </a:moveTo>
                  <a:cubicBezTo>
                    <a:pt x="4319" y="1"/>
                    <a:pt x="4014" y="33"/>
                    <a:pt x="3710" y="100"/>
                  </a:cubicBezTo>
                  <a:cubicBezTo>
                    <a:pt x="1433" y="603"/>
                    <a:pt x="0" y="2864"/>
                    <a:pt x="522" y="5136"/>
                  </a:cubicBezTo>
                  <a:lnTo>
                    <a:pt x="1619" y="10112"/>
                  </a:lnTo>
                  <a:lnTo>
                    <a:pt x="9817" y="8304"/>
                  </a:lnTo>
                  <a:lnTo>
                    <a:pt x="8720" y="3327"/>
                  </a:lnTo>
                  <a:cubicBezTo>
                    <a:pt x="8298" y="1351"/>
                    <a:pt x="6556" y="1"/>
                    <a:pt x="461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42" name="Google Shape;1342;p38"/>
            <p:cNvSpPr/>
            <p:nvPr/>
          </p:nvSpPr>
          <p:spPr>
            <a:xfrm>
              <a:off x="6879850" y="4050088"/>
              <a:ext cx="357775" cy="758350"/>
            </a:xfrm>
            <a:custGeom>
              <a:avLst/>
              <a:gdLst/>
              <a:ahLst/>
              <a:cxnLst/>
              <a:rect l="l" t="t" r="r" b="b"/>
              <a:pathLst>
                <a:path w="14311" h="30334" extrusionOk="0">
                  <a:moveTo>
                    <a:pt x="4743" y="240"/>
                  </a:moveTo>
                  <a:cubicBezTo>
                    <a:pt x="6659" y="249"/>
                    <a:pt x="8311" y="1580"/>
                    <a:pt x="8735" y="3452"/>
                  </a:cubicBezTo>
                  <a:lnTo>
                    <a:pt x="13522" y="25147"/>
                  </a:lnTo>
                  <a:cubicBezTo>
                    <a:pt x="13985" y="27345"/>
                    <a:pt x="12591" y="29510"/>
                    <a:pt x="10397" y="29997"/>
                  </a:cubicBezTo>
                  <a:cubicBezTo>
                    <a:pt x="10100" y="30062"/>
                    <a:pt x="9804" y="30093"/>
                    <a:pt x="9512" y="30093"/>
                  </a:cubicBezTo>
                  <a:cubicBezTo>
                    <a:pt x="7642" y="30093"/>
                    <a:pt x="5957" y="28809"/>
                    <a:pt x="5523" y="26916"/>
                  </a:cubicBezTo>
                  <a:lnTo>
                    <a:pt x="736" y="5216"/>
                  </a:lnTo>
                  <a:cubicBezTo>
                    <a:pt x="176" y="2657"/>
                    <a:pt x="2121" y="240"/>
                    <a:pt x="4743" y="240"/>
                  </a:cubicBezTo>
                  <a:close/>
                  <a:moveTo>
                    <a:pt x="4734" y="1"/>
                  </a:moveTo>
                  <a:cubicBezTo>
                    <a:pt x="4427" y="1"/>
                    <a:pt x="4115" y="34"/>
                    <a:pt x="3802" y="103"/>
                  </a:cubicBezTo>
                  <a:cubicBezTo>
                    <a:pt x="1468" y="615"/>
                    <a:pt x="0" y="2935"/>
                    <a:pt x="537" y="5260"/>
                  </a:cubicBezTo>
                  <a:lnTo>
                    <a:pt x="5323" y="26960"/>
                  </a:lnTo>
                  <a:cubicBezTo>
                    <a:pt x="5762" y="28924"/>
                    <a:pt x="7505" y="30327"/>
                    <a:pt x="9523" y="30333"/>
                  </a:cubicBezTo>
                  <a:lnTo>
                    <a:pt x="9523" y="30333"/>
                  </a:lnTo>
                  <a:cubicBezTo>
                    <a:pt x="12270" y="30327"/>
                    <a:pt x="14311" y="27788"/>
                    <a:pt x="13721" y="25103"/>
                  </a:cubicBezTo>
                  <a:lnTo>
                    <a:pt x="8935" y="3408"/>
                  </a:lnTo>
                  <a:cubicBezTo>
                    <a:pt x="8504" y="1386"/>
                    <a:pt x="6718" y="1"/>
                    <a:pt x="4734" y="1"/>
                  </a:cubicBezTo>
                  <a:close/>
                  <a:moveTo>
                    <a:pt x="9523" y="30333"/>
                  </a:moveTo>
                  <a:cubicBezTo>
                    <a:pt x="9522" y="30333"/>
                    <a:pt x="9521" y="30333"/>
                    <a:pt x="9520" y="30333"/>
                  </a:cubicBezTo>
                  <a:lnTo>
                    <a:pt x="9525" y="30333"/>
                  </a:lnTo>
                  <a:cubicBezTo>
                    <a:pt x="9524" y="30333"/>
                    <a:pt x="9523" y="30333"/>
                    <a:pt x="9523" y="3033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43" name="Google Shape;1343;p38"/>
            <p:cNvSpPr/>
            <p:nvPr/>
          </p:nvSpPr>
          <p:spPr>
            <a:xfrm>
              <a:off x="6922850" y="4257738"/>
              <a:ext cx="206100" cy="50100"/>
            </a:xfrm>
            <a:custGeom>
              <a:avLst/>
              <a:gdLst/>
              <a:ahLst/>
              <a:cxnLst/>
              <a:rect l="l" t="t" r="r" b="b"/>
              <a:pathLst>
                <a:path w="8244" h="2004" extrusionOk="0">
                  <a:moveTo>
                    <a:pt x="8199" y="1"/>
                  </a:moveTo>
                  <a:lnTo>
                    <a:pt x="1" y="1804"/>
                  </a:lnTo>
                  <a:lnTo>
                    <a:pt x="45" y="2004"/>
                  </a:lnTo>
                  <a:lnTo>
                    <a:pt x="8243" y="200"/>
                  </a:lnTo>
                  <a:lnTo>
                    <a:pt x="819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44" name="Google Shape;1344;p38"/>
            <p:cNvSpPr/>
            <p:nvPr/>
          </p:nvSpPr>
          <p:spPr>
            <a:xfrm>
              <a:off x="6985850" y="4543013"/>
              <a:ext cx="206100" cy="50225"/>
            </a:xfrm>
            <a:custGeom>
              <a:avLst/>
              <a:gdLst/>
              <a:ahLst/>
              <a:cxnLst/>
              <a:rect l="l" t="t" r="r" b="b"/>
              <a:pathLst>
                <a:path w="8244" h="2009" extrusionOk="0">
                  <a:moveTo>
                    <a:pt x="8199" y="0"/>
                  </a:moveTo>
                  <a:lnTo>
                    <a:pt x="1" y="1809"/>
                  </a:lnTo>
                  <a:lnTo>
                    <a:pt x="45" y="2008"/>
                  </a:lnTo>
                  <a:lnTo>
                    <a:pt x="8243" y="200"/>
                  </a:lnTo>
                  <a:lnTo>
                    <a:pt x="81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45" name="Google Shape;1345;p38"/>
            <p:cNvSpPr/>
            <p:nvPr/>
          </p:nvSpPr>
          <p:spPr>
            <a:xfrm>
              <a:off x="6946750" y="4321213"/>
              <a:ext cx="33050" cy="30025"/>
            </a:xfrm>
            <a:custGeom>
              <a:avLst/>
              <a:gdLst/>
              <a:ahLst/>
              <a:cxnLst/>
              <a:rect l="l" t="t" r="r" b="b"/>
              <a:pathLst>
                <a:path w="1322" h="1201" extrusionOk="0">
                  <a:moveTo>
                    <a:pt x="653" y="206"/>
                  </a:moveTo>
                  <a:cubicBezTo>
                    <a:pt x="839" y="206"/>
                    <a:pt x="1000" y="332"/>
                    <a:pt x="1039" y="518"/>
                  </a:cubicBezTo>
                  <a:cubicBezTo>
                    <a:pt x="1087" y="727"/>
                    <a:pt x="951" y="942"/>
                    <a:pt x="741" y="986"/>
                  </a:cubicBezTo>
                  <a:cubicBezTo>
                    <a:pt x="712" y="992"/>
                    <a:pt x="682" y="995"/>
                    <a:pt x="654" y="995"/>
                  </a:cubicBezTo>
                  <a:cubicBezTo>
                    <a:pt x="472" y="995"/>
                    <a:pt x="310" y="869"/>
                    <a:pt x="268" y="688"/>
                  </a:cubicBezTo>
                  <a:cubicBezTo>
                    <a:pt x="220" y="474"/>
                    <a:pt x="356" y="264"/>
                    <a:pt x="566" y="215"/>
                  </a:cubicBezTo>
                  <a:cubicBezTo>
                    <a:pt x="595" y="206"/>
                    <a:pt x="624" y="206"/>
                    <a:pt x="653" y="206"/>
                  </a:cubicBezTo>
                  <a:close/>
                  <a:moveTo>
                    <a:pt x="658" y="1"/>
                  </a:moveTo>
                  <a:cubicBezTo>
                    <a:pt x="615" y="1"/>
                    <a:pt x="571" y="6"/>
                    <a:pt x="527" y="16"/>
                  </a:cubicBezTo>
                  <a:cubicBezTo>
                    <a:pt x="205" y="89"/>
                    <a:pt x="0" y="406"/>
                    <a:pt x="73" y="732"/>
                  </a:cubicBezTo>
                  <a:cubicBezTo>
                    <a:pt x="132" y="1005"/>
                    <a:pt x="376" y="1200"/>
                    <a:pt x="653" y="1200"/>
                  </a:cubicBezTo>
                  <a:cubicBezTo>
                    <a:pt x="1039" y="1200"/>
                    <a:pt x="1321" y="844"/>
                    <a:pt x="1243" y="474"/>
                  </a:cubicBezTo>
                  <a:cubicBezTo>
                    <a:pt x="1180" y="192"/>
                    <a:pt x="932" y="1"/>
                    <a:pt x="65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46" name="Google Shape;1346;p38"/>
            <p:cNvSpPr/>
            <p:nvPr/>
          </p:nvSpPr>
          <p:spPr>
            <a:xfrm>
              <a:off x="6958075" y="4372763"/>
              <a:ext cx="32800" cy="30000"/>
            </a:xfrm>
            <a:custGeom>
              <a:avLst/>
              <a:gdLst/>
              <a:ahLst/>
              <a:cxnLst/>
              <a:rect l="l" t="t" r="r" b="b"/>
              <a:pathLst>
                <a:path w="1312" h="1200" extrusionOk="0">
                  <a:moveTo>
                    <a:pt x="633" y="204"/>
                  </a:moveTo>
                  <a:cubicBezTo>
                    <a:pt x="642" y="204"/>
                    <a:pt x="650" y="204"/>
                    <a:pt x="659" y="206"/>
                  </a:cubicBezTo>
                  <a:lnTo>
                    <a:pt x="654" y="206"/>
                  </a:lnTo>
                  <a:cubicBezTo>
                    <a:pt x="985" y="206"/>
                    <a:pt x="1170" y="591"/>
                    <a:pt x="961" y="849"/>
                  </a:cubicBezTo>
                  <a:cubicBezTo>
                    <a:pt x="880" y="949"/>
                    <a:pt x="768" y="995"/>
                    <a:pt x="657" y="995"/>
                  </a:cubicBezTo>
                  <a:cubicBezTo>
                    <a:pt x="482" y="995"/>
                    <a:pt x="311" y="880"/>
                    <a:pt x="269" y="683"/>
                  </a:cubicBezTo>
                  <a:cubicBezTo>
                    <a:pt x="220" y="469"/>
                    <a:pt x="356" y="259"/>
                    <a:pt x="571" y="210"/>
                  </a:cubicBezTo>
                  <a:cubicBezTo>
                    <a:pt x="592" y="207"/>
                    <a:pt x="612" y="204"/>
                    <a:pt x="633" y="204"/>
                  </a:cubicBezTo>
                  <a:close/>
                  <a:moveTo>
                    <a:pt x="659" y="1"/>
                  </a:moveTo>
                  <a:cubicBezTo>
                    <a:pt x="615" y="1"/>
                    <a:pt x="571" y="5"/>
                    <a:pt x="527" y="15"/>
                  </a:cubicBezTo>
                  <a:cubicBezTo>
                    <a:pt x="205" y="84"/>
                    <a:pt x="1" y="405"/>
                    <a:pt x="74" y="727"/>
                  </a:cubicBezTo>
                  <a:cubicBezTo>
                    <a:pt x="132" y="1000"/>
                    <a:pt x="376" y="1200"/>
                    <a:pt x="659" y="1200"/>
                  </a:cubicBezTo>
                  <a:cubicBezTo>
                    <a:pt x="703" y="1195"/>
                    <a:pt x="746" y="1190"/>
                    <a:pt x="785" y="1185"/>
                  </a:cubicBezTo>
                  <a:cubicBezTo>
                    <a:pt x="1107" y="1112"/>
                    <a:pt x="1312" y="790"/>
                    <a:pt x="1244" y="469"/>
                  </a:cubicBezTo>
                  <a:cubicBezTo>
                    <a:pt x="1180" y="191"/>
                    <a:pt x="932" y="1"/>
                    <a:pt x="65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47" name="Google Shape;1347;p38"/>
            <p:cNvSpPr/>
            <p:nvPr/>
          </p:nvSpPr>
          <p:spPr>
            <a:xfrm>
              <a:off x="6970150" y="4424088"/>
              <a:ext cx="34850" cy="29975"/>
            </a:xfrm>
            <a:custGeom>
              <a:avLst/>
              <a:gdLst/>
              <a:ahLst/>
              <a:cxnLst/>
              <a:rect l="l" t="t" r="r" b="b"/>
              <a:pathLst>
                <a:path w="1394" h="1199" extrusionOk="0">
                  <a:moveTo>
                    <a:pt x="629" y="205"/>
                  </a:moveTo>
                  <a:cubicBezTo>
                    <a:pt x="702" y="205"/>
                    <a:pt x="775" y="224"/>
                    <a:pt x="839" y="268"/>
                  </a:cubicBezTo>
                  <a:cubicBezTo>
                    <a:pt x="926" y="322"/>
                    <a:pt x="990" y="414"/>
                    <a:pt x="1009" y="517"/>
                  </a:cubicBezTo>
                  <a:cubicBezTo>
                    <a:pt x="1069" y="779"/>
                    <a:pt x="862" y="995"/>
                    <a:pt x="627" y="995"/>
                  </a:cubicBezTo>
                  <a:cubicBezTo>
                    <a:pt x="557" y="995"/>
                    <a:pt x="483" y="975"/>
                    <a:pt x="414" y="931"/>
                  </a:cubicBezTo>
                  <a:cubicBezTo>
                    <a:pt x="117" y="746"/>
                    <a:pt x="195" y="287"/>
                    <a:pt x="541" y="214"/>
                  </a:cubicBezTo>
                  <a:cubicBezTo>
                    <a:pt x="570" y="209"/>
                    <a:pt x="600" y="205"/>
                    <a:pt x="629" y="205"/>
                  </a:cubicBezTo>
                  <a:close/>
                  <a:moveTo>
                    <a:pt x="630" y="0"/>
                  </a:moveTo>
                  <a:cubicBezTo>
                    <a:pt x="587" y="0"/>
                    <a:pt x="542" y="5"/>
                    <a:pt x="497" y="15"/>
                  </a:cubicBezTo>
                  <a:cubicBezTo>
                    <a:pt x="200" y="83"/>
                    <a:pt x="0" y="361"/>
                    <a:pt x="34" y="663"/>
                  </a:cubicBezTo>
                  <a:cubicBezTo>
                    <a:pt x="68" y="965"/>
                    <a:pt x="322" y="1199"/>
                    <a:pt x="629" y="1199"/>
                  </a:cubicBezTo>
                  <a:cubicBezTo>
                    <a:pt x="668" y="1199"/>
                    <a:pt x="712" y="1194"/>
                    <a:pt x="756" y="1184"/>
                  </a:cubicBezTo>
                  <a:cubicBezTo>
                    <a:pt x="912" y="1150"/>
                    <a:pt x="1048" y="1058"/>
                    <a:pt x="1131" y="921"/>
                  </a:cubicBezTo>
                  <a:cubicBezTo>
                    <a:pt x="1394" y="512"/>
                    <a:pt x="1083" y="0"/>
                    <a:pt x="63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48" name="Google Shape;1348;p38"/>
            <p:cNvSpPr/>
            <p:nvPr/>
          </p:nvSpPr>
          <p:spPr>
            <a:xfrm>
              <a:off x="6980750" y="4475538"/>
              <a:ext cx="32800" cy="29950"/>
            </a:xfrm>
            <a:custGeom>
              <a:avLst/>
              <a:gdLst/>
              <a:ahLst/>
              <a:cxnLst/>
              <a:rect l="l" t="t" r="r" b="b"/>
              <a:pathLst>
                <a:path w="1312" h="1198" extrusionOk="0">
                  <a:moveTo>
                    <a:pt x="658" y="204"/>
                  </a:moveTo>
                  <a:cubicBezTo>
                    <a:pt x="868" y="204"/>
                    <a:pt x="1038" y="364"/>
                    <a:pt x="1053" y="574"/>
                  </a:cubicBezTo>
                  <a:cubicBezTo>
                    <a:pt x="1063" y="779"/>
                    <a:pt x="912" y="959"/>
                    <a:pt x="702" y="983"/>
                  </a:cubicBezTo>
                  <a:cubicBezTo>
                    <a:pt x="683" y="986"/>
                    <a:pt x="665" y="987"/>
                    <a:pt x="647" y="987"/>
                  </a:cubicBezTo>
                  <a:cubicBezTo>
                    <a:pt x="206" y="987"/>
                    <a:pt x="107" y="321"/>
                    <a:pt x="575" y="213"/>
                  </a:cubicBezTo>
                  <a:cubicBezTo>
                    <a:pt x="600" y="208"/>
                    <a:pt x="629" y="204"/>
                    <a:pt x="658" y="204"/>
                  </a:cubicBezTo>
                  <a:close/>
                  <a:moveTo>
                    <a:pt x="658" y="0"/>
                  </a:moveTo>
                  <a:cubicBezTo>
                    <a:pt x="616" y="0"/>
                    <a:pt x="574" y="4"/>
                    <a:pt x="532" y="13"/>
                  </a:cubicBezTo>
                  <a:cubicBezTo>
                    <a:pt x="205" y="87"/>
                    <a:pt x="0" y="403"/>
                    <a:pt x="73" y="730"/>
                  </a:cubicBezTo>
                  <a:cubicBezTo>
                    <a:pt x="132" y="1003"/>
                    <a:pt x="376" y="1198"/>
                    <a:pt x="658" y="1198"/>
                  </a:cubicBezTo>
                  <a:cubicBezTo>
                    <a:pt x="702" y="1198"/>
                    <a:pt x="746" y="1193"/>
                    <a:pt x="785" y="1183"/>
                  </a:cubicBezTo>
                  <a:cubicBezTo>
                    <a:pt x="1112" y="1110"/>
                    <a:pt x="1311" y="793"/>
                    <a:pt x="1243" y="472"/>
                  </a:cubicBezTo>
                  <a:cubicBezTo>
                    <a:pt x="1180" y="188"/>
                    <a:pt x="933" y="0"/>
                    <a:pt x="6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49" name="Google Shape;1349;p38"/>
            <p:cNvSpPr/>
            <p:nvPr/>
          </p:nvSpPr>
          <p:spPr>
            <a:xfrm>
              <a:off x="6988900" y="4526913"/>
              <a:ext cx="35975" cy="30000"/>
            </a:xfrm>
            <a:custGeom>
              <a:avLst/>
              <a:gdLst/>
              <a:ahLst/>
              <a:cxnLst/>
              <a:rect l="l" t="t" r="r" b="b"/>
              <a:pathLst>
                <a:path w="1439" h="1200" extrusionOk="0">
                  <a:moveTo>
                    <a:pt x="786" y="205"/>
                  </a:moveTo>
                  <a:cubicBezTo>
                    <a:pt x="859" y="205"/>
                    <a:pt x="932" y="225"/>
                    <a:pt x="995" y="264"/>
                  </a:cubicBezTo>
                  <a:cubicBezTo>
                    <a:pt x="1088" y="322"/>
                    <a:pt x="1146" y="410"/>
                    <a:pt x="1171" y="517"/>
                  </a:cubicBezTo>
                  <a:cubicBezTo>
                    <a:pt x="1219" y="727"/>
                    <a:pt x="1083" y="942"/>
                    <a:pt x="868" y="985"/>
                  </a:cubicBezTo>
                  <a:cubicBezTo>
                    <a:pt x="844" y="990"/>
                    <a:pt x="819" y="992"/>
                    <a:pt x="795" y="992"/>
                  </a:cubicBezTo>
                  <a:cubicBezTo>
                    <a:pt x="614" y="992"/>
                    <a:pt x="453" y="868"/>
                    <a:pt x="410" y="683"/>
                  </a:cubicBezTo>
                  <a:cubicBezTo>
                    <a:pt x="366" y="474"/>
                    <a:pt x="493" y="269"/>
                    <a:pt x="698" y="215"/>
                  </a:cubicBezTo>
                  <a:cubicBezTo>
                    <a:pt x="727" y="210"/>
                    <a:pt x="756" y="205"/>
                    <a:pt x="786" y="205"/>
                  </a:cubicBezTo>
                  <a:close/>
                  <a:moveTo>
                    <a:pt x="779" y="0"/>
                  </a:moveTo>
                  <a:cubicBezTo>
                    <a:pt x="610" y="0"/>
                    <a:pt x="439" y="71"/>
                    <a:pt x="318" y="225"/>
                  </a:cubicBezTo>
                  <a:cubicBezTo>
                    <a:pt x="1" y="620"/>
                    <a:pt x="279" y="1200"/>
                    <a:pt x="786" y="1200"/>
                  </a:cubicBezTo>
                  <a:cubicBezTo>
                    <a:pt x="829" y="1200"/>
                    <a:pt x="873" y="1195"/>
                    <a:pt x="912" y="1185"/>
                  </a:cubicBezTo>
                  <a:cubicBezTo>
                    <a:pt x="1234" y="1112"/>
                    <a:pt x="1439" y="795"/>
                    <a:pt x="1370" y="474"/>
                  </a:cubicBezTo>
                  <a:cubicBezTo>
                    <a:pt x="1305" y="173"/>
                    <a:pt x="1044" y="0"/>
                    <a:pt x="77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50" name="Google Shape;1350;p38"/>
            <p:cNvSpPr/>
            <p:nvPr/>
          </p:nvSpPr>
          <p:spPr>
            <a:xfrm>
              <a:off x="6990000" y="4310938"/>
              <a:ext cx="36350" cy="30050"/>
            </a:xfrm>
            <a:custGeom>
              <a:avLst/>
              <a:gdLst/>
              <a:ahLst/>
              <a:cxnLst/>
              <a:rect l="l" t="t" r="r" b="b"/>
              <a:pathLst>
                <a:path w="1454" h="1202" extrusionOk="0">
                  <a:moveTo>
                    <a:pt x="785" y="207"/>
                  </a:moveTo>
                  <a:cubicBezTo>
                    <a:pt x="971" y="207"/>
                    <a:pt x="1132" y="334"/>
                    <a:pt x="1171" y="519"/>
                  </a:cubicBezTo>
                  <a:cubicBezTo>
                    <a:pt x="1227" y="781"/>
                    <a:pt x="1018" y="997"/>
                    <a:pt x="784" y="997"/>
                  </a:cubicBezTo>
                  <a:cubicBezTo>
                    <a:pt x="713" y="997"/>
                    <a:pt x="640" y="978"/>
                    <a:pt x="571" y="934"/>
                  </a:cubicBezTo>
                  <a:cubicBezTo>
                    <a:pt x="274" y="743"/>
                    <a:pt x="357" y="290"/>
                    <a:pt x="703" y="217"/>
                  </a:cubicBezTo>
                  <a:cubicBezTo>
                    <a:pt x="727" y="207"/>
                    <a:pt x="756" y="207"/>
                    <a:pt x="785" y="207"/>
                  </a:cubicBezTo>
                  <a:close/>
                  <a:moveTo>
                    <a:pt x="782" y="0"/>
                  </a:moveTo>
                  <a:cubicBezTo>
                    <a:pt x="612" y="0"/>
                    <a:pt x="440" y="72"/>
                    <a:pt x="318" y="227"/>
                  </a:cubicBezTo>
                  <a:cubicBezTo>
                    <a:pt x="1" y="617"/>
                    <a:pt x="283" y="1202"/>
                    <a:pt x="785" y="1202"/>
                  </a:cubicBezTo>
                  <a:cubicBezTo>
                    <a:pt x="1166" y="1197"/>
                    <a:pt x="1453" y="846"/>
                    <a:pt x="1370" y="470"/>
                  </a:cubicBezTo>
                  <a:cubicBezTo>
                    <a:pt x="1305" y="171"/>
                    <a:pt x="1046" y="0"/>
                    <a:pt x="7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51" name="Google Shape;1351;p38"/>
            <p:cNvSpPr/>
            <p:nvPr/>
          </p:nvSpPr>
          <p:spPr>
            <a:xfrm>
              <a:off x="7001450" y="4362438"/>
              <a:ext cx="36225" cy="29975"/>
            </a:xfrm>
            <a:custGeom>
              <a:avLst/>
              <a:gdLst/>
              <a:ahLst/>
              <a:cxnLst/>
              <a:rect l="l" t="t" r="r" b="b"/>
              <a:pathLst>
                <a:path w="1449" h="1199" extrusionOk="0">
                  <a:moveTo>
                    <a:pt x="781" y="204"/>
                  </a:moveTo>
                  <a:cubicBezTo>
                    <a:pt x="966" y="204"/>
                    <a:pt x="1127" y="331"/>
                    <a:pt x="1166" y="511"/>
                  </a:cubicBezTo>
                  <a:cubicBezTo>
                    <a:pt x="1222" y="777"/>
                    <a:pt x="1013" y="994"/>
                    <a:pt x="779" y="994"/>
                  </a:cubicBezTo>
                  <a:cubicBezTo>
                    <a:pt x="708" y="994"/>
                    <a:pt x="635" y="975"/>
                    <a:pt x="566" y="930"/>
                  </a:cubicBezTo>
                  <a:cubicBezTo>
                    <a:pt x="274" y="740"/>
                    <a:pt x="352" y="287"/>
                    <a:pt x="693" y="214"/>
                  </a:cubicBezTo>
                  <a:cubicBezTo>
                    <a:pt x="722" y="209"/>
                    <a:pt x="752" y="204"/>
                    <a:pt x="781" y="204"/>
                  </a:cubicBezTo>
                  <a:close/>
                  <a:moveTo>
                    <a:pt x="779" y="1"/>
                  </a:moveTo>
                  <a:cubicBezTo>
                    <a:pt x="611" y="1"/>
                    <a:pt x="440" y="71"/>
                    <a:pt x="318" y="224"/>
                  </a:cubicBezTo>
                  <a:cubicBezTo>
                    <a:pt x="1" y="614"/>
                    <a:pt x="279" y="1194"/>
                    <a:pt x="781" y="1199"/>
                  </a:cubicBezTo>
                  <a:cubicBezTo>
                    <a:pt x="1161" y="1194"/>
                    <a:pt x="1449" y="843"/>
                    <a:pt x="1366" y="467"/>
                  </a:cubicBezTo>
                  <a:cubicBezTo>
                    <a:pt x="1300" y="171"/>
                    <a:pt x="1042" y="1"/>
                    <a:pt x="7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52" name="Google Shape;1352;p38"/>
            <p:cNvSpPr/>
            <p:nvPr/>
          </p:nvSpPr>
          <p:spPr>
            <a:xfrm>
              <a:off x="7016575" y="4413863"/>
              <a:ext cx="32425" cy="29975"/>
            </a:xfrm>
            <a:custGeom>
              <a:avLst/>
              <a:gdLst/>
              <a:ahLst/>
              <a:cxnLst/>
              <a:rect l="l" t="t" r="r" b="b"/>
              <a:pathLst>
                <a:path w="1297" h="1199" extrusionOk="0">
                  <a:moveTo>
                    <a:pt x="629" y="204"/>
                  </a:moveTo>
                  <a:cubicBezTo>
                    <a:pt x="814" y="204"/>
                    <a:pt x="975" y="336"/>
                    <a:pt x="1014" y="516"/>
                  </a:cubicBezTo>
                  <a:cubicBezTo>
                    <a:pt x="1074" y="778"/>
                    <a:pt x="864" y="994"/>
                    <a:pt x="628" y="994"/>
                  </a:cubicBezTo>
                  <a:cubicBezTo>
                    <a:pt x="557" y="994"/>
                    <a:pt x="484" y="975"/>
                    <a:pt x="415" y="930"/>
                  </a:cubicBezTo>
                  <a:cubicBezTo>
                    <a:pt x="117" y="740"/>
                    <a:pt x="200" y="287"/>
                    <a:pt x="546" y="214"/>
                  </a:cubicBezTo>
                  <a:cubicBezTo>
                    <a:pt x="571" y="209"/>
                    <a:pt x="600" y="204"/>
                    <a:pt x="629" y="204"/>
                  </a:cubicBezTo>
                  <a:close/>
                  <a:moveTo>
                    <a:pt x="627" y="1"/>
                  </a:moveTo>
                  <a:cubicBezTo>
                    <a:pt x="586" y="1"/>
                    <a:pt x="544" y="5"/>
                    <a:pt x="502" y="14"/>
                  </a:cubicBezTo>
                  <a:cubicBezTo>
                    <a:pt x="205" y="82"/>
                    <a:pt x="0" y="360"/>
                    <a:pt x="34" y="662"/>
                  </a:cubicBezTo>
                  <a:cubicBezTo>
                    <a:pt x="69" y="969"/>
                    <a:pt x="327" y="1199"/>
                    <a:pt x="629" y="1199"/>
                  </a:cubicBezTo>
                  <a:cubicBezTo>
                    <a:pt x="1014" y="1199"/>
                    <a:pt x="1297" y="843"/>
                    <a:pt x="1214" y="472"/>
                  </a:cubicBezTo>
                  <a:cubicBezTo>
                    <a:pt x="1155" y="192"/>
                    <a:pt x="903" y="1"/>
                    <a:pt x="6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53" name="Google Shape;1353;p38"/>
            <p:cNvSpPr/>
            <p:nvPr/>
          </p:nvSpPr>
          <p:spPr>
            <a:xfrm>
              <a:off x="7028025" y="4465263"/>
              <a:ext cx="32075" cy="30000"/>
            </a:xfrm>
            <a:custGeom>
              <a:avLst/>
              <a:gdLst/>
              <a:ahLst/>
              <a:cxnLst/>
              <a:rect l="l" t="t" r="r" b="b"/>
              <a:pathLst>
                <a:path w="1283" h="1200" extrusionOk="0">
                  <a:moveTo>
                    <a:pt x="624" y="205"/>
                  </a:moveTo>
                  <a:cubicBezTo>
                    <a:pt x="810" y="205"/>
                    <a:pt x="970" y="332"/>
                    <a:pt x="1009" y="517"/>
                  </a:cubicBezTo>
                  <a:cubicBezTo>
                    <a:pt x="1034" y="615"/>
                    <a:pt x="1014" y="722"/>
                    <a:pt x="961" y="810"/>
                  </a:cubicBezTo>
                  <a:cubicBezTo>
                    <a:pt x="902" y="897"/>
                    <a:pt x="814" y="961"/>
                    <a:pt x="707" y="985"/>
                  </a:cubicBezTo>
                  <a:cubicBezTo>
                    <a:pt x="678" y="992"/>
                    <a:pt x="649" y="995"/>
                    <a:pt x="621" y="995"/>
                  </a:cubicBezTo>
                  <a:cubicBezTo>
                    <a:pt x="548" y="995"/>
                    <a:pt x="478" y="973"/>
                    <a:pt x="415" y="931"/>
                  </a:cubicBezTo>
                  <a:cubicBezTo>
                    <a:pt x="117" y="741"/>
                    <a:pt x="195" y="293"/>
                    <a:pt x="542" y="215"/>
                  </a:cubicBezTo>
                  <a:cubicBezTo>
                    <a:pt x="566" y="210"/>
                    <a:pt x="595" y="205"/>
                    <a:pt x="624" y="205"/>
                  </a:cubicBezTo>
                  <a:close/>
                  <a:moveTo>
                    <a:pt x="629" y="0"/>
                  </a:moveTo>
                  <a:cubicBezTo>
                    <a:pt x="586" y="0"/>
                    <a:pt x="542" y="5"/>
                    <a:pt x="498" y="15"/>
                  </a:cubicBezTo>
                  <a:cubicBezTo>
                    <a:pt x="200" y="83"/>
                    <a:pt x="0" y="361"/>
                    <a:pt x="35" y="663"/>
                  </a:cubicBezTo>
                  <a:cubicBezTo>
                    <a:pt x="64" y="965"/>
                    <a:pt x="322" y="1195"/>
                    <a:pt x="624" y="1199"/>
                  </a:cubicBezTo>
                  <a:cubicBezTo>
                    <a:pt x="668" y="1199"/>
                    <a:pt x="712" y="1195"/>
                    <a:pt x="756" y="1185"/>
                  </a:cubicBezTo>
                  <a:cubicBezTo>
                    <a:pt x="1078" y="1112"/>
                    <a:pt x="1282" y="795"/>
                    <a:pt x="1214" y="468"/>
                  </a:cubicBezTo>
                  <a:cubicBezTo>
                    <a:pt x="1151" y="191"/>
                    <a:pt x="903" y="0"/>
                    <a:pt x="62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54" name="Google Shape;1354;p38"/>
            <p:cNvSpPr/>
            <p:nvPr/>
          </p:nvSpPr>
          <p:spPr>
            <a:xfrm>
              <a:off x="7038075" y="4516488"/>
              <a:ext cx="37500" cy="30200"/>
            </a:xfrm>
            <a:custGeom>
              <a:avLst/>
              <a:gdLst/>
              <a:ahLst/>
              <a:cxnLst/>
              <a:rect l="l" t="t" r="r" b="b"/>
              <a:pathLst>
                <a:path w="1500" h="1208" extrusionOk="0">
                  <a:moveTo>
                    <a:pt x="681" y="213"/>
                  </a:moveTo>
                  <a:lnTo>
                    <a:pt x="676" y="218"/>
                  </a:lnTo>
                  <a:cubicBezTo>
                    <a:pt x="861" y="218"/>
                    <a:pt x="1022" y="345"/>
                    <a:pt x="1061" y="525"/>
                  </a:cubicBezTo>
                  <a:cubicBezTo>
                    <a:pt x="1105" y="739"/>
                    <a:pt x="973" y="949"/>
                    <a:pt x="759" y="998"/>
                  </a:cubicBezTo>
                  <a:cubicBezTo>
                    <a:pt x="731" y="1003"/>
                    <a:pt x="705" y="1006"/>
                    <a:pt x="678" y="1006"/>
                  </a:cubicBezTo>
                  <a:cubicBezTo>
                    <a:pt x="494" y="1006"/>
                    <a:pt x="329" y="878"/>
                    <a:pt x="291" y="691"/>
                  </a:cubicBezTo>
                  <a:cubicBezTo>
                    <a:pt x="242" y="476"/>
                    <a:pt x="378" y="267"/>
                    <a:pt x="593" y="223"/>
                  </a:cubicBezTo>
                  <a:cubicBezTo>
                    <a:pt x="622" y="218"/>
                    <a:pt x="651" y="213"/>
                    <a:pt x="681" y="213"/>
                  </a:cubicBezTo>
                  <a:close/>
                  <a:moveTo>
                    <a:pt x="682" y="0"/>
                  </a:moveTo>
                  <a:cubicBezTo>
                    <a:pt x="327" y="0"/>
                    <a:pt x="1" y="325"/>
                    <a:pt x="91" y="735"/>
                  </a:cubicBezTo>
                  <a:cubicBezTo>
                    <a:pt x="154" y="1012"/>
                    <a:pt x="398" y="1207"/>
                    <a:pt x="681" y="1207"/>
                  </a:cubicBezTo>
                  <a:cubicBezTo>
                    <a:pt x="1246" y="1207"/>
                    <a:pt x="1499" y="491"/>
                    <a:pt x="1056" y="135"/>
                  </a:cubicBezTo>
                  <a:cubicBezTo>
                    <a:pt x="939" y="42"/>
                    <a:pt x="809" y="0"/>
                    <a:pt x="68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55" name="Google Shape;1355;p38"/>
            <p:cNvSpPr/>
            <p:nvPr/>
          </p:nvSpPr>
          <p:spPr>
            <a:xfrm>
              <a:off x="7040450" y="4300738"/>
              <a:ext cx="32075" cy="30025"/>
            </a:xfrm>
            <a:custGeom>
              <a:avLst/>
              <a:gdLst/>
              <a:ahLst/>
              <a:cxnLst/>
              <a:rect l="l" t="t" r="r" b="b"/>
              <a:pathLst>
                <a:path w="1283" h="1201" extrusionOk="0">
                  <a:moveTo>
                    <a:pt x="625" y="206"/>
                  </a:moveTo>
                  <a:cubicBezTo>
                    <a:pt x="1097" y="206"/>
                    <a:pt x="1170" y="883"/>
                    <a:pt x="712" y="986"/>
                  </a:cubicBezTo>
                  <a:cubicBezTo>
                    <a:pt x="685" y="991"/>
                    <a:pt x="657" y="994"/>
                    <a:pt x="630" y="994"/>
                  </a:cubicBezTo>
                  <a:cubicBezTo>
                    <a:pt x="446" y="994"/>
                    <a:pt x="282" y="870"/>
                    <a:pt x="239" y="684"/>
                  </a:cubicBezTo>
                  <a:cubicBezTo>
                    <a:pt x="191" y="469"/>
                    <a:pt x="327" y="259"/>
                    <a:pt x="542" y="216"/>
                  </a:cubicBezTo>
                  <a:cubicBezTo>
                    <a:pt x="566" y="206"/>
                    <a:pt x="595" y="206"/>
                    <a:pt x="625" y="206"/>
                  </a:cubicBezTo>
                  <a:close/>
                  <a:moveTo>
                    <a:pt x="629" y="1"/>
                  </a:moveTo>
                  <a:cubicBezTo>
                    <a:pt x="586" y="1"/>
                    <a:pt x="542" y="6"/>
                    <a:pt x="498" y="16"/>
                  </a:cubicBezTo>
                  <a:cubicBezTo>
                    <a:pt x="200" y="79"/>
                    <a:pt x="1" y="362"/>
                    <a:pt x="35" y="664"/>
                  </a:cubicBezTo>
                  <a:cubicBezTo>
                    <a:pt x="64" y="966"/>
                    <a:pt x="322" y="1195"/>
                    <a:pt x="625" y="1200"/>
                  </a:cubicBezTo>
                  <a:cubicBezTo>
                    <a:pt x="668" y="1200"/>
                    <a:pt x="712" y="1195"/>
                    <a:pt x="756" y="1186"/>
                  </a:cubicBezTo>
                  <a:cubicBezTo>
                    <a:pt x="1078" y="1112"/>
                    <a:pt x="1283" y="791"/>
                    <a:pt x="1214" y="469"/>
                  </a:cubicBezTo>
                  <a:cubicBezTo>
                    <a:pt x="1151" y="191"/>
                    <a:pt x="903" y="1"/>
                    <a:pt x="6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56" name="Google Shape;1356;p38"/>
            <p:cNvSpPr/>
            <p:nvPr/>
          </p:nvSpPr>
          <p:spPr>
            <a:xfrm>
              <a:off x="7051300" y="4352563"/>
              <a:ext cx="32550" cy="29500"/>
            </a:xfrm>
            <a:custGeom>
              <a:avLst/>
              <a:gdLst/>
              <a:ahLst/>
              <a:cxnLst/>
              <a:rect l="l" t="t" r="r" b="b"/>
              <a:pathLst>
                <a:path w="1302" h="1180" extrusionOk="0">
                  <a:moveTo>
                    <a:pt x="649" y="190"/>
                  </a:moveTo>
                  <a:cubicBezTo>
                    <a:pt x="834" y="190"/>
                    <a:pt x="990" y="317"/>
                    <a:pt x="1029" y="497"/>
                  </a:cubicBezTo>
                  <a:cubicBezTo>
                    <a:pt x="1087" y="751"/>
                    <a:pt x="893" y="976"/>
                    <a:pt x="647" y="976"/>
                  </a:cubicBezTo>
                  <a:cubicBezTo>
                    <a:pt x="623" y="976"/>
                    <a:pt x="600" y="974"/>
                    <a:pt x="576" y="970"/>
                  </a:cubicBezTo>
                  <a:cubicBezTo>
                    <a:pt x="303" y="921"/>
                    <a:pt x="161" y="609"/>
                    <a:pt x="312" y="370"/>
                  </a:cubicBezTo>
                  <a:cubicBezTo>
                    <a:pt x="371" y="282"/>
                    <a:pt x="459" y="219"/>
                    <a:pt x="561" y="200"/>
                  </a:cubicBezTo>
                  <a:cubicBezTo>
                    <a:pt x="590" y="190"/>
                    <a:pt x="619" y="190"/>
                    <a:pt x="649" y="190"/>
                  </a:cubicBezTo>
                  <a:close/>
                  <a:moveTo>
                    <a:pt x="649" y="1"/>
                  </a:moveTo>
                  <a:cubicBezTo>
                    <a:pt x="607" y="1"/>
                    <a:pt x="565" y="5"/>
                    <a:pt x="522" y="14"/>
                  </a:cubicBezTo>
                  <a:cubicBezTo>
                    <a:pt x="205" y="83"/>
                    <a:pt x="0" y="395"/>
                    <a:pt x="59" y="711"/>
                  </a:cubicBezTo>
                  <a:cubicBezTo>
                    <a:pt x="122" y="984"/>
                    <a:pt x="366" y="1179"/>
                    <a:pt x="649" y="1179"/>
                  </a:cubicBezTo>
                  <a:cubicBezTo>
                    <a:pt x="693" y="1179"/>
                    <a:pt x="732" y="1174"/>
                    <a:pt x="775" y="1170"/>
                  </a:cubicBezTo>
                  <a:cubicBezTo>
                    <a:pt x="1097" y="1096"/>
                    <a:pt x="1302" y="775"/>
                    <a:pt x="1234" y="453"/>
                  </a:cubicBezTo>
                  <a:cubicBezTo>
                    <a:pt x="1162" y="183"/>
                    <a:pt x="919" y="1"/>
                    <a:pt x="64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57" name="Google Shape;1357;p38"/>
            <p:cNvSpPr/>
            <p:nvPr/>
          </p:nvSpPr>
          <p:spPr>
            <a:xfrm>
              <a:off x="7063125" y="4403588"/>
              <a:ext cx="32200" cy="30025"/>
            </a:xfrm>
            <a:custGeom>
              <a:avLst/>
              <a:gdLst/>
              <a:ahLst/>
              <a:cxnLst/>
              <a:rect l="l" t="t" r="r" b="b"/>
              <a:pathLst>
                <a:path w="1288" h="1201" extrusionOk="0">
                  <a:moveTo>
                    <a:pt x="639" y="206"/>
                  </a:moveTo>
                  <a:cubicBezTo>
                    <a:pt x="820" y="206"/>
                    <a:pt x="976" y="336"/>
                    <a:pt x="1014" y="513"/>
                  </a:cubicBezTo>
                  <a:cubicBezTo>
                    <a:pt x="1063" y="727"/>
                    <a:pt x="926" y="942"/>
                    <a:pt x="712" y="986"/>
                  </a:cubicBezTo>
                  <a:cubicBezTo>
                    <a:pt x="683" y="992"/>
                    <a:pt x="654" y="996"/>
                    <a:pt x="625" y="996"/>
                  </a:cubicBezTo>
                  <a:cubicBezTo>
                    <a:pt x="551" y="996"/>
                    <a:pt x="478" y="974"/>
                    <a:pt x="415" y="932"/>
                  </a:cubicBezTo>
                  <a:cubicBezTo>
                    <a:pt x="117" y="742"/>
                    <a:pt x="200" y="289"/>
                    <a:pt x="541" y="215"/>
                  </a:cubicBezTo>
                  <a:cubicBezTo>
                    <a:pt x="571" y="206"/>
                    <a:pt x="595" y="206"/>
                    <a:pt x="624" y="206"/>
                  </a:cubicBezTo>
                  <a:lnTo>
                    <a:pt x="629" y="206"/>
                  </a:lnTo>
                  <a:cubicBezTo>
                    <a:pt x="632" y="206"/>
                    <a:pt x="636" y="206"/>
                    <a:pt x="639" y="206"/>
                  </a:cubicBezTo>
                  <a:close/>
                  <a:moveTo>
                    <a:pt x="629" y="1"/>
                  </a:moveTo>
                  <a:cubicBezTo>
                    <a:pt x="586" y="1"/>
                    <a:pt x="541" y="6"/>
                    <a:pt x="497" y="16"/>
                  </a:cubicBezTo>
                  <a:cubicBezTo>
                    <a:pt x="200" y="79"/>
                    <a:pt x="0" y="362"/>
                    <a:pt x="34" y="664"/>
                  </a:cubicBezTo>
                  <a:cubicBezTo>
                    <a:pt x="64" y="966"/>
                    <a:pt x="322" y="1195"/>
                    <a:pt x="624" y="1200"/>
                  </a:cubicBezTo>
                  <a:cubicBezTo>
                    <a:pt x="668" y="1200"/>
                    <a:pt x="712" y="1195"/>
                    <a:pt x="756" y="1185"/>
                  </a:cubicBezTo>
                  <a:cubicBezTo>
                    <a:pt x="1077" y="1112"/>
                    <a:pt x="1287" y="791"/>
                    <a:pt x="1214" y="469"/>
                  </a:cubicBezTo>
                  <a:cubicBezTo>
                    <a:pt x="1151" y="191"/>
                    <a:pt x="903" y="1"/>
                    <a:pt x="6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58" name="Google Shape;1358;p38"/>
            <p:cNvSpPr/>
            <p:nvPr/>
          </p:nvSpPr>
          <p:spPr>
            <a:xfrm>
              <a:off x="7071050" y="4455038"/>
              <a:ext cx="35475" cy="30000"/>
            </a:xfrm>
            <a:custGeom>
              <a:avLst/>
              <a:gdLst/>
              <a:ahLst/>
              <a:cxnLst/>
              <a:rect l="l" t="t" r="r" b="b"/>
              <a:pathLst>
                <a:path w="1419" h="1200" extrusionOk="0">
                  <a:moveTo>
                    <a:pt x="763" y="205"/>
                  </a:moveTo>
                  <a:lnTo>
                    <a:pt x="763" y="205"/>
                  </a:lnTo>
                  <a:cubicBezTo>
                    <a:pt x="947" y="206"/>
                    <a:pt x="1107" y="332"/>
                    <a:pt x="1146" y="512"/>
                  </a:cubicBezTo>
                  <a:cubicBezTo>
                    <a:pt x="1185" y="721"/>
                    <a:pt x="1053" y="926"/>
                    <a:pt x="843" y="975"/>
                  </a:cubicBezTo>
                  <a:cubicBezTo>
                    <a:pt x="815" y="981"/>
                    <a:pt x="788" y="983"/>
                    <a:pt x="760" y="983"/>
                  </a:cubicBezTo>
                  <a:cubicBezTo>
                    <a:pt x="582" y="983"/>
                    <a:pt x="422" y="864"/>
                    <a:pt x="375" y="682"/>
                  </a:cubicBezTo>
                  <a:cubicBezTo>
                    <a:pt x="327" y="468"/>
                    <a:pt x="463" y="258"/>
                    <a:pt x="678" y="214"/>
                  </a:cubicBezTo>
                  <a:cubicBezTo>
                    <a:pt x="706" y="210"/>
                    <a:pt x="735" y="205"/>
                    <a:pt x="763" y="205"/>
                  </a:cubicBezTo>
                  <a:close/>
                  <a:moveTo>
                    <a:pt x="761" y="1"/>
                  </a:moveTo>
                  <a:cubicBezTo>
                    <a:pt x="572" y="1"/>
                    <a:pt x="381" y="87"/>
                    <a:pt x="258" y="273"/>
                  </a:cubicBezTo>
                  <a:cubicBezTo>
                    <a:pt x="0" y="673"/>
                    <a:pt x="288" y="1199"/>
                    <a:pt x="765" y="1199"/>
                  </a:cubicBezTo>
                  <a:cubicBezTo>
                    <a:pt x="809" y="1199"/>
                    <a:pt x="853" y="1194"/>
                    <a:pt x="892" y="1184"/>
                  </a:cubicBezTo>
                  <a:cubicBezTo>
                    <a:pt x="1219" y="1111"/>
                    <a:pt x="1418" y="790"/>
                    <a:pt x="1350" y="468"/>
                  </a:cubicBezTo>
                  <a:cubicBezTo>
                    <a:pt x="1282" y="168"/>
                    <a:pt x="1023" y="1"/>
                    <a:pt x="7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59" name="Google Shape;1359;p38"/>
            <p:cNvSpPr/>
            <p:nvPr/>
          </p:nvSpPr>
          <p:spPr>
            <a:xfrm>
              <a:off x="7085775" y="4506438"/>
              <a:ext cx="32200" cy="30000"/>
            </a:xfrm>
            <a:custGeom>
              <a:avLst/>
              <a:gdLst/>
              <a:ahLst/>
              <a:cxnLst/>
              <a:rect l="l" t="t" r="r" b="b"/>
              <a:pathLst>
                <a:path w="1288" h="1200" extrusionOk="0">
                  <a:moveTo>
                    <a:pt x="630" y="206"/>
                  </a:moveTo>
                  <a:cubicBezTo>
                    <a:pt x="815" y="206"/>
                    <a:pt x="976" y="332"/>
                    <a:pt x="1015" y="513"/>
                  </a:cubicBezTo>
                  <a:cubicBezTo>
                    <a:pt x="1071" y="779"/>
                    <a:pt x="862" y="996"/>
                    <a:pt x="628" y="996"/>
                  </a:cubicBezTo>
                  <a:cubicBezTo>
                    <a:pt x="557" y="996"/>
                    <a:pt x="484" y="976"/>
                    <a:pt x="415" y="932"/>
                  </a:cubicBezTo>
                  <a:cubicBezTo>
                    <a:pt x="123" y="742"/>
                    <a:pt x="201" y="293"/>
                    <a:pt x="542" y="215"/>
                  </a:cubicBezTo>
                  <a:cubicBezTo>
                    <a:pt x="571" y="206"/>
                    <a:pt x="600" y="206"/>
                    <a:pt x="630" y="206"/>
                  </a:cubicBezTo>
                  <a:close/>
                  <a:moveTo>
                    <a:pt x="631" y="1"/>
                  </a:moveTo>
                  <a:cubicBezTo>
                    <a:pt x="587" y="1"/>
                    <a:pt x="543" y="6"/>
                    <a:pt x="498" y="16"/>
                  </a:cubicBezTo>
                  <a:cubicBezTo>
                    <a:pt x="201" y="84"/>
                    <a:pt x="1" y="362"/>
                    <a:pt x="35" y="664"/>
                  </a:cubicBezTo>
                  <a:cubicBezTo>
                    <a:pt x="69" y="966"/>
                    <a:pt x="323" y="1200"/>
                    <a:pt x="630" y="1200"/>
                  </a:cubicBezTo>
                  <a:cubicBezTo>
                    <a:pt x="674" y="1200"/>
                    <a:pt x="717" y="1195"/>
                    <a:pt x="756" y="1185"/>
                  </a:cubicBezTo>
                  <a:cubicBezTo>
                    <a:pt x="1083" y="1112"/>
                    <a:pt x="1288" y="795"/>
                    <a:pt x="1215" y="469"/>
                  </a:cubicBezTo>
                  <a:cubicBezTo>
                    <a:pt x="1151" y="191"/>
                    <a:pt x="907" y="1"/>
                    <a:pt x="6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60" name="Google Shape;1360;p38"/>
            <p:cNvSpPr/>
            <p:nvPr/>
          </p:nvSpPr>
          <p:spPr>
            <a:xfrm>
              <a:off x="7086625" y="4291138"/>
              <a:ext cx="32325" cy="29375"/>
            </a:xfrm>
            <a:custGeom>
              <a:avLst/>
              <a:gdLst/>
              <a:ahLst/>
              <a:cxnLst/>
              <a:rect l="l" t="t" r="r" b="b"/>
              <a:pathLst>
                <a:path w="1293" h="1175" extrusionOk="0">
                  <a:moveTo>
                    <a:pt x="640" y="176"/>
                  </a:moveTo>
                  <a:lnTo>
                    <a:pt x="640" y="180"/>
                  </a:lnTo>
                  <a:cubicBezTo>
                    <a:pt x="1112" y="180"/>
                    <a:pt x="1185" y="858"/>
                    <a:pt x="722" y="960"/>
                  </a:cubicBezTo>
                  <a:cubicBezTo>
                    <a:pt x="693" y="967"/>
                    <a:pt x="664" y="970"/>
                    <a:pt x="635" y="970"/>
                  </a:cubicBezTo>
                  <a:cubicBezTo>
                    <a:pt x="454" y="970"/>
                    <a:pt x="292" y="843"/>
                    <a:pt x="254" y="658"/>
                  </a:cubicBezTo>
                  <a:cubicBezTo>
                    <a:pt x="206" y="444"/>
                    <a:pt x="342" y="234"/>
                    <a:pt x="552" y="185"/>
                  </a:cubicBezTo>
                  <a:cubicBezTo>
                    <a:pt x="581" y="180"/>
                    <a:pt x="610" y="176"/>
                    <a:pt x="640" y="176"/>
                  </a:cubicBezTo>
                  <a:close/>
                  <a:moveTo>
                    <a:pt x="646" y="1"/>
                  </a:moveTo>
                  <a:cubicBezTo>
                    <a:pt x="603" y="1"/>
                    <a:pt x="560" y="5"/>
                    <a:pt x="518" y="15"/>
                  </a:cubicBezTo>
                  <a:cubicBezTo>
                    <a:pt x="206" y="83"/>
                    <a:pt x="1" y="385"/>
                    <a:pt x="55" y="702"/>
                  </a:cubicBezTo>
                  <a:cubicBezTo>
                    <a:pt x="89" y="858"/>
                    <a:pt x="181" y="990"/>
                    <a:pt x="318" y="1077"/>
                  </a:cubicBezTo>
                  <a:cubicBezTo>
                    <a:pt x="410" y="1141"/>
                    <a:pt x="523" y="1170"/>
                    <a:pt x="640" y="1175"/>
                  </a:cubicBezTo>
                  <a:cubicBezTo>
                    <a:pt x="683" y="1170"/>
                    <a:pt x="722" y="1165"/>
                    <a:pt x="766" y="1155"/>
                  </a:cubicBezTo>
                  <a:cubicBezTo>
                    <a:pt x="1088" y="1082"/>
                    <a:pt x="1293" y="765"/>
                    <a:pt x="1224" y="444"/>
                  </a:cubicBezTo>
                  <a:cubicBezTo>
                    <a:pt x="1149" y="175"/>
                    <a:pt x="907" y="1"/>
                    <a:pt x="64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61" name="Google Shape;1361;p38"/>
            <p:cNvSpPr/>
            <p:nvPr/>
          </p:nvSpPr>
          <p:spPr>
            <a:xfrm>
              <a:off x="7094425" y="4341863"/>
              <a:ext cx="35000" cy="29950"/>
            </a:xfrm>
            <a:custGeom>
              <a:avLst/>
              <a:gdLst/>
              <a:ahLst/>
              <a:cxnLst/>
              <a:rect l="l" t="t" r="r" b="b"/>
              <a:pathLst>
                <a:path w="1400" h="1198" extrusionOk="0">
                  <a:moveTo>
                    <a:pt x="781" y="203"/>
                  </a:moveTo>
                  <a:cubicBezTo>
                    <a:pt x="966" y="203"/>
                    <a:pt x="1127" y="335"/>
                    <a:pt x="1166" y="515"/>
                  </a:cubicBezTo>
                  <a:cubicBezTo>
                    <a:pt x="1190" y="618"/>
                    <a:pt x="1171" y="725"/>
                    <a:pt x="1112" y="813"/>
                  </a:cubicBezTo>
                  <a:cubicBezTo>
                    <a:pt x="1035" y="935"/>
                    <a:pt x="908" y="996"/>
                    <a:pt x="781" y="996"/>
                  </a:cubicBezTo>
                  <a:cubicBezTo>
                    <a:pt x="659" y="996"/>
                    <a:pt x="535" y="940"/>
                    <a:pt x="454" y="827"/>
                  </a:cubicBezTo>
                  <a:cubicBezTo>
                    <a:pt x="293" y="598"/>
                    <a:pt x="420" y="277"/>
                    <a:pt x="693" y="213"/>
                  </a:cubicBezTo>
                  <a:cubicBezTo>
                    <a:pt x="722" y="208"/>
                    <a:pt x="752" y="203"/>
                    <a:pt x="781" y="203"/>
                  </a:cubicBezTo>
                  <a:close/>
                  <a:moveTo>
                    <a:pt x="777" y="0"/>
                  </a:moveTo>
                  <a:cubicBezTo>
                    <a:pt x="608" y="0"/>
                    <a:pt x="437" y="71"/>
                    <a:pt x="313" y="223"/>
                  </a:cubicBezTo>
                  <a:cubicBezTo>
                    <a:pt x="1" y="618"/>
                    <a:pt x="279" y="1198"/>
                    <a:pt x="781" y="1198"/>
                  </a:cubicBezTo>
                  <a:cubicBezTo>
                    <a:pt x="825" y="1198"/>
                    <a:pt x="869" y="1193"/>
                    <a:pt x="908" y="1183"/>
                  </a:cubicBezTo>
                  <a:cubicBezTo>
                    <a:pt x="1064" y="1149"/>
                    <a:pt x="1200" y="1056"/>
                    <a:pt x="1288" y="920"/>
                  </a:cubicBezTo>
                  <a:cubicBezTo>
                    <a:pt x="1371" y="788"/>
                    <a:pt x="1400" y="628"/>
                    <a:pt x="1366" y="472"/>
                  </a:cubicBezTo>
                  <a:cubicBezTo>
                    <a:pt x="1300" y="172"/>
                    <a:pt x="1041" y="0"/>
                    <a:pt x="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62" name="Google Shape;1362;p38"/>
            <p:cNvSpPr/>
            <p:nvPr/>
          </p:nvSpPr>
          <p:spPr>
            <a:xfrm>
              <a:off x="7105775" y="4393363"/>
              <a:ext cx="36200" cy="30000"/>
            </a:xfrm>
            <a:custGeom>
              <a:avLst/>
              <a:gdLst/>
              <a:ahLst/>
              <a:cxnLst/>
              <a:rect l="l" t="t" r="r" b="b"/>
              <a:pathLst>
                <a:path w="1448" h="1200" extrusionOk="0">
                  <a:moveTo>
                    <a:pt x="757" y="203"/>
                  </a:moveTo>
                  <a:cubicBezTo>
                    <a:pt x="764" y="203"/>
                    <a:pt x="772" y="204"/>
                    <a:pt x="780" y="205"/>
                  </a:cubicBezTo>
                  <a:cubicBezTo>
                    <a:pt x="783" y="205"/>
                    <a:pt x="786" y="205"/>
                    <a:pt x="789" y="205"/>
                  </a:cubicBezTo>
                  <a:cubicBezTo>
                    <a:pt x="995" y="205"/>
                    <a:pt x="1161" y="369"/>
                    <a:pt x="1175" y="571"/>
                  </a:cubicBezTo>
                  <a:cubicBezTo>
                    <a:pt x="1185" y="780"/>
                    <a:pt x="1034" y="961"/>
                    <a:pt x="824" y="985"/>
                  </a:cubicBezTo>
                  <a:cubicBezTo>
                    <a:pt x="806" y="987"/>
                    <a:pt x="789" y="988"/>
                    <a:pt x="773" y="988"/>
                  </a:cubicBezTo>
                  <a:cubicBezTo>
                    <a:pt x="328" y="988"/>
                    <a:pt x="227" y="318"/>
                    <a:pt x="692" y="215"/>
                  </a:cubicBezTo>
                  <a:cubicBezTo>
                    <a:pt x="714" y="208"/>
                    <a:pt x="735" y="203"/>
                    <a:pt x="757" y="203"/>
                  </a:cubicBezTo>
                  <a:close/>
                  <a:moveTo>
                    <a:pt x="779" y="0"/>
                  </a:moveTo>
                  <a:cubicBezTo>
                    <a:pt x="609" y="0"/>
                    <a:pt x="437" y="71"/>
                    <a:pt x="312" y="225"/>
                  </a:cubicBezTo>
                  <a:cubicBezTo>
                    <a:pt x="0" y="615"/>
                    <a:pt x="278" y="1195"/>
                    <a:pt x="780" y="1200"/>
                  </a:cubicBezTo>
                  <a:cubicBezTo>
                    <a:pt x="1165" y="1200"/>
                    <a:pt x="1448" y="844"/>
                    <a:pt x="1365" y="469"/>
                  </a:cubicBezTo>
                  <a:cubicBezTo>
                    <a:pt x="1297" y="170"/>
                    <a:pt x="1041" y="0"/>
                    <a:pt x="77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63" name="Google Shape;1363;p38"/>
            <p:cNvSpPr/>
            <p:nvPr/>
          </p:nvSpPr>
          <p:spPr>
            <a:xfrm>
              <a:off x="7117100" y="4444713"/>
              <a:ext cx="36225" cy="29950"/>
            </a:xfrm>
            <a:custGeom>
              <a:avLst/>
              <a:gdLst/>
              <a:ahLst/>
              <a:cxnLst/>
              <a:rect l="l" t="t" r="r" b="b"/>
              <a:pathLst>
                <a:path w="1449" h="1198" extrusionOk="0">
                  <a:moveTo>
                    <a:pt x="780" y="203"/>
                  </a:moveTo>
                  <a:lnTo>
                    <a:pt x="780" y="208"/>
                  </a:lnTo>
                  <a:cubicBezTo>
                    <a:pt x="858" y="208"/>
                    <a:pt x="932" y="228"/>
                    <a:pt x="995" y="267"/>
                  </a:cubicBezTo>
                  <a:cubicBezTo>
                    <a:pt x="1083" y="325"/>
                    <a:pt x="1146" y="413"/>
                    <a:pt x="1165" y="515"/>
                  </a:cubicBezTo>
                  <a:cubicBezTo>
                    <a:pt x="1214" y="730"/>
                    <a:pt x="1078" y="939"/>
                    <a:pt x="863" y="988"/>
                  </a:cubicBezTo>
                  <a:cubicBezTo>
                    <a:pt x="839" y="993"/>
                    <a:pt x="815" y="995"/>
                    <a:pt x="791" y="995"/>
                  </a:cubicBezTo>
                  <a:cubicBezTo>
                    <a:pt x="609" y="995"/>
                    <a:pt x="444" y="867"/>
                    <a:pt x="405" y="681"/>
                  </a:cubicBezTo>
                  <a:cubicBezTo>
                    <a:pt x="356" y="476"/>
                    <a:pt x="488" y="267"/>
                    <a:pt x="693" y="213"/>
                  </a:cubicBezTo>
                  <a:cubicBezTo>
                    <a:pt x="722" y="208"/>
                    <a:pt x="751" y="203"/>
                    <a:pt x="780" y="203"/>
                  </a:cubicBezTo>
                  <a:close/>
                  <a:moveTo>
                    <a:pt x="778" y="0"/>
                  </a:moveTo>
                  <a:cubicBezTo>
                    <a:pt x="609" y="0"/>
                    <a:pt x="439" y="71"/>
                    <a:pt x="317" y="223"/>
                  </a:cubicBezTo>
                  <a:cubicBezTo>
                    <a:pt x="1" y="618"/>
                    <a:pt x="278" y="1198"/>
                    <a:pt x="780" y="1198"/>
                  </a:cubicBezTo>
                  <a:cubicBezTo>
                    <a:pt x="1165" y="1198"/>
                    <a:pt x="1448" y="847"/>
                    <a:pt x="1365" y="471"/>
                  </a:cubicBezTo>
                  <a:cubicBezTo>
                    <a:pt x="1300" y="171"/>
                    <a:pt x="1041" y="0"/>
                    <a:pt x="77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64" name="Google Shape;1364;p38"/>
            <p:cNvSpPr/>
            <p:nvPr/>
          </p:nvSpPr>
          <p:spPr>
            <a:xfrm>
              <a:off x="7128425" y="4496163"/>
              <a:ext cx="36225" cy="30050"/>
            </a:xfrm>
            <a:custGeom>
              <a:avLst/>
              <a:gdLst/>
              <a:ahLst/>
              <a:cxnLst/>
              <a:rect l="l" t="t" r="r" b="b"/>
              <a:pathLst>
                <a:path w="1449" h="1202" extrusionOk="0">
                  <a:moveTo>
                    <a:pt x="781" y="207"/>
                  </a:moveTo>
                  <a:cubicBezTo>
                    <a:pt x="859" y="207"/>
                    <a:pt x="932" y="227"/>
                    <a:pt x="990" y="266"/>
                  </a:cubicBezTo>
                  <a:cubicBezTo>
                    <a:pt x="1293" y="456"/>
                    <a:pt x="1210" y="909"/>
                    <a:pt x="868" y="987"/>
                  </a:cubicBezTo>
                  <a:cubicBezTo>
                    <a:pt x="837" y="994"/>
                    <a:pt x="807" y="997"/>
                    <a:pt x="777" y="997"/>
                  </a:cubicBezTo>
                  <a:cubicBezTo>
                    <a:pt x="479" y="997"/>
                    <a:pt x="276" y="658"/>
                    <a:pt x="444" y="388"/>
                  </a:cubicBezTo>
                  <a:cubicBezTo>
                    <a:pt x="503" y="300"/>
                    <a:pt x="596" y="236"/>
                    <a:pt x="698" y="217"/>
                  </a:cubicBezTo>
                  <a:cubicBezTo>
                    <a:pt x="722" y="207"/>
                    <a:pt x="751" y="207"/>
                    <a:pt x="781" y="207"/>
                  </a:cubicBezTo>
                  <a:close/>
                  <a:moveTo>
                    <a:pt x="780" y="0"/>
                  </a:moveTo>
                  <a:cubicBezTo>
                    <a:pt x="610" y="0"/>
                    <a:pt x="437" y="72"/>
                    <a:pt x="313" y="227"/>
                  </a:cubicBezTo>
                  <a:cubicBezTo>
                    <a:pt x="1" y="617"/>
                    <a:pt x="279" y="1202"/>
                    <a:pt x="781" y="1202"/>
                  </a:cubicBezTo>
                  <a:cubicBezTo>
                    <a:pt x="1166" y="1202"/>
                    <a:pt x="1449" y="846"/>
                    <a:pt x="1366" y="470"/>
                  </a:cubicBezTo>
                  <a:cubicBezTo>
                    <a:pt x="1301" y="171"/>
                    <a:pt x="1043" y="0"/>
                    <a:pt x="78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65" name="Google Shape;1365;p38"/>
            <p:cNvSpPr/>
            <p:nvPr/>
          </p:nvSpPr>
          <p:spPr>
            <a:xfrm>
              <a:off x="7009375" y="4597963"/>
              <a:ext cx="89350" cy="182075"/>
            </a:xfrm>
            <a:custGeom>
              <a:avLst/>
              <a:gdLst/>
              <a:ahLst/>
              <a:cxnLst/>
              <a:rect l="l" t="t" r="r" b="b"/>
              <a:pathLst>
                <a:path w="3574" h="7283" extrusionOk="0">
                  <a:moveTo>
                    <a:pt x="201" y="0"/>
                  </a:moveTo>
                  <a:lnTo>
                    <a:pt x="1" y="30"/>
                  </a:lnTo>
                  <a:cubicBezTo>
                    <a:pt x="127" y="834"/>
                    <a:pt x="283" y="1643"/>
                    <a:pt x="469" y="2442"/>
                  </a:cubicBezTo>
                  <a:lnTo>
                    <a:pt x="668" y="2394"/>
                  </a:lnTo>
                  <a:cubicBezTo>
                    <a:pt x="488" y="1604"/>
                    <a:pt x="332" y="795"/>
                    <a:pt x="201" y="0"/>
                  </a:cubicBezTo>
                  <a:close/>
                  <a:moveTo>
                    <a:pt x="854" y="3188"/>
                  </a:moveTo>
                  <a:lnTo>
                    <a:pt x="659" y="3237"/>
                  </a:lnTo>
                  <a:cubicBezTo>
                    <a:pt x="707" y="3437"/>
                    <a:pt x="756" y="3632"/>
                    <a:pt x="810" y="3832"/>
                  </a:cubicBezTo>
                  <a:lnTo>
                    <a:pt x="1005" y="3778"/>
                  </a:lnTo>
                  <a:cubicBezTo>
                    <a:pt x="956" y="3583"/>
                    <a:pt x="902" y="3383"/>
                    <a:pt x="854" y="3188"/>
                  </a:cubicBezTo>
                  <a:close/>
                  <a:moveTo>
                    <a:pt x="1907" y="5996"/>
                  </a:moveTo>
                  <a:lnTo>
                    <a:pt x="1746" y="6118"/>
                  </a:lnTo>
                  <a:cubicBezTo>
                    <a:pt x="1916" y="6337"/>
                    <a:pt x="2116" y="6537"/>
                    <a:pt x="2335" y="6712"/>
                  </a:cubicBezTo>
                  <a:lnTo>
                    <a:pt x="2462" y="6552"/>
                  </a:lnTo>
                  <a:cubicBezTo>
                    <a:pt x="2253" y="6391"/>
                    <a:pt x="2067" y="6201"/>
                    <a:pt x="1907" y="5996"/>
                  </a:cubicBezTo>
                  <a:close/>
                  <a:moveTo>
                    <a:pt x="2964" y="6859"/>
                  </a:moveTo>
                  <a:lnTo>
                    <a:pt x="2872" y="7044"/>
                  </a:lnTo>
                  <a:cubicBezTo>
                    <a:pt x="3081" y="7146"/>
                    <a:pt x="3296" y="7224"/>
                    <a:pt x="3520" y="7283"/>
                  </a:cubicBezTo>
                  <a:lnTo>
                    <a:pt x="3574" y="7088"/>
                  </a:lnTo>
                  <a:cubicBezTo>
                    <a:pt x="3364" y="7029"/>
                    <a:pt x="3159" y="6956"/>
                    <a:pt x="2964" y="685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1392" name="Google Shape;1392;p38"/>
          <p:cNvGrpSpPr/>
          <p:nvPr/>
        </p:nvGrpSpPr>
        <p:grpSpPr>
          <a:xfrm>
            <a:off x="5101683" y="4616396"/>
            <a:ext cx="483187" cy="450345"/>
            <a:chOff x="5467179" y="2412672"/>
            <a:chExt cx="305332" cy="284578"/>
          </a:xfrm>
        </p:grpSpPr>
        <p:sp>
          <p:nvSpPr>
            <p:cNvPr id="1393" name="Google Shape;1393;p38"/>
            <p:cNvSpPr/>
            <p:nvPr/>
          </p:nvSpPr>
          <p:spPr>
            <a:xfrm rot="860262">
              <a:off x="5493726" y="2515525"/>
              <a:ext cx="146889" cy="139397"/>
            </a:xfrm>
            <a:custGeom>
              <a:avLst/>
              <a:gdLst/>
              <a:ahLst/>
              <a:cxnLst/>
              <a:rect l="l" t="t" r="r" b="b"/>
              <a:pathLst>
                <a:path w="4686" h="4447" extrusionOk="0">
                  <a:moveTo>
                    <a:pt x="2974" y="0"/>
                  </a:moveTo>
                  <a:lnTo>
                    <a:pt x="586" y="2252"/>
                  </a:lnTo>
                  <a:cubicBezTo>
                    <a:pt x="45" y="2715"/>
                    <a:pt x="1" y="3534"/>
                    <a:pt x="488" y="4051"/>
                  </a:cubicBezTo>
                  <a:cubicBezTo>
                    <a:pt x="735" y="4315"/>
                    <a:pt x="1066" y="4446"/>
                    <a:pt x="1398" y="4446"/>
                  </a:cubicBezTo>
                  <a:cubicBezTo>
                    <a:pt x="1722" y="4446"/>
                    <a:pt x="2046" y="4321"/>
                    <a:pt x="2292" y="4070"/>
                  </a:cubicBezTo>
                  <a:lnTo>
                    <a:pt x="4685" y="1823"/>
                  </a:lnTo>
                  <a:lnTo>
                    <a:pt x="297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94" name="Google Shape;1394;p38"/>
            <p:cNvSpPr/>
            <p:nvPr/>
          </p:nvSpPr>
          <p:spPr>
            <a:xfrm rot="860262">
              <a:off x="5604514" y="2458102"/>
              <a:ext cx="147014" cy="140275"/>
            </a:xfrm>
            <a:custGeom>
              <a:avLst/>
              <a:gdLst/>
              <a:ahLst/>
              <a:cxnLst/>
              <a:rect l="l" t="t" r="r" b="b"/>
              <a:pathLst>
                <a:path w="4690" h="4475" extrusionOk="0">
                  <a:moveTo>
                    <a:pt x="3313" y="0"/>
                  </a:moveTo>
                  <a:cubicBezTo>
                    <a:pt x="3004" y="0"/>
                    <a:pt x="2696" y="115"/>
                    <a:pt x="2457" y="341"/>
                  </a:cubicBezTo>
                  <a:lnTo>
                    <a:pt x="0" y="2651"/>
                  </a:lnTo>
                  <a:lnTo>
                    <a:pt x="1711" y="4474"/>
                  </a:lnTo>
                  <a:lnTo>
                    <a:pt x="4168" y="2159"/>
                  </a:lnTo>
                  <a:cubicBezTo>
                    <a:pt x="4299" y="2037"/>
                    <a:pt x="4402" y="1886"/>
                    <a:pt x="4470" y="1720"/>
                  </a:cubicBezTo>
                  <a:cubicBezTo>
                    <a:pt x="4689" y="1174"/>
                    <a:pt x="4499" y="551"/>
                    <a:pt x="4017" y="219"/>
                  </a:cubicBezTo>
                  <a:cubicBezTo>
                    <a:pt x="3803" y="73"/>
                    <a:pt x="3557" y="0"/>
                    <a:pt x="33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95" name="Google Shape;1395;p38"/>
            <p:cNvSpPr/>
            <p:nvPr/>
          </p:nvSpPr>
          <p:spPr>
            <a:xfrm rot="860262">
              <a:off x="5491419" y="2440923"/>
              <a:ext cx="256852" cy="228076"/>
            </a:xfrm>
            <a:custGeom>
              <a:avLst/>
              <a:gdLst/>
              <a:ahLst/>
              <a:cxnLst/>
              <a:rect l="l" t="t" r="r" b="b"/>
              <a:pathLst>
                <a:path w="8194" h="7276" extrusionOk="0">
                  <a:moveTo>
                    <a:pt x="6654" y="217"/>
                  </a:moveTo>
                  <a:cubicBezTo>
                    <a:pt x="7692" y="217"/>
                    <a:pt x="8194" y="1489"/>
                    <a:pt x="7438" y="2201"/>
                  </a:cubicBezTo>
                  <a:lnTo>
                    <a:pt x="2589" y="6758"/>
                  </a:lnTo>
                  <a:cubicBezTo>
                    <a:pt x="2366" y="6976"/>
                    <a:pt x="2078" y="7083"/>
                    <a:pt x="1791" y="7083"/>
                  </a:cubicBezTo>
                  <a:cubicBezTo>
                    <a:pt x="1486" y="7083"/>
                    <a:pt x="1181" y="6963"/>
                    <a:pt x="956" y="6724"/>
                  </a:cubicBezTo>
                  <a:cubicBezTo>
                    <a:pt x="517" y="6256"/>
                    <a:pt x="541" y="5520"/>
                    <a:pt x="1019" y="5091"/>
                  </a:cubicBezTo>
                  <a:lnTo>
                    <a:pt x="5864" y="529"/>
                  </a:lnTo>
                  <a:cubicBezTo>
                    <a:pt x="6079" y="329"/>
                    <a:pt x="6361" y="217"/>
                    <a:pt x="6654" y="217"/>
                  </a:cubicBezTo>
                  <a:close/>
                  <a:moveTo>
                    <a:pt x="6669" y="0"/>
                  </a:moveTo>
                  <a:cubicBezTo>
                    <a:pt x="6330" y="0"/>
                    <a:pt x="5990" y="127"/>
                    <a:pt x="5728" y="383"/>
                  </a:cubicBezTo>
                  <a:lnTo>
                    <a:pt x="878" y="4940"/>
                  </a:lnTo>
                  <a:cubicBezTo>
                    <a:pt x="0" y="5764"/>
                    <a:pt x="556" y="7241"/>
                    <a:pt x="1760" y="7275"/>
                  </a:cubicBezTo>
                  <a:lnTo>
                    <a:pt x="1804" y="7275"/>
                  </a:lnTo>
                  <a:cubicBezTo>
                    <a:pt x="2145" y="7275"/>
                    <a:pt x="2476" y="7143"/>
                    <a:pt x="2730" y="6909"/>
                  </a:cubicBezTo>
                  <a:lnTo>
                    <a:pt x="7580" y="2347"/>
                  </a:lnTo>
                  <a:cubicBezTo>
                    <a:pt x="8135" y="1840"/>
                    <a:pt x="8170" y="973"/>
                    <a:pt x="7653" y="427"/>
                  </a:cubicBezTo>
                  <a:cubicBezTo>
                    <a:pt x="7387" y="143"/>
                    <a:pt x="7028" y="0"/>
                    <a:pt x="66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396" name="Google Shape;1396;p38"/>
            <p:cNvSpPr/>
            <p:nvPr/>
          </p:nvSpPr>
          <p:spPr>
            <a:xfrm rot="860262">
              <a:off x="5593468" y="2525913"/>
              <a:ext cx="58242" cy="61439"/>
            </a:xfrm>
            <a:custGeom>
              <a:avLst/>
              <a:gdLst/>
              <a:ahLst/>
              <a:cxnLst/>
              <a:rect l="l" t="t" r="r" b="b"/>
              <a:pathLst>
                <a:path w="1858" h="1960" extrusionOk="0">
                  <a:moveTo>
                    <a:pt x="146" y="0"/>
                  </a:moveTo>
                  <a:lnTo>
                    <a:pt x="0" y="142"/>
                  </a:lnTo>
                  <a:lnTo>
                    <a:pt x="1711" y="1960"/>
                  </a:lnTo>
                  <a:lnTo>
                    <a:pt x="1857" y="1818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1402" name="Google Shape;1402;p38"/>
          <p:cNvGrpSpPr/>
          <p:nvPr/>
        </p:nvGrpSpPr>
        <p:grpSpPr>
          <a:xfrm>
            <a:off x="1656997" y="4529619"/>
            <a:ext cx="504021" cy="361201"/>
            <a:chOff x="8201303" y="1121442"/>
            <a:chExt cx="318496" cy="228247"/>
          </a:xfrm>
        </p:grpSpPr>
        <p:sp>
          <p:nvSpPr>
            <p:cNvPr id="1403" name="Google Shape;1403;p38"/>
            <p:cNvSpPr/>
            <p:nvPr/>
          </p:nvSpPr>
          <p:spPr>
            <a:xfrm rot="860262">
              <a:off x="8213390" y="1182711"/>
              <a:ext cx="155885" cy="114163"/>
            </a:xfrm>
            <a:custGeom>
              <a:avLst/>
              <a:gdLst/>
              <a:ahLst/>
              <a:cxnLst/>
              <a:rect l="l" t="t" r="r" b="b"/>
              <a:pathLst>
                <a:path w="4973" h="3642" extrusionOk="0">
                  <a:moveTo>
                    <a:pt x="4051" y="1"/>
                  </a:moveTo>
                  <a:lnTo>
                    <a:pt x="1000" y="1219"/>
                  </a:lnTo>
                  <a:cubicBezTo>
                    <a:pt x="332" y="1458"/>
                    <a:pt x="1" y="2199"/>
                    <a:pt x="259" y="2857"/>
                  </a:cubicBezTo>
                  <a:cubicBezTo>
                    <a:pt x="456" y="3344"/>
                    <a:pt x="926" y="3642"/>
                    <a:pt x="1420" y="3642"/>
                  </a:cubicBezTo>
                  <a:cubicBezTo>
                    <a:pt x="1588" y="3642"/>
                    <a:pt x="1758" y="3607"/>
                    <a:pt x="1921" y="3535"/>
                  </a:cubicBezTo>
                  <a:lnTo>
                    <a:pt x="4973" y="2316"/>
                  </a:lnTo>
                  <a:lnTo>
                    <a:pt x="4051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04" name="Google Shape;1404;p38"/>
            <p:cNvSpPr/>
            <p:nvPr/>
          </p:nvSpPr>
          <p:spPr>
            <a:xfrm rot="860262">
              <a:off x="8346820" y="1173023"/>
              <a:ext cx="151904" cy="114540"/>
            </a:xfrm>
            <a:custGeom>
              <a:avLst/>
              <a:gdLst/>
              <a:ahLst/>
              <a:cxnLst/>
              <a:rect l="l" t="t" r="r" b="b"/>
              <a:pathLst>
                <a:path w="4846" h="3654" extrusionOk="0">
                  <a:moveTo>
                    <a:pt x="3597" y="0"/>
                  </a:moveTo>
                  <a:cubicBezTo>
                    <a:pt x="3441" y="0"/>
                    <a:pt x="3283" y="29"/>
                    <a:pt x="3130" y="91"/>
                  </a:cubicBezTo>
                  <a:lnTo>
                    <a:pt x="0" y="1339"/>
                  </a:lnTo>
                  <a:lnTo>
                    <a:pt x="922" y="3654"/>
                  </a:lnTo>
                  <a:lnTo>
                    <a:pt x="4056" y="2406"/>
                  </a:lnTo>
                  <a:cubicBezTo>
                    <a:pt x="4533" y="2216"/>
                    <a:pt x="4845" y="1758"/>
                    <a:pt x="4845" y="1246"/>
                  </a:cubicBezTo>
                  <a:cubicBezTo>
                    <a:pt x="4845" y="1085"/>
                    <a:pt x="4811" y="929"/>
                    <a:pt x="4753" y="783"/>
                  </a:cubicBezTo>
                  <a:cubicBezTo>
                    <a:pt x="4560" y="297"/>
                    <a:pt x="4093" y="0"/>
                    <a:pt x="359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05" name="Google Shape;1405;p38"/>
            <p:cNvSpPr/>
            <p:nvPr/>
          </p:nvSpPr>
          <p:spPr>
            <a:xfrm rot="860262">
              <a:off x="8216906" y="1154488"/>
              <a:ext cx="287289" cy="162155"/>
            </a:xfrm>
            <a:custGeom>
              <a:avLst/>
              <a:gdLst/>
              <a:ahLst/>
              <a:cxnLst/>
              <a:rect l="l" t="t" r="r" b="b"/>
              <a:pathLst>
                <a:path w="9165" h="5173" extrusionOk="0">
                  <a:moveTo>
                    <a:pt x="7639" y="206"/>
                  </a:moveTo>
                  <a:lnTo>
                    <a:pt x="7639" y="210"/>
                  </a:lnTo>
                  <a:cubicBezTo>
                    <a:pt x="8106" y="210"/>
                    <a:pt x="8526" y="493"/>
                    <a:pt x="8701" y="932"/>
                  </a:cubicBezTo>
                  <a:cubicBezTo>
                    <a:pt x="8755" y="1063"/>
                    <a:pt x="8784" y="1210"/>
                    <a:pt x="8784" y="1351"/>
                  </a:cubicBezTo>
                  <a:cubicBezTo>
                    <a:pt x="8784" y="1824"/>
                    <a:pt x="8496" y="2248"/>
                    <a:pt x="8058" y="2419"/>
                  </a:cubicBezTo>
                  <a:lnTo>
                    <a:pt x="1877" y="4885"/>
                  </a:lnTo>
                  <a:cubicBezTo>
                    <a:pt x="1739" y="4940"/>
                    <a:pt x="1593" y="4968"/>
                    <a:pt x="1448" y="4968"/>
                  </a:cubicBezTo>
                  <a:cubicBezTo>
                    <a:pt x="1297" y="4968"/>
                    <a:pt x="1146" y="4937"/>
                    <a:pt x="1005" y="4875"/>
                  </a:cubicBezTo>
                  <a:cubicBezTo>
                    <a:pt x="59" y="4475"/>
                    <a:pt x="79" y="3135"/>
                    <a:pt x="1029" y="2755"/>
                  </a:cubicBezTo>
                  <a:lnTo>
                    <a:pt x="7210" y="288"/>
                  </a:lnTo>
                  <a:cubicBezTo>
                    <a:pt x="7346" y="235"/>
                    <a:pt x="7492" y="206"/>
                    <a:pt x="7639" y="206"/>
                  </a:cubicBezTo>
                  <a:close/>
                  <a:moveTo>
                    <a:pt x="7639" y="1"/>
                  </a:moveTo>
                  <a:cubicBezTo>
                    <a:pt x="7471" y="1"/>
                    <a:pt x="7301" y="32"/>
                    <a:pt x="7136" y="98"/>
                  </a:cubicBezTo>
                  <a:lnTo>
                    <a:pt x="951" y="2565"/>
                  </a:lnTo>
                  <a:cubicBezTo>
                    <a:pt x="352" y="2804"/>
                    <a:pt x="1" y="3437"/>
                    <a:pt x="122" y="4076"/>
                  </a:cubicBezTo>
                  <a:cubicBezTo>
                    <a:pt x="244" y="4709"/>
                    <a:pt x="805" y="5172"/>
                    <a:pt x="1448" y="5172"/>
                  </a:cubicBezTo>
                  <a:cubicBezTo>
                    <a:pt x="1624" y="5172"/>
                    <a:pt x="1794" y="5138"/>
                    <a:pt x="1950" y="5075"/>
                  </a:cubicBezTo>
                  <a:lnTo>
                    <a:pt x="8136" y="2604"/>
                  </a:lnTo>
                  <a:cubicBezTo>
                    <a:pt x="8828" y="2331"/>
                    <a:pt x="9164" y="1541"/>
                    <a:pt x="8886" y="849"/>
                  </a:cubicBezTo>
                  <a:cubicBezTo>
                    <a:pt x="8678" y="322"/>
                    <a:pt x="8173" y="1"/>
                    <a:pt x="76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06" name="Google Shape;1406;p38"/>
            <p:cNvSpPr/>
            <p:nvPr/>
          </p:nvSpPr>
          <p:spPr>
            <a:xfrm rot="860262">
              <a:off x="8340393" y="1197516"/>
              <a:ext cx="35045" cy="75074"/>
            </a:xfrm>
            <a:custGeom>
              <a:avLst/>
              <a:gdLst/>
              <a:ahLst/>
              <a:cxnLst/>
              <a:rect l="l" t="t" r="r" b="b"/>
              <a:pathLst>
                <a:path w="1118" h="2395" extrusionOk="0">
                  <a:moveTo>
                    <a:pt x="191" y="1"/>
                  </a:moveTo>
                  <a:lnTo>
                    <a:pt x="1" y="79"/>
                  </a:lnTo>
                  <a:lnTo>
                    <a:pt x="927" y="2394"/>
                  </a:lnTo>
                  <a:lnTo>
                    <a:pt x="1117" y="2321"/>
                  </a:lnTo>
                  <a:lnTo>
                    <a:pt x="19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1407" name="Google Shape;1407;p38"/>
          <p:cNvSpPr/>
          <p:nvPr/>
        </p:nvSpPr>
        <p:spPr>
          <a:xfrm>
            <a:off x="887413" y="3072225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08" name="Google Shape;1408;p38"/>
          <p:cNvSpPr/>
          <p:nvPr/>
        </p:nvSpPr>
        <p:spPr>
          <a:xfrm>
            <a:off x="1729550" y="634375"/>
            <a:ext cx="221247" cy="221247"/>
          </a:xfrm>
          <a:custGeom>
            <a:avLst/>
            <a:gdLst/>
            <a:ahLst/>
            <a:cxnLst/>
            <a:rect l="l" t="t" r="r" b="b"/>
            <a:pathLst>
              <a:path w="4900" h="4900" extrusionOk="0">
                <a:moveTo>
                  <a:pt x="2808" y="205"/>
                </a:moveTo>
                <a:lnTo>
                  <a:pt x="2808" y="2091"/>
                </a:lnTo>
                <a:lnTo>
                  <a:pt x="4695" y="2091"/>
                </a:lnTo>
                <a:lnTo>
                  <a:pt x="4695" y="2808"/>
                </a:lnTo>
                <a:lnTo>
                  <a:pt x="2808" y="2808"/>
                </a:lnTo>
                <a:lnTo>
                  <a:pt x="2808" y="4694"/>
                </a:lnTo>
                <a:lnTo>
                  <a:pt x="2097" y="4694"/>
                </a:lnTo>
                <a:lnTo>
                  <a:pt x="2097" y="2803"/>
                </a:lnTo>
                <a:lnTo>
                  <a:pt x="206" y="2803"/>
                </a:lnTo>
                <a:lnTo>
                  <a:pt x="206" y="2091"/>
                </a:lnTo>
                <a:lnTo>
                  <a:pt x="2097" y="2091"/>
                </a:lnTo>
                <a:lnTo>
                  <a:pt x="2097" y="205"/>
                </a:lnTo>
                <a:close/>
                <a:moveTo>
                  <a:pt x="1887" y="0"/>
                </a:moveTo>
                <a:lnTo>
                  <a:pt x="1887" y="1887"/>
                </a:lnTo>
                <a:lnTo>
                  <a:pt x="1" y="1887"/>
                </a:lnTo>
                <a:lnTo>
                  <a:pt x="1" y="3013"/>
                </a:lnTo>
                <a:lnTo>
                  <a:pt x="1887" y="3013"/>
                </a:lnTo>
                <a:lnTo>
                  <a:pt x="1887" y="4899"/>
                </a:lnTo>
                <a:lnTo>
                  <a:pt x="3008" y="4899"/>
                </a:lnTo>
                <a:lnTo>
                  <a:pt x="3008" y="3008"/>
                </a:lnTo>
                <a:lnTo>
                  <a:pt x="4899" y="3008"/>
                </a:lnTo>
                <a:lnTo>
                  <a:pt x="4899" y="1887"/>
                </a:lnTo>
                <a:lnTo>
                  <a:pt x="3008" y="1887"/>
                </a:lnTo>
                <a:lnTo>
                  <a:pt x="300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99BA6D1-7A06-2276-2BE7-8D1AE1D5D6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8638" y="770116"/>
            <a:ext cx="8302752" cy="4192028"/>
          </a:xfrm>
        </p:spPr>
        <p:txBody>
          <a:bodyPr/>
          <a:lstStyle/>
          <a:p>
            <a:r>
              <a:rPr lang="en-US" dirty="0"/>
              <a:t>Log in to your Trent Account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Navigate to Blackboard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Click on the Organizations tab and select NARs at Trent U</a:t>
            </a:r>
          </a:p>
          <a:p>
            <a:endParaRPr lang="en-US" dirty="0"/>
          </a:p>
          <a:p>
            <a:pPr marL="13970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Select NARs at Trent U 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C2F75C2-EA7F-6EC3-74ED-C26CAA56D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910" y="77089"/>
            <a:ext cx="8412480" cy="1044900"/>
          </a:xfrm>
        </p:spPr>
        <p:txBody>
          <a:bodyPr/>
          <a:lstStyle/>
          <a:p>
            <a:r>
              <a:rPr lang="en-US" dirty="0"/>
              <a:t>NARs at Trent U Blackboard Site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BCCAA3C-B111-65BF-8C23-DC6AE8918B3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38"/>
          <a:stretch>
            <a:fillRect/>
          </a:stretch>
        </p:blipFill>
        <p:spPr>
          <a:xfrm>
            <a:off x="3750965" y="1396644"/>
            <a:ext cx="1642067" cy="41837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D527156-D267-FC47-0306-6F554F4B1AA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80096"/>
          <a:stretch>
            <a:fillRect/>
          </a:stretch>
        </p:blipFill>
        <p:spPr>
          <a:xfrm>
            <a:off x="3750965" y="2089671"/>
            <a:ext cx="745161" cy="65067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C290F50-9475-F61D-7640-DB2956983ABF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5152" t="1072" r="-5152" b="30491"/>
          <a:stretch>
            <a:fillRect/>
          </a:stretch>
        </p:blipFill>
        <p:spPr>
          <a:xfrm>
            <a:off x="6715580" y="1838468"/>
            <a:ext cx="1236603" cy="249926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511C306-2E34-D229-2E49-0040AA6269DA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-2864" t="-3710" r="50640" b="-7812"/>
          <a:stretch>
            <a:fillRect/>
          </a:stretch>
        </p:blipFill>
        <p:spPr>
          <a:xfrm>
            <a:off x="3635650" y="3730050"/>
            <a:ext cx="1496196" cy="836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4192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5" name="Google Shape;1415;p39"/>
          <p:cNvSpPr txBox="1">
            <a:spLocks noGrp="1"/>
          </p:cNvSpPr>
          <p:nvPr>
            <p:ph type="body" idx="1"/>
          </p:nvPr>
        </p:nvSpPr>
        <p:spPr>
          <a:xfrm>
            <a:off x="419403" y="3158982"/>
            <a:ext cx="4752300" cy="125974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altLang="en-US" sz="1100" dirty="0">
                <a:solidFill>
                  <a:srgbClr val="1874A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TFSON Immunization and Communicable Disease Form - 2025.pdf</a:t>
            </a:r>
            <a:r>
              <a:rPr lang="en-US" altLang="en-US" sz="1100" dirty="0">
                <a:solidFill>
                  <a:srgbClr val="55555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altLang="en-US" sz="1600" dirty="0">
              <a:solidFill>
                <a:srgbClr val="555555"/>
              </a:solidFill>
              <a:latin typeface="Armata" panose="020B0604020202020204" charset="0"/>
              <a:cs typeface="Open Sans" panose="020B0606030504020204" pitchFamily="34" charset="0"/>
            </a:endParaRPr>
          </a:p>
          <a:p>
            <a:pPr marL="0" lvl="0" indent="0">
              <a:buNone/>
            </a:pPr>
            <a:r>
              <a:rPr lang="en" sz="1100" b="1" dirty="0"/>
              <a:t>WHAT IS IT?</a:t>
            </a:r>
            <a:endParaRPr sz="1100" b="1" dirty="0"/>
          </a:p>
          <a:p>
            <a:pPr marL="457200" lvl="0" indent="-317500" algn="l" rtl="0">
              <a:spcBef>
                <a:spcPts val="1600"/>
              </a:spcBef>
              <a:spcAft>
                <a:spcPts val="0"/>
              </a:spcAft>
              <a:buSzPts val="1400"/>
              <a:buChar char="●"/>
            </a:pPr>
            <a:r>
              <a:rPr lang="en" sz="1100" dirty="0"/>
              <a:t>Evidence of immunization history and serology reports</a:t>
            </a:r>
            <a:endParaRPr sz="1100" dirty="0"/>
          </a:p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sz="1100" dirty="0"/>
              <a:t>Proof that immunizations are up-to-date and complete</a:t>
            </a: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-US" sz="1100" b="1" dirty="0"/>
              <a:t>WHERE CAN I GET THIS DONE?</a:t>
            </a:r>
          </a:p>
          <a:p>
            <a:pPr>
              <a:spcBef>
                <a:spcPts val="1600"/>
              </a:spcBef>
            </a:pPr>
            <a:r>
              <a:rPr lang="en" sz="1100" dirty="0"/>
              <a:t>Healthcare provider (ie. Physician, Nurse Practitioner)</a:t>
            </a:r>
          </a:p>
          <a:p>
            <a:pPr>
              <a:spcBef>
                <a:spcPts val="1600"/>
              </a:spcBef>
            </a:pPr>
            <a:r>
              <a:rPr lang="en-US" sz="1100" dirty="0"/>
              <a:t>Trent Health Services is unable to provide this service</a:t>
            </a:r>
            <a:endParaRPr lang="en" sz="1100" dirty="0"/>
          </a:p>
          <a:p>
            <a:pPr marL="0" lvl="0" indent="0" algn="ctr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-US" sz="1100" b="1" dirty="0"/>
              <a:t>Students should start this process as soon as possible!</a:t>
            </a: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lang="en"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  <p:sp>
        <p:nvSpPr>
          <p:cNvPr id="1414" name="Google Shape;1414;p39"/>
          <p:cNvSpPr txBox="1">
            <a:spLocks noGrp="1"/>
          </p:cNvSpPr>
          <p:nvPr>
            <p:ph type="title"/>
          </p:nvPr>
        </p:nvSpPr>
        <p:spPr>
          <a:xfrm>
            <a:off x="928406" y="215396"/>
            <a:ext cx="7854600" cy="104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 dirty="0"/>
              <a:t>COMMUNICABLE </a:t>
            </a:r>
            <a:r>
              <a:rPr lang="en" sz="3400" dirty="0">
                <a:solidFill>
                  <a:schemeClr val="dk2"/>
                </a:solidFill>
              </a:rPr>
              <a:t>DISEASE FORM</a:t>
            </a:r>
            <a:r>
              <a:rPr lang="en" dirty="0">
                <a:solidFill>
                  <a:schemeClr val="dk2"/>
                </a:solidFill>
              </a:rPr>
              <a:t> </a:t>
            </a:r>
            <a:endParaRPr dirty="0">
              <a:solidFill>
                <a:schemeClr val="dk2"/>
              </a:solidFill>
            </a:endParaRPr>
          </a:p>
        </p:txBody>
      </p:sp>
      <p:grpSp>
        <p:nvGrpSpPr>
          <p:cNvPr id="1416" name="Google Shape;1416;p39"/>
          <p:cNvGrpSpPr/>
          <p:nvPr/>
        </p:nvGrpSpPr>
        <p:grpSpPr>
          <a:xfrm rot="249655">
            <a:off x="5912252" y="2558358"/>
            <a:ext cx="2402628" cy="1850693"/>
            <a:chOff x="6976475" y="3503588"/>
            <a:chExt cx="1952175" cy="1503850"/>
          </a:xfrm>
        </p:grpSpPr>
        <p:sp>
          <p:nvSpPr>
            <p:cNvPr id="1417" name="Google Shape;1417;p39"/>
            <p:cNvSpPr/>
            <p:nvPr/>
          </p:nvSpPr>
          <p:spPr>
            <a:xfrm>
              <a:off x="7127575" y="3506188"/>
              <a:ext cx="1703825" cy="1498425"/>
            </a:xfrm>
            <a:custGeom>
              <a:avLst/>
              <a:gdLst/>
              <a:ahLst/>
              <a:cxnLst/>
              <a:rect l="l" t="t" r="r" b="b"/>
              <a:pathLst>
                <a:path w="68153" h="59937" extrusionOk="0">
                  <a:moveTo>
                    <a:pt x="17804" y="1"/>
                  </a:moveTo>
                  <a:cubicBezTo>
                    <a:pt x="14694" y="1"/>
                    <a:pt x="11641" y="765"/>
                    <a:pt x="9018" y="2479"/>
                  </a:cubicBezTo>
                  <a:cubicBezTo>
                    <a:pt x="1" y="8377"/>
                    <a:pt x="776" y="21620"/>
                    <a:pt x="3622" y="30501"/>
                  </a:cubicBezTo>
                  <a:cubicBezTo>
                    <a:pt x="6947" y="40883"/>
                    <a:pt x="14438" y="49555"/>
                    <a:pt x="23997" y="55219"/>
                  </a:cubicBezTo>
                  <a:cubicBezTo>
                    <a:pt x="27185" y="57105"/>
                    <a:pt x="30577" y="58670"/>
                    <a:pt x="34077" y="59937"/>
                  </a:cubicBezTo>
                  <a:cubicBezTo>
                    <a:pt x="37576" y="58670"/>
                    <a:pt x="40969" y="57105"/>
                    <a:pt x="44157" y="55219"/>
                  </a:cubicBezTo>
                  <a:cubicBezTo>
                    <a:pt x="53715" y="49555"/>
                    <a:pt x="61207" y="40883"/>
                    <a:pt x="64531" y="30501"/>
                  </a:cubicBezTo>
                  <a:cubicBezTo>
                    <a:pt x="67378" y="21620"/>
                    <a:pt x="68153" y="8377"/>
                    <a:pt x="59135" y="2479"/>
                  </a:cubicBezTo>
                  <a:cubicBezTo>
                    <a:pt x="56514" y="766"/>
                    <a:pt x="53461" y="2"/>
                    <a:pt x="50351" y="2"/>
                  </a:cubicBezTo>
                  <a:cubicBezTo>
                    <a:pt x="44170" y="2"/>
                    <a:pt x="37764" y="3021"/>
                    <a:pt x="34077" y="7607"/>
                  </a:cubicBezTo>
                  <a:cubicBezTo>
                    <a:pt x="30387" y="3019"/>
                    <a:pt x="23984" y="1"/>
                    <a:pt x="1780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18" name="Google Shape;1418;p39"/>
            <p:cNvSpPr/>
            <p:nvPr/>
          </p:nvSpPr>
          <p:spPr>
            <a:xfrm>
              <a:off x="7131125" y="3503588"/>
              <a:ext cx="1696750" cy="1503850"/>
            </a:xfrm>
            <a:custGeom>
              <a:avLst/>
              <a:gdLst/>
              <a:ahLst/>
              <a:cxnLst/>
              <a:rect l="l" t="t" r="r" b="b"/>
              <a:pathLst>
                <a:path w="67870" h="60154" extrusionOk="0">
                  <a:moveTo>
                    <a:pt x="17655" y="204"/>
                  </a:moveTo>
                  <a:cubicBezTo>
                    <a:pt x="19200" y="209"/>
                    <a:pt x="20735" y="390"/>
                    <a:pt x="22241" y="745"/>
                  </a:cubicBezTo>
                  <a:cubicBezTo>
                    <a:pt x="26891" y="1818"/>
                    <a:pt x="31122" y="4382"/>
                    <a:pt x="33857" y="7779"/>
                  </a:cubicBezTo>
                  <a:lnTo>
                    <a:pt x="33935" y="7876"/>
                  </a:lnTo>
                  <a:lnTo>
                    <a:pt x="34013" y="7779"/>
                  </a:lnTo>
                  <a:cubicBezTo>
                    <a:pt x="36742" y="4382"/>
                    <a:pt x="40978" y="1818"/>
                    <a:pt x="45628" y="745"/>
                  </a:cubicBezTo>
                  <a:cubicBezTo>
                    <a:pt x="47189" y="385"/>
                    <a:pt x="48729" y="206"/>
                    <a:pt x="50220" y="206"/>
                  </a:cubicBezTo>
                  <a:cubicBezTo>
                    <a:pt x="53445" y="206"/>
                    <a:pt x="56442" y="1041"/>
                    <a:pt x="58935" y="2671"/>
                  </a:cubicBezTo>
                  <a:cubicBezTo>
                    <a:pt x="67660" y="8374"/>
                    <a:pt x="67275" y="21266"/>
                    <a:pt x="64292" y="30576"/>
                  </a:cubicBezTo>
                  <a:cubicBezTo>
                    <a:pt x="61075" y="40617"/>
                    <a:pt x="53856" y="49376"/>
                    <a:pt x="43961" y="55235"/>
                  </a:cubicBezTo>
                  <a:cubicBezTo>
                    <a:pt x="40895" y="57053"/>
                    <a:pt x="37522" y="58632"/>
                    <a:pt x="33935" y="59934"/>
                  </a:cubicBezTo>
                  <a:cubicBezTo>
                    <a:pt x="30347" y="58632"/>
                    <a:pt x="26974" y="57053"/>
                    <a:pt x="23908" y="55235"/>
                  </a:cubicBezTo>
                  <a:cubicBezTo>
                    <a:pt x="14014" y="49376"/>
                    <a:pt x="6795" y="40617"/>
                    <a:pt x="3578" y="30576"/>
                  </a:cubicBezTo>
                  <a:cubicBezTo>
                    <a:pt x="595" y="21266"/>
                    <a:pt x="210" y="8374"/>
                    <a:pt x="8935" y="2671"/>
                  </a:cubicBezTo>
                  <a:cubicBezTo>
                    <a:pt x="11425" y="1043"/>
                    <a:pt x="14423" y="204"/>
                    <a:pt x="17655" y="204"/>
                  </a:cubicBezTo>
                  <a:close/>
                  <a:moveTo>
                    <a:pt x="17651" y="1"/>
                  </a:moveTo>
                  <a:cubicBezTo>
                    <a:pt x="14385" y="1"/>
                    <a:pt x="11348" y="849"/>
                    <a:pt x="8823" y="2500"/>
                  </a:cubicBezTo>
                  <a:cubicBezTo>
                    <a:pt x="0" y="8266"/>
                    <a:pt x="380" y="21261"/>
                    <a:pt x="3383" y="30639"/>
                  </a:cubicBezTo>
                  <a:cubicBezTo>
                    <a:pt x="6614" y="40729"/>
                    <a:pt x="13867" y="49527"/>
                    <a:pt x="23801" y="55410"/>
                  </a:cubicBezTo>
                  <a:cubicBezTo>
                    <a:pt x="26891" y="57243"/>
                    <a:pt x="30289" y="58832"/>
                    <a:pt x="33901" y="60138"/>
                  </a:cubicBezTo>
                  <a:lnTo>
                    <a:pt x="33935" y="60153"/>
                  </a:lnTo>
                  <a:lnTo>
                    <a:pt x="33969" y="60138"/>
                  </a:lnTo>
                  <a:cubicBezTo>
                    <a:pt x="37581" y="58832"/>
                    <a:pt x="40978" y="57238"/>
                    <a:pt x="44063" y="55410"/>
                  </a:cubicBezTo>
                  <a:cubicBezTo>
                    <a:pt x="54002" y="49527"/>
                    <a:pt x="61255" y="40729"/>
                    <a:pt x="64487" y="30639"/>
                  </a:cubicBezTo>
                  <a:cubicBezTo>
                    <a:pt x="67489" y="21261"/>
                    <a:pt x="67869" y="8266"/>
                    <a:pt x="59047" y="2500"/>
                  </a:cubicBezTo>
                  <a:cubicBezTo>
                    <a:pt x="56521" y="849"/>
                    <a:pt x="53484" y="1"/>
                    <a:pt x="50218" y="1"/>
                  </a:cubicBezTo>
                  <a:cubicBezTo>
                    <a:pt x="48713" y="1"/>
                    <a:pt x="47159" y="181"/>
                    <a:pt x="45584" y="546"/>
                  </a:cubicBezTo>
                  <a:cubicBezTo>
                    <a:pt x="40934" y="1618"/>
                    <a:pt x="36694" y="4167"/>
                    <a:pt x="33935" y="7550"/>
                  </a:cubicBezTo>
                  <a:cubicBezTo>
                    <a:pt x="31171" y="4167"/>
                    <a:pt x="26935" y="1618"/>
                    <a:pt x="22285" y="546"/>
                  </a:cubicBezTo>
                  <a:cubicBezTo>
                    <a:pt x="20710" y="181"/>
                    <a:pt x="19157" y="1"/>
                    <a:pt x="1765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19" name="Google Shape;1419;p39"/>
            <p:cNvSpPr/>
            <p:nvPr/>
          </p:nvSpPr>
          <p:spPr>
            <a:xfrm>
              <a:off x="6976475" y="3672713"/>
              <a:ext cx="1952175" cy="567750"/>
            </a:xfrm>
            <a:custGeom>
              <a:avLst/>
              <a:gdLst/>
              <a:ahLst/>
              <a:cxnLst/>
              <a:rect l="l" t="t" r="r" b="b"/>
              <a:pathLst>
                <a:path w="78087" h="22710" extrusionOk="0">
                  <a:moveTo>
                    <a:pt x="44888" y="0"/>
                  </a:moveTo>
                  <a:lnTo>
                    <a:pt x="44693" y="63"/>
                  </a:lnTo>
                  <a:lnTo>
                    <a:pt x="44946" y="838"/>
                  </a:lnTo>
                  <a:lnTo>
                    <a:pt x="45136" y="775"/>
                  </a:lnTo>
                  <a:lnTo>
                    <a:pt x="44888" y="0"/>
                  </a:lnTo>
                  <a:close/>
                  <a:moveTo>
                    <a:pt x="43635" y="1472"/>
                  </a:moveTo>
                  <a:lnTo>
                    <a:pt x="43352" y="2018"/>
                  </a:lnTo>
                  <a:lnTo>
                    <a:pt x="43538" y="2111"/>
                  </a:lnTo>
                  <a:lnTo>
                    <a:pt x="43815" y="1565"/>
                  </a:lnTo>
                  <a:lnTo>
                    <a:pt x="43635" y="1472"/>
                  </a:lnTo>
                  <a:close/>
                  <a:moveTo>
                    <a:pt x="45326" y="1360"/>
                  </a:moveTo>
                  <a:lnTo>
                    <a:pt x="45131" y="1419"/>
                  </a:lnTo>
                  <a:lnTo>
                    <a:pt x="45887" y="3748"/>
                  </a:lnTo>
                  <a:lnTo>
                    <a:pt x="46082" y="3685"/>
                  </a:lnTo>
                  <a:lnTo>
                    <a:pt x="45326" y="1360"/>
                  </a:lnTo>
                  <a:close/>
                  <a:moveTo>
                    <a:pt x="42982" y="2744"/>
                  </a:moveTo>
                  <a:lnTo>
                    <a:pt x="41861" y="4918"/>
                  </a:lnTo>
                  <a:lnTo>
                    <a:pt x="42046" y="5016"/>
                  </a:lnTo>
                  <a:lnTo>
                    <a:pt x="43162" y="2837"/>
                  </a:lnTo>
                  <a:lnTo>
                    <a:pt x="42982" y="2744"/>
                  </a:lnTo>
                  <a:close/>
                  <a:moveTo>
                    <a:pt x="46340" y="4465"/>
                  </a:moveTo>
                  <a:lnTo>
                    <a:pt x="46145" y="4523"/>
                  </a:lnTo>
                  <a:lnTo>
                    <a:pt x="46331" y="5108"/>
                  </a:lnTo>
                  <a:lnTo>
                    <a:pt x="46530" y="5045"/>
                  </a:lnTo>
                  <a:lnTo>
                    <a:pt x="46340" y="4465"/>
                  </a:lnTo>
                  <a:close/>
                  <a:moveTo>
                    <a:pt x="41583" y="5464"/>
                  </a:moveTo>
                  <a:lnTo>
                    <a:pt x="41213" y="6190"/>
                  </a:lnTo>
                  <a:lnTo>
                    <a:pt x="41393" y="6283"/>
                  </a:lnTo>
                  <a:lnTo>
                    <a:pt x="41768" y="5557"/>
                  </a:lnTo>
                  <a:lnTo>
                    <a:pt x="41583" y="5464"/>
                  </a:lnTo>
                  <a:close/>
                  <a:moveTo>
                    <a:pt x="47281" y="7375"/>
                  </a:moveTo>
                  <a:lnTo>
                    <a:pt x="47086" y="7438"/>
                  </a:lnTo>
                  <a:lnTo>
                    <a:pt x="47340" y="8213"/>
                  </a:lnTo>
                  <a:lnTo>
                    <a:pt x="47534" y="8150"/>
                  </a:lnTo>
                  <a:lnTo>
                    <a:pt x="47281" y="7375"/>
                  </a:lnTo>
                  <a:close/>
                  <a:moveTo>
                    <a:pt x="40091" y="8369"/>
                  </a:moveTo>
                  <a:lnTo>
                    <a:pt x="39814" y="8910"/>
                  </a:lnTo>
                  <a:lnTo>
                    <a:pt x="39994" y="9003"/>
                  </a:lnTo>
                  <a:lnTo>
                    <a:pt x="40277" y="8462"/>
                  </a:lnTo>
                  <a:lnTo>
                    <a:pt x="40091" y="8369"/>
                  </a:lnTo>
                  <a:close/>
                  <a:moveTo>
                    <a:pt x="1" y="10397"/>
                  </a:moveTo>
                  <a:lnTo>
                    <a:pt x="1" y="10602"/>
                  </a:lnTo>
                  <a:lnTo>
                    <a:pt x="2448" y="10602"/>
                  </a:lnTo>
                  <a:lnTo>
                    <a:pt x="2448" y="10397"/>
                  </a:lnTo>
                  <a:close/>
                  <a:moveTo>
                    <a:pt x="3266" y="10397"/>
                  </a:moveTo>
                  <a:lnTo>
                    <a:pt x="3266" y="10602"/>
                  </a:lnTo>
                  <a:lnTo>
                    <a:pt x="3876" y="10602"/>
                  </a:lnTo>
                  <a:lnTo>
                    <a:pt x="3876" y="10397"/>
                  </a:lnTo>
                  <a:close/>
                  <a:moveTo>
                    <a:pt x="6323" y="10397"/>
                  </a:moveTo>
                  <a:lnTo>
                    <a:pt x="6323" y="10602"/>
                  </a:lnTo>
                  <a:lnTo>
                    <a:pt x="7141" y="10602"/>
                  </a:lnTo>
                  <a:lnTo>
                    <a:pt x="7141" y="10397"/>
                  </a:lnTo>
                  <a:close/>
                  <a:moveTo>
                    <a:pt x="7751" y="10397"/>
                  </a:moveTo>
                  <a:lnTo>
                    <a:pt x="7751" y="10602"/>
                  </a:lnTo>
                  <a:lnTo>
                    <a:pt x="10198" y="10602"/>
                  </a:lnTo>
                  <a:lnTo>
                    <a:pt x="10198" y="10397"/>
                  </a:lnTo>
                  <a:close/>
                  <a:moveTo>
                    <a:pt x="11016" y="10397"/>
                  </a:moveTo>
                  <a:lnTo>
                    <a:pt x="11016" y="10602"/>
                  </a:lnTo>
                  <a:lnTo>
                    <a:pt x="11626" y="10602"/>
                  </a:lnTo>
                  <a:lnTo>
                    <a:pt x="11626" y="10397"/>
                  </a:lnTo>
                  <a:close/>
                  <a:moveTo>
                    <a:pt x="14078" y="10397"/>
                  </a:moveTo>
                  <a:lnTo>
                    <a:pt x="14078" y="10602"/>
                  </a:lnTo>
                  <a:lnTo>
                    <a:pt x="14892" y="10602"/>
                  </a:lnTo>
                  <a:lnTo>
                    <a:pt x="14892" y="10397"/>
                  </a:lnTo>
                  <a:close/>
                  <a:moveTo>
                    <a:pt x="15501" y="10397"/>
                  </a:moveTo>
                  <a:lnTo>
                    <a:pt x="15501" y="10602"/>
                  </a:lnTo>
                  <a:lnTo>
                    <a:pt x="17953" y="10602"/>
                  </a:lnTo>
                  <a:lnTo>
                    <a:pt x="17953" y="10397"/>
                  </a:lnTo>
                  <a:close/>
                  <a:moveTo>
                    <a:pt x="18771" y="10397"/>
                  </a:moveTo>
                  <a:lnTo>
                    <a:pt x="18771" y="10602"/>
                  </a:lnTo>
                  <a:lnTo>
                    <a:pt x="19381" y="10602"/>
                  </a:lnTo>
                  <a:lnTo>
                    <a:pt x="19381" y="10397"/>
                  </a:lnTo>
                  <a:close/>
                  <a:moveTo>
                    <a:pt x="21828" y="10397"/>
                  </a:moveTo>
                  <a:lnTo>
                    <a:pt x="21828" y="10602"/>
                  </a:lnTo>
                  <a:lnTo>
                    <a:pt x="22642" y="10602"/>
                  </a:lnTo>
                  <a:lnTo>
                    <a:pt x="22642" y="10397"/>
                  </a:lnTo>
                  <a:close/>
                  <a:moveTo>
                    <a:pt x="23256" y="10397"/>
                  </a:moveTo>
                  <a:lnTo>
                    <a:pt x="23256" y="10602"/>
                  </a:lnTo>
                  <a:lnTo>
                    <a:pt x="25703" y="10602"/>
                  </a:lnTo>
                  <a:lnTo>
                    <a:pt x="25703" y="10397"/>
                  </a:lnTo>
                  <a:close/>
                  <a:moveTo>
                    <a:pt x="26522" y="10397"/>
                  </a:moveTo>
                  <a:lnTo>
                    <a:pt x="26522" y="10602"/>
                  </a:lnTo>
                  <a:lnTo>
                    <a:pt x="27131" y="10602"/>
                  </a:lnTo>
                  <a:lnTo>
                    <a:pt x="27131" y="10397"/>
                  </a:lnTo>
                  <a:close/>
                  <a:moveTo>
                    <a:pt x="29578" y="10397"/>
                  </a:moveTo>
                  <a:lnTo>
                    <a:pt x="29578" y="10602"/>
                  </a:lnTo>
                  <a:lnTo>
                    <a:pt x="30050" y="10602"/>
                  </a:lnTo>
                  <a:lnTo>
                    <a:pt x="30094" y="10777"/>
                  </a:lnTo>
                  <a:lnTo>
                    <a:pt x="30294" y="10728"/>
                  </a:lnTo>
                  <a:lnTo>
                    <a:pt x="30211" y="10397"/>
                  </a:lnTo>
                  <a:close/>
                  <a:moveTo>
                    <a:pt x="47720" y="8735"/>
                  </a:moveTo>
                  <a:lnTo>
                    <a:pt x="47530" y="8793"/>
                  </a:lnTo>
                  <a:lnTo>
                    <a:pt x="48183" y="10816"/>
                  </a:lnTo>
                  <a:lnTo>
                    <a:pt x="48651" y="10816"/>
                  </a:lnTo>
                  <a:lnTo>
                    <a:pt x="48651" y="10616"/>
                  </a:lnTo>
                  <a:lnTo>
                    <a:pt x="48329" y="10616"/>
                  </a:lnTo>
                  <a:lnTo>
                    <a:pt x="47720" y="8735"/>
                  </a:lnTo>
                  <a:close/>
                  <a:moveTo>
                    <a:pt x="49470" y="10616"/>
                  </a:moveTo>
                  <a:lnTo>
                    <a:pt x="49470" y="10816"/>
                  </a:lnTo>
                  <a:lnTo>
                    <a:pt x="50079" y="10816"/>
                  </a:lnTo>
                  <a:lnTo>
                    <a:pt x="50079" y="10616"/>
                  </a:lnTo>
                  <a:close/>
                  <a:moveTo>
                    <a:pt x="52526" y="10616"/>
                  </a:moveTo>
                  <a:lnTo>
                    <a:pt x="52526" y="10816"/>
                  </a:lnTo>
                  <a:lnTo>
                    <a:pt x="53345" y="10816"/>
                  </a:lnTo>
                  <a:lnTo>
                    <a:pt x="53345" y="10616"/>
                  </a:lnTo>
                  <a:close/>
                  <a:moveTo>
                    <a:pt x="53954" y="10616"/>
                  </a:moveTo>
                  <a:lnTo>
                    <a:pt x="53954" y="10816"/>
                  </a:lnTo>
                  <a:lnTo>
                    <a:pt x="56401" y="10816"/>
                  </a:lnTo>
                  <a:lnTo>
                    <a:pt x="56401" y="10616"/>
                  </a:lnTo>
                  <a:close/>
                  <a:moveTo>
                    <a:pt x="57220" y="10616"/>
                  </a:moveTo>
                  <a:lnTo>
                    <a:pt x="57220" y="10816"/>
                  </a:lnTo>
                  <a:lnTo>
                    <a:pt x="57829" y="10816"/>
                  </a:lnTo>
                  <a:lnTo>
                    <a:pt x="57829" y="10616"/>
                  </a:lnTo>
                  <a:close/>
                  <a:moveTo>
                    <a:pt x="60281" y="10616"/>
                  </a:moveTo>
                  <a:lnTo>
                    <a:pt x="60281" y="10816"/>
                  </a:lnTo>
                  <a:lnTo>
                    <a:pt x="61095" y="10816"/>
                  </a:lnTo>
                  <a:lnTo>
                    <a:pt x="61095" y="10616"/>
                  </a:lnTo>
                  <a:close/>
                  <a:moveTo>
                    <a:pt x="61704" y="10616"/>
                  </a:moveTo>
                  <a:lnTo>
                    <a:pt x="61704" y="10816"/>
                  </a:lnTo>
                  <a:lnTo>
                    <a:pt x="64156" y="10816"/>
                  </a:lnTo>
                  <a:lnTo>
                    <a:pt x="64156" y="10616"/>
                  </a:lnTo>
                  <a:close/>
                  <a:moveTo>
                    <a:pt x="64975" y="10616"/>
                  </a:moveTo>
                  <a:lnTo>
                    <a:pt x="64975" y="10816"/>
                  </a:lnTo>
                  <a:lnTo>
                    <a:pt x="65584" y="10816"/>
                  </a:lnTo>
                  <a:lnTo>
                    <a:pt x="65584" y="10616"/>
                  </a:lnTo>
                  <a:close/>
                  <a:moveTo>
                    <a:pt x="68031" y="10616"/>
                  </a:moveTo>
                  <a:lnTo>
                    <a:pt x="68031" y="10816"/>
                  </a:lnTo>
                  <a:lnTo>
                    <a:pt x="68845" y="10816"/>
                  </a:lnTo>
                  <a:lnTo>
                    <a:pt x="68845" y="10616"/>
                  </a:lnTo>
                  <a:close/>
                  <a:moveTo>
                    <a:pt x="69459" y="10616"/>
                  </a:moveTo>
                  <a:lnTo>
                    <a:pt x="69459" y="10816"/>
                  </a:lnTo>
                  <a:lnTo>
                    <a:pt x="71906" y="10816"/>
                  </a:lnTo>
                  <a:lnTo>
                    <a:pt x="71906" y="10616"/>
                  </a:lnTo>
                  <a:close/>
                  <a:moveTo>
                    <a:pt x="72720" y="10616"/>
                  </a:moveTo>
                  <a:lnTo>
                    <a:pt x="72720" y="10816"/>
                  </a:lnTo>
                  <a:lnTo>
                    <a:pt x="73334" y="10816"/>
                  </a:lnTo>
                  <a:lnTo>
                    <a:pt x="73334" y="10616"/>
                  </a:lnTo>
                  <a:close/>
                  <a:moveTo>
                    <a:pt x="75781" y="10616"/>
                  </a:moveTo>
                  <a:lnTo>
                    <a:pt x="75781" y="10816"/>
                  </a:lnTo>
                  <a:lnTo>
                    <a:pt x="76595" y="10816"/>
                  </a:lnTo>
                  <a:lnTo>
                    <a:pt x="76595" y="10616"/>
                  </a:lnTo>
                  <a:close/>
                  <a:moveTo>
                    <a:pt x="77209" y="10616"/>
                  </a:moveTo>
                  <a:lnTo>
                    <a:pt x="77209" y="10816"/>
                  </a:lnTo>
                  <a:lnTo>
                    <a:pt x="78086" y="10816"/>
                  </a:lnTo>
                  <a:lnTo>
                    <a:pt x="78086" y="10616"/>
                  </a:lnTo>
                  <a:close/>
                  <a:moveTo>
                    <a:pt x="39438" y="9637"/>
                  </a:moveTo>
                  <a:lnTo>
                    <a:pt x="38322" y="11815"/>
                  </a:lnTo>
                  <a:lnTo>
                    <a:pt x="38502" y="11908"/>
                  </a:lnTo>
                  <a:lnTo>
                    <a:pt x="39624" y="9729"/>
                  </a:lnTo>
                  <a:lnTo>
                    <a:pt x="39438" y="9637"/>
                  </a:lnTo>
                  <a:close/>
                  <a:moveTo>
                    <a:pt x="38039" y="12361"/>
                  </a:moveTo>
                  <a:lnTo>
                    <a:pt x="37669" y="13083"/>
                  </a:lnTo>
                  <a:lnTo>
                    <a:pt x="37849" y="13180"/>
                  </a:lnTo>
                  <a:lnTo>
                    <a:pt x="38225" y="12454"/>
                  </a:lnTo>
                  <a:lnTo>
                    <a:pt x="38039" y="12361"/>
                  </a:lnTo>
                  <a:close/>
                  <a:moveTo>
                    <a:pt x="30436" y="11323"/>
                  </a:moveTo>
                  <a:lnTo>
                    <a:pt x="30236" y="11372"/>
                  </a:lnTo>
                  <a:lnTo>
                    <a:pt x="30806" y="13750"/>
                  </a:lnTo>
                  <a:lnTo>
                    <a:pt x="31006" y="13707"/>
                  </a:lnTo>
                  <a:lnTo>
                    <a:pt x="30436" y="11323"/>
                  </a:lnTo>
                  <a:close/>
                  <a:moveTo>
                    <a:pt x="31196" y="14496"/>
                  </a:moveTo>
                  <a:lnTo>
                    <a:pt x="30996" y="14545"/>
                  </a:lnTo>
                  <a:lnTo>
                    <a:pt x="31137" y="15140"/>
                  </a:lnTo>
                  <a:lnTo>
                    <a:pt x="31337" y="15091"/>
                  </a:lnTo>
                  <a:lnTo>
                    <a:pt x="31196" y="14496"/>
                  </a:lnTo>
                  <a:close/>
                  <a:moveTo>
                    <a:pt x="36548" y="15261"/>
                  </a:moveTo>
                  <a:lnTo>
                    <a:pt x="36270" y="15807"/>
                  </a:lnTo>
                  <a:lnTo>
                    <a:pt x="36450" y="15900"/>
                  </a:lnTo>
                  <a:lnTo>
                    <a:pt x="36733" y="15354"/>
                  </a:lnTo>
                  <a:lnTo>
                    <a:pt x="36548" y="15261"/>
                  </a:lnTo>
                  <a:close/>
                  <a:moveTo>
                    <a:pt x="31908" y="17474"/>
                  </a:moveTo>
                  <a:lnTo>
                    <a:pt x="31708" y="17523"/>
                  </a:lnTo>
                  <a:lnTo>
                    <a:pt x="31898" y="18313"/>
                  </a:lnTo>
                  <a:lnTo>
                    <a:pt x="32098" y="18269"/>
                  </a:lnTo>
                  <a:lnTo>
                    <a:pt x="31908" y="17474"/>
                  </a:lnTo>
                  <a:close/>
                  <a:moveTo>
                    <a:pt x="35895" y="16534"/>
                  </a:moveTo>
                  <a:lnTo>
                    <a:pt x="34779" y="18708"/>
                  </a:lnTo>
                  <a:lnTo>
                    <a:pt x="34959" y="18800"/>
                  </a:lnTo>
                  <a:lnTo>
                    <a:pt x="36080" y="16626"/>
                  </a:lnTo>
                  <a:lnTo>
                    <a:pt x="35895" y="16534"/>
                  </a:lnTo>
                  <a:close/>
                  <a:moveTo>
                    <a:pt x="34496" y="19253"/>
                  </a:moveTo>
                  <a:lnTo>
                    <a:pt x="34125" y="19980"/>
                  </a:lnTo>
                  <a:lnTo>
                    <a:pt x="34306" y="20072"/>
                  </a:lnTo>
                  <a:lnTo>
                    <a:pt x="34681" y="19346"/>
                  </a:lnTo>
                  <a:lnTo>
                    <a:pt x="34496" y="19253"/>
                  </a:lnTo>
                  <a:close/>
                  <a:moveTo>
                    <a:pt x="32239" y="18864"/>
                  </a:moveTo>
                  <a:lnTo>
                    <a:pt x="32044" y="18907"/>
                  </a:lnTo>
                  <a:lnTo>
                    <a:pt x="32609" y="21291"/>
                  </a:lnTo>
                  <a:lnTo>
                    <a:pt x="32809" y="21242"/>
                  </a:lnTo>
                  <a:lnTo>
                    <a:pt x="32239" y="18864"/>
                  </a:lnTo>
                  <a:close/>
                  <a:moveTo>
                    <a:pt x="32999" y="22037"/>
                  </a:moveTo>
                  <a:lnTo>
                    <a:pt x="32800" y="22085"/>
                  </a:lnTo>
                  <a:lnTo>
                    <a:pt x="32951" y="22709"/>
                  </a:lnTo>
                  <a:lnTo>
                    <a:pt x="33190" y="22246"/>
                  </a:lnTo>
                  <a:lnTo>
                    <a:pt x="33034" y="22168"/>
                  </a:lnTo>
                  <a:lnTo>
                    <a:pt x="32999" y="22037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20" name="Google Shape;1420;p39"/>
            <p:cNvSpPr/>
            <p:nvPr/>
          </p:nvSpPr>
          <p:spPr>
            <a:xfrm>
              <a:off x="6976475" y="3737413"/>
              <a:ext cx="1952175" cy="577250"/>
            </a:xfrm>
            <a:custGeom>
              <a:avLst/>
              <a:gdLst/>
              <a:ahLst/>
              <a:cxnLst/>
              <a:rect l="l" t="t" r="r" b="b"/>
              <a:pathLst>
                <a:path w="78087" h="23090" extrusionOk="0">
                  <a:moveTo>
                    <a:pt x="44439" y="0"/>
                  </a:moveTo>
                  <a:lnTo>
                    <a:pt x="43903" y="1048"/>
                  </a:lnTo>
                  <a:lnTo>
                    <a:pt x="44083" y="1141"/>
                  </a:lnTo>
                  <a:lnTo>
                    <a:pt x="44395" y="532"/>
                  </a:lnTo>
                  <a:lnTo>
                    <a:pt x="44790" y="1740"/>
                  </a:lnTo>
                  <a:lnTo>
                    <a:pt x="44980" y="1677"/>
                  </a:lnTo>
                  <a:lnTo>
                    <a:pt x="44439" y="0"/>
                  </a:lnTo>
                  <a:close/>
                  <a:moveTo>
                    <a:pt x="43528" y="1775"/>
                  </a:moveTo>
                  <a:lnTo>
                    <a:pt x="43250" y="2316"/>
                  </a:lnTo>
                  <a:lnTo>
                    <a:pt x="43430" y="2413"/>
                  </a:lnTo>
                  <a:lnTo>
                    <a:pt x="43713" y="1867"/>
                  </a:lnTo>
                  <a:lnTo>
                    <a:pt x="43528" y="1775"/>
                  </a:lnTo>
                  <a:close/>
                  <a:moveTo>
                    <a:pt x="45175" y="2262"/>
                  </a:moveTo>
                  <a:lnTo>
                    <a:pt x="44980" y="2325"/>
                  </a:lnTo>
                  <a:lnTo>
                    <a:pt x="45229" y="3100"/>
                  </a:lnTo>
                  <a:lnTo>
                    <a:pt x="45424" y="3042"/>
                  </a:lnTo>
                  <a:lnTo>
                    <a:pt x="45175" y="2262"/>
                  </a:lnTo>
                  <a:close/>
                  <a:moveTo>
                    <a:pt x="42129" y="4494"/>
                  </a:moveTo>
                  <a:lnTo>
                    <a:pt x="41758" y="5221"/>
                  </a:lnTo>
                  <a:lnTo>
                    <a:pt x="41939" y="5313"/>
                  </a:lnTo>
                  <a:lnTo>
                    <a:pt x="42314" y="4587"/>
                  </a:lnTo>
                  <a:lnTo>
                    <a:pt x="42129" y="4494"/>
                  </a:lnTo>
                  <a:close/>
                  <a:moveTo>
                    <a:pt x="46179" y="5367"/>
                  </a:moveTo>
                  <a:lnTo>
                    <a:pt x="45984" y="5430"/>
                  </a:lnTo>
                  <a:lnTo>
                    <a:pt x="46175" y="6010"/>
                  </a:lnTo>
                  <a:lnTo>
                    <a:pt x="46370" y="5952"/>
                  </a:lnTo>
                  <a:lnTo>
                    <a:pt x="46179" y="5367"/>
                  </a:lnTo>
                  <a:close/>
                  <a:moveTo>
                    <a:pt x="41476" y="5767"/>
                  </a:moveTo>
                  <a:lnTo>
                    <a:pt x="40360" y="7941"/>
                  </a:lnTo>
                  <a:lnTo>
                    <a:pt x="40540" y="8038"/>
                  </a:lnTo>
                  <a:lnTo>
                    <a:pt x="41661" y="5859"/>
                  </a:lnTo>
                  <a:lnTo>
                    <a:pt x="41476" y="5767"/>
                  </a:lnTo>
                  <a:close/>
                  <a:moveTo>
                    <a:pt x="46623" y="6727"/>
                  </a:moveTo>
                  <a:lnTo>
                    <a:pt x="46428" y="6790"/>
                  </a:lnTo>
                  <a:lnTo>
                    <a:pt x="47184" y="9115"/>
                  </a:lnTo>
                  <a:lnTo>
                    <a:pt x="47378" y="9057"/>
                  </a:lnTo>
                  <a:lnTo>
                    <a:pt x="46623" y="6727"/>
                  </a:lnTo>
                  <a:close/>
                  <a:moveTo>
                    <a:pt x="1" y="9032"/>
                  </a:moveTo>
                  <a:lnTo>
                    <a:pt x="1" y="9237"/>
                  </a:lnTo>
                  <a:lnTo>
                    <a:pt x="1448" y="9237"/>
                  </a:lnTo>
                  <a:lnTo>
                    <a:pt x="1448" y="9032"/>
                  </a:lnTo>
                  <a:close/>
                  <a:moveTo>
                    <a:pt x="2058" y="9032"/>
                  </a:moveTo>
                  <a:lnTo>
                    <a:pt x="2058" y="9237"/>
                  </a:lnTo>
                  <a:lnTo>
                    <a:pt x="2876" y="9237"/>
                  </a:lnTo>
                  <a:lnTo>
                    <a:pt x="2876" y="9032"/>
                  </a:lnTo>
                  <a:close/>
                  <a:moveTo>
                    <a:pt x="5328" y="9032"/>
                  </a:moveTo>
                  <a:lnTo>
                    <a:pt x="5328" y="9237"/>
                  </a:lnTo>
                  <a:lnTo>
                    <a:pt x="5937" y="9237"/>
                  </a:lnTo>
                  <a:lnTo>
                    <a:pt x="5937" y="9032"/>
                  </a:lnTo>
                  <a:close/>
                  <a:moveTo>
                    <a:pt x="6751" y="9032"/>
                  </a:moveTo>
                  <a:lnTo>
                    <a:pt x="6751" y="9237"/>
                  </a:lnTo>
                  <a:lnTo>
                    <a:pt x="9198" y="9237"/>
                  </a:lnTo>
                  <a:lnTo>
                    <a:pt x="9198" y="9032"/>
                  </a:lnTo>
                  <a:close/>
                  <a:moveTo>
                    <a:pt x="9813" y="9032"/>
                  </a:moveTo>
                  <a:lnTo>
                    <a:pt x="9813" y="9237"/>
                  </a:lnTo>
                  <a:lnTo>
                    <a:pt x="10627" y="9237"/>
                  </a:lnTo>
                  <a:lnTo>
                    <a:pt x="10627" y="9032"/>
                  </a:lnTo>
                  <a:close/>
                  <a:moveTo>
                    <a:pt x="13078" y="9032"/>
                  </a:moveTo>
                  <a:lnTo>
                    <a:pt x="13078" y="9237"/>
                  </a:lnTo>
                  <a:lnTo>
                    <a:pt x="13688" y="9237"/>
                  </a:lnTo>
                  <a:lnTo>
                    <a:pt x="13688" y="9032"/>
                  </a:lnTo>
                  <a:close/>
                  <a:moveTo>
                    <a:pt x="14502" y="9032"/>
                  </a:moveTo>
                  <a:lnTo>
                    <a:pt x="14502" y="9237"/>
                  </a:lnTo>
                  <a:lnTo>
                    <a:pt x="16948" y="9237"/>
                  </a:lnTo>
                  <a:lnTo>
                    <a:pt x="16948" y="9032"/>
                  </a:lnTo>
                  <a:close/>
                  <a:moveTo>
                    <a:pt x="17563" y="9032"/>
                  </a:moveTo>
                  <a:lnTo>
                    <a:pt x="17563" y="9237"/>
                  </a:lnTo>
                  <a:lnTo>
                    <a:pt x="18377" y="9237"/>
                  </a:lnTo>
                  <a:lnTo>
                    <a:pt x="18377" y="9032"/>
                  </a:lnTo>
                  <a:close/>
                  <a:moveTo>
                    <a:pt x="20828" y="9032"/>
                  </a:moveTo>
                  <a:lnTo>
                    <a:pt x="20828" y="9237"/>
                  </a:lnTo>
                  <a:lnTo>
                    <a:pt x="21438" y="9237"/>
                  </a:lnTo>
                  <a:lnTo>
                    <a:pt x="21438" y="9032"/>
                  </a:lnTo>
                  <a:close/>
                  <a:moveTo>
                    <a:pt x="22257" y="9032"/>
                  </a:moveTo>
                  <a:lnTo>
                    <a:pt x="22257" y="9237"/>
                  </a:lnTo>
                  <a:lnTo>
                    <a:pt x="24703" y="9237"/>
                  </a:lnTo>
                  <a:lnTo>
                    <a:pt x="24703" y="9032"/>
                  </a:lnTo>
                  <a:close/>
                  <a:moveTo>
                    <a:pt x="25313" y="9032"/>
                  </a:moveTo>
                  <a:lnTo>
                    <a:pt x="25313" y="9237"/>
                  </a:lnTo>
                  <a:lnTo>
                    <a:pt x="26132" y="9237"/>
                  </a:lnTo>
                  <a:lnTo>
                    <a:pt x="26132" y="9032"/>
                  </a:lnTo>
                  <a:close/>
                  <a:moveTo>
                    <a:pt x="28578" y="9032"/>
                  </a:moveTo>
                  <a:lnTo>
                    <a:pt x="28578" y="9237"/>
                  </a:lnTo>
                  <a:lnTo>
                    <a:pt x="29168" y="9237"/>
                  </a:lnTo>
                  <a:lnTo>
                    <a:pt x="29168" y="9159"/>
                  </a:lnTo>
                  <a:lnTo>
                    <a:pt x="29271" y="9135"/>
                  </a:lnTo>
                  <a:lnTo>
                    <a:pt x="29246" y="9032"/>
                  </a:lnTo>
                  <a:close/>
                  <a:moveTo>
                    <a:pt x="39984" y="8667"/>
                  </a:moveTo>
                  <a:lnTo>
                    <a:pt x="39706" y="9213"/>
                  </a:lnTo>
                  <a:lnTo>
                    <a:pt x="39892" y="9305"/>
                  </a:lnTo>
                  <a:lnTo>
                    <a:pt x="40169" y="8759"/>
                  </a:lnTo>
                  <a:lnTo>
                    <a:pt x="39984" y="8667"/>
                  </a:lnTo>
                  <a:close/>
                  <a:moveTo>
                    <a:pt x="47695" y="9252"/>
                  </a:moveTo>
                  <a:lnTo>
                    <a:pt x="47695" y="9456"/>
                  </a:lnTo>
                  <a:lnTo>
                    <a:pt x="48509" y="9456"/>
                  </a:lnTo>
                  <a:lnTo>
                    <a:pt x="48509" y="9252"/>
                  </a:lnTo>
                  <a:close/>
                  <a:moveTo>
                    <a:pt x="50961" y="9252"/>
                  </a:moveTo>
                  <a:lnTo>
                    <a:pt x="50961" y="9456"/>
                  </a:lnTo>
                  <a:lnTo>
                    <a:pt x="51570" y="9456"/>
                  </a:lnTo>
                  <a:lnTo>
                    <a:pt x="51570" y="9252"/>
                  </a:lnTo>
                  <a:close/>
                  <a:moveTo>
                    <a:pt x="52384" y="9252"/>
                  </a:moveTo>
                  <a:lnTo>
                    <a:pt x="52384" y="9456"/>
                  </a:lnTo>
                  <a:lnTo>
                    <a:pt x="54831" y="9456"/>
                  </a:lnTo>
                  <a:lnTo>
                    <a:pt x="54831" y="9252"/>
                  </a:lnTo>
                  <a:close/>
                  <a:moveTo>
                    <a:pt x="55445" y="9252"/>
                  </a:moveTo>
                  <a:lnTo>
                    <a:pt x="55445" y="9456"/>
                  </a:lnTo>
                  <a:lnTo>
                    <a:pt x="56259" y="9456"/>
                  </a:lnTo>
                  <a:lnTo>
                    <a:pt x="56259" y="9252"/>
                  </a:lnTo>
                  <a:close/>
                  <a:moveTo>
                    <a:pt x="58711" y="9252"/>
                  </a:moveTo>
                  <a:lnTo>
                    <a:pt x="58711" y="9456"/>
                  </a:lnTo>
                  <a:lnTo>
                    <a:pt x="59320" y="9456"/>
                  </a:lnTo>
                  <a:lnTo>
                    <a:pt x="59320" y="9252"/>
                  </a:lnTo>
                  <a:close/>
                  <a:moveTo>
                    <a:pt x="60139" y="9252"/>
                  </a:moveTo>
                  <a:lnTo>
                    <a:pt x="60139" y="9456"/>
                  </a:lnTo>
                  <a:lnTo>
                    <a:pt x="62586" y="9456"/>
                  </a:lnTo>
                  <a:lnTo>
                    <a:pt x="62586" y="9252"/>
                  </a:lnTo>
                  <a:close/>
                  <a:moveTo>
                    <a:pt x="63195" y="9252"/>
                  </a:moveTo>
                  <a:lnTo>
                    <a:pt x="63195" y="9456"/>
                  </a:lnTo>
                  <a:lnTo>
                    <a:pt x="64014" y="9456"/>
                  </a:lnTo>
                  <a:lnTo>
                    <a:pt x="64014" y="9252"/>
                  </a:lnTo>
                  <a:close/>
                  <a:moveTo>
                    <a:pt x="66461" y="9252"/>
                  </a:moveTo>
                  <a:lnTo>
                    <a:pt x="66461" y="9456"/>
                  </a:lnTo>
                  <a:lnTo>
                    <a:pt x="67071" y="9456"/>
                  </a:lnTo>
                  <a:lnTo>
                    <a:pt x="67071" y="9252"/>
                  </a:lnTo>
                  <a:close/>
                  <a:moveTo>
                    <a:pt x="67889" y="9252"/>
                  </a:moveTo>
                  <a:lnTo>
                    <a:pt x="67889" y="9456"/>
                  </a:lnTo>
                  <a:lnTo>
                    <a:pt x="70336" y="9456"/>
                  </a:lnTo>
                  <a:lnTo>
                    <a:pt x="70336" y="9252"/>
                  </a:lnTo>
                  <a:close/>
                  <a:moveTo>
                    <a:pt x="70950" y="9252"/>
                  </a:moveTo>
                  <a:lnTo>
                    <a:pt x="70950" y="9456"/>
                  </a:lnTo>
                  <a:lnTo>
                    <a:pt x="71764" y="9456"/>
                  </a:lnTo>
                  <a:lnTo>
                    <a:pt x="71764" y="9252"/>
                  </a:lnTo>
                  <a:close/>
                  <a:moveTo>
                    <a:pt x="74216" y="9252"/>
                  </a:moveTo>
                  <a:lnTo>
                    <a:pt x="74216" y="9456"/>
                  </a:lnTo>
                  <a:lnTo>
                    <a:pt x="74825" y="9456"/>
                  </a:lnTo>
                  <a:lnTo>
                    <a:pt x="74825" y="9252"/>
                  </a:lnTo>
                  <a:close/>
                  <a:moveTo>
                    <a:pt x="75639" y="9252"/>
                  </a:moveTo>
                  <a:lnTo>
                    <a:pt x="75639" y="9456"/>
                  </a:lnTo>
                  <a:lnTo>
                    <a:pt x="78086" y="9456"/>
                  </a:lnTo>
                  <a:lnTo>
                    <a:pt x="78086" y="9252"/>
                  </a:lnTo>
                  <a:close/>
                  <a:moveTo>
                    <a:pt x="38590" y="11387"/>
                  </a:moveTo>
                  <a:lnTo>
                    <a:pt x="38215" y="12113"/>
                  </a:lnTo>
                  <a:lnTo>
                    <a:pt x="38395" y="12206"/>
                  </a:lnTo>
                  <a:lnTo>
                    <a:pt x="38771" y="11479"/>
                  </a:lnTo>
                  <a:lnTo>
                    <a:pt x="38590" y="11387"/>
                  </a:lnTo>
                  <a:close/>
                  <a:moveTo>
                    <a:pt x="29461" y="9929"/>
                  </a:moveTo>
                  <a:lnTo>
                    <a:pt x="29261" y="9978"/>
                  </a:lnTo>
                  <a:lnTo>
                    <a:pt x="29831" y="12357"/>
                  </a:lnTo>
                  <a:lnTo>
                    <a:pt x="30031" y="12308"/>
                  </a:lnTo>
                  <a:lnTo>
                    <a:pt x="29461" y="9929"/>
                  </a:lnTo>
                  <a:close/>
                  <a:moveTo>
                    <a:pt x="30172" y="12907"/>
                  </a:moveTo>
                  <a:lnTo>
                    <a:pt x="29977" y="12956"/>
                  </a:lnTo>
                  <a:lnTo>
                    <a:pt x="30163" y="13746"/>
                  </a:lnTo>
                  <a:lnTo>
                    <a:pt x="30362" y="13697"/>
                  </a:lnTo>
                  <a:lnTo>
                    <a:pt x="30172" y="12907"/>
                  </a:lnTo>
                  <a:close/>
                  <a:moveTo>
                    <a:pt x="37932" y="12659"/>
                  </a:moveTo>
                  <a:lnTo>
                    <a:pt x="36816" y="14833"/>
                  </a:lnTo>
                  <a:lnTo>
                    <a:pt x="36996" y="14930"/>
                  </a:lnTo>
                  <a:lnTo>
                    <a:pt x="38117" y="12751"/>
                  </a:lnTo>
                  <a:lnTo>
                    <a:pt x="37932" y="12659"/>
                  </a:lnTo>
                  <a:close/>
                  <a:moveTo>
                    <a:pt x="36441" y="15559"/>
                  </a:moveTo>
                  <a:lnTo>
                    <a:pt x="36163" y="16105"/>
                  </a:lnTo>
                  <a:lnTo>
                    <a:pt x="36348" y="16198"/>
                  </a:lnTo>
                  <a:lnTo>
                    <a:pt x="36626" y="15657"/>
                  </a:lnTo>
                  <a:lnTo>
                    <a:pt x="36441" y="15559"/>
                  </a:lnTo>
                  <a:close/>
                  <a:moveTo>
                    <a:pt x="30933" y="16081"/>
                  </a:moveTo>
                  <a:lnTo>
                    <a:pt x="30733" y="16124"/>
                  </a:lnTo>
                  <a:lnTo>
                    <a:pt x="30879" y="16724"/>
                  </a:lnTo>
                  <a:lnTo>
                    <a:pt x="31074" y="16675"/>
                  </a:lnTo>
                  <a:lnTo>
                    <a:pt x="30933" y="16081"/>
                  </a:lnTo>
                  <a:close/>
                  <a:moveTo>
                    <a:pt x="35042" y="18279"/>
                  </a:moveTo>
                  <a:lnTo>
                    <a:pt x="34671" y="19005"/>
                  </a:lnTo>
                  <a:lnTo>
                    <a:pt x="34852" y="19098"/>
                  </a:lnTo>
                  <a:lnTo>
                    <a:pt x="35227" y="18371"/>
                  </a:lnTo>
                  <a:lnTo>
                    <a:pt x="35042" y="18279"/>
                  </a:lnTo>
                  <a:close/>
                  <a:moveTo>
                    <a:pt x="31264" y="17465"/>
                  </a:moveTo>
                  <a:lnTo>
                    <a:pt x="31069" y="17514"/>
                  </a:lnTo>
                  <a:lnTo>
                    <a:pt x="31639" y="19892"/>
                  </a:lnTo>
                  <a:lnTo>
                    <a:pt x="31834" y="19844"/>
                  </a:lnTo>
                  <a:lnTo>
                    <a:pt x="31264" y="17465"/>
                  </a:lnTo>
                  <a:close/>
                  <a:moveTo>
                    <a:pt x="31981" y="20443"/>
                  </a:moveTo>
                  <a:lnTo>
                    <a:pt x="31781" y="20492"/>
                  </a:lnTo>
                  <a:lnTo>
                    <a:pt x="31971" y="21281"/>
                  </a:lnTo>
                  <a:lnTo>
                    <a:pt x="32171" y="21233"/>
                  </a:lnTo>
                  <a:lnTo>
                    <a:pt x="31981" y="20443"/>
                  </a:lnTo>
                  <a:close/>
                  <a:moveTo>
                    <a:pt x="34389" y="19551"/>
                  </a:moveTo>
                  <a:lnTo>
                    <a:pt x="33272" y="21725"/>
                  </a:lnTo>
                  <a:lnTo>
                    <a:pt x="33453" y="21818"/>
                  </a:lnTo>
                  <a:lnTo>
                    <a:pt x="34574" y="19644"/>
                  </a:lnTo>
                  <a:lnTo>
                    <a:pt x="34389" y="19551"/>
                  </a:lnTo>
                  <a:close/>
                  <a:moveTo>
                    <a:pt x="32897" y="22451"/>
                  </a:moveTo>
                  <a:lnTo>
                    <a:pt x="32619" y="22997"/>
                  </a:lnTo>
                  <a:lnTo>
                    <a:pt x="32804" y="23090"/>
                  </a:lnTo>
                  <a:lnTo>
                    <a:pt x="33082" y="22544"/>
                  </a:lnTo>
                  <a:lnTo>
                    <a:pt x="32897" y="2245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21" name="Google Shape;1421;p39"/>
            <p:cNvSpPr/>
            <p:nvPr/>
          </p:nvSpPr>
          <p:spPr>
            <a:xfrm>
              <a:off x="6976475" y="3697688"/>
              <a:ext cx="1952175" cy="586525"/>
            </a:xfrm>
            <a:custGeom>
              <a:avLst/>
              <a:gdLst/>
              <a:ahLst/>
              <a:cxnLst/>
              <a:rect l="l" t="t" r="r" b="b"/>
              <a:pathLst>
                <a:path w="78087" h="23461" extrusionOk="0">
                  <a:moveTo>
                    <a:pt x="44571" y="0"/>
                  </a:moveTo>
                  <a:lnTo>
                    <a:pt x="32809" y="22875"/>
                  </a:lnTo>
                  <a:lnTo>
                    <a:pt x="29729" y="10007"/>
                  </a:lnTo>
                  <a:lnTo>
                    <a:pt x="1" y="10007"/>
                  </a:lnTo>
                  <a:lnTo>
                    <a:pt x="1" y="10212"/>
                  </a:lnTo>
                  <a:lnTo>
                    <a:pt x="29568" y="10212"/>
                  </a:lnTo>
                  <a:lnTo>
                    <a:pt x="32741" y="23460"/>
                  </a:lnTo>
                  <a:lnTo>
                    <a:pt x="44527" y="527"/>
                  </a:lnTo>
                  <a:lnTo>
                    <a:pt x="47739" y="10431"/>
                  </a:lnTo>
                  <a:lnTo>
                    <a:pt x="78086" y="10431"/>
                  </a:lnTo>
                  <a:lnTo>
                    <a:pt x="78086" y="10227"/>
                  </a:lnTo>
                  <a:lnTo>
                    <a:pt x="47885" y="10227"/>
                  </a:lnTo>
                  <a:lnTo>
                    <a:pt x="4457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1422" name="Google Shape;1422;p39"/>
          <p:cNvGrpSpPr/>
          <p:nvPr/>
        </p:nvGrpSpPr>
        <p:grpSpPr>
          <a:xfrm rot="249197">
            <a:off x="4931480" y="1628799"/>
            <a:ext cx="2608199" cy="3267159"/>
            <a:chOff x="829486" y="936347"/>
            <a:chExt cx="3066545" cy="3841305"/>
          </a:xfrm>
        </p:grpSpPr>
        <p:sp>
          <p:nvSpPr>
            <p:cNvPr id="1423" name="Google Shape;1423;p39"/>
            <p:cNvSpPr/>
            <p:nvPr/>
          </p:nvSpPr>
          <p:spPr>
            <a:xfrm rot="965794">
              <a:off x="3158912" y="3516557"/>
              <a:ext cx="170879" cy="177321"/>
            </a:xfrm>
            <a:custGeom>
              <a:avLst/>
              <a:gdLst/>
              <a:ahLst/>
              <a:cxnLst/>
              <a:rect l="l" t="t" r="r" b="b"/>
              <a:pathLst>
                <a:path w="3501" h="3633" extrusionOk="0">
                  <a:moveTo>
                    <a:pt x="2964" y="3623"/>
                  </a:moveTo>
                  <a:cubicBezTo>
                    <a:pt x="2866" y="3623"/>
                    <a:pt x="2769" y="3593"/>
                    <a:pt x="2686" y="3545"/>
                  </a:cubicBezTo>
                  <a:cubicBezTo>
                    <a:pt x="2428" y="3389"/>
                    <a:pt x="2204" y="3194"/>
                    <a:pt x="2013" y="2964"/>
                  </a:cubicBezTo>
                  <a:cubicBezTo>
                    <a:pt x="1970" y="2911"/>
                    <a:pt x="1921" y="2862"/>
                    <a:pt x="1872" y="2818"/>
                  </a:cubicBezTo>
                  <a:cubicBezTo>
                    <a:pt x="1814" y="2765"/>
                    <a:pt x="1755" y="2706"/>
                    <a:pt x="1706" y="2648"/>
                  </a:cubicBezTo>
                  <a:cubicBezTo>
                    <a:pt x="1643" y="2579"/>
                    <a:pt x="1599" y="2497"/>
                    <a:pt x="1565" y="2409"/>
                  </a:cubicBezTo>
                  <a:cubicBezTo>
                    <a:pt x="1555" y="2375"/>
                    <a:pt x="1541" y="2345"/>
                    <a:pt x="1526" y="2311"/>
                  </a:cubicBezTo>
                  <a:cubicBezTo>
                    <a:pt x="1511" y="2267"/>
                    <a:pt x="1497" y="2228"/>
                    <a:pt x="1482" y="2185"/>
                  </a:cubicBezTo>
                  <a:cubicBezTo>
                    <a:pt x="1438" y="2038"/>
                    <a:pt x="1355" y="1907"/>
                    <a:pt x="1243" y="1804"/>
                  </a:cubicBezTo>
                  <a:cubicBezTo>
                    <a:pt x="1199" y="1765"/>
                    <a:pt x="1165" y="1717"/>
                    <a:pt x="1141" y="1658"/>
                  </a:cubicBezTo>
                  <a:cubicBezTo>
                    <a:pt x="1121" y="1619"/>
                    <a:pt x="1107" y="1580"/>
                    <a:pt x="1092" y="1536"/>
                  </a:cubicBezTo>
                  <a:cubicBezTo>
                    <a:pt x="1078" y="1497"/>
                    <a:pt x="1068" y="1468"/>
                    <a:pt x="1053" y="1434"/>
                  </a:cubicBezTo>
                  <a:cubicBezTo>
                    <a:pt x="1043" y="1410"/>
                    <a:pt x="1029" y="1380"/>
                    <a:pt x="1004" y="1361"/>
                  </a:cubicBezTo>
                  <a:cubicBezTo>
                    <a:pt x="892" y="1268"/>
                    <a:pt x="795" y="1151"/>
                    <a:pt x="722" y="1020"/>
                  </a:cubicBezTo>
                  <a:cubicBezTo>
                    <a:pt x="702" y="990"/>
                    <a:pt x="683" y="966"/>
                    <a:pt x="658" y="947"/>
                  </a:cubicBezTo>
                  <a:cubicBezTo>
                    <a:pt x="639" y="922"/>
                    <a:pt x="615" y="898"/>
                    <a:pt x="600" y="873"/>
                  </a:cubicBezTo>
                  <a:cubicBezTo>
                    <a:pt x="561" y="820"/>
                    <a:pt x="512" y="776"/>
                    <a:pt x="459" y="752"/>
                  </a:cubicBezTo>
                  <a:cubicBezTo>
                    <a:pt x="327" y="678"/>
                    <a:pt x="210" y="576"/>
                    <a:pt x="112" y="459"/>
                  </a:cubicBezTo>
                  <a:cubicBezTo>
                    <a:pt x="78" y="410"/>
                    <a:pt x="44" y="352"/>
                    <a:pt x="25" y="293"/>
                  </a:cubicBezTo>
                  <a:cubicBezTo>
                    <a:pt x="0" y="235"/>
                    <a:pt x="0" y="167"/>
                    <a:pt x="25" y="103"/>
                  </a:cubicBezTo>
                  <a:cubicBezTo>
                    <a:pt x="44" y="64"/>
                    <a:pt x="73" y="35"/>
                    <a:pt x="117" y="25"/>
                  </a:cubicBezTo>
                  <a:cubicBezTo>
                    <a:pt x="147" y="11"/>
                    <a:pt x="186" y="1"/>
                    <a:pt x="220" y="1"/>
                  </a:cubicBezTo>
                  <a:cubicBezTo>
                    <a:pt x="244" y="1"/>
                    <a:pt x="268" y="6"/>
                    <a:pt x="288" y="16"/>
                  </a:cubicBezTo>
                  <a:cubicBezTo>
                    <a:pt x="415" y="64"/>
                    <a:pt x="546" y="94"/>
                    <a:pt x="683" y="98"/>
                  </a:cubicBezTo>
                  <a:cubicBezTo>
                    <a:pt x="785" y="103"/>
                    <a:pt x="878" y="157"/>
                    <a:pt x="936" y="245"/>
                  </a:cubicBezTo>
                  <a:cubicBezTo>
                    <a:pt x="1043" y="410"/>
                    <a:pt x="1195" y="552"/>
                    <a:pt x="1370" y="644"/>
                  </a:cubicBezTo>
                  <a:cubicBezTo>
                    <a:pt x="1458" y="688"/>
                    <a:pt x="1531" y="761"/>
                    <a:pt x="1584" y="844"/>
                  </a:cubicBezTo>
                  <a:cubicBezTo>
                    <a:pt x="1599" y="873"/>
                    <a:pt x="1623" y="898"/>
                    <a:pt x="1653" y="908"/>
                  </a:cubicBezTo>
                  <a:cubicBezTo>
                    <a:pt x="1755" y="942"/>
                    <a:pt x="1848" y="995"/>
                    <a:pt x="1926" y="1068"/>
                  </a:cubicBezTo>
                  <a:cubicBezTo>
                    <a:pt x="1940" y="1083"/>
                    <a:pt x="1955" y="1093"/>
                    <a:pt x="1974" y="1103"/>
                  </a:cubicBezTo>
                  <a:cubicBezTo>
                    <a:pt x="2038" y="1132"/>
                    <a:pt x="2087" y="1176"/>
                    <a:pt x="2121" y="1239"/>
                  </a:cubicBezTo>
                  <a:lnTo>
                    <a:pt x="2233" y="1288"/>
                  </a:lnTo>
                  <a:cubicBezTo>
                    <a:pt x="2272" y="1307"/>
                    <a:pt x="2311" y="1322"/>
                    <a:pt x="2350" y="1346"/>
                  </a:cubicBezTo>
                  <a:cubicBezTo>
                    <a:pt x="2408" y="1366"/>
                    <a:pt x="2457" y="1419"/>
                    <a:pt x="2476" y="1478"/>
                  </a:cubicBezTo>
                  <a:cubicBezTo>
                    <a:pt x="2486" y="1512"/>
                    <a:pt x="2511" y="1541"/>
                    <a:pt x="2554" y="1580"/>
                  </a:cubicBezTo>
                  <a:cubicBezTo>
                    <a:pt x="2589" y="1609"/>
                    <a:pt x="2623" y="1644"/>
                    <a:pt x="2647" y="1678"/>
                  </a:cubicBezTo>
                  <a:cubicBezTo>
                    <a:pt x="2691" y="1741"/>
                    <a:pt x="2691" y="1829"/>
                    <a:pt x="2642" y="1887"/>
                  </a:cubicBezTo>
                  <a:lnTo>
                    <a:pt x="2642" y="1887"/>
                  </a:lnTo>
                  <a:cubicBezTo>
                    <a:pt x="2642" y="1887"/>
                    <a:pt x="2647" y="1892"/>
                    <a:pt x="2647" y="1902"/>
                  </a:cubicBezTo>
                  <a:cubicBezTo>
                    <a:pt x="2652" y="1926"/>
                    <a:pt x="2657" y="1956"/>
                    <a:pt x="2657" y="1985"/>
                  </a:cubicBezTo>
                  <a:lnTo>
                    <a:pt x="2676" y="1990"/>
                  </a:lnTo>
                  <a:cubicBezTo>
                    <a:pt x="2696" y="1995"/>
                    <a:pt x="2715" y="1999"/>
                    <a:pt x="2740" y="2004"/>
                  </a:cubicBezTo>
                  <a:cubicBezTo>
                    <a:pt x="2813" y="2029"/>
                    <a:pt x="2871" y="2082"/>
                    <a:pt x="2901" y="2155"/>
                  </a:cubicBezTo>
                  <a:cubicBezTo>
                    <a:pt x="2901" y="2155"/>
                    <a:pt x="2930" y="2243"/>
                    <a:pt x="2944" y="2272"/>
                  </a:cubicBezTo>
                  <a:cubicBezTo>
                    <a:pt x="2988" y="2214"/>
                    <a:pt x="3052" y="2175"/>
                    <a:pt x="3125" y="2170"/>
                  </a:cubicBezTo>
                  <a:lnTo>
                    <a:pt x="3154" y="2170"/>
                  </a:lnTo>
                  <a:cubicBezTo>
                    <a:pt x="3208" y="2170"/>
                    <a:pt x="3256" y="2189"/>
                    <a:pt x="3290" y="2228"/>
                  </a:cubicBezTo>
                  <a:cubicBezTo>
                    <a:pt x="3417" y="2419"/>
                    <a:pt x="3500" y="2555"/>
                    <a:pt x="3437" y="2731"/>
                  </a:cubicBezTo>
                  <a:cubicBezTo>
                    <a:pt x="3398" y="2828"/>
                    <a:pt x="3349" y="2916"/>
                    <a:pt x="3286" y="2999"/>
                  </a:cubicBezTo>
                  <a:cubicBezTo>
                    <a:pt x="3251" y="3047"/>
                    <a:pt x="3256" y="3106"/>
                    <a:pt x="3271" y="3189"/>
                  </a:cubicBezTo>
                  <a:cubicBezTo>
                    <a:pt x="3290" y="3291"/>
                    <a:pt x="3310" y="3413"/>
                    <a:pt x="3212" y="3525"/>
                  </a:cubicBezTo>
                  <a:cubicBezTo>
                    <a:pt x="3149" y="3593"/>
                    <a:pt x="3057" y="3632"/>
                    <a:pt x="2964" y="3627"/>
                  </a:cubicBezTo>
                  <a:close/>
                </a:path>
              </a:pathLst>
            </a:custGeom>
            <a:solidFill>
              <a:srgbClr val="9BDA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24" name="Google Shape;1424;p39"/>
            <p:cNvSpPr/>
            <p:nvPr/>
          </p:nvSpPr>
          <p:spPr>
            <a:xfrm rot="965794">
              <a:off x="3154005" y="3511170"/>
              <a:ext cx="181372" cy="187327"/>
            </a:xfrm>
            <a:custGeom>
              <a:avLst/>
              <a:gdLst/>
              <a:ahLst/>
              <a:cxnLst/>
              <a:rect l="l" t="t" r="r" b="b"/>
              <a:pathLst>
                <a:path w="3716" h="3838" extrusionOk="0">
                  <a:moveTo>
                    <a:pt x="328" y="210"/>
                  </a:moveTo>
                  <a:cubicBezTo>
                    <a:pt x="332" y="210"/>
                    <a:pt x="342" y="210"/>
                    <a:pt x="347" y="215"/>
                  </a:cubicBezTo>
                  <a:cubicBezTo>
                    <a:pt x="488" y="269"/>
                    <a:pt x="635" y="303"/>
                    <a:pt x="781" y="308"/>
                  </a:cubicBezTo>
                  <a:cubicBezTo>
                    <a:pt x="849" y="313"/>
                    <a:pt x="917" y="347"/>
                    <a:pt x="956" y="405"/>
                  </a:cubicBezTo>
                  <a:cubicBezTo>
                    <a:pt x="1073" y="591"/>
                    <a:pt x="1234" y="737"/>
                    <a:pt x="1429" y="839"/>
                  </a:cubicBezTo>
                  <a:cubicBezTo>
                    <a:pt x="1497" y="878"/>
                    <a:pt x="1561" y="937"/>
                    <a:pt x="1600" y="1005"/>
                  </a:cubicBezTo>
                  <a:cubicBezTo>
                    <a:pt x="1624" y="1054"/>
                    <a:pt x="1673" y="1093"/>
                    <a:pt x="1726" y="1112"/>
                  </a:cubicBezTo>
                  <a:cubicBezTo>
                    <a:pt x="1814" y="1141"/>
                    <a:pt x="1892" y="1190"/>
                    <a:pt x="1960" y="1254"/>
                  </a:cubicBezTo>
                  <a:cubicBezTo>
                    <a:pt x="2019" y="1307"/>
                    <a:pt x="2107" y="1317"/>
                    <a:pt x="2141" y="1405"/>
                  </a:cubicBezTo>
                  <a:cubicBezTo>
                    <a:pt x="2151" y="1429"/>
                    <a:pt x="2194" y="1444"/>
                    <a:pt x="2224" y="1458"/>
                  </a:cubicBezTo>
                  <a:cubicBezTo>
                    <a:pt x="2287" y="1487"/>
                    <a:pt x="2346" y="1512"/>
                    <a:pt x="2409" y="1541"/>
                  </a:cubicBezTo>
                  <a:cubicBezTo>
                    <a:pt x="2438" y="1561"/>
                    <a:pt x="2477" y="1580"/>
                    <a:pt x="2482" y="1609"/>
                  </a:cubicBezTo>
                  <a:cubicBezTo>
                    <a:pt x="2506" y="1721"/>
                    <a:pt x="2614" y="1765"/>
                    <a:pt x="2667" y="1843"/>
                  </a:cubicBezTo>
                  <a:cubicBezTo>
                    <a:pt x="2692" y="1873"/>
                    <a:pt x="2687" y="1912"/>
                    <a:pt x="2662" y="1941"/>
                  </a:cubicBezTo>
                  <a:cubicBezTo>
                    <a:pt x="2618" y="1994"/>
                    <a:pt x="2692" y="2063"/>
                    <a:pt x="2643" y="2121"/>
                  </a:cubicBezTo>
                  <a:cubicBezTo>
                    <a:pt x="2643" y="2126"/>
                    <a:pt x="2662" y="2165"/>
                    <a:pt x="2682" y="2170"/>
                  </a:cubicBezTo>
                  <a:cubicBezTo>
                    <a:pt x="2721" y="2189"/>
                    <a:pt x="2770" y="2194"/>
                    <a:pt x="2813" y="2209"/>
                  </a:cubicBezTo>
                  <a:cubicBezTo>
                    <a:pt x="2857" y="2219"/>
                    <a:pt x="2891" y="2253"/>
                    <a:pt x="2906" y="2297"/>
                  </a:cubicBezTo>
                  <a:cubicBezTo>
                    <a:pt x="2930" y="2360"/>
                    <a:pt x="2955" y="2428"/>
                    <a:pt x="2984" y="2487"/>
                  </a:cubicBezTo>
                  <a:cubicBezTo>
                    <a:pt x="2995" y="2512"/>
                    <a:pt x="3021" y="2526"/>
                    <a:pt x="3045" y="2526"/>
                  </a:cubicBezTo>
                  <a:cubicBezTo>
                    <a:pt x="3063" y="2526"/>
                    <a:pt x="3081" y="2518"/>
                    <a:pt x="3091" y="2501"/>
                  </a:cubicBezTo>
                  <a:cubicBezTo>
                    <a:pt x="3106" y="2482"/>
                    <a:pt x="3116" y="2457"/>
                    <a:pt x="3130" y="2443"/>
                  </a:cubicBezTo>
                  <a:cubicBezTo>
                    <a:pt x="3155" y="2404"/>
                    <a:pt x="3199" y="2379"/>
                    <a:pt x="3242" y="2375"/>
                  </a:cubicBezTo>
                  <a:lnTo>
                    <a:pt x="3257" y="2375"/>
                  </a:lnTo>
                  <a:cubicBezTo>
                    <a:pt x="3276" y="2375"/>
                    <a:pt x="3291" y="2379"/>
                    <a:pt x="3306" y="2394"/>
                  </a:cubicBezTo>
                  <a:cubicBezTo>
                    <a:pt x="3442" y="2589"/>
                    <a:pt x="3486" y="2682"/>
                    <a:pt x="3442" y="2804"/>
                  </a:cubicBezTo>
                  <a:cubicBezTo>
                    <a:pt x="3408" y="2891"/>
                    <a:pt x="3359" y="2969"/>
                    <a:pt x="3306" y="3042"/>
                  </a:cubicBezTo>
                  <a:cubicBezTo>
                    <a:pt x="3184" y="3223"/>
                    <a:pt x="3369" y="3413"/>
                    <a:pt x="3237" y="3564"/>
                  </a:cubicBezTo>
                  <a:cubicBezTo>
                    <a:pt x="3194" y="3608"/>
                    <a:pt x="3130" y="3632"/>
                    <a:pt x="3067" y="3632"/>
                  </a:cubicBezTo>
                  <a:cubicBezTo>
                    <a:pt x="2984" y="3627"/>
                    <a:pt x="2906" y="3608"/>
                    <a:pt x="2838" y="3569"/>
                  </a:cubicBezTo>
                  <a:cubicBezTo>
                    <a:pt x="2594" y="3418"/>
                    <a:pt x="2380" y="3228"/>
                    <a:pt x="2194" y="3008"/>
                  </a:cubicBezTo>
                  <a:cubicBezTo>
                    <a:pt x="2107" y="2896"/>
                    <a:pt x="1980" y="2808"/>
                    <a:pt x="1887" y="2691"/>
                  </a:cubicBezTo>
                  <a:cubicBezTo>
                    <a:pt x="1834" y="2633"/>
                    <a:pt x="1795" y="2565"/>
                    <a:pt x="1765" y="2492"/>
                  </a:cubicBezTo>
                  <a:cubicBezTo>
                    <a:pt x="1741" y="2414"/>
                    <a:pt x="1702" y="2340"/>
                    <a:pt x="1683" y="2267"/>
                  </a:cubicBezTo>
                  <a:cubicBezTo>
                    <a:pt x="1634" y="2102"/>
                    <a:pt x="1541" y="1951"/>
                    <a:pt x="1415" y="1838"/>
                  </a:cubicBezTo>
                  <a:cubicBezTo>
                    <a:pt x="1380" y="1809"/>
                    <a:pt x="1356" y="1770"/>
                    <a:pt x="1337" y="1731"/>
                  </a:cubicBezTo>
                  <a:cubicBezTo>
                    <a:pt x="1302" y="1658"/>
                    <a:pt x="1283" y="1580"/>
                    <a:pt x="1249" y="1507"/>
                  </a:cubicBezTo>
                  <a:cubicBezTo>
                    <a:pt x="1234" y="1463"/>
                    <a:pt x="1210" y="1424"/>
                    <a:pt x="1176" y="1395"/>
                  </a:cubicBezTo>
                  <a:cubicBezTo>
                    <a:pt x="1068" y="1307"/>
                    <a:pt x="981" y="1200"/>
                    <a:pt x="912" y="1083"/>
                  </a:cubicBezTo>
                  <a:cubicBezTo>
                    <a:pt x="873" y="1024"/>
                    <a:pt x="830" y="971"/>
                    <a:pt x="786" y="922"/>
                  </a:cubicBezTo>
                  <a:cubicBezTo>
                    <a:pt x="742" y="854"/>
                    <a:pt x="679" y="800"/>
                    <a:pt x="610" y="766"/>
                  </a:cubicBezTo>
                  <a:cubicBezTo>
                    <a:pt x="488" y="698"/>
                    <a:pt x="381" y="610"/>
                    <a:pt x="298" y="503"/>
                  </a:cubicBezTo>
                  <a:cubicBezTo>
                    <a:pt x="264" y="454"/>
                    <a:pt x="240" y="405"/>
                    <a:pt x="220" y="352"/>
                  </a:cubicBezTo>
                  <a:cubicBezTo>
                    <a:pt x="201" y="303"/>
                    <a:pt x="220" y="240"/>
                    <a:pt x="250" y="230"/>
                  </a:cubicBezTo>
                  <a:cubicBezTo>
                    <a:pt x="274" y="220"/>
                    <a:pt x="303" y="215"/>
                    <a:pt x="328" y="210"/>
                  </a:cubicBezTo>
                  <a:close/>
                  <a:moveTo>
                    <a:pt x="328" y="1"/>
                  </a:moveTo>
                  <a:lnTo>
                    <a:pt x="328" y="6"/>
                  </a:lnTo>
                  <a:cubicBezTo>
                    <a:pt x="284" y="11"/>
                    <a:pt x="235" y="15"/>
                    <a:pt x="196" y="35"/>
                  </a:cubicBezTo>
                  <a:cubicBezTo>
                    <a:pt x="128" y="54"/>
                    <a:pt x="69" y="103"/>
                    <a:pt x="40" y="171"/>
                  </a:cubicBezTo>
                  <a:cubicBezTo>
                    <a:pt x="1" y="249"/>
                    <a:pt x="1" y="342"/>
                    <a:pt x="30" y="425"/>
                  </a:cubicBezTo>
                  <a:lnTo>
                    <a:pt x="35" y="440"/>
                  </a:lnTo>
                  <a:cubicBezTo>
                    <a:pt x="59" y="508"/>
                    <a:pt x="94" y="576"/>
                    <a:pt x="142" y="630"/>
                  </a:cubicBezTo>
                  <a:cubicBezTo>
                    <a:pt x="245" y="761"/>
                    <a:pt x="371" y="868"/>
                    <a:pt x="513" y="946"/>
                  </a:cubicBezTo>
                  <a:cubicBezTo>
                    <a:pt x="557" y="971"/>
                    <a:pt x="591" y="1000"/>
                    <a:pt x="620" y="1039"/>
                  </a:cubicBezTo>
                  <a:cubicBezTo>
                    <a:pt x="640" y="1068"/>
                    <a:pt x="664" y="1098"/>
                    <a:pt x="688" y="1127"/>
                  </a:cubicBezTo>
                  <a:cubicBezTo>
                    <a:pt x="708" y="1141"/>
                    <a:pt x="722" y="1161"/>
                    <a:pt x="732" y="1176"/>
                  </a:cubicBezTo>
                  <a:cubicBezTo>
                    <a:pt x="810" y="1322"/>
                    <a:pt x="917" y="1444"/>
                    <a:pt x="1044" y="1546"/>
                  </a:cubicBezTo>
                  <a:cubicBezTo>
                    <a:pt x="1049" y="1561"/>
                    <a:pt x="1059" y="1575"/>
                    <a:pt x="1064" y="1590"/>
                  </a:cubicBezTo>
                  <a:cubicBezTo>
                    <a:pt x="1078" y="1619"/>
                    <a:pt x="1088" y="1648"/>
                    <a:pt x="1098" y="1682"/>
                  </a:cubicBezTo>
                  <a:cubicBezTo>
                    <a:pt x="1117" y="1726"/>
                    <a:pt x="1132" y="1770"/>
                    <a:pt x="1151" y="1814"/>
                  </a:cubicBezTo>
                  <a:cubicBezTo>
                    <a:pt x="1181" y="1882"/>
                    <a:pt x="1224" y="1941"/>
                    <a:pt x="1278" y="1990"/>
                  </a:cubicBezTo>
                  <a:cubicBezTo>
                    <a:pt x="1376" y="2082"/>
                    <a:pt x="1449" y="2199"/>
                    <a:pt x="1488" y="2326"/>
                  </a:cubicBezTo>
                  <a:cubicBezTo>
                    <a:pt x="1502" y="2375"/>
                    <a:pt x="1522" y="2423"/>
                    <a:pt x="1536" y="2462"/>
                  </a:cubicBezTo>
                  <a:cubicBezTo>
                    <a:pt x="1551" y="2492"/>
                    <a:pt x="1561" y="2521"/>
                    <a:pt x="1570" y="2555"/>
                  </a:cubicBezTo>
                  <a:cubicBezTo>
                    <a:pt x="1605" y="2652"/>
                    <a:pt x="1658" y="2745"/>
                    <a:pt x="1726" y="2823"/>
                  </a:cubicBezTo>
                  <a:cubicBezTo>
                    <a:pt x="1785" y="2886"/>
                    <a:pt x="1843" y="2950"/>
                    <a:pt x="1907" y="3003"/>
                  </a:cubicBezTo>
                  <a:cubicBezTo>
                    <a:pt x="1951" y="3047"/>
                    <a:pt x="1995" y="3091"/>
                    <a:pt x="2038" y="3140"/>
                  </a:cubicBezTo>
                  <a:cubicBezTo>
                    <a:pt x="2233" y="3379"/>
                    <a:pt x="2472" y="3583"/>
                    <a:pt x="2735" y="3744"/>
                  </a:cubicBezTo>
                  <a:cubicBezTo>
                    <a:pt x="2838" y="3803"/>
                    <a:pt x="2950" y="3837"/>
                    <a:pt x="3067" y="3837"/>
                  </a:cubicBezTo>
                  <a:cubicBezTo>
                    <a:pt x="3072" y="3837"/>
                    <a:pt x="3077" y="3837"/>
                    <a:pt x="3082" y="3837"/>
                  </a:cubicBezTo>
                  <a:cubicBezTo>
                    <a:pt x="3199" y="3837"/>
                    <a:pt x="3309" y="3784"/>
                    <a:pt x="3389" y="3700"/>
                  </a:cubicBezTo>
                  <a:cubicBezTo>
                    <a:pt x="3520" y="3549"/>
                    <a:pt x="3491" y="3379"/>
                    <a:pt x="3476" y="3281"/>
                  </a:cubicBezTo>
                  <a:cubicBezTo>
                    <a:pt x="3462" y="3208"/>
                    <a:pt x="3462" y="3179"/>
                    <a:pt x="3476" y="3159"/>
                  </a:cubicBezTo>
                  <a:cubicBezTo>
                    <a:pt x="3545" y="3072"/>
                    <a:pt x="3598" y="2974"/>
                    <a:pt x="3642" y="2872"/>
                  </a:cubicBezTo>
                  <a:cubicBezTo>
                    <a:pt x="3715" y="2652"/>
                    <a:pt x="3623" y="2487"/>
                    <a:pt x="3476" y="2277"/>
                  </a:cubicBezTo>
                  <a:cubicBezTo>
                    <a:pt x="3430" y="2213"/>
                    <a:pt x="3354" y="2174"/>
                    <a:pt x="3276" y="2174"/>
                  </a:cubicBezTo>
                  <a:cubicBezTo>
                    <a:pt x="3271" y="2174"/>
                    <a:pt x="3267" y="2174"/>
                    <a:pt x="3262" y="2175"/>
                  </a:cubicBezTo>
                  <a:lnTo>
                    <a:pt x="3218" y="2175"/>
                  </a:lnTo>
                  <a:cubicBezTo>
                    <a:pt x="3179" y="2180"/>
                    <a:pt x="3135" y="2194"/>
                    <a:pt x="3096" y="2214"/>
                  </a:cubicBezTo>
                  <a:cubicBezTo>
                    <a:pt x="3057" y="2116"/>
                    <a:pt x="2979" y="2043"/>
                    <a:pt x="2877" y="2014"/>
                  </a:cubicBezTo>
                  <a:lnTo>
                    <a:pt x="2862" y="2009"/>
                  </a:lnTo>
                  <a:cubicBezTo>
                    <a:pt x="2911" y="1916"/>
                    <a:pt x="2901" y="1809"/>
                    <a:pt x="2843" y="1726"/>
                  </a:cubicBezTo>
                  <a:cubicBezTo>
                    <a:pt x="2813" y="1687"/>
                    <a:pt x="2774" y="1648"/>
                    <a:pt x="2735" y="1609"/>
                  </a:cubicBezTo>
                  <a:cubicBezTo>
                    <a:pt x="2716" y="1600"/>
                    <a:pt x="2701" y="1580"/>
                    <a:pt x="2687" y="1565"/>
                  </a:cubicBezTo>
                  <a:cubicBezTo>
                    <a:pt x="2662" y="1473"/>
                    <a:pt x="2594" y="1400"/>
                    <a:pt x="2511" y="1361"/>
                  </a:cubicBezTo>
                  <a:cubicBezTo>
                    <a:pt x="2472" y="1341"/>
                    <a:pt x="2428" y="1322"/>
                    <a:pt x="2389" y="1302"/>
                  </a:cubicBezTo>
                  <a:lnTo>
                    <a:pt x="2316" y="1268"/>
                  </a:lnTo>
                  <a:lnTo>
                    <a:pt x="2302" y="1263"/>
                  </a:lnTo>
                  <a:cubicBezTo>
                    <a:pt x="2258" y="1200"/>
                    <a:pt x="2199" y="1151"/>
                    <a:pt x="2131" y="1117"/>
                  </a:cubicBezTo>
                  <a:cubicBezTo>
                    <a:pt x="2121" y="1112"/>
                    <a:pt x="2112" y="1107"/>
                    <a:pt x="2102" y="1098"/>
                  </a:cubicBezTo>
                  <a:cubicBezTo>
                    <a:pt x="2014" y="1015"/>
                    <a:pt x="1912" y="956"/>
                    <a:pt x="1795" y="917"/>
                  </a:cubicBezTo>
                  <a:cubicBezTo>
                    <a:pt x="1790" y="912"/>
                    <a:pt x="1785" y="907"/>
                    <a:pt x="1780" y="903"/>
                  </a:cubicBezTo>
                  <a:cubicBezTo>
                    <a:pt x="1722" y="795"/>
                    <a:pt x="1634" y="712"/>
                    <a:pt x="1527" y="659"/>
                  </a:cubicBezTo>
                  <a:cubicBezTo>
                    <a:pt x="1366" y="571"/>
                    <a:pt x="1229" y="444"/>
                    <a:pt x="1132" y="293"/>
                  </a:cubicBezTo>
                  <a:cubicBezTo>
                    <a:pt x="1059" y="181"/>
                    <a:pt x="937" y="108"/>
                    <a:pt x="800" y="98"/>
                  </a:cubicBezTo>
                  <a:cubicBezTo>
                    <a:pt x="674" y="93"/>
                    <a:pt x="552" y="69"/>
                    <a:pt x="435" y="20"/>
                  </a:cubicBezTo>
                  <a:cubicBezTo>
                    <a:pt x="401" y="6"/>
                    <a:pt x="367" y="1"/>
                    <a:pt x="328" y="1"/>
                  </a:cubicBezTo>
                  <a:close/>
                </a:path>
              </a:pathLst>
            </a:custGeom>
            <a:solidFill>
              <a:srgbClr val="0B35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25" name="Google Shape;1425;p39"/>
            <p:cNvSpPr/>
            <p:nvPr/>
          </p:nvSpPr>
          <p:spPr>
            <a:xfrm rot="965794">
              <a:off x="3643985" y="3200550"/>
              <a:ext cx="34508" cy="65940"/>
            </a:xfrm>
            <a:custGeom>
              <a:avLst/>
              <a:gdLst/>
              <a:ahLst/>
              <a:cxnLst/>
              <a:rect l="l" t="t" r="r" b="b"/>
              <a:pathLst>
                <a:path w="707" h="1351" extrusionOk="0">
                  <a:moveTo>
                    <a:pt x="380" y="1351"/>
                  </a:moveTo>
                  <a:cubicBezTo>
                    <a:pt x="346" y="1351"/>
                    <a:pt x="312" y="1336"/>
                    <a:pt x="288" y="1316"/>
                  </a:cubicBezTo>
                  <a:cubicBezTo>
                    <a:pt x="273" y="1297"/>
                    <a:pt x="254" y="1282"/>
                    <a:pt x="239" y="1263"/>
                  </a:cubicBezTo>
                  <a:cubicBezTo>
                    <a:pt x="229" y="1248"/>
                    <a:pt x="219" y="1234"/>
                    <a:pt x="205" y="1224"/>
                  </a:cubicBezTo>
                  <a:cubicBezTo>
                    <a:pt x="29" y="1092"/>
                    <a:pt x="5" y="902"/>
                    <a:pt x="5" y="736"/>
                  </a:cubicBezTo>
                  <a:cubicBezTo>
                    <a:pt x="0" y="629"/>
                    <a:pt x="20" y="527"/>
                    <a:pt x="63" y="429"/>
                  </a:cubicBezTo>
                  <a:cubicBezTo>
                    <a:pt x="78" y="405"/>
                    <a:pt x="88" y="385"/>
                    <a:pt x="98" y="361"/>
                  </a:cubicBezTo>
                  <a:cubicBezTo>
                    <a:pt x="117" y="303"/>
                    <a:pt x="146" y="254"/>
                    <a:pt x="176" y="205"/>
                  </a:cubicBezTo>
                  <a:cubicBezTo>
                    <a:pt x="215" y="147"/>
                    <a:pt x="263" y="98"/>
                    <a:pt x="312" y="54"/>
                  </a:cubicBezTo>
                  <a:lnTo>
                    <a:pt x="332" y="34"/>
                  </a:lnTo>
                  <a:cubicBezTo>
                    <a:pt x="361" y="10"/>
                    <a:pt x="400" y="0"/>
                    <a:pt x="439" y="0"/>
                  </a:cubicBezTo>
                  <a:cubicBezTo>
                    <a:pt x="458" y="0"/>
                    <a:pt x="478" y="0"/>
                    <a:pt x="502" y="5"/>
                  </a:cubicBezTo>
                  <a:cubicBezTo>
                    <a:pt x="624" y="44"/>
                    <a:pt x="707" y="166"/>
                    <a:pt x="697" y="298"/>
                  </a:cubicBezTo>
                  <a:cubicBezTo>
                    <a:pt x="692" y="337"/>
                    <a:pt x="687" y="371"/>
                    <a:pt x="682" y="410"/>
                  </a:cubicBezTo>
                  <a:cubicBezTo>
                    <a:pt x="673" y="483"/>
                    <a:pt x="663" y="556"/>
                    <a:pt x="658" y="629"/>
                  </a:cubicBezTo>
                  <a:cubicBezTo>
                    <a:pt x="648" y="795"/>
                    <a:pt x="634" y="956"/>
                    <a:pt x="541" y="1107"/>
                  </a:cubicBezTo>
                  <a:cubicBezTo>
                    <a:pt x="531" y="1131"/>
                    <a:pt x="527" y="1151"/>
                    <a:pt x="522" y="1175"/>
                  </a:cubicBezTo>
                  <a:cubicBezTo>
                    <a:pt x="522" y="1199"/>
                    <a:pt x="517" y="1224"/>
                    <a:pt x="507" y="1248"/>
                  </a:cubicBezTo>
                  <a:cubicBezTo>
                    <a:pt x="492" y="1307"/>
                    <a:pt x="444" y="1351"/>
                    <a:pt x="380" y="1351"/>
                  </a:cubicBezTo>
                  <a:close/>
                </a:path>
              </a:pathLst>
            </a:custGeom>
            <a:solidFill>
              <a:srgbClr val="9BDAD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26" name="Google Shape;1426;p39"/>
            <p:cNvSpPr/>
            <p:nvPr/>
          </p:nvSpPr>
          <p:spPr>
            <a:xfrm rot="965794">
              <a:off x="3638953" y="3195557"/>
              <a:ext cx="44806" cy="75995"/>
            </a:xfrm>
            <a:custGeom>
              <a:avLst/>
              <a:gdLst/>
              <a:ahLst/>
              <a:cxnLst/>
              <a:rect l="l" t="t" r="r" b="b"/>
              <a:pathLst>
                <a:path w="918" h="1557" extrusionOk="0">
                  <a:moveTo>
                    <a:pt x="542" y="206"/>
                  </a:moveTo>
                  <a:cubicBezTo>
                    <a:pt x="552" y="206"/>
                    <a:pt x="561" y="206"/>
                    <a:pt x="571" y="211"/>
                  </a:cubicBezTo>
                  <a:cubicBezTo>
                    <a:pt x="649" y="235"/>
                    <a:pt x="703" y="308"/>
                    <a:pt x="698" y="391"/>
                  </a:cubicBezTo>
                  <a:cubicBezTo>
                    <a:pt x="683" y="508"/>
                    <a:pt x="664" y="620"/>
                    <a:pt x="659" y="732"/>
                  </a:cubicBezTo>
                  <a:cubicBezTo>
                    <a:pt x="649" y="883"/>
                    <a:pt x="639" y="1029"/>
                    <a:pt x="556" y="1161"/>
                  </a:cubicBezTo>
                  <a:cubicBezTo>
                    <a:pt x="532" y="1215"/>
                    <a:pt x="517" y="1268"/>
                    <a:pt x="513" y="1322"/>
                  </a:cubicBezTo>
                  <a:cubicBezTo>
                    <a:pt x="508" y="1341"/>
                    <a:pt x="493" y="1351"/>
                    <a:pt x="483" y="1351"/>
                  </a:cubicBezTo>
                  <a:cubicBezTo>
                    <a:pt x="474" y="1351"/>
                    <a:pt x="464" y="1351"/>
                    <a:pt x="459" y="1341"/>
                  </a:cubicBezTo>
                  <a:cubicBezTo>
                    <a:pt x="430" y="1307"/>
                    <a:pt x="400" y="1278"/>
                    <a:pt x="371" y="1244"/>
                  </a:cubicBezTo>
                  <a:cubicBezTo>
                    <a:pt x="235" y="1142"/>
                    <a:pt x="210" y="1000"/>
                    <a:pt x="210" y="839"/>
                  </a:cubicBezTo>
                  <a:cubicBezTo>
                    <a:pt x="205" y="752"/>
                    <a:pt x="225" y="659"/>
                    <a:pt x="264" y="581"/>
                  </a:cubicBezTo>
                  <a:cubicBezTo>
                    <a:pt x="293" y="508"/>
                    <a:pt x="327" y="435"/>
                    <a:pt x="366" y="367"/>
                  </a:cubicBezTo>
                  <a:cubicBezTo>
                    <a:pt x="405" y="308"/>
                    <a:pt x="454" y="259"/>
                    <a:pt x="508" y="215"/>
                  </a:cubicBezTo>
                  <a:cubicBezTo>
                    <a:pt x="517" y="211"/>
                    <a:pt x="532" y="206"/>
                    <a:pt x="542" y="206"/>
                  </a:cubicBezTo>
                  <a:close/>
                  <a:moveTo>
                    <a:pt x="542" y="1"/>
                  </a:moveTo>
                  <a:cubicBezTo>
                    <a:pt x="478" y="1"/>
                    <a:pt x="420" y="20"/>
                    <a:pt x="371" y="64"/>
                  </a:cubicBezTo>
                  <a:lnTo>
                    <a:pt x="352" y="84"/>
                  </a:lnTo>
                  <a:cubicBezTo>
                    <a:pt x="288" y="133"/>
                    <a:pt x="240" y="186"/>
                    <a:pt x="196" y="250"/>
                  </a:cubicBezTo>
                  <a:cubicBezTo>
                    <a:pt x="162" y="308"/>
                    <a:pt x="132" y="362"/>
                    <a:pt x="108" y="425"/>
                  </a:cubicBezTo>
                  <a:cubicBezTo>
                    <a:pt x="98" y="445"/>
                    <a:pt x="88" y="469"/>
                    <a:pt x="79" y="488"/>
                  </a:cubicBezTo>
                  <a:cubicBezTo>
                    <a:pt x="25" y="601"/>
                    <a:pt x="1" y="722"/>
                    <a:pt x="6" y="849"/>
                  </a:cubicBezTo>
                  <a:cubicBezTo>
                    <a:pt x="6" y="1020"/>
                    <a:pt x="35" y="1249"/>
                    <a:pt x="244" y="1405"/>
                  </a:cubicBezTo>
                  <a:cubicBezTo>
                    <a:pt x="254" y="1415"/>
                    <a:pt x="259" y="1419"/>
                    <a:pt x="264" y="1429"/>
                  </a:cubicBezTo>
                  <a:cubicBezTo>
                    <a:pt x="283" y="1454"/>
                    <a:pt x="303" y="1473"/>
                    <a:pt x="322" y="1493"/>
                  </a:cubicBezTo>
                  <a:cubicBezTo>
                    <a:pt x="368" y="1536"/>
                    <a:pt x="426" y="1557"/>
                    <a:pt x="483" y="1557"/>
                  </a:cubicBezTo>
                  <a:cubicBezTo>
                    <a:pt x="584" y="1557"/>
                    <a:pt x="683" y="1493"/>
                    <a:pt x="708" y="1380"/>
                  </a:cubicBezTo>
                  <a:cubicBezTo>
                    <a:pt x="717" y="1351"/>
                    <a:pt x="722" y="1322"/>
                    <a:pt x="727" y="1298"/>
                  </a:cubicBezTo>
                  <a:cubicBezTo>
                    <a:pt x="727" y="1283"/>
                    <a:pt x="727" y="1273"/>
                    <a:pt x="732" y="1263"/>
                  </a:cubicBezTo>
                  <a:cubicBezTo>
                    <a:pt x="839" y="1088"/>
                    <a:pt x="854" y="908"/>
                    <a:pt x="859" y="742"/>
                  </a:cubicBezTo>
                  <a:cubicBezTo>
                    <a:pt x="863" y="674"/>
                    <a:pt x="873" y="605"/>
                    <a:pt x="883" y="527"/>
                  </a:cubicBezTo>
                  <a:cubicBezTo>
                    <a:pt x="893" y="493"/>
                    <a:pt x="898" y="454"/>
                    <a:pt x="902" y="415"/>
                  </a:cubicBezTo>
                  <a:cubicBezTo>
                    <a:pt x="917" y="235"/>
                    <a:pt x="805" y="69"/>
                    <a:pt x="630" y="16"/>
                  </a:cubicBezTo>
                  <a:cubicBezTo>
                    <a:pt x="600" y="6"/>
                    <a:pt x="571" y="1"/>
                    <a:pt x="542" y="1"/>
                  </a:cubicBezTo>
                  <a:close/>
                </a:path>
              </a:pathLst>
            </a:custGeom>
            <a:solidFill>
              <a:srgbClr val="0B35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27" name="Google Shape;1427;p39"/>
            <p:cNvSpPr/>
            <p:nvPr/>
          </p:nvSpPr>
          <p:spPr>
            <a:xfrm rot="965794">
              <a:off x="3270448" y="3260360"/>
              <a:ext cx="400230" cy="385099"/>
            </a:xfrm>
            <a:custGeom>
              <a:avLst/>
              <a:gdLst/>
              <a:ahLst/>
              <a:cxnLst/>
              <a:rect l="l" t="t" r="r" b="b"/>
              <a:pathLst>
                <a:path w="8200" h="7890" extrusionOk="0">
                  <a:moveTo>
                    <a:pt x="3951" y="500"/>
                  </a:moveTo>
                  <a:cubicBezTo>
                    <a:pt x="4393" y="500"/>
                    <a:pt x="4839" y="585"/>
                    <a:pt x="5265" y="761"/>
                  </a:cubicBezTo>
                  <a:cubicBezTo>
                    <a:pt x="6552" y="1297"/>
                    <a:pt x="7390" y="2549"/>
                    <a:pt x="7390" y="3943"/>
                  </a:cubicBezTo>
                  <a:cubicBezTo>
                    <a:pt x="7390" y="5849"/>
                    <a:pt x="5845" y="7390"/>
                    <a:pt x="3944" y="7390"/>
                  </a:cubicBezTo>
                  <a:cubicBezTo>
                    <a:pt x="2550" y="7390"/>
                    <a:pt x="1297" y="6551"/>
                    <a:pt x="761" y="5264"/>
                  </a:cubicBezTo>
                  <a:cubicBezTo>
                    <a:pt x="230" y="3978"/>
                    <a:pt x="522" y="2496"/>
                    <a:pt x="1507" y="1511"/>
                  </a:cubicBezTo>
                  <a:cubicBezTo>
                    <a:pt x="2170" y="851"/>
                    <a:pt x="3052" y="500"/>
                    <a:pt x="3951" y="500"/>
                  </a:cubicBezTo>
                  <a:close/>
                  <a:moveTo>
                    <a:pt x="3944" y="0"/>
                  </a:moveTo>
                  <a:cubicBezTo>
                    <a:pt x="1765" y="5"/>
                    <a:pt x="1" y="1770"/>
                    <a:pt x="1" y="3943"/>
                  </a:cubicBezTo>
                  <a:cubicBezTo>
                    <a:pt x="1" y="5542"/>
                    <a:pt x="961" y="6980"/>
                    <a:pt x="2433" y="7589"/>
                  </a:cubicBezTo>
                  <a:cubicBezTo>
                    <a:pt x="2922" y="7791"/>
                    <a:pt x="3436" y="7889"/>
                    <a:pt x="3944" y="7889"/>
                  </a:cubicBezTo>
                  <a:cubicBezTo>
                    <a:pt x="4971" y="7889"/>
                    <a:pt x="5979" y="7489"/>
                    <a:pt x="6732" y="6736"/>
                  </a:cubicBezTo>
                  <a:cubicBezTo>
                    <a:pt x="7863" y="5606"/>
                    <a:pt x="8199" y="3909"/>
                    <a:pt x="7590" y="2437"/>
                  </a:cubicBezTo>
                  <a:cubicBezTo>
                    <a:pt x="6976" y="960"/>
                    <a:pt x="5538" y="0"/>
                    <a:pt x="3944" y="0"/>
                  </a:cubicBez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28" name="Google Shape;1428;p39"/>
            <p:cNvSpPr/>
            <p:nvPr/>
          </p:nvSpPr>
          <p:spPr>
            <a:xfrm rot="965794">
              <a:off x="2613142" y="1181816"/>
              <a:ext cx="8834" cy="48076"/>
            </a:xfrm>
            <a:custGeom>
              <a:avLst/>
              <a:gdLst/>
              <a:ahLst/>
              <a:cxnLst/>
              <a:rect l="l" t="t" r="r" b="b"/>
              <a:pathLst>
                <a:path w="181" h="985" extrusionOk="0">
                  <a:moveTo>
                    <a:pt x="117" y="0"/>
                  </a:moveTo>
                  <a:lnTo>
                    <a:pt x="0" y="5"/>
                  </a:lnTo>
                  <a:lnTo>
                    <a:pt x="64" y="985"/>
                  </a:lnTo>
                  <a:lnTo>
                    <a:pt x="181" y="980"/>
                  </a:lnTo>
                  <a:lnTo>
                    <a:pt x="117" y="0"/>
                  </a:lnTo>
                  <a:close/>
                </a:path>
              </a:pathLst>
            </a:custGeom>
            <a:solidFill>
              <a:srgbClr val="3854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29" name="Google Shape;1429;p39"/>
            <p:cNvSpPr/>
            <p:nvPr/>
          </p:nvSpPr>
          <p:spPr>
            <a:xfrm rot="965794">
              <a:off x="2582978" y="1131438"/>
              <a:ext cx="40023" cy="152819"/>
            </a:xfrm>
            <a:custGeom>
              <a:avLst/>
              <a:gdLst/>
              <a:ahLst/>
              <a:cxnLst/>
              <a:rect l="l" t="t" r="r" b="b"/>
              <a:pathLst>
                <a:path w="820" h="3131" extrusionOk="0">
                  <a:moveTo>
                    <a:pt x="1" y="1"/>
                  </a:moveTo>
                  <a:lnTo>
                    <a:pt x="201" y="3130"/>
                  </a:lnTo>
                  <a:cubicBezTo>
                    <a:pt x="576" y="3008"/>
                    <a:pt x="820" y="2643"/>
                    <a:pt x="795" y="2253"/>
                  </a:cubicBezTo>
                  <a:lnTo>
                    <a:pt x="776" y="1931"/>
                  </a:lnTo>
                  <a:lnTo>
                    <a:pt x="659" y="1936"/>
                  </a:lnTo>
                  <a:lnTo>
                    <a:pt x="595" y="956"/>
                  </a:lnTo>
                  <a:lnTo>
                    <a:pt x="712" y="951"/>
                  </a:lnTo>
                  <a:lnTo>
                    <a:pt x="703" y="800"/>
                  </a:lnTo>
                  <a:cubicBezTo>
                    <a:pt x="678" y="400"/>
                    <a:pt x="391" y="74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30" name="Google Shape;1430;p39"/>
            <p:cNvSpPr/>
            <p:nvPr/>
          </p:nvSpPr>
          <p:spPr>
            <a:xfrm rot="965794">
              <a:off x="2532602" y="1119018"/>
              <a:ext cx="61645" cy="155943"/>
            </a:xfrm>
            <a:custGeom>
              <a:avLst/>
              <a:gdLst/>
              <a:ahLst/>
              <a:cxnLst/>
              <a:rect l="l" t="t" r="r" b="b"/>
              <a:pathLst>
                <a:path w="1263" h="3195" extrusionOk="0">
                  <a:moveTo>
                    <a:pt x="899" y="0"/>
                  </a:moveTo>
                  <a:cubicBezTo>
                    <a:pt x="880" y="0"/>
                    <a:pt x="862" y="1"/>
                    <a:pt x="843" y="2"/>
                  </a:cubicBezTo>
                  <a:cubicBezTo>
                    <a:pt x="366" y="31"/>
                    <a:pt x="0" y="446"/>
                    <a:pt x="29" y="928"/>
                  </a:cubicBezTo>
                  <a:lnTo>
                    <a:pt x="122" y="2381"/>
                  </a:lnTo>
                  <a:cubicBezTo>
                    <a:pt x="151" y="2839"/>
                    <a:pt x="527" y="3195"/>
                    <a:pt x="985" y="3195"/>
                  </a:cubicBezTo>
                  <a:lnTo>
                    <a:pt x="1043" y="3195"/>
                  </a:lnTo>
                  <a:cubicBezTo>
                    <a:pt x="1116" y="3190"/>
                    <a:pt x="1189" y="3175"/>
                    <a:pt x="1263" y="3151"/>
                  </a:cubicBezTo>
                  <a:lnTo>
                    <a:pt x="1063" y="22"/>
                  </a:lnTo>
                  <a:lnTo>
                    <a:pt x="1068" y="17"/>
                  </a:lnTo>
                  <a:cubicBezTo>
                    <a:pt x="1013" y="6"/>
                    <a:pt x="955" y="0"/>
                    <a:pt x="89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31" name="Google Shape;1431;p39"/>
            <p:cNvSpPr/>
            <p:nvPr/>
          </p:nvSpPr>
          <p:spPr>
            <a:xfrm rot="965794">
              <a:off x="2033172" y="984057"/>
              <a:ext cx="59986" cy="156041"/>
            </a:xfrm>
            <a:custGeom>
              <a:avLst/>
              <a:gdLst/>
              <a:ahLst/>
              <a:cxnLst/>
              <a:rect l="l" t="t" r="r" b="b"/>
              <a:pathLst>
                <a:path w="1229" h="3197" extrusionOk="0">
                  <a:moveTo>
                    <a:pt x="350" y="1"/>
                  </a:moveTo>
                  <a:cubicBezTo>
                    <a:pt x="295" y="1"/>
                    <a:pt x="241" y="6"/>
                    <a:pt x="186" y="17"/>
                  </a:cubicBezTo>
                  <a:lnTo>
                    <a:pt x="0" y="3151"/>
                  </a:lnTo>
                  <a:cubicBezTo>
                    <a:pt x="74" y="3176"/>
                    <a:pt x="147" y="3190"/>
                    <a:pt x="220" y="3195"/>
                  </a:cubicBezTo>
                  <a:cubicBezTo>
                    <a:pt x="238" y="3196"/>
                    <a:pt x="256" y="3197"/>
                    <a:pt x="273" y="3197"/>
                  </a:cubicBezTo>
                  <a:cubicBezTo>
                    <a:pt x="732" y="3197"/>
                    <a:pt x="1113" y="2836"/>
                    <a:pt x="1141" y="2376"/>
                  </a:cubicBezTo>
                  <a:lnTo>
                    <a:pt x="1229" y="924"/>
                  </a:lnTo>
                  <a:lnTo>
                    <a:pt x="1229" y="875"/>
                  </a:lnTo>
                  <a:cubicBezTo>
                    <a:pt x="1224" y="412"/>
                    <a:pt x="863" y="27"/>
                    <a:pt x="405" y="2"/>
                  </a:cubicBezTo>
                  <a:cubicBezTo>
                    <a:pt x="387" y="1"/>
                    <a:pt x="368" y="1"/>
                    <a:pt x="35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32" name="Google Shape;1432;p39"/>
            <p:cNvSpPr/>
            <p:nvPr/>
          </p:nvSpPr>
          <p:spPr>
            <a:xfrm rot="965794">
              <a:off x="2004504" y="973601"/>
              <a:ext cx="39291" cy="153015"/>
            </a:xfrm>
            <a:custGeom>
              <a:avLst/>
              <a:gdLst/>
              <a:ahLst/>
              <a:cxnLst/>
              <a:rect l="l" t="t" r="r" b="b"/>
              <a:pathLst>
                <a:path w="805" h="3135" extrusionOk="0">
                  <a:moveTo>
                    <a:pt x="805" y="0"/>
                  </a:moveTo>
                  <a:lnTo>
                    <a:pt x="805" y="0"/>
                  </a:lnTo>
                  <a:cubicBezTo>
                    <a:pt x="420" y="78"/>
                    <a:pt x="132" y="405"/>
                    <a:pt x="108" y="804"/>
                  </a:cubicBezTo>
                  <a:lnTo>
                    <a:pt x="25" y="2257"/>
                  </a:lnTo>
                  <a:cubicBezTo>
                    <a:pt x="1" y="2652"/>
                    <a:pt x="244" y="3012"/>
                    <a:pt x="624" y="3134"/>
                  </a:cubicBezTo>
                  <a:lnTo>
                    <a:pt x="80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33" name="Google Shape;1433;p39"/>
            <p:cNvSpPr/>
            <p:nvPr/>
          </p:nvSpPr>
          <p:spPr>
            <a:xfrm rot="965794">
              <a:off x="3107365" y="3111728"/>
              <a:ext cx="685711" cy="658817"/>
            </a:xfrm>
            <a:custGeom>
              <a:avLst/>
              <a:gdLst/>
              <a:ahLst/>
              <a:cxnLst/>
              <a:rect l="l" t="t" r="r" b="b"/>
              <a:pathLst>
                <a:path w="14049" h="13498" extrusionOk="0">
                  <a:moveTo>
                    <a:pt x="7299" y="588"/>
                  </a:moveTo>
                  <a:cubicBezTo>
                    <a:pt x="8093" y="588"/>
                    <a:pt x="8894" y="742"/>
                    <a:pt x="9656" y="1058"/>
                  </a:cubicBezTo>
                  <a:cubicBezTo>
                    <a:pt x="11962" y="2009"/>
                    <a:pt x="13463" y="4256"/>
                    <a:pt x="13463" y="6746"/>
                  </a:cubicBezTo>
                  <a:cubicBezTo>
                    <a:pt x="13463" y="10149"/>
                    <a:pt x="10704" y="12908"/>
                    <a:pt x="7302" y="12908"/>
                  </a:cubicBezTo>
                  <a:cubicBezTo>
                    <a:pt x="4807" y="12908"/>
                    <a:pt x="2564" y="11406"/>
                    <a:pt x="1609" y="9106"/>
                  </a:cubicBezTo>
                  <a:cubicBezTo>
                    <a:pt x="654" y="6805"/>
                    <a:pt x="1185" y="4153"/>
                    <a:pt x="2945" y="2394"/>
                  </a:cubicBezTo>
                  <a:cubicBezTo>
                    <a:pt x="4121" y="1214"/>
                    <a:pt x="5696" y="588"/>
                    <a:pt x="7299" y="588"/>
                  </a:cubicBezTo>
                  <a:close/>
                  <a:moveTo>
                    <a:pt x="7302" y="0"/>
                  </a:moveTo>
                  <a:cubicBezTo>
                    <a:pt x="4217" y="0"/>
                    <a:pt x="1526" y="2092"/>
                    <a:pt x="761" y="5075"/>
                  </a:cubicBezTo>
                  <a:cubicBezTo>
                    <a:pt x="1" y="8062"/>
                    <a:pt x="1356" y="11187"/>
                    <a:pt x="4066" y="12669"/>
                  </a:cubicBezTo>
                  <a:cubicBezTo>
                    <a:pt x="4719" y="13029"/>
                    <a:pt x="5430" y="13278"/>
                    <a:pt x="6171" y="13405"/>
                  </a:cubicBezTo>
                  <a:cubicBezTo>
                    <a:pt x="6547" y="13468"/>
                    <a:pt x="6922" y="13497"/>
                    <a:pt x="7302" y="13497"/>
                  </a:cubicBezTo>
                  <a:cubicBezTo>
                    <a:pt x="11026" y="13497"/>
                    <a:pt x="14048" y="10475"/>
                    <a:pt x="14048" y="6746"/>
                  </a:cubicBezTo>
                  <a:cubicBezTo>
                    <a:pt x="14048" y="3022"/>
                    <a:pt x="11026" y="0"/>
                    <a:pt x="730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34" name="Google Shape;1434;p39"/>
            <p:cNvSpPr/>
            <p:nvPr/>
          </p:nvSpPr>
          <p:spPr>
            <a:xfrm rot="965794">
              <a:off x="3163280" y="3143737"/>
              <a:ext cx="624993" cy="601516"/>
            </a:xfrm>
            <a:custGeom>
              <a:avLst/>
              <a:gdLst/>
              <a:ahLst/>
              <a:cxnLst/>
              <a:rect l="l" t="t" r="r" b="b"/>
              <a:pathLst>
                <a:path w="12805" h="12324" extrusionOk="0">
                  <a:moveTo>
                    <a:pt x="6161" y="2218"/>
                  </a:moveTo>
                  <a:cubicBezTo>
                    <a:pt x="6670" y="2218"/>
                    <a:pt x="7183" y="2317"/>
                    <a:pt x="7672" y="2520"/>
                  </a:cubicBezTo>
                  <a:cubicBezTo>
                    <a:pt x="9144" y="3130"/>
                    <a:pt x="10104" y="4568"/>
                    <a:pt x="10104" y="6161"/>
                  </a:cubicBezTo>
                  <a:cubicBezTo>
                    <a:pt x="10104" y="8340"/>
                    <a:pt x="8340" y="10110"/>
                    <a:pt x="6161" y="10110"/>
                  </a:cubicBezTo>
                  <a:cubicBezTo>
                    <a:pt x="4567" y="10110"/>
                    <a:pt x="3129" y="9144"/>
                    <a:pt x="2515" y="7672"/>
                  </a:cubicBezTo>
                  <a:cubicBezTo>
                    <a:pt x="1906" y="6200"/>
                    <a:pt x="2247" y="4504"/>
                    <a:pt x="3373" y="3373"/>
                  </a:cubicBezTo>
                  <a:cubicBezTo>
                    <a:pt x="4126" y="2620"/>
                    <a:pt x="5134" y="2218"/>
                    <a:pt x="6161" y="2218"/>
                  </a:cubicBezTo>
                  <a:close/>
                  <a:moveTo>
                    <a:pt x="6161" y="0"/>
                  </a:moveTo>
                  <a:cubicBezTo>
                    <a:pt x="2759" y="0"/>
                    <a:pt x="0" y="2759"/>
                    <a:pt x="0" y="6161"/>
                  </a:cubicBezTo>
                  <a:cubicBezTo>
                    <a:pt x="0" y="8652"/>
                    <a:pt x="1501" y="10899"/>
                    <a:pt x="3802" y="11855"/>
                  </a:cubicBezTo>
                  <a:cubicBezTo>
                    <a:pt x="4565" y="12171"/>
                    <a:pt x="5365" y="12324"/>
                    <a:pt x="6158" y="12324"/>
                  </a:cubicBezTo>
                  <a:cubicBezTo>
                    <a:pt x="7762" y="12324"/>
                    <a:pt x="9338" y="11697"/>
                    <a:pt x="10519" y="10519"/>
                  </a:cubicBezTo>
                  <a:cubicBezTo>
                    <a:pt x="12278" y="8755"/>
                    <a:pt x="12805" y="6108"/>
                    <a:pt x="11854" y="3807"/>
                  </a:cubicBezTo>
                  <a:cubicBezTo>
                    <a:pt x="10899" y="1502"/>
                    <a:pt x="8652" y="0"/>
                    <a:pt x="616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35" name="Google Shape;1435;p39"/>
            <p:cNvSpPr/>
            <p:nvPr/>
          </p:nvSpPr>
          <p:spPr>
            <a:xfrm rot="965794">
              <a:off x="1085270" y="2372016"/>
              <a:ext cx="2277746" cy="2126928"/>
            </a:xfrm>
            <a:custGeom>
              <a:avLst/>
              <a:gdLst/>
              <a:ahLst/>
              <a:cxnLst/>
              <a:rect l="l" t="t" r="r" b="b"/>
              <a:pathLst>
                <a:path w="46667" h="43577" extrusionOk="0">
                  <a:moveTo>
                    <a:pt x="23962" y="1"/>
                  </a:moveTo>
                  <a:lnTo>
                    <a:pt x="23304" y="11"/>
                  </a:lnTo>
                  <a:lnTo>
                    <a:pt x="22324" y="25"/>
                  </a:lnTo>
                  <a:lnTo>
                    <a:pt x="21720" y="35"/>
                  </a:lnTo>
                  <a:cubicBezTo>
                    <a:pt x="21788" y="4037"/>
                    <a:pt x="20789" y="7795"/>
                    <a:pt x="18907" y="10627"/>
                  </a:cubicBezTo>
                  <a:cubicBezTo>
                    <a:pt x="17118" y="13327"/>
                    <a:pt x="14740" y="14838"/>
                    <a:pt x="12220" y="14877"/>
                  </a:cubicBezTo>
                  <a:lnTo>
                    <a:pt x="12113" y="14877"/>
                  </a:lnTo>
                  <a:cubicBezTo>
                    <a:pt x="6790" y="14877"/>
                    <a:pt x="2374" y="8394"/>
                    <a:pt x="2242" y="352"/>
                  </a:cubicBezTo>
                  <a:lnTo>
                    <a:pt x="1531" y="361"/>
                  </a:lnTo>
                  <a:lnTo>
                    <a:pt x="551" y="376"/>
                  </a:lnTo>
                  <a:lnTo>
                    <a:pt x="0" y="386"/>
                  </a:lnTo>
                  <a:cubicBezTo>
                    <a:pt x="73" y="4836"/>
                    <a:pt x="1340" y="9008"/>
                    <a:pt x="3568" y="12147"/>
                  </a:cubicBezTo>
                  <a:cubicBezTo>
                    <a:pt x="5620" y="15028"/>
                    <a:pt x="8262" y="16739"/>
                    <a:pt x="11113" y="17061"/>
                  </a:cubicBezTo>
                  <a:cubicBezTo>
                    <a:pt x="11099" y="20463"/>
                    <a:pt x="11035" y="21896"/>
                    <a:pt x="10957" y="23656"/>
                  </a:cubicBezTo>
                  <a:cubicBezTo>
                    <a:pt x="10889" y="25220"/>
                    <a:pt x="10811" y="26990"/>
                    <a:pt x="10748" y="30543"/>
                  </a:cubicBezTo>
                  <a:cubicBezTo>
                    <a:pt x="10675" y="34345"/>
                    <a:pt x="10801" y="37986"/>
                    <a:pt x="13112" y="40745"/>
                  </a:cubicBezTo>
                  <a:cubicBezTo>
                    <a:pt x="14647" y="42582"/>
                    <a:pt x="17021" y="43577"/>
                    <a:pt x="19385" y="43577"/>
                  </a:cubicBezTo>
                  <a:cubicBezTo>
                    <a:pt x="19395" y="43577"/>
                    <a:pt x="19405" y="43577"/>
                    <a:pt x="19414" y="43577"/>
                  </a:cubicBezTo>
                  <a:cubicBezTo>
                    <a:pt x="20735" y="43577"/>
                    <a:pt x="22035" y="43250"/>
                    <a:pt x="23192" y="42617"/>
                  </a:cubicBezTo>
                  <a:cubicBezTo>
                    <a:pt x="25819" y="41159"/>
                    <a:pt x="27223" y="38547"/>
                    <a:pt x="28583" y="36017"/>
                  </a:cubicBezTo>
                  <a:cubicBezTo>
                    <a:pt x="29826" y="33706"/>
                    <a:pt x="30995" y="31523"/>
                    <a:pt x="32989" y="30358"/>
                  </a:cubicBezTo>
                  <a:cubicBezTo>
                    <a:pt x="34173" y="29661"/>
                    <a:pt x="35582" y="29378"/>
                    <a:pt x="37069" y="29076"/>
                  </a:cubicBezTo>
                  <a:cubicBezTo>
                    <a:pt x="38278" y="28827"/>
                    <a:pt x="39525" y="28574"/>
                    <a:pt x="40725" y="28081"/>
                  </a:cubicBezTo>
                  <a:cubicBezTo>
                    <a:pt x="43527" y="26931"/>
                    <a:pt x="45706" y="24489"/>
                    <a:pt x="46666" y="21638"/>
                  </a:cubicBezTo>
                  <a:cubicBezTo>
                    <a:pt x="45925" y="21511"/>
                    <a:pt x="45214" y="21262"/>
                    <a:pt x="44556" y="20902"/>
                  </a:cubicBezTo>
                  <a:cubicBezTo>
                    <a:pt x="43805" y="23158"/>
                    <a:pt x="42089" y="25098"/>
                    <a:pt x="39872" y="26005"/>
                  </a:cubicBezTo>
                  <a:cubicBezTo>
                    <a:pt x="38872" y="26419"/>
                    <a:pt x="37780" y="26639"/>
                    <a:pt x="36625" y="26878"/>
                  </a:cubicBezTo>
                  <a:cubicBezTo>
                    <a:pt x="35017" y="27199"/>
                    <a:pt x="33364" y="27536"/>
                    <a:pt x="31853" y="28423"/>
                  </a:cubicBezTo>
                  <a:cubicBezTo>
                    <a:pt x="29319" y="29909"/>
                    <a:pt x="27939" y="32473"/>
                    <a:pt x="26609" y="34954"/>
                  </a:cubicBezTo>
                  <a:cubicBezTo>
                    <a:pt x="25346" y="37304"/>
                    <a:pt x="24152" y="39517"/>
                    <a:pt x="22105" y="40657"/>
                  </a:cubicBezTo>
                  <a:cubicBezTo>
                    <a:pt x="21284" y="41112"/>
                    <a:pt x="20344" y="41329"/>
                    <a:pt x="19397" y="41329"/>
                  </a:cubicBezTo>
                  <a:cubicBezTo>
                    <a:pt x="17673" y="41329"/>
                    <a:pt x="15927" y="40611"/>
                    <a:pt x="14832" y="39302"/>
                  </a:cubicBezTo>
                  <a:cubicBezTo>
                    <a:pt x="13019" y="37138"/>
                    <a:pt x="12927" y="33945"/>
                    <a:pt x="12990" y="30587"/>
                  </a:cubicBezTo>
                  <a:cubicBezTo>
                    <a:pt x="13053" y="27058"/>
                    <a:pt x="13131" y="25303"/>
                    <a:pt x="13200" y="23753"/>
                  </a:cubicBezTo>
                  <a:cubicBezTo>
                    <a:pt x="13278" y="21969"/>
                    <a:pt x="13341" y="20507"/>
                    <a:pt x="13356" y="17032"/>
                  </a:cubicBezTo>
                  <a:cubicBezTo>
                    <a:pt x="16207" y="16627"/>
                    <a:pt x="18815" y="14828"/>
                    <a:pt x="20779" y="11865"/>
                  </a:cubicBezTo>
                  <a:cubicBezTo>
                    <a:pt x="22904" y="8662"/>
                    <a:pt x="24035" y="4446"/>
                    <a:pt x="2396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36" name="Google Shape;1436;p39"/>
            <p:cNvSpPr/>
            <p:nvPr/>
          </p:nvSpPr>
          <p:spPr>
            <a:xfrm rot="965794">
              <a:off x="1576741" y="959306"/>
              <a:ext cx="275573" cy="1209475"/>
            </a:xfrm>
            <a:custGeom>
              <a:avLst/>
              <a:gdLst/>
              <a:ahLst/>
              <a:cxnLst/>
              <a:rect l="l" t="t" r="r" b="b"/>
              <a:pathLst>
                <a:path w="5646" h="24780" extrusionOk="0">
                  <a:moveTo>
                    <a:pt x="4845" y="0"/>
                  </a:moveTo>
                  <a:cubicBezTo>
                    <a:pt x="3114" y="0"/>
                    <a:pt x="1931" y="349"/>
                    <a:pt x="1171" y="1076"/>
                  </a:cubicBezTo>
                  <a:cubicBezTo>
                    <a:pt x="1" y="2197"/>
                    <a:pt x="16" y="3961"/>
                    <a:pt x="35" y="6003"/>
                  </a:cubicBezTo>
                  <a:cubicBezTo>
                    <a:pt x="64" y="9172"/>
                    <a:pt x="625" y="22859"/>
                    <a:pt x="708" y="24779"/>
                  </a:cubicBezTo>
                  <a:lnTo>
                    <a:pt x="1687" y="24764"/>
                  </a:lnTo>
                  <a:cubicBezTo>
                    <a:pt x="1605" y="22971"/>
                    <a:pt x="1044" y="9162"/>
                    <a:pt x="1015" y="5994"/>
                  </a:cubicBezTo>
                  <a:cubicBezTo>
                    <a:pt x="1000" y="4180"/>
                    <a:pt x="986" y="2611"/>
                    <a:pt x="1848" y="1787"/>
                  </a:cubicBezTo>
                  <a:cubicBezTo>
                    <a:pt x="2413" y="1247"/>
                    <a:pt x="3395" y="981"/>
                    <a:pt x="4839" y="981"/>
                  </a:cubicBezTo>
                  <a:cubicBezTo>
                    <a:pt x="5077" y="981"/>
                    <a:pt x="5328" y="988"/>
                    <a:pt x="5592" y="1002"/>
                  </a:cubicBezTo>
                  <a:lnTo>
                    <a:pt x="5645" y="23"/>
                  </a:lnTo>
                  <a:cubicBezTo>
                    <a:pt x="5367" y="8"/>
                    <a:pt x="5100" y="0"/>
                    <a:pt x="484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37" name="Google Shape;1437;p39"/>
            <p:cNvSpPr/>
            <p:nvPr/>
          </p:nvSpPr>
          <p:spPr>
            <a:xfrm rot="965794">
              <a:off x="2456593" y="1197160"/>
              <a:ext cx="270790" cy="1214160"/>
            </a:xfrm>
            <a:custGeom>
              <a:avLst/>
              <a:gdLst/>
              <a:ahLst/>
              <a:cxnLst/>
              <a:rect l="l" t="t" r="r" b="b"/>
              <a:pathLst>
                <a:path w="5548" h="24876" extrusionOk="0">
                  <a:moveTo>
                    <a:pt x="760" y="0"/>
                  </a:moveTo>
                  <a:cubicBezTo>
                    <a:pt x="518" y="0"/>
                    <a:pt x="265" y="7"/>
                    <a:pt x="0" y="21"/>
                  </a:cubicBezTo>
                  <a:lnTo>
                    <a:pt x="59" y="1001"/>
                  </a:lnTo>
                  <a:cubicBezTo>
                    <a:pt x="308" y="987"/>
                    <a:pt x="546" y="981"/>
                    <a:pt x="772" y="981"/>
                  </a:cubicBezTo>
                  <a:cubicBezTo>
                    <a:pt x="2177" y="981"/>
                    <a:pt x="3137" y="1242"/>
                    <a:pt x="3695" y="1771"/>
                  </a:cubicBezTo>
                  <a:cubicBezTo>
                    <a:pt x="4563" y="2590"/>
                    <a:pt x="4563" y="4155"/>
                    <a:pt x="4558" y="5968"/>
                  </a:cubicBezTo>
                  <a:cubicBezTo>
                    <a:pt x="4548" y="9336"/>
                    <a:pt x="3890" y="24656"/>
                    <a:pt x="3880" y="24870"/>
                  </a:cubicBezTo>
                  <a:lnTo>
                    <a:pt x="3880" y="24875"/>
                  </a:lnTo>
                  <a:lnTo>
                    <a:pt x="4860" y="24861"/>
                  </a:lnTo>
                  <a:cubicBezTo>
                    <a:pt x="4904" y="23847"/>
                    <a:pt x="5528" y="9263"/>
                    <a:pt x="5538" y="5973"/>
                  </a:cubicBezTo>
                  <a:cubicBezTo>
                    <a:pt x="5542" y="3930"/>
                    <a:pt x="5547" y="2166"/>
                    <a:pt x="4368" y="1055"/>
                  </a:cubicBezTo>
                  <a:cubicBezTo>
                    <a:pt x="4007" y="723"/>
                    <a:pt x="3573" y="475"/>
                    <a:pt x="3105" y="323"/>
                  </a:cubicBezTo>
                  <a:cubicBezTo>
                    <a:pt x="2473" y="106"/>
                    <a:pt x="1700" y="0"/>
                    <a:pt x="76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38" name="Google Shape;1438;p39"/>
            <p:cNvSpPr/>
            <p:nvPr/>
          </p:nvSpPr>
          <p:spPr>
            <a:xfrm rot="965794">
              <a:off x="2448448" y="1191980"/>
              <a:ext cx="286457" cy="1221091"/>
            </a:xfrm>
            <a:custGeom>
              <a:avLst/>
              <a:gdLst/>
              <a:ahLst/>
              <a:cxnLst/>
              <a:rect l="l" t="t" r="r" b="b"/>
              <a:pathLst>
                <a:path w="5869" h="25018" extrusionOk="0">
                  <a:moveTo>
                    <a:pt x="989" y="1"/>
                  </a:moveTo>
                  <a:cubicBezTo>
                    <a:pt x="744" y="1"/>
                    <a:pt x="488" y="8"/>
                    <a:pt x="219" y="22"/>
                  </a:cubicBezTo>
                  <a:lnTo>
                    <a:pt x="0" y="32"/>
                  </a:lnTo>
                  <a:lnTo>
                    <a:pt x="68" y="1216"/>
                  </a:lnTo>
                  <a:lnTo>
                    <a:pt x="288" y="1201"/>
                  </a:lnTo>
                  <a:cubicBezTo>
                    <a:pt x="531" y="1189"/>
                    <a:pt x="763" y="1182"/>
                    <a:pt x="983" y="1182"/>
                  </a:cubicBezTo>
                  <a:cubicBezTo>
                    <a:pt x="2367" y="1182"/>
                    <a:pt x="3308" y="1434"/>
                    <a:pt x="3846" y="1942"/>
                  </a:cubicBezTo>
                  <a:cubicBezTo>
                    <a:pt x="4684" y="2732"/>
                    <a:pt x="4679" y="4277"/>
                    <a:pt x="4675" y="6071"/>
                  </a:cubicBezTo>
                  <a:cubicBezTo>
                    <a:pt x="4670" y="8869"/>
                    <a:pt x="4212" y="19997"/>
                    <a:pt x="4012" y="24652"/>
                  </a:cubicBezTo>
                  <a:lnTo>
                    <a:pt x="4002" y="24968"/>
                  </a:lnTo>
                  <a:lnTo>
                    <a:pt x="4207" y="24973"/>
                  </a:lnTo>
                  <a:lnTo>
                    <a:pt x="4216" y="24656"/>
                  </a:lnTo>
                  <a:cubicBezTo>
                    <a:pt x="4416" y="20002"/>
                    <a:pt x="4874" y="8874"/>
                    <a:pt x="4879" y="6066"/>
                  </a:cubicBezTo>
                  <a:cubicBezTo>
                    <a:pt x="4884" y="4233"/>
                    <a:pt x="4889" y="2644"/>
                    <a:pt x="3987" y="1796"/>
                  </a:cubicBezTo>
                  <a:cubicBezTo>
                    <a:pt x="3411" y="1249"/>
                    <a:pt x="2427" y="982"/>
                    <a:pt x="992" y="982"/>
                  </a:cubicBezTo>
                  <a:cubicBezTo>
                    <a:pt x="765" y="982"/>
                    <a:pt x="527" y="988"/>
                    <a:pt x="278" y="1002"/>
                  </a:cubicBezTo>
                  <a:lnTo>
                    <a:pt x="263" y="1002"/>
                  </a:lnTo>
                  <a:lnTo>
                    <a:pt x="215" y="227"/>
                  </a:lnTo>
                  <a:lnTo>
                    <a:pt x="229" y="227"/>
                  </a:lnTo>
                  <a:cubicBezTo>
                    <a:pt x="494" y="213"/>
                    <a:pt x="747" y="206"/>
                    <a:pt x="989" y="206"/>
                  </a:cubicBezTo>
                  <a:cubicBezTo>
                    <a:pt x="1920" y="206"/>
                    <a:pt x="2681" y="310"/>
                    <a:pt x="3300" y="519"/>
                  </a:cubicBezTo>
                  <a:cubicBezTo>
                    <a:pt x="3753" y="665"/>
                    <a:pt x="4168" y="909"/>
                    <a:pt x="4523" y="1231"/>
                  </a:cubicBezTo>
                  <a:cubicBezTo>
                    <a:pt x="5669" y="2313"/>
                    <a:pt x="5664" y="4053"/>
                    <a:pt x="5659" y="6076"/>
                  </a:cubicBezTo>
                  <a:cubicBezTo>
                    <a:pt x="5649" y="9025"/>
                    <a:pt x="5143" y="21162"/>
                    <a:pt x="4987" y="24812"/>
                  </a:cubicBezTo>
                  <a:lnTo>
                    <a:pt x="4982" y="24954"/>
                  </a:lnTo>
                  <a:lnTo>
                    <a:pt x="4982" y="25017"/>
                  </a:lnTo>
                  <a:lnTo>
                    <a:pt x="5186" y="25017"/>
                  </a:lnTo>
                  <a:cubicBezTo>
                    <a:pt x="5186" y="25012"/>
                    <a:pt x="5186" y="24998"/>
                    <a:pt x="5186" y="24964"/>
                  </a:cubicBezTo>
                  <a:lnTo>
                    <a:pt x="5191" y="24822"/>
                  </a:lnTo>
                  <a:cubicBezTo>
                    <a:pt x="5347" y="21171"/>
                    <a:pt x="5854" y="9030"/>
                    <a:pt x="5859" y="6071"/>
                  </a:cubicBezTo>
                  <a:cubicBezTo>
                    <a:pt x="5864" y="4004"/>
                    <a:pt x="5869" y="2225"/>
                    <a:pt x="4660" y="1080"/>
                  </a:cubicBezTo>
                  <a:cubicBezTo>
                    <a:pt x="4290" y="738"/>
                    <a:pt x="3846" y="480"/>
                    <a:pt x="3363" y="324"/>
                  </a:cubicBezTo>
                  <a:cubicBezTo>
                    <a:pt x="2724" y="107"/>
                    <a:pt x="1942" y="1"/>
                    <a:pt x="98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39" name="Google Shape;1439;p39"/>
            <p:cNvSpPr/>
            <p:nvPr/>
          </p:nvSpPr>
          <p:spPr>
            <a:xfrm rot="965794">
              <a:off x="1571338" y="951977"/>
              <a:ext cx="286018" cy="1225386"/>
            </a:xfrm>
            <a:custGeom>
              <a:avLst/>
              <a:gdLst/>
              <a:ahLst/>
              <a:cxnLst/>
              <a:rect l="l" t="t" r="r" b="b"/>
              <a:pathLst>
                <a:path w="5860" h="25106" extrusionOk="0">
                  <a:moveTo>
                    <a:pt x="4961" y="0"/>
                  </a:moveTo>
                  <a:cubicBezTo>
                    <a:pt x="3195" y="0"/>
                    <a:pt x="1989" y="359"/>
                    <a:pt x="1205" y="1109"/>
                  </a:cubicBezTo>
                  <a:cubicBezTo>
                    <a:pt x="1" y="2260"/>
                    <a:pt x="20" y="4039"/>
                    <a:pt x="35" y="6105"/>
                  </a:cubicBezTo>
                  <a:cubicBezTo>
                    <a:pt x="64" y="9249"/>
                    <a:pt x="610" y="22571"/>
                    <a:pt x="707" y="24886"/>
                  </a:cubicBezTo>
                  <a:lnTo>
                    <a:pt x="717" y="25105"/>
                  </a:lnTo>
                  <a:lnTo>
                    <a:pt x="912" y="25105"/>
                  </a:lnTo>
                  <a:lnTo>
                    <a:pt x="907" y="24876"/>
                  </a:lnTo>
                  <a:cubicBezTo>
                    <a:pt x="805" y="22556"/>
                    <a:pt x="264" y="9240"/>
                    <a:pt x="235" y="6101"/>
                  </a:cubicBezTo>
                  <a:cubicBezTo>
                    <a:pt x="215" y="4083"/>
                    <a:pt x="201" y="2342"/>
                    <a:pt x="1341" y="1251"/>
                  </a:cubicBezTo>
                  <a:cubicBezTo>
                    <a:pt x="2084" y="538"/>
                    <a:pt x="3243" y="201"/>
                    <a:pt x="4952" y="201"/>
                  </a:cubicBezTo>
                  <a:cubicBezTo>
                    <a:pt x="5172" y="201"/>
                    <a:pt x="5402" y="206"/>
                    <a:pt x="5640" y="217"/>
                  </a:cubicBezTo>
                  <a:lnTo>
                    <a:pt x="5596" y="992"/>
                  </a:lnTo>
                  <a:cubicBezTo>
                    <a:pt x="5381" y="983"/>
                    <a:pt x="5174" y="978"/>
                    <a:pt x="4975" y="978"/>
                  </a:cubicBezTo>
                  <a:cubicBezTo>
                    <a:pt x="3484" y="978"/>
                    <a:pt x="2466" y="1253"/>
                    <a:pt x="1877" y="1816"/>
                  </a:cubicBezTo>
                  <a:cubicBezTo>
                    <a:pt x="985" y="2669"/>
                    <a:pt x="1000" y="4258"/>
                    <a:pt x="1015" y="6096"/>
                  </a:cubicBezTo>
                  <a:cubicBezTo>
                    <a:pt x="1044" y="9157"/>
                    <a:pt x="1580" y="22390"/>
                    <a:pt x="1687" y="24871"/>
                  </a:cubicBezTo>
                  <a:lnTo>
                    <a:pt x="1692" y="25057"/>
                  </a:lnTo>
                  <a:lnTo>
                    <a:pt x="1897" y="25057"/>
                  </a:lnTo>
                  <a:lnTo>
                    <a:pt x="1897" y="25013"/>
                  </a:lnTo>
                  <a:lnTo>
                    <a:pt x="1892" y="24862"/>
                  </a:lnTo>
                  <a:cubicBezTo>
                    <a:pt x="1785" y="22385"/>
                    <a:pt x="1253" y="9152"/>
                    <a:pt x="1224" y="6096"/>
                  </a:cubicBezTo>
                  <a:cubicBezTo>
                    <a:pt x="1210" y="4307"/>
                    <a:pt x="1195" y="2757"/>
                    <a:pt x="2024" y="1967"/>
                  </a:cubicBezTo>
                  <a:cubicBezTo>
                    <a:pt x="2572" y="1443"/>
                    <a:pt x="3535" y="1186"/>
                    <a:pt x="4959" y="1186"/>
                  </a:cubicBezTo>
                  <a:cubicBezTo>
                    <a:pt x="5192" y="1186"/>
                    <a:pt x="5436" y="1193"/>
                    <a:pt x="5694" y="1207"/>
                  </a:cubicBezTo>
                  <a:lnTo>
                    <a:pt x="5796" y="1212"/>
                  </a:lnTo>
                  <a:lnTo>
                    <a:pt x="5860" y="27"/>
                  </a:lnTo>
                  <a:lnTo>
                    <a:pt x="5757" y="22"/>
                  </a:lnTo>
                  <a:cubicBezTo>
                    <a:pt x="5480" y="8"/>
                    <a:pt x="5215" y="0"/>
                    <a:pt x="496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40" name="Google Shape;1440;p39"/>
            <p:cNvSpPr/>
            <p:nvPr/>
          </p:nvSpPr>
          <p:spPr>
            <a:xfrm rot="965794">
              <a:off x="2526704" y="1118181"/>
              <a:ext cx="102107" cy="166193"/>
            </a:xfrm>
            <a:custGeom>
              <a:avLst/>
              <a:gdLst/>
              <a:ahLst/>
              <a:cxnLst/>
              <a:rect l="l" t="t" r="r" b="b"/>
              <a:pathLst>
                <a:path w="2092" h="3405" extrusionOk="0">
                  <a:moveTo>
                    <a:pt x="1005" y="207"/>
                  </a:moveTo>
                  <a:cubicBezTo>
                    <a:pt x="1054" y="207"/>
                    <a:pt x="1102" y="211"/>
                    <a:pt x="1151" y="221"/>
                  </a:cubicBezTo>
                  <a:cubicBezTo>
                    <a:pt x="1492" y="285"/>
                    <a:pt x="1751" y="577"/>
                    <a:pt x="1770" y="928"/>
                  </a:cubicBezTo>
                  <a:lnTo>
                    <a:pt x="1858" y="2381"/>
                  </a:lnTo>
                  <a:cubicBezTo>
                    <a:pt x="1882" y="2727"/>
                    <a:pt x="1668" y="3048"/>
                    <a:pt x="1336" y="3160"/>
                  </a:cubicBezTo>
                  <a:cubicBezTo>
                    <a:pt x="1273" y="3180"/>
                    <a:pt x="1205" y="3195"/>
                    <a:pt x="1137" y="3195"/>
                  </a:cubicBezTo>
                  <a:lnTo>
                    <a:pt x="1102" y="3195"/>
                  </a:lnTo>
                  <a:cubicBezTo>
                    <a:pt x="1099" y="3195"/>
                    <a:pt x="1096" y="3195"/>
                    <a:pt x="1093" y="3195"/>
                  </a:cubicBezTo>
                  <a:cubicBezTo>
                    <a:pt x="688" y="3195"/>
                    <a:pt x="352" y="2880"/>
                    <a:pt x="327" y="2478"/>
                  </a:cubicBezTo>
                  <a:lnTo>
                    <a:pt x="235" y="1021"/>
                  </a:lnTo>
                  <a:cubicBezTo>
                    <a:pt x="210" y="597"/>
                    <a:pt x="532" y="236"/>
                    <a:pt x="956" y="207"/>
                  </a:cubicBezTo>
                  <a:close/>
                  <a:moveTo>
                    <a:pt x="1009" y="0"/>
                  </a:moveTo>
                  <a:cubicBezTo>
                    <a:pt x="988" y="0"/>
                    <a:pt x="967" y="1"/>
                    <a:pt x="947" y="2"/>
                  </a:cubicBezTo>
                  <a:cubicBezTo>
                    <a:pt x="410" y="36"/>
                    <a:pt x="1" y="494"/>
                    <a:pt x="30" y="1035"/>
                  </a:cubicBezTo>
                  <a:lnTo>
                    <a:pt x="123" y="2488"/>
                  </a:lnTo>
                  <a:cubicBezTo>
                    <a:pt x="157" y="3000"/>
                    <a:pt x="581" y="3399"/>
                    <a:pt x="1093" y="3404"/>
                  </a:cubicBezTo>
                  <a:cubicBezTo>
                    <a:pt x="1117" y="3404"/>
                    <a:pt x="1137" y="3404"/>
                    <a:pt x="1156" y="3399"/>
                  </a:cubicBezTo>
                  <a:cubicBezTo>
                    <a:pt x="1244" y="3394"/>
                    <a:pt x="1327" y="3375"/>
                    <a:pt x="1405" y="3351"/>
                  </a:cubicBezTo>
                  <a:cubicBezTo>
                    <a:pt x="1824" y="3209"/>
                    <a:pt x="2092" y="2805"/>
                    <a:pt x="2068" y="2366"/>
                  </a:cubicBezTo>
                  <a:lnTo>
                    <a:pt x="1980" y="913"/>
                  </a:lnTo>
                  <a:cubicBezTo>
                    <a:pt x="1951" y="470"/>
                    <a:pt x="1629" y="104"/>
                    <a:pt x="1195" y="17"/>
                  </a:cubicBezTo>
                  <a:cubicBezTo>
                    <a:pt x="1133" y="6"/>
                    <a:pt x="1071" y="0"/>
                    <a:pt x="10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41" name="Google Shape;1441;p39"/>
            <p:cNvSpPr/>
            <p:nvPr/>
          </p:nvSpPr>
          <p:spPr>
            <a:xfrm rot="965794">
              <a:off x="2578329" y="1126941"/>
              <a:ext cx="19816" cy="153503"/>
            </a:xfrm>
            <a:custGeom>
              <a:avLst/>
              <a:gdLst/>
              <a:ahLst/>
              <a:cxnLst/>
              <a:rect l="l" t="t" r="r" b="b"/>
              <a:pathLst>
                <a:path w="406" h="3145" extrusionOk="0">
                  <a:moveTo>
                    <a:pt x="205" y="1"/>
                  </a:moveTo>
                  <a:lnTo>
                    <a:pt x="0" y="11"/>
                  </a:lnTo>
                  <a:lnTo>
                    <a:pt x="200" y="3145"/>
                  </a:lnTo>
                  <a:lnTo>
                    <a:pt x="405" y="3130"/>
                  </a:lnTo>
                  <a:lnTo>
                    <a:pt x="20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42" name="Google Shape;1442;p39"/>
            <p:cNvSpPr/>
            <p:nvPr/>
          </p:nvSpPr>
          <p:spPr>
            <a:xfrm rot="965794">
              <a:off x="1997929" y="976041"/>
              <a:ext cx="100448" cy="164680"/>
            </a:xfrm>
            <a:custGeom>
              <a:avLst/>
              <a:gdLst/>
              <a:ahLst/>
              <a:cxnLst/>
              <a:rect l="l" t="t" r="r" b="b"/>
              <a:pathLst>
                <a:path w="2058" h="3374" extrusionOk="0">
                  <a:moveTo>
                    <a:pt x="1082" y="176"/>
                  </a:moveTo>
                  <a:lnTo>
                    <a:pt x="1131" y="181"/>
                  </a:lnTo>
                  <a:cubicBezTo>
                    <a:pt x="1545" y="205"/>
                    <a:pt x="1862" y="551"/>
                    <a:pt x="1857" y="966"/>
                  </a:cubicBezTo>
                  <a:lnTo>
                    <a:pt x="1770" y="2447"/>
                  </a:lnTo>
                  <a:cubicBezTo>
                    <a:pt x="1760" y="2647"/>
                    <a:pt x="1667" y="2837"/>
                    <a:pt x="1516" y="2974"/>
                  </a:cubicBezTo>
                  <a:cubicBezTo>
                    <a:pt x="1375" y="3102"/>
                    <a:pt x="1186" y="3170"/>
                    <a:pt x="994" y="3170"/>
                  </a:cubicBezTo>
                  <a:cubicBezTo>
                    <a:pt x="981" y="3170"/>
                    <a:pt x="969" y="3169"/>
                    <a:pt x="956" y="3169"/>
                  </a:cubicBezTo>
                  <a:cubicBezTo>
                    <a:pt x="892" y="3164"/>
                    <a:pt x="829" y="3149"/>
                    <a:pt x="766" y="3130"/>
                  </a:cubicBezTo>
                  <a:cubicBezTo>
                    <a:pt x="434" y="3023"/>
                    <a:pt x="215" y="2706"/>
                    <a:pt x="239" y="2355"/>
                  </a:cubicBezTo>
                  <a:lnTo>
                    <a:pt x="317" y="902"/>
                  </a:lnTo>
                  <a:cubicBezTo>
                    <a:pt x="337" y="551"/>
                    <a:pt x="590" y="259"/>
                    <a:pt x="931" y="191"/>
                  </a:cubicBezTo>
                  <a:cubicBezTo>
                    <a:pt x="980" y="181"/>
                    <a:pt x="1029" y="176"/>
                    <a:pt x="1082" y="176"/>
                  </a:cubicBezTo>
                  <a:close/>
                  <a:moveTo>
                    <a:pt x="1084" y="0"/>
                  </a:moveTo>
                  <a:cubicBezTo>
                    <a:pt x="579" y="0"/>
                    <a:pt x="156" y="385"/>
                    <a:pt x="112" y="892"/>
                  </a:cubicBezTo>
                  <a:lnTo>
                    <a:pt x="30" y="2345"/>
                  </a:lnTo>
                  <a:cubicBezTo>
                    <a:pt x="0" y="2789"/>
                    <a:pt x="278" y="3193"/>
                    <a:pt x="697" y="3325"/>
                  </a:cubicBezTo>
                  <a:cubicBezTo>
                    <a:pt x="775" y="3354"/>
                    <a:pt x="858" y="3369"/>
                    <a:pt x="941" y="3373"/>
                  </a:cubicBezTo>
                  <a:lnTo>
                    <a:pt x="1004" y="3373"/>
                  </a:lnTo>
                  <a:cubicBezTo>
                    <a:pt x="1516" y="3373"/>
                    <a:pt x="1940" y="2974"/>
                    <a:pt x="1974" y="2462"/>
                  </a:cubicBezTo>
                  <a:lnTo>
                    <a:pt x="2057" y="1005"/>
                  </a:lnTo>
                  <a:lnTo>
                    <a:pt x="2057" y="951"/>
                  </a:lnTo>
                  <a:cubicBezTo>
                    <a:pt x="2048" y="434"/>
                    <a:pt x="1628" y="15"/>
                    <a:pt x="1112" y="0"/>
                  </a:cubicBezTo>
                  <a:cubicBezTo>
                    <a:pt x="1102" y="0"/>
                    <a:pt x="1093" y="0"/>
                    <a:pt x="108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43" name="Google Shape;1443;p39"/>
            <p:cNvSpPr/>
            <p:nvPr/>
          </p:nvSpPr>
          <p:spPr>
            <a:xfrm rot="965794">
              <a:off x="2029384" y="977585"/>
              <a:ext cx="18840" cy="153503"/>
            </a:xfrm>
            <a:custGeom>
              <a:avLst/>
              <a:gdLst/>
              <a:ahLst/>
              <a:cxnLst/>
              <a:rect l="l" t="t" r="r" b="b"/>
              <a:pathLst>
                <a:path w="386" h="3145" extrusionOk="0">
                  <a:moveTo>
                    <a:pt x="180" y="0"/>
                  </a:moveTo>
                  <a:lnTo>
                    <a:pt x="0" y="3139"/>
                  </a:lnTo>
                  <a:lnTo>
                    <a:pt x="205" y="3144"/>
                  </a:lnTo>
                  <a:lnTo>
                    <a:pt x="385" y="10"/>
                  </a:lnTo>
                  <a:lnTo>
                    <a:pt x="18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44" name="Google Shape;1444;p39"/>
            <p:cNvSpPr/>
            <p:nvPr/>
          </p:nvSpPr>
          <p:spPr>
            <a:xfrm rot="965794">
              <a:off x="1080835" y="2365128"/>
              <a:ext cx="2290144" cy="2136934"/>
            </a:xfrm>
            <a:custGeom>
              <a:avLst/>
              <a:gdLst/>
              <a:ahLst/>
              <a:cxnLst/>
              <a:rect l="l" t="t" r="r" b="b"/>
              <a:pathLst>
                <a:path w="46921" h="43782" extrusionOk="0">
                  <a:moveTo>
                    <a:pt x="24167" y="0"/>
                  </a:moveTo>
                  <a:lnTo>
                    <a:pt x="21720" y="39"/>
                  </a:lnTo>
                  <a:lnTo>
                    <a:pt x="21720" y="142"/>
                  </a:lnTo>
                  <a:cubicBezTo>
                    <a:pt x="21789" y="4119"/>
                    <a:pt x="20794" y="7858"/>
                    <a:pt x="18923" y="10675"/>
                  </a:cubicBezTo>
                  <a:cubicBezTo>
                    <a:pt x="17153" y="13346"/>
                    <a:pt x="14809" y="14838"/>
                    <a:pt x="12323" y="14877"/>
                  </a:cubicBezTo>
                  <a:lnTo>
                    <a:pt x="12216" y="14877"/>
                  </a:lnTo>
                  <a:cubicBezTo>
                    <a:pt x="6956" y="14877"/>
                    <a:pt x="2579" y="8409"/>
                    <a:pt x="2448" y="454"/>
                  </a:cubicBezTo>
                  <a:lnTo>
                    <a:pt x="2448" y="351"/>
                  </a:lnTo>
                  <a:lnTo>
                    <a:pt x="1" y="390"/>
                  </a:lnTo>
                  <a:lnTo>
                    <a:pt x="1" y="493"/>
                  </a:lnTo>
                  <a:cubicBezTo>
                    <a:pt x="74" y="4958"/>
                    <a:pt x="1346" y="9154"/>
                    <a:pt x="3588" y="12308"/>
                  </a:cubicBezTo>
                  <a:cubicBezTo>
                    <a:pt x="5640" y="15189"/>
                    <a:pt x="8238" y="16900"/>
                    <a:pt x="11114" y="17255"/>
                  </a:cubicBezTo>
                  <a:cubicBezTo>
                    <a:pt x="11099" y="20584"/>
                    <a:pt x="11036" y="21988"/>
                    <a:pt x="10958" y="23753"/>
                  </a:cubicBezTo>
                  <a:cubicBezTo>
                    <a:pt x="10890" y="25298"/>
                    <a:pt x="10812" y="27043"/>
                    <a:pt x="10744" y="30645"/>
                  </a:cubicBezTo>
                  <a:cubicBezTo>
                    <a:pt x="10675" y="34466"/>
                    <a:pt x="10802" y="38127"/>
                    <a:pt x="13132" y="40910"/>
                  </a:cubicBezTo>
                  <a:cubicBezTo>
                    <a:pt x="14638" y="42709"/>
                    <a:pt x="17012" y="43781"/>
                    <a:pt x="19488" y="43781"/>
                  </a:cubicBezTo>
                  <a:cubicBezTo>
                    <a:pt x="19498" y="43781"/>
                    <a:pt x="19507" y="43781"/>
                    <a:pt x="19517" y="43781"/>
                  </a:cubicBezTo>
                  <a:cubicBezTo>
                    <a:pt x="20853" y="43781"/>
                    <a:pt x="22172" y="43450"/>
                    <a:pt x="23344" y="42811"/>
                  </a:cubicBezTo>
                  <a:cubicBezTo>
                    <a:pt x="25995" y="41339"/>
                    <a:pt x="27409" y="38717"/>
                    <a:pt x="28778" y="36168"/>
                  </a:cubicBezTo>
                  <a:cubicBezTo>
                    <a:pt x="30012" y="33872"/>
                    <a:pt x="31176" y="31703"/>
                    <a:pt x="33141" y="30552"/>
                  </a:cubicBezTo>
                  <a:cubicBezTo>
                    <a:pt x="34315" y="29865"/>
                    <a:pt x="35710" y="29578"/>
                    <a:pt x="37191" y="29280"/>
                  </a:cubicBezTo>
                  <a:lnTo>
                    <a:pt x="37216" y="29275"/>
                  </a:lnTo>
                  <a:cubicBezTo>
                    <a:pt x="38420" y="29027"/>
                    <a:pt x="39667" y="28773"/>
                    <a:pt x="40867" y="28281"/>
                  </a:cubicBezTo>
                  <a:cubicBezTo>
                    <a:pt x="43635" y="27145"/>
                    <a:pt x="45877" y="24713"/>
                    <a:pt x="46862" y="21779"/>
                  </a:cubicBezTo>
                  <a:cubicBezTo>
                    <a:pt x="46881" y="21735"/>
                    <a:pt x="46896" y="21696"/>
                    <a:pt x="46906" y="21652"/>
                  </a:cubicBezTo>
                  <a:lnTo>
                    <a:pt x="46920" y="21613"/>
                  </a:lnTo>
                  <a:lnTo>
                    <a:pt x="46725" y="21550"/>
                  </a:lnTo>
                  <a:lnTo>
                    <a:pt x="46716" y="21589"/>
                  </a:lnTo>
                  <a:cubicBezTo>
                    <a:pt x="46701" y="21628"/>
                    <a:pt x="46686" y="21667"/>
                    <a:pt x="46672" y="21710"/>
                  </a:cubicBezTo>
                  <a:cubicBezTo>
                    <a:pt x="45702" y="24591"/>
                    <a:pt x="43503" y="26980"/>
                    <a:pt x="40789" y="28096"/>
                  </a:cubicBezTo>
                  <a:cubicBezTo>
                    <a:pt x="39609" y="28578"/>
                    <a:pt x="38371" y="28832"/>
                    <a:pt x="37177" y="29075"/>
                  </a:cubicBezTo>
                  <a:lnTo>
                    <a:pt x="37152" y="29080"/>
                  </a:lnTo>
                  <a:cubicBezTo>
                    <a:pt x="35656" y="29383"/>
                    <a:pt x="34242" y="29670"/>
                    <a:pt x="33038" y="30377"/>
                  </a:cubicBezTo>
                  <a:cubicBezTo>
                    <a:pt x="31020" y="31556"/>
                    <a:pt x="29841" y="33750"/>
                    <a:pt x="28593" y="36080"/>
                  </a:cubicBezTo>
                  <a:cubicBezTo>
                    <a:pt x="27238" y="38590"/>
                    <a:pt x="25839" y="41193"/>
                    <a:pt x="23241" y="42631"/>
                  </a:cubicBezTo>
                  <a:cubicBezTo>
                    <a:pt x="22099" y="43255"/>
                    <a:pt x="20818" y="43581"/>
                    <a:pt x="19517" y="43581"/>
                  </a:cubicBezTo>
                  <a:cubicBezTo>
                    <a:pt x="19507" y="43581"/>
                    <a:pt x="19498" y="43581"/>
                    <a:pt x="19488" y="43581"/>
                  </a:cubicBezTo>
                  <a:cubicBezTo>
                    <a:pt x="17070" y="43581"/>
                    <a:pt x="14750" y="42533"/>
                    <a:pt x="13288" y="40783"/>
                  </a:cubicBezTo>
                  <a:cubicBezTo>
                    <a:pt x="11002" y="38054"/>
                    <a:pt x="10875" y="34432"/>
                    <a:pt x="10948" y="30650"/>
                  </a:cubicBezTo>
                  <a:cubicBezTo>
                    <a:pt x="11012" y="27053"/>
                    <a:pt x="11090" y="25308"/>
                    <a:pt x="11158" y="23767"/>
                  </a:cubicBezTo>
                  <a:cubicBezTo>
                    <a:pt x="11236" y="21983"/>
                    <a:pt x="11299" y="20570"/>
                    <a:pt x="11314" y="17168"/>
                  </a:cubicBezTo>
                  <a:lnTo>
                    <a:pt x="11314" y="17075"/>
                  </a:lnTo>
                  <a:lnTo>
                    <a:pt x="11221" y="17065"/>
                  </a:lnTo>
                  <a:cubicBezTo>
                    <a:pt x="8375" y="16744"/>
                    <a:pt x="5791" y="15057"/>
                    <a:pt x="3749" y="12191"/>
                  </a:cubicBezTo>
                  <a:cubicBezTo>
                    <a:pt x="1551" y="9096"/>
                    <a:pt x="293" y="4982"/>
                    <a:pt x="205" y="595"/>
                  </a:cubicBezTo>
                  <a:lnTo>
                    <a:pt x="2243" y="561"/>
                  </a:lnTo>
                  <a:cubicBezTo>
                    <a:pt x="2409" y="8579"/>
                    <a:pt x="6869" y="15086"/>
                    <a:pt x="12211" y="15086"/>
                  </a:cubicBezTo>
                  <a:lnTo>
                    <a:pt x="12323" y="15086"/>
                  </a:lnTo>
                  <a:cubicBezTo>
                    <a:pt x="14877" y="15047"/>
                    <a:pt x="17280" y="13517"/>
                    <a:pt x="19093" y="10787"/>
                  </a:cubicBezTo>
                  <a:cubicBezTo>
                    <a:pt x="20965" y="7965"/>
                    <a:pt x="21969" y="4222"/>
                    <a:pt x="21920" y="244"/>
                  </a:cubicBezTo>
                  <a:lnTo>
                    <a:pt x="23963" y="210"/>
                  </a:lnTo>
                  <a:lnTo>
                    <a:pt x="23963" y="210"/>
                  </a:lnTo>
                  <a:cubicBezTo>
                    <a:pt x="24016" y="4602"/>
                    <a:pt x="22895" y="8755"/>
                    <a:pt x="20794" y="11913"/>
                  </a:cubicBezTo>
                  <a:cubicBezTo>
                    <a:pt x="18840" y="14857"/>
                    <a:pt x="16300" y="16631"/>
                    <a:pt x="13444" y="17036"/>
                  </a:cubicBezTo>
                  <a:lnTo>
                    <a:pt x="13356" y="17051"/>
                  </a:lnTo>
                  <a:lnTo>
                    <a:pt x="13356" y="17138"/>
                  </a:lnTo>
                  <a:cubicBezTo>
                    <a:pt x="13342" y="20648"/>
                    <a:pt x="13278" y="22135"/>
                    <a:pt x="13200" y="23855"/>
                  </a:cubicBezTo>
                  <a:cubicBezTo>
                    <a:pt x="13137" y="25278"/>
                    <a:pt x="13059" y="27048"/>
                    <a:pt x="12991" y="30689"/>
                  </a:cubicBezTo>
                  <a:cubicBezTo>
                    <a:pt x="12927" y="34067"/>
                    <a:pt x="13020" y="37284"/>
                    <a:pt x="14857" y="39477"/>
                  </a:cubicBezTo>
                  <a:cubicBezTo>
                    <a:pt x="15970" y="40807"/>
                    <a:pt x="17746" y="41537"/>
                    <a:pt x="19499" y="41537"/>
                  </a:cubicBezTo>
                  <a:cubicBezTo>
                    <a:pt x="20463" y="41537"/>
                    <a:pt x="21421" y="41316"/>
                    <a:pt x="22257" y="40852"/>
                  </a:cubicBezTo>
                  <a:cubicBezTo>
                    <a:pt x="24328" y="39701"/>
                    <a:pt x="25527" y="37474"/>
                    <a:pt x="26799" y="35105"/>
                  </a:cubicBezTo>
                  <a:cubicBezTo>
                    <a:pt x="28125" y="32639"/>
                    <a:pt x="29495" y="30089"/>
                    <a:pt x="32010" y="28617"/>
                  </a:cubicBezTo>
                  <a:cubicBezTo>
                    <a:pt x="33506" y="27735"/>
                    <a:pt x="35154" y="27404"/>
                    <a:pt x="36748" y="27082"/>
                  </a:cubicBezTo>
                  <a:lnTo>
                    <a:pt x="36796" y="27072"/>
                  </a:lnTo>
                  <a:cubicBezTo>
                    <a:pt x="37937" y="26838"/>
                    <a:pt x="39019" y="26619"/>
                    <a:pt x="40014" y="26205"/>
                  </a:cubicBezTo>
                  <a:cubicBezTo>
                    <a:pt x="42207" y="25303"/>
                    <a:pt x="43981" y="23373"/>
                    <a:pt x="44756" y="21038"/>
                  </a:cubicBezTo>
                  <a:lnTo>
                    <a:pt x="44761" y="21004"/>
                  </a:lnTo>
                  <a:lnTo>
                    <a:pt x="44654" y="21004"/>
                  </a:lnTo>
                  <a:lnTo>
                    <a:pt x="44561" y="20974"/>
                  </a:lnTo>
                  <a:cubicBezTo>
                    <a:pt x="43806" y="23251"/>
                    <a:pt x="42075" y="25137"/>
                    <a:pt x="39936" y="26014"/>
                  </a:cubicBezTo>
                  <a:cubicBezTo>
                    <a:pt x="38956" y="26419"/>
                    <a:pt x="37888" y="26638"/>
                    <a:pt x="36753" y="26867"/>
                  </a:cubicBezTo>
                  <a:lnTo>
                    <a:pt x="36704" y="26877"/>
                  </a:lnTo>
                  <a:cubicBezTo>
                    <a:pt x="35095" y="27204"/>
                    <a:pt x="33433" y="27540"/>
                    <a:pt x="31903" y="28437"/>
                  </a:cubicBezTo>
                  <a:cubicBezTo>
                    <a:pt x="29339" y="29943"/>
                    <a:pt x="27955" y="32517"/>
                    <a:pt x="26614" y="35017"/>
                  </a:cubicBezTo>
                  <a:cubicBezTo>
                    <a:pt x="25361" y="37347"/>
                    <a:pt x="24177" y="39550"/>
                    <a:pt x="22154" y="40671"/>
                  </a:cubicBezTo>
                  <a:cubicBezTo>
                    <a:pt x="21350" y="41120"/>
                    <a:pt x="20426" y="41333"/>
                    <a:pt x="19496" y="41333"/>
                  </a:cubicBezTo>
                  <a:cubicBezTo>
                    <a:pt x="17805" y="41333"/>
                    <a:pt x="16089" y="40628"/>
                    <a:pt x="15013" y="39346"/>
                  </a:cubicBezTo>
                  <a:cubicBezTo>
                    <a:pt x="13225" y="37206"/>
                    <a:pt x="13132" y="34033"/>
                    <a:pt x="13195" y="30694"/>
                  </a:cubicBezTo>
                  <a:cubicBezTo>
                    <a:pt x="13259" y="27058"/>
                    <a:pt x="13342" y="25288"/>
                    <a:pt x="13405" y="23865"/>
                  </a:cubicBezTo>
                  <a:cubicBezTo>
                    <a:pt x="13478" y="22154"/>
                    <a:pt x="13546" y="20677"/>
                    <a:pt x="13561" y="17226"/>
                  </a:cubicBezTo>
                  <a:cubicBezTo>
                    <a:pt x="16442" y="16787"/>
                    <a:pt x="19001" y="14989"/>
                    <a:pt x="20965" y="12025"/>
                  </a:cubicBezTo>
                  <a:cubicBezTo>
                    <a:pt x="23105" y="8808"/>
                    <a:pt x="24240" y="4573"/>
                    <a:pt x="24167" y="103"/>
                  </a:cubicBezTo>
                  <a:lnTo>
                    <a:pt x="2416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45" name="Google Shape;1445;p39"/>
            <p:cNvSpPr/>
            <p:nvPr/>
          </p:nvSpPr>
          <p:spPr>
            <a:xfrm rot="965794">
              <a:off x="3092201" y="3104583"/>
              <a:ext cx="725392" cy="668384"/>
            </a:xfrm>
            <a:custGeom>
              <a:avLst/>
              <a:gdLst/>
              <a:ahLst/>
              <a:cxnLst/>
              <a:rect l="l" t="t" r="r" b="b"/>
              <a:pathLst>
                <a:path w="14862" h="13694" extrusionOk="0">
                  <a:moveTo>
                    <a:pt x="7705" y="196"/>
                  </a:moveTo>
                  <a:cubicBezTo>
                    <a:pt x="11367" y="196"/>
                    <a:pt x="14345" y="3170"/>
                    <a:pt x="14345" y="6840"/>
                  </a:cubicBezTo>
                  <a:cubicBezTo>
                    <a:pt x="14345" y="10519"/>
                    <a:pt x="11362" y="13489"/>
                    <a:pt x="7696" y="13489"/>
                  </a:cubicBezTo>
                  <a:cubicBezTo>
                    <a:pt x="7675" y="13489"/>
                    <a:pt x="7654" y="13489"/>
                    <a:pt x="7633" y="13489"/>
                  </a:cubicBezTo>
                  <a:cubicBezTo>
                    <a:pt x="7263" y="13489"/>
                    <a:pt x="6887" y="13460"/>
                    <a:pt x="6522" y="13396"/>
                  </a:cubicBezTo>
                  <a:cubicBezTo>
                    <a:pt x="5796" y="13274"/>
                    <a:pt x="5094" y="13031"/>
                    <a:pt x="4445" y="12670"/>
                  </a:cubicBezTo>
                  <a:cubicBezTo>
                    <a:pt x="1779" y="11218"/>
                    <a:pt x="444" y="8137"/>
                    <a:pt x="1194" y="5198"/>
                  </a:cubicBezTo>
                  <a:cubicBezTo>
                    <a:pt x="1945" y="2254"/>
                    <a:pt x="4597" y="197"/>
                    <a:pt x="7633" y="197"/>
                  </a:cubicBezTo>
                  <a:cubicBezTo>
                    <a:pt x="7657" y="197"/>
                    <a:pt x="7681" y="196"/>
                    <a:pt x="7705" y="196"/>
                  </a:cubicBezTo>
                  <a:close/>
                  <a:moveTo>
                    <a:pt x="7634" y="0"/>
                  </a:moveTo>
                  <a:cubicBezTo>
                    <a:pt x="4882" y="0"/>
                    <a:pt x="2319" y="1668"/>
                    <a:pt x="1267" y="4330"/>
                  </a:cubicBezTo>
                  <a:cubicBezTo>
                    <a:pt x="0" y="7542"/>
                    <a:pt x="1321" y="11193"/>
                    <a:pt x="4348" y="12850"/>
                  </a:cubicBezTo>
                  <a:cubicBezTo>
                    <a:pt x="5016" y="13221"/>
                    <a:pt x="5737" y="13469"/>
                    <a:pt x="6488" y="13601"/>
                  </a:cubicBezTo>
                  <a:cubicBezTo>
                    <a:pt x="6868" y="13660"/>
                    <a:pt x="7248" y="13694"/>
                    <a:pt x="7633" y="13694"/>
                  </a:cubicBezTo>
                  <a:cubicBezTo>
                    <a:pt x="11084" y="13694"/>
                    <a:pt x="13999" y="11130"/>
                    <a:pt x="14433" y="7708"/>
                  </a:cubicBezTo>
                  <a:cubicBezTo>
                    <a:pt x="14862" y="4281"/>
                    <a:pt x="12678" y="1074"/>
                    <a:pt x="9339" y="216"/>
                  </a:cubicBezTo>
                  <a:cubicBezTo>
                    <a:pt x="8770" y="70"/>
                    <a:pt x="8198" y="0"/>
                    <a:pt x="76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46" name="Google Shape;1446;p39"/>
            <p:cNvSpPr/>
            <p:nvPr/>
          </p:nvSpPr>
          <p:spPr>
            <a:xfrm rot="965794">
              <a:off x="3135111" y="3132397"/>
              <a:ext cx="635487" cy="611424"/>
            </a:xfrm>
            <a:custGeom>
              <a:avLst/>
              <a:gdLst/>
              <a:ahLst/>
              <a:cxnLst/>
              <a:rect l="l" t="t" r="r" b="b"/>
              <a:pathLst>
                <a:path w="13020" h="12527" extrusionOk="0">
                  <a:moveTo>
                    <a:pt x="6756" y="200"/>
                  </a:moveTo>
                  <a:cubicBezTo>
                    <a:pt x="10100" y="205"/>
                    <a:pt x="12810" y="2915"/>
                    <a:pt x="12815" y="6263"/>
                  </a:cubicBezTo>
                  <a:cubicBezTo>
                    <a:pt x="12815" y="8710"/>
                    <a:pt x="11338" y="10923"/>
                    <a:pt x="9076" y="11859"/>
                  </a:cubicBezTo>
                  <a:cubicBezTo>
                    <a:pt x="8326" y="12171"/>
                    <a:pt x="7538" y="12322"/>
                    <a:pt x="6757" y="12322"/>
                  </a:cubicBezTo>
                  <a:cubicBezTo>
                    <a:pt x="5179" y="12322"/>
                    <a:pt x="3629" y="11705"/>
                    <a:pt x="2472" y="10548"/>
                  </a:cubicBezTo>
                  <a:cubicBezTo>
                    <a:pt x="736" y="8813"/>
                    <a:pt x="220" y="6205"/>
                    <a:pt x="1161" y="3943"/>
                  </a:cubicBezTo>
                  <a:cubicBezTo>
                    <a:pt x="2096" y="1681"/>
                    <a:pt x="4304" y="205"/>
                    <a:pt x="6756" y="205"/>
                  </a:cubicBezTo>
                  <a:lnTo>
                    <a:pt x="6756" y="200"/>
                  </a:lnTo>
                  <a:close/>
                  <a:moveTo>
                    <a:pt x="6756" y="0"/>
                  </a:moveTo>
                  <a:cubicBezTo>
                    <a:pt x="5126" y="0"/>
                    <a:pt x="3525" y="636"/>
                    <a:pt x="2325" y="1833"/>
                  </a:cubicBezTo>
                  <a:cubicBezTo>
                    <a:pt x="537" y="3626"/>
                    <a:pt x="0" y="6317"/>
                    <a:pt x="970" y="8657"/>
                  </a:cubicBezTo>
                  <a:cubicBezTo>
                    <a:pt x="1940" y="11001"/>
                    <a:pt x="4222" y="12527"/>
                    <a:pt x="6756" y="12527"/>
                  </a:cubicBezTo>
                  <a:cubicBezTo>
                    <a:pt x="10212" y="12522"/>
                    <a:pt x="13015" y="9719"/>
                    <a:pt x="13020" y="6263"/>
                  </a:cubicBezTo>
                  <a:cubicBezTo>
                    <a:pt x="13020" y="3729"/>
                    <a:pt x="11494" y="1443"/>
                    <a:pt x="9154" y="478"/>
                  </a:cubicBezTo>
                  <a:cubicBezTo>
                    <a:pt x="8378" y="156"/>
                    <a:pt x="7563" y="0"/>
                    <a:pt x="67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47" name="Google Shape;1447;p39"/>
            <p:cNvSpPr/>
            <p:nvPr/>
          </p:nvSpPr>
          <p:spPr>
            <a:xfrm rot="965794">
              <a:off x="3295966" y="3278615"/>
              <a:ext cx="349518" cy="336242"/>
            </a:xfrm>
            <a:custGeom>
              <a:avLst/>
              <a:gdLst/>
              <a:ahLst/>
              <a:cxnLst/>
              <a:rect l="l" t="t" r="r" b="b"/>
              <a:pathLst>
                <a:path w="7161" h="6889" extrusionOk="0">
                  <a:moveTo>
                    <a:pt x="3446" y="0"/>
                  </a:moveTo>
                  <a:cubicBezTo>
                    <a:pt x="1545" y="0"/>
                    <a:pt x="5" y="1540"/>
                    <a:pt x="5" y="3441"/>
                  </a:cubicBezTo>
                  <a:cubicBezTo>
                    <a:pt x="0" y="4835"/>
                    <a:pt x="843" y="6093"/>
                    <a:pt x="2130" y="6624"/>
                  </a:cubicBezTo>
                  <a:cubicBezTo>
                    <a:pt x="2556" y="6802"/>
                    <a:pt x="3004" y="6888"/>
                    <a:pt x="3448" y="6888"/>
                  </a:cubicBezTo>
                  <a:cubicBezTo>
                    <a:pt x="4344" y="6888"/>
                    <a:pt x="5225" y="6537"/>
                    <a:pt x="5883" y="5879"/>
                  </a:cubicBezTo>
                  <a:cubicBezTo>
                    <a:pt x="6868" y="4894"/>
                    <a:pt x="7160" y="3412"/>
                    <a:pt x="6629" y="2125"/>
                  </a:cubicBezTo>
                  <a:cubicBezTo>
                    <a:pt x="6098" y="839"/>
                    <a:pt x="4840" y="0"/>
                    <a:pt x="344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48" name="Google Shape;1448;p39"/>
            <p:cNvSpPr/>
            <p:nvPr/>
          </p:nvSpPr>
          <p:spPr>
            <a:xfrm rot="965794">
              <a:off x="3251776" y="3241599"/>
              <a:ext cx="410431" cy="395154"/>
            </a:xfrm>
            <a:custGeom>
              <a:avLst/>
              <a:gdLst/>
              <a:ahLst/>
              <a:cxnLst/>
              <a:rect l="l" t="t" r="r" b="b"/>
              <a:pathLst>
                <a:path w="8409" h="8096" extrusionOk="0">
                  <a:moveTo>
                    <a:pt x="4363" y="205"/>
                  </a:moveTo>
                  <a:cubicBezTo>
                    <a:pt x="6484" y="209"/>
                    <a:pt x="8204" y="1925"/>
                    <a:pt x="8204" y="4045"/>
                  </a:cubicBezTo>
                  <a:cubicBezTo>
                    <a:pt x="8209" y="5600"/>
                    <a:pt x="7273" y="6999"/>
                    <a:pt x="5835" y="7599"/>
                  </a:cubicBezTo>
                  <a:cubicBezTo>
                    <a:pt x="5360" y="7796"/>
                    <a:pt x="4861" y="7892"/>
                    <a:pt x="4366" y="7892"/>
                  </a:cubicBezTo>
                  <a:cubicBezTo>
                    <a:pt x="3367" y="7892"/>
                    <a:pt x="2385" y="7502"/>
                    <a:pt x="1648" y="6765"/>
                  </a:cubicBezTo>
                  <a:cubicBezTo>
                    <a:pt x="547" y="5669"/>
                    <a:pt x="220" y="4016"/>
                    <a:pt x="815" y="2578"/>
                  </a:cubicBezTo>
                  <a:cubicBezTo>
                    <a:pt x="1409" y="1140"/>
                    <a:pt x="2808" y="205"/>
                    <a:pt x="4363" y="205"/>
                  </a:cubicBezTo>
                  <a:close/>
                  <a:moveTo>
                    <a:pt x="4368" y="0"/>
                  </a:moveTo>
                  <a:cubicBezTo>
                    <a:pt x="3315" y="0"/>
                    <a:pt x="2278" y="411"/>
                    <a:pt x="1502" y="1184"/>
                  </a:cubicBezTo>
                  <a:cubicBezTo>
                    <a:pt x="347" y="2344"/>
                    <a:pt x="1" y="4084"/>
                    <a:pt x="625" y="5595"/>
                  </a:cubicBezTo>
                  <a:cubicBezTo>
                    <a:pt x="1253" y="7106"/>
                    <a:pt x="2725" y="8091"/>
                    <a:pt x="4363" y="8096"/>
                  </a:cubicBezTo>
                  <a:cubicBezTo>
                    <a:pt x="6596" y="8091"/>
                    <a:pt x="8409" y="6283"/>
                    <a:pt x="8409" y="4045"/>
                  </a:cubicBezTo>
                  <a:cubicBezTo>
                    <a:pt x="8409" y="2413"/>
                    <a:pt x="7424" y="936"/>
                    <a:pt x="5913" y="307"/>
                  </a:cubicBezTo>
                  <a:cubicBezTo>
                    <a:pt x="5414" y="101"/>
                    <a:pt x="4889" y="0"/>
                    <a:pt x="43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49" name="Google Shape;1449;p39"/>
            <p:cNvSpPr/>
            <p:nvPr/>
          </p:nvSpPr>
          <p:spPr>
            <a:xfrm rot="965794">
              <a:off x="3277907" y="3266317"/>
              <a:ext cx="360011" cy="346199"/>
            </a:xfrm>
            <a:custGeom>
              <a:avLst/>
              <a:gdLst/>
              <a:ahLst/>
              <a:cxnLst/>
              <a:rect l="l" t="t" r="r" b="b"/>
              <a:pathLst>
                <a:path w="7376" h="7093" extrusionOk="0">
                  <a:moveTo>
                    <a:pt x="3827" y="206"/>
                  </a:moveTo>
                  <a:cubicBezTo>
                    <a:pt x="5675" y="206"/>
                    <a:pt x="7166" y="1702"/>
                    <a:pt x="7171" y="3544"/>
                  </a:cubicBezTo>
                  <a:cubicBezTo>
                    <a:pt x="7171" y="4899"/>
                    <a:pt x="6357" y="6118"/>
                    <a:pt x="5109" y="6635"/>
                  </a:cubicBezTo>
                  <a:cubicBezTo>
                    <a:pt x="4695" y="6806"/>
                    <a:pt x="4260" y="6890"/>
                    <a:pt x="3828" y="6890"/>
                  </a:cubicBezTo>
                  <a:cubicBezTo>
                    <a:pt x="2959" y="6890"/>
                    <a:pt x="2105" y="6552"/>
                    <a:pt x="1463" y="5913"/>
                  </a:cubicBezTo>
                  <a:cubicBezTo>
                    <a:pt x="508" y="4953"/>
                    <a:pt x="220" y="3515"/>
                    <a:pt x="742" y="2267"/>
                  </a:cubicBezTo>
                  <a:cubicBezTo>
                    <a:pt x="1258" y="1020"/>
                    <a:pt x="2477" y="206"/>
                    <a:pt x="3827" y="206"/>
                  </a:cubicBezTo>
                  <a:close/>
                  <a:moveTo>
                    <a:pt x="3832" y="1"/>
                  </a:moveTo>
                  <a:cubicBezTo>
                    <a:pt x="2908" y="1"/>
                    <a:pt x="2000" y="360"/>
                    <a:pt x="1322" y="1039"/>
                  </a:cubicBezTo>
                  <a:cubicBezTo>
                    <a:pt x="308" y="2053"/>
                    <a:pt x="1" y="3579"/>
                    <a:pt x="552" y="4904"/>
                  </a:cubicBezTo>
                  <a:cubicBezTo>
                    <a:pt x="1098" y="6230"/>
                    <a:pt x="2394" y="7093"/>
                    <a:pt x="3827" y="7093"/>
                  </a:cubicBezTo>
                  <a:cubicBezTo>
                    <a:pt x="5787" y="7093"/>
                    <a:pt x="7371" y="5504"/>
                    <a:pt x="7376" y="3544"/>
                  </a:cubicBezTo>
                  <a:cubicBezTo>
                    <a:pt x="7376" y="2111"/>
                    <a:pt x="6508" y="820"/>
                    <a:pt x="5187" y="269"/>
                  </a:cubicBezTo>
                  <a:cubicBezTo>
                    <a:pt x="4749" y="88"/>
                    <a:pt x="4289" y="1"/>
                    <a:pt x="383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1450" name="Google Shape;1450;p39"/>
          <p:cNvGrpSpPr/>
          <p:nvPr/>
        </p:nvGrpSpPr>
        <p:grpSpPr>
          <a:xfrm>
            <a:off x="8013242" y="1709268"/>
            <a:ext cx="502368" cy="313612"/>
            <a:chOff x="8068696" y="916317"/>
            <a:chExt cx="317452" cy="198175"/>
          </a:xfrm>
        </p:grpSpPr>
        <p:sp>
          <p:nvSpPr>
            <p:cNvPr id="1451" name="Google Shape;1451;p39"/>
            <p:cNvSpPr/>
            <p:nvPr/>
          </p:nvSpPr>
          <p:spPr>
            <a:xfrm rot="860262">
              <a:off x="8087475" y="937160"/>
              <a:ext cx="152970" cy="99525"/>
            </a:xfrm>
            <a:custGeom>
              <a:avLst/>
              <a:gdLst/>
              <a:ahLst/>
              <a:cxnLst/>
              <a:rect l="l" t="t" r="r" b="b"/>
              <a:pathLst>
                <a:path w="4880" h="3175" extrusionOk="0">
                  <a:moveTo>
                    <a:pt x="1362" y="1"/>
                  </a:moveTo>
                  <a:cubicBezTo>
                    <a:pt x="789" y="1"/>
                    <a:pt x="275" y="398"/>
                    <a:pt x="147" y="981"/>
                  </a:cubicBezTo>
                  <a:cubicBezTo>
                    <a:pt x="1" y="1668"/>
                    <a:pt x="444" y="2346"/>
                    <a:pt x="1136" y="2477"/>
                  </a:cubicBezTo>
                  <a:lnTo>
                    <a:pt x="4349" y="3174"/>
                  </a:lnTo>
                  <a:lnTo>
                    <a:pt x="4880" y="737"/>
                  </a:lnTo>
                  <a:lnTo>
                    <a:pt x="1673" y="40"/>
                  </a:lnTo>
                  <a:cubicBezTo>
                    <a:pt x="1568" y="14"/>
                    <a:pt x="1464" y="1"/>
                    <a:pt x="136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52" name="Google Shape;1452;p39"/>
            <p:cNvSpPr/>
            <p:nvPr/>
          </p:nvSpPr>
          <p:spPr>
            <a:xfrm rot="860262">
              <a:off x="8213787" y="992984"/>
              <a:ext cx="150525" cy="99963"/>
            </a:xfrm>
            <a:custGeom>
              <a:avLst/>
              <a:gdLst/>
              <a:ahLst/>
              <a:cxnLst/>
              <a:rect l="l" t="t" r="r" b="b"/>
              <a:pathLst>
                <a:path w="4802" h="3189" extrusionOk="0">
                  <a:moveTo>
                    <a:pt x="532" y="0"/>
                  </a:moveTo>
                  <a:lnTo>
                    <a:pt x="1" y="2442"/>
                  </a:lnTo>
                  <a:lnTo>
                    <a:pt x="3296" y="3159"/>
                  </a:lnTo>
                  <a:cubicBezTo>
                    <a:pt x="3383" y="3178"/>
                    <a:pt x="3472" y="3188"/>
                    <a:pt x="3561" y="3188"/>
                  </a:cubicBezTo>
                  <a:cubicBezTo>
                    <a:pt x="3650" y="3188"/>
                    <a:pt x="3739" y="3178"/>
                    <a:pt x="3827" y="3159"/>
                  </a:cubicBezTo>
                  <a:lnTo>
                    <a:pt x="3827" y="3154"/>
                  </a:lnTo>
                  <a:cubicBezTo>
                    <a:pt x="4397" y="3027"/>
                    <a:pt x="4802" y="2520"/>
                    <a:pt x="4802" y="1935"/>
                  </a:cubicBezTo>
                  <a:cubicBezTo>
                    <a:pt x="4802" y="1350"/>
                    <a:pt x="4397" y="844"/>
                    <a:pt x="3827" y="717"/>
                  </a:cubicBezTo>
                  <a:lnTo>
                    <a:pt x="53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53" name="Google Shape;1453;p39"/>
            <p:cNvSpPr/>
            <p:nvPr/>
          </p:nvSpPr>
          <p:spPr>
            <a:xfrm rot="860262">
              <a:off x="8080110" y="950784"/>
              <a:ext cx="294624" cy="129241"/>
            </a:xfrm>
            <a:custGeom>
              <a:avLst/>
              <a:gdLst/>
              <a:ahLst/>
              <a:cxnLst/>
              <a:rect l="l" t="t" r="r" b="b"/>
              <a:pathLst>
                <a:path w="9399" h="4123" extrusionOk="0">
                  <a:moveTo>
                    <a:pt x="1450" y="200"/>
                  </a:moveTo>
                  <a:cubicBezTo>
                    <a:pt x="1539" y="200"/>
                    <a:pt x="1630" y="211"/>
                    <a:pt x="1721" y="233"/>
                  </a:cubicBezTo>
                  <a:lnTo>
                    <a:pt x="8223" y="1651"/>
                  </a:lnTo>
                  <a:cubicBezTo>
                    <a:pt x="8750" y="1763"/>
                    <a:pt x="9125" y="2231"/>
                    <a:pt x="9125" y="2767"/>
                  </a:cubicBezTo>
                  <a:cubicBezTo>
                    <a:pt x="9125" y="3308"/>
                    <a:pt x="8750" y="3776"/>
                    <a:pt x="8223" y="3888"/>
                  </a:cubicBezTo>
                  <a:cubicBezTo>
                    <a:pt x="8143" y="3906"/>
                    <a:pt x="8061" y="3914"/>
                    <a:pt x="7980" y="3914"/>
                  </a:cubicBezTo>
                  <a:cubicBezTo>
                    <a:pt x="7898" y="3914"/>
                    <a:pt x="7816" y="3906"/>
                    <a:pt x="7736" y="3888"/>
                  </a:cubicBezTo>
                  <a:lnTo>
                    <a:pt x="4441" y="3172"/>
                  </a:lnTo>
                  <a:lnTo>
                    <a:pt x="1234" y="2470"/>
                  </a:lnTo>
                  <a:cubicBezTo>
                    <a:pt x="605" y="2348"/>
                    <a:pt x="196" y="1729"/>
                    <a:pt x="332" y="1100"/>
                  </a:cubicBezTo>
                  <a:cubicBezTo>
                    <a:pt x="449" y="563"/>
                    <a:pt x="925" y="200"/>
                    <a:pt x="1450" y="200"/>
                  </a:cubicBezTo>
                  <a:close/>
                  <a:moveTo>
                    <a:pt x="1475" y="1"/>
                  </a:moveTo>
                  <a:cubicBezTo>
                    <a:pt x="855" y="1"/>
                    <a:pt x="297" y="433"/>
                    <a:pt x="161" y="1061"/>
                  </a:cubicBezTo>
                  <a:cubicBezTo>
                    <a:pt x="1" y="1793"/>
                    <a:pt x="464" y="2509"/>
                    <a:pt x="1190" y="2670"/>
                  </a:cubicBezTo>
                  <a:lnTo>
                    <a:pt x="7692" y="4088"/>
                  </a:lnTo>
                  <a:cubicBezTo>
                    <a:pt x="7790" y="4108"/>
                    <a:pt x="7887" y="4122"/>
                    <a:pt x="7985" y="4122"/>
                  </a:cubicBezTo>
                  <a:cubicBezTo>
                    <a:pt x="8672" y="4122"/>
                    <a:pt x="9252" y="3601"/>
                    <a:pt x="9325" y="2914"/>
                  </a:cubicBezTo>
                  <a:cubicBezTo>
                    <a:pt x="9398" y="2226"/>
                    <a:pt x="8945" y="1598"/>
                    <a:pt x="8267" y="1451"/>
                  </a:cubicBezTo>
                  <a:lnTo>
                    <a:pt x="1765" y="33"/>
                  </a:lnTo>
                  <a:cubicBezTo>
                    <a:pt x="1668" y="11"/>
                    <a:pt x="1570" y="1"/>
                    <a:pt x="14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54" name="Google Shape;1454;p39"/>
            <p:cNvSpPr/>
            <p:nvPr/>
          </p:nvSpPr>
          <p:spPr>
            <a:xfrm rot="860262">
              <a:off x="8215727" y="976172"/>
              <a:ext cx="22946" cy="77802"/>
            </a:xfrm>
            <a:custGeom>
              <a:avLst/>
              <a:gdLst/>
              <a:ahLst/>
              <a:cxnLst/>
              <a:rect l="l" t="t" r="r" b="b"/>
              <a:pathLst>
                <a:path w="732" h="2482" extrusionOk="0">
                  <a:moveTo>
                    <a:pt x="536" y="1"/>
                  </a:moveTo>
                  <a:lnTo>
                    <a:pt x="0" y="2438"/>
                  </a:lnTo>
                  <a:lnTo>
                    <a:pt x="200" y="2482"/>
                  </a:lnTo>
                  <a:lnTo>
                    <a:pt x="731" y="45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1455" name="Google Shape;1455;p39"/>
          <p:cNvGrpSpPr/>
          <p:nvPr/>
        </p:nvGrpSpPr>
        <p:grpSpPr>
          <a:xfrm rot="-1531919">
            <a:off x="7074384" y="1570274"/>
            <a:ext cx="364909" cy="496355"/>
            <a:chOff x="6048053" y="559915"/>
            <a:chExt cx="230584" cy="313643"/>
          </a:xfrm>
        </p:grpSpPr>
        <p:sp>
          <p:nvSpPr>
            <p:cNvPr id="1456" name="Google Shape;1456;p39"/>
            <p:cNvSpPr/>
            <p:nvPr/>
          </p:nvSpPr>
          <p:spPr>
            <a:xfrm rot="860262">
              <a:off x="6109534" y="707904"/>
              <a:ext cx="115699" cy="150118"/>
            </a:xfrm>
            <a:custGeom>
              <a:avLst/>
              <a:gdLst/>
              <a:ahLst/>
              <a:cxnLst/>
              <a:rect l="l" t="t" r="r" b="b"/>
              <a:pathLst>
                <a:path w="3691" h="4789" extrusionOk="0">
                  <a:moveTo>
                    <a:pt x="2355" y="1"/>
                  </a:moveTo>
                  <a:lnTo>
                    <a:pt x="1" y="829"/>
                  </a:lnTo>
                  <a:lnTo>
                    <a:pt x="1088" y="3925"/>
                  </a:lnTo>
                  <a:cubicBezTo>
                    <a:pt x="1258" y="4455"/>
                    <a:pt x="1751" y="4789"/>
                    <a:pt x="2277" y="4789"/>
                  </a:cubicBezTo>
                  <a:cubicBezTo>
                    <a:pt x="2413" y="4789"/>
                    <a:pt x="2551" y="4766"/>
                    <a:pt x="2687" y="4719"/>
                  </a:cubicBezTo>
                  <a:cubicBezTo>
                    <a:pt x="3349" y="4485"/>
                    <a:pt x="3691" y="3754"/>
                    <a:pt x="3442" y="3101"/>
                  </a:cubicBezTo>
                  <a:lnTo>
                    <a:pt x="235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57" name="Google Shape;1457;p39"/>
            <p:cNvSpPr/>
            <p:nvPr/>
          </p:nvSpPr>
          <p:spPr>
            <a:xfrm rot="860262">
              <a:off x="6099646" y="575415"/>
              <a:ext cx="116013" cy="151998"/>
            </a:xfrm>
            <a:custGeom>
              <a:avLst/>
              <a:gdLst/>
              <a:ahLst/>
              <a:cxnLst/>
              <a:rect l="l" t="t" r="r" b="b"/>
              <a:pathLst>
                <a:path w="3701" h="4849" extrusionOk="0">
                  <a:moveTo>
                    <a:pt x="1403" y="1"/>
                  </a:moveTo>
                  <a:cubicBezTo>
                    <a:pt x="1266" y="1"/>
                    <a:pt x="1127" y="24"/>
                    <a:pt x="990" y="72"/>
                  </a:cubicBezTo>
                  <a:cubicBezTo>
                    <a:pt x="342" y="301"/>
                    <a:pt x="0" y="1012"/>
                    <a:pt x="230" y="1666"/>
                  </a:cubicBezTo>
                  <a:lnTo>
                    <a:pt x="1346" y="4848"/>
                  </a:lnTo>
                  <a:lnTo>
                    <a:pt x="3700" y="4020"/>
                  </a:lnTo>
                  <a:lnTo>
                    <a:pt x="2584" y="837"/>
                  </a:lnTo>
                  <a:cubicBezTo>
                    <a:pt x="2403" y="325"/>
                    <a:pt x="1920" y="1"/>
                    <a:pt x="14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58" name="Google Shape;1458;p39"/>
            <p:cNvSpPr/>
            <p:nvPr/>
          </p:nvSpPr>
          <p:spPr>
            <a:xfrm rot="860262">
              <a:off x="6080293" y="576101"/>
              <a:ext cx="166104" cy="281271"/>
            </a:xfrm>
            <a:custGeom>
              <a:avLst/>
              <a:gdLst/>
              <a:ahLst/>
              <a:cxnLst/>
              <a:rect l="l" t="t" r="r" b="b"/>
              <a:pathLst>
                <a:path w="5299" h="8973" extrusionOk="0">
                  <a:moveTo>
                    <a:pt x="1511" y="194"/>
                  </a:moveTo>
                  <a:cubicBezTo>
                    <a:pt x="1999" y="194"/>
                    <a:pt x="2433" y="501"/>
                    <a:pt x="2593" y="959"/>
                  </a:cubicBezTo>
                  <a:lnTo>
                    <a:pt x="4797" y="7242"/>
                  </a:lnTo>
                  <a:cubicBezTo>
                    <a:pt x="5006" y="7842"/>
                    <a:pt x="4694" y="8495"/>
                    <a:pt x="4095" y="8704"/>
                  </a:cubicBezTo>
                  <a:cubicBezTo>
                    <a:pt x="3969" y="8748"/>
                    <a:pt x="3841" y="8769"/>
                    <a:pt x="3715" y="8769"/>
                  </a:cubicBezTo>
                  <a:cubicBezTo>
                    <a:pt x="3241" y="8769"/>
                    <a:pt x="2798" y="8473"/>
                    <a:pt x="2632" y="8002"/>
                  </a:cubicBezTo>
                  <a:lnTo>
                    <a:pt x="429" y="1719"/>
                  </a:lnTo>
                  <a:cubicBezTo>
                    <a:pt x="327" y="1432"/>
                    <a:pt x="346" y="1115"/>
                    <a:pt x="478" y="842"/>
                  </a:cubicBezTo>
                  <a:cubicBezTo>
                    <a:pt x="668" y="447"/>
                    <a:pt x="1073" y="194"/>
                    <a:pt x="1511" y="194"/>
                  </a:cubicBezTo>
                  <a:close/>
                  <a:moveTo>
                    <a:pt x="1516" y="1"/>
                  </a:moveTo>
                  <a:cubicBezTo>
                    <a:pt x="1368" y="1"/>
                    <a:pt x="1216" y="25"/>
                    <a:pt x="1068" y="77"/>
                  </a:cubicBezTo>
                  <a:cubicBezTo>
                    <a:pt x="371" y="321"/>
                    <a:pt x="0" y="1086"/>
                    <a:pt x="239" y="1788"/>
                  </a:cubicBezTo>
                  <a:lnTo>
                    <a:pt x="2442" y="8066"/>
                  </a:lnTo>
                  <a:cubicBezTo>
                    <a:pt x="2632" y="8607"/>
                    <a:pt x="3144" y="8968"/>
                    <a:pt x="3719" y="8972"/>
                  </a:cubicBezTo>
                  <a:cubicBezTo>
                    <a:pt x="4650" y="8968"/>
                    <a:pt x="5299" y="8051"/>
                    <a:pt x="4992" y="7174"/>
                  </a:cubicBezTo>
                  <a:lnTo>
                    <a:pt x="2788" y="891"/>
                  </a:lnTo>
                  <a:cubicBezTo>
                    <a:pt x="2588" y="341"/>
                    <a:pt x="2070" y="1"/>
                    <a:pt x="15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59" name="Google Shape;1459;p39"/>
            <p:cNvSpPr/>
            <p:nvPr/>
          </p:nvSpPr>
          <p:spPr>
            <a:xfrm rot="860262">
              <a:off x="6124412" y="702044"/>
              <a:ext cx="75984" cy="31817"/>
            </a:xfrm>
            <a:custGeom>
              <a:avLst/>
              <a:gdLst/>
              <a:ahLst/>
              <a:cxnLst/>
              <a:rect l="l" t="t" r="r" b="b"/>
              <a:pathLst>
                <a:path w="2424" h="1015" extrusionOk="0">
                  <a:moveTo>
                    <a:pt x="2360" y="1"/>
                  </a:moveTo>
                  <a:lnTo>
                    <a:pt x="1" y="825"/>
                  </a:lnTo>
                  <a:lnTo>
                    <a:pt x="69" y="1015"/>
                  </a:lnTo>
                  <a:lnTo>
                    <a:pt x="2423" y="191"/>
                  </a:lnTo>
                  <a:lnTo>
                    <a:pt x="236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6" name="Google Shape;1466;p40"/>
          <p:cNvSpPr txBox="1">
            <a:spLocks noGrp="1"/>
          </p:cNvSpPr>
          <p:nvPr>
            <p:ph type="body" idx="1"/>
          </p:nvPr>
        </p:nvSpPr>
        <p:spPr>
          <a:xfrm>
            <a:off x="216575" y="1210347"/>
            <a:ext cx="5569800" cy="3543553"/>
          </a:xfrm>
          <a:prstGeom prst="rect">
            <a:avLst/>
          </a:prstGeom>
          <a:solidFill>
            <a:srgbClr val="E2EEEA"/>
          </a:solidFill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dirty="0"/>
              <a:t>WHAT IS IT? </a:t>
            </a:r>
            <a:endParaRPr sz="1600" b="1" dirty="0"/>
          </a:p>
          <a:p>
            <a:pPr marL="457200" lvl="0" indent="-317500" algn="l" rtl="0">
              <a:spcBef>
                <a:spcPts val="1600"/>
              </a:spcBef>
              <a:spcAft>
                <a:spcPts val="0"/>
              </a:spcAft>
              <a:buSzPts val="1400"/>
              <a:buChar char="●"/>
            </a:pPr>
            <a:r>
              <a:rPr lang="en" dirty="0"/>
              <a:t>Report provided by your local police service</a:t>
            </a:r>
          </a:p>
          <a:p>
            <a:pPr>
              <a:spcBef>
                <a:spcPts val="1600"/>
              </a:spcBef>
            </a:pPr>
            <a:r>
              <a:rPr lang="en" dirty="0"/>
              <a:t>This process can take 8-12 weeks to complete, so apply for your Criminal Record Check (CRC) with VSS as soon as possible!</a:t>
            </a:r>
          </a:p>
          <a:p>
            <a:pPr>
              <a:spcBef>
                <a:spcPts val="1600"/>
              </a:spcBef>
            </a:pPr>
            <a:r>
              <a:rPr lang="en" dirty="0"/>
              <a:t>Students can download the police check letter on the NARs at Trent U blackboard site.  Please complete and submit with your police check request.</a:t>
            </a:r>
          </a:p>
        </p:txBody>
      </p:sp>
      <p:sp>
        <p:nvSpPr>
          <p:cNvPr id="1465" name="Google Shape;1465;p40"/>
          <p:cNvSpPr txBox="1">
            <a:spLocks noGrp="1"/>
          </p:cNvSpPr>
          <p:nvPr>
            <p:ph type="title"/>
          </p:nvPr>
        </p:nvSpPr>
        <p:spPr>
          <a:xfrm>
            <a:off x="568550" y="65075"/>
            <a:ext cx="8139118" cy="1044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 dirty="0"/>
              <a:t>CRIMINAL RECORD CHECK </a:t>
            </a:r>
            <a:r>
              <a:rPr lang="en" sz="3400" dirty="0">
                <a:solidFill>
                  <a:schemeClr val="dk2"/>
                </a:solidFill>
              </a:rPr>
              <a:t>WITH VULNERABLE SECTOR SCREENING</a:t>
            </a:r>
            <a:r>
              <a:rPr lang="en" dirty="0">
                <a:solidFill>
                  <a:schemeClr val="dk2"/>
                </a:solidFill>
              </a:rPr>
              <a:t> </a:t>
            </a:r>
            <a:endParaRPr dirty="0">
              <a:solidFill>
                <a:schemeClr val="dk2"/>
              </a:solidFill>
            </a:endParaRPr>
          </a:p>
        </p:txBody>
      </p:sp>
      <p:grpSp>
        <p:nvGrpSpPr>
          <p:cNvPr id="1467" name="Google Shape;1467;p40"/>
          <p:cNvGrpSpPr/>
          <p:nvPr/>
        </p:nvGrpSpPr>
        <p:grpSpPr>
          <a:xfrm>
            <a:off x="8013242" y="1709268"/>
            <a:ext cx="502368" cy="313612"/>
            <a:chOff x="8068696" y="916317"/>
            <a:chExt cx="317452" cy="198175"/>
          </a:xfrm>
        </p:grpSpPr>
        <p:sp>
          <p:nvSpPr>
            <p:cNvPr id="1468" name="Google Shape;1468;p40"/>
            <p:cNvSpPr/>
            <p:nvPr/>
          </p:nvSpPr>
          <p:spPr>
            <a:xfrm rot="860262">
              <a:off x="8087475" y="937160"/>
              <a:ext cx="152970" cy="99525"/>
            </a:xfrm>
            <a:custGeom>
              <a:avLst/>
              <a:gdLst/>
              <a:ahLst/>
              <a:cxnLst/>
              <a:rect l="l" t="t" r="r" b="b"/>
              <a:pathLst>
                <a:path w="4880" h="3175" extrusionOk="0">
                  <a:moveTo>
                    <a:pt x="1362" y="1"/>
                  </a:moveTo>
                  <a:cubicBezTo>
                    <a:pt x="789" y="1"/>
                    <a:pt x="275" y="398"/>
                    <a:pt x="147" y="981"/>
                  </a:cubicBezTo>
                  <a:cubicBezTo>
                    <a:pt x="1" y="1668"/>
                    <a:pt x="444" y="2346"/>
                    <a:pt x="1136" y="2477"/>
                  </a:cubicBezTo>
                  <a:lnTo>
                    <a:pt x="4349" y="3174"/>
                  </a:lnTo>
                  <a:lnTo>
                    <a:pt x="4880" y="737"/>
                  </a:lnTo>
                  <a:lnTo>
                    <a:pt x="1673" y="40"/>
                  </a:lnTo>
                  <a:cubicBezTo>
                    <a:pt x="1568" y="14"/>
                    <a:pt x="1464" y="1"/>
                    <a:pt x="136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69" name="Google Shape;1469;p40"/>
            <p:cNvSpPr/>
            <p:nvPr/>
          </p:nvSpPr>
          <p:spPr>
            <a:xfrm rot="860262">
              <a:off x="8213787" y="992984"/>
              <a:ext cx="150525" cy="99963"/>
            </a:xfrm>
            <a:custGeom>
              <a:avLst/>
              <a:gdLst/>
              <a:ahLst/>
              <a:cxnLst/>
              <a:rect l="l" t="t" r="r" b="b"/>
              <a:pathLst>
                <a:path w="4802" h="3189" extrusionOk="0">
                  <a:moveTo>
                    <a:pt x="532" y="0"/>
                  </a:moveTo>
                  <a:lnTo>
                    <a:pt x="1" y="2442"/>
                  </a:lnTo>
                  <a:lnTo>
                    <a:pt x="3296" y="3159"/>
                  </a:lnTo>
                  <a:cubicBezTo>
                    <a:pt x="3383" y="3178"/>
                    <a:pt x="3472" y="3188"/>
                    <a:pt x="3561" y="3188"/>
                  </a:cubicBezTo>
                  <a:cubicBezTo>
                    <a:pt x="3650" y="3188"/>
                    <a:pt x="3739" y="3178"/>
                    <a:pt x="3827" y="3159"/>
                  </a:cubicBezTo>
                  <a:lnTo>
                    <a:pt x="3827" y="3154"/>
                  </a:lnTo>
                  <a:cubicBezTo>
                    <a:pt x="4397" y="3027"/>
                    <a:pt x="4802" y="2520"/>
                    <a:pt x="4802" y="1935"/>
                  </a:cubicBezTo>
                  <a:cubicBezTo>
                    <a:pt x="4802" y="1350"/>
                    <a:pt x="4397" y="844"/>
                    <a:pt x="3827" y="717"/>
                  </a:cubicBezTo>
                  <a:lnTo>
                    <a:pt x="53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70" name="Google Shape;1470;p40"/>
            <p:cNvSpPr/>
            <p:nvPr/>
          </p:nvSpPr>
          <p:spPr>
            <a:xfrm rot="860262">
              <a:off x="8080110" y="950784"/>
              <a:ext cx="294624" cy="129241"/>
            </a:xfrm>
            <a:custGeom>
              <a:avLst/>
              <a:gdLst/>
              <a:ahLst/>
              <a:cxnLst/>
              <a:rect l="l" t="t" r="r" b="b"/>
              <a:pathLst>
                <a:path w="9399" h="4123" extrusionOk="0">
                  <a:moveTo>
                    <a:pt x="1450" y="200"/>
                  </a:moveTo>
                  <a:cubicBezTo>
                    <a:pt x="1539" y="200"/>
                    <a:pt x="1630" y="211"/>
                    <a:pt x="1721" y="233"/>
                  </a:cubicBezTo>
                  <a:lnTo>
                    <a:pt x="8223" y="1651"/>
                  </a:lnTo>
                  <a:cubicBezTo>
                    <a:pt x="8750" y="1763"/>
                    <a:pt x="9125" y="2231"/>
                    <a:pt x="9125" y="2767"/>
                  </a:cubicBezTo>
                  <a:cubicBezTo>
                    <a:pt x="9125" y="3308"/>
                    <a:pt x="8750" y="3776"/>
                    <a:pt x="8223" y="3888"/>
                  </a:cubicBezTo>
                  <a:cubicBezTo>
                    <a:pt x="8143" y="3906"/>
                    <a:pt x="8061" y="3914"/>
                    <a:pt x="7980" y="3914"/>
                  </a:cubicBezTo>
                  <a:cubicBezTo>
                    <a:pt x="7898" y="3914"/>
                    <a:pt x="7816" y="3906"/>
                    <a:pt x="7736" y="3888"/>
                  </a:cubicBezTo>
                  <a:lnTo>
                    <a:pt x="4441" y="3172"/>
                  </a:lnTo>
                  <a:lnTo>
                    <a:pt x="1234" y="2470"/>
                  </a:lnTo>
                  <a:cubicBezTo>
                    <a:pt x="605" y="2348"/>
                    <a:pt x="196" y="1729"/>
                    <a:pt x="332" y="1100"/>
                  </a:cubicBezTo>
                  <a:cubicBezTo>
                    <a:pt x="449" y="563"/>
                    <a:pt x="925" y="200"/>
                    <a:pt x="1450" y="200"/>
                  </a:cubicBezTo>
                  <a:close/>
                  <a:moveTo>
                    <a:pt x="1475" y="1"/>
                  </a:moveTo>
                  <a:cubicBezTo>
                    <a:pt x="855" y="1"/>
                    <a:pt x="297" y="433"/>
                    <a:pt x="161" y="1061"/>
                  </a:cubicBezTo>
                  <a:cubicBezTo>
                    <a:pt x="1" y="1793"/>
                    <a:pt x="464" y="2509"/>
                    <a:pt x="1190" y="2670"/>
                  </a:cubicBezTo>
                  <a:lnTo>
                    <a:pt x="7692" y="4088"/>
                  </a:lnTo>
                  <a:cubicBezTo>
                    <a:pt x="7790" y="4108"/>
                    <a:pt x="7887" y="4122"/>
                    <a:pt x="7985" y="4122"/>
                  </a:cubicBezTo>
                  <a:cubicBezTo>
                    <a:pt x="8672" y="4122"/>
                    <a:pt x="9252" y="3601"/>
                    <a:pt x="9325" y="2914"/>
                  </a:cubicBezTo>
                  <a:cubicBezTo>
                    <a:pt x="9398" y="2226"/>
                    <a:pt x="8945" y="1598"/>
                    <a:pt x="8267" y="1451"/>
                  </a:cubicBezTo>
                  <a:lnTo>
                    <a:pt x="1765" y="33"/>
                  </a:lnTo>
                  <a:cubicBezTo>
                    <a:pt x="1668" y="11"/>
                    <a:pt x="1570" y="1"/>
                    <a:pt x="14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71" name="Google Shape;1471;p40"/>
            <p:cNvSpPr/>
            <p:nvPr/>
          </p:nvSpPr>
          <p:spPr>
            <a:xfrm rot="860262">
              <a:off x="8215727" y="976172"/>
              <a:ext cx="22946" cy="77802"/>
            </a:xfrm>
            <a:custGeom>
              <a:avLst/>
              <a:gdLst/>
              <a:ahLst/>
              <a:cxnLst/>
              <a:rect l="l" t="t" r="r" b="b"/>
              <a:pathLst>
                <a:path w="732" h="2482" extrusionOk="0">
                  <a:moveTo>
                    <a:pt x="536" y="1"/>
                  </a:moveTo>
                  <a:lnTo>
                    <a:pt x="0" y="2438"/>
                  </a:lnTo>
                  <a:lnTo>
                    <a:pt x="200" y="2482"/>
                  </a:lnTo>
                  <a:lnTo>
                    <a:pt x="731" y="45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1472" name="Google Shape;1472;p40"/>
          <p:cNvGrpSpPr/>
          <p:nvPr/>
        </p:nvGrpSpPr>
        <p:grpSpPr>
          <a:xfrm rot="-1531919">
            <a:off x="7074384" y="1570274"/>
            <a:ext cx="364909" cy="496355"/>
            <a:chOff x="6048053" y="559915"/>
            <a:chExt cx="230584" cy="313643"/>
          </a:xfrm>
        </p:grpSpPr>
        <p:sp>
          <p:nvSpPr>
            <p:cNvPr id="1473" name="Google Shape;1473;p40"/>
            <p:cNvSpPr/>
            <p:nvPr/>
          </p:nvSpPr>
          <p:spPr>
            <a:xfrm rot="860262">
              <a:off x="6109534" y="707904"/>
              <a:ext cx="115699" cy="150118"/>
            </a:xfrm>
            <a:custGeom>
              <a:avLst/>
              <a:gdLst/>
              <a:ahLst/>
              <a:cxnLst/>
              <a:rect l="l" t="t" r="r" b="b"/>
              <a:pathLst>
                <a:path w="3691" h="4789" extrusionOk="0">
                  <a:moveTo>
                    <a:pt x="2355" y="1"/>
                  </a:moveTo>
                  <a:lnTo>
                    <a:pt x="1" y="829"/>
                  </a:lnTo>
                  <a:lnTo>
                    <a:pt x="1088" y="3925"/>
                  </a:lnTo>
                  <a:cubicBezTo>
                    <a:pt x="1258" y="4455"/>
                    <a:pt x="1751" y="4789"/>
                    <a:pt x="2277" y="4789"/>
                  </a:cubicBezTo>
                  <a:cubicBezTo>
                    <a:pt x="2413" y="4789"/>
                    <a:pt x="2551" y="4766"/>
                    <a:pt x="2687" y="4719"/>
                  </a:cubicBezTo>
                  <a:cubicBezTo>
                    <a:pt x="3349" y="4485"/>
                    <a:pt x="3691" y="3754"/>
                    <a:pt x="3442" y="3101"/>
                  </a:cubicBezTo>
                  <a:lnTo>
                    <a:pt x="235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74" name="Google Shape;1474;p40"/>
            <p:cNvSpPr/>
            <p:nvPr/>
          </p:nvSpPr>
          <p:spPr>
            <a:xfrm rot="860262">
              <a:off x="6099646" y="575415"/>
              <a:ext cx="116013" cy="151998"/>
            </a:xfrm>
            <a:custGeom>
              <a:avLst/>
              <a:gdLst/>
              <a:ahLst/>
              <a:cxnLst/>
              <a:rect l="l" t="t" r="r" b="b"/>
              <a:pathLst>
                <a:path w="3701" h="4849" extrusionOk="0">
                  <a:moveTo>
                    <a:pt x="1403" y="1"/>
                  </a:moveTo>
                  <a:cubicBezTo>
                    <a:pt x="1266" y="1"/>
                    <a:pt x="1127" y="24"/>
                    <a:pt x="990" y="72"/>
                  </a:cubicBezTo>
                  <a:cubicBezTo>
                    <a:pt x="342" y="301"/>
                    <a:pt x="0" y="1012"/>
                    <a:pt x="230" y="1666"/>
                  </a:cubicBezTo>
                  <a:lnTo>
                    <a:pt x="1346" y="4848"/>
                  </a:lnTo>
                  <a:lnTo>
                    <a:pt x="3700" y="4020"/>
                  </a:lnTo>
                  <a:lnTo>
                    <a:pt x="2584" y="837"/>
                  </a:lnTo>
                  <a:cubicBezTo>
                    <a:pt x="2403" y="325"/>
                    <a:pt x="1920" y="1"/>
                    <a:pt x="14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75" name="Google Shape;1475;p40"/>
            <p:cNvSpPr/>
            <p:nvPr/>
          </p:nvSpPr>
          <p:spPr>
            <a:xfrm rot="860262">
              <a:off x="6080293" y="576101"/>
              <a:ext cx="166104" cy="281271"/>
            </a:xfrm>
            <a:custGeom>
              <a:avLst/>
              <a:gdLst/>
              <a:ahLst/>
              <a:cxnLst/>
              <a:rect l="l" t="t" r="r" b="b"/>
              <a:pathLst>
                <a:path w="5299" h="8973" extrusionOk="0">
                  <a:moveTo>
                    <a:pt x="1511" y="194"/>
                  </a:moveTo>
                  <a:cubicBezTo>
                    <a:pt x="1999" y="194"/>
                    <a:pt x="2433" y="501"/>
                    <a:pt x="2593" y="959"/>
                  </a:cubicBezTo>
                  <a:lnTo>
                    <a:pt x="4797" y="7242"/>
                  </a:lnTo>
                  <a:cubicBezTo>
                    <a:pt x="5006" y="7842"/>
                    <a:pt x="4694" y="8495"/>
                    <a:pt x="4095" y="8704"/>
                  </a:cubicBezTo>
                  <a:cubicBezTo>
                    <a:pt x="3969" y="8748"/>
                    <a:pt x="3841" y="8769"/>
                    <a:pt x="3715" y="8769"/>
                  </a:cubicBezTo>
                  <a:cubicBezTo>
                    <a:pt x="3241" y="8769"/>
                    <a:pt x="2798" y="8473"/>
                    <a:pt x="2632" y="8002"/>
                  </a:cubicBezTo>
                  <a:lnTo>
                    <a:pt x="429" y="1719"/>
                  </a:lnTo>
                  <a:cubicBezTo>
                    <a:pt x="327" y="1432"/>
                    <a:pt x="346" y="1115"/>
                    <a:pt x="478" y="842"/>
                  </a:cubicBezTo>
                  <a:cubicBezTo>
                    <a:pt x="668" y="447"/>
                    <a:pt x="1073" y="194"/>
                    <a:pt x="1511" y="194"/>
                  </a:cubicBezTo>
                  <a:close/>
                  <a:moveTo>
                    <a:pt x="1516" y="1"/>
                  </a:moveTo>
                  <a:cubicBezTo>
                    <a:pt x="1368" y="1"/>
                    <a:pt x="1216" y="25"/>
                    <a:pt x="1068" y="77"/>
                  </a:cubicBezTo>
                  <a:cubicBezTo>
                    <a:pt x="371" y="321"/>
                    <a:pt x="0" y="1086"/>
                    <a:pt x="239" y="1788"/>
                  </a:cubicBezTo>
                  <a:lnTo>
                    <a:pt x="2442" y="8066"/>
                  </a:lnTo>
                  <a:cubicBezTo>
                    <a:pt x="2632" y="8607"/>
                    <a:pt x="3144" y="8968"/>
                    <a:pt x="3719" y="8972"/>
                  </a:cubicBezTo>
                  <a:cubicBezTo>
                    <a:pt x="4650" y="8968"/>
                    <a:pt x="5299" y="8051"/>
                    <a:pt x="4992" y="7174"/>
                  </a:cubicBezTo>
                  <a:lnTo>
                    <a:pt x="2788" y="891"/>
                  </a:lnTo>
                  <a:cubicBezTo>
                    <a:pt x="2588" y="341"/>
                    <a:pt x="2070" y="1"/>
                    <a:pt x="151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76" name="Google Shape;1476;p40"/>
            <p:cNvSpPr/>
            <p:nvPr/>
          </p:nvSpPr>
          <p:spPr>
            <a:xfrm rot="860262">
              <a:off x="6124412" y="702044"/>
              <a:ext cx="75984" cy="31817"/>
            </a:xfrm>
            <a:custGeom>
              <a:avLst/>
              <a:gdLst/>
              <a:ahLst/>
              <a:cxnLst/>
              <a:rect l="l" t="t" r="r" b="b"/>
              <a:pathLst>
                <a:path w="2424" h="1015" extrusionOk="0">
                  <a:moveTo>
                    <a:pt x="2360" y="1"/>
                  </a:moveTo>
                  <a:lnTo>
                    <a:pt x="1" y="825"/>
                  </a:lnTo>
                  <a:lnTo>
                    <a:pt x="69" y="1015"/>
                  </a:lnTo>
                  <a:lnTo>
                    <a:pt x="2423" y="191"/>
                  </a:lnTo>
                  <a:lnTo>
                    <a:pt x="236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1477" name="Google Shape;1477;p40"/>
          <p:cNvGrpSpPr/>
          <p:nvPr/>
        </p:nvGrpSpPr>
        <p:grpSpPr>
          <a:xfrm rot="665407">
            <a:off x="5965055" y="2171721"/>
            <a:ext cx="2583564" cy="2108746"/>
            <a:chOff x="-357175" y="1142025"/>
            <a:chExt cx="1192025" cy="972950"/>
          </a:xfrm>
        </p:grpSpPr>
        <p:sp>
          <p:nvSpPr>
            <p:cNvPr id="1478" name="Google Shape;1478;p40"/>
            <p:cNvSpPr/>
            <p:nvPr/>
          </p:nvSpPr>
          <p:spPr>
            <a:xfrm>
              <a:off x="-276275" y="1393675"/>
              <a:ext cx="463200" cy="70700"/>
            </a:xfrm>
            <a:custGeom>
              <a:avLst/>
              <a:gdLst/>
              <a:ahLst/>
              <a:cxnLst/>
              <a:rect l="l" t="t" r="r" b="b"/>
              <a:pathLst>
                <a:path w="18528" h="2828" extrusionOk="0">
                  <a:moveTo>
                    <a:pt x="5552" y="0"/>
                  </a:moveTo>
                  <a:cubicBezTo>
                    <a:pt x="4968" y="419"/>
                    <a:pt x="4363" y="809"/>
                    <a:pt x="3739" y="1160"/>
                  </a:cubicBezTo>
                  <a:cubicBezTo>
                    <a:pt x="2545" y="1828"/>
                    <a:pt x="1297" y="2384"/>
                    <a:pt x="1" y="2827"/>
                  </a:cubicBezTo>
                  <a:lnTo>
                    <a:pt x="18528" y="2827"/>
                  </a:lnTo>
                  <a:lnTo>
                    <a:pt x="18528" y="0"/>
                  </a:lnTo>
                  <a:close/>
                </a:path>
              </a:pathLst>
            </a:custGeom>
            <a:solidFill>
              <a:srgbClr val="3854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79" name="Google Shape;1479;p40"/>
            <p:cNvSpPr/>
            <p:nvPr/>
          </p:nvSpPr>
          <p:spPr>
            <a:xfrm>
              <a:off x="-137475" y="1323000"/>
              <a:ext cx="324400" cy="70700"/>
            </a:xfrm>
            <a:custGeom>
              <a:avLst/>
              <a:gdLst/>
              <a:ahLst/>
              <a:cxnLst/>
              <a:rect l="l" t="t" r="r" b="b"/>
              <a:pathLst>
                <a:path w="12976" h="2828" extrusionOk="0">
                  <a:moveTo>
                    <a:pt x="3052" y="0"/>
                  </a:moveTo>
                  <a:cubicBezTo>
                    <a:pt x="2155" y="1063"/>
                    <a:pt x="1126" y="2013"/>
                    <a:pt x="0" y="2827"/>
                  </a:cubicBezTo>
                  <a:lnTo>
                    <a:pt x="12976" y="2827"/>
                  </a:lnTo>
                  <a:lnTo>
                    <a:pt x="12976" y="0"/>
                  </a:lnTo>
                  <a:close/>
                </a:path>
              </a:pathLst>
            </a:custGeom>
            <a:solidFill>
              <a:srgbClr val="3854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80" name="Google Shape;1480;p40"/>
            <p:cNvSpPr/>
            <p:nvPr/>
          </p:nvSpPr>
          <p:spPr>
            <a:xfrm>
              <a:off x="16300" y="1179075"/>
              <a:ext cx="170625" cy="5025"/>
            </a:xfrm>
            <a:custGeom>
              <a:avLst/>
              <a:gdLst/>
              <a:ahLst/>
              <a:cxnLst/>
              <a:rect l="l" t="t" r="r" b="b"/>
              <a:pathLst>
                <a:path w="6825" h="201" extrusionOk="0">
                  <a:moveTo>
                    <a:pt x="1" y="1"/>
                  </a:moveTo>
                  <a:lnTo>
                    <a:pt x="1" y="201"/>
                  </a:lnTo>
                  <a:lnTo>
                    <a:pt x="6825" y="201"/>
                  </a:lnTo>
                  <a:lnTo>
                    <a:pt x="6825" y="1"/>
                  </a:lnTo>
                  <a:close/>
                </a:path>
              </a:pathLst>
            </a:custGeom>
            <a:solidFill>
              <a:srgbClr val="0B35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81" name="Google Shape;1481;p40"/>
            <p:cNvSpPr/>
            <p:nvPr/>
          </p:nvSpPr>
          <p:spPr>
            <a:xfrm>
              <a:off x="-61200" y="1320425"/>
              <a:ext cx="248125" cy="5150"/>
            </a:xfrm>
            <a:custGeom>
              <a:avLst/>
              <a:gdLst/>
              <a:ahLst/>
              <a:cxnLst/>
              <a:rect l="l" t="t" r="r" b="b"/>
              <a:pathLst>
                <a:path w="9925" h="206" extrusionOk="0">
                  <a:moveTo>
                    <a:pt x="1" y="1"/>
                  </a:moveTo>
                  <a:lnTo>
                    <a:pt x="1" y="206"/>
                  </a:lnTo>
                  <a:lnTo>
                    <a:pt x="9925" y="206"/>
                  </a:lnTo>
                  <a:lnTo>
                    <a:pt x="9925" y="1"/>
                  </a:lnTo>
                  <a:close/>
                </a:path>
              </a:pathLst>
            </a:custGeom>
            <a:solidFill>
              <a:srgbClr val="0B35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82" name="Google Shape;1482;p40"/>
            <p:cNvSpPr/>
            <p:nvPr/>
          </p:nvSpPr>
          <p:spPr>
            <a:xfrm>
              <a:off x="-137600" y="1391100"/>
              <a:ext cx="324525" cy="5150"/>
            </a:xfrm>
            <a:custGeom>
              <a:avLst/>
              <a:gdLst/>
              <a:ahLst/>
              <a:cxnLst/>
              <a:rect l="l" t="t" r="r" b="b"/>
              <a:pathLst>
                <a:path w="12981" h="206" extrusionOk="0">
                  <a:moveTo>
                    <a:pt x="1" y="1"/>
                  </a:moveTo>
                  <a:lnTo>
                    <a:pt x="1" y="206"/>
                  </a:lnTo>
                  <a:lnTo>
                    <a:pt x="12981" y="206"/>
                  </a:lnTo>
                  <a:lnTo>
                    <a:pt x="12981" y="1"/>
                  </a:lnTo>
                  <a:close/>
                </a:path>
              </a:pathLst>
            </a:custGeom>
            <a:solidFill>
              <a:srgbClr val="0B352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83" name="Google Shape;1483;p40"/>
            <p:cNvSpPr/>
            <p:nvPr/>
          </p:nvSpPr>
          <p:spPr>
            <a:xfrm>
              <a:off x="64200" y="1527725"/>
              <a:ext cx="362425" cy="348675"/>
            </a:xfrm>
            <a:custGeom>
              <a:avLst/>
              <a:gdLst/>
              <a:ahLst/>
              <a:cxnLst/>
              <a:rect l="l" t="t" r="r" b="b"/>
              <a:pathLst>
                <a:path w="14497" h="13947" extrusionOk="0">
                  <a:moveTo>
                    <a:pt x="8633" y="2510"/>
                  </a:moveTo>
                  <a:lnTo>
                    <a:pt x="8633" y="5396"/>
                  </a:lnTo>
                  <a:lnTo>
                    <a:pt x="11518" y="5396"/>
                  </a:lnTo>
                  <a:lnTo>
                    <a:pt x="11518" y="8696"/>
                  </a:lnTo>
                  <a:lnTo>
                    <a:pt x="8633" y="8696"/>
                  </a:lnTo>
                  <a:lnTo>
                    <a:pt x="8633" y="11581"/>
                  </a:lnTo>
                  <a:lnTo>
                    <a:pt x="5338" y="11581"/>
                  </a:lnTo>
                  <a:lnTo>
                    <a:pt x="5338" y="8696"/>
                  </a:lnTo>
                  <a:lnTo>
                    <a:pt x="2447" y="8696"/>
                  </a:lnTo>
                  <a:lnTo>
                    <a:pt x="2447" y="5396"/>
                  </a:lnTo>
                  <a:lnTo>
                    <a:pt x="5338" y="5396"/>
                  </a:lnTo>
                  <a:lnTo>
                    <a:pt x="5338" y="2510"/>
                  </a:lnTo>
                  <a:close/>
                  <a:moveTo>
                    <a:pt x="6971" y="0"/>
                  </a:moveTo>
                  <a:cubicBezTo>
                    <a:pt x="3125" y="5"/>
                    <a:pt x="5" y="3124"/>
                    <a:pt x="0" y="6975"/>
                  </a:cubicBezTo>
                  <a:cubicBezTo>
                    <a:pt x="0" y="9792"/>
                    <a:pt x="1701" y="12337"/>
                    <a:pt x="4304" y="13414"/>
                  </a:cubicBezTo>
                  <a:cubicBezTo>
                    <a:pt x="5168" y="13772"/>
                    <a:pt x="6074" y="13946"/>
                    <a:pt x="6972" y="13946"/>
                  </a:cubicBezTo>
                  <a:cubicBezTo>
                    <a:pt x="8787" y="13946"/>
                    <a:pt x="10570" y="13236"/>
                    <a:pt x="11903" y="11903"/>
                  </a:cubicBezTo>
                  <a:cubicBezTo>
                    <a:pt x="13897" y="9909"/>
                    <a:pt x="14496" y="6907"/>
                    <a:pt x="13414" y="4304"/>
                  </a:cubicBezTo>
                  <a:cubicBezTo>
                    <a:pt x="12337" y="1696"/>
                    <a:pt x="9793" y="0"/>
                    <a:pt x="697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84" name="Google Shape;1484;p40"/>
            <p:cNvSpPr/>
            <p:nvPr/>
          </p:nvSpPr>
          <p:spPr>
            <a:xfrm>
              <a:off x="125375" y="1590475"/>
              <a:ext cx="226800" cy="226800"/>
            </a:xfrm>
            <a:custGeom>
              <a:avLst/>
              <a:gdLst/>
              <a:ahLst/>
              <a:cxnLst/>
              <a:rect l="l" t="t" r="r" b="b"/>
              <a:pathLst>
                <a:path w="9072" h="9072" extrusionOk="0">
                  <a:moveTo>
                    <a:pt x="5235" y="951"/>
                  </a:moveTo>
                  <a:lnTo>
                    <a:pt x="5235" y="3831"/>
                  </a:lnTo>
                  <a:lnTo>
                    <a:pt x="8121" y="3831"/>
                  </a:lnTo>
                  <a:lnTo>
                    <a:pt x="8121" y="5235"/>
                  </a:lnTo>
                  <a:lnTo>
                    <a:pt x="5235" y="5240"/>
                  </a:lnTo>
                  <a:lnTo>
                    <a:pt x="5235" y="8126"/>
                  </a:lnTo>
                  <a:lnTo>
                    <a:pt x="3836" y="8126"/>
                  </a:lnTo>
                  <a:lnTo>
                    <a:pt x="3836" y="5240"/>
                  </a:lnTo>
                  <a:lnTo>
                    <a:pt x="951" y="5240"/>
                  </a:lnTo>
                  <a:lnTo>
                    <a:pt x="951" y="3836"/>
                  </a:lnTo>
                  <a:lnTo>
                    <a:pt x="3836" y="3836"/>
                  </a:lnTo>
                  <a:lnTo>
                    <a:pt x="3836" y="951"/>
                  </a:lnTo>
                  <a:close/>
                  <a:moveTo>
                    <a:pt x="2891" y="0"/>
                  </a:moveTo>
                  <a:lnTo>
                    <a:pt x="2891" y="2886"/>
                  </a:lnTo>
                  <a:lnTo>
                    <a:pt x="0" y="2886"/>
                  </a:lnTo>
                  <a:lnTo>
                    <a:pt x="0" y="6186"/>
                  </a:lnTo>
                  <a:lnTo>
                    <a:pt x="2891" y="6186"/>
                  </a:lnTo>
                  <a:lnTo>
                    <a:pt x="2891" y="9071"/>
                  </a:lnTo>
                  <a:lnTo>
                    <a:pt x="6186" y="9071"/>
                  </a:lnTo>
                  <a:lnTo>
                    <a:pt x="6186" y="6186"/>
                  </a:lnTo>
                  <a:lnTo>
                    <a:pt x="9071" y="6186"/>
                  </a:lnTo>
                  <a:lnTo>
                    <a:pt x="9071" y="2886"/>
                  </a:lnTo>
                  <a:lnTo>
                    <a:pt x="6186" y="2886"/>
                  </a:lnTo>
                  <a:lnTo>
                    <a:pt x="618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85" name="Google Shape;1485;p40"/>
            <p:cNvSpPr/>
            <p:nvPr/>
          </p:nvSpPr>
          <p:spPr>
            <a:xfrm>
              <a:off x="149125" y="1614225"/>
              <a:ext cx="179275" cy="179275"/>
            </a:xfrm>
            <a:custGeom>
              <a:avLst/>
              <a:gdLst/>
              <a:ahLst/>
              <a:cxnLst/>
              <a:rect l="l" t="t" r="r" b="b"/>
              <a:pathLst>
                <a:path w="7171" h="7171" extrusionOk="0">
                  <a:moveTo>
                    <a:pt x="2886" y="1"/>
                  </a:moveTo>
                  <a:lnTo>
                    <a:pt x="2886" y="2886"/>
                  </a:lnTo>
                  <a:lnTo>
                    <a:pt x="1" y="2886"/>
                  </a:lnTo>
                  <a:lnTo>
                    <a:pt x="1" y="4285"/>
                  </a:lnTo>
                  <a:lnTo>
                    <a:pt x="2886" y="4285"/>
                  </a:lnTo>
                  <a:lnTo>
                    <a:pt x="2886" y="7171"/>
                  </a:lnTo>
                  <a:lnTo>
                    <a:pt x="4285" y="7171"/>
                  </a:lnTo>
                  <a:lnTo>
                    <a:pt x="4285" y="4285"/>
                  </a:lnTo>
                  <a:lnTo>
                    <a:pt x="7171" y="4285"/>
                  </a:lnTo>
                  <a:lnTo>
                    <a:pt x="7171" y="2886"/>
                  </a:lnTo>
                  <a:lnTo>
                    <a:pt x="4285" y="2886"/>
                  </a:lnTo>
                  <a:lnTo>
                    <a:pt x="4285" y="1"/>
                  </a:lnTo>
                  <a:close/>
                </a:path>
              </a:pathLst>
            </a:custGeom>
            <a:solidFill>
              <a:srgbClr val="DD668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86" name="Google Shape;1486;p40"/>
            <p:cNvSpPr/>
            <p:nvPr/>
          </p:nvSpPr>
          <p:spPr>
            <a:xfrm>
              <a:off x="37625" y="1501150"/>
              <a:ext cx="401800" cy="401775"/>
            </a:xfrm>
            <a:custGeom>
              <a:avLst/>
              <a:gdLst/>
              <a:ahLst/>
              <a:cxnLst/>
              <a:rect l="l" t="t" r="r" b="b"/>
              <a:pathLst>
                <a:path w="16072" h="16071" extrusionOk="0">
                  <a:moveTo>
                    <a:pt x="8039" y="1062"/>
                  </a:moveTo>
                  <a:cubicBezTo>
                    <a:pt x="8937" y="1062"/>
                    <a:pt x="9843" y="1236"/>
                    <a:pt x="10705" y="1594"/>
                  </a:cubicBezTo>
                  <a:cubicBezTo>
                    <a:pt x="13312" y="2672"/>
                    <a:pt x="15009" y="5216"/>
                    <a:pt x="15009" y="8038"/>
                  </a:cubicBezTo>
                  <a:cubicBezTo>
                    <a:pt x="15004" y="11884"/>
                    <a:pt x="11884" y="15003"/>
                    <a:pt x="8034" y="15008"/>
                  </a:cubicBezTo>
                  <a:cubicBezTo>
                    <a:pt x="5216" y="15008"/>
                    <a:pt x="2672" y="13307"/>
                    <a:pt x="1595" y="10704"/>
                  </a:cubicBezTo>
                  <a:cubicBezTo>
                    <a:pt x="513" y="8097"/>
                    <a:pt x="1112" y="5099"/>
                    <a:pt x="3106" y="3105"/>
                  </a:cubicBezTo>
                  <a:cubicBezTo>
                    <a:pt x="4439" y="1772"/>
                    <a:pt x="6224" y="1062"/>
                    <a:pt x="8039" y="1062"/>
                  </a:cubicBezTo>
                  <a:close/>
                  <a:moveTo>
                    <a:pt x="8034" y="0"/>
                  </a:moveTo>
                  <a:cubicBezTo>
                    <a:pt x="3608" y="0"/>
                    <a:pt x="1" y="3607"/>
                    <a:pt x="1" y="8038"/>
                  </a:cubicBezTo>
                  <a:cubicBezTo>
                    <a:pt x="1" y="12469"/>
                    <a:pt x="3603" y="16071"/>
                    <a:pt x="8034" y="16071"/>
                  </a:cubicBezTo>
                  <a:cubicBezTo>
                    <a:pt x="12464" y="16071"/>
                    <a:pt x="16071" y="12469"/>
                    <a:pt x="16071" y="8038"/>
                  </a:cubicBezTo>
                  <a:cubicBezTo>
                    <a:pt x="16071" y="3607"/>
                    <a:pt x="12464" y="0"/>
                    <a:pt x="803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87" name="Google Shape;1487;p40"/>
            <p:cNvSpPr/>
            <p:nvPr/>
          </p:nvSpPr>
          <p:spPr>
            <a:xfrm>
              <a:off x="-50950" y="1144475"/>
              <a:ext cx="579450" cy="150875"/>
            </a:xfrm>
            <a:custGeom>
              <a:avLst/>
              <a:gdLst/>
              <a:ahLst/>
              <a:cxnLst/>
              <a:rect l="l" t="t" r="r" b="b"/>
              <a:pathLst>
                <a:path w="23178" h="6035" extrusionOk="0">
                  <a:moveTo>
                    <a:pt x="2203" y="0"/>
                  </a:moveTo>
                  <a:cubicBezTo>
                    <a:pt x="985" y="5"/>
                    <a:pt x="0" y="990"/>
                    <a:pt x="0" y="2208"/>
                  </a:cubicBezTo>
                  <a:lnTo>
                    <a:pt x="0" y="6035"/>
                  </a:lnTo>
                  <a:lnTo>
                    <a:pt x="1482" y="6035"/>
                  </a:lnTo>
                  <a:lnTo>
                    <a:pt x="1482" y="2208"/>
                  </a:lnTo>
                  <a:cubicBezTo>
                    <a:pt x="1482" y="1814"/>
                    <a:pt x="1804" y="1487"/>
                    <a:pt x="2203" y="1487"/>
                  </a:cubicBezTo>
                  <a:lnTo>
                    <a:pt x="20974" y="1487"/>
                  </a:lnTo>
                  <a:cubicBezTo>
                    <a:pt x="21369" y="1487"/>
                    <a:pt x="21691" y="1809"/>
                    <a:pt x="21691" y="2208"/>
                  </a:cubicBezTo>
                  <a:lnTo>
                    <a:pt x="21691" y="6035"/>
                  </a:lnTo>
                  <a:lnTo>
                    <a:pt x="23177" y="6035"/>
                  </a:lnTo>
                  <a:lnTo>
                    <a:pt x="23177" y="2208"/>
                  </a:lnTo>
                  <a:cubicBezTo>
                    <a:pt x="23177" y="990"/>
                    <a:pt x="22188" y="0"/>
                    <a:pt x="2096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88" name="Google Shape;1488;p40"/>
            <p:cNvSpPr/>
            <p:nvPr/>
          </p:nvSpPr>
          <p:spPr>
            <a:xfrm>
              <a:off x="-190125" y="1295325"/>
              <a:ext cx="84225" cy="148950"/>
            </a:xfrm>
            <a:custGeom>
              <a:avLst/>
              <a:gdLst/>
              <a:ahLst/>
              <a:cxnLst/>
              <a:rect l="l" t="t" r="r" b="b"/>
              <a:pathLst>
                <a:path w="3369" h="5958" extrusionOk="0">
                  <a:moveTo>
                    <a:pt x="1" y="1"/>
                  </a:moveTo>
                  <a:lnTo>
                    <a:pt x="1" y="5957"/>
                  </a:lnTo>
                  <a:lnTo>
                    <a:pt x="3369" y="5957"/>
                  </a:lnTo>
                  <a:lnTo>
                    <a:pt x="3369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89" name="Google Shape;1489;p40"/>
            <p:cNvSpPr/>
            <p:nvPr/>
          </p:nvSpPr>
          <p:spPr>
            <a:xfrm>
              <a:off x="583425" y="1295325"/>
              <a:ext cx="84350" cy="148950"/>
            </a:xfrm>
            <a:custGeom>
              <a:avLst/>
              <a:gdLst/>
              <a:ahLst/>
              <a:cxnLst/>
              <a:rect l="l" t="t" r="r" b="b"/>
              <a:pathLst>
                <a:path w="3374" h="5958" extrusionOk="0">
                  <a:moveTo>
                    <a:pt x="1" y="1"/>
                  </a:moveTo>
                  <a:lnTo>
                    <a:pt x="1" y="5957"/>
                  </a:lnTo>
                  <a:lnTo>
                    <a:pt x="3374" y="5957"/>
                  </a:lnTo>
                  <a:lnTo>
                    <a:pt x="337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90" name="Google Shape;1490;p40"/>
            <p:cNvSpPr/>
            <p:nvPr/>
          </p:nvSpPr>
          <p:spPr>
            <a:xfrm>
              <a:off x="-23900" y="1444250"/>
              <a:ext cx="525350" cy="519250"/>
            </a:xfrm>
            <a:custGeom>
              <a:avLst/>
              <a:gdLst/>
              <a:ahLst/>
              <a:cxnLst/>
              <a:rect l="l" t="t" r="r" b="b"/>
              <a:pathLst>
                <a:path w="21014" h="20770" extrusionOk="0">
                  <a:moveTo>
                    <a:pt x="10495" y="2276"/>
                  </a:moveTo>
                  <a:cubicBezTo>
                    <a:pt x="14925" y="2276"/>
                    <a:pt x="18532" y="5883"/>
                    <a:pt x="18532" y="10314"/>
                  </a:cubicBezTo>
                  <a:cubicBezTo>
                    <a:pt x="18532" y="14745"/>
                    <a:pt x="14925" y="18347"/>
                    <a:pt x="10495" y="18347"/>
                  </a:cubicBezTo>
                  <a:cubicBezTo>
                    <a:pt x="6069" y="18347"/>
                    <a:pt x="2462" y="14745"/>
                    <a:pt x="2462" y="10314"/>
                  </a:cubicBezTo>
                  <a:cubicBezTo>
                    <a:pt x="2462" y="5883"/>
                    <a:pt x="6064" y="2276"/>
                    <a:pt x="10495" y="2276"/>
                  </a:cubicBezTo>
                  <a:close/>
                  <a:moveTo>
                    <a:pt x="0" y="0"/>
                  </a:moveTo>
                  <a:lnTo>
                    <a:pt x="0" y="20769"/>
                  </a:lnTo>
                  <a:lnTo>
                    <a:pt x="21013" y="20769"/>
                  </a:lnTo>
                  <a:lnTo>
                    <a:pt x="2101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91" name="Google Shape;1491;p40"/>
            <p:cNvSpPr/>
            <p:nvPr/>
          </p:nvSpPr>
          <p:spPr>
            <a:xfrm>
              <a:off x="-354625" y="1341400"/>
              <a:ext cx="40850" cy="721175"/>
            </a:xfrm>
            <a:custGeom>
              <a:avLst/>
              <a:gdLst/>
              <a:ahLst/>
              <a:cxnLst/>
              <a:rect l="l" t="t" r="r" b="b"/>
              <a:pathLst>
                <a:path w="1634" h="28847" extrusionOk="0">
                  <a:moveTo>
                    <a:pt x="1633" y="0"/>
                  </a:moveTo>
                  <a:cubicBezTo>
                    <a:pt x="668" y="268"/>
                    <a:pt x="0" y="1151"/>
                    <a:pt x="0" y="2150"/>
                  </a:cubicBezTo>
                  <a:lnTo>
                    <a:pt x="0" y="26697"/>
                  </a:lnTo>
                  <a:cubicBezTo>
                    <a:pt x="0" y="27696"/>
                    <a:pt x="668" y="28578"/>
                    <a:pt x="1633" y="28846"/>
                  </a:cubicBezTo>
                  <a:lnTo>
                    <a:pt x="1633" y="0"/>
                  </a:lnTo>
                  <a:close/>
                </a:path>
              </a:pathLst>
            </a:custGeom>
            <a:solidFill>
              <a:srgbClr val="FFCD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92" name="Google Shape;1492;p40"/>
            <p:cNvSpPr/>
            <p:nvPr/>
          </p:nvSpPr>
          <p:spPr>
            <a:xfrm>
              <a:off x="790950" y="1341400"/>
              <a:ext cx="41325" cy="721300"/>
            </a:xfrm>
            <a:custGeom>
              <a:avLst/>
              <a:gdLst/>
              <a:ahLst/>
              <a:cxnLst/>
              <a:rect l="l" t="t" r="r" b="b"/>
              <a:pathLst>
                <a:path w="1653" h="28852" extrusionOk="0">
                  <a:moveTo>
                    <a:pt x="0" y="0"/>
                  </a:moveTo>
                  <a:lnTo>
                    <a:pt x="0" y="28851"/>
                  </a:lnTo>
                  <a:cubicBezTo>
                    <a:pt x="975" y="28588"/>
                    <a:pt x="1648" y="27706"/>
                    <a:pt x="1653" y="26697"/>
                  </a:cubicBezTo>
                  <a:lnTo>
                    <a:pt x="1653" y="2150"/>
                  </a:lnTo>
                  <a:cubicBezTo>
                    <a:pt x="1653" y="1151"/>
                    <a:pt x="985" y="268"/>
                    <a:pt x="2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93" name="Google Shape;1493;p40"/>
            <p:cNvSpPr/>
            <p:nvPr/>
          </p:nvSpPr>
          <p:spPr>
            <a:xfrm>
              <a:off x="625600" y="1295325"/>
              <a:ext cx="165375" cy="817075"/>
            </a:xfrm>
            <a:custGeom>
              <a:avLst/>
              <a:gdLst/>
              <a:ahLst/>
              <a:cxnLst/>
              <a:rect l="l" t="t" r="r" b="b"/>
              <a:pathLst>
                <a:path w="6615" h="32683" extrusionOk="0">
                  <a:moveTo>
                    <a:pt x="1687" y="1"/>
                  </a:moveTo>
                  <a:lnTo>
                    <a:pt x="1687" y="5957"/>
                  </a:lnTo>
                  <a:lnTo>
                    <a:pt x="0" y="5957"/>
                  </a:lnTo>
                  <a:lnTo>
                    <a:pt x="0" y="32683"/>
                  </a:lnTo>
                  <a:lnTo>
                    <a:pt x="5050" y="32683"/>
                  </a:lnTo>
                  <a:cubicBezTo>
                    <a:pt x="5913" y="32683"/>
                    <a:pt x="6614" y="31981"/>
                    <a:pt x="6614" y="31118"/>
                  </a:cubicBezTo>
                  <a:lnTo>
                    <a:pt x="6614" y="30694"/>
                  </a:lnTo>
                  <a:lnTo>
                    <a:pt x="6614" y="1561"/>
                  </a:lnTo>
                  <a:cubicBezTo>
                    <a:pt x="6614" y="698"/>
                    <a:pt x="5913" y="1"/>
                    <a:pt x="505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94" name="Google Shape;1494;p40"/>
            <p:cNvSpPr/>
            <p:nvPr/>
          </p:nvSpPr>
          <p:spPr>
            <a:xfrm>
              <a:off x="-148450" y="1295325"/>
              <a:ext cx="774075" cy="817075"/>
            </a:xfrm>
            <a:custGeom>
              <a:avLst/>
              <a:gdLst/>
              <a:ahLst/>
              <a:cxnLst/>
              <a:rect l="l" t="t" r="r" b="b"/>
              <a:pathLst>
                <a:path w="30963" h="32683" extrusionOk="0">
                  <a:moveTo>
                    <a:pt x="25995" y="5957"/>
                  </a:moveTo>
                  <a:lnTo>
                    <a:pt x="25995" y="26726"/>
                  </a:lnTo>
                  <a:lnTo>
                    <a:pt x="4982" y="26726"/>
                  </a:lnTo>
                  <a:lnTo>
                    <a:pt x="4982" y="5957"/>
                  </a:lnTo>
                  <a:close/>
                  <a:moveTo>
                    <a:pt x="1707" y="1"/>
                  </a:moveTo>
                  <a:lnTo>
                    <a:pt x="1707" y="5957"/>
                  </a:lnTo>
                  <a:lnTo>
                    <a:pt x="1" y="5957"/>
                  </a:lnTo>
                  <a:lnTo>
                    <a:pt x="1" y="32683"/>
                  </a:lnTo>
                  <a:lnTo>
                    <a:pt x="30962" y="32683"/>
                  </a:lnTo>
                  <a:lnTo>
                    <a:pt x="30962" y="5957"/>
                  </a:lnTo>
                  <a:lnTo>
                    <a:pt x="29276" y="5957"/>
                  </a:lnTo>
                  <a:lnTo>
                    <a:pt x="2927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95" name="Google Shape;1495;p40"/>
            <p:cNvSpPr/>
            <p:nvPr/>
          </p:nvSpPr>
          <p:spPr>
            <a:xfrm>
              <a:off x="-313800" y="1295325"/>
              <a:ext cx="165375" cy="817075"/>
            </a:xfrm>
            <a:custGeom>
              <a:avLst/>
              <a:gdLst/>
              <a:ahLst/>
              <a:cxnLst/>
              <a:rect l="l" t="t" r="r" b="b"/>
              <a:pathLst>
                <a:path w="6615" h="32683" extrusionOk="0">
                  <a:moveTo>
                    <a:pt x="1565" y="1"/>
                  </a:moveTo>
                  <a:cubicBezTo>
                    <a:pt x="697" y="1"/>
                    <a:pt x="0" y="698"/>
                    <a:pt x="0" y="1561"/>
                  </a:cubicBezTo>
                  <a:lnTo>
                    <a:pt x="0" y="30689"/>
                  </a:lnTo>
                  <a:lnTo>
                    <a:pt x="0" y="31118"/>
                  </a:lnTo>
                  <a:cubicBezTo>
                    <a:pt x="0" y="31981"/>
                    <a:pt x="697" y="32683"/>
                    <a:pt x="1565" y="32683"/>
                  </a:cubicBezTo>
                  <a:lnTo>
                    <a:pt x="6615" y="32683"/>
                  </a:lnTo>
                  <a:lnTo>
                    <a:pt x="6615" y="5957"/>
                  </a:lnTo>
                  <a:lnTo>
                    <a:pt x="4948" y="5957"/>
                  </a:lnTo>
                  <a:lnTo>
                    <a:pt x="4948" y="1"/>
                  </a:lnTo>
                  <a:close/>
                </a:path>
              </a:pathLst>
            </a:custGeom>
            <a:solidFill>
              <a:srgbClr val="FFEE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96" name="Google Shape;1496;p40"/>
            <p:cNvSpPr/>
            <p:nvPr/>
          </p:nvSpPr>
          <p:spPr>
            <a:xfrm>
              <a:off x="-316350" y="1292900"/>
              <a:ext cx="1109750" cy="822075"/>
            </a:xfrm>
            <a:custGeom>
              <a:avLst/>
              <a:gdLst/>
              <a:ahLst/>
              <a:cxnLst/>
              <a:rect l="l" t="t" r="r" b="b"/>
              <a:pathLst>
                <a:path w="44390" h="32883" extrusionOk="0">
                  <a:moveTo>
                    <a:pt x="1667" y="0"/>
                  </a:moveTo>
                  <a:cubicBezTo>
                    <a:pt x="746" y="0"/>
                    <a:pt x="0" y="741"/>
                    <a:pt x="0" y="1658"/>
                  </a:cubicBezTo>
                  <a:lnTo>
                    <a:pt x="0" y="31215"/>
                  </a:lnTo>
                  <a:cubicBezTo>
                    <a:pt x="0" y="32136"/>
                    <a:pt x="746" y="32882"/>
                    <a:pt x="1667" y="32882"/>
                  </a:cubicBezTo>
                  <a:lnTo>
                    <a:pt x="42728" y="32882"/>
                  </a:lnTo>
                  <a:cubicBezTo>
                    <a:pt x="43644" y="32882"/>
                    <a:pt x="44390" y="32136"/>
                    <a:pt x="44390" y="31220"/>
                  </a:cubicBezTo>
                  <a:lnTo>
                    <a:pt x="44390" y="1662"/>
                  </a:lnTo>
                  <a:cubicBezTo>
                    <a:pt x="44390" y="741"/>
                    <a:pt x="43644" y="0"/>
                    <a:pt x="42728" y="0"/>
                  </a:cubicBezTo>
                  <a:lnTo>
                    <a:pt x="39365" y="0"/>
                  </a:lnTo>
                  <a:lnTo>
                    <a:pt x="39365" y="195"/>
                  </a:lnTo>
                  <a:lnTo>
                    <a:pt x="42728" y="195"/>
                  </a:lnTo>
                  <a:cubicBezTo>
                    <a:pt x="43532" y="195"/>
                    <a:pt x="44190" y="853"/>
                    <a:pt x="44190" y="1658"/>
                  </a:cubicBezTo>
                  <a:lnTo>
                    <a:pt x="44190" y="31220"/>
                  </a:lnTo>
                  <a:cubicBezTo>
                    <a:pt x="44190" y="32029"/>
                    <a:pt x="43532" y="32682"/>
                    <a:pt x="42728" y="32682"/>
                  </a:cubicBezTo>
                  <a:lnTo>
                    <a:pt x="1667" y="32682"/>
                  </a:lnTo>
                  <a:cubicBezTo>
                    <a:pt x="858" y="32682"/>
                    <a:pt x="205" y="32029"/>
                    <a:pt x="205" y="31220"/>
                  </a:cubicBezTo>
                  <a:lnTo>
                    <a:pt x="205" y="1662"/>
                  </a:lnTo>
                  <a:cubicBezTo>
                    <a:pt x="205" y="858"/>
                    <a:pt x="858" y="200"/>
                    <a:pt x="1667" y="200"/>
                  </a:cubicBezTo>
                  <a:lnTo>
                    <a:pt x="5050" y="200"/>
                  </a:lnTo>
                  <a:lnTo>
                    <a:pt x="505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97" name="Google Shape;1497;p40"/>
            <p:cNvSpPr/>
            <p:nvPr/>
          </p:nvSpPr>
          <p:spPr>
            <a:xfrm>
              <a:off x="528475" y="1292775"/>
              <a:ext cx="54975" cy="5150"/>
            </a:xfrm>
            <a:custGeom>
              <a:avLst/>
              <a:gdLst/>
              <a:ahLst/>
              <a:cxnLst/>
              <a:rect l="l" t="t" r="r" b="b"/>
              <a:pathLst>
                <a:path w="2199" h="206" extrusionOk="0">
                  <a:moveTo>
                    <a:pt x="0" y="0"/>
                  </a:moveTo>
                  <a:lnTo>
                    <a:pt x="0" y="205"/>
                  </a:lnTo>
                  <a:lnTo>
                    <a:pt x="2199" y="205"/>
                  </a:lnTo>
                  <a:lnTo>
                    <a:pt x="21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98" name="Google Shape;1498;p40"/>
            <p:cNvSpPr/>
            <p:nvPr/>
          </p:nvSpPr>
          <p:spPr>
            <a:xfrm>
              <a:off x="-13800" y="1292775"/>
              <a:ext cx="505125" cy="5150"/>
            </a:xfrm>
            <a:custGeom>
              <a:avLst/>
              <a:gdLst/>
              <a:ahLst/>
              <a:cxnLst/>
              <a:rect l="l" t="t" r="r" b="b"/>
              <a:pathLst>
                <a:path w="20205" h="206" extrusionOk="0">
                  <a:moveTo>
                    <a:pt x="1" y="0"/>
                  </a:moveTo>
                  <a:lnTo>
                    <a:pt x="1" y="205"/>
                  </a:lnTo>
                  <a:lnTo>
                    <a:pt x="20205" y="205"/>
                  </a:lnTo>
                  <a:lnTo>
                    <a:pt x="2020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499" name="Google Shape;1499;p40"/>
            <p:cNvSpPr/>
            <p:nvPr/>
          </p:nvSpPr>
          <p:spPr>
            <a:xfrm>
              <a:off x="-105925" y="1292775"/>
              <a:ext cx="55000" cy="5150"/>
            </a:xfrm>
            <a:custGeom>
              <a:avLst/>
              <a:gdLst/>
              <a:ahLst/>
              <a:cxnLst/>
              <a:rect l="l" t="t" r="r" b="b"/>
              <a:pathLst>
                <a:path w="2200" h="206" extrusionOk="0">
                  <a:moveTo>
                    <a:pt x="1" y="0"/>
                  </a:moveTo>
                  <a:lnTo>
                    <a:pt x="1" y="205"/>
                  </a:lnTo>
                  <a:lnTo>
                    <a:pt x="2199" y="205"/>
                  </a:lnTo>
                  <a:lnTo>
                    <a:pt x="21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00" name="Google Shape;1500;p40"/>
            <p:cNvSpPr/>
            <p:nvPr/>
          </p:nvSpPr>
          <p:spPr>
            <a:xfrm>
              <a:off x="-151125" y="1444250"/>
              <a:ext cx="5150" cy="668150"/>
            </a:xfrm>
            <a:custGeom>
              <a:avLst/>
              <a:gdLst/>
              <a:ahLst/>
              <a:cxnLst/>
              <a:rect l="l" t="t" r="r" b="b"/>
              <a:pathLst>
                <a:path w="206" h="26726" extrusionOk="0">
                  <a:moveTo>
                    <a:pt x="1" y="0"/>
                  </a:moveTo>
                  <a:lnTo>
                    <a:pt x="1" y="26726"/>
                  </a:lnTo>
                  <a:lnTo>
                    <a:pt x="205" y="26726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01" name="Google Shape;1501;p40"/>
            <p:cNvSpPr/>
            <p:nvPr/>
          </p:nvSpPr>
          <p:spPr>
            <a:xfrm>
              <a:off x="623025" y="1444250"/>
              <a:ext cx="5150" cy="668150"/>
            </a:xfrm>
            <a:custGeom>
              <a:avLst/>
              <a:gdLst/>
              <a:ahLst/>
              <a:cxnLst/>
              <a:rect l="l" t="t" r="r" b="b"/>
              <a:pathLst>
                <a:path w="206" h="26726" extrusionOk="0">
                  <a:moveTo>
                    <a:pt x="1" y="0"/>
                  </a:moveTo>
                  <a:lnTo>
                    <a:pt x="1" y="26726"/>
                  </a:lnTo>
                  <a:lnTo>
                    <a:pt x="205" y="26726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02" name="Google Shape;1502;p40"/>
            <p:cNvSpPr/>
            <p:nvPr/>
          </p:nvSpPr>
          <p:spPr>
            <a:xfrm>
              <a:off x="-357175" y="1338950"/>
              <a:ext cx="44000" cy="726175"/>
            </a:xfrm>
            <a:custGeom>
              <a:avLst/>
              <a:gdLst/>
              <a:ahLst/>
              <a:cxnLst/>
              <a:rect l="l" t="t" r="r" b="b"/>
              <a:pathLst>
                <a:path w="1760" h="29047" extrusionOk="0">
                  <a:moveTo>
                    <a:pt x="1706" y="1"/>
                  </a:moveTo>
                  <a:cubicBezTo>
                    <a:pt x="697" y="283"/>
                    <a:pt x="0" y="1200"/>
                    <a:pt x="0" y="2248"/>
                  </a:cubicBezTo>
                  <a:lnTo>
                    <a:pt x="0" y="26795"/>
                  </a:lnTo>
                  <a:cubicBezTo>
                    <a:pt x="0" y="27843"/>
                    <a:pt x="707" y="28764"/>
                    <a:pt x="1721" y="29047"/>
                  </a:cubicBezTo>
                  <a:lnTo>
                    <a:pt x="1755" y="28949"/>
                  </a:lnTo>
                  <a:lnTo>
                    <a:pt x="1760" y="28847"/>
                  </a:lnTo>
                  <a:cubicBezTo>
                    <a:pt x="843" y="28588"/>
                    <a:pt x="205" y="27750"/>
                    <a:pt x="205" y="26795"/>
                  </a:cubicBezTo>
                  <a:lnTo>
                    <a:pt x="205" y="2248"/>
                  </a:lnTo>
                  <a:cubicBezTo>
                    <a:pt x="205" y="1292"/>
                    <a:pt x="843" y="454"/>
                    <a:pt x="1760" y="196"/>
                  </a:cubicBezTo>
                  <a:lnTo>
                    <a:pt x="170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03" name="Google Shape;1503;p40"/>
            <p:cNvSpPr/>
            <p:nvPr/>
          </p:nvSpPr>
          <p:spPr>
            <a:xfrm>
              <a:off x="790350" y="1338950"/>
              <a:ext cx="44500" cy="726175"/>
            </a:xfrm>
            <a:custGeom>
              <a:avLst/>
              <a:gdLst/>
              <a:ahLst/>
              <a:cxnLst/>
              <a:rect l="l" t="t" r="r" b="b"/>
              <a:pathLst>
                <a:path w="1780" h="29047" extrusionOk="0">
                  <a:moveTo>
                    <a:pt x="73" y="1"/>
                  </a:moveTo>
                  <a:lnTo>
                    <a:pt x="20" y="196"/>
                  </a:lnTo>
                  <a:cubicBezTo>
                    <a:pt x="936" y="454"/>
                    <a:pt x="1574" y="1292"/>
                    <a:pt x="1574" y="2248"/>
                  </a:cubicBezTo>
                  <a:lnTo>
                    <a:pt x="1574" y="26795"/>
                  </a:lnTo>
                  <a:cubicBezTo>
                    <a:pt x="1574" y="27755"/>
                    <a:pt x="926" y="28598"/>
                    <a:pt x="0" y="28852"/>
                  </a:cubicBezTo>
                  <a:lnTo>
                    <a:pt x="54" y="29047"/>
                  </a:lnTo>
                  <a:cubicBezTo>
                    <a:pt x="1068" y="28769"/>
                    <a:pt x="1779" y="27847"/>
                    <a:pt x="1779" y="26795"/>
                  </a:cubicBezTo>
                  <a:lnTo>
                    <a:pt x="1779" y="2248"/>
                  </a:lnTo>
                  <a:cubicBezTo>
                    <a:pt x="1774" y="1200"/>
                    <a:pt x="1082" y="283"/>
                    <a:pt x="7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04" name="Google Shape;1504;p40"/>
            <p:cNvSpPr/>
            <p:nvPr/>
          </p:nvSpPr>
          <p:spPr>
            <a:xfrm>
              <a:off x="-26350" y="1441675"/>
              <a:ext cx="530475" cy="524500"/>
            </a:xfrm>
            <a:custGeom>
              <a:avLst/>
              <a:gdLst/>
              <a:ahLst/>
              <a:cxnLst/>
              <a:rect l="l" t="t" r="r" b="b"/>
              <a:pathLst>
                <a:path w="21219" h="20980" extrusionOk="0">
                  <a:moveTo>
                    <a:pt x="21009" y="205"/>
                  </a:moveTo>
                  <a:lnTo>
                    <a:pt x="21009" y="20775"/>
                  </a:lnTo>
                  <a:lnTo>
                    <a:pt x="201" y="20775"/>
                  </a:lnTo>
                  <a:lnTo>
                    <a:pt x="201" y="205"/>
                  </a:lnTo>
                  <a:close/>
                  <a:moveTo>
                    <a:pt x="1" y="1"/>
                  </a:moveTo>
                  <a:lnTo>
                    <a:pt x="1" y="20980"/>
                  </a:lnTo>
                  <a:lnTo>
                    <a:pt x="21214" y="20980"/>
                  </a:lnTo>
                  <a:lnTo>
                    <a:pt x="2121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05" name="Google Shape;1505;p40"/>
            <p:cNvSpPr/>
            <p:nvPr/>
          </p:nvSpPr>
          <p:spPr>
            <a:xfrm>
              <a:off x="122800" y="1587900"/>
              <a:ext cx="231925" cy="231925"/>
            </a:xfrm>
            <a:custGeom>
              <a:avLst/>
              <a:gdLst/>
              <a:ahLst/>
              <a:cxnLst/>
              <a:rect l="l" t="t" r="r" b="b"/>
              <a:pathLst>
                <a:path w="9277" h="9277" extrusionOk="0">
                  <a:moveTo>
                    <a:pt x="6186" y="206"/>
                  </a:moveTo>
                  <a:lnTo>
                    <a:pt x="6186" y="3091"/>
                  </a:lnTo>
                  <a:lnTo>
                    <a:pt x="9072" y="3091"/>
                  </a:lnTo>
                  <a:lnTo>
                    <a:pt x="9072" y="6186"/>
                  </a:lnTo>
                  <a:lnTo>
                    <a:pt x="6186" y="6186"/>
                  </a:lnTo>
                  <a:lnTo>
                    <a:pt x="6186" y="9072"/>
                  </a:lnTo>
                  <a:lnTo>
                    <a:pt x="3091" y="9072"/>
                  </a:lnTo>
                  <a:lnTo>
                    <a:pt x="3091" y="6186"/>
                  </a:lnTo>
                  <a:lnTo>
                    <a:pt x="206" y="6186"/>
                  </a:lnTo>
                  <a:lnTo>
                    <a:pt x="206" y="3091"/>
                  </a:lnTo>
                  <a:lnTo>
                    <a:pt x="3091" y="3091"/>
                  </a:lnTo>
                  <a:lnTo>
                    <a:pt x="3091" y="206"/>
                  </a:lnTo>
                  <a:close/>
                  <a:moveTo>
                    <a:pt x="2886" y="1"/>
                  </a:moveTo>
                  <a:lnTo>
                    <a:pt x="2886" y="2886"/>
                  </a:lnTo>
                  <a:lnTo>
                    <a:pt x="1" y="2886"/>
                  </a:lnTo>
                  <a:lnTo>
                    <a:pt x="1" y="6391"/>
                  </a:lnTo>
                  <a:lnTo>
                    <a:pt x="2886" y="6391"/>
                  </a:lnTo>
                  <a:lnTo>
                    <a:pt x="2886" y="9277"/>
                  </a:lnTo>
                  <a:lnTo>
                    <a:pt x="6391" y="9277"/>
                  </a:lnTo>
                  <a:lnTo>
                    <a:pt x="6391" y="6391"/>
                  </a:lnTo>
                  <a:lnTo>
                    <a:pt x="9277" y="6391"/>
                  </a:lnTo>
                  <a:lnTo>
                    <a:pt x="9277" y="2886"/>
                  </a:lnTo>
                  <a:lnTo>
                    <a:pt x="6391" y="2886"/>
                  </a:lnTo>
                  <a:lnTo>
                    <a:pt x="639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06" name="Google Shape;1506;p40"/>
            <p:cNvSpPr/>
            <p:nvPr/>
          </p:nvSpPr>
          <p:spPr>
            <a:xfrm>
              <a:off x="146575" y="1611675"/>
              <a:ext cx="184400" cy="184400"/>
            </a:xfrm>
            <a:custGeom>
              <a:avLst/>
              <a:gdLst/>
              <a:ahLst/>
              <a:cxnLst/>
              <a:rect l="l" t="t" r="r" b="b"/>
              <a:pathLst>
                <a:path w="7376" h="7376" extrusionOk="0">
                  <a:moveTo>
                    <a:pt x="4285" y="205"/>
                  </a:moveTo>
                  <a:lnTo>
                    <a:pt x="4285" y="3091"/>
                  </a:lnTo>
                  <a:lnTo>
                    <a:pt x="7170" y="3091"/>
                  </a:lnTo>
                  <a:lnTo>
                    <a:pt x="7170" y="4285"/>
                  </a:lnTo>
                  <a:lnTo>
                    <a:pt x="4285" y="4285"/>
                  </a:lnTo>
                  <a:lnTo>
                    <a:pt x="4285" y="7170"/>
                  </a:lnTo>
                  <a:lnTo>
                    <a:pt x="3091" y="7170"/>
                  </a:lnTo>
                  <a:lnTo>
                    <a:pt x="3091" y="4285"/>
                  </a:lnTo>
                  <a:lnTo>
                    <a:pt x="205" y="4285"/>
                  </a:lnTo>
                  <a:lnTo>
                    <a:pt x="205" y="3091"/>
                  </a:lnTo>
                  <a:lnTo>
                    <a:pt x="3091" y="3091"/>
                  </a:lnTo>
                  <a:lnTo>
                    <a:pt x="3091" y="205"/>
                  </a:lnTo>
                  <a:close/>
                  <a:moveTo>
                    <a:pt x="2886" y="0"/>
                  </a:moveTo>
                  <a:lnTo>
                    <a:pt x="2886" y="2886"/>
                  </a:lnTo>
                  <a:lnTo>
                    <a:pt x="0" y="2886"/>
                  </a:lnTo>
                  <a:lnTo>
                    <a:pt x="0" y="4490"/>
                  </a:lnTo>
                  <a:lnTo>
                    <a:pt x="2886" y="4490"/>
                  </a:lnTo>
                  <a:lnTo>
                    <a:pt x="2886" y="7375"/>
                  </a:lnTo>
                  <a:lnTo>
                    <a:pt x="4490" y="7375"/>
                  </a:lnTo>
                  <a:lnTo>
                    <a:pt x="4490" y="4490"/>
                  </a:lnTo>
                  <a:lnTo>
                    <a:pt x="7375" y="4490"/>
                  </a:lnTo>
                  <a:lnTo>
                    <a:pt x="7375" y="2886"/>
                  </a:lnTo>
                  <a:lnTo>
                    <a:pt x="4490" y="2886"/>
                  </a:lnTo>
                  <a:lnTo>
                    <a:pt x="449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07" name="Google Shape;1507;p40"/>
            <p:cNvSpPr/>
            <p:nvPr/>
          </p:nvSpPr>
          <p:spPr>
            <a:xfrm>
              <a:off x="35075" y="1498600"/>
              <a:ext cx="406900" cy="406900"/>
            </a:xfrm>
            <a:custGeom>
              <a:avLst/>
              <a:gdLst/>
              <a:ahLst/>
              <a:cxnLst/>
              <a:rect l="l" t="t" r="r" b="b"/>
              <a:pathLst>
                <a:path w="16276" h="16276" extrusionOk="0">
                  <a:moveTo>
                    <a:pt x="8136" y="205"/>
                  </a:moveTo>
                  <a:cubicBezTo>
                    <a:pt x="12513" y="205"/>
                    <a:pt x="16071" y="3768"/>
                    <a:pt x="16071" y="8140"/>
                  </a:cubicBezTo>
                  <a:cubicBezTo>
                    <a:pt x="16071" y="12512"/>
                    <a:pt x="12508" y="16071"/>
                    <a:pt x="8136" y="16071"/>
                  </a:cubicBezTo>
                  <a:cubicBezTo>
                    <a:pt x="3763" y="16071"/>
                    <a:pt x="205" y="12512"/>
                    <a:pt x="205" y="8140"/>
                  </a:cubicBezTo>
                  <a:cubicBezTo>
                    <a:pt x="205" y="3763"/>
                    <a:pt x="3763" y="205"/>
                    <a:pt x="8136" y="205"/>
                  </a:cubicBezTo>
                  <a:close/>
                  <a:moveTo>
                    <a:pt x="8136" y="0"/>
                  </a:moveTo>
                  <a:cubicBezTo>
                    <a:pt x="3651" y="0"/>
                    <a:pt x="0" y="3656"/>
                    <a:pt x="0" y="8140"/>
                  </a:cubicBezTo>
                  <a:cubicBezTo>
                    <a:pt x="0" y="12624"/>
                    <a:pt x="3651" y="16275"/>
                    <a:pt x="8136" y="16275"/>
                  </a:cubicBezTo>
                  <a:cubicBezTo>
                    <a:pt x="12625" y="16275"/>
                    <a:pt x="16276" y="12624"/>
                    <a:pt x="16276" y="8140"/>
                  </a:cubicBezTo>
                  <a:cubicBezTo>
                    <a:pt x="16276" y="3651"/>
                    <a:pt x="12625" y="0"/>
                    <a:pt x="81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08" name="Google Shape;1508;p40"/>
            <p:cNvSpPr/>
            <p:nvPr/>
          </p:nvSpPr>
          <p:spPr>
            <a:xfrm>
              <a:off x="47750" y="1525175"/>
              <a:ext cx="367650" cy="353750"/>
            </a:xfrm>
            <a:custGeom>
              <a:avLst/>
              <a:gdLst/>
              <a:ahLst/>
              <a:cxnLst/>
              <a:rect l="l" t="t" r="r" b="b"/>
              <a:pathLst>
                <a:path w="14706" h="14150" extrusionOk="0">
                  <a:moveTo>
                    <a:pt x="7629" y="204"/>
                  </a:moveTo>
                  <a:cubicBezTo>
                    <a:pt x="11426" y="209"/>
                    <a:pt x="14501" y="3280"/>
                    <a:pt x="14501" y="7077"/>
                  </a:cubicBezTo>
                  <a:cubicBezTo>
                    <a:pt x="14501" y="9855"/>
                    <a:pt x="12829" y="12361"/>
                    <a:pt x="10261" y="13423"/>
                  </a:cubicBezTo>
                  <a:cubicBezTo>
                    <a:pt x="9410" y="13775"/>
                    <a:pt x="8517" y="13947"/>
                    <a:pt x="7631" y="13947"/>
                  </a:cubicBezTo>
                  <a:cubicBezTo>
                    <a:pt x="5844" y="13947"/>
                    <a:pt x="4087" y="13249"/>
                    <a:pt x="2774" y="11932"/>
                  </a:cubicBezTo>
                  <a:cubicBezTo>
                    <a:pt x="809" y="9968"/>
                    <a:pt x="220" y="7014"/>
                    <a:pt x="1282" y="4445"/>
                  </a:cubicBezTo>
                  <a:cubicBezTo>
                    <a:pt x="2345" y="1881"/>
                    <a:pt x="4850" y="204"/>
                    <a:pt x="7629" y="204"/>
                  </a:cubicBezTo>
                  <a:close/>
                  <a:moveTo>
                    <a:pt x="7631" y="1"/>
                  </a:moveTo>
                  <a:cubicBezTo>
                    <a:pt x="5792" y="1"/>
                    <a:pt x="3983" y="719"/>
                    <a:pt x="2628" y="2071"/>
                  </a:cubicBezTo>
                  <a:cubicBezTo>
                    <a:pt x="605" y="4094"/>
                    <a:pt x="0" y="7136"/>
                    <a:pt x="1092" y="9782"/>
                  </a:cubicBezTo>
                  <a:cubicBezTo>
                    <a:pt x="2189" y="12424"/>
                    <a:pt x="4767" y="14150"/>
                    <a:pt x="7629" y="14150"/>
                  </a:cubicBezTo>
                  <a:cubicBezTo>
                    <a:pt x="11538" y="14145"/>
                    <a:pt x="14701" y="10981"/>
                    <a:pt x="14706" y="7077"/>
                  </a:cubicBezTo>
                  <a:cubicBezTo>
                    <a:pt x="14706" y="4216"/>
                    <a:pt x="12985" y="1633"/>
                    <a:pt x="10339" y="541"/>
                  </a:cubicBezTo>
                  <a:cubicBezTo>
                    <a:pt x="9463" y="177"/>
                    <a:pt x="8543" y="1"/>
                    <a:pt x="76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09" name="Google Shape;1509;p40"/>
            <p:cNvSpPr/>
            <p:nvPr/>
          </p:nvSpPr>
          <p:spPr>
            <a:xfrm>
              <a:off x="-192675" y="1292900"/>
              <a:ext cx="89350" cy="153925"/>
            </a:xfrm>
            <a:custGeom>
              <a:avLst/>
              <a:gdLst/>
              <a:ahLst/>
              <a:cxnLst/>
              <a:rect l="l" t="t" r="r" b="b"/>
              <a:pathLst>
                <a:path w="3574" h="6157" extrusionOk="0">
                  <a:moveTo>
                    <a:pt x="3373" y="200"/>
                  </a:moveTo>
                  <a:lnTo>
                    <a:pt x="3373" y="5952"/>
                  </a:lnTo>
                  <a:lnTo>
                    <a:pt x="205" y="5952"/>
                  </a:lnTo>
                  <a:lnTo>
                    <a:pt x="205" y="200"/>
                  </a:lnTo>
                  <a:close/>
                  <a:moveTo>
                    <a:pt x="0" y="0"/>
                  </a:moveTo>
                  <a:lnTo>
                    <a:pt x="0" y="6156"/>
                  </a:lnTo>
                  <a:lnTo>
                    <a:pt x="3573" y="6156"/>
                  </a:lnTo>
                  <a:lnTo>
                    <a:pt x="357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10" name="Google Shape;1510;p40"/>
            <p:cNvSpPr/>
            <p:nvPr/>
          </p:nvSpPr>
          <p:spPr>
            <a:xfrm>
              <a:off x="580875" y="1292900"/>
              <a:ext cx="89350" cy="153925"/>
            </a:xfrm>
            <a:custGeom>
              <a:avLst/>
              <a:gdLst/>
              <a:ahLst/>
              <a:cxnLst/>
              <a:rect l="l" t="t" r="r" b="b"/>
              <a:pathLst>
                <a:path w="3574" h="6157" extrusionOk="0">
                  <a:moveTo>
                    <a:pt x="3373" y="200"/>
                  </a:moveTo>
                  <a:lnTo>
                    <a:pt x="3373" y="5952"/>
                  </a:lnTo>
                  <a:lnTo>
                    <a:pt x="205" y="5952"/>
                  </a:lnTo>
                  <a:lnTo>
                    <a:pt x="205" y="200"/>
                  </a:lnTo>
                  <a:close/>
                  <a:moveTo>
                    <a:pt x="0" y="0"/>
                  </a:moveTo>
                  <a:lnTo>
                    <a:pt x="0" y="6156"/>
                  </a:lnTo>
                  <a:lnTo>
                    <a:pt x="3573" y="6156"/>
                  </a:lnTo>
                  <a:lnTo>
                    <a:pt x="357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511" name="Google Shape;1511;p40"/>
            <p:cNvSpPr/>
            <p:nvPr/>
          </p:nvSpPr>
          <p:spPr>
            <a:xfrm>
              <a:off x="-53525" y="1142025"/>
              <a:ext cx="584700" cy="155900"/>
            </a:xfrm>
            <a:custGeom>
              <a:avLst/>
              <a:gdLst/>
              <a:ahLst/>
              <a:cxnLst/>
              <a:rect l="l" t="t" r="r" b="b"/>
              <a:pathLst>
                <a:path w="23388" h="6236" extrusionOk="0">
                  <a:moveTo>
                    <a:pt x="21077" y="206"/>
                  </a:moveTo>
                  <a:cubicBezTo>
                    <a:pt x="22237" y="206"/>
                    <a:pt x="23178" y="1146"/>
                    <a:pt x="23178" y="2311"/>
                  </a:cubicBezTo>
                  <a:lnTo>
                    <a:pt x="23178" y="6035"/>
                  </a:lnTo>
                  <a:lnTo>
                    <a:pt x="21896" y="6035"/>
                  </a:lnTo>
                  <a:lnTo>
                    <a:pt x="21896" y="2306"/>
                  </a:lnTo>
                  <a:cubicBezTo>
                    <a:pt x="21896" y="1853"/>
                    <a:pt x="21526" y="1483"/>
                    <a:pt x="21072" y="1483"/>
                  </a:cubicBezTo>
                  <a:lnTo>
                    <a:pt x="2306" y="1483"/>
                  </a:lnTo>
                  <a:cubicBezTo>
                    <a:pt x="1848" y="1483"/>
                    <a:pt x="1483" y="1853"/>
                    <a:pt x="1483" y="2311"/>
                  </a:cubicBezTo>
                  <a:lnTo>
                    <a:pt x="1483" y="6035"/>
                  </a:lnTo>
                  <a:lnTo>
                    <a:pt x="206" y="6035"/>
                  </a:lnTo>
                  <a:lnTo>
                    <a:pt x="206" y="2311"/>
                  </a:lnTo>
                  <a:cubicBezTo>
                    <a:pt x="206" y="1146"/>
                    <a:pt x="1146" y="206"/>
                    <a:pt x="2306" y="206"/>
                  </a:cubicBezTo>
                  <a:close/>
                  <a:moveTo>
                    <a:pt x="2306" y="1"/>
                  </a:moveTo>
                  <a:cubicBezTo>
                    <a:pt x="1034" y="6"/>
                    <a:pt x="6" y="1034"/>
                    <a:pt x="1" y="2306"/>
                  </a:cubicBezTo>
                  <a:lnTo>
                    <a:pt x="1" y="6235"/>
                  </a:lnTo>
                  <a:lnTo>
                    <a:pt x="1687" y="6235"/>
                  </a:lnTo>
                  <a:lnTo>
                    <a:pt x="1687" y="2306"/>
                  </a:lnTo>
                  <a:cubicBezTo>
                    <a:pt x="1687" y="1965"/>
                    <a:pt x="1965" y="1687"/>
                    <a:pt x="2306" y="1687"/>
                  </a:cubicBezTo>
                  <a:lnTo>
                    <a:pt x="21077" y="1687"/>
                  </a:lnTo>
                  <a:cubicBezTo>
                    <a:pt x="21418" y="1687"/>
                    <a:pt x="21696" y="1965"/>
                    <a:pt x="21696" y="2306"/>
                  </a:cubicBezTo>
                  <a:lnTo>
                    <a:pt x="21696" y="6235"/>
                  </a:lnTo>
                  <a:lnTo>
                    <a:pt x="23388" y="6235"/>
                  </a:lnTo>
                  <a:lnTo>
                    <a:pt x="23383" y="2311"/>
                  </a:lnTo>
                  <a:cubicBezTo>
                    <a:pt x="23378" y="1034"/>
                    <a:pt x="22349" y="1"/>
                    <a:pt x="210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D2EAFF75-D4D5-D7FD-3E08-7B671A5790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4">
            <a:extLst>
              <a:ext uri="{FF2B5EF4-FFF2-40B4-BE49-F238E27FC236}">
                <a16:creationId xmlns:a16="http://schemas.microsoft.com/office/drawing/2014/main" id="{C39EA776-87F3-C361-ED24-D6C72A25F5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300" y="1036794"/>
            <a:ext cx="8744204" cy="27546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</a:rPr>
              <a:t>Criminal Record Check with Vulnerable Sector Screening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mata" panose="020B060402020202020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200" b="0" i="0" u="none" strike="noStrike" cap="none" normalizeH="0" baseline="0" dirty="0">
                <a:ln>
                  <a:noFill/>
                </a:ln>
                <a:solidFill>
                  <a:srgbClr val="1874A4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Verification Letter - Criminal Record Check with VSS - Student Form.pdf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1874A4"/>
              </a:solidFill>
              <a:effectLst/>
              <a:latin typeface="Armata" panose="020B060402020202020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rgbClr val="555555"/>
              </a:solidFill>
              <a:effectLst/>
              <a:latin typeface="Armata" panose="020B060402020202020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mata" panose="020B060402020202020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</a:rPr>
              <a:t>If you are less than 18 years of age prior to the NARs deadline, please email the Placement Team at </a:t>
            </a:r>
            <a:r>
              <a:rPr kumimoji="0" lang="en-US" altLang="en-US" b="0" i="0" u="sng" strike="noStrike" cap="none" normalizeH="0" baseline="0" dirty="0">
                <a:ln>
                  <a:noFill/>
                </a:ln>
                <a:solidFill>
                  <a:srgbClr val="1874A4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nursingnars@trentu.ca</a:t>
            </a:r>
            <a:endParaRPr kumimoji="0" lang="en-US" altLang="en-US" b="0" i="0" u="sng" strike="noStrike" cap="none" normalizeH="0" baseline="0" dirty="0">
              <a:ln>
                <a:noFill/>
              </a:ln>
              <a:solidFill>
                <a:srgbClr val="1874A4"/>
              </a:solidFill>
              <a:effectLst/>
              <a:latin typeface="Armata" panose="020B060402020202020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mata" panose="020B060402020202020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</a:rPr>
              <a:t>If you will </a:t>
            </a:r>
            <a:r>
              <a:rPr lang="en-US" altLang="en-US" dirty="0">
                <a:solidFill>
                  <a:schemeClr val="tx1"/>
                </a:solidFill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</a:rPr>
              <a:t>be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</a:rPr>
              <a:t>using Niagara Regional Police Service to obtain your VSS, please</a:t>
            </a:r>
            <a:r>
              <a:rPr kumimoji="0" lang="en-US" altLang="en-US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</a:rPr>
              <a:t>email </a:t>
            </a:r>
            <a:r>
              <a:rPr kumimoji="0" lang="en-US" altLang="en-US" b="0" i="0" u="sng" strike="noStrike" cap="none" normalizeH="0" baseline="0" dirty="0">
                <a:ln>
                  <a:noFill/>
                </a:ln>
                <a:solidFill>
                  <a:srgbClr val="1874A4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  <a:hlinkClick r:id="rId3"/>
              </a:rPr>
              <a:t>nursingnars@trentu.ca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</a:rPr>
              <a:t> </a:t>
            </a: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</a:rPr>
              <a:t>before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</a:rPr>
              <a:t> submitting your application.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mata" panose="020B060402020202020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2053" name="Picture 5" descr="File">
            <a:hlinkClick r:id="rId2"/>
            <a:extLst>
              <a:ext uri="{FF2B5EF4-FFF2-40B4-BE49-F238E27FC236}">
                <a16:creationId xmlns:a16="http://schemas.microsoft.com/office/drawing/2014/main" id="{BECE06DA-E340-ED90-F8AD-34B9FF7D44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-1079501"/>
            <a:ext cx="133350" cy="71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38980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1C9E6719-20A2-0D49-2404-66257C6006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4">
            <a:extLst>
              <a:ext uri="{FF2B5EF4-FFF2-40B4-BE49-F238E27FC236}">
                <a16:creationId xmlns:a16="http://schemas.microsoft.com/office/drawing/2014/main" id="{0E1F475B-E162-F383-113C-9076D45B31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300" y="298130"/>
            <a:ext cx="8744204" cy="423192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6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</a:rPr>
              <a:t>Criminal Record Check with Vulnerable Sector Screening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rgbClr val="555555"/>
              </a:solidFill>
              <a:effectLst/>
              <a:latin typeface="Armata" panose="020B060402020202020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</a:rPr>
            </a:br>
            <a:r>
              <a:rPr kumimoji="0" lang="en-US" altLang="en-US" sz="12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</a:rPr>
              <a:t>IMPORTANT:</a:t>
            </a: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mata" panose="020B060402020202020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</a:rPr>
              <a:t>You are required to provide a verification letter to the police detachment indicating that you are a student. Please fill out the attached form and submit it with your VSS application.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</a:rPr>
              <a:t>Students who have been charged and/or convicted of a criminal offense must immediately report this information to the Placement Coordinator by emailing </a:t>
            </a:r>
            <a:r>
              <a:rPr kumimoji="0" lang="en-US" altLang="en-US" b="0" i="0" u="sng" strike="noStrike" cap="none" normalizeH="0" baseline="0" dirty="0">
                <a:ln>
                  <a:noFill/>
                </a:ln>
                <a:solidFill>
                  <a:srgbClr val="1874A4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  <a:hlinkClick r:id="rId2"/>
              </a:rPr>
              <a:t>trentclinical@trentu.ca.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</a:rPr>
              <a:t>  Failure to do so will be considered professional misconduct (refer to the TFSON Professional Conduct Policy in the TFSON Student Handbook).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mata" panose="020B060402020202020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</a:rPr>
              <a:t>OPP, Toronto and Halton regional police services are now asking for detailed information outlining the student duties during their placement.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</a:rPr>
              <a:t>               Response: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</a:rPr>
              <a:t> Students will provide hands-on care, support and guidance for the health and well-being of the children, seniors, elderly and persons with physical and mental disability.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</a:rPr>
              <a:t>Some agencies also ask where students are doing their placements.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</a:rPr>
              <a:t>               Response: </a:t>
            </a:r>
            <a:r>
              <a:rPr kumimoji="0" lang="en-US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</a:rPr>
              <a:t>Students complete clinical placements in a variety of health care settings including; community agencies, clinics, long-term care homes and hospitals.</a:t>
            </a:r>
          </a:p>
        </p:txBody>
      </p:sp>
      <p:pic>
        <p:nvPicPr>
          <p:cNvPr id="2053" name="Picture 5" descr="File">
            <a:hlinkClick r:id="rId3"/>
            <a:extLst>
              <a:ext uri="{FF2B5EF4-FFF2-40B4-BE49-F238E27FC236}">
                <a16:creationId xmlns:a16="http://schemas.microsoft.com/office/drawing/2014/main" id="{21878F8D-3E0C-363E-994D-8642157308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-1079501"/>
            <a:ext cx="133350" cy="71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00302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F92C12-1336-47F1-A3DC-38E100270F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 descr="File">
            <a:hlinkClick r:id="rId2"/>
            <a:extLst>
              <a:ext uri="{FF2B5EF4-FFF2-40B4-BE49-F238E27FC236}">
                <a16:creationId xmlns:a16="http://schemas.microsoft.com/office/drawing/2014/main" id="{63E65E8E-0856-59CA-9DEA-296007FED4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-1079501"/>
            <a:ext cx="133350" cy="71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3ED8C0D-363C-17D0-DAA6-99426AB3C5C4}"/>
              </a:ext>
            </a:extLst>
          </p:cNvPr>
          <p:cNvSpPr txBox="1"/>
          <p:nvPr/>
        </p:nvSpPr>
        <p:spPr>
          <a:xfrm>
            <a:off x="619838" y="389498"/>
            <a:ext cx="7904324" cy="4339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l">
              <a:buNone/>
            </a:pPr>
            <a:r>
              <a:rPr lang="en-US" sz="1200" b="1" i="0" u="sng" dirty="0">
                <a:solidFill>
                  <a:srgbClr val="000000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</a:rPr>
              <a:t>ONLINE TORONTO POLICE CHECKS</a:t>
            </a:r>
          </a:p>
          <a:p>
            <a:pPr marL="0" marR="0" algn="l">
              <a:buNone/>
            </a:pPr>
            <a:endParaRPr lang="en-US" sz="1200" b="0" i="0" dirty="0">
              <a:solidFill>
                <a:srgbClr val="000000"/>
              </a:solidFill>
              <a:effectLst/>
              <a:latin typeface="Armata" panose="020B060402020202020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algn="l">
              <a:buNone/>
            </a:pPr>
            <a:r>
              <a:rPr lang="en-US" sz="1200" b="0" i="0" dirty="0">
                <a:solidFill>
                  <a:srgbClr val="000000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</a:rPr>
              <a:t>The Toronto Police services has now moved to an online process for obtaining Vulnerable Sector Screening (VSS). Visit </a:t>
            </a:r>
            <a:r>
              <a:rPr lang="en-US" sz="1200" b="0" i="0" u="sng" dirty="0">
                <a:solidFill>
                  <a:srgbClr val="0563C1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  <a:hlinkClick r:id="rId4"/>
              </a:rPr>
              <a:t>www.tps.to/police-checks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</a:rPr>
              <a:t> to submit your application. </a:t>
            </a:r>
          </a:p>
          <a:p>
            <a:pPr marL="0" marR="0" algn="l">
              <a:buNone/>
            </a:pPr>
            <a:endParaRPr lang="en-US" sz="1200" b="0" i="0" dirty="0">
              <a:solidFill>
                <a:srgbClr val="000000"/>
              </a:solidFill>
              <a:effectLst/>
              <a:latin typeface="Armata" panose="020B060402020202020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algn="l">
              <a:buNone/>
            </a:pPr>
            <a:r>
              <a:rPr lang="en-US" sz="1200" b="0" i="0" dirty="0">
                <a:solidFill>
                  <a:srgbClr val="000000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</a:rPr>
              <a:t>The TFSON </a:t>
            </a:r>
            <a:r>
              <a:rPr lang="en-US" sz="1200" b="0" i="0" u="sng" dirty="0">
                <a:solidFill>
                  <a:srgbClr val="000000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</a:rPr>
              <a:t>agency code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</a:rPr>
              <a:t> required is: </a:t>
            </a:r>
            <a:r>
              <a:rPr lang="en-US" sz="1200" b="1" i="0" dirty="0">
                <a:solidFill>
                  <a:srgbClr val="BA372A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</a:rPr>
              <a:t>202309TPSONBC356 </a:t>
            </a:r>
            <a:endParaRPr lang="en-US" sz="1200" b="0" i="0" dirty="0">
              <a:solidFill>
                <a:srgbClr val="000000"/>
              </a:solidFill>
              <a:effectLst/>
              <a:latin typeface="Armata" panose="020B060402020202020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0" marR="0" algn="l">
              <a:buNone/>
            </a:pPr>
            <a:r>
              <a:rPr lang="en-US" sz="1200" b="0" i="0" dirty="0">
                <a:solidFill>
                  <a:srgbClr val="000000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</a:rPr>
              <a:t> </a:t>
            </a:r>
          </a:p>
          <a:p>
            <a:pPr marL="0" marR="0" algn="l">
              <a:buNone/>
            </a:pPr>
            <a:r>
              <a:rPr lang="en-US" sz="1200" b="0" i="0" dirty="0">
                <a:solidFill>
                  <a:srgbClr val="000000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</a:rPr>
              <a:t>For your online application, you will need two pieces of government issued identification - one must include your photograph and signature, and one must include your full name and date of birth.</a:t>
            </a:r>
          </a:p>
          <a:p>
            <a:pPr marL="0" marR="0" algn="l">
              <a:buNone/>
            </a:pPr>
            <a:r>
              <a:rPr lang="en-US" sz="1200" b="0" i="0" dirty="0">
                <a:solidFill>
                  <a:srgbClr val="000000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</a:rPr>
              <a:t>                 Acceptable forms of government issued identification.</a:t>
            </a:r>
          </a:p>
          <a:p>
            <a:pPr marL="0" marR="0" algn="l">
              <a:buNone/>
            </a:pPr>
            <a:endParaRPr lang="en-US" sz="1200" b="0" i="0" dirty="0">
              <a:solidFill>
                <a:srgbClr val="000000"/>
              </a:solidFill>
              <a:effectLst/>
              <a:latin typeface="Armata" panose="020B060402020202020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en-US" sz="1200" b="0" i="0" dirty="0">
                <a:solidFill>
                  <a:srgbClr val="000000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</a:rPr>
              <a:t>Photo Identification: Driver's License | Government Employment Card | Military Employment Card | Age of Majority Card | Canadian Citizenship Card | Indian Status Card | International Student Card | Passport | Permanent Resident Card | Firearms Acquisition Certificate | Ontario Photo Card | BYID Card (Liquor Control Board of Ontario) | Canadian National Institute for the Blind Card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en-US" sz="1200" b="0" i="0" dirty="0">
                <a:solidFill>
                  <a:srgbClr val="000000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</a:rPr>
              <a:t>Non-Photo Identification: Birth Certificate | Baptismal Certificate | Hunting License | Fishing License | Ontario Outdoors Card | Hospital Card | Immigration Papers</a:t>
            </a:r>
          </a:p>
          <a:p>
            <a:pPr algn="l">
              <a:buNone/>
            </a:pPr>
            <a:endParaRPr lang="en-US" sz="1200" b="0" i="0" dirty="0">
              <a:solidFill>
                <a:srgbClr val="000000"/>
              </a:solidFill>
              <a:effectLst/>
              <a:latin typeface="Armata" panose="020B060402020202020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buNone/>
            </a:pPr>
            <a:r>
              <a:rPr lang="en-US" sz="1200" b="0" i="0" dirty="0">
                <a:solidFill>
                  <a:srgbClr val="000000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</a:rPr>
              <a:t>Please note that Ontario Health Cards cannot be accepted for identification purposes.</a:t>
            </a:r>
          </a:p>
          <a:p>
            <a:pPr algn="l">
              <a:buNone/>
            </a:pPr>
            <a:endParaRPr lang="en-US" sz="1200" b="0" i="0" dirty="0">
              <a:solidFill>
                <a:srgbClr val="000000"/>
              </a:solidFill>
              <a:effectLst/>
              <a:latin typeface="Armata" panose="020B060402020202020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buNone/>
            </a:pPr>
            <a:r>
              <a:rPr lang="en-US" sz="1200" b="0" i="0" dirty="0">
                <a:solidFill>
                  <a:srgbClr val="000000"/>
                </a:solidFill>
                <a:effectLst/>
                <a:latin typeface="Armata" panose="020B0604020202020204" charset="0"/>
                <a:ea typeface="Open Sans" panose="020B0606030504020204" pitchFamily="34" charset="0"/>
                <a:cs typeface="Open Sans" panose="020B0606030504020204" pitchFamily="34" charset="0"/>
              </a:rPr>
              <a:t>Payment can be made with Visa, Visa Debit, MasterCard or American Express. </a:t>
            </a:r>
          </a:p>
        </p:txBody>
      </p:sp>
    </p:spTree>
    <p:extLst>
      <p:ext uri="{BB962C8B-B14F-4D97-AF65-F5344CB8AC3E}">
        <p14:creationId xmlns:p14="http://schemas.microsoft.com/office/powerpoint/2010/main" val="3216672324"/>
      </p:ext>
    </p:extLst>
  </p:cSld>
  <p:clrMapOvr>
    <a:masterClrMapping/>
  </p:clrMapOvr>
</p:sld>
</file>

<file path=ppt/theme/theme1.xml><?xml version="1.0" encoding="utf-8"?>
<a:theme xmlns:a="http://schemas.openxmlformats.org/drawingml/2006/main" name="Indian Doctor's Day by Slidesgo">
  <a:themeElements>
    <a:clrScheme name="Simple Light">
      <a:dk1>
        <a:srgbClr val="0B352D"/>
      </a:dk1>
      <a:lt1>
        <a:srgbClr val="E2EEEA"/>
      </a:lt1>
      <a:dk2>
        <a:srgbClr val="78C0B5"/>
      </a:dk2>
      <a:lt2>
        <a:srgbClr val="DD6682"/>
      </a:lt2>
      <a:accent1>
        <a:srgbClr val="662708"/>
      </a:accent1>
      <a:accent2>
        <a:srgbClr val="FFEEF3"/>
      </a:accent2>
      <a:accent3>
        <a:srgbClr val="FFCDD9"/>
      </a:accent3>
      <a:accent4>
        <a:srgbClr val="617E7A"/>
      </a:accent4>
      <a:accent5>
        <a:srgbClr val="B6D3C8"/>
      </a:accent5>
      <a:accent6>
        <a:srgbClr val="38544F"/>
      </a:accent6>
      <a:hlink>
        <a:srgbClr val="66270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14959</TotalTime>
  <Words>1970</Words>
  <Application>Microsoft Office PowerPoint</Application>
  <PresentationFormat>On-screen Show (16:9)</PresentationFormat>
  <Paragraphs>217</Paragraphs>
  <Slides>25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Candal</vt:lpstr>
      <vt:lpstr>Open Sans</vt:lpstr>
      <vt:lpstr>Armata</vt:lpstr>
      <vt:lpstr>Arial</vt:lpstr>
      <vt:lpstr>Indian Doctor's Day by Slidesgo</vt:lpstr>
      <vt:lpstr>Non - Academic Requirements (NARs)</vt:lpstr>
      <vt:lpstr>WHAT ARE NARs?</vt:lpstr>
      <vt:lpstr>WHY ARE NARs IMPORTANT?</vt:lpstr>
      <vt:lpstr>NARs at Trent U Blackboard Site</vt:lpstr>
      <vt:lpstr>COMMUNICABLE DISEASE FORM </vt:lpstr>
      <vt:lpstr>CRIMINAL RECORD CHECK WITH VULNERABLE SECTOR SCREENING </vt:lpstr>
      <vt:lpstr>PowerPoint Presentation</vt:lpstr>
      <vt:lpstr>PowerPoint Presentation</vt:lpstr>
      <vt:lpstr>PowerPoint Presentation</vt:lpstr>
      <vt:lpstr>TUBERCULOSIS (TB) SKIN TESTING </vt:lpstr>
      <vt:lpstr>MASK FIT TESTING </vt:lpstr>
      <vt:lpstr>CPR   </vt:lpstr>
      <vt:lpstr>Influenza Vaccination</vt:lpstr>
      <vt:lpstr>MANDATORY MINISTRY REQUIREMENTS  </vt:lpstr>
      <vt:lpstr>CONSENT &amp; CONFIDENTIALITY FORMS </vt:lpstr>
      <vt:lpstr>PowerPoint Presentation</vt:lpstr>
      <vt:lpstr>When is the NAR Deadline?</vt:lpstr>
      <vt:lpstr>SYNERGY GATEWAY</vt:lpstr>
      <vt:lpstr>SYNERGY GATEWAY  Uploading Documents  Student User Guide and Guidebook is available to view on the NARs at Trent U Blackboard site.   Helpful how-to videos are available in the Video Library on Synergy.</vt:lpstr>
      <vt:lpstr>Beyond First-Year</vt:lpstr>
      <vt:lpstr>Beyond First-Year Continued:  NARs Deadlines</vt:lpstr>
      <vt:lpstr>NARs SUPPORT </vt:lpstr>
      <vt:lpstr>Clinical Placements</vt:lpstr>
      <vt:lpstr>Clinical Placements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Non - Academic Requirements ORIENTATION</dc:title>
  <dc:creator>Amy Kelly</dc:creator>
  <cp:lastModifiedBy>Stacey Arppe</cp:lastModifiedBy>
  <cp:revision>80</cp:revision>
  <dcterms:modified xsi:type="dcterms:W3CDTF">2026-06-05T17:57:08Z</dcterms:modified>
</cp:coreProperties>
</file>