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7" r:id="rId4"/>
  </p:sldMasterIdLst>
  <p:notesMasterIdLst>
    <p:notesMasterId r:id="rId30"/>
  </p:notesMasterIdLst>
  <p:handoutMasterIdLst>
    <p:handoutMasterId r:id="rId31"/>
  </p:handoutMasterIdLst>
  <p:sldIdLst>
    <p:sldId id="314" r:id="rId5"/>
    <p:sldId id="334" r:id="rId6"/>
    <p:sldId id="442" r:id="rId7"/>
    <p:sldId id="441" r:id="rId8"/>
    <p:sldId id="444" r:id="rId9"/>
    <p:sldId id="445" r:id="rId10"/>
    <p:sldId id="443" r:id="rId11"/>
    <p:sldId id="386" r:id="rId12"/>
    <p:sldId id="382" r:id="rId13"/>
    <p:sldId id="447" r:id="rId14"/>
    <p:sldId id="363" r:id="rId15"/>
    <p:sldId id="353" r:id="rId16"/>
    <p:sldId id="378" r:id="rId17"/>
    <p:sldId id="344" r:id="rId18"/>
    <p:sldId id="448" r:id="rId19"/>
    <p:sldId id="385" r:id="rId20"/>
    <p:sldId id="446" r:id="rId21"/>
    <p:sldId id="451" r:id="rId22"/>
    <p:sldId id="379" r:id="rId23"/>
    <p:sldId id="380" r:id="rId24"/>
    <p:sldId id="347" r:id="rId25"/>
    <p:sldId id="348" r:id="rId26"/>
    <p:sldId id="322" r:id="rId27"/>
    <p:sldId id="346" r:id="rId28"/>
    <p:sldId id="331"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orient="horz" pos="10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CE5"/>
    <a:srgbClr val="D4DDFE"/>
    <a:srgbClr val="383155"/>
    <a:srgbClr val="D3DDFE"/>
    <a:srgbClr val="F6F7FF"/>
    <a:srgbClr val="D5DEFF"/>
    <a:srgbClr val="F0F1FB"/>
    <a:srgbClr val="DFE1F6"/>
    <a:srgbClr val="EEEFF5"/>
    <a:srgbClr val="DFE1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A0EB10-0626-47DF-8F03-50C23F460D41}" v="12" dt="2026-01-15T20:42:18.648"/>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1416"/>
        <p:guide orient="horz" pos="1008"/>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ey McCormick" userId="48dd4a60-33cd-4ea5-88e2-107933e55186" providerId="ADAL" clId="{D1203924-50AE-4C19-85F2-0F7D6B27E071}"/>
    <pc:docChg chg="undo custSel modSld">
      <pc:chgData name="Haley McCormick" userId="48dd4a60-33cd-4ea5-88e2-107933e55186" providerId="ADAL" clId="{D1203924-50AE-4C19-85F2-0F7D6B27E071}" dt="2026-01-15T20:43:00.575" v="48" actId="313"/>
      <pc:docMkLst>
        <pc:docMk/>
      </pc:docMkLst>
      <pc:sldChg chg="modSp mod">
        <pc:chgData name="Haley McCormick" userId="48dd4a60-33cd-4ea5-88e2-107933e55186" providerId="ADAL" clId="{D1203924-50AE-4C19-85F2-0F7D6B27E071}" dt="2026-01-15T20:36:10.951" v="1" actId="962"/>
        <pc:sldMkLst>
          <pc:docMk/>
          <pc:sldMk cId="1198221945" sldId="334"/>
        </pc:sldMkLst>
        <pc:picChg chg="mod">
          <ac:chgData name="Haley McCormick" userId="48dd4a60-33cd-4ea5-88e2-107933e55186" providerId="ADAL" clId="{D1203924-50AE-4C19-85F2-0F7D6B27E071}" dt="2026-01-15T20:36:10.951" v="1" actId="962"/>
          <ac:picMkLst>
            <pc:docMk/>
            <pc:sldMk cId="1198221945" sldId="334"/>
            <ac:picMk id="4" creationId="{3DFDE541-DE50-27D2-2B23-6F0537D1DAE9}"/>
          </ac:picMkLst>
        </pc:picChg>
      </pc:sldChg>
      <pc:sldChg chg="modSp mod">
        <pc:chgData name="Haley McCormick" userId="48dd4a60-33cd-4ea5-88e2-107933e55186" providerId="ADAL" clId="{D1203924-50AE-4C19-85F2-0F7D6B27E071}" dt="2026-01-15T20:42:08.993" v="38" actId="13244"/>
        <pc:sldMkLst>
          <pc:docMk/>
          <pc:sldMk cId="4214046360" sldId="344"/>
        </pc:sldMkLst>
        <pc:spChg chg="ord">
          <ac:chgData name="Haley McCormick" userId="48dd4a60-33cd-4ea5-88e2-107933e55186" providerId="ADAL" clId="{D1203924-50AE-4C19-85F2-0F7D6B27E071}" dt="2026-01-15T20:42:04.732" v="37" actId="13244"/>
          <ac:spMkLst>
            <pc:docMk/>
            <pc:sldMk cId="4214046360" sldId="344"/>
            <ac:spMk id="2" creationId="{9B1EF280-C744-D1E9-5B47-D43FFD232F7A}"/>
          </ac:spMkLst>
        </pc:spChg>
        <pc:spChg chg="ord">
          <ac:chgData name="Haley McCormick" userId="48dd4a60-33cd-4ea5-88e2-107933e55186" providerId="ADAL" clId="{D1203924-50AE-4C19-85F2-0F7D6B27E071}" dt="2026-01-15T20:42:08.993" v="38" actId="13244"/>
          <ac:spMkLst>
            <pc:docMk/>
            <pc:sldMk cId="4214046360" sldId="344"/>
            <ac:spMk id="8" creationId="{49789B04-15CB-446F-52A6-A8DB3B077EA1}"/>
          </ac:spMkLst>
        </pc:spChg>
      </pc:sldChg>
      <pc:sldChg chg="modSp mod">
        <pc:chgData name="Haley McCormick" userId="48dd4a60-33cd-4ea5-88e2-107933e55186" providerId="ADAL" clId="{D1203924-50AE-4C19-85F2-0F7D6B27E071}" dt="2026-01-15T20:42:19.829" v="41" actId="13244"/>
        <pc:sldMkLst>
          <pc:docMk/>
          <pc:sldMk cId="37579226" sldId="379"/>
        </pc:sldMkLst>
        <pc:spChg chg="ord">
          <ac:chgData name="Haley McCormick" userId="48dd4a60-33cd-4ea5-88e2-107933e55186" providerId="ADAL" clId="{D1203924-50AE-4C19-85F2-0F7D6B27E071}" dt="2026-01-15T20:42:19.829" v="41" actId="13244"/>
          <ac:spMkLst>
            <pc:docMk/>
            <pc:sldMk cId="37579226" sldId="379"/>
            <ac:spMk id="3" creationId="{66DDB181-1291-6AD7-B5C4-554E0C774364}"/>
          </ac:spMkLst>
        </pc:spChg>
        <pc:spChg chg="ord">
          <ac:chgData name="Haley McCormick" userId="48dd4a60-33cd-4ea5-88e2-107933e55186" providerId="ADAL" clId="{D1203924-50AE-4C19-85F2-0F7D6B27E071}" dt="2026-01-15T20:42:15.812" v="39" actId="13244"/>
          <ac:spMkLst>
            <pc:docMk/>
            <pc:sldMk cId="37579226" sldId="379"/>
            <ac:spMk id="8" creationId="{8DB1070E-6F0B-E6E4-8871-6ABF79B25EE9}"/>
          </ac:spMkLst>
        </pc:spChg>
        <pc:picChg chg="mod">
          <ac:chgData name="Haley McCormick" userId="48dd4a60-33cd-4ea5-88e2-107933e55186" providerId="ADAL" clId="{D1203924-50AE-4C19-85F2-0F7D6B27E071}" dt="2026-01-15T20:42:18.648" v="40" actId="962"/>
          <ac:picMkLst>
            <pc:docMk/>
            <pc:sldMk cId="37579226" sldId="379"/>
            <ac:picMk id="5" creationId="{3EF2F75D-855A-49EE-62EF-4F1392F54F14}"/>
          </ac:picMkLst>
        </pc:picChg>
      </pc:sldChg>
      <pc:sldChg chg="modSp">
        <pc:chgData name="Haley McCormick" userId="48dd4a60-33cd-4ea5-88e2-107933e55186" providerId="ADAL" clId="{D1203924-50AE-4C19-85F2-0F7D6B27E071}" dt="2026-01-15T20:38:11.191" v="9" actId="962"/>
        <pc:sldMkLst>
          <pc:docMk/>
          <pc:sldMk cId="2230606880" sldId="386"/>
        </pc:sldMkLst>
        <pc:graphicFrameChg chg="mod">
          <ac:chgData name="Haley McCormick" userId="48dd4a60-33cd-4ea5-88e2-107933e55186" providerId="ADAL" clId="{D1203924-50AE-4C19-85F2-0F7D6B27E071}" dt="2026-01-15T20:38:11.191" v="9" actId="962"/>
          <ac:graphicFrameMkLst>
            <pc:docMk/>
            <pc:sldMk cId="2230606880" sldId="386"/>
            <ac:graphicFrameMk id="6" creationId="{8A33C01B-A896-5D30-2AE8-58D321BE1C95}"/>
          </ac:graphicFrameMkLst>
        </pc:graphicFrameChg>
      </pc:sldChg>
      <pc:sldChg chg="modSp mod">
        <pc:chgData name="Haley McCormick" userId="48dd4a60-33cd-4ea5-88e2-107933e55186" providerId="ADAL" clId="{D1203924-50AE-4C19-85F2-0F7D6B27E071}" dt="2026-01-15T20:40:14.985" v="15" actId="13244"/>
        <pc:sldMkLst>
          <pc:docMk/>
          <pc:sldMk cId="2077059333" sldId="442"/>
        </pc:sldMkLst>
        <pc:spChg chg="ord">
          <ac:chgData name="Haley McCormick" userId="48dd4a60-33cd-4ea5-88e2-107933e55186" providerId="ADAL" clId="{D1203924-50AE-4C19-85F2-0F7D6B27E071}" dt="2026-01-15T20:40:14.985" v="15" actId="13244"/>
          <ac:spMkLst>
            <pc:docMk/>
            <pc:sldMk cId="2077059333" sldId="442"/>
            <ac:spMk id="4" creationId="{4AED4F5D-9D09-57F9-42A9-F5749EE0FB94}"/>
          </ac:spMkLst>
        </pc:spChg>
      </pc:sldChg>
      <pc:sldChg chg="addSp delSp modSp mod">
        <pc:chgData name="Haley McCormick" userId="48dd4a60-33cd-4ea5-88e2-107933e55186" providerId="ADAL" clId="{D1203924-50AE-4C19-85F2-0F7D6B27E071}" dt="2026-01-15T20:41:31.142" v="36" actId="27636"/>
        <pc:sldMkLst>
          <pc:docMk/>
          <pc:sldMk cId="3433149806" sldId="443"/>
        </pc:sldMkLst>
        <pc:spChg chg="ord">
          <ac:chgData name="Haley McCormick" userId="48dd4a60-33cd-4ea5-88e2-107933e55186" providerId="ADAL" clId="{D1203924-50AE-4C19-85F2-0F7D6B27E071}" dt="2026-01-15T20:41:27.765" v="34"/>
          <ac:spMkLst>
            <pc:docMk/>
            <pc:sldMk cId="3433149806" sldId="443"/>
            <ac:spMk id="2" creationId="{18650342-3201-9761-FAD9-AFCFCE67D71A}"/>
          </ac:spMkLst>
        </pc:spChg>
        <pc:spChg chg="mod ord">
          <ac:chgData name="Haley McCormick" userId="48dd4a60-33cd-4ea5-88e2-107933e55186" providerId="ADAL" clId="{D1203924-50AE-4C19-85F2-0F7D6B27E071}" dt="2026-01-15T20:41:31.142" v="36" actId="27636"/>
          <ac:spMkLst>
            <pc:docMk/>
            <pc:sldMk cId="3433149806" sldId="443"/>
            <ac:spMk id="4" creationId="{CED82A6B-4122-F9DE-4660-8C9AD9606514}"/>
          </ac:spMkLst>
        </pc:spChg>
        <pc:spChg chg="ord">
          <ac:chgData name="Haley McCormick" userId="48dd4a60-33cd-4ea5-88e2-107933e55186" providerId="ADAL" clId="{D1203924-50AE-4C19-85F2-0F7D6B27E071}" dt="2026-01-15T20:41:27.765" v="34"/>
          <ac:spMkLst>
            <pc:docMk/>
            <pc:sldMk cId="3433149806" sldId="443"/>
            <ac:spMk id="18" creationId="{94C52C56-BEF2-4E22-8C8E-A7AC96B03A72}"/>
          </ac:spMkLst>
        </pc:spChg>
        <pc:spChg chg="ord">
          <ac:chgData name="Haley McCormick" userId="48dd4a60-33cd-4ea5-88e2-107933e55186" providerId="ADAL" clId="{D1203924-50AE-4C19-85F2-0F7D6B27E071}" dt="2026-01-15T20:41:27.765" v="34"/>
          <ac:spMkLst>
            <pc:docMk/>
            <pc:sldMk cId="3433149806" sldId="443"/>
            <ac:spMk id="20" creationId="{42285737-90EE-47DC-AC80-8AE156B11969}"/>
          </ac:spMkLst>
        </pc:spChg>
        <pc:grpChg chg="ord">
          <ac:chgData name="Haley McCormick" userId="48dd4a60-33cd-4ea5-88e2-107933e55186" providerId="ADAL" clId="{D1203924-50AE-4C19-85F2-0F7D6B27E071}" dt="2026-01-15T20:41:27.765" v="34"/>
          <ac:grpSpMkLst>
            <pc:docMk/>
            <pc:sldMk cId="3433149806" sldId="443"/>
            <ac:grpSpMk id="10" creationId="{71092D16-14DA-4606-831F-0DB3EEECB91C}"/>
          </ac:grpSpMkLst>
        </pc:grpChg>
        <pc:grpChg chg="ord">
          <ac:chgData name="Haley McCormick" userId="48dd4a60-33cd-4ea5-88e2-107933e55186" providerId="ADAL" clId="{D1203924-50AE-4C19-85F2-0F7D6B27E071}" dt="2026-01-15T20:41:27.765" v="34"/>
          <ac:grpSpMkLst>
            <pc:docMk/>
            <pc:sldMk cId="3433149806" sldId="443"/>
            <ac:grpSpMk id="22" creationId="{B57BDC17-F1B3-455F-BBF1-680AA1F25C06}"/>
          </ac:grpSpMkLst>
        </pc:grpChg>
        <pc:graphicFrameChg chg="add del mod ord modGraphic">
          <ac:chgData name="Haley McCormick" userId="48dd4a60-33cd-4ea5-88e2-107933e55186" providerId="ADAL" clId="{D1203924-50AE-4C19-85F2-0F7D6B27E071}" dt="2026-01-15T20:41:27.765" v="34"/>
          <ac:graphicFrameMkLst>
            <pc:docMk/>
            <pc:sldMk cId="3433149806" sldId="443"/>
            <ac:graphicFrameMk id="6" creationId="{70D69A4D-AA7F-7D5D-C5C2-B791555AC3C9}"/>
          </ac:graphicFrameMkLst>
        </pc:graphicFrameChg>
      </pc:sldChg>
      <pc:sldChg chg="modSp">
        <pc:chgData name="Haley McCormick" userId="48dd4a60-33cd-4ea5-88e2-107933e55186" providerId="ADAL" clId="{D1203924-50AE-4C19-85F2-0F7D6B27E071}" dt="2026-01-15T20:40:26.735" v="16" actId="962"/>
        <pc:sldMkLst>
          <pc:docMk/>
          <pc:sldMk cId="2991162779" sldId="444"/>
        </pc:sldMkLst>
        <pc:picChg chg="mod">
          <ac:chgData name="Haley McCormick" userId="48dd4a60-33cd-4ea5-88e2-107933e55186" providerId="ADAL" clId="{D1203924-50AE-4C19-85F2-0F7D6B27E071}" dt="2026-01-15T20:40:26.735" v="16" actId="962"/>
          <ac:picMkLst>
            <pc:docMk/>
            <pc:sldMk cId="2991162779" sldId="444"/>
            <ac:picMk id="3076" creationId="{0934596E-7436-042B-DA03-ED7499C75582}"/>
          </ac:picMkLst>
        </pc:picChg>
      </pc:sldChg>
      <pc:sldChg chg="modSp mod">
        <pc:chgData name="Haley McCormick" userId="48dd4a60-33cd-4ea5-88e2-107933e55186" providerId="ADAL" clId="{D1203924-50AE-4C19-85F2-0F7D6B27E071}" dt="2026-01-15T20:40:35.654" v="17" actId="13244"/>
        <pc:sldMkLst>
          <pc:docMk/>
          <pc:sldMk cId="2098990957" sldId="445"/>
        </pc:sldMkLst>
        <pc:spChg chg="ord">
          <ac:chgData name="Haley McCormick" userId="48dd4a60-33cd-4ea5-88e2-107933e55186" providerId="ADAL" clId="{D1203924-50AE-4C19-85F2-0F7D6B27E071}" dt="2026-01-15T20:40:35.654" v="17" actId="13244"/>
          <ac:spMkLst>
            <pc:docMk/>
            <pc:sldMk cId="2098990957" sldId="445"/>
            <ac:spMk id="6" creationId="{87F4E6B0-D600-52B3-6A73-C1A910AE1D38}"/>
          </ac:spMkLst>
        </pc:spChg>
      </pc:sldChg>
      <pc:sldChg chg="modSp mod">
        <pc:chgData name="Haley McCormick" userId="48dd4a60-33cd-4ea5-88e2-107933e55186" providerId="ADAL" clId="{D1203924-50AE-4C19-85F2-0F7D6B27E071}" dt="2026-01-15T20:38:45.492" v="13" actId="962"/>
        <pc:sldMkLst>
          <pc:docMk/>
          <pc:sldMk cId="3472380765" sldId="446"/>
        </pc:sldMkLst>
        <pc:picChg chg="mod">
          <ac:chgData name="Haley McCormick" userId="48dd4a60-33cd-4ea5-88e2-107933e55186" providerId="ADAL" clId="{D1203924-50AE-4C19-85F2-0F7D6B27E071}" dt="2026-01-15T20:38:44.217" v="12" actId="962"/>
          <ac:picMkLst>
            <pc:docMk/>
            <pc:sldMk cId="3472380765" sldId="446"/>
            <ac:picMk id="3" creationId="{9FA2F8B7-AE99-54E1-1262-6F2EC1CB2A1F}"/>
          </ac:picMkLst>
        </pc:picChg>
        <pc:picChg chg="mod">
          <ac:chgData name="Haley McCormick" userId="48dd4a60-33cd-4ea5-88e2-107933e55186" providerId="ADAL" clId="{D1203924-50AE-4C19-85F2-0F7D6B27E071}" dt="2026-01-15T20:38:45.492" v="13" actId="962"/>
          <ac:picMkLst>
            <pc:docMk/>
            <pc:sldMk cId="3472380765" sldId="446"/>
            <ac:picMk id="5" creationId="{C542A460-3846-B7A7-4F4F-2FAD797F337F}"/>
          </ac:picMkLst>
        </pc:picChg>
      </pc:sldChg>
      <pc:sldChg chg="modSp mod">
        <pc:chgData name="Haley McCormick" userId="48dd4a60-33cd-4ea5-88e2-107933e55186" providerId="ADAL" clId="{D1203924-50AE-4C19-85F2-0F7D6B27E071}" dt="2026-01-15T20:43:00.575" v="48" actId="313"/>
        <pc:sldMkLst>
          <pc:docMk/>
          <pc:sldMk cId="3950688815" sldId="447"/>
        </pc:sldMkLst>
        <pc:spChg chg="mod">
          <ac:chgData name="Haley McCormick" userId="48dd4a60-33cd-4ea5-88e2-107933e55186" providerId="ADAL" clId="{D1203924-50AE-4C19-85F2-0F7D6B27E071}" dt="2026-01-15T20:43:00.575" v="48" actId="313"/>
          <ac:spMkLst>
            <pc:docMk/>
            <pc:sldMk cId="3950688815" sldId="447"/>
            <ac:spMk id="2" creationId="{20DE19BA-6C9C-0594-AF21-E3708E524058}"/>
          </ac:spMkLst>
        </pc:spChg>
        <pc:graphicFrameChg chg="mod">
          <ac:chgData name="Haley McCormick" userId="48dd4a60-33cd-4ea5-88e2-107933e55186" providerId="ADAL" clId="{D1203924-50AE-4C19-85F2-0F7D6B27E071}" dt="2026-01-15T20:38:41.481" v="11" actId="962"/>
          <ac:graphicFrameMkLst>
            <pc:docMk/>
            <pc:sldMk cId="3950688815" sldId="447"/>
            <ac:graphicFrameMk id="6" creationId="{70C424EB-0108-DDF1-F894-82E3CFB54C09}"/>
          </ac:graphicFrameMkLst>
        </pc:graphicFrameChg>
      </pc:sldChg>
    </pc:docChg>
  </pc:docChgLst>
  <pc:docChgLst>
    <pc:chgData name="Jane Rennie" userId="9556b1d2-0322-4965-aac5-dd2b6afe6306" providerId="ADAL" clId="{4AA07F10-9BE0-4DD4-A9B3-6089DD90F688}"/>
    <pc:docChg chg="undo custSel addSld delSld modSld sldOrd modMainMaster">
      <pc:chgData name="Jane Rennie" userId="9556b1d2-0322-4965-aac5-dd2b6afe6306" providerId="ADAL" clId="{4AA07F10-9BE0-4DD4-A9B3-6089DD90F688}" dt="2026-01-14T18:56:25.717" v="1462" actId="1076"/>
      <pc:docMkLst>
        <pc:docMk/>
      </pc:docMkLst>
      <pc:sldChg chg="addSp delSp modSp mod setBg delDesignElem">
        <pc:chgData name="Jane Rennie" userId="9556b1d2-0322-4965-aac5-dd2b6afe6306" providerId="ADAL" clId="{4AA07F10-9BE0-4DD4-A9B3-6089DD90F688}" dt="2026-01-14T02:46:54.459" v="1057" actId="1076"/>
        <pc:sldMkLst>
          <pc:docMk/>
          <pc:sldMk cId="3421401082" sldId="314"/>
        </pc:sldMkLst>
        <pc:spChg chg="mod">
          <ac:chgData name="Jane Rennie" userId="9556b1d2-0322-4965-aac5-dd2b6afe6306" providerId="ADAL" clId="{4AA07F10-9BE0-4DD4-A9B3-6089DD90F688}" dt="2026-01-14T02:46:54.459" v="1057" actId="1076"/>
          <ac:spMkLst>
            <pc:docMk/>
            <pc:sldMk cId="3421401082" sldId="314"/>
            <ac:spMk id="2" creationId="{008315D2-7F57-AF2A-38D7-558098789073}"/>
          </ac:spMkLst>
        </pc:spChg>
        <pc:spChg chg="mod">
          <ac:chgData name="Jane Rennie" userId="9556b1d2-0322-4965-aac5-dd2b6afe6306" providerId="ADAL" clId="{4AA07F10-9BE0-4DD4-A9B3-6089DD90F688}" dt="2026-01-13T15:36:32.899" v="837" actId="1076"/>
          <ac:spMkLst>
            <pc:docMk/>
            <pc:sldMk cId="3421401082" sldId="314"/>
            <ac:spMk id="3" creationId="{126880E3-5630-70B5-195A-4546BBFBBA75}"/>
          </ac:spMkLst>
        </pc:spChg>
        <pc:picChg chg="mod ord">
          <ac:chgData name="Jane Rennie" userId="9556b1d2-0322-4965-aac5-dd2b6afe6306" providerId="ADAL" clId="{4AA07F10-9BE0-4DD4-A9B3-6089DD90F688}" dt="2026-01-12T20:01:34.383" v="15" actId="26606"/>
          <ac:picMkLst>
            <pc:docMk/>
            <pc:sldMk cId="3421401082" sldId="314"/>
            <ac:picMk id="4" creationId="{EABA2BF6-0DA6-55F7-CEA7-BBC7045584DC}"/>
          </ac:picMkLst>
        </pc:picChg>
      </pc:sldChg>
      <pc:sldChg chg="addSp delSp modSp mod setBg delDesignElem">
        <pc:chgData name="Jane Rennie" userId="9556b1d2-0322-4965-aac5-dd2b6afe6306" providerId="ADAL" clId="{4AA07F10-9BE0-4DD4-A9B3-6089DD90F688}" dt="2026-01-13T13:10:24.782" v="763"/>
        <pc:sldMkLst>
          <pc:docMk/>
          <pc:sldMk cId="3591555541" sldId="322"/>
        </pc:sldMkLst>
        <pc:spChg chg="mod ord">
          <ac:chgData name="Jane Rennie" userId="9556b1d2-0322-4965-aac5-dd2b6afe6306" providerId="ADAL" clId="{4AA07F10-9BE0-4DD4-A9B3-6089DD90F688}" dt="2026-01-12T20:46:00.134" v="652" actId="26606"/>
          <ac:spMkLst>
            <pc:docMk/>
            <pc:sldMk cId="3591555541" sldId="322"/>
            <ac:spMk id="4" creationId="{1A348845-3852-D4E6-EF42-8024EAC0ED4C}"/>
          </ac:spMkLst>
        </pc:spChg>
        <pc:spChg chg="mod">
          <ac:chgData name="Jane Rennie" userId="9556b1d2-0322-4965-aac5-dd2b6afe6306" providerId="ADAL" clId="{4AA07F10-9BE0-4DD4-A9B3-6089DD90F688}" dt="2026-01-12T20:46:00.134" v="652" actId="26606"/>
          <ac:spMkLst>
            <pc:docMk/>
            <pc:sldMk cId="3591555541" sldId="322"/>
            <ac:spMk id="5" creationId="{455C78E4-7770-FF0D-6CC8-72243F7156EF}"/>
          </ac:spMkLst>
        </pc:spChg>
        <pc:picChg chg="mod ord">
          <ac:chgData name="Jane Rennie" userId="9556b1d2-0322-4965-aac5-dd2b6afe6306" providerId="ADAL" clId="{4AA07F10-9BE0-4DD4-A9B3-6089DD90F688}" dt="2026-01-12T20:46:00.134" v="652" actId="26606"/>
          <ac:picMkLst>
            <pc:docMk/>
            <pc:sldMk cId="3591555541" sldId="322"/>
            <ac:picMk id="3" creationId="{E8B26FCB-26AB-62FC-F71E-689686462C46}"/>
          </ac:picMkLst>
        </pc:picChg>
        <pc:picChg chg="mod ord">
          <ac:chgData name="Jane Rennie" userId="9556b1d2-0322-4965-aac5-dd2b6afe6306" providerId="ADAL" clId="{4AA07F10-9BE0-4DD4-A9B3-6089DD90F688}" dt="2026-01-12T20:46:00.134" v="652" actId="26606"/>
          <ac:picMkLst>
            <pc:docMk/>
            <pc:sldMk cId="3591555541" sldId="322"/>
            <ac:picMk id="7" creationId="{0996106D-DAEA-4A08-46D2-66D23422D914}"/>
          </ac:picMkLst>
        </pc:picChg>
      </pc:sldChg>
      <pc:sldChg chg="addSp delSp modSp mod setBg delDesignElem">
        <pc:chgData name="Jane Rennie" userId="9556b1d2-0322-4965-aac5-dd2b6afe6306" providerId="ADAL" clId="{4AA07F10-9BE0-4DD4-A9B3-6089DD90F688}" dt="2026-01-13T20:13:47.482" v="1030" actId="120"/>
        <pc:sldMkLst>
          <pc:docMk/>
          <pc:sldMk cId="3784505952" sldId="331"/>
        </pc:sldMkLst>
        <pc:spChg chg="mod ord">
          <ac:chgData name="Jane Rennie" userId="9556b1d2-0322-4965-aac5-dd2b6afe6306" providerId="ADAL" clId="{4AA07F10-9BE0-4DD4-A9B3-6089DD90F688}" dt="2026-01-13T20:13:47.482" v="1030" actId="120"/>
          <ac:spMkLst>
            <pc:docMk/>
            <pc:sldMk cId="3784505952" sldId="331"/>
            <ac:spMk id="28" creationId="{BCA027E7-F7D6-7604-8C75-8A13D80CC67A}"/>
          </ac:spMkLst>
        </pc:spChg>
        <pc:spChg chg="add">
          <ac:chgData name="Jane Rennie" userId="9556b1d2-0322-4965-aac5-dd2b6afe6306" providerId="ADAL" clId="{4AA07F10-9BE0-4DD4-A9B3-6089DD90F688}" dt="2026-01-13T20:13:31.390" v="1027" actId="26606"/>
          <ac:spMkLst>
            <pc:docMk/>
            <pc:sldMk cId="3784505952" sldId="331"/>
            <ac:spMk id="61" creationId="{56E390B6-47E3-4ADD-9C03-196F64347A07}"/>
          </ac:spMkLst>
        </pc:spChg>
        <pc:grpChg chg="add">
          <ac:chgData name="Jane Rennie" userId="9556b1d2-0322-4965-aac5-dd2b6afe6306" providerId="ADAL" clId="{4AA07F10-9BE0-4DD4-A9B3-6089DD90F688}" dt="2026-01-13T20:13:31.390" v="1027" actId="26606"/>
          <ac:grpSpMkLst>
            <pc:docMk/>
            <pc:sldMk cId="3784505952" sldId="331"/>
            <ac:grpSpMk id="51" creationId="{08F94D66-27EC-4CB8-8226-D7F41C161863}"/>
          </ac:grpSpMkLst>
        </pc:grpChg>
        <pc:picChg chg="mod ord">
          <ac:chgData name="Jane Rennie" userId="9556b1d2-0322-4965-aac5-dd2b6afe6306" providerId="ADAL" clId="{4AA07F10-9BE0-4DD4-A9B3-6089DD90F688}" dt="2026-01-13T20:13:31.390" v="1027" actId="26606"/>
          <ac:picMkLst>
            <pc:docMk/>
            <pc:sldMk cId="3784505952" sldId="331"/>
            <ac:picMk id="2" creationId="{F8609D2B-3C2E-16DE-633B-F2F5D1EBD0C9}"/>
          </ac:picMkLst>
        </pc:picChg>
      </pc:sldChg>
      <pc:sldChg chg="addSp delSp modSp mod setBg setClrOvrMap">
        <pc:chgData name="Jane Rennie" userId="9556b1d2-0322-4965-aac5-dd2b6afe6306" providerId="ADAL" clId="{4AA07F10-9BE0-4DD4-A9B3-6089DD90F688}" dt="2026-01-14T18:56:25.717" v="1462" actId="1076"/>
        <pc:sldMkLst>
          <pc:docMk/>
          <pc:sldMk cId="1198221945" sldId="334"/>
        </pc:sldMkLst>
        <pc:spChg chg="mod">
          <ac:chgData name="Jane Rennie" userId="9556b1d2-0322-4965-aac5-dd2b6afe6306" providerId="ADAL" clId="{4AA07F10-9BE0-4DD4-A9B3-6089DD90F688}" dt="2026-01-13T13:57:03.112" v="832" actId="26606"/>
          <ac:spMkLst>
            <pc:docMk/>
            <pc:sldMk cId="1198221945" sldId="334"/>
            <ac:spMk id="2" creationId="{CFD6FA43-637B-EF8D-3849-CFD9352B9105}"/>
          </ac:spMkLst>
        </pc:spChg>
        <pc:spChg chg="mod">
          <ac:chgData name="Jane Rennie" userId="9556b1d2-0322-4965-aac5-dd2b6afe6306" providerId="ADAL" clId="{4AA07F10-9BE0-4DD4-A9B3-6089DD90F688}" dt="2026-01-14T18:55:27.151" v="1461" actId="20577"/>
          <ac:spMkLst>
            <pc:docMk/>
            <pc:sldMk cId="1198221945" sldId="334"/>
            <ac:spMk id="7" creationId="{2154EB2D-151D-8CAF-A2D2-A88039128C9E}"/>
          </ac:spMkLst>
        </pc:spChg>
        <pc:spChg chg="add">
          <ac:chgData name="Jane Rennie" userId="9556b1d2-0322-4965-aac5-dd2b6afe6306" providerId="ADAL" clId="{4AA07F10-9BE0-4DD4-A9B3-6089DD90F688}" dt="2026-01-13T13:57:03.112" v="833" actId="26606"/>
          <ac:spMkLst>
            <pc:docMk/>
            <pc:sldMk cId="1198221945" sldId="334"/>
            <ac:spMk id="61" creationId="{6CA4EC59-B8A3-489A-9FB4-AA0699200E65}"/>
          </ac:spMkLst>
        </pc:spChg>
        <pc:spChg chg="add">
          <ac:chgData name="Jane Rennie" userId="9556b1d2-0322-4965-aac5-dd2b6afe6306" providerId="ADAL" clId="{4AA07F10-9BE0-4DD4-A9B3-6089DD90F688}" dt="2026-01-13T13:57:03.112" v="833" actId="26606"/>
          <ac:spMkLst>
            <pc:docMk/>
            <pc:sldMk cId="1198221945" sldId="334"/>
            <ac:spMk id="62" creationId="{1143E968-E203-496D-A1AD-2EA10AB3E786}"/>
          </ac:spMkLst>
        </pc:spChg>
        <pc:grpChg chg="add">
          <ac:chgData name="Jane Rennie" userId="9556b1d2-0322-4965-aac5-dd2b6afe6306" providerId="ADAL" clId="{4AA07F10-9BE0-4DD4-A9B3-6089DD90F688}" dt="2026-01-13T13:57:03.112" v="833" actId="26606"/>
          <ac:grpSpMkLst>
            <pc:docMk/>
            <pc:sldMk cId="1198221945" sldId="334"/>
            <ac:grpSpMk id="47" creationId="{FBB3444A-472E-400E-81D0-7CCDEEECC9C3}"/>
          </ac:grpSpMkLst>
        </pc:grpChg>
        <pc:grpChg chg="add">
          <ac:chgData name="Jane Rennie" userId="9556b1d2-0322-4965-aac5-dd2b6afe6306" providerId="ADAL" clId="{4AA07F10-9BE0-4DD4-A9B3-6089DD90F688}" dt="2026-01-13T13:57:03.112" v="833" actId="26606"/>
          <ac:grpSpMkLst>
            <pc:docMk/>
            <pc:sldMk cId="1198221945" sldId="334"/>
            <ac:grpSpMk id="54" creationId="{260ACC13-B825-49F3-93DE-C8B8F2FA37A1}"/>
          </ac:grpSpMkLst>
        </pc:grpChg>
        <pc:picChg chg="mod ord">
          <ac:chgData name="Jane Rennie" userId="9556b1d2-0322-4965-aac5-dd2b6afe6306" providerId="ADAL" clId="{4AA07F10-9BE0-4DD4-A9B3-6089DD90F688}" dt="2026-01-14T18:56:25.717" v="1462" actId="1076"/>
          <ac:picMkLst>
            <pc:docMk/>
            <pc:sldMk cId="1198221945" sldId="334"/>
            <ac:picMk id="4" creationId="{3DFDE541-DE50-27D2-2B23-6F0537D1DAE9}"/>
          </ac:picMkLst>
        </pc:picChg>
      </pc:sldChg>
      <pc:sldChg chg="modSp mod">
        <pc:chgData name="Jane Rennie" userId="9556b1d2-0322-4965-aac5-dd2b6afe6306" providerId="ADAL" clId="{4AA07F10-9BE0-4DD4-A9B3-6089DD90F688}" dt="2026-01-12T20:21:06.416" v="342" actId="14100"/>
        <pc:sldMkLst>
          <pc:docMk/>
          <pc:sldMk cId="4214046360" sldId="344"/>
        </pc:sldMkLst>
        <pc:spChg chg="mod">
          <ac:chgData name="Jane Rennie" userId="9556b1d2-0322-4965-aac5-dd2b6afe6306" providerId="ADAL" clId="{4AA07F10-9BE0-4DD4-A9B3-6089DD90F688}" dt="2026-01-12T20:21:06.416" v="342" actId="14100"/>
          <ac:spMkLst>
            <pc:docMk/>
            <pc:sldMk cId="4214046360" sldId="344"/>
            <ac:spMk id="5" creationId="{F0824037-FAB6-A76D-8B81-D311DB472EEE}"/>
          </ac:spMkLst>
        </pc:spChg>
        <pc:spChg chg="mod">
          <ac:chgData name="Jane Rennie" userId="9556b1d2-0322-4965-aac5-dd2b6afe6306" providerId="ADAL" clId="{4AA07F10-9BE0-4DD4-A9B3-6089DD90F688}" dt="2026-01-12T20:20:47.450" v="339" actId="14100"/>
          <ac:spMkLst>
            <pc:docMk/>
            <pc:sldMk cId="4214046360" sldId="344"/>
            <ac:spMk id="6" creationId="{A2287B0D-690F-4794-91E4-59E40144BD56}"/>
          </ac:spMkLst>
        </pc:spChg>
        <pc:spChg chg="mod">
          <ac:chgData name="Jane Rennie" userId="9556b1d2-0322-4965-aac5-dd2b6afe6306" providerId="ADAL" clId="{4AA07F10-9BE0-4DD4-A9B3-6089DD90F688}" dt="2026-01-12T20:20:55.665" v="340" actId="1076"/>
          <ac:spMkLst>
            <pc:docMk/>
            <pc:sldMk cId="4214046360" sldId="344"/>
            <ac:spMk id="7" creationId="{CB33D612-E4E2-ABEC-2674-7B81BC31983B}"/>
          </ac:spMkLst>
        </pc:spChg>
        <pc:spChg chg="mod">
          <ac:chgData name="Jane Rennie" userId="9556b1d2-0322-4965-aac5-dd2b6afe6306" providerId="ADAL" clId="{4AA07F10-9BE0-4DD4-A9B3-6089DD90F688}" dt="2026-01-12T20:21:02.138" v="341" actId="14100"/>
          <ac:spMkLst>
            <pc:docMk/>
            <pc:sldMk cId="4214046360" sldId="344"/>
            <ac:spMk id="8" creationId="{49789B04-15CB-446F-52A6-A8DB3B077EA1}"/>
          </ac:spMkLst>
        </pc:spChg>
      </pc:sldChg>
      <pc:sldChg chg="addSp delSp modSp del mod setBg delDesignElem">
        <pc:chgData name="Jane Rennie" userId="9556b1d2-0322-4965-aac5-dd2b6afe6306" providerId="ADAL" clId="{4AA07F10-9BE0-4DD4-A9B3-6089DD90F688}" dt="2026-01-14T03:20:34.323" v="1069" actId="2696"/>
        <pc:sldMkLst>
          <pc:docMk/>
          <pc:sldMk cId="3761464557" sldId="345"/>
        </pc:sldMkLst>
      </pc:sldChg>
      <pc:sldChg chg="addSp delSp modSp mod setBg delDesignElem">
        <pc:chgData name="Jane Rennie" userId="9556b1d2-0322-4965-aac5-dd2b6afe6306" providerId="ADAL" clId="{4AA07F10-9BE0-4DD4-A9B3-6089DD90F688}" dt="2026-01-13T13:10:24.782" v="763"/>
        <pc:sldMkLst>
          <pc:docMk/>
          <pc:sldMk cId="231593095" sldId="346"/>
        </pc:sldMkLst>
        <pc:spChg chg="mod">
          <ac:chgData name="Jane Rennie" userId="9556b1d2-0322-4965-aac5-dd2b6afe6306" providerId="ADAL" clId="{4AA07F10-9BE0-4DD4-A9B3-6089DD90F688}" dt="2026-01-12T20:32:42.349" v="484" actId="26606"/>
          <ac:spMkLst>
            <pc:docMk/>
            <pc:sldMk cId="231593095" sldId="346"/>
            <ac:spMk id="2" creationId="{CD7BD1C1-1A4C-9F0C-0782-AA708ECCDD8A}"/>
          </ac:spMkLst>
        </pc:spChg>
        <pc:spChg chg="mod">
          <ac:chgData name="Jane Rennie" userId="9556b1d2-0322-4965-aac5-dd2b6afe6306" providerId="ADAL" clId="{4AA07F10-9BE0-4DD4-A9B3-6089DD90F688}" dt="2026-01-12T20:32:42.349" v="484" actId="26606"/>
          <ac:spMkLst>
            <pc:docMk/>
            <pc:sldMk cId="231593095" sldId="346"/>
            <ac:spMk id="3" creationId="{037A28EF-FB28-D8EC-0D92-5AC08ABC12CF}"/>
          </ac:spMkLst>
        </pc:spChg>
        <pc:picChg chg="mod">
          <ac:chgData name="Jane Rennie" userId="9556b1d2-0322-4965-aac5-dd2b6afe6306" providerId="ADAL" clId="{4AA07F10-9BE0-4DD4-A9B3-6089DD90F688}" dt="2026-01-12T20:32:42.349" v="484" actId="26606"/>
          <ac:picMkLst>
            <pc:docMk/>
            <pc:sldMk cId="231593095" sldId="346"/>
            <ac:picMk id="5" creationId="{2B2AAD53-6A4B-24A6-A9F3-3EA3A74981EC}"/>
          </ac:picMkLst>
        </pc:picChg>
        <pc:picChg chg="mod ord">
          <ac:chgData name="Jane Rennie" userId="9556b1d2-0322-4965-aac5-dd2b6afe6306" providerId="ADAL" clId="{4AA07F10-9BE0-4DD4-A9B3-6089DD90F688}" dt="2026-01-12T20:32:42.349" v="484" actId="26606"/>
          <ac:picMkLst>
            <pc:docMk/>
            <pc:sldMk cId="231593095" sldId="346"/>
            <ac:picMk id="2052" creationId="{8A486BE9-03D1-DBFE-87D0-536CE0363DBE}"/>
          </ac:picMkLst>
        </pc:picChg>
      </pc:sldChg>
      <pc:sldChg chg="addSp delSp modSp mod setBg delDesignElem">
        <pc:chgData name="Jane Rennie" userId="9556b1d2-0322-4965-aac5-dd2b6afe6306" providerId="ADAL" clId="{4AA07F10-9BE0-4DD4-A9B3-6089DD90F688}" dt="2026-01-13T13:10:24.782" v="763"/>
        <pc:sldMkLst>
          <pc:docMk/>
          <pc:sldMk cId="1335209344" sldId="347"/>
        </pc:sldMkLst>
        <pc:spChg chg="mod">
          <ac:chgData name="Jane Rennie" userId="9556b1d2-0322-4965-aac5-dd2b6afe6306" providerId="ADAL" clId="{4AA07F10-9BE0-4DD4-A9B3-6089DD90F688}" dt="2026-01-12T20:30:24.479" v="470" actId="26606"/>
          <ac:spMkLst>
            <pc:docMk/>
            <pc:sldMk cId="1335209344" sldId="347"/>
            <ac:spMk id="2" creationId="{08AAD8E9-D880-3AAD-1547-8126D7A98FED}"/>
          </ac:spMkLst>
        </pc:spChg>
        <pc:spChg chg="mod ord">
          <ac:chgData name="Jane Rennie" userId="9556b1d2-0322-4965-aac5-dd2b6afe6306" providerId="ADAL" clId="{4AA07F10-9BE0-4DD4-A9B3-6089DD90F688}" dt="2026-01-12T20:30:59.703" v="475" actId="27636"/>
          <ac:spMkLst>
            <pc:docMk/>
            <pc:sldMk cId="1335209344" sldId="347"/>
            <ac:spMk id="3" creationId="{66DDB181-1291-6AD7-B5C4-554E0C774364}"/>
          </ac:spMkLst>
        </pc:spChg>
        <pc:picChg chg="mod ord">
          <ac:chgData name="Jane Rennie" userId="9556b1d2-0322-4965-aac5-dd2b6afe6306" providerId="ADAL" clId="{4AA07F10-9BE0-4DD4-A9B3-6089DD90F688}" dt="2026-01-12T20:30:24.479" v="470" actId="26606"/>
          <ac:picMkLst>
            <pc:docMk/>
            <pc:sldMk cId="1335209344" sldId="347"/>
            <ac:picMk id="4" creationId="{4101571E-D31F-4DD3-1EAE-52603E5C7164}"/>
          </ac:picMkLst>
        </pc:picChg>
        <pc:picChg chg="mod ord">
          <ac:chgData name="Jane Rennie" userId="9556b1d2-0322-4965-aac5-dd2b6afe6306" providerId="ADAL" clId="{4AA07F10-9BE0-4DD4-A9B3-6089DD90F688}" dt="2026-01-12T20:30:24.479" v="470" actId="26606"/>
          <ac:picMkLst>
            <pc:docMk/>
            <pc:sldMk cId="1335209344" sldId="347"/>
            <ac:picMk id="5" creationId="{AD413277-E68D-77A4-EF8F-3EDD313B6E65}"/>
          </ac:picMkLst>
        </pc:picChg>
        <pc:picChg chg="mod ord">
          <ac:chgData name="Jane Rennie" userId="9556b1d2-0322-4965-aac5-dd2b6afe6306" providerId="ADAL" clId="{4AA07F10-9BE0-4DD4-A9B3-6089DD90F688}" dt="2026-01-12T20:30:24.479" v="470" actId="26606"/>
          <ac:picMkLst>
            <pc:docMk/>
            <pc:sldMk cId="1335209344" sldId="347"/>
            <ac:picMk id="6" creationId="{93A79117-406E-985A-FAFB-22B9C10FE42A}"/>
          </ac:picMkLst>
        </pc:picChg>
      </pc:sldChg>
      <pc:sldChg chg="addSp delSp modSp mod setBg delDesignElem">
        <pc:chgData name="Jane Rennie" userId="9556b1d2-0322-4965-aac5-dd2b6afe6306" providerId="ADAL" clId="{4AA07F10-9BE0-4DD4-A9B3-6089DD90F688}" dt="2026-01-13T13:10:24.782" v="763"/>
        <pc:sldMkLst>
          <pc:docMk/>
          <pc:sldMk cId="1132523489" sldId="348"/>
        </pc:sldMkLst>
        <pc:spChg chg="mod">
          <ac:chgData name="Jane Rennie" userId="9556b1d2-0322-4965-aac5-dd2b6afe6306" providerId="ADAL" clId="{4AA07F10-9BE0-4DD4-A9B3-6089DD90F688}" dt="2026-01-12T20:31:48.873" v="481" actId="26606"/>
          <ac:spMkLst>
            <pc:docMk/>
            <pc:sldMk cId="1132523489" sldId="348"/>
            <ac:spMk id="2" creationId="{FEBDE7BB-90F9-C742-8713-947B23558624}"/>
          </ac:spMkLst>
        </pc:spChg>
        <pc:spChg chg="mod ord">
          <ac:chgData name="Jane Rennie" userId="9556b1d2-0322-4965-aac5-dd2b6afe6306" providerId="ADAL" clId="{4AA07F10-9BE0-4DD4-A9B3-6089DD90F688}" dt="2026-01-12T20:31:55.061" v="482" actId="12"/>
          <ac:spMkLst>
            <pc:docMk/>
            <pc:sldMk cId="1132523489" sldId="348"/>
            <ac:spMk id="3" creationId="{6C757E6F-CE54-3A37-E2EA-5BA99B5804AA}"/>
          </ac:spMkLst>
        </pc:spChg>
        <pc:picChg chg="mod">
          <ac:chgData name="Jane Rennie" userId="9556b1d2-0322-4965-aac5-dd2b6afe6306" providerId="ADAL" clId="{4AA07F10-9BE0-4DD4-A9B3-6089DD90F688}" dt="2026-01-12T20:31:31.096" v="479" actId="26606"/>
          <ac:picMkLst>
            <pc:docMk/>
            <pc:sldMk cId="1132523489" sldId="348"/>
            <ac:picMk id="4" creationId="{631201FC-6360-4FD3-5C48-69AC5EF440E7}"/>
          </ac:picMkLst>
        </pc:picChg>
        <pc:picChg chg="mod ord">
          <ac:chgData name="Jane Rennie" userId="9556b1d2-0322-4965-aac5-dd2b6afe6306" providerId="ADAL" clId="{4AA07F10-9BE0-4DD4-A9B3-6089DD90F688}" dt="2026-01-12T20:31:31.096" v="479" actId="26606"/>
          <ac:picMkLst>
            <pc:docMk/>
            <pc:sldMk cId="1132523489" sldId="348"/>
            <ac:picMk id="12" creationId="{AFEB1974-A995-2DAA-7920-3BD1575BA457}"/>
          </ac:picMkLst>
        </pc:picChg>
        <pc:picChg chg="mod ord">
          <ac:chgData name="Jane Rennie" userId="9556b1d2-0322-4965-aac5-dd2b6afe6306" providerId="ADAL" clId="{4AA07F10-9BE0-4DD4-A9B3-6089DD90F688}" dt="2026-01-12T20:31:31.096" v="479" actId="26606"/>
          <ac:picMkLst>
            <pc:docMk/>
            <pc:sldMk cId="1132523489" sldId="348"/>
            <ac:picMk id="13" creationId="{4552B5A4-75C1-2F2C-69CA-FE3AFABC045B}"/>
          </ac:picMkLst>
        </pc:picChg>
      </pc:sldChg>
      <pc:sldChg chg="addSp delSp modSp mod setBg">
        <pc:chgData name="Jane Rennie" userId="9556b1d2-0322-4965-aac5-dd2b6afe6306" providerId="ADAL" clId="{4AA07F10-9BE0-4DD4-A9B3-6089DD90F688}" dt="2026-01-14T03:20:04.760" v="1065" actId="113"/>
        <pc:sldMkLst>
          <pc:docMk/>
          <pc:sldMk cId="3002742361" sldId="353"/>
        </pc:sldMkLst>
        <pc:spChg chg="mod">
          <ac:chgData name="Jane Rennie" userId="9556b1d2-0322-4965-aac5-dd2b6afe6306" providerId="ADAL" clId="{4AA07F10-9BE0-4DD4-A9B3-6089DD90F688}" dt="2026-01-14T03:20:04.760" v="1065" actId="113"/>
          <ac:spMkLst>
            <pc:docMk/>
            <pc:sldMk cId="3002742361" sldId="353"/>
            <ac:spMk id="2" creationId="{B1BC818F-D7A1-503B-F2E9-FFA40A71FE86}"/>
          </ac:spMkLst>
        </pc:spChg>
        <pc:spChg chg="add del mod">
          <ac:chgData name="Jane Rennie" userId="9556b1d2-0322-4965-aac5-dd2b6afe6306" providerId="ADAL" clId="{4AA07F10-9BE0-4DD4-A9B3-6089DD90F688}" dt="2026-01-13T13:54:58.661" v="815"/>
          <ac:spMkLst>
            <pc:docMk/>
            <pc:sldMk cId="3002742361" sldId="353"/>
            <ac:spMk id="3" creationId="{295B375A-5A22-E997-E31B-D602D825C282}"/>
          </ac:spMkLst>
        </pc:spChg>
        <pc:spChg chg="mod">
          <ac:chgData name="Jane Rennie" userId="9556b1d2-0322-4965-aac5-dd2b6afe6306" providerId="ADAL" clId="{4AA07F10-9BE0-4DD4-A9B3-6089DD90F688}" dt="2026-01-14T03:19:36.399" v="1064" actId="113"/>
          <ac:spMkLst>
            <pc:docMk/>
            <pc:sldMk cId="3002742361" sldId="353"/>
            <ac:spMk id="6" creationId="{35037FCE-290E-02BE-C2E5-77E33109458F}"/>
          </ac:spMkLst>
        </pc:spChg>
      </pc:sldChg>
      <pc:sldChg chg="modSp mod setBg">
        <pc:chgData name="Jane Rennie" userId="9556b1d2-0322-4965-aac5-dd2b6afe6306" providerId="ADAL" clId="{4AA07F10-9BE0-4DD4-A9B3-6089DD90F688}" dt="2026-01-14T18:15:15.433" v="1072" actId="113"/>
        <pc:sldMkLst>
          <pc:docMk/>
          <pc:sldMk cId="2290032175" sldId="363"/>
        </pc:sldMkLst>
        <pc:spChg chg="mod">
          <ac:chgData name="Jane Rennie" userId="9556b1d2-0322-4965-aac5-dd2b6afe6306" providerId="ADAL" clId="{4AA07F10-9BE0-4DD4-A9B3-6089DD90F688}" dt="2026-01-13T13:54:58.661" v="815"/>
          <ac:spMkLst>
            <pc:docMk/>
            <pc:sldMk cId="2290032175" sldId="363"/>
            <ac:spMk id="2" creationId="{3593DD6F-21A2-FAC5-A660-2DC5F52AF78E}"/>
          </ac:spMkLst>
        </pc:spChg>
        <pc:spChg chg="mod">
          <ac:chgData name="Jane Rennie" userId="9556b1d2-0322-4965-aac5-dd2b6afe6306" providerId="ADAL" clId="{4AA07F10-9BE0-4DD4-A9B3-6089DD90F688}" dt="2026-01-14T18:15:15.433" v="1072" actId="113"/>
          <ac:spMkLst>
            <pc:docMk/>
            <pc:sldMk cId="2290032175" sldId="363"/>
            <ac:spMk id="3" creationId="{53035EE6-2B81-14BD-E061-BAB232C2D192}"/>
          </ac:spMkLst>
        </pc:spChg>
        <pc:spChg chg="mod">
          <ac:chgData name="Jane Rennie" userId="9556b1d2-0322-4965-aac5-dd2b6afe6306" providerId="ADAL" clId="{4AA07F10-9BE0-4DD4-A9B3-6089DD90F688}" dt="2026-01-12T20:34:50.939" v="495" actId="1076"/>
          <ac:spMkLst>
            <pc:docMk/>
            <pc:sldMk cId="2290032175" sldId="363"/>
            <ac:spMk id="4" creationId="{9C25569F-1A58-E1AF-C9DF-97B9935F700B}"/>
          </ac:spMkLst>
        </pc:spChg>
      </pc:sldChg>
      <pc:sldChg chg="addSp delSp modSp mod setBg delDesignElem">
        <pc:chgData name="Jane Rennie" userId="9556b1d2-0322-4965-aac5-dd2b6afe6306" providerId="ADAL" clId="{4AA07F10-9BE0-4DD4-A9B3-6089DD90F688}" dt="2026-01-14T03:20:23.820" v="1068" actId="255"/>
        <pc:sldMkLst>
          <pc:docMk/>
          <pc:sldMk cId="1102399498" sldId="378"/>
        </pc:sldMkLst>
        <pc:spChg chg="mod ord">
          <ac:chgData name="Jane Rennie" userId="9556b1d2-0322-4965-aac5-dd2b6afe6306" providerId="ADAL" clId="{4AA07F10-9BE0-4DD4-A9B3-6089DD90F688}" dt="2026-01-14T03:20:23.820" v="1068" actId="255"/>
          <ac:spMkLst>
            <pc:docMk/>
            <pc:sldMk cId="1102399498" sldId="378"/>
            <ac:spMk id="10" creationId="{C1843FD2-D318-0CA3-8D73-62985DE50292}"/>
          </ac:spMkLst>
        </pc:spChg>
        <pc:picChg chg="mod ord">
          <ac:chgData name="Jane Rennie" userId="9556b1d2-0322-4965-aac5-dd2b6afe6306" providerId="ADAL" clId="{4AA07F10-9BE0-4DD4-A9B3-6089DD90F688}" dt="2026-01-12T20:42:07.385" v="593" actId="26606"/>
          <ac:picMkLst>
            <pc:docMk/>
            <pc:sldMk cId="1102399498" sldId="378"/>
            <ac:picMk id="2" creationId="{B0AD98A0-A2FA-7013-556D-8593661DB7CD}"/>
          </ac:picMkLst>
        </pc:picChg>
        <pc:picChg chg="mod">
          <ac:chgData name="Jane Rennie" userId="9556b1d2-0322-4965-aac5-dd2b6afe6306" providerId="ADAL" clId="{4AA07F10-9BE0-4DD4-A9B3-6089DD90F688}" dt="2026-01-12T20:42:07.385" v="593" actId="26606"/>
          <ac:picMkLst>
            <pc:docMk/>
            <pc:sldMk cId="1102399498" sldId="378"/>
            <ac:picMk id="3" creationId="{6C2469F7-D8E7-53F2-D1A7-5A7C1729ED51}"/>
          </ac:picMkLst>
        </pc:picChg>
        <pc:picChg chg="mod">
          <ac:chgData name="Jane Rennie" userId="9556b1d2-0322-4965-aac5-dd2b6afe6306" providerId="ADAL" clId="{4AA07F10-9BE0-4DD4-A9B3-6089DD90F688}" dt="2026-01-12T20:42:07.385" v="593" actId="26606"/>
          <ac:picMkLst>
            <pc:docMk/>
            <pc:sldMk cId="1102399498" sldId="378"/>
            <ac:picMk id="4" creationId="{0260C980-B253-1B72-F31C-84BB09338AFC}"/>
          </ac:picMkLst>
        </pc:picChg>
      </pc:sldChg>
      <pc:sldChg chg="addSp delSp modSp mod setBg delDesignElem">
        <pc:chgData name="Jane Rennie" userId="9556b1d2-0322-4965-aac5-dd2b6afe6306" providerId="ADAL" clId="{4AA07F10-9BE0-4DD4-A9B3-6089DD90F688}" dt="2026-01-13T20:12:24.137" v="1019" actId="1076"/>
        <pc:sldMkLst>
          <pc:docMk/>
          <pc:sldMk cId="37579226" sldId="379"/>
        </pc:sldMkLst>
        <pc:spChg chg="mod">
          <ac:chgData name="Jane Rennie" userId="9556b1d2-0322-4965-aac5-dd2b6afe6306" providerId="ADAL" clId="{4AA07F10-9BE0-4DD4-A9B3-6089DD90F688}" dt="2026-01-13T20:12:19.683" v="1018" actId="1076"/>
          <ac:spMkLst>
            <pc:docMk/>
            <pc:sldMk cId="37579226" sldId="379"/>
            <ac:spMk id="3" creationId="{66DDB181-1291-6AD7-B5C4-554E0C774364}"/>
          </ac:spMkLst>
        </pc:spChg>
        <pc:spChg chg="mod ord">
          <ac:chgData name="Jane Rennie" userId="9556b1d2-0322-4965-aac5-dd2b6afe6306" providerId="ADAL" clId="{4AA07F10-9BE0-4DD4-A9B3-6089DD90F688}" dt="2026-01-13T20:12:24.137" v="1019" actId="1076"/>
          <ac:spMkLst>
            <pc:docMk/>
            <pc:sldMk cId="37579226" sldId="379"/>
            <ac:spMk id="8" creationId="{8DB1070E-6F0B-E6E4-8871-6ABF79B25EE9}"/>
          </ac:spMkLst>
        </pc:spChg>
        <pc:picChg chg="mod">
          <ac:chgData name="Jane Rennie" userId="9556b1d2-0322-4965-aac5-dd2b6afe6306" providerId="ADAL" clId="{4AA07F10-9BE0-4DD4-A9B3-6089DD90F688}" dt="2026-01-12T20:28:01.246" v="444" actId="26606"/>
          <ac:picMkLst>
            <pc:docMk/>
            <pc:sldMk cId="37579226" sldId="379"/>
            <ac:picMk id="5" creationId="{3EF2F75D-855A-49EE-62EF-4F1392F54F14}"/>
          </ac:picMkLst>
        </pc:picChg>
      </pc:sldChg>
      <pc:sldChg chg="addSp delSp modSp mod setBg delDesignElem">
        <pc:chgData name="Jane Rennie" userId="9556b1d2-0322-4965-aac5-dd2b6afe6306" providerId="ADAL" clId="{4AA07F10-9BE0-4DD4-A9B3-6089DD90F688}" dt="2026-01-13T20:50:24.503" v="1056" actId="6549"/>
        <pc:sldMkLst>
          <pc:docMk/>
          <pc:sldMk cId="3003461741" sldId="380"/>
        </pc:sldMkLst>
        <pc:spChg chg="mod">
          <ac:chgData name="Jane Rennie" userId="9556b1d2-0322-4965-aac5-dd2b6afe6306" providerId="ADAL" clId="{4AA07F10-9BE0-4DD4-A9B3-6089DD90F688}" dt="2026-01-13T20:12:38.414" v="1022" actId="207"/>
          <ac:spMkLst>
            <pc:docMk/>
            <pc:sldMk cId="3003461741" sldId="380"/>
            <ac:spMk id="2" creationId="{8DA467FE-20C5-5F3A-B31E-A8C711AE1E90}"/>
          </ac:spMkLst>
        </pc:spChg>
        <pc:spChg chg="mod">
          <ac:chgData name="Jane Rennie" userId="9556b1d2-0322-4965-aac5-dd2b6afe6306" providerId="ADAL" clId="{4AA07F10-9BE0-4DD4-A9B3-6089DD90F688}" dt="2026-01-13T20:50:24.503" v="1056" actId="6549"/>
          <ac:spMkLst>
            <pc:docMk/>
            <pc:sldMk cId="3003461741" sldId="380"/>
            <ac:spMk id="6" creationId="{4560653B-C8DB-9E43-7474-1E3B8A34581F}"/>
          </ac:spMkLst>
        </pc:spChg>
        <pc:picChg chg="mod ord">
          <ac:chgData name="Jane Rennie" userId="9556b1d2-0322-4965-aac5-dd2b6afe6306" providerId="ADAL" clId="{4AA07F10-9BE0-4DD4-A9B3-6089DD90F688}" dt="2026-01-12T20:45:07.451" v="646" actId="26606"/>
          <ac:picMkLst>
            <pc:docMk/>
            <pc:sldMk cId="3003461741" sldId="380"/>
            <ac:picMk id="3" creationId="{032DB3A9-2A4B-FECD-6F85-26DE03DF965C}"/>
          </ac:picMkLst>
        </pc:picChg>
        <pc:picChg chg="mod ord">
          <ac:chgData name="Jane Rennie" userId="9556b1d2-0322-4965-aac5-dd2b6afe6306" providerId="ADAL" clId="{4AA07F10-9BE0-4DD4-A9B3-6089DD90F688}" dt="2026-01-12T20:45:07.451" v="646" actId="26606"/>
          <ac:picMkLst>
            <pc:docMk/>
            <pc:sldMk cId="3003461741" sldId="380"/>
            <ac:picMk id="3074" creationId="{44FD16D9-E24A-E165-1BC0-FD95AFE10928}"/>
          </ac:picMkLst>
        </pc:picChg>
        <pc:picChg chg="mod">
          <ac:chgData name="Jane Rennie" userId="9556b1d2-0322-4965-aac5-dd2b6afe6306" providerId="ADAL" clId="{4AA07F10-9BE0-4DD4-A9B3-6089DD90F688}" dt="2026-01-12T20:45:07.451" v="646" actId="26606"/>
          <ac:picMkLst>
            <pc:docMk/>
            <pc:sldMk cId="3003461741" sldId="380"/>
            <ac:picMk id="3076" creationId="{FE943836-6A24-6AE3-1486-ED4C2CD54457}"/>
          </ac:picMkLst>
        </pc:picChg>
      </pc:sldChg>
      <pc:sldChg chg="addSp delSp modSp mod ord setBg delDesignElem">
        <pc:chgData name="Jane Rennie" userId="9556b1d2-0322-4965-aac5-dd2b6afe6306" providerId="ADAL" clId="{4AA07F10-9BE0-4DD4-A9B3-6089DD90F688}" dt="2026-01-13T15:41:34.070" v="889" actId="26606"/>
        <pc:sldMkLst>
          <pc:docMk/>
          <pc:sldMk cId="3325661076" sldId="382"/>
        </pc:sldMkLst>
        <pc:spChg chg="mod">
          <ac:chgData name="Jane Rennie" userId="9556b1d2-0322-4965-aac5-dd2b6afe6306" providerId="ADAL" clId="{4AA07F10-9BE0-4DD4-A9B3-6089DD90F688}" dt="2026-01-13T15:41:34.070" v="889" actId="26606"/>
          <ac:spMkLst>
            <pc:docMk/>
            <pc:sldMk cId="3325661076" sldId="382"/>
            <ac:spMk id="10" creationId="{3E677D63-65E9-C8C2-8694-F9A0C4A4DEE8}"/>
          </ac:spMkLst>
        </pc:spChg>
        <pc:spChg chg="add">
          <ac:chgData name="Jane Rennie" userId="9556b1d2-0322-4965-aac5-dd2b6afe6306" providerId="ADAL" clId="{4AA07F10-9BE0-4DD4-A9B3-6089DD90F688}" dt="2026-01-13T15:41:34.070" v="889" actId="26606"/>
          <ac:spMkLst>
            <pc:docMk/>
            <pc:sldMk cId="3325661076" sldId="382"/>
            <ac:spMk id="40" creationId="{037A14E2-C415-4119-A06A-54A0E3CC8034}"/>
          </ac:spMkLst>
        </pc:spChg>
        <pc:grpChg chg="add">
          <ac:chgData name="Jane Rennie" userId="9556b1d2-0322-4965-aac5-dd2b6afe6306" providerId="ADAL" clId="{4AA07F10-9BE0-4DD4-A9B3-6089DD90F688}" dt="2026-01-13T15:41:34.070" v="889" actId="26606"/>
          <ac:grpSpMkLst>
            <pc:docMk/>
            <pc:sldMk cId="3325661076" sldId="382"/>
            <ac:grpSpMk id="24" creationId="{54240DE2-765C-4EED-949B-E5E3D6B6A820}"/>
          </ac:grpSpMkLst>
        </pc:grpChg>
        <pc:grpChg chg="add">
          <ac:chgData name="Jane Rennie" userId="9556b1d2-0322-4965-aac5-dd2b6afe6306" providerId="ADAL" clId="{4AA07F10-9BE0-4DD4-A9B3-6089DD90F688}" dt="2026-01-13T15:41:34.070" v="889" actId="26606"/>
          <ac:grpSpMkLst>
            <pc:docMk/>
            <pc:sldMk cId="3325661076" sldId="382"/>
            <ac:grpSpMk id="25" creationId="{7BCD64C6-564E-4A24-9E17-6FACFD3CE952}"/>
          </ac:grpSpMkLst>
        </pc:grpChg>
        <pc:picChg chg="mod">
          <ac:chgData name="Jane Rennie" userId="9556b1d2-0322-4965-aac5-dd2b6afe6306" providerId="ADAL" clId="{4AA07F10-9BE0-4DD4-A9B3-6089DD90F688}" dt="2026-01-13T15:41:34.070" v="889" actId="26606"/>
          <ac:picMkLst>
            <pc:docMk/>
            <pc:sldMk cId="3325661076" sldId="382"/>
            <ac:picMk id="2" creationId="{0204AA9B-BA10-C7A0-44A1-A3940A904E90}"/>
          </ac:picMkLst>
        </pc:picChg>
        <pc:picChg chg="mod">
          <ac:chgData name="Jane Rennie" userId="9556b1d2-0322-4965-aac5-dd2b6afe6306" providerId="ADAL" clId="{4AA07F10-9BE0-4DD4-A9B3-6089DD90F688}" dt="2026-01-13T15:41:34.070" v="889" actId="26606"/>
          <ac:picMkLst>
            <pc:docMk/>
            <pc:sldMk cId="3325661076" sldId="382"/>
            <ac:picMk id="3" creationId="{240E9969-7F0C-0BAE-7BFE-1FF0FAC4A56C}"/>
          </ac:picMkLst>
        </pc:picChg>
        <pc:picChg chg="mod ord">
          <ac:chgData name="Jane Rennie" userId="9556b1d2-0322-4965-aac5-dd2b6afe6306" providerId="ADAL" clId="{4AA07F10-9BE0-4DD4-A9B3-6089DD90F688}" dt="2026-01-13T15:41:34.070" v="889" actId="26606"/>
          <ac:picMkLst>
            <pc:docMk/>
            <pc:sldMk cId="3325661076" sldId="382"/>
            <ac:picMk id="4" creationId="{70B0864E-DC91-F2F5-9CB5-618EF7CB8662}"/>
          </ac:picMkLst>
        </pc:picChg>
        <pc:cxnChg chg="add">
          <ac:chgData name="Jane Rennie" userId="9556b1d2-0322-4965-aac5-dd2b6afe6306" providerId="ADAL" clId="{4AA07F10-9BE0-4DD4-A9B3-6089DD90F688}" dt="2026-01-13T15:41:34.070" v="889" actId="26606"/>
          <ac:cxnSpMkLst>
            <pc:docMk/>
            <pc:sldMk cId="3325661076" sldId="382"/>
            <ac:cxnSpMk id="33" creationId="{EE089522-50BF-49AF-83E0-4EF000C65BDE}"/>
          </ac:cxnSpMkLst>
        </pc:cxnChg>
        <pc:cxnChg chg="add">
          <ac:chgData name="Jane Rennie" userId="9556b1d2-0322-4965-aac5-dd2b6afe6306" providerId="ADAL" clId="{4AA07F10-9BE0-4DD4-A9B3-6089DD90F688}" dt="2026-01-13T15:41:34.070" v="889" actId="26606"/>
          <ac:cxnSpMkLst>
            <pc:docMk/>
            <pc:sldMk cId="3325661076" sldId="382"/>
            <ac:cxnSpMk id="35" creationId="{F9A75D40-04D0-4C28-A755-669F02E5ACB3}"/>
          </ac:cxnSpMkLst>
        </pc:cxnChg>
      </pc:sldChg>
      <pc:sldChg chg="addSp delSp modSp mod setBg setClrOvrMap">
        <pc:chgData name="Jane Rennie" userId="9556b1d2-0322-4965-aac5-dd2b6afe6306" providerId="ADAL" clId="{4AA07F10-9BE0-4DD4-A9B3-6089DD90F688}" dt="2026-01-12T20:54:31.999" v="675" actId="1076"/>
        <pc:sldMkLst>
          <pc:docMk/>
          <pc:sldMk cId="2308253471" sldId="385"/>
        </pc:sldMkLst>
        <pc:spChg chg="mod">
          <ac:chgData name="Jane Rennie" userId="9556b1d2-0322-4965-aac5-dd2b6afe6306" providerId="ADAL" clId="{4AA07F10-9BE0-4DD4-A9B3-6089DD90F688}" dt="2026-01-12T20:43:32.219" v="600" actId="207"/>
          <ac:spMkLst>
            <pc:docMk/>
            <pc:sldMk cId="2308253471" sldId="385"/>
            <ac:spMk id="2" creationId="{192ACB08-32ED-5C25-841E-84AE0DFC76D5}"/>
          </ac:spMkLst>
        </pc:spChg>
        <pc:spChg chg="mod ord">
          <ac:chgData name="Jane Rennie" userId="9556b1d2-0322-4965-aac5-dd2b6afe6306" providerId="ADAL" clId="{4AA07F10-9BE0-4DD4-A9B3-6089DD90F688}" dt="2026-01-12T20:25:01.887" v="380" actId="255"/>
          <ac:spMkLst>
            <pc:docMk/>
            <pc:sldMk cId="2308253471" sldId="385"/>
            <ac:spMk id="4" creationId="{9A744567-6835-92FA-9126-53B5800345F3}"/>
          </ac:spMkLst>
        </pc:spChg>
        <pc:spChg chg="mod">
          <ac:chgData name="Jane Rennie" userId="9556b1d2-0322-4965-aac5-dd2b6afe6306" providerId="ADAL" clId="{4AA07F10-9BE0-4DD4-A9B3-6089DD90F688}" dt="2026-01-12T20:54:31.999" v="675" actId="1076"/>
          <ac:spMkLst>
            <pc:docMk/>
            <pc:sldMk cId="2308253471" sldId="385"/>
            <ac:spMk id="6" creationId="{DA78C663-2F9D-F8D9-E24E-E2689A232C39}"/>
          </ac:spMkLst>
        </pc:spChg>
      </pc:sldChg>
      <pc:sldChg chg="addSp delSp modSp mod ord setBg delDesignElem">
        <pc:chgData name="Jane Rennie" userId="9556b1d2-0322-4965-aac5-dd2b6afe6306" providerId="ADAL" clId="{4AA07F10-9BE0-4DD4-A9B3-6089DD90F688}" dt="2026-01-14T02:49:17.512" v="1063" actId="14100"/>
        <pc:sldMkLst>
          <pc:docMk/>
          <pc:sldMk cId="2230606880" sldId="386"/>
        </pc:sldMkLst>
        <pc:spChg chg="mod">
          <ac:chgData name="Jane Rennie" userId="9556b1d2-0322-4965-aac5-dd2b6afe6306" providerId="ADAL" clId="{4AA07F10-9BE0-4DD4-A9B3-6089DD90F688}" dt="2026-01-14T02:49:17.512" v="1063" actId="14100"/>
          <ac:spMkLst>
            <pc:docMk/>
            <pc:sldMk cId="2230606880" sldId="386"/>
            <ac:spMk id="2" creationId="{664F8912-000C-E5F0-63B7-5EE308648F96}"/>
          </ac:spMkLst>
        </pc:spChg>
        <pc:graphicFrameChg chg="add modGraphic">
          <ac:chgData name="Jane Rennie" userId="9556b1d2-0322-4965-aac5-dd2b6afe6306" providerId="ADAL" clId="{4AA07F10-9BE0-4DD4-A9B3-6089DD90F688}" dt="2026-01-14T02:49:09.466" v="1062" actId="207"/>
          <ac:graphicFrameMkLst>
            <pc:docMk/>
            <pc:sldMk cId="2230606880" sldId="386"/>
            <ac:graphicFrameMk id="6" creationId="{8A33C01B-A896-5D30-2AE8-58D321BE1C95}"/>
          </ac:graphicFrameMkLst>
        </pc:graphicFrameChg>
      </pc:sldChg>
      <pc:sldChg chg="addSp delSp modSp add mod setBg delDesignElem">
        <pc:chgData name="Jane Rennie" userId="9556b1d2-0322-4965-aac5-dd2b6afe6306" providerId="ADAL" clId="{4AA07F10-9BE0-4DD4-A9B3-6089DD90F688}" dt="2026-01-13T15:37:05.667" v="843" actId="14100"/>
        <pc:sldMkLst>
          <pc:docMk/>
          <pc:sldMk cId="3428373246" sldId="441"/>
        </pc:sldMkLst>
        <pc:spChg chg="mod">
          <ac:chgData name="Jane Rennie" userId="9556b1d2-0322-4965-aac5-dd2b6afe6306" providerId="ADAL" clId="{4AA07F10-9BE0-4DD4-A9B3-6089DD90F688}" dt="2026-01-13T15:37:05.667" v="843" actId="14100"/>
          <ac:spMkLst>
            <pc:docMk/>
            <pc:sldMk cId="3428373246" sldId="441"/>
            <ac:spMk id="4" creationId="{B7A95AF6-20BA-8F9A-CA30-DFF4DBA13F48}"/>
          </ac:spMkLst>
        </pc:spChg>
        <pc:spChg chg="mod ord">
          <ac:chgData name="Jane Rennie" userId="9556b1d2-0322-4965-aac5-dd2b6afe6306" providerId="ADAL" clId="{4AA07F10-9BE0-4DD4-A9B3-6089DD90F688}" dt="2026-01-12T20:51:04.886" v="669" actId="255"/>
          <ac:spMkLst>
            <pc:docMk/>
            <pc:sldMk cId="3428373246" sldId="441"/>
            <ac:spMk id="5" creationId="{F8C7074D-D14E-B60A-8B0A-08874B2BF631}"/>
          </ac:spMkLst>
        </pc:spChg>
        <pc:picChg chg="mod">
          <ac:chgData name="Jane Rennie" userId="9556b1d2-0322-4965-aac5-dd2b6afe6306" providerId="ADAL" clId="{4AA07F10-9BE0-4DD4-A9B3-6089DD90F688}" dt="2026-01-12T20:10:45.162" v="255" actId="26606"/>
          <ac:picMkLst>
            <pc:docMk/>
            <pc:sldMk cId="3428373246" sldId="441"/>
            <ac:picMk id="2" creationId="{C434F437-7E3D-2FC9-1B52-9E7F36220D75}"/>
          </ac:picMkLst>
        </pc:picChg>
        <pc:picChg chg="mod">
          <ac:chgData name="Jane Rennie" userId="9556b1d2-0322-4965-aac5-dd2b6afe6306" providerId="ADAL" clId="{4AA07F10-9BE0-4DD4-A9B3-6089DD90F688}" dt="2026-01-12T20:10:45.162" v="255" actId="26606"/>
          <ac:picMkLst>
            <pc:docMk/>
            <pc:sldMk cId="3428373246" sldId="441"/>
            <ac:picMk id="3" creationId="{9B725E31-9E81-26D3-5C5A-091E005192D2}"/>
          </ac:picMkLst>
        </pc:picChg>
        <pc:picChg chg="mod">
          <ac:chgData name="Jane Rennie" userId="9556b1d2-0322-4965-aac5-dd2b6afe6306" providerId="ADAL" clId="{4AA07F10-9BE0-4DD4-A9B3-6089DD90F688}" dt="2026-01-12T20:10:45.162" v="255" actId="26606"/>
          <ac:picMkLst>
            <pc:docMk/>
            <pc:sldMk cId="3428373246" sldId="441"/>
            <ac:picMk id="6" creationId="{9D6EC13C-7600-30EB-26F9-CEBF739A7D0E}"/>
          </ac:picMkLst>
        </pc:picChg>
        <pc:picChg chg="mod">
          <ac:chgData name="Jane Rennie" userId="9556b1d2-0322-4965-aac5-dd2b6afe6306" providerId="ADAL" clId="{4AA07F10-9BE0-4DD4-A9B3-6089DD90F688}" dt="2026-01-12T20:10:45.162" v="255" actId="26606"/>
          <ac:picMkLst>
            <pc:docMk/>
            <pc:sldMk cId="3428373246" sldId="441"/>
            <ac:picMk id="10" creationId="{187E160D-A780-9332-1699-9F8EB99B1354}"/>
          </ac:picMkLst>
        </pc:picChg>
      </pc:sldChg>
      <pc:sldChg chg="modSp add mod ord setBg">
        <pc:chgData name="Jane Rennie" userId="9556b1d2-0322-4965-aac5-dd2b6afe6306" providerId="ADAL" clId="{4AA07F10-9BE0-4DD4-A9B3-6089DD90F688}" dt="2026-01-13T20:00:33.071" v="907"/>
        <pc:sldMkLst>
          <pc:docMk/>
          <pc:sldMk cId="2077059333" sldId="442"/>
        </pc:sldMkLst>
        <pc:spChg chg="mod">
          <ac:chgData name="Jane Rennie" userId="9556b1d2-0322-4965-aac5-dd2b6afe6306" providerId="ADAL" clId="{4AA07F10-9BE0-4DD4-A9B3-6089DD90F688}" dt="2026-01-13T15:36:49.778" v="839" actId="1076"/>
          <ac:spMkLst>
            <pc:docMk/>
            <pc:sldMk cId="2077059333" sldId="442"/>
            <ac:spMk id="2" creationId="{5D7AD4B6-8D58-FF3F-8465-3313D92F2A21}"/>
          </ac:spMkLst>
        </pc:spChg>
        <pc:spChg chg="mod">
          <ac:chgData name="Jane Rennie" userId="9556b1d2-0322-4965-aac5-dd2b6afe6306" providerId="ADAL" clId="{4AA07F10-9BE0-4DD4-A9B3-6089DD90F688}" dt="2026-01-13T15:36:42.633" v="838" actId="1076"/>
          <ac:spMkLst>
            <pc:docMk/>
            <pc:sldMk cId="2077059333" sldId="442"/>
            <ac:spMk id="3" creationId="{BAD2F12A-5A7E-B8ED-D4F5-06581FD11EE3}"/>
          </ac:spMkLst>
        </pc:spChg>
        <pc:spChg chg="mod">
          <ac:chgData name="Jane Rennie" userId="9556b1d2-0322-4965-aac5-dd2b6afe6306" providerId="ADAL" clId="{4AA07F10-9BE0-4DD4-A9B3-6089DD90F688}" dt="2026-01-13T15:36:56.313" v="841" actId="1076"/>
          <ac:spMkLst>
            <pc:docMk/>
            <pc:sldMk cId="2077059333" sldId="442"/>
            <ac:spMk id="4" creationId="{4AED4F5D-9D09-57F9-42A9-F5749EE0FB94}"/>
          </ac:spMkLst>
        </pc:spChg>
        <pc:picChg chg="mod">
          <ac:chgData name="Jane Rennie" userId="9556b1d2-0322-4965-aac5-dd2b6afe6306" providerId="ADAL" clId="{4AA07F10-9BE0-4DD4-A9B3-6089DD90F688}" dt="2026-01-13T15:36:52.431" v="840" actId="1076"/>
          <ac:picMkLst>
            <pc:docMk/>
            <pc:sldMk cId="2077059333" sldId="442"/>
            <ac:picMk id="5" creationId="{4C3261C8-A2BC-2100-9E3B-8F65BD49FB8A}"/>
          </ac:picMkLst>
        </pc:picChg>
      </pc:sldChg>
      <pc:sldChg chg="addSp delSp modSp add mod setBg">
        <pc:chgData name="Jane Rennie" userId="9556b1d2-0322-4965-aac5-dd2b6afe6306" providerId="ADAL" clId="{4AA07F10-9BE0-4DD4-A9B3-6089DD90F688}" dt="2026-01-13T15:41:01.403" v="886" actId="1076"/>
        <pc:sldMkLst>
          <pc:docMk/>
          <pc:sldMk cId="3433149806" sldId="443"/>
        </pc:sldMkLst>
        <pc:spChg chg="mod">
          <ac:chgData name="Jane Rennie" userId="9556b1d2-0322-4965-aac5-dd2b6afe6306" providerId="ADAL" clId="{4AA07F10-9BE0-4DD4-A9B3-6089DD90F688}" dt="2026-01-13T15:40:47.097" v="884" actId="255"/>
          <ac:spMkLst>
            <pc:docMk/>
            <pc:sldMk cId="3433149806" sldId="443"/>
            <ac:spMk id="2" creationId="{18650342-3201-9761-FAD9-AFCFCE67D71A}"/>
          </ac:spMkLst>
        </pc:spChg>
        <pc:spChg chg="mod">
          <ac:chgData name="Jane Rennie" userId="9556b1d2-0322-4965-aac5-dd2b6afe6306" providerId="ADAL" clId="{4AA07F10-9BE0-4DD4-A9B3-6089DD90F688}" dt="2026-01-13T15:41:01.403" v="886" actId="1076"/>
          <ac:spMkLst>
            <pc:docMk/>
            <pc:sldMk cId="3433149806" sldId="443"/>
            <ac:spMk id="4" creationId="{CED82A6B-4122-F9DE-4660-8C9AD9606514}"/>
          </ac:spMkLst>
        </pc:spChg>
        <pc:spChg chg="add">
          <ac:chgData name="Jane Rennie" userId="9556b1d2-0322-4965-aac5-dd2b6afe6306" providerId="ADAL" clId="{4AA07F10-9BE0-4DD4-A9B3-6089DD90F688}" dt="2026-01-13T15:37:41.018" v="845" actId="26606"/>
          <ac:spMkLst>
            <pc:docMk/>
            <pc:sldMk cId="3433149806" sldId="443"/>
            <ac:spMk id="18" creationId="{94C52C56-BEF2-4E22-8C8E-A7AC96B03A72}"/>
          </ac:spMkLst>
        </pc:spChg>
        <pc:spChg chg="add">
          <ac:chgData name="Jane Rennie" userId="9556b1d2-0322-4965-aac5-dd2b6afe6306" providerId="ADAL" clId="{4AA07F10-9BE0-4DD4-A9B3-6089DD90F688}" dt="2026-01-13T15:37:41.018" v="845" actId="26606"/>
          <ac:spMkLst>
            <pc:docMk/>
            <pc:sldMk cId="3433149806" sldId="443"/>
            <ac:spMk id="20" creationId="{42285737-90EE-47DC-AC80-8AE156B11969}"/>
          </ac:spMkLst>
        </pc:spChg>
        <pc:grpChg chg="add">
          <ac:chgData name="Jane Rennie" userId="9556b1d2-0322-4965-aac5-dd2b6afe6306" providerId="ADAL" clId="{4AA07F10-9BE0-4DD4-A9B3-6089DD90F688}" dt="2026-01-13T15:37:41.018" v="845" actId="26606"/>
          <ac:grpSpMkLst>
            <pc:docMk/>
            <pc:sldMk cId="3433149806" sldId="443"/>
            <ac:grpSpMk id="10" creationId="{71092D16-14DA-4606-831F-0DB3EEECB91C}"/>
          </ac:grpSpMkLst>
        </pc:grpChg>
        <pc:grpChg chg="add">
          <ac:chgData name="Jane Rennie" userId="9556b1d2-0322-4965-aac5-dd2b6afe6306" providerId="ADAL" clId="{4AA07F10-9BE0-4DD4-A9B3-6089DD90F688}" dt="2026-01-13T15:37:41.018" v="845" actId="26606"/>
          <ac:grpSpMkLst>
            <pc:docMk/>
            <pc:sldMk cId="3433149806" sldId="443"/>
            <ac:grpSpMk id="22" creationId="{B57BDC17-F1B3-455F-BBF1-680AA1F25C06}"/>
          </ac:grpSpMkLst>
        </pc:grpChg>
        <pc:graphicFrameChg chg="add mod modGraphic">
          <ac:chgData name="Jane Rennie" userId="9556b1d2-0322-4965-aac5-dd2b6afe6306" providerId="ADAL" clId="{4AA07F10-9BE0-4DD4-A9B3-6089DD90F688}" dt="2026-01-13T15:40:55.805" v="885" actId="1076"/>
          <ac:graphicFrameMkLst>
            <pc:docMk/>
            <pc:sldMk cId="3433149806" sldId="443"/>
            <ac:graphicFrameMk id="6" creationId="{70D69A4D-AA7F-7D5D-C5C2-B791555AC3C9}"/>
          </ac:graphicFrameMkLst>
        </pc:graphicFrameChg>
      </pc:sldChg>
      <pc:sldChg chg="addSp delSp modSp add mod setBg delDesignElem">
        <pc:chgData name="Jane Rennie" userId="9556b1d2-0322-4965-aac5-dd2b6afe6306" providerId="ADAL" clId="{4AA07F10-9BE0-4DD4-A9B3-6089DD90F688}" dt="2026-01-13T13:10:24.782" v="763"/>
        <pc:sldMkLst>
          <pc:docMk/>
          <pc:sldMk cId="2991162779" sldId="444"/>
        </pc:sldMkLst>
        <pc:spChg chg="mod">
          <ac:chgData name="Jane Rennie" userId="9556b1d2-0322-4965-aac5-dd2b6afe6306" providerId="ADAL" clId="{4AA07F10-9BE0-4DD4-A9B3-6089DD90F688}" dt="2026-01-12T20:13:44.453" v="271" actId="26606"/>
          <ac:spMkLst>
            <pc:docMk/>
            <pc:sldMk cId="2991162779" sldId="444"/>
            <ac:spMk id="2" creationId="{52449F18-1634-962A-C646-AF54910302AE}"/>
          </ac:spMkLst>
        </pc:spChg>
        <pc:spChg chg="mod ord">
          <ac:chgData name="Jane Rennie" userId="9556b1d2-0322-4965-aac5-dd2b6afe6306" providerId="ADAL" clId="{4AA07F10-9BE0-4DD4-A9B3-6089DD90F688}" dt="2026-01-12T20:36:30.368" v="565" actId="113"/>
          <ac:spMkLst>
            <pc:docMk/>
            <pc:sldMk cId="2991162779" sldId="444"/>
            <ac:spMk id="3" creationId="{B0C99D97-6383-F5E2-246C-899ECC21477A}"/>
          </ac:spMkLst>
        </pc:spChg>
        <pc:picChg chg="mod">
          <ac:chgData name="Jane Rennie" userId="9556b1d2-0322-4965-aac5-dd2b6afe6306" providerId="ADAL" clId="{4AA07F10-9BE0-4DD4-A9B3-6089DD90F688}" dt="2026-01-12T20:13:44.453" v="271" actId="26606"/>
          <ac:picMkLst>
            <pc:docMk/>
            <pc:sldMk cId="2991162779" sldId="444"/>
            <ac:picMk id="3076" creationId="{0934596E-7436-042B-DA03-ED7499C75582}"/>
          </ac:picMkLst>
        </pc:picChg>
        <pc:picChg chg="mod ord">
          <ac:chgData name="Jane Rennie" userId="9556b1d2-0322-4965-aac5-dd2b6afe6306" providerId="ADAL" clId="{4AA07F10-9BE0-4DD4-A9B3-6089DD90F688}" dt="2026-01-12T20:13:44.453" v="271" actId="26606"/>
          <ac:picMkLst>
            <pc:docMk/>
            <pc:sldMk cId="2991162779" sldId="444"/>
            <ac:picMk id="6147" creationId="{5909B1A9-A566-C307-FC20-CD6357EF5ADD}"/>
          </ac:picMkLst>
        </pc:picChg>
      </pc:sldChg>
      <pc:sldChg chg="modSp add mod setBg">
        <pc:chgData name="Jane Rennie" userId="9556b1d2-0322-4965-aac5-dd2b6afe6306" providerId="ADAL" clId="{4AA07F10-9BE0-4DD4-A9B3-6089DD90F688}" dt="2026-01-14T02:47:34.097" v="1061" actId="113"/>
        <pc:sldMkLst>
          <pc:docMk/>
          <pc:sldMk cId="2098990957" sldId="445"/>
        </pc:sldMkLst>
        <pc:spChg chg="mod">
          <ac:chgData name="Jane Rennie" userId="9556b1d2-0322-4965-aac5-dd2b6afe6306" providerId="ADAL" clId="{4AA07F10-9BE0-4DD4-A9B3-6089DD90F688}" dt="2026-01-14T02:47:34.097" v="1061" actId="113"/>
          <ac:spMkLst>
            <pc:docMk/>
            <pc:sldMk cId="2098990957" sldId="445"/>
            <ac:spMk id="3" creationId="{1A6A0A42-188F-B6D0-BE1F-908BDBE0982D}"/>
          </ac:spMkLst>
        </pc:spChg>
        <pc:spChg chg="mod">
          <ac:chgData name="Jane Rennie" userId="9556b1d2-0322-4965-aac5-dd2b6afe6306" providerId="ADAL" clId="{4AA07F10-9BE0-4DD4-A9B3-6089DD90F688}" dt="2026-01-12T20:39:27.747" v="580" actId="113"/>
          <ac:spMkLst>
            <pc:docMk/>
            <pc:sldMk cId="2098990957" sldId="445"/>
            <ac:spMk id="4" creationId="{547E6AC7-72BF-EE9A-FF0E-496FBD43AB0A}"/>
          </ac:spMkLst>
        </pc:spChg>
        <pc:spChg chg="mod">
          <ac:chgData name="Jane Rennie" userId="9556b1d2-0322-4965-aac5-dd2b6afe6306" providerId="ADAL" clId="{4AA07F10-9BE0-4DD4-A9B3-6089DD90F688}" dt="2026-01-13T13:54:58.661" v="815"/>
          <ac:spMkLst>
            <pc:docMk/>
            <pc:sldMk cId="2098990957" sldId="445"/>
            <ac:spMk id="6" creationId="{87F4E6B0-D600-52B3-6A73-C1A910AE1D38}"/>
          </ac:spMkLst>
        </pc:spChg>
      </pc:sldChg>
      <pc:sldChg chg="addSp delSp modSp new mod setBg delDesignElem">
        <pc:chgData name="Jane Rennie" userId="9556b1d2-0322-4965-aac5-dd2b6afe6306" providerId="ADAL" clId="{4AA07F10-9BE0-4DD4-A9B3-6089DD90F688}" dt="2026-01-13T20:11:59.280" v="1017" actId="1076"/>
        <pc:sldMkLst>
          <pc:docMk/>
          <pc:sldMk cId="3472380765" sldId="446"/>
        </pc:sldMkLst>
        <pc:spChg chg="mod">
          <ac:chgData name="Jane Rennie" userId="9556b1d2-0322-4965-aac5-dd2b6afe6306" providerId="ADAL" clId="{4AA07F10-9BE0-4DD4-A9B3-6089DD90F688}" dt="2026-01-13T20:11:59.280" v="1017" actId="1076"/>
          <ac:spMkLst>
            <pc:docMk/>
            <pc:sldMk cId="3472380765" sldId="446"/>
            <ac:spMk id="2" creationId="{48961A87-5870-5CAC-F162-FE79B5184C9F}"/>
          </ac:spMkLst>
        </pc:spChg>
        <pc:spChg chg="add mod">
          <ac:chgData name="Jane Rennie" userId="9556b1d2-0322-4965-aac5-dd2b6afe6306" providerId="ADAL" clId="{4AA07F10-9BE0-4DD4-A9B3-6089DD90F688}" dt="2026-01-13T20:11:15.518" v="1011" actId="12"/>
          <ac:spMkLst>
            <pc:docMk/>
            <pc:sldMk cId="3472380765" sldId="446"/>
            <ac:spMk id="8" creationId="{667A917F-96E4-897D-3B39-1BE245F99BBF}"/>
          </ac:spMkLst>
        </pc:spChg>
        <pc:picChg chg="add mod">
          <ac:chgData name="Jane Rennie" userId="9556b1d2-0322-4965-aac5-dd2b6afe6306" providerId="ADAL" clId="{4AA07F10-9BE0-4DD4-A9B3-6089DD90F688}" dt="2026-01-13T20:11:39.913" v="1016" actId="14100"/>
          <ac:picMkLst>
            <pc:docMk/>
            <pc:sldMk cId="3472380765" sldId="446"/>
            <ac:picMk id="3" creationId="{9FA2F8B7-AE99-54E1-1262-6F2EC1CB2A1F}"/>
          </ac:picMkLst>
        </pc:picChg>
        <pc:picChg chg="add mod">
          <ac:chgData name="Jane Rennie" userId="9556b1d2-0322-4965-aac5-dd2b6afe6306" providerId="ADAL" clId="{4AA07F10-9BE0-4DD4-A9B3-6089DD90F688}" dt="2026-01-13T20:11:27.753" v="1012" actId="14100"/>
          <ac:picMkLst>
            <pc:docMk/>
            <pc:sldMk cId="3472380765" sldId="446"/>
            <ac:picMk id="5" creationId="{C542A460-3846-B7A7-4F4F-2FAD797F337F}"/>
          </ac:picMkLst>
        </pc:picChg>
      </pc:sldChg>
      <pc:sldChg chg="modSp add mod setBg">
        <pc:chgData name="Jane Rennie" userId="9556b1d2-0322-4965-aac5-dd2b6afe6306" providerId="ADAL" clId="{4AA07F10-9BE0-4DD4-A9B3-6089DD90F688}" dt="2026-01-13T20:01:33.467" v="911" actId="207"/>
        <pc:sldMkLst>
          <pc:docMk/>
          <pc:sldMk cId="3950688815" sldId="447"/>
        </pc:sldMkLst>
        <pc:graphicFrameChg chg="modGraphic">
          <ac:chgData name="Jane Rennie" userId="9556b1d2-0322-4965-aac5-dd2b6afe6306" providerId="ADAL" clId="{4AA07F10-9BE0-4DD4-A9B3-6089DD90F688}" dt="2026-01-13T20:01:33.467" v="911" actId="207"/>
          <ac:graphicFrameMkLst>
            <pc:docMk/>
            <pc:sldMk cId="3950688815" sldId="447"/>
            <ac:graphicFrameMk id="6" creationId="{70C424EB-0108-DDF1-F894-82E3CFB54C09}"/>
          </ac:graphicFrameMkLst>
        </pc:graphicFrameChg>
      </pc:sldChg>
      <pc:sldChg chg="add">
        <pc:chgData name="Jane Rennie" userId="9556b1d2-0322-4965-aac5-dd2b6afe6306" providerId="ADAL" clId="{4AA07F10-9BE0-4DD4-A9B3-6089DD90F688}" dt="2026-01-13T20:38:48.837" v="1045" actId="2890"/>
        <pc:sldMkLst>
          <pc:docMk/>
          <pc:sldMk cId="1197493415" sldId="448"/>
        </pc:sldMkLst>
      </pc:sldChg>
      <pc:sldChg chg="add del">
        <pc:chgData name="Jane Rennie" userId="9556b1d2-0322-4965-aac5-dd2b6afe6306" providerId="ADAL" clId="{4AA07F10-9BE0-4DD4-A9B3-6089DD90F688}" dt="2026-01-14T03:20:42.611" v="1070" actId="2696"/>
        <pc:sldMkLst>
          <pc:docMk/>
          <pc:sldMk cId="848720459" sldId="449"/>
        </pc:sldMkLst>
      </pc:sldChg>
      <pc:sldChg chg="addSp modSp add mod setBg">
        <pc:chgData name="Jane Rennie" userId="9556b1d2-0322-4965-aac5-dd2b6afe6306" providerId="ADAL" clId="{4AA07F10-9BE0-4DD4-A9B3-6089DD90F688}" dt="2026-01-14T03:21:09.801" v="1071" actId="26606"/>
        <pc:sldMkLst>
          <pc:docMk/>
          <pc:sldMk cId="430949196" sldId="451"/>
        </pc:sldMkLst>
        <pc:spChg chg="mod">
          <ac:chgData name="Jane Rennie" userId="9556b1d2-0322-4965-aac5-dd2b6afe6306" providerId="ADAL" clId="{4AA07F10-9BE0-4DD4-A9B3-6089DD90F688}" dt="2026-01-14T03:21:09.801" v="1071" actId="26606"/>
          <ac:spMkLst>
            <pc:docMk/>
            <pc:sldMk cId="430949196" sldId="451"/>
            <ac:spMk id="10" creationId="{1E78B493-ECE3-9677-36D1-FFD91D28CBD0}"/>
          </ac:spMkLst>
        </pc:spChg>
        <pc:grpChg chg="add">
          <ac:chgData name="Jane Rennie" userId="9556b1d2-0322-4965-aac5-dd2b6afe6306" providerId="ADAL" clId="{4AA07F10-9BE0-4DD4-A9B3-6089DD90F688}" dt="2026-01-14T03:21:09.801" v="1071" actId="26606"/>
          <ac:grpSpMkLst>
            <pc:docMk/>
            <pc:sldMk cId="430949196" sldId="451"/>
            <ac:grpSpMk id="16" creationId="{9A1C046F-2C2B-4272-BDC2-F3914E7C2C0D}"/>
          </ac:grpSpMkLst>
        </pc:grpChg>
        <pc:picChg chg="mod">
          <ac:chgData name="Jane Rennie" userId="9556b1d2-0322-4965-aac5-dd2b6afe6306" providerId="ADAL" clId="{4AA07F10-9BE0-4DD4-A9B3-6089DD90F688}" dt="2026-01-14T03:21:09.801" v="1071" actId="26606"/>
          <ac:picMkLst>
            <pc:docMk/>
            <pc:sldMk cId="430949196" sldId="451"/>
            <ac:picMk id="4" creationId="{10F274EA-64F1-7227-3B7D-E11A5CD68B52}"/>
          </ac:picMkLst>
        </pc:picChg>
        <pc:picChg chg="mod">
          <ac:chgData name="Jane Rennie" userId="9556b1d2-0322-4965-aac5-dd2b6afe6306" providerId="ADAL" clId="{4AA07F10-9BE0-4DD4-A9B3-6089DD90F688}" dt="2026-01-14T03:21:09.801" v="1071" actId="26606"/>
          <ac:picMkLst>
            <pc:docMk/>
            <pc:sldMk cId="430949196" sldId="451"/>
            <ac:picMk id="5" creationId="{64CCEAEA-136E-64EC-6265-605438C6CF77}"/>
          </ac:picMkLst>
        </pc:picChg>
        <pc:picChg chg="mod">
          <ac:chgData name="Jane Rennie" userId="9556b1d2-0322-4965-aac5-dd2b6afe6306" providerId="ADAL" clId="{4AA07F10-9BE0-4DD4-A9B3-6089DD90F688}" dt="2026-01-14T03:21:09.801" v="1071" actId="26606"/>
          <ac:picMkLst>
            <pc:docMk/>
            <pc:sldMk cId="430949196" sldId="451"/>
            <ac:picMk id="7" creationId="{0442EEF7-12D2-9F4F-07E7-2E8666838E05}"/>
          </ac:picMkLst>
        </pc:picChg>
        <pc:picChg chg="mod ord">
          <ac:chgData name="Jane Rennie" userId="9556b1d2-0322-4965-aac5-dd2b6afe6306" providerId="ADAL" clId="{4AA07F10-9BE0-4DD4-A9B3-6089DD90F688}" dt="2026-01-14T03:21:09.801" v="1071" actId="26606"/>
          <ac:picMkLst>
            <pc:docMk/>
            <pc:sldMk cId="430949196" sldId="451"/>
            <ac:picMk id="11" creationId="{06C44274-D29A-ACA7-D77A-72FEF041B070}"/>
          </ac:picMkLst>
        </pc:picChg>
      </pc:sldChg>
      <pc:sldMasterChg chg="modSldLayout">
        <pc:chgData name="Jane Rennie" userId="9556b1d2-0322-4965-aac5-dd2b6afe6306" providerId="ADAL" clId="{4AA07F10-9BE0-4DD4-A9B3-6089DD90F688}" dt="2026-01-13T13:52:25.605" v="800"/>
        <pc:sldMasterMkLst>
          <pc:docMk/>
          <pc:sldMasterMk cId="1813116573" sldId="2147484067"/>
        </pc:sldMasterMkLst>
        <pc:sldLayoutChg chg="addSp">
          <pc:chgData name="Jane Rennie" userId="9556b1d2-0322-4965-aac5-dd2b6afe6306" providerId="ADAL" clId="{4AA07F10-9BE0-4DD4-A9B3-6089DD90F688}" dt="2026-01-13T13:52:25.605" v="800"/>
          <pc:sldLayoutMkLst>
            <pc:docMk/>
            <pc:sldMasterMk cId="1813116573" sldId="2147484067"/>
            <pc:sldLayoutMk cId="86283445" sldId="2147484073"/>
          </pc:sldLayoutMkLst>
          <pc:spChg chg="add">
            <ac:chgData name="Jane Rennie" userId="9556b1d2-0322-4965-aac5-dd2b6afe6306" providerId="ADAL" clId="{4AA07F10-9BE0-4DD4-A9B3-6089DD90F688}" dt="2026-01-13T13:52:25.605" v="800"/>
            <ac:spMkLst>
              <pc:docMk/>
              <pc:sldMasterMk cId="1813116573" sldId="2147484067"/>
              <pc:sldLayoutMk cId="86283445" sldId="2147484073"/>
              <ac:spMk id="6" creationId="{997CB260-DFEA-16C6-0C95-1122D8C33FCC}"/>
            </ac:spMkLst>
          </pc:spChg>
          <pc:picChg chg="add">
            <ac:chgData name="Jane Rennie" userId="9556b1d2-0322-4965-aac5-dd2b6afe6306" providerId="ADAL" clId="{4AA07F10-9BE0-4DD4-A9B3-6089DD90F688}" dt="2026-01-13T13:52:25.605" v="800"/>
            <ac:picMkLst>
              <pc:docMk/>
              <pc:sldMasterMk cId="1813116573" sldId="2147484067"/>
              <pc:sldLayoutMk cId="86283445" sldId="2147484073"/>
              <ac:picMk id="7" creationId="{DE85DA06-EE30-0475-D482-67DDC7B633AE}"/>
            </ac:picMkLst>
          </pc:picChg>
        </pc:sldLayoutChg>
      </pc:sldMasterChg>
    </pc:docChg>
  </pc:docChgLst>
</pc:chgInfo>
</file>

<file path=ppt/diagrams/_rels/data2.xml.rels><?xml version="1.0" encoding="UTF-8" standalone="yes"?>
<Relationships xmlns="http://schemas.openxmlformats.org/package/2006/relationships"><Relationship Id="rId2" Type="http://schemas.openxmlformats.org/officeDocument/2006/relationships/hyperlink" Target="https://sshrc-crsh.canada.ca/funding-financement/nfrf-fnfr/resources-ressources/standards-normes-eng.aspx" TargetMode="External"/><Relationship Id="rId1" Type="http://schemas.openxmlformats.org/officeDocument/2006/relationships/hyperlink" Target="https://www.nserc-crsng.gc.ca/OnlineServices-ServicesEnLigne/pdfatt2_eng.asp" TargetMode="External"/></Relationships>
</file>

<file path=ppt/diagrams/_rels/data3.xml.rels><?xml version="1.0" encoding="UTF-8" standalone="yes"?>
<Relationships xmlns="http://schemas.openxmlformats.org/package/2006/relationships"><Relationship Id="rId2" Type="http://schemas.openxmlformats.org/officeDocument/2006/relationships/hyperlink" Target="https://sshrc-crsh.canada.ca/funding-financement/nfrf-fnfr/resources-ressources/standards-normes-eng.aspx" TargetMode="External"/><Relationship Id="rId1" Type="http://schemas.openxmlformats.org/officeDocument/2006/relationships/hyperlink" Target="https://www.nserc-crsng.gc.ca/OnlineServices-ServicesEnLigne/pdfatt2_eng.asp"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sshrc-crsh.canada.ca/funding-financement/nfrf-fnfr/resources-ressources/standards-normes-eng.aspx" TargetMode="External"/><Relationship Id="rId1" Type="http://schemas.openxmlformats.org/officeDocument/2006/relationships/hyperlink" Target="https://www.nserc-crsng.gc.ca/OnlineServices-ServicesEnLigne/pdfatt2_eng.asp" TargetMode="External"/></Relationships>
</file>

<file path=ppt/diagrams/_rels/drawing3.xml.rels><?xml version="1.0" encoding="UTF-8" standalone="yes"?>
<Relationships xmlns="http://schemas.openxmlformats.org/package/2006/relationships"><Relationship Id="rId2" Type="http://schemas.openxmlformats.org/officeDocument/2006/relationships/hyperlink" Target="https://sshrc-crsh.canada.ca/funding-financement/nfrf-fnfr/resources-ressources/standards-normes-eng.aspx" TargetMode="External"/><Relationship Id="rId1" Type="http://schemas.openxmlformats.org/officeDocument/2006/relationships/hyperlink" Target="https://www.nserc-crsng.gc.ca/OnlineServices-ServicesEnLigne/pdfatt2_eng.asp"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179167-FBCA-4D7F-8456-0BBB9A10FD43}"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C1C5C076-DE66-490F-9523-2D820204B4D6}">
      <dgm:prSet/>
      <dgm:spPr/>
      <dgm:t>
        <a:bodyPr/>
        <a:lstStyle/>
        <a:p>
          <a:r>
            <a:rPr lang="en-CA" b="1" dirty="0">
              <a:solidFill>
                <a:schemeClr val="tx2"/>
              </a:solidFill>
            </a:rPr>
            <a:t>If your field of research best aligns with NSERC choose: </a:t>
          </a:r>
          <a:endParaRPr lang="en-US" dirty="0">
            <a:solidFill>
              <a:schemeClr val="tx2"/>
            </a:solidFill>
          </a:endParaRPr>
        </a:p>
      </dgm:t>
    </dgm:pt>
    <dgm:pt modelId="{3B5F8CB4-FE92-48D4-A8BF-6D8374E83063}" type="parTrans" cxnId="{88717BDD-1CA9-4E98-BA6E-35580E310CEE}">
      <dgm:prSet/>
      <dgm:spPr/>
      <dgm:t>
        <a:bodyPr/>
        <a:lstStyle/>
        <a:p>
          <a:endParaRPr lang="en-US">
            <a:solidFill>
              <a:schemeClr val="tx2"/>
            </a:solidFill>
          </a:endParaRPr>
        </a:p>
      </dgm:t>
    </dgm:pt>
    <dgm:pt modelId="{38F88AA8-388D-4E58-BA5D-52E7FC3728FE}" type="sibTrans" cxnId="{88717BDD-1CA9-4E98-BA6E-35580E310CEE}">
      <dgm:prSet/>
      <dgm:spPr/>
      <dgm:t>
        <a:bodyPr/>
        <a:lstStyle/>
        <a:p>
          <a:endParaRPr lang="en-US">
            <a:solidFill>
              <a:schemeClr val="tx2"/>
            </a:solidFill>
          </a:endParaRPr>
        </a:p>
      </dgm:t>
    </dgm:pt>
    <dgm:pt modelId="{36C653E1-2D35-4F2A-9C1F-983FD5138361}">
      <dgm:prSet/>
      <dgm:spPr/>
      <dgm:t>
        <a:bodyPr/>
        <a:lstStyle/>
        <a:p>
          <a:r>
            <a:rPr lang="en-CA" b="1" dirty="0">
              <a:solidFill>
                <a:schemeClr val="tx2"/>
              </a:solidFill>
            </a:rPr>
            <a:t>Doctoral Sciences / Social Sciences</a:t>
          </a:r>
          <a:endParaRPr lang="en-US" dirty="0">
            <a:solidFill>
              <a:schemeClr val="tx2"/>
            </a:solidFill>
          </a:endParaRPr>
        </a:p>
      </dgm:t>
    </dgm:pt>
    <dgm:pt modelId="{1A18B80C-30EE-4920-BF37-CC9C204B05C1}" type="parTrans" cxnId="{1A37B50F-2EEB-4C36-A600-7F6A44C0884F}">
      <dgm:prSet/>
      <dgm:spPr/>
      <dgm:t>
        <a:bodyPr/>
        <a:lstStyle/>
        <a:p>
          <a:endParaRPr lang="en-US">
            <a:solidFill>
              <a:schemeClr val="tx2"/>
            </a:solidFill>
          </a:endParaRPr>
        </a:p>
      </dgm:t>
    </dgm:pt>
    <dgm:pt modelId="{BD0AEAC1-3D1A-49D7-B722-A42579C29C0A}" type="sibTrans" cxnId="{1A37B50F-2EEB-4C36-A600-7F6A44C0884F}">
      <dgm:prSet/>
      <dgm:spPr/>
      <dgm:t>
        <a:bodyPr/>
        <a:lstStyle/>
        <a:p>
          <a:endParaRPr lang="en-US">
            <a:solidFill>
              <a:schemeClr val="tx2"/>
            </a:solidFill>
          </a:endParaRPr>
        </a:p>
      </dgm:t>
    </dgm:pt>
    <dgm:pt modelId="{031F48A1-1804-444A-9E00-98A432FB7134}">
      <dgm:prSet/>
      <dgm:spPr/>
      <dgm:t>
        <a:bodyPr/>
        <a:lstStyle/>
        <a:p>
          <a:r>
            <a:rPr lang="en-CA" b="1" dirty="0">
              <a:solidFill>
                <a:schemeClr val="tx2"/>
              </a:solidFill>
            </a:rPr>
            <a:t>Master's Science / Social Sciences</a:t>
          </a:r>
          <a:endParaRPr lang="en-US" dirty="0">
            <a:solidFill>
              <a:schemeClr val="tx2"/>
            </a:solidFill>
          </a:endParaRPr>
        </a:p>
      </dgm:t>
    </dgm:pt>
    <dgm:pt modelId="{C34D5C29-9329-41F3-B14D-61E2B13375B6}" type="parTrans" cxnId="{17FB153F-33B1-4482-BA0C-36A76704735F}">
      <dgm:prSet/>
      <dgm:spPr/>
      <dgm:t>
        <a:bodyPr/>
        <a:lstStyle/>
        <a:p>
          <a:endParaRPr lang="en-US">
            <a:solidFill>
              <a:schemeClr val="tx2"/>
            </a:solidFill>
          </a:endParaRPr>
        </a:p>
      </dgm:t>
    </dgm:pt>
    <dgm:pt modelId="{4ED78E62-C209-41DF-B6CD-8708C1E1BE26}" type="sibTrans" cxnId="{17FB153F-33B1-4482-BA0C-36A76704735F}">
      <dgm:prSet/>
      <dgm:spPr/>
      <dgm:t>
        <a:bodyPr/>
        <a:lstStyle/>
        <a:p>
          <a:endParaRPr lang="en-US">
            <a:solidFill>
              <a:schemeClr val="tx2"/>
            </a:solidFill>
          </a:endParaRPr>
        </a:p>
      </dgm:t>
    </dgm:pt>
    <dgm:pt modelId="{F56BF6DD-65B0-4A30-9333-FAB282C4AF63}">
      <dgm:prSet/>
      <dgm:spPr/>
      <dgm:t>
        <a:bodyPr/>
        <a:lstStyle/>
        <a:p>
          <a:r>
            <a:rPr lang="en-CA" b="1">
              <a:solidFill>
                <a:schemeClr val="tx2"/>
              </a:solidFill>
            </a:rPr>
            <a:t>If your field of research best aligns with SSHRC choose:</a:t>
          </a:r>
          <a:endParaRPr lang="en-US">
            <a:solidFill>
              <a:schemeClr val="tx2"/>
            </a:solidFill>
          </a:endParaRPr>
        </a:p>
      </dgm:t>
    </dgm:pt>
    <dgm:pt modelId="{477BFE2B-6388-4FE1-BAA6-649BEEBAD532}" type="parTrans" cxnId="{17A07DC3-2F31-449D-B9A8-FFA9CE1EE71E}">
      <dgm:prSet/>
      <dgm:spPr/>
      <dgm:t>
        <a:bodyPr/>
        <a:lstStyle/>
        <a:p>
          <a:endParaRPr lang="en-US">
            <a:solidFill>
              <a:schemeClr val="tx2"/>
            </a:solidFill>
          </a:endParaRPr>
        </a:p>
      </dgm:t>
    </dgm:pt>
    <dgm:pt modelId="{FB10F914-B0B8-49AE-93A5-B7BEA43C5A64}" type="sibTrans" cxnId="{17A07DC3-2F31-449D-B9A8-FFA9CE1EE71E}">
      <dgm:prSet/>
      <dgm:spPr/>
      <dgm:t>
        <a:bodyPr/>
        <a:lstStyle/>
        <a:p>
          <a:endParaRPr lang="en-US">
            <a:solidFill>
              <a:schemeClr val="tx2"/>
            </a:solidFill>
          </a:endParaRPr>
        </a:p>
      </dgm:t>
    </dgm:pt>
    <dgm:pt modelId="{AAE83D20-1A9D-49C9-AB26-298696558AEA}">
      <dgm:prSet/>
      <dgm:spPr/>
      <dgm:t>
        <a:bodyPr/>
        <a:lstStyle/>
        <a:p>
          <a:r>
            <a:rPr lang="en-CA" b="1" dirty="0">
              <a:solidFill>
                <a:schemeClr val="tx2"/>
              </a:solidFill>
            </a:rPr>
            <a:t>Doctoral Humanities &amp; Arts / Social Sciences</a:t>
          </a:r>
          <a:endParaRPr lang="en-US" dirty="0">
            <a:solidFill>
              <a:schemeClr val="tx2"/>
            </a:solidFill>
          </a:endParaRPr>
        </a:p>
      </dgm:t>
    </dgm:pt>
    <dgm:pt modelId="{F8585852-7BAD-4A67-A406-86377A6B4107}" type="parTrans" cxnId="{4A23F89D-D45D-457E-801D-F5295ABB0424}">
      <dgm:prSet/>
      <dgm:spPr/>
      <dgm:t>
        <a:bodyPr/>
        <a:lstStyle/>
        <a:p>
          <a:endParaRPr lang="en-US">
            <a:solidFill>
              <a:schemeClr val="tx2"/>
            </a:solidFill>
          </a:endParaRPr>
        </a:p>
      </dgm:t>
    </dgm:pt>
    <dgm:pt modelId="{98F437A7-A2CE-4C9E-B22F-8F6ECAB28BBA}" type="sibTrans" cxnId="{4A23F89D-D45D-457E-801D-F5295ABB0424}">
      <dgm:prSet/>
      <dgm:spPr/>
      <dgm:t>
        <a:bodyPr/>
        <a:lstStyle/>
        <a:p>
          <a:endParaRPr lang="en-US">
            <a:solidFill>
              <a:schemeClr val="tx2"/>
            </a:solidFill>
          </a:endParaRPr>
        </a:p>
      </dgm:t>
    </dgm:pt>
    <dgm:pt modelId="{3B4F8CDC-9BFE-4125-B163-CE2A31D6D4FA}">
      <dgm:prSet/>
      <dgm:spPr/>
      <dgm:t>
        <a:bodyPr/>
        <a:lstStyle/>
        <a:p>
          <a:r>
            <a:rPr lang="en-CA" b="1">
              <a:solidFill>
                <a:schemeClr val="tx2"/>
              </a:solidFill>
            </a:rPr>
            <a:t>Master's Humanities &amp; Arts / Social Sciences</a:t>
          </a:r>
          <a:endParaRPr lang="en-US">
            <a:solidFill>
              <a:schemeClr val="tx2"/>
            </a:solidFill>
          </a:endParaRPr>
        </a:p>
      </dgm:t>
    </dgm:pt>
    <dgm:pt modelId="{BEFBCF1A-9026-475E-B24A-983961C0E916}" type="parTrans" cxnId="{319B3789-5ECA-443F-BD3E-3B7F776ADE86}">
      <dgm:prSet/>
      <dgm:spPr/>
      <dgm:t>
        <a:bodyPr/>
        <a:lstStyle/>
        <a:p>
          <a:endParaRPr lang="en-US">
            <a:solidFill>
              <a:schemeClr val="tx2"/>
            </a:solidFill>
          </a:endParaRPr>
        </a:p>
      </dgm:t>
    </dgm:pt>
    <dgm:pt modelId="{19BBD1A1-6218-46ED-B777-F409CD0DB5FC}" type="sibTrans" cxnId="{319B3789-5ECA-443F-BD3E-3B7F776ADE86}">
      <dgm:prSet/>
      <dgm:spPr/>
      <dgm:t>
        <a:bodyPr/>
        <a:lstStyle/>
        <a:p>
          <a:endParaRPr lang="en-US">
            <a:solidFill>
              <a:schemeClr val="tx2"/>
            </a:solidFill>
          </a:endParaRPr>
        </a:p>
      </dgm:t>
    </dgm:pt>
    <dgm:pt modelId="{F9C1709A-6F69-4744-ACC0-14EC1869EBE7}" type="pres">
      <dgm:prSet presAssocID="{E2179167-FBCA-4D7F-8456-0BBB9A10FD43}" presName="Name0" presStyleCnt="0">
        <dgm:presLayoutVars>
          <dgm:dir/>
          <dgm:animLvl val="lvl"/>
          <dgm:resizeHandles val="exact"/>
        </dgm:presLayoutVars>
      </dgm:prSet>
      <dgm:spPr/>
    </dgm:pt>
    <dgm:pt modelId="{16B954C5-AF2D-40D3-B1F5-6690E571B018}" type="pres">
      <dgm:prSet presAssocID="{C1C5C076-DE66-490F-9523-2D820204B4D6}" presName="linNode" presStyleCnt="0"/>
      <dgm:spPr/>
    </dgm:pt>
    <dgm:pt modelId="{9A36F56F-2CAC-44F1-98FD-D863B7FD6737}" type="pres">
      <dgm:prSet presAssocID="{C1C5C076-DE66-490F-9523-2D820204B4D6}" presName="parentText" presStyleLbl="node1" presStyleIdx="0" presStyleCnt="2">
        <dgm:presLayoutVars>
          <dgm:chMax val="1"/>
          <dgm:bulletEnabled val="1"/>
        </dgm:presLayoutVars>
      </dgm:prSet>
      <dgm:spPr/>
    </dgm:pt>
    <dgm:pt modelId="{FEB4482E-7872-4E70-A4EF-5071B1442CC3}" type="pres">
      <dgm:prSet presAssocID="{C1C5C076-DE66-490F-9523-2D820204B4D6}" presName="descendantText" presStyleLbl="alignAccFollowNode1" presStyleIdx="0" presStyleCnt="2">
        <dgm:presLayoutVars>
          <dgm:bulletEnabled val="1"/>
        </dgm:presLayoutVars>
      </dgm:prSet>
      <dgm:spPr/>
    </dgm:pt>
    <dgm:pt modelId="{6A8A2E76-5898-4DCB-BDA8-1528EF60D90D}" type="pres">
      <dgm:prSet presAssocID="{38F88AA8-388D-4E58-BA5D-52E7FC3728FE}" presName="sp" presStyleCnt="0"/>
      <dgm:spPr/>
    </dgm:pt>
    <dgm:pt modelId="{4D4E39CD-F08F-45C7-BB35-A22B5AB9E3D7}" type="pres">
      <dgm:prSet presAssocID="{F56BF6DD-65B0-4A30-9333-FAB282C4AF63}" presName="linNode" presStyleCnt="0"/>
      <dgm:spPr/>
    </dgm:pt>
    <dgm:pt modelId="{F007D1E8-705B-42EA-85FC-A37FF6C1E962}" type="pres">
      <dgm:prSet presAssocID="{F56BF6DD-65B0-4A30-9333-FAB282C4AF63}" presName="parentText" presStyleLbl="node1" presStyleIdx="1" presStyleCnt="2">
        <dgm:presLayoutVars>
          <dgm:chMax val="1"/>
          <dgm:bulletEnabled val="1"/>
        </dgm:presLayoutVars>
      </dgm:prSet>
      <dgm:spPr/>
    </dgm:pt>
    <dgm:pt modelId="{E3EA479E-F98B-4942-9859-6D28E202FB52}" type="pres">
      <dgm:prSet presAssocID="{F56BF6DD-65B0-4A30-9333-FAB282C4AF63}" presName="descendantText" presStyleLbl="alignAccFollowNode1" presStyleIdx="1" presStyleCnt="2">
        <dgm:presLayoutVars>
          <dgm:bulletEnabled val="1"/>
        </dgm:presLayoutVars>
      </dgm:prSet>
      <dgm:spPr/>
    </dgm:pt>
  </dgm:ptLst>
  <dgm:cxnLst>
    <dgm:cxn modelId="{1A37B50F-2EEB-4C36-A600-7F6A44C0884F}" srcId="{C1C5C076-DE66-490F-9523-2D820204B4D6}" destId="{36C653E1-2D35-4F2A-9C1F-983FD5138361}" srcOrd="0" destOrd="0" parTransId="{1A18B80C-30EE-4920-BF37-CC9C204B05C1}" sibTransId="{BD0AEAC1-3D1A-49D7-B722-A42579C29C0A}"/>
    <dgm:cxn modelId="{9B6AAC1A-917B-41D4-B210-E91D0503EDC2}" type="presOf" srcId="{031F48A1-1804-444A-9E00-98A432FB7134}" destId="{FEB4482E-7872-4E70-A4EF-5071B1442CC3}" srcOrd="0" destOrd="1" presId="urn:microsoft.com/office/officeart/2005/8/layout/vList5"/>
    <dgm:cxn modelId="{17FB153F-33B1-4482-BA0C-36A76704735F}" srcId="{C1C5C076-DE66-490F-9523-2D820204B4D6}" destId="{031F48A1-1804-444A-9E00-98A432FB7134}" srcOrd="1" destOrd="0" parTransId="{C34D5C29-9329-41F3-B14D-61E2B13375B6}" sibTransId="{4ED78E62-C209-41DF-B6CD-8708C1E1BE26}"/>
    <dgm:cxn modelId="{0F12395C-ED73-4C21-8C58-EDAFEA798238}" type="presOf" srcId="{AAE83D20-1A9D-49C9-AB26-298696558AEA}" destId="{E3EA479E-F98B-4942-9859-6D28E202FB52}" srcOrd="0" destOrd="0" presId="urn:microsoft.com/office/officeart/2005/8/layout/vList5"/>
    <dgm:cxn modelId="{91FE6B48-C886-439A-A82B-93569A713145}" type="presOf" srcId="{36C653E1-2D35-4F2A-9C1F-983FD5138361}" destId="{FEB4482E-7872-4E70-A4EF-5071B1442CC3}" srcOrd="0" destOrd="0" presId="urn:microsoft.com/office/officeart/2005/8/layout/vList5"/>
    <dgm:cxn modelId="{9ED6426A-D705-49C4-B6B3-F960D3B9DFE9}" type="presOf" srcId="{C1C5C076-DE66-490F-9523-2D820204B4D6}" destId="{9A36F56F-2CAC-44F1-98FD-D863B7FD6737}" srcOrd="0" destOrd="0" presId="urn:microsoft.com/office/officeart/2005/8/layout/vList5"/>
    <dgm:cxn modelId="{319B3789-5ECA-443F-BD3E-3B7F776ADE86}" srcId="{F56BF6DD-65B0-4A30-9333-FAB282C4AF63}" destId="{3B4F8CDC-9BFE-4125-B163-CE2A31D6D4FA}" srcOrd="1" destOrd="0" parTransId="{BEFBCF1A-9026-475E-B24A-983961C0E916}" sibTransId="{19BBD1A1-6218-46ED-B777-F409CD0DB5FC}"/>
    <dgm:cxn modelId="{4A23F89D-D45D-457E-801D-F5295ABB0424}" srcId="{F56BF6DD-65B0-4A30-9333-FAB282C4AF63}" destId="{AAE83D20-1A9D-49C9-AB26-298696558AEA}" srcOrd="0" destOrd="0" parTransId="{F8585852-7BAD-4A67-A406-86377A6B4107}" sibTransId="{98F437A7-A2CE-4C9E-B22F-8F6ECAB28BBA}"/>
    <dgm:cxn modelId="{DB9EDDA1-7EC0-476F-98E5-17350B81D4BE}" type="presOf" srcId="{3B4F8CDC-9BFE-4125-B163-CE2A31D6D4FA}" destId="{E3EA479E-F98B-4942-9859-6D28E202FB52}" srcOrd="0" destOrd="1" presId="urn:microsoft.com/office/officeart/2005/8/layout/vList5"/>
    <dgm:cxn modelId="{4F2D77C0-BD5E-419A-ADE2-A42E0759FDE4}" type="presOf" srcId="{E2179167-FBCA-4D7F-8456-0BBB9A10FD43}" destId="{F9C1709A-6F69-4744-ACC0-14EC1869EBE7}" srcOrd="0" destOrd="0" presId="urn:microsoft.com/office/officeart/2005/8/layout/vList5"/>
    <dgm:cxn modelId="{17A07DC3-2F31-449D-B9A8-FFA9CE1EE71E}" srcId="{E2179167-FBCA-4D7F-8456-0BBB9A10FD43}" destId="{F56BF6DD-65B0-4A30-9333-FAB282C4AF63}" srcOrd="1" destOrd="0" parTransId="{477BFE2B-6388-4FE1-BAA6-649BEEBAD532}" sibTransId="{FB10F914-B0B8-49AE-93A5-B7BEA43C5A64}"/>
    <dgm:cxn modelId="{88717BDD-1CA9-4E98-BA6E-35580E310CEE}" srcId="{E2179167-FBCA-4D7F-8456-0BBB9A10FD43}" destId="{C1C5C076-DE66-490F-9523-2D820204B4D6}" srcOrd="0" destOrd="0" parTransId="{3B5F8CB4-FE92-48D4-A8BF-6D8374E83063}" sibTransId="{38F88AA8-388D-4E58-BA5D-52E7FC3728FE}"/>
    <dgm:cxn modelId="{3FA6F5F7-5767-4B15-8B5E-FC6166228AF3}" type="presOf" srcId="{F56BF6DD-65B0-4A30-9333-FAB282C4AF63}" destId="{F007D1E8-705B-42EA-85FC-A37FF6C1E962}" srcOrd="0" destOrd="0" presId="urn:microsoft.com/office/officeart/2005/8/layout/vList5"/>
    <dgm:cxn modelId="{A825912C-C96C-4B5B-9F80-F33B43B7FC8D}" type="presParOf" srcId="{F9C1709A-6F69-4744-ACC0-14EC1869EBE7}" destId="{16B954C5-AF2D-40D3-B1F5-6690E571B018}" srcOrd="0" destOrd="0" presId="urn:microsoft.com/office/officeart/2005/8/layout/vList5"/>
    <dgm:cxn modelId="{7BE1424A-CEC3-4F04-B3E2-71A50F783FA4}" type="presParOf" srcId="{16B954C5-AF2D-40D3-B1F5-6690E571B018}" destId="{9A36F56F-2CAC-44F1-98FD-D863B7FD6737}" srcOrd="0" destOrd="0" presId="urn:microsoft.com/office/officeart/2005/8/layout/vList5"/>
    <dgm:cxn modelId="{3307D1CE-4A80-4109-9A7F-102B37ABE25B}" type="presParOf" srcId="{16B954C5-AF2D-40D3-B1F5-6690E571B018}" destId="{FEB4482E-7872-4E70-A4EF-5071B1442CC3}" srcOrd="1" destOrd="0" presId="urn:microsoft.com/office/officeart/2005/8/layout/vList5"/>
    <dgm:cxn modelId="{ACE4DDA1-E402-451C-9D3C-8D9C40EEFF8F}" type="presParOf" srcId="{F9C1709A-6F69-4744-ACC0-14EC1869EBE7}" destId="{6A8A2E76-5898-4DCB-BDA8-1528EF60D90D}" srcOrd="1" destOrd="0" presId="urn:microsoft.com/office/officeart/2005/8/layout/vList5"/>
    <dgm:cxn modelId="{ECEA640B-7C76-43EE-BA8E-A0273236FA91}" type="presParOf" srcId="{F9C1709A-6F69-4744-ACC0-14EC1869EBE7}" destId="{4D4E39CD-F08F-45C7-BB35-A22B5AB9E3D7}" srcOrd="2" destOrd="0" presId="urn:microsoft.com/office/officeart/2005/8/layout/vList5"/>
    <dgm:cxn modelId="{580628F7-76C1-467F-933C-28E0CF9B2146}" type="presParOf" srcId="{4D4E39CD-F08F-45C7-BB35-A22B5AB9E3D7}" destId="{F007D1E8-705B-42EA-85FC-A37FF6C1E962}" srcOrd="0" destOrd="0" presId="urn:microsoft.com/office/officeart/2005/8/layout/vList5"/>
    <dgm:cxn modelId="{D1D52545-3F6C-41F7-ABA6-1104A6C00E81}" type="presParOf" srcId="{4D4E39CD-F08F-45C7-BB35-A22B5AB9E3D7}" destId="{E3EA479E-F98B-4942-9859-6D28E202FB5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CC9737-4341-459A-9A9D-87E6084FFEE4}"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BA04B5F-FDA5-4180-8C18-7A273AB1EF05}">
      <dgm:prSet/>
      <dgm:spPr/>
      <dgm:t>
        <a:bodyPr/>
        <a:lstStyle/>
        <a:p>
          <a:r>
            <a:rPr lang="en-US" b="1" i="0"/>
            <a:t>Documents that have been password protected cannot be read and, therefore, cannot be attached. </a:t>
          </a:r>
          <a:endParaRPr lang="en-US"/>
        </a:p>
      </dgm:t>
    </dgm:pt>
    <dgm:pt modelId="{0DDE6FDD-871E-44FA-96EB-9BE5E9BD1D0A}" type="parTrans" cxnId="{E8E993B8-60B1-4770-AD84-D2708B009FE3}">
      <dgm:prSet/>
      <dgm:spPr/>
      <dgm:t>
        <a:bodyPr/>
        <a:lstStyle/>
        <a:p>
          <a:endParaRPr lang="en-US"/>
        </a:p>
      </dgm:t>
    </dgm:pt>
    <dgm:pt modelId="{3899E242-B1BE-4808-ABEA-21088C5AF56B}" type="sibTrans" cxnId="{E8E993B8-60B1-4770-AD84-D2708B009FE3}">
      <dgm:prSet/>
      <dgm:spPr/>
      <dgm:t>
        <a:bodyPr/>
        <a:lstStyle/>
        <a:p>
          <a:endParaRPr lang="en-US"/>
        </a:p>
      </dgm:t>
    </dgm:pt>
    <dgm:pt modelId="{73982A2B-6144-44D1-88F2-6952D1977B6E}">
      <dgm:prSet/>
      <dgm:spPr/>
      <dgm:t>
        <a:bodyPr/>
        <a:lstStyle/>
        <a:p>
          <a:r>
            <a:rPr lang="en-US" b="0" i="0"/>
            <a:t>The filename of a document should be fewer than 15 characters long and cannot contain special characters (excluding the underscore). </a:t>
          </a:r>
          <a:endParaRPr lang="en-US"/>
        </a:p>
      </dgm:t>
    </dgm:pt>
    <dgm:pt modelId="{0E6AF10C-55AF-4973-A5BB-02C2D5E5FF55}" type="parTrans" cxnId="{3212F211-CC60-42BB-9DB9-0FAFFA794ECE}">
      <dgm:prSet/>
      <dgm:spPr/>
      <dgm:t>
        <a:bodyPr/>
        <a:lstStyle/>
        <a:p>
          <a:endParaRPr lang="en-US"/>
        </a:p>
      </dgm:t>
    </dgm:pt>
    <dgm:pt modelId="{7EB856D6-28A7-4AB3-BB71-4CE95B031CA7}" type="sibTrans" cxnId="{3212F211-CC60-42BB-9DB9-0FAFFA794ECE}">
      <dgm:prSet/>
      <dgm:spPr/>
      <dgm:t>
        <a:bodyPr/>
        <a:lstStyle/>
        <a:p>
          <a:endParaRPr lang="en-US"/>
        </a:p>
      </dgm:t>
    </dgm:pt>
    <dgm:pt modelId="{D800EE1A-5270-435D-93A3-40BA3048B761}">
      <dgm:prSet/>
      <dgm:spPr/>
      <dgm:t>
        <a:bodyPr/>
        <a:lstStyle/>
        <a:p>
          <a:r>
            <a:rPr lang="en-US" b="0" i="0"/>
            <a:t>Any section that is not used for its intended purpose may be redacted or removed from the application.</a:t>
          </a:r>
          <a:endParaRPr lang="en-US"/>
        </a:p>
      </dgm:t>
    </dgm:pt>
    <dgm:pt modelId="{31D74574-5BA8-4C62-981F-25CF3E539D4D}" type="parTrans" cxnId="{A13E90E8-1CC5-42CF-84F3-F71C3261C553}">
      <dgm:prSet/>
      <dgm:spPr/>
      <dgm:t>
        <a:bodyPr/>
        <a:lstStyle/>
        <a:p>
          <a:endParaRPr lang="en-US"/>
        </a:p>
      </dgm:t>
    </dgm:pt>
    <dgm:pt modelId="{228C0DB4-CC82-4FCF-BF90-5B0477A27264}" type="sibTrans" cxnId="{A13E90E8-1CC5-42CF-84F3-F71C3261C553}">
      <dgm:prSet/>
      <dgm:spPr/>
      <dgm:t>
        <a:bodyPr/>
        <a:lstStyle/>
        <a:p>
          <a:endParaRPr lang="en-US"/>
        </a:p>
      </dgm:t>
    </dgm:pt>
    <dgm:pt modelId="{763F347D-7980-41F9-8F71-ED37B6EB8066}">
      <dgm:prSet/>
      <dgm:spPr/>
      <dgm:t>
        <a:bodyPr/>
        <a:lstStyle/>
        <a:p>
          <a:r>
            <a:rPr lang="en-US" b="0" i="0" dirty="0"/>
            <a:t>You are responsible for uploading a complete application that aligns to the </a:t>
          </a:r>
          <a:r>
            <a:rPr lang="en-US" b="0" i="0" u="sng" dirty="0">
              <a:solidFill>
                <a:schemeClr val="accent1">
                  <a:lumMod val="75000"/>
                </a:schemeClr>
              </a:solidFill>
              <a:hlinkClick xmlns:r="http://schemas.openxmlformats.org/officeDocument/2006/relationships" r:id="rId1">
                <a:extLst>
                  <a:ext uri="{A12FA001-AC4F-418D-AE19-62706E023703}">
                    <ahyp:hlinkClr xmlns:ahyp="http://schemas.microsoft.com/office/drawing/2018/hyperlinkcolor" val="tx"/>
                  </a:ext>
                </a:extLst>
              </a:hlinkClick>
            </a:rPr>
            <a:t>NSERC online presentation and attachment standards</a:t>
          </a:r>
          <a:r>
            <a:rPr lang="en-US" b="0" i="0" dirty="0">
              <a:solidFill>
                <a:schemeClr val="accent1">
                  <a:lumMod val="75000"/>
                </a:schemeClr>
              </a:solidFill>
            </a:rPr>
            <a:t>. (</a:t>
          </a:r>
          <a:r>
            <a:rPr lang="en-US" b="0" i="0" dirty="0">
              <a:solidFill>
                <a:schemeClr val="accent1">
                  <a:lumMod val="75000"/>
                </a:schemeClr>
              </a:solidFill>
              <a:hlinkClick xmlns:r="http://schemas.openxmlformats.org/officeDocument/2006/relationships" r:id="rId2">
                <a:extLst>
                  <a:ext uri="{A12FA001-AC4F-418D-AE19-62706E023703}">
                    <ahyp:hlinkClr xmlns:ahyp="http://schemas.microsoft.com/office/drawing/2018/hyperlinkcolor" val="tx"/>
                  </a:ext>
                </a:extLst>
              </a:hlinkClick>
            </a:rPr>
            <a:t>SSHRC Standards</a:t>
          </a:r>
          <a:r>
            <a:rPr lang="en-US" b="0" i="0" dirty="0">
              <a:solidFill>
                <a:schemeClr val="accent1">
                  <a:lumMod val="75000"/>
                </a:schemeClr>
              </a:solidFill>
            </a:rPr>
            <a:t>)</a:t>
          </a:r>
          <a:endParaRPr lang="en-US" dirty="0">
            <a:solidFill>
              <a:schemeClr val="accent1">
                <a:lumMod val="75000"/>
              </a:schemeClr>
            </a:solidFill>
          </a:endParaRPr>
        </a:p>
      </dgm:t>
    </dgm:pt>
    <dgm:pt modelId="{782F507D-B9D3-4341-A190-7DD6D6D3A4D9}" type="parTrans" cxnId="{75BBC8D9-ED6F-4533-8625-24BBAB12D1FF}">
      <dgm:prSet/>
      <dgm:spPr/>
      <dgm:t>
        <a:bodyPr/>
        <a:lstStyle/>
        <a:p>
          <a:endParaRPr lang="en-US"/>
        </a:p>
      </dgm:t>
    </dgm:pt>
    <dgm:pt modelId="{523073A5-F52F-4900-A156-FCB04A1CC070}" type="sibTrans" cxnId="{75BBC8D9-ED6F-4533-8625-24BBAB12D1FF}">
      <dgm:prSet/>
      <dgm:spPr/>
      <dgm:t>
        <a:bodyPr/>
        <a:lstStyle/>
        <a:p>
          <a:endParaRPr lang="en-US"/>
        </a:p>
      </dgm:t>
    </dgm:pt>
    <dgm:pt modelId="{86B6FC7A-1EDC-40AA-99D0-DE98546E04EC}">
      <dgm:prSet/>
      <dgm:spPr/>
      <dgm:t>
        <a:bodyPr/>
        <a:lstStyle/>
        <a:p>
          <a:r>
            <a:rPr lang="en-US" b="0" i="0"/>
            <a:t>Incomplete applications and applications that do not meet presentation standards may be rejected or may be at a disadvantage in comparison to those that are complete and respect the presentation standards.</a:t>
          </a:r>
          <a:endParaRPr lang="en-US"/>
        </a:p>
      </dgm:t>
    </dgm:pt>
    <dgm:pt modelId="{389DE329-5FDD-41C8-B9F1-ABA8E20C20EA}" type="parTrans" cxnId="{576B7C8E-5A1E-4F25-8F7E-446536D78A60}">
      <dgm:prSet/>
      <dgm:spPr/>
      <dgm:t>
        <a:bodyPr/>
        <a:lstStyle/>
        <a:p>
          <a:endParaRPr lang="en-US"/>
        </a:p>
      </dgm:t>
    </dgm:pt>
    <dgm:pt modelId="{6F9A88AC-CA95-489B-ADBB-41D255942511}" type="sibTrans" cxnId="{576B7C8E-5A1E-4F25-8F7E-446536D78A60}">
      <dgm:prSet/>
      <dgm:spPr/>
      <dgm:t>
        <a:bodyPr/>
        <a:lstStyle/>
        <a:p>
          <a:endParaRPr lang="en-US"/>
        </a:p>
      </dgm:t>
    </dgm:pt>
    <dgm:pt modelId="{AC81A192-1AE2-40BB-9C9C-8184FC628050}" type="pres">
      <dgm:prSet presAssocID="{64CC9737-4341-459A-9A9D-87E6084FFEE4}" presName="vert0" presStyleCnt="0">
        <dgm:presLayoutVars>
          <dgm:dir/>
          <dgm:animOne val="branch"/>
          <dgm:animLvl val="lvl"/>
        </dgm:presLayoutVars>
      </dgm:prSet>
      <dgm:spPr/>
    </dgm:pt>
    <dgm:pt modelId="{4AC377BE-17BF-47A1-A3C4-87403FFAF751}" type="pres">
      <dgm:prSet presAssocID="{BBA04B5F-FDA5-4180-8C18-7A273AB1EF05}" presName="thickLine" presStyleLbl="alignNode1" presStyleIdx="0" presStyleCnt="5"/>
      <dgm:spPr/>
    </dgm:pt>
    <dgm:pt modelId="{731BE95D-84AD-4E07-BDC5-60844670382C}" type="pres">
      <dgm:prSet presAssocID="{BBA04B5F-FDA5-4180-8C18-7A273AB1EF05}" presName="horz1" presStyleCnt="0"/>
      <dgm:spPr/>
    </dgm:pt>
    <dgm:pt modelId="{3A99E9C1-EDE7-48CC-93ED-4ADA56ACDF91}" type="pres">
      <dgm:prSet presAssocID="{BBA04B5F-FDA5-4180-8C18-7A273AB1EF05}" presName="tx1" presStyleLbl="revTx" presStyleIdx="0" presStyleCnt="5"/>
      <dgm:spPr/>
    </dgm:pt>
    <dgm:pt modelId="{9727DD9D-D5BF-4B6A-87D7-C8C6ED05F2D7}" type="pres">
      <dgm:prSet presAssocID="{BBA04B5F-FDA5-4180-8C18-7A273AB1EF05}" presName="vert1" presStyleCnt="0"/>
      <dgm:spPr/>
    </dgm:pt>
    <dgm:pt modelId="{2EF699C1-3F47-4E65-9F04-63211E5940D4}" type="pres">
      <dgm:prSet presAssocID="{73982A2B-6144-44D1-88F2-6952D1977B6E}" presName="thickLine" presStyleLbl="alignNode1" presStyleIdx="1" presStyleCnt="5"/>
      <dgm:spPr/>
    </dgm:pt>
    <dgm:pt modelId="{D923FF95-68CA-4F4D-8000-E814DCE3FC41}" type="pres">
      <dgm:prSet presAssocID="{73982A2B-6144-44D1-88F2-6952D1977B6E}" presName="horz1" presStyleCnt="0"/>
      <dgm:spPr/>
    </dgm:pt>
    <dgm:pt modelId="{0AD4E676-BE5A-45F4-BE61-298338B6575A}" type="pres">
      <dgm:prSet presAssocID="{73982A2B-6144-44D1-88F2-6952D1977B6E}" presName="tx1" presStyleLbl="revTx" presStyleIdx="1" presStyleCnt="5"/>
      <dgm:spPr/>
    </dgm:pt>
    <dgm:pt modelId="{C5C4BEF8-7E40-4115-9380-7A78D7C10F69}" type="pres">
      <dgm:prSet presAssocID="{73982A2B-6144-44D1-88F2-6952D1977B6E}" presName="vert1" presStyleCnt="0"/>
      <dgm:spPr/>
    </dgm:pt>
    <dgm:pt modelId="{C6309E92-301F-4862-8B29-30559375A354}" type="pres">
      <dgm:prSet presAssocID="{D800EE1A-5270-435D-93A3-40BA3048B761}" presName="thickLine" presStyleLbl="alignNode1" presStyleIdx="2" presStyleCnt="5"/>
      <dgm:spPr/>
    </dgm:pt>
    <dgm:pt modelId="{F39FA21D-FC89-43E7-891E-81A7803F08E1}" type="pres">
      <dgm:prSet presAssocID="{D800EE1A-5270-435D-93A3-40BA3048B761}" presName="horz1" presStyleCnt="0"/>
      <dgm:spPr/>
    </dgm:pt>
    <dgm:pt modelId="{E8EC7ADF-CD2F-4A6B-A184-1D2EB4EDF852}" type="pres">
      <dgm:prSet presAssocID="{D800EE1A-5270-435D-93A3-40BA3048B761}" presName="tx1" presStyleLbl="revTx" presStyleIdx="2" presStyleCnt="5"/>
      <dgm:spPr/>
    </dgm:pt>
    <dgm:pt modelId="{6D3EA0FB-D760-49C2-9ED9-531E12DD6254}" type="pres">
      <dgm:prSet presAssocID="{D800EE1A-5270-435D-93A3-40BA3048B761}" presName="vert1" presStyleCnt="0"/>
      <dgm:spPr/>
    </dgm:pt>
    <dgm:pt modelId="{A4D8D0E0-C123-48D9-936D-0007B88ABDC0}" type="pres">
      <dgm:prSet presAssocID="{763F347D-7980-41F9-8F71-ED37B6EB8066}" presName="thickLine" presStyleLbl="alignNode1" presStyleIdx="3" presStyleCnt="5"/>
      <dgm:spPr/>
    </dgm:pt>
    <dgm:pt modelId="{D1B5340A-BF63-47EA-B114-E2CC4ECB5511}" type="pres">
      <dgm:prSet presAssocID="{763F347D-7980-41F9-8F71-ED37B6EB8066}" presName="horz1" presStyleCnt="0"/>
      <dgm:spPr/>
    </dgm:pt>
    <dgm:pt modelId="{E17EACE3-183D-465A-A495-1650ED66FE6E}" type="pres">
      <dgm:prSet presAssocID="{763F347D-7980-41F9-8F71-ED37B6EB8066}" presName="tx1" presStyleLbl="revTx" presStyleIdx="3" presStyleCnt="5"/>
      <dgm:spPr/>
    </dgm:pt>
    <dgm:pt modelId="{B5C47A5D-2504-41F3-8B9F-1995AE021746}" type="pres">
      <dgm:prSet presAssocID="{763F347D-7980-41F9-8F71-ED37B6EB8066}" presName="vert1" presStyleCnt="0"/>
      <dgm:spPr/>
    </dgm:pt>
    <dgm:pt modelId="{A604188D-1CF1-4945-B1BA-CED8109F436C}" type="pres">
      <dgm:prSet presAssocID="{86B6FC7A-1EDC-40AA-99D0-DE98546E04EC}" presName="thickLine" presStyleLbl="alignNode1" presStyleIdx="4" presStyleCnt="5"/>
      <dgm:spPr/>
    </dgm:pt>
    <dgm:pt modelId="{DB894754-25E2-478E-8F14-1E36D89BB38A}" type="pres">
      <dgm:prSet presAssocID="{86B6FC7A-1EDC-40AA-99D0-DE98546E04EC}" presName="horz1" presStyleCnt="0"/>
      <dgm:spPr/>
    </dgm:pt>
    <dgm:pt modelId="{C60D9AF0-592B-49AF-A3F3-2D23697E4204}" type="pres">
      <dgm:prSet presAssocID="{86B6FC7A-1EDC-40AA-99D0-DE98546E04EC}" presName="tx1" presStyleLbl="revTx" presStyleIdx="4" presStyleCnt="5"/>
      <dgm:spPr/>
    </dgm:pt>
    <dgm:pt modelId="{AEA6F91A-6DF5-417E-A4A0-B063E5092E34}" type="pres">
      <dgm:prSet presAssocID="{86B6FC7A-1EDC-40AA-99D0-DE98546E04EC}" presName="vert1" presStyleCnt="0"/>
      <dgm:spPr/>
    </dgm:pt>
  </dgm:ptLst>
  <dgm:cxnLst>
    <dgm:cxn modelId="{3212F211-CC60-42BB-9DB9-0FAFFA794ECE}" srcId="{64CC9737-4341-459A-9A9D-87E6084FFEE4}" destId="{73982A2B-6144-44D1-88F2-6952D1977B6E}" srcOrd="1" destOrd="0" parTransId="{0E6AF10C-55AF-4973-A5BB-02C2D5E5FF55}" sibTransId="{7EB856D6-28A7-4AB3-BB71-4CE95B031CA7}"/>
    <dgm:cxn modelId="{34783D2C-5466-4428-89CA-B296F2B9BE48}" type="presOf" srcId="{64CC9737-4341-459A-9A9D-87E6084FFEE4}" destId="{AC81A192-1AE2-40BB-9C9C-8184FC628050}" srcOrd="0" destOrd="0" presId="urn:microsoft.com/office/officeart/2008/layout/LinedList"/>
    <dgm:cxn modelId="{355B7882-7FB9-4815-9C24-55650A22C5CE}" type="presOf" srcId="{73982A2B-6144-44D1-88F2-6952D1977B6E}" destId="{0AD4E676-BE5A-45F4-BE61-298338B6575A}" srcOrd="0" destOrd="0" presId="urn:microsoft.com/office/officeart/2008/layout/LinedList"/>
    <dgm:cxn modelId="{9EA61285-679A-4EE1-AAFD-F9B211A1B442}" type="presOf" srcId="{86B6FC7A-1EDC-40AA-99D0-DE98546E04EC}" destId="{C60D9AF0-592B-49AF-A3F3-2D23697E4204}" srcOrd="0" destOrd="0" presId="urn:microsoft.com/office/officeart/2008/layout/LinedList"/>
    <dgm:cxn modelId="{576B7C8E-5A1E-4F25-8F7E-446536D78A60}" srcId="{64CC9737-4341-459A-9A9D-87E6084FFEE4}" destId="{86B6FC7A-1EDC-40AA-99D0-DE98546E04EC}" srcOrd="4" destOrd="0" parTransId="{389DE329-5FDD-41C8-B9F1-ABA8E20C20EA}" sibTransId="{6F9A88AC-CA95-489B-ADBB-41D255942511}"/>
    <dgm:cxn modelId="{2B1C1F9D-E92B-420F-91F0-09EEA85E571D}" type="presOf" srcId="{BBA04B5F-FDA5-4180-8C18-7A273AB1EF05}" destId="{3A99E9C1-EDE7-48CC-93ED-4ADA56ACDF91}" srcOrd="0" destOrd="0" presId="urn:microsoft.com/office/officeart/2008/layout/LinedList"/>
    <dgm:cxn modelId="{E8E993B8-60B1-4770-AD84-D2708B009FE3}" srcId="{64CC9737-4341-459A-9A9D-87E6084FFEE4}" destId="{BBA04B5F-FDA5-4180-8C18-7A273AB1EF05}" srcOrd="0" destOrd="0" parTransId="{0DDE6FDD-871E-44FA-96EB-9BE5E9BD1D0A}" sibTransId="{3899E242-B1BE-4808-ABEA-21088C5AF56B}"/>
    <dgm:cxn modelId="{C00321BF-5C83-4585-97D1-8DD5B62441C2}" type="presOf" srcId="{763F347D-7980-41F9-8F71-ED37B6EB8066}" destId="{E17EACE3-183D-465A-A495-1650ED66FE6E}" srcOrd="0" destOrd="0" presId="urn:microsoft.com/office/officeart/2008/layout/LinedList"/>
    <dgm:cxn modelId="{75BBC8D9-ED6F-4533-8625-24BBAB12D1FF}" srcId="{64CC9737-4341-459A-9A9D-87E6084FFEE4}" destId="{763F347D-7980-41F9-8F71-ED37B6EB8066}" srcOrd="3" destOrd="0" parTransId="{782F507D-B9D3-4341-A190-7DD6D6D3A4D9}" sibTransId="{523073A5-F52F-4900-A156-FCB04A1CC070}"/>
    <dgm:cxn modelId="{A13E90E8-1CC5-42CF-84F3-F71C3261C553}" srcId="{64CC9737-4341-459A-9A9D-87E6084FFEE4}" destId="{D800EE1A-5270-435D-93A3-40BA3048B761}" srcOrd="2" destOrd="0" parTransId="{31D74574-5BA8-4C62-981F-25CF3E539D4D}" sibTransId="{228C0DB4-CC82-4FCF-BF90-5B0477A27264}"/>
    <dgm:cxn modelId="{4F5F3AEB-D815-4242-A4F5-9B67E683E292}" type="presOf" srcId="{D800EE1A-5270-435D-93A3-40BA3048B761}" destId="{E8EC7ADF-CD2F-4A6B-A184-1D2EB4EDF852}" srcOrd="0" destOrd="0" presId="urn:microsoft.com/office/officeart/2008/layout/LinedList"/>
    <dgm:cxn modelId="{2E5D9922-2B05-4398-A647-7207346684FA}" type="presParOf" srcId="{AC81A192-1AE2-40BB-9C9C-8184FC628050}" destId="{4AC377BE-17BF-47A1-A3C4-87403FFAF751}" srcOrd="0" destOrd="0" presId="urn:microsoft.com/office/officeart/2008/layout/LinedList"/>
    <dgm:cxn modelId="{BA5AC6D8-2627-42C7-98A7-74DA5E2AB1D2}" type="presParOf" srcId="{AC81A192-1AE2-40BB-9C9C-8184FC628050}" destId="{731BE95D-84AD-4E07-BDC5-60844670382C}" srcOrd="1" destOrd="0" presId="urn:microsoft.com/office/officeart/2008/layout/LinedList"/>
    <dgm:cxn modelId="{FA5CB658-2760-404A-9337-80506ACDF7A8}" type="presParOf" srcId="{731BE95D-84AD-4E07-BDC5-60844670382C}" destId="{3A99E9C1-EDE7-48CC-93ED-4ADA56ACDF91}" srcOrd="0" destOrd="0" presId="urn:microsoft.com/office/officeart/2008/layout/LinedList"/>
    <dgm:cxn modelId="{59538E40-2051-498D-900A-279F09096EA9}" type="presParOf" srcId="{731BE95D-84AD-4E07-BDC5-60844670382C}" destId="{9727DD9D-D5BF-4B6A-87D7-C8C6ED05F2D7}" srcOrd="1" destOrd="0" presId="urn:microsoft.com/office/officeart/2008/layout/LinedList"/>
    <dgm:cxn modelId="{DA4779CB-D899-4AA0-BF80-433AA7F9B55F}" type="presParOf" srcId="{AC81A192-1AE2-40BB-9C9C-8184FC628050}" destId="{2EF699C1-3F47-4E65-9F04-63211E5940D4}" srcOrd="2" destOrd="0" presId="urn:microsoft.com/office/officeart/2008/layout/LinedList"/>
    <dgm:cxn modelId="{36B5727E-99FF-4CD0-9EF3-E19C0997C036}" type="presParOf" srcId="{AC81A192-1AE2-40BB-9C9C-8184FC628050}" destId="{D923FF95-68CA-4F4D-8000-E814DCE3FC41}" srcOrd="3" destOrd="0" presId="urn:microsoft.com/office/officeart/2008/layout/LinedList"/>
    <dgm:cxn modelId="{E4CB28E8-1935-41E7-8D62-4FDA34AE658C}" type="presParOf" srcId="{D923FF95-68CA-4F4D-8000-E814DCE3FC41}" destId="{0AD4E676-BE5A-45F4-BE61-298338B6575A}" srcOrd="0" destOrd="0" presId="urn:microsoft.com/office/officeart/2008/layout/LinedList"/>
    <dgm:cxn modelId="{02C6BD91-ADF6-4722-BEB9-E26AE0101DBC}" type="presParOf" srcId="{D923FF95-68CA-4F4D-8000-E814DCE3FC41}" destId="{C5C4BEF8-7E40-4115-9380-7A78D7C10F69}" srcOrd="1" destOrd="0" presId="urn:microsoft.com/office/officeart/2008/layout/LinedList"/>
    <dgm:cxn modelId="{2095DCDD-56E9-4FAB-881E-F703B6F0A063}" type="presParOf" srcId="{AC81A192-1AE2-40BB-9C9C-8184FC628050}" destId="{C6309E92-301F-4862-8B29-30559375A354}" srcOrd="4" destOrd="0" presId="urn:microsoft.com/office/officeart/2008/layout/LinedList"/>
    <dgm:cxn modelId="{8A5B2499-09A4-4F8D-9907-9DDC0E1CDAE2}" type="presParOf" srcId="{AC81A192-1AE2-40BB-9C9C-8184FC628050}" destId="{F39FA21D-FC89-43E7-891E-81A7803F08E1}" srcOrd="5" destOrd="0" presId="urn:microsoft.com/office/officeart/2008/layout/LinedList"/>
    <dgm:cxn modelId="{2F059042-8338-47DB-B00E-A7574DCF9640}" type="presParOf" srcId="{F39FA21D-FC89-43E7-891E-81A7803F08E1}" destId="{E8EC7ADF-CD2F-4A6B-A184-1D2EB4EDF852}" srcOrd="0" destOrd="0" presId="urn:microsoft.com/office/officeart/2008/layout/LinedList"/>
    <dgm:cxn modelId="{3883CBB5-57E9-4DD4-B519-EA8DB4BFF6BC}" type="presParOf" srcId="{F39FA21D-FC89-43E7-891E-81A7803F08E1}" destId="{6D3EA0FB-D760-49C2-9ED9-531E12DD6254}" srcOrd="1" destOrd="0" presId="urn:microsoft.com/office/officeart/2008/layout/LinedList"/>
    <dgm:cxn modelId="{D3F131CE-8D62-4698-9BB2-9465F7388F09}" type="presParOf" srcId="{AC81A192-1AE2-40BB-9C9C-8184FC628050}" destId="{A4D8D0E0-C123-48D9-936D-0007B88ABDC0}" srcOrd="6" destOrd="0" presId="urn:microsoft.com/office/officeart/2008/layout/LinedList"/>
    <dgm:cxn modelId="{5E3C121D-24DD-43C9-A673-365E0CE3F321}" type="presParOf" srcId="{AC81A192-1AE2-40BB-9C9C-8184FC628050}" destId="{D1B5340A-BF63-47EA-B114-E2CC4ECB5511}" srcOrd="7" destOrd="0" presId="urn:microsoft.com/office/officeart/2008/layout/LinedList"/>
    <dgm:cxn modelId="{22239A9B-51D5-4253-BFB6-55F34A5E9C64}" type="presParOf" srcId="{D1B5340A-BF63-47EA-B114-E2CC4ECB5511}" destId="{E17EACE3-183D-465A-A495-1650ED66FE6E}" srcOrd="0" destOrd="0" presId="urn:microsoft.com/office/officeart/2008/layout/LinedList"/>
    <dgm:cxn modelId="{B545C6BA-E256-4B57-9FF9-11F1E6456547}" type="presParOf" srcId="{D1B5340A-BF63-47EA-B114-E2CC4ECB5511}" destId="{B5C47A5D-2504-41F3-8B9F-1995AE021746}" srcOrd="1" destOrd="0" presId="urn:microsoft.com/office/officeart/2008/layout/LinedList"/>
    <dgm:cxn modelId="{D379C83B-466D-4987-AAB9-D57165B099CB}" type="presParOf" srcId="{AC81A192-1AE2-40BB-9C9C-8184FC628050}" destId="{A604188D-1CF1-4945-B1BA-CED8109F436C}" srcOrd="8" destOrd="0" presId="urn:microsoft.com/office/officeart/2008/layout/LinedList"/>
    <dgm:cxn modelId="{F83DF7BC-686E-477B-9474-44C67AC01560}" type="presParOf" srcId="{AC81A192-1AE2-40BB-9C9C-8184FC628050}" destId="{DB894754-25E2-478E-8F14-1E36D89BB38A}" srcOrd="9" destOrd="0" presId="urn:microsoft.com/office/officeart/2008/layout/LinedList"/>
    <dgm:cxn modelId="{ECB1EC63-8D4D-43CF-ABFE-7A5BAC5A7278}" type="presParOf" srcId="{DB894754-25E2-478E-8F14-1E36D89BB38A}" destId="{C60D9AF0-592B-49AF-A3F3-2D23697E4204}" srcOrd="0" destOrd="0" presId="urn:microsoft.com/office/officeart/2008/layout/LinedList"/>
    <dgm:cxn modelId="{28247418-EE95-45DA-BCD6-C7DD33200354}" type="presParOf" srcId="{DB894754-25E2-478E-8F14-1E36D89BB38A}" destId="{AEA6F91A-6DF5-417E-A4A0-B063E5092E3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CC9737-4341-459A-9A9D-87E6084FFEE4}"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BA04B5F-FDA5-4180-8C18-7A273AB1EF05}">
      <dgm:prSet/>
      <dgm:spPr/>
      <dgm:t>
        <a:bodyPr/>
        <a:lstStyle/>
        <a:p>
          <a:r>
            <a:rPr lang="en-US" b="1" i="0" dirty="0"/>
            <a:t>Documents that have been password protected cannot be read and, therefore, cannot be attached. </a:t>
          </a:r>
          <a:endParaRPr lang="en-US" dirty="0"/>
        </a:p>
      </dgm:t>
    </dgm:pt>
    <dgm:pt modelId="{0DDE6FDD-871E-44FA-96EB-9BE5E9BD1D0A}" type="parTrans" cxnId="{E8E993B8-60B1-4770-AD84-D2708B009FE3}">
      <dgm:prSet/>
      <dgm:spPr/>
      <dgm:t>
        <a:bodyPr/>
        <a:lstStyle/>
        <a:p>
          <a:endParaRPr lang="en-US"/>
        </a:p>
      </dgm:t>
    </dgm:pt>
    <dgm:pt modelId="{3899E242-B1BE-4808-ABEA-21088C5AF56B}" type="sibTrans" cxnId="{E8E993B8-60B1-4770-AD84-D2708B009FE3}">
      <dgm:prSet/>
      <dgm:spPr/>
      <dgm:t>
        <a:bodyPr/>
        <a:lstStyle/>
        <a:p>
          <a:endParaRPr lang="en-US"/>
        </a:p>
      </dgm:t>
    </dgm:pt>
    <dgm:pt modelId="{73982A2B-6144-44D1-88F2-6952D1977B6E}">
      <dgm:prSet/>
      <dgm:spPr/>
      <dgm:t>
        <a:bodyPr/>
        <a:lstStyle/>
        <a:p>
          <a:r>
            <a:rPr lang="en-US" b="0" i="0"/>
            <a:t>The filename of a document should be fewer than 15 characters long and cannot contain special characters (excluding the underscore). </a:t>
          </a:r>
          <a:endParaRPr lang="en-US"/>
        </a:p>
      </dgm:t>
    </dgm:pt>
    <dgm:pt modelId="{0E6AF10C-55AF-4973-A5BB-02C2D5E5FF55}" type="parTrans" cxnId="{3212F211-CC60-42BB-9DB9-0FAFFA794ECE}">
      <dgm:prSet/>
      <dgm:spPr/>
      <dgm:t>
        <a:bodyPr/>
        <a:lstStyle/>
        <a:p>
          <a:endParaRPr lang="en-US"/>
        </a:p>
      </dgm:t>
    </dgm:pt>
    <dgm:pt modelId="{7EB856D6-28A7-4AB3-BB71-4CE95B031CA7}" type="sibTrans" cxnId="{3212F211-CC60-42BB-9DB9-0FAFFA794ECE}">
      <dgm:prSet/>
      <dgm:spPr/>
      <dgm:t>
        <a:bodyPr/>
        <a:lstStyle/>
        <a:p>
          <a:endParaRPr lang="en-US"/>
        </a:p>
      </dgm:t>
    </dgm:pt>
    <dgm:pt modelId="{D800EE1A-5270-435D-93A3-40BA3048B761}">
      <dgm:prSet/>
      <dgm:spPr/>
      <dgm:t>
        <a:bodyPr/>
        <a:lstStyle/>
        <a:p>
          <a:r>
            <a:rPr lang="en-US" b="0" i="0"/>
            <a:t>Any section that is not used for its intended purpose may be redacted or removed from the application.</a:t>
          </a:r>
          <a:endParaRPr lang="en-US"/>
        </a:p>
      </dgm:t>
    </dgm:pt>
    <dgm:pt modelId="{31D74574-5BA8-4C62-981F-25CF3E539D4D}" type="parTrans" cxnId="{A13E90E8-1CC5-42CF-84F3-F71C3261C553}">
      <dgm:prSet/>
      <dgm:spPr/>
      <dgm:t>
        <a:bodyPr/>
        <a:lstStyle/>
        <a:p>
          <a:endParaRPr lang="en-US"/>
        </a:p>
      </dgm:t>
    </dgm:pt>
    <dgm:pt modelId="{228C0DB4-CC82-4FCF-BF90-5B0477A27264}" type="sibTrans" cxnId="{A13E90E8-1CC5-42CF-84F3-F71C3261C553}">
      <dgm:prSet/>
      <dgm:spPr/>
      <dgm:t>
        <a:bodyPr/>
        <a:lstStyle/>
        <a:p>
          <a:endParaRPr lang="en-US"/>
        </a:p>
      </dgm:t>
    </dgm:pt>
    <dgm:pt modelId="{763F347D-7980-41F9-8F71-ED37B6EB8066}">
      <dgm:prSet/>
      <dgm:spPr/>
      <dgm:t>
        <a:bodyPr/>
        <a:lstStyle/>
        <a:p>
          <a:r>
            <a:rPr lang="en-US" b="0" i="0" dirty="0"/>
            <a:t>You are responsible for uploading a complete application that aligns to the </a:t>
          </a:r>
          <a:r>
            <a:rPr lang="en-US" b="0" i="0" u="sng"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NSERC online presentation and attachment standards</a:t>
          </a:r>
          <a:r>
            <a:rPr lang="en-US" b="0" i="0" dirty="0">
              <a:solidFill>
                <a:schemeClr val="tx1"/>
              </a:solidFill>
            </a:rPr>
            <a:t>. (</a:t>
          </a:r>
          <a:r>
            <a:rPr lang="en-US" b="0" i="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SSHRC Standards</a:t>
          </a:r>
          <a:r>
            <a:rPr lang="en-US" b="0" i="0" dirty="0">
              <a:solidFill>
                <a:schemeClr val="tx1"/>
              </a:solidFill>
            </a:rPr>
            <a:t>)</a:t>
          </a:r>
          <a:endParaRPr lang="en-US" dirty="0">
            <a:solidFill>
              <a:schemeClr val="tx1"/>
            </a:solidFill>
          </a:endParaRPr>
        </a:p>
      </dgm:t>
    </dgm:pt>
    <dgm:pt modelId="{782F507D-B9D3-4341-A190-7DD6D6D3A4D9}" type="parTrans" cxnId="{75BBC8D9-ED6F-4533-8625-24BBAB12D1FF}">
      <dgm:prSet/>
      <dgm:spPr/>
      <dgm:t>
        <a:bodyPr/>
        <a:lstStyle/>
        <a:p>
          <a:endParaRPr lang="en-US"/>
        </a:p>
      </dgm:t>
    </dgm:pt>
    <dgm:pt modelId="{523073A5-F52F-4900-A156-FCB04A1CC070}" type="sibTrans" cxnId="{75BBC8D9-ED6F-4533-8625-24BBAB12D1FF}">
      <dgm:prSet/>
      <dgm:spPr/>
      <dgm:t>
        <a:bodyPr/>
        <a:lstStyle/>
        <a:p>
          <a:endParaRPr lang="en-US"/>
        </a:p>
      </dgm:t>
    </dgm:pt>
    <dgm:pt modelId="{86B6FC7A-1EDC-40AA-99D0-DE98546E04EC}">
      <dgm:prSet/>
      <dgm:spPr/>
      <dgm:t>
        <a:bodyPr/>
        <a:lstStyle/>
        <a:p>
          <a:r>
            <a:rPr lang="en-US" b="0" i="0"/>
            <a:t>Incomplete applications and applications that do not meet presentation standards may be rejected or may be at a disadvantage in comparison to those that are complete and respect the presentation standards.</a:t>
          </a:r>
          <a:endParaRPr lang="en-US"/>
        </a:p>
      </dgm:t>
    </dgm:pt>
    <dgm:pt modelId="{389DE329-5FDD-41C8-B9F1-ABA8E20C20EA}" type="parTrans" cxnId="{576B7C8E-5A1E-4F25-8F7E-446536D78A60}">
      <dgm:prSet/>
      <dgm:spPr/>
      <dgm:t>
        <a:bodyPr/>
        <a:lstStyle/>
        <a:p>
          <a:endParaRPr lang="en-US"/>
        </a:p>
      </dgm:t>
    </dgm:pt>
    <dgm:pt modelId="{6F9A88AC-CA95-489B-ADBB-41D255942511}" type="sibTrans" cxnId="{576B7C8E-5A1E-4F25-8F7E-446536D78A60}">
      <dgm:prSet/>
      <dgm:spPr/>
      <dgm:t>
        <a:bodyPr/>
        <a:lstStyle/>
        <a:p>
          <a:endParaRPr lang="en-US"/>
        </a:p>
      </dgm:t>
    </dgm:pt>
    <dgm:pt modelId="{AC81A192-1AE2-40BB-9C9C-8184FC628050}" type="pres">
      <dgm:prSet presAssocID="{64CC9737-4341-459A-9A9D-87E6084FFEE4}" presName="vert0" presStyleCnt="0">
        <dgm:presLayoutVars>
          <dgm:dir/>
          <dgm:animOne val="branch"/>
          <dgm:animLvl val="lvl"/>
        </dgm:presLayoutVars>
      </dgm:prSet>
      <dgm:spPr/>
    </dgm:pt>
    <dgm:pt modelId="{4AC377BE-17BF-47A1-A3C4-87403FFAF751}" type="pres">
      <dgm:prSet presAssocID="{BBA04B5F-FDA5-4180-8C18-7A273AB1EF05}" presName="thickLine" presStyleLbl="alignNode1" presStyleIdx="0" presStyleCnt="5"/>
      <dgm:spPr/>
    </dgm:pt>
    <dgm:pt modelId="{731BE95D-84AD-4E07-BDC5-60844670382C}" type="pres">
      <dgm:prSet presAssocID="{BBA04B5F-FDA5-4180-8C18-7A273AB1EF05}" presName="horz1" presStyleCnt="0"/>
      <dgm:spPr/>
    </dgm:pt>
    <dgm:pt modelId="{3A99E9C1-EDE7-48CC-93ED-4ADA56ACDF91}" type="pres">
      <dgm:prSet presAssocID="{BBA04B5F-FDA5-4180-8C18-7A273AB1EF05}" presName="tx1" presStyleLbl="revTx" presStyleIdx="0" presStyleCnt="5"/>
      <dgm:spPr/>
    </dgm:pt>
    <dgm:pt modelId="{9727DD9D-D5BF-4B6A-87D7-C8C6ED05F2D7}" type="pres">
      <dgm:prSet presAssocID="{BBA04B5F-FDA5-4180-8C18-7A273AB1EF05}" presName="vert1" presStyleCnt="0"/>
      <dgm:spPr/>
    </dgm:pt>
    <dgm:pt modelId="{2EF699C1-3F47-4E65-9F04-63211E5940D4}" type="pres">
      <dgm:prSet presAssocID="{73982A2B-6144-44D1-88F2-6952D1977B6E}" presName="thickLine" presStyleLbl="alignNode1" presStyleIdx="1" presStyleCnt="5"/>
      <dgm:spPr/>
    </dgm:pt>
    <dgm:pt modelId="{D923FF95-68CA-4F4D-8000-E814DCE3FC41}" type="pres">
      <dgm:prSet presAssocID="{73982A2B-6144-44D1-88F2-6952D1977B6E}" presName="horz1" presStyleCnt="0"/>
      <dgm:spPr/>
    </dgm:pt>
    <dgm:pt modelId="{0AD4E676-BE5A-45F4-BE61-298338B6575A}" type="pres">
      <dgm:prSet presAssocID="{73982A2B-6144-44D1-88F2-6952D1977B6E}" presName="tx1" presStyleLbl="revTx" presStyleIdx="1" presStyleCnt="5"/>
      <dgm:spPr/>
    </dgm:pt>
    <dgm:pt modelId="{C5C4BEF8-7E40-4115-9380-7A78D7C10F69}" type="pres">
      <dgm:prSet presAssocID="{73982A2B-6144-44D1-88F2-6952D1977B6E}" presName="vert1" presStyleCnt="0"/>
      <dgm:spPr/>
    </dgm:pt>
    <dgm:pt modelId="{C6309E92-301F-4862-8B29-30559375A354}" type="pres">
      <dgm:prSet presAssocID="{D800EE1A-5270-435D-93A3-40BA3048B761}" presName="thickLine" presStyleLbl="alignNode1" presStyleIdx="2" presStyleCnt="5"/>
      <dgm:spPr/>
    </dgm:pt>
    <dgm:pt modelId="{F39FA21D-FC89-43E7-891E-81A7803F08E1}" type="pres">
      <dgm:prSet presAssocID="{D800EE1A-5270-435D-93A3-40BA3048B761}" presName="horz1" presStyleCnt="0"/>
      <dgm:spPr/>
    </dgm:pt>
    <dgm:pt modelId="{E8EC7ADF-CD2F-4A6B-A184-1D2EB4EDF852}" type="pres">
      <dgm:prSet presAssocID="{D800EE1A-5270-435D-93A3-40BA3048B761}" presName="tx1" presStyleLbl="revTx" presStyleIdx="2" presStyleCnt="5"/>
      <dgm:spPr/>
    </dgm:pt>
    <dgm:pt modelId="{6D3EA0FB-D760-49C2-9ED9-531E12DD6254}" type="pres">
      <dgm:prSet presAssocID="{D800EE1A-5270-435D-93A3-40BA3048B761}" presName="vert1" presStyleCnt="0"/>
      <dgm:spPr/>
    </dgm:pt>
    <dgm:pt modelId="{A4D8D0E0-C123-48D9-936D-0007B88ABDC0}" type="pres">
      <dgm:prSet presAssocID="{763F347D-7980-41F9-8F71-ED37B6EB8066}" presName="thickLine" presStyleLbl="alignNode1" presStyleIdx="3" presStyleCnt="5"/>
      <dgm:spPr/>
    </dgm:pt>
    <dgm:pt modelId="{D1B5340A-BF63-47EA-B114-E2CC4ECB5511}" type="pres">
      <dgm:prSet presAssocID="{763F347D-7980-41F9-8F71-ED37B6EB8066}" presName="horz1" presStyleCnt="0"/>
      <dgm:spPr/>
    </dgm:pt>
    <dgm:pt modelId="{E17EACE3-183D-465A-A495-1650ED66FE6E}" type="pres">
      <dgm:prSet presAssocID="{763F347D-7980-41F9-8F71-ED37B6EB8066}" presName="tx1" presStyleLbl="revTx" presStyleIdx="3" presStyleCnt="5"/>
      <dgm:spPr/>
    </dgm:pt>
    <dgm:pt modelId="{B5C47A5D-2504-41F3-8B9F-1995AE021746}" type="pres">
      <dgm:prSet presAssocID="{763F347D-7980-41F9-8F71-ED37B6EB8066}" presName="vert1" presStyleCnt="0"/>
      <dgm:spPr/>
    </dgm:pt>
    <dgm:pt modelId="{A604188D-1CF1-4945-B1BA-CED8109F436C}" type="pres">
      <dgm:prSet presAssocID="{86B6FC7A-1EDC-40AA-99D0-DE98546E04EC}" presName="thickLine" presStyleLbl="alignNode1" presStyleIdx="4" presStyleCnt="5"/>
      <dgm:spPr/>
    </dgm:pt>
    <dgm:pt modelId="{DB894754-25E2-478E-8F14-1E36D89BB38A}" type="pres">
      <dgm:prSet presAssocID="{86B6FC7A-1EDC-40AA-99D0-DE98546E04EC}" presName="horz1" presStyleCnt="0"/>
      <dgm:spPr/>
    </dgm:pt>
    <dgm:pt modelId="{C60D9AF0-592B-49AF-A3F3-2D23697E4204}" type="pres">
      <dgm:prSet presAssocID="{86B6FC7A-1EDC-40AA-99D0-DE98546E04EC}" presName="tx1" presStyleLbl="revTx" presStyleIdx="4" presStyleCnt="5"/>
      <dgm:spPr/>
    </dgm:pt>
    <dgm:pt modelId="{AEA6F91A-6DF5-417E-A4A0-B063E5092E34}" type="pres">
      <dgm:prSet presAssocID="{86B6FC7A-1EDC-40AA-99D0-DE98546E04EC}" presName="vert1" presStyleCnt="0"/>
      <dgm:spPr/>
    </dgm:pt>
  </dgm:ptLst>
  <dgm:cxnLst>
    <dgm:cxn modelId="{3212F211-CC60-42BB-9DB9-0FAFFA794ECE}" srcId="{64CC9737-4341-459A-9A9D-87E6084FFEE4}" destId="{73982A2B-6144-44D1-88F2-6952D1977B6E}" srcOrd="1" destOrd="0" parTransId="{0E6AF10C-55AF-4973-A5BB-02C2D5E5FF55}" sibTransId="{7EB856D6-28A7-4AB3-BB71-4CE95B031CA7}"/>
    <dgm:cxn modelId="{34783D2C-5466-4428-89CA-B296F2B9BE48}" type="presOf" srcId="{64CC9737-4341-459A-9A9D-87E6084FFEE4}" destId="{AC81A192-1AE2-40BB-9C9C-8184FC628050}" srcOrd="0" destOrd="0" presId="urn:microsoft.com/office/officeart/2008/layout/LinedList"/>
    <dgm:cxn modelId="{355B7882-7FB9-4815-9C24-55650A22C5CE}" type="presOf" srcId="{73982A2B-6144-44D1-88F2-6952D1977B6E}" destId="{0AD4E676-BE5A-45F4-BE61-298338B6575A}" srcOrd="0" destOrd="0" presId="urn:microsoft.com/office/officeart/2008/layout/LinedList"/>
    <dgm:cxn modelId="{9EA61285-679A-4EE1-AAFD-F9B211A1B442}" type="presOf" srcId="{86B6FC7A-1EDC-40AA-99D0-DE98546E04EC}" destId="{C60D9AF0-592B-49AF-A3F3-2D23697E4204}" srcOrd="0" destOrd="0" presId="urn:microsoft.com/office/officeart/2008/layout/LinedList"/>
    <dgm:cxn modelId="{576B7C8E-5A1E-4F25-8F7E-446536D78A60}" srcId="{64CC9737-4341-459A-9A9D-87E6084FFEE4}" destId="{86B6FC7A-1EDC-40AA-99D0-DE98546E04EC}" srcOrd="4" destOrd="0" parTransId="{389DE329-5FDD-41C8-B9F1-ABA8E20C20EA}" sibTransId="{6F9A88AC-CA95-489B-ADBB-41D255942511}"/>
    <dgm:cxn modelId="{2B1C1F9D-E92B-420F-91F0-09EEA85E571D}" type="presOf" srcId="{BBA04B5F-FDA5-4180-8C18-7A273AB1EF05}" destId="{3A99E9C1-EDE7-48CC-93ED-4ADA56ACDF91}" srcOrd="0" destOrd="0" presId="urn:microsoft.com/office/officeart/2008/layout/LinedList"/>
    <dgm:cxn modelId="{E8E993B8-60B1-4770-AD84-D2708B009FE3}" srcId="{64CC9737-4341-459A-9A9D-87E6084FFEE4}" destId="{BBA04B5F-FDA5-4180-8C18-7A273AB1EF05}" srcOrd="0" destOrd="0" parTransId="{0DDE6FDD-871E-44FA-96EB-9BE5E9BD1D0A}" sibTransId="{3899E242-B1BE-4808-ABEA-21088C5AF56B}"/>
    <dgm:cxn modelId="{C00321BF-5C83-4585-97D1-8DD5B62441C2}" type="presOf" srcId="{763F347D-7980-41F9-8F71-ED37B6EB8066}" destId="{E17EACE3-183D-465A-A495-1650ED66FE6E}" srcOrd="0" destOrd="0" presId="urn:microsoft.com/office/officeart/2008/layout/LinedList"/>
    <dgm:cxn modelId="{75BBC8D9-ED6F-4533-8625-24BBAB12D1FF}" srcId="{64CC9737-4341-459A-9A9D-87E6084FFEE4}" destId="{763F347D-7980-41F9-8F71-ED37B6EB8066}" srcOrd="3" destOrd="0" parTransId="{782F507D-B9D3-4341-A190-7DD6D6D3A4D9}" sibTransId="{523073A5-F52F-4900-A156-FCB04A1CC070}"/>
    <dgm:cxn modelId="{A13E90E8-1CC5-42CF-84F3-F71C3261C553}" srcId="{64CC9737-4341-459A-9A9D-87E6084FFEE4}" destId="{D800EE1A-5270-435D-93A3-40BA3048B761}" srcOrd="2" destOrd="0" parTransId="{31D74574-5BA8-4C62-981F-25CF3E539D4D}" sibTransId="{228C0DB4-CC82-4FCF-BF90-5B0477A27264}"/>
    <dgm:cxn modelId="{4F5F3AEB-D815-4242-A4F5-9B67E683E292}" type="presOf" srcId="{D800EE1A-5270-435D-93A3-40BA3048B761}" destId="{E8EC7ADF-CD2F-4A6B-A184-1D2EB4EDF852}" srcOrd="0" destOrd="0" presId="urn:microsoft.com/office/officeart/2008/layout/LinedList"/>
    <dgm:cxn modelId="{2E5D9922-2B05-4398-A647-7207346684FA}" type="presParOf" srcId="{AC81A192-1AE2-40BB-9C9C-8184FC628050}" destId="{4AC377BE-17BF-47A1-A3C4-87403FFAF751}" srcOrd="0" destOrd="0" presId="urn:microsoft.com/office/officeart/2008/layout/LinedList"/>
    <dgm:cxn modelId="{BA5AC6D8-2627-42C7-98A7-74DA5E2AB1D2}" type="presParOf" srcId="{AC81A192-1AE2-40BB-9C9C-8184FC628050}" destId="{731BE95D-84AD-4E07-BDC5-60844670382C}" srcOrd="1" destOrd="0" presId="urn:microsoft.com/office/officeart/2008/layout/LinedList"/>
    <dgm:cxn modelId="{FA5CB658-2760-404A-9337-80506ACDF7A8}" type="presParOf" srcId="{731BE95D-84AD-4E07-BDC5-60844670382C}" destId="{3A99E9C1-EDE7-48CC-93ED-4ADA56ACDF91}" srcOrd="0" destOrd="0" presId="urn:microsoft.com/office/officeart/2008/layout/LinedList"/>
    <dgm:cxn modelId="{59538E40-2051-498D-900A-279F09096EA9}" type="presParOf" srcId="{731BE95D-84AD-4E07-BDC5-60844670382C}" destId="{9727DD9D-D5BF-4B6A-87D7-C8C6ED05F2D7}" srcOrd="1" destOrd="0" presId="urn:microsoft.com/office/officeart/2008/layout/LinedList"/>
    <dgm:cxn modelId="{DA4779CB-D899-4AA0-BF80-433AA7F9B55F}" type="presParOf" srcId="{AC81A192-1AE2-40BB-9C9C-8184FC628050}" destId="{2EF699C1-3F47-4E65-9F04-63211E5940D4}" srcOrd="2" destOrd="0" presId="urn:microsoft.com/office/officeart/2008/layout/LinedList"/>
    <dgm:cxn modelId="{36B5727E-99FF-4CD0-9EF3-E19C0997C036}" type="presParOf" srcId="{AC81A192-1AE2-40BB-9C9C-8184FC628050}" destId="{D923FF95-68CA-4F4D-8000-E814DCE3FC41}" srcOrd="3" destOrd="0" presId="urn:microsoft.com/office/officeart/2008/layout/LinedList"/>
    <dgm:cxn modelId="{E4CB28E8-1935-41E7-8D62-4FDA34AE658C}" type="presParOf" srcId="{D923FF95-68CA-4F4D-8000-E814DCE3FC41}" destId="{0AD4E676-BE5A-45F4-BE61-298338B6575A}" srcOrd="0" destOrd="0" presId="urn:microsoft.com/office/officeart/2008/layout/LinedList"/>
    <dgm:cxn modelId="{02C6BD91-ADF6-4722-BEB9-E26AE0101DBC}" type="presParOf" srcId="{D923FF95-68CA-4F4D-8000-E814DCE3FC41}" destId="{C5C4BEF8-7E40-4115-9380-7A78D7C10F69}" srcOrd="1" destOrd="0" presId="urn:microsoft.com/office/officeart/2008/layout/LinedList"/>
    <dgm:cxn modelId="{2095DCDD-56E9-4FAB-881E-F703B6F0A063}" type="presParOf" srcId="{AC81A192-1AE2-40BB-9C9C-8184FC628050}" destId="{C6309E92-301F-4862-8B29-30559375A354}" srcOrd="4" destOrd="0" presId="urn:microsoft.com/office/officeart/2008/layout/LinedList"/>
    <dgm:cxn modelId="{8A5B2499-09A4-4F8D-9907-9DDC0E1CDAE2}" type="presParOf" srcId="{AC81A192-1AE2-40BB-9C9C-8184FC628050}" destId="{F39FA21D-FC89-43E7-891E-81A7803F08E1}" srcOrd="5" destOrd="0" presId="urn:microsoft.com/office/officeart/2008/layout/LinedList"/>
    <dgm:cxn modelId="{2F059042-8338-47DB-B00E-A7574DCF9640}" type="presParOf" srcId="{F39FA21D-FC89-43E7-891E-81A7803F08E1}" destId="{E8EC7ADF-CD2F-4A6B-A184-1D2EB4EDF852}" srcOrd="0" destOrd="0" presId="urn:microsoft.com/office/officeart/2008/layout/LinedList"/>
    <dgm:cxn modelId="{3883CBB5-57E9-4DD4-B519-EA8DB4BFF6BC}" type="presParOf" srcId="{F39FA21D-FC89-43E7-891E-81A7803F08E1}" destId="{6D3EA0FB-D760-49C2-9ED9-531E12DD6254}" srcOrd="1" destOrd="0" presId="urn:microsoft.com/office/officeart/2008/layout/LinedList"/>
    <dgm:cxn modelId="{D3F131CE-8D62-4698-9BB2-9465F7388F09}" type="presParOf" srcId="{AC81A192-1AE2-40BB-9C9C-8184FC628050}" destId="{A4D8D0E0-C123-48D9-936D-0007B88ABDC0}" srcOrd="6" destOrd="0" presId="urn:microsoft.com/office/officeart/2008/layout/LinedList"/>
    <dgm:cxn modelId="{5E3C121D-24DD-43C9-A673-365E0CE3F321}" type="presParOf" srcId="{AC81A192-1AE2-40BB-9C9C-8184FC628050}" destId="{D1B5340A-BF63-47EA-B114-E2CC4ECB5511}" srcOrd="7" destOrd="0" presId="urn:microsoft.com/office/officeart/2008/layout/LinedList"/>
    <dgm:cxn modelId="{22239A9B-51D5-4253-BFB6-55F34A5E9C64}" type="presParOf" srcId="{D1B5340A-BF63-47EA-B114-E2CC4ECB5511}" destId="{E17EACE3-183D-465A-A495-1650ED66FE6E}" srcOrd="0" destOrd="0" presId="urn:microsoft.com/office/officeart/2008/layout/LinedList"/>
    <dgm:cxn modelId="{B545C6BA-E256-4B57-9FF9-11F1E6456547}" type="presParOf" srcId="{D1B5340A-BF63-47EA-B114-E2CC4ECB5511}" destId="{B5C47A5D-2504-41F3-8B9F-1995AE021746}" srcOrd="1" destOrd="0" presId="urn:microsoft.com/office/officeart/2008/layout/LinedList"/>
    <dgm:cxn modelId="{D379C83B-466D-4987-AAB9-D57165B099CB}" type="presParOf" srcId="{AC81A192-1AE2-40BB-9C9C-8184FC628050}" destId="{A604188D-1CF1-4945-B1BA-CED8109F436C}" srcOrd="8" destOrd="0" presId="urn:microsoft.com/office/officeart/2008/layout/LinedList"/>
    <dgm:cxn modelId="{F83DF7BC-686E-477B-9474-44C67AC01560}" type="presParOf" srcId="{AC81A192-1AE2-40BB-9C9C-8184FC628050}" destId="{DB894754-25E2-478E-8F14-1E36D89BB38A}" srcOrd="9" destOrd="0" presId="urn:microsoft.com/office/officeart/2008/layout/LinedList"/>
    <dgm:cxn modelId="{ECB1EC63-8D4D-43CF-ABFE-7A5BAC5A7278}" type="presParOf" srcId="{DB894754-25E2-478E-8F14-1E36D89BB38A}" destId="{C60D9AF0-592B-49AF-A3F3-2D23697E4204}" srcOrd="0" destOrd="0" presId="urn:microsoft.com/office/officeart/2008/layout/LinedList"/>
    <dgm:cxn modelId="{28247418-EE95-45DA-BCD6-C7DD33200354}" type="presParOf" srcId="{DB894754-25E2-478E-8F14-1E36D89BB38A}" destId="{AEA6F91A-6DF5-417E-A4A0-B063E5092E3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4482E-7872-4E70-A4EF-5071B1442CC3}">
      <dsp:nvSpPr>
        <dsp:cNvPr id="0" name=""/>
        <dsp:cNvSpPr/>
      </dsp:nvSpPr>
      <dsp:spPr>
        <a:xfrm rot="5400000">
          <a:off x="2129793" y="-461474"/>
          <a:ext cx="1387552" cy="2657477"/>
        </a:xfrm>
        <a:prstGeom prst="round2Same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CA" sz="1800" b="1" kern="1200" dirty="0">
              <a:solidFill>
                <a:schemeClr val="tx2"/>
              </a:solidFill>
            </a:rPr>
            <a:t>Doctoral Sciences / Social Sciences</a:t>
          </a:r>
          <a:endParaRPr lang="en-US" sz="1800" kern="1200" dirty="0">
            <a:solidFill>
              <a:schemeClr val="tx2"/>
            </a:solidFill>
          </a:endParaRPr>
        </a:p>
        <a:p>
          <a:pPr marL="171450" lvl="1" indent="-171450" algn="l" defTabSz="800100">
            <a:lnSpc>
              <a:spcPct val="90000"/>
            </a:lnSpc>
            <a:spcBef>
              <a:spcPct val="0"/>
            </a:spcBef>
            <a:spcAft>
              <a:spcPct val="15000"/>
            </a:spcAft>
            <a:buChar char="•"/>
          </a:pPr>
          <a:r>
            <a:rPr lang="en-CA" sz="1800" b="1" kern="1200" dirty="0">
              <a:solidFill>
                <a:schemeClr val="tx2"/>
              </a:solidFill>
            </a:rPr>
            <a:t>Master's Science / Social Sciences</a:t>
          </a:r>
          <a:endParaRPr lang="en-US" sz="1800" kern="1200" dirty="0">
            <a:solidFill>
              <a:schemeClr val="tx2"/>
            </a:solidFill>
          </a:endParaRPr>
        </a:p>
      </dsp:txBody>
      <dsp:txXfrm rot="-5400000">
        <a:off x="1494831" y="241223"/>
        <a:ext cx="2589742" cy="1252082"/>
      </dsp:txXfrm>
    </dsp:sp>
    <dsp:sp modelId="{9A36F56F-2CAC-44F1-98FD-D863B7FD6737}">
      <dsp:nvSpPr>
        <dsp:cNvPr id="0" name=""/>
        <dsp:cNvSpPr/>
      </dsp:nvSpPr>
      <dsp:spPr>
        <a:xfrm>
          <a:off x="0" y="43"/>
          <a:ext cx="1494830" cy="1734441"/>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CA" sz="1800" b="1" kern="1200" dirty="0">
              <a:solidFill>
                <a:schemeClr val="tx2"/>
              </a:solidFill>
            </a:rPr>
            <a:t>If your field of research best aligns with NSERC choose: </a:t>
          </a:r>
          <a:endParaRPr lang="en-US" sz="1800" kern="1200" dirty="0">
            <a:solidFill>
              <a:schemeClr val="tx2"/>
            </a:solidFill>
          </a:endParaRPr>
        </a:p>
      </dsp:txBody>
      <dsp:txXfrm>
        <a:off x="72972" y="73015"/>
        <a:ext cx="1348886" cy="1588497"/>
      </dsp:txXfrm>
    </dsp:sp>
    <dsp:sp modelId="{E3EA479E-F98B-4942-9859-6D28E202FB52}">
      <dsp:nvSpPr>
        <dsp:cNvPr id="0" name=""/>
        <dsp:cNvSpPr/>
      </dsp:nvSpPr>
      <dsp:spPr>
        <a:xfrm rot="5400000">
          <a:off x="2129793" y="1359688"/>
          <a:ext cx="1387552" cy="2657477"/>
        </a:xfrm>
        <a:prstGeom prst="round2SameRect">
          <a:avLst/>
        </a:prstGeom>
        <a:solidFill>
          <a:schemeClr val="accent2">
            <a:tint val="40000"/>
            <a:alpha val="90000"/>
            <a:hueOff val="429303"/>
            <a:satOff val="7928"/>
            <a:lumOff val="-885"/>
            <a:alphaOff val="0"/>
          </a:schemeClr>
        </a:solidFill>
        <a:ln w="15875" cap="rnd" cmpd="sng" algn="ctr">
          <a:solidFill>
            <a:schemeClr val="accent2">
              <a:tint val="40000"/>
              <a:alpha val="90000"/>
              <a:hueOff val="429303"/>
              <a:satOff val="7928"/>
              <a:lumOff val="-8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CA" sz="1800" b="1" kern="1200" dirty="0">
              <a:solidFill>
                <a:schemeClr val="tx2"/>
              </a:solidFill>
            </a:rPr>
            <a:t>Doctoral Humanities &amp; Arts / Social Sciences</a:t>
          </a:r>
          <a:endParaRPr lang="en-US" sz="1800" kern="1200" dirty="0">
            <a:solidFill>
              <a:schemeClr val="tx2"/>
            </a:solidFill>
          </a:endParaRPr>
        </a:p>
        <a:p>
          <a:pPr marL="171450" lvl="1" indent="-171450" algn="l" defTabSz="800100">
            <a:lnSpc>
              <a:spcPct val="90000"/>
            </a:lnSpc>
            <a:spcBef>
              <a:spcPct val="0"/>
            </a:spcBef>
            <a:spcAft>
              <a:spcPct val="15000"/>
            </a:spcAft>
            <a:buChar char="•"/>
          </a:pPr>
          <a:r>
            <a:rPr lang="en-CA" sz="1800" b="1" kern="1200">
              <a:solidFill>
                <a:schemeClr val="tx2"/>
              </a:solidFill>
            </a:rPr>
            <a:t>Master's Humanities &amp; Arts / Social Sciences</a:t>
          </a:r>
          <a:endParaRPr lang="en-US" sz="1800" kern="1200">
            <a:solidFill>
              <a:schemeClr val="tx2"/>
            </a:solidFill>
          </a:endParaRPr>
        </a:p>
      </dsp:txBody>
      <dsp:txXfrm rot="-5400000">
        <a:off x="1494831" y="2062386"/>
        <a:ext cx="2589742" cy="1252082"/>
      </dsp:txXfrm>
    </dsp:sp>
    <dsp:sp modelId="{F007D1E8-705B-42EA-85FC-A37FF6C1E962}">
      <dsp:nvSpPr>
        <dsp:cNvPr id="0" name=""/>
        <dsp:cNvSpPr/>
      </dsp:nvSpPr>
      <dsp:spPr>
        <a:xfrm>
          <a:off x="0" y="1821206"/>
          <a:ext cx="1494830" cy="1734441"/>
        </a:xfrm>
        <a:prstGeom prst="roundRect">
          <a:avLst/>
        </a:prstGeom>
        <a:solidFill>
          <a:schemeClr val="accent2">
            <a:hueOff val="113439"/>
            <a:satOff val="13039"/>
            <a:lumOff val="-1039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CA" sz="1800" b="1" kern="1200">
              <a:solidFill>
                <a:schemeClr val="tx2"/>
              </a:solidFill>
            </a:rPr>
            <a:t>If your field of research best aligns with SSHRC choose:</a:t>
          </a:r>
          <a:endParaRPr lang="en-US" sz="1800" kern="1200">
            <a:solidFill>
              <a:schemeClr val="tx2"/>
            </a:solidFill>
          </a:endParaRPr>
        </a:p>
      </dsp:txBody>
      <dsp:txXfrm>
        <a:off x="72972" y="1894178"/>
        <a:ext cx="1348886" cy="1588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C377BE-17BF-47A1-A3C4-87403FFAF751}">
      <dsp:nvSpPr>
        <dsp:cNvPr id="0" name=""/>
        <dsp:cNvSpPr/>
      </dsp:nvSpPr>
      <dsp:spPr>
        <a:xfrm>
          <a:off x="0" y="623"/>
          <a:ext cx="6492875"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99E9C1-EDE7-48CC-93ED-4ADA56ACDF91}">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Documents that have been password protected cannot be read and, therefore, cannot be attached. </a:t>
          </a:r>
          <a:endParaRPr lang="en-US" sz="1700" kern="1200"/>
        </a:p>
      </dsp:txBody>
      <dsp:txXfrm>
        <a:off x="0" y="623"/>
        <a:ext cx="6492875" cy="1020830"/>
      </dsp:txXfrm>
    </dsp:sp>
    <dsp:sp modelId="{2EF699C1-3F47-4E65-9F04-63211E5940D4}">
      <dsp:nvSpPr>
        <dsp:cNvPr id="0" name=""/>
        <dsp:cNvSpPr/>
      </dsp:nvSpPr>
      <dsp:spPr>
        <a:xfrm>
          <a:off x="0" y="1021453"/>
          <a:ext cx="6492875" cy="0"/>
        </a:xfrm>
        <a:prstGeom prst="line">
          <a:avLst/>
        </a:prstGeom>
        <a:solidFill>
          <a:schemeClr val="accent2">
            <a:hueOff val="28360"/>
            <a:satOff val="3260"/>
            <a:lumOff val="-2598"/>
            <a:alphaOff val="0"/>
          </a:schemeClr>
        </a:solidFill>
        <a:ln w="15875" cap="rnd" cmpd="sng" algn="ctr">
          <a:solidFill>
            <a:schemeClr val="accent2">
              <a:hueOff val="28360"/>
              <a:satOff val="3260"/>
              <a:lumOff val="-25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D4E676-BE5A-45F4-BE61-298338B6575A}">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The filename of a document should be fewer than 15 characters long and cannot contain special characters (excluding the underscore). </a:t>
          </a:r>
          <a:endParaRPr lang="en-US" sz="1700" kern="1200"/>
        </a:p>
      </dsp:txBody>
      <dsp:txXfrm>
        <a:off x="0" y="1021453"/>
        <a:ext cx="6492875" cy="1020830"/>
      </dsp:txXfrm>
    </dsp:sp>
    <dsp:sp modelId="{C6309E92-301F-4862-8B29-30559375A354}">
      <dsp:nvSpPr>
        <dsp:cNvPr id="0" name=""/>
        <dsp:cNvSpPr/>
      </dsp:nvSpPr>
      <dsp:spPr>
        <a:xfrm>
          <a:off x="0" y="2042284"/>
          <a:ext cx="6492875" cy="0"/>
        </a:xfrm>
        <a:prstGeom prst="line">
          <a:avLst/>
        </a:prstGeom>
        <a:solidFill>
          <a:schemeClr val="accent2">
            <a:hueOff val="56720"/>
            <a:satOff val="6519"/>
            <a:lumOff val="-5196"/>
            <a:alphaOff val="0"/>
          </a:schemeClr>
        </a:solidFill>
        <a:ln w="15875" cap="rnd" cmpd="sng" algn="ctr">
          <a:solidFill>
            <a:schemeClr val="accent2">
              <a:hueOff val="56720"/>
              <a:satOff val="6519"/>
              <a:lumOff val="-5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EC7ADF-CD2F-4A6B-A184-1D2EB4EDF852}">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Any section that is not used for its intended purpose may be redacted or removed from the application.</a:t>
          </a:r>
          <a:endParaRPr lang="en-US" sz="1700" kern="1200"/>
        </a:p>
      </dsp:txBody>
      <dsp:txXfrm>
        <a:off x="0" y="2042284"/>
        <a:ext cx="6492875" cy="1020830"/>
      </dsp:txXfrm>
    </dsp:sp>
    <dsp:sp modelId="{A4D8D0E0-C123-48D9-936D-0007B88ABDC0}">
      <dsp:nvSpPr>
        <dsp:cNvPr id="0" name=""/>
        <dsp:cNvSpPr/>
      </dsp:nvSpPr>
      <dsp:spPr>
        <a:xfrm>
          <a:off x="0" y="3063115"/>
          <a:ext cx="6492875" cy="0"/>
        </a:xfrm>
        <a:prstGeom prst="line">
          <a:avLst/>
        </a:prstGeom>
        <a:solidFill>
          <a:schemeClr val="accent2">
            <a:hueOff val="85079"/>
            <a:satOff val="9779"/>
            <a:lumOff val="-7795"/>
            <a:alphaOff val="0"/>
          </a:schemeClr>
        </a:solidFill>
        <a:ln w="15875" cap="rnd" cmpd="sng" algn="ctr">
          <a:solidFill>
            <a:schemeClr val="accent2">
              <a:hueOff val="85079"/>
              <a:satOff val="9779"/>
              <a:lumOff val="-779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7EACE3-183D-465A-A495-1650ED66FE6E}">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dirty="0"/>
            <a:t>You are responsible for uploading a complete application that aligns to the </a:t>
          </a:r>
          <a:r>
            <a:rPr lang="en-US" sz="1700" b="0" i="0" u="sng" kern="1200" dirty="0">
              <a:solidFill>
                <a:schemeClr val="accent1">
                  <a:lumMod val="75000"/>
                </a:schemeClr>
              </a:solidFill>
              <a:hlinkClick xmlns:r="http://schemas.openxmlformats.org/officeDocument/2006/relationships" r:id="rId1">
                <a:extLst>
                  <a:ext uri="{A12FA001-AC4F-418D-AE19-62706E023703}">
                    <ahyp:hlinkClr xmlns:ahyp="http://schemas.microsoft.com/office/drawing/2018/hyperlinkcolor" val="tx"/>
                  </a:ext>
                </a:extLst>
              </a:hlinkClick>
            </a:rPr>
            <a:t>NSERC online presentation and attachment standards</a:t>
          </a:r>
          <a:r>
            <a:rPr lang="en-US" sz="1700" b="0" i="0" kern="1200" dirty="0">
              <a:solidFill>
                <a:schemeClr val="accent1">
                  <a:lumMod val="75000"/>
                </a:schemeClr>
              </a:solidFill>
            </a:rPr>
            <a:t>. (</a:t>
          </a:r>
          <a:r>
            <a:rPr lang="en-US" sz="1700" b="0" i="0" kern="1200" dirty="0">
              <a:solidFill>
                <a:schemeClr val="accent1">
                  <a:lumMod val="75000"/>
                </a:schemeClr>
              </a:solidFill>
              <a:hlinkClick xmlns:r="http://schemas.openxmlformats.org/officeDocument/2006/relationships" r:id="rId2">
                <a:extLst>
                  <a:ext uri="{A12FA001-AC4F-418D-AE19-62706E023703}">
                    <ahyp:hlinkClr xmlns:ahyp="http://schemas.microsoft.com/office/drawing/2018/hyperlinkcolor" val="tx"/>
                  </a:ext>
                </a:extLst>
              </a:hlinkClick>
            </a:rPr>
            <a:t>SSHRC Standards</a:t>
          </a:r>
          <a:r>
            <a:rPr lang="en-US" sz="1700" b="0" i="0" kern="1200" dirty="0">
              <a:solidFill>
                <a:schemeClr val="accent1">
                  <a:lumMod val="75000"/>
                </a:schemeClr>
              </a:solidFill>
            </a:rPr>
            <a:t>)</a:t>
          </a:r>
          <a:endParaRPr lang="en-US" sz="1700" kern="1200" dirty="0">
            <a:solidFill>
              <a:schemeClr val="accent1">
                <a:lumMod val="75000"/>
              </a:schemeClr>
            </a:solidFill>
          </a:endParaRPr>
        </a:p>
      </dsp:txBody>
      <dsp:txXfrm>
        <a:off x="0" y="3063115"/>
        <a:ext cx="6492875" cy="1020830"/>
      </dsp:txXfrm>
    </dsp:sp>
    <dsp:sp modelId="{A604188D-1CF1-4945-B1BA-CED8109F436C}">
      <dsp:nvSpPr>
        <dsp:cNvPr id="0" name=""/>
        <dsp:cNvSpPr/>
      </dsp:nvSpPr>
      <dsp:spPr>
        <a:xfrm>
          <a:off x="0" y="4083946"/>
          <a:ext cx="6492875" cy="0"/>
        </a:xfrm>
        <a:prstGeom prst="line">
          <a:avLst/>
        </a:prstGeom>
        <a:solidFill>
          <a:schemeClr val="accent2">
            <a:hueOff val="113439"/>
            <a:satOff val="13039"/>
            <a:lumOff val="-10393"/>
            <a:alphaOff val="0"/>
          </a:schemeClr>
        </a:solidFill>
        <a:ln w="15875" cap="rnd"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0D9AF0-592B-49AF-A3F3-2D23697E4204}">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Incomplete applications and applications that do not meet presentation standards may be rejected or may be at a disadvantage in comparison to those that are complete and respect the presentation standards.</a:t>
          </a:r>
          <a:endParaRPr lang="en-US" sz="1700" kern="1200"/>
        </a:p>
      </dsp:txBody>
      <dsp:txXfrm>
        <a:off x="0" y="4083946"/>
        <a:ext cx="6492875" cy="1020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C377BE-17BF-47A1-A3C4-87403FFAF751}">
      <dsp:nvSpPr>
        <dsp:cNvPr id="0" name=""/>
        <dsp:cNvSpPr/>
      </dsp:nvSpPr>
      <dsp:spPr>
        <a:xfrm>
          <a:off x="0" y="623"/>
          <a:ext cx="6492875"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99E9C1-EDE7-48CC-93ED-4ADA56ACDF91}">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dirty="0"/>
            <a:t>Documents that have been password protected cannot be read and, therefore, cannot be attached. </a:t>
          </a:r>
          <a:endParaRPr lang="en-US" sz="1700" kern="1200" dirty="0"/>
        </a:p>
      </dsp:txBody>
      <dsp:txXfrm>
        <a:off x="0" y="623"/>
        <a:ext cx="6492875" cy="1020830"/>
      </dsp:txXfrm>
    </dsp:sp>
    <dsp:sp modelId="{2EF699C1-3F47-4E65-9F04-63211E5940D4}">
      <dsp:nvSpPr>
        <dsp:cNvPr id="0" name=""/>
        <dsp:cNvSpPr/>
      </dsp:nvSpPr>
      <dsp:spPr>
        <a:xfrm>
          <a:off x="0" y="1021453"/>
          <a:ext cx="6492875" cy="0"/>
        </a:xfrm>
        <a:prstGeom prst="line">
          <a:avLst/>
        </a:prstGeom>
        <a:solidFill>
          <a:schemeClr val="accent2">
            <a:hueOff val="28360"/>
            <a:satOff val="3260"/>
            <a:lumOff val="-2598"/>
            <a:alphaOff val="0"/>
          </a:schemeClr>
        </a:solidFill>
        <a:ln w="15875" cap="rnd" cmpd="sng" algn="ctr">
          <a:solidFill>
            <a:schemeClr val="accent2">
              <a:hueOff val="28360"/>
              <a:satOff val="3260"/>
              <a:lumOff val="-25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D4E676-BE5A-45F4-BE61-298338B6575A}">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The filename of a document should be fewer than 15 characters long and cannot contain special characters (excluding the underscore). </a:t>
          </a:r>
          <a:endParaRPr lang="en-US" sz="1700" kern="1200"/>
        </a:p>
      </dsp:txBody>
      <dsp:txXfrm>
        <a:off x="0" y="1021453"/>
        <a:ext cx="6492875" cy="1020830"/>
      </dsp:txXfrm>
    </dsp:sp>
    <dsp:sp modelId="{C6309E92-301F-4862-8B29-30559375A354}">
      <dsp:nvSpPr>
        <dsp:cNvPr id="0" name=""/>
        <dsp:cNvSpPr/>
      </dsp:nvSpPr>
      <dsp:spPr>
        <a:xfrm>
          <a:off x="0" y="2042284"/>
          <a:ext cx="6492875" cy="0"/>
        </a:xfrm>
        <a:prstGeom prst="line">
          <a:avLst/>
        </a:prstGeom>
        <a:solidFill>
          <a:schemeClr val="accent2">
            <a:hueOff val="56720"/>
            <a:satOff val="6519"/>
            <a:lumOff val="-5196"/>
            <a:alphaOff val="0"/>
          </a:schemeClr>
        </a:solidFill>
        <a:ln w="15875" cap="rnd" cmpd="sng" algn="ctr">
          <a:solidFill>
            <a:schemeClr val="accent2">
              <a:hueOff val="56720"/>
              <a:satOff val="6519"/>
              <a:lumOff val="-5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EC7ADF-CD2F-4A6B-A184-1D2EB4EDF852}">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Any section that is not used for its intended purpose may be redacted or removed from the application.</a:t>
          </a:r>
          <a:endParaRPr lang="en-US" sz="1700" kern="1200"/>
        </a:p>
      </dsp:txBody>
      <dsp:txXfrm>
        <a:off x="0" y="2042284"/>
        <a:ext cx="6492875" cy="1020830"/>
      </dsp:txXfrm>
    </dsp:sp>
    <dsp:sp modelId="{A4D8D0E0-C123-48D9-936D-0007B88ABDC0}">
      <dsp:nvSpPr>
        <dsp:cNvPr id="0" name=""/>
        <dsp:cNvSpPr/>
      </dsp:nvSpPr>
      <dsp:spPr>
        <a:xfrm>
          <a:off x="0" y="3063115"/>
          <a:ext cx="6492875" cy="0"/>
        </a:xfrm>
        <a:prstGeom prst="line">
          <a:avLst/>
        </a:prstGeom>
        <a:solidFill>
          <a:schemeClr val="accent2">
            <a:hueOff val="85079"/>
            <a:satOff val="9779"/>
            <a:lumOff val="-7795"/>
            <a:alphaOff val="0"/>
          </a:schemeClr>
        </a:solidFill>
        <a:ln w="15875" cap="rnd" cmpd="sng" algn="ctr">
          <a:solidFill>
            <a:schemeClr val="accent2">
              <a:hueOff val="85079"/>
              <a:satOff val="9779"/>
              <a:lumOff val="-779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7EACE3-183D-465A-A495-1650ED66FE6E}">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dirty="0"/>
            <a:t>You are responsible for uploading a complete application that aligns to the </a:t>
          </a:r>
          <a:r>
            <a:rPr lang="en-US" sz="1700" b="0" i="0" u="sng"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NSERC online presentation and attachment standards</a:t>
          </a:r>
          <a:r>
            <a:rPr lang="en-US" sz="1700" b="0" i="0" kern="1200" dirty="0">
              <a:solidFill>
                <a:schemeClr val="tx1"/>
              </a:solidFill>
            </a:rPr>
            <a:t>. (</a:t>
          </a:r>
          <a:r>
            <a:rPr lang="en-US" sz="1700" b="0" i="0"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SSHRC Standards</a:t>
          </a:r>
          <a:r>
            <a:rPr lang="en-US" sz="1700" b="0" i="0" kern="1200" dirty="0">
              <a:solidFill>
                <a:schemeClr val="tx1"/>
              </a:solidFill>
            </a:rPr>
            <a:t>)</a:t>
          </a:r>
          <a:endParaRPr lang="en-US" sz="1700" kern="1200" dirty="0">
            <a:solidFill>
              <a:schemeClr val="tx1"/>
            </a:solidFill>
          </a:endParaRPr>
        </a:p>
      </dsp:txBody>
      <dsp:txXfrm>
        <a:off x="0" y="3063115"/>
        <a:ext cx="6492875" cy="1020830"/>
      </dsp:txXfrm>
    </dsp:sp>
    <dsp:sp modelId="{A604188D-1CF1-4945-B1BA-CED8109F436C}">
      <dsp:nvSpPr>
        <dsp:cNvPr id="0" name=""/>
        <dsp:cNvSpPr/>
      </dsp:nvSpPr>
      <dsp:spPr>
        <a:xfrm>
          <a:off x="0" y="4083946"/>
          <a:ext cx="6492875" cy="0"/>
        </a:xfrm>
        <a:prstGeom prst="line">
          <a:avLst/>
        </a:prstGeom>
        <a:solidFill>
          <a:schemeClr val="accent2">
            <a:hueOff val="113439"/>
            <a:satOff val="13039"/>
            <a:lumOff val="-10393"/>
            <a:alphaOff val="0"/>
          </a:schemeClr>
        </a:solidFill>
        <a:ln w="15875" cap="rnd"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0D9AF0-592B-49AF-A3F3-2D23697E4204}">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Incomplete applications and applications that do not meet presentation standards may be rejected or may be at a disadvantage in comparison to those that are complete and respect the presentation standards.</a:t>
          </a:r>
          <a:endParaRPr lang="en-US" sz="1700" kern="1200"/>
        </a:p>
      </dsp:txBody>
      <dsp:txXfrm>
        <a:off x="0" y="4083946"/>
        <a:ext cx="6492875" cy="102083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BE22-BCF5-218A-BCDB-9D6463B9A4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6C6B9B-3CD0-9D38-9EB7-8FC9403B8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62055-8DBD-6042-92AC-66DE479F90DE}" type="datetimeFigureOut">
              <a:rPr lang="en-US" smtClean="0"/>
              <a:t>1/15/2026</a:t>
            </a:fld>
            <a:endParaRPr lang="en-US"/>
          </a:p>
        </p:txBody>
      </p:sp>
      <p:sp>
        <p:nvSpPr>
          <p:cNvPr id="4" name="Footer Placeholder 3">
            <a:extLst>
              <a:ext uri="{FF2B5EF4-FFF2-40B4-BE49-F238E27FC236}">
                <a16:creationId xmlns:a16="http://schemas.microsoft.com/office/drawing/2014/main" id="{7745B14E-D4D7-1E40-CD23-AE797C236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71351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E50A-AB77-49BE-9076-23C4C8D08BB2}"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09883-B744-4FDD-8623-D69A66650022}" type="slidenum">
              <a:rPr lang="en-US" smtClean="0"/>
              <a:t>‹#›</a:t>
            </a:fld>
            <a:endParaRPr lang="en-US"/>
          </a:p>
        </p:txBody>
      </p:sp>
    </p:spTree>
    <p:extLst>
      <p:ext uri="{BB962C8B-B14F-4D97-AF65-F5344CB8AC3E}">
        <p14:creationId xmlns:p14="http://schemas.microsoft.com/office/powerpoint/2010/main" val="1427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1</a:t>
            </a:fld>
            <a:endParaRPr lang="en-US"/>
          </a:p>
        </p:txBody>
      </p:sp>
    </p:spTree>
    <p:extLst>
      <p:ext uri="{BB962C8B-B14F-4D97-AF65-F5344CB8AC3E}">
        <p14:creationId xmlns:p14="http://schemas.microsoft.com/office/powerpoint/2010/main" val="265202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25</a:t>
            </a:fld>
            <a:endParaRPr lang="en-US"/>
          </a:p>
        </p:txBody>
      </p:sp>
    </p:spTree>
    <p:extLst>
      <p:ext uri="{BB962C8B-B14F-4D97-AF65-F5344CB8AC3E}">
        <p14:creationId xmlns:p14="http://schemas.microsoft.com/office/powerpoint/2010/main" val="2570765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a:t>
            </a:fld>
            <a:endParaRPr lang="en-US"/>
          </a:p>
        </p:txBody>
      </p:sp>
    </p:spTree>
    <p:extLst>
      <p:ext uri="{BB962C8B-B14F-4D97-AF65-F5344CB8AC3E}">
        <p14:creationId xmlns:p14="http://schemas.microsoft.com/office/powerpoint/2010/main" val="370436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D749B-0717-1945-081D-8FFE0939A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2C7D8-8D1C-468B-A5FE-5E3FB42EB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14E3A-C962-1C88-DA40-88D4D59E35A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D1E68BD8-87D8-4299-F42E-A06CF77AE547}"/>
              </a:ext>
            </a:extLst>
          </p:cNvPr>
          <p:cNvSpPr>
            <a:spLocks noGrp="1"/>
          </p:cNvSpPr>
          <p:nvPr>
            <p:ph type="sldNum" sz="quarter" idx="5"/>
          </p:nvPr>
        </p:nvSpPr>
        <p:spPr/>
        <p:txBody>
          <a:bodyPr/>
          <a:lstStyle/>
          <a:p>
            <a:fld id="{96E09883-B744-4FDD-8623-D69A66650022}" type="slidenum">
              <a:rPr lang="en-US" smtClean="0"/>
              <a:t>3</a:t>
            </a:fld>
            <a:endParaRPr lang="en-US" dirty="0"/>
          </a:p>
        </p:txBody>
      </p:sp>
    </p:spTree>
    <p:extLst>
      <p:ext uri="{BB962C8B-B14F-4D97-AF65-F5344CB8AC3E}">
        <p14:creationId xmlns:p14="http://schemas.microsoft.com/office/powerpoint/2010/main" val="2042608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01B8D-008B-637B-EA43-061CBEB286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EBBC2-AFB1-2771-C2CD-58E209CC02A8}"/>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16F022E-6AD5-CA7C-0FA1-4E57E70D7B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C1D441-1789-0950-7AD7-45B8C2263C0A}"/>
              </a:ext>
            </a:extLst>
          </p:cNvPr>
          <p:cNvSpPr>
            <a:spLocks noGrp="1"/>
          </p:cNvSpPr>
          <p:nvPr>
            <p:ph type="sldNum" sz="quarter" idx="5"/>
          </p:nvPr>
        </p:nvSpPr>
        <p:spPr/>
        <p:txBody>
          <a:bodyPr/>
          <a:lstStyle/>
          <a:p>
            <a:fld id="{96E09883-B744-4FDD-8623-D69A66650022}" type="slidenum">
              <a:rPr lang="en-US" smtClean="0"/>
              <a:t>4</a:t>
            </a:fld>
            <a:endParaRPr lang="en-US" dirty="0"/>
          </a:p>
        </p:txBody>
      </p:sp>
    </p:spTree>
    <p:extLst>
      <p:ext uri="{BB962C8B-B14F-4D97-AF65-F5344CB8AC3E}">
        <p14:creationId xmlns:p14="http://schemas.microsoft.com/office/powerpoint/2010/main" val="156013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FF65C-F188-B6CB-B077-CF78AF45B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5445D-E0E9-214C-7512-A8E6F4327F1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AE17BD2F-AC27-8C89-B853-A43405B5B68A}"/>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611E3D7-4489-B129-AE06-05277F6E8944}"/>
              </a:ext>
            </a:extLst>
          </p:cNvPr>
          <p:cNvSpPr>
            <a:spLocks noGrp="1"/>
          </p:cNvSpPr>
          <p:nvPr>
            <p:ph type="sldNum" sz="quarter" idx="5"/>
          </p:nvPr>
        </p:nvSpPr>
        <p:spPr/>
        <p:txBody>
          <a:bodyPr/>
          <a:lstStyle/>
          <a:p>
            <a:fld id="{96E09883-B744-4FDD-8623-D69A66650022}" type="slidenum">
              <a:rPr lang="en-US" smtClean="0"/>
              <a:t>6</a:t>
            </a:fld>
            <a:endParaRPr lang="en-US" dirty="0"/>
          </a:p>
        </p:txBody>
      </p:sp>
    </p:spTree>
    <p:extLst>
      <p:ext uri="{BB962C8B-B14F-4D97-AF65-F5344CB8AC3E}">
        <p14:creationId xmlns:p14="http://schemas.microsoft.com/office/powerpoint/2010/main" val="4029495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5370A-A2C7-7C42-4D21-3F4A22944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2042E-6EC5-4F29-8836-5C36553878E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D38AE012-3971-E711-5CE8-21AEDA754FFE}"/>
              </a:ext>
            </a:extLst>
          </p:cNvPr>
          <p:cNvSpPr>
            <a:spLocks noGrp="1"/>
          </p:cNvSpPr>
          <p:nvPr>
            <p:ph type="body" idx="1"/>
          </p:nvPr>
        </p:nvSpPr>
        <p:spPr/>
        <p:txBody>
          <a:bodyPr/>
          <a:lstStyle/>
          <a:p>
            <a:endParaRPr lang="en-US" b="0" i="0" dirty="0">
              <a:solidFill>
                <a:srgbClr val="000000"/>
              </a:solidFill>
              <a:effectLst/>
              <a:latin typeface="Untitled Regular"/>
            </a:endParaRPr>
          </a:p>
        </p:txBody>
      </p:sp>
      <p:sp>
        <p:nvSpPr>
          <p:cNvPr id="4" name="Slide Number Placeholder 3">
            <a:extLst>
              <a:ext uri="{FF2B5EF4-FFF2-40B4-BE49-F238E27FC236}">
                <a16:creationId xmlns:a16="http://schemas.microsoft.com/office/drawing/2014/main" id="{BF739147-CA27-5979-CA6C-46E33D36C55D}"/>
              </a:ext>
            </a:extLst>
          </p:cNvPr>
          <p:cNvSpPr>
            <a:spLocks noGrp="1"/>
          </p:cNvSpPr>
          <p:nvPr>
            <p:ph type="sldNum" sz="quarter" idx="5"/>
          </p:nvPr>
        </p:nvSpPr>
        <p:spPr/>
        <p:txBody>
          <a:bodyPr/>
          <a:lstStyle/>
          <a:p>
            <a:fld id="{96E09883-B744-4FDD-8623-D69A66650022}" type="slidenum">
              <a:rPr lang="en-US" smtClean="0"/>
              <a:t>7</a:t>
            </a:fld>
            <a:endParaRPr lang="en-US" dirty="0"/>
          </a:p>
        </p:txBody>
      </p:sp>
    </p:spTree>
    <p:extLst>
      <p:ext uri="{BB962C8B-B14F-4D97-AF65-F5344CB8AC3E}">
        <p14:creationId xmlns:p14="http://schemas.microsoft.com/office/powerpoint/2010/main" val="2265474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21</a:t>
            </a:fld>
            <a:endParaRPr lang="en-US"/>
          </a:p>
        </p:txBody>
      </p:sp>
    </p:spTree>
    <p:extLst>
      <p:ext uri="{BB962C8B-B14F-4D97-AF65-F5344CB8AC3E}">
        <p14:creationId xmlns:p14="http://schemas.microsoft.com/office/powerpoint/2010/main" val="1781301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23</a:t>
            </a:fld>
            <a:endParaRPr lang="en-US"/>
          </a:p>
        </p:txBody>
      </p:sp>
    </p:spTree>
    <p:extLst>
      <p:ext uri="{BB962C8B-B14F-4D97-AF65-F5344CB8AC3E}">
        <p14:creationId xmlns:p14="http://schemas.microsoft.com/office/powerpoint/2010/main" val="1703823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24</a:t>
            </a:fld>
            <a:endParaRPr lang="en-US"/>
          </a:p>
        </p:txBody>
      </p:sp>
    </p:spTree>
    <p:extLst>
      <p:ext uri="{BB962C8B-B14F-4D97-AF65-F5344CB8AC3E}">
        <p14:creationId xmlns:p14="http://schemas.microsoft.com/office/powerpoint/2010/main" val="3377233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1/15/2026</a:t>
            </a:fld>
            <a:endParaRPr lang="en-US"/>
          </a:p>
        </p:txBody>
      </p:sp>
      <p:sp>
        <p:nvSpPr>
          <p:cNvPr id="5" name="Footer Placeholder 4"/>
          <p:cNvSpPr>
            <a:spLocks noGrp="1"/>
          </p:cNvSpPr>
          <p:nvPr>
            <p:ph type="ftr" sz="quarter" idx="11"/>
          </p:nvPr>
        </p:nvSpPr>
        <p:spPr>
          <a:xfrm>
            <a:off x="5332412" y="5883275"/>
            <a:ext cx="4324044" cy="365125"/>
          </a:xfrm>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82920660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t>1/15/2026</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75023153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1/15/2026</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26521324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1/15/2026</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34873987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1/15/2026</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02732897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1/15/2026</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92527968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1/15/2026</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427323768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1/15/2026</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95519771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1/15/2026</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401792010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1/15/2026</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1367517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08692924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t>1/15/2026</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a:xfrm>
            <a:off x="10951856" y="5867131"/>
            <a:ext cx="551167" cy="365125"/>
          </a:xfrm>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55590794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79825472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4081263906"/>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1">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3"/>
            <a:ext cx="6400800" cy="1828800"/>
          </a:xfrm>
        </p:spPr>
        <p:txBody>
          <a:bodyPr lIns="0" tIns="0" rIns="0" bIns="0">
            <a:noAutofit/>
          </a:bodyPr>
          <a:lstStyle>
            <a:lvl1pPr>
              <a:defRPr baseline="0"/>
            </a:lvl1pPr>
          </a:lstStyle>
          <a:p>
            <a:r>
              <a:rPr lang="en-US"/>
              <a:t>Click to add 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Content Placeholder 5">
            <a:extLst>
              <a:ext uri="{FF2B5EF4-FFF2-40B4-BE49-F238E27FC236}">
                <a16:creationId xmlns:a16="http://schemas.microsoft.com/office/drawing/2014/main" id="{1CA1AC91-E5AE-A457-178C-6A577DAAF4C4}"/>
              </a:ext>
            </a:extLst>
          </p:cNvPr>
          <p:cNvSpPr>
            <a:spLocks noGrp="1"/>
          </p:cNvSpPr>
          <p:nvPr>
            <p:ph sz="quarter" idx="14" hasCustomPrompt="1"/>
          </p:nvPr>
        </p:nvSpPr>
        <p:spPr>
          <a:xfrm>
            <a:off x="811185" y="2774786"/>
            <a:ext cx="6400800" cy="3257550"/>
          </a:xfrm>
        </p:spPr>
        <p:txBody>
          <a:bodyPr lIns="0"/>
          <a:lstStyle>
            <a:lvl1pPr marL="0" indent="0">
              <a:buNone/>
              <a:defRPr sz="2400"/>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9D4FED77-2877-7D28-E27C-7BE9F5E7393A}"/>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4" name="Slide Number Placeholder 5">
            <a:extLst>
              <a:ext uri="{FF2B5EF4-FFF2-40B4-BE49-F238E27FC236}">
                <a16:creationId xmlns:a16="http://schemas.microsoft.com/office/drawing/2014/main" id="{90785AC1-54EA-61EE-115B-C1910CC60A62}"/>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90344337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9984982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98906736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75371960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2798207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39583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08897133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08610093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1/15/2026</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764680093"/>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249461923"/>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96634866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540668200"/>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1085037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284650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1/15/2026</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9838156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1/15/2026</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9160013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a:p>
        </p:txBody>
      </p:sp>
      <p:sp>
        <p:nvSpPr>
          <p:cNvPr id="6" name="Freeform 5">
            <a:extLst>
              <a:ext uri="{FF2B5EF4-FFF2-40B4-BE49-F238E27FC236}">
                <a16:creationId xmlns:a16="http://schemas.microsoft.com/office/drawing/2014/main" id="{997CB260-DFEA-16C6-0C95-1122D8C33FCC}"/>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bject 1">
            <a:extLst>
              <a:ext uri="{FF2B5EF4-FFF2-40B4-BE49-F238E27FC236}">
                <a16:creationId xmlns:a16="http://schemas.microsoft.com/office/drawing/2014/main" id="{DE85DA06-EE30-0475-D482-67DDC7B633A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86283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1/15/2026</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77502059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1/15/2026</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52559930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2B0DB6-F5C7-45FB-8CF3-31B45F9C2DAC}" type="datetimeFigureOut">
              <a:rPr lang="en-US" smtClean="0"/>
              <a:t>1/15/2026</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0314219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160EA64-D806-43AC-9DF2-F8C432F32B4C}" type="datetimeFigureOut">
              <a:rPr lang="en-US" smtClean="0"/>
              <a:t>1/15/2026</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PRESENTATION TITLE</a:t>
            </a: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813116573"/>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 id="2147484081" r:id="rId14"/>
    <p:sldLayoutId id="2147484082" r:id="rId15"/>
    <p:sldLayoutId id="2147484083" r:id="rId16"/>
    <p:sldLayoutId id="2147484084" r:id="rId17"/>
    <p:sldLayoutId id="2147484085" r:id="rId18"/>
    <p:sldLayoutId id="2147484086" r:id="rId19"/>
    <p:sldLayoutId id="2147484087" r:id="rId20"/>
    <p:sldLayoutId id="2147484088" r:id="rId21"/>
    <p:sldLayoutId id="2147483698" r:id="rId22"/>
    <p:sldLayoutId id="2147483699" r:id="rId23"/>
    <p:sldLayoutId id="2147483703" r:id="rId24"/>
    <p:sldLayoutId id="2147483705" r:id="rId25"/>
    <p:sldLayoutId id="2147483709" r:id="rId26"/>
    <p:sldLayoutId id="2147483649" r:id="rId27"/>
    <p:sldLayoutId id="2147483722" r:id="rId28"/>
    <p:sldLayoutId id="2147483724" r:id="rId29"/>
    <p:sldLayoutId id="2147483725" r:id="rId30"/>
    <p:sldLayoutId id="2147483726" r:id="rId31"/>
    <p:sldLayoutId id="2147483727" r:id="rId32"/>
    <p:sldLayoutId id="2147483728" r:id="rId33"/>
    <p:sldLayoutId id="2147483729" r:id="rId34"/>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19.xml"/><Relationship Id="rId5" Type="http://schemas.openxmlformats.org/officeDocument/2006/relationships/image" Target="../media/image22.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hyperlink" Target="https://www.nserc-crsng.gc.ca/NSERC-CRSNG/Policies-Politiques/EDI_guidance-Conseils_EDI_eng.asp"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s://cihr-irsc.gc.ca/e/52553.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nserc-crsng.canada.ca/en/funding-opportunity/canada-graduate-research-scholarship-doctoral-program#a8" TargetMode="External"/><Relationship Id="rId5" Type="http://schemas.openxmlformats.org/officeDocument/2006/relationships/hyperlink" Target="https://www.trentu.ca/graduatestudies/financial-matters/graduate-scholarships-and-awards/ogs" TargetMode="Externa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hyperlink" Target="https://www.canada.ca/en/research-coordinating-committee/news/2022/04/crcc-announces-membership-leadership-circle.html" TargetMode="External"/><Relationship Id="rId3" Type="http://schemas.openxmlformats.org/officeDocument/2006/relationships/hyperlink" Target="https://www.sshrc-crsh.gc.ca/society-societe/community-communite/indigenous_research-recherche_autochtone/index-eng.aspx" TargetMode="External"/><Relationship Id="rId7" Type="http://schemas.openxmlformats.org/officeDocument/2006/relationships/hyperlink" Target="https://www.sshrc-crsh.gc.ca/funding-financement/programs-programmes/definitions-eng.aspx#a0"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hyperlink" Target="https://ethics.gc.ca/eng/tcps2-eptc2_2018_chapter9-chapitre9.html" TargetMode="External"/><Relationship Id="rId4" Type="http://schemas.openxmlformats.org/officeDocument/2006/relationships/image" Target="../media/image31.png"/><Relationship Id="rId9" Type="http://schemas.openxmlformats.org/officeDocument/2006/relationships/hyperlink" Target="https://www.sshrc-crsh.gc.ca/about-au_sujet/policies-politiques/statements-enonces/indigenous_research-recherche_autochtone-eng.aspx"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www.cihr-irsc-igh-isfh.ca/" TargetMode="External"/><Relationship Id="rId3" Type="http://schemas.openxmlformats.org/officeDocument/2006/relationships/image" Target="../media/image1.jpeg"/><Relationship Id="rId7" Type="http://schemas.openxmlformats.org/officeDocument/2006/relationships/hyperlink" Target="https://cihr-irsc.gc.ca/e/50836.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hyperlink" Target="https://www.nce-rce.gc.ca/AnnualMeeting-ReunionAnnuelle/2014/Presentations-Presentations/NCE-RCE/02-05-DavidPhipps.pdf" TargetMode="External"/><Relationship Id="rId3" Type="http://schemas.openxmlformats.org/officeDocument/2006/relationships/image" Target="../media/image37.png"/><Relationship Id="rId7" Type="http://schemas.openxmlformats.org/officeDocument/2006/relationships/hyperlink" Target="http://www.ktecop.ca/" TargetMode="External"/><Relationship Id="rId2" Type="http://schemas.openxmlformats.org/officeDocument/2006/relationships/image" Target="../media/image1.jpeg"/><Relationship Id="rId1" Type="http://schemas.openxmlformats.org/officeDocument/2006/relationships/slideLayout" Target="../slideLayouts/slideLayout20.xml"/><Relationship Id="rId6" Type="http://schemas.openxmlformats.org/officeDocument/2006/relationships/hyperlink" Target="https://sshrc-crsh.canada.ca/en/funding/policies-regulations-and-guidelines/guidelines-effective-knowledge-mobilization.aspx#6"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hyperlink" Target="https://cihr-irsc.gc.ca/e/51731.html" TargetMode="External"/><Relationship Id="rId3" Type="http://schemas.openxmlformats.org/officeDocument/2006/relationships/image" Target="../media/image1.jpeg"/><Relationship Id="rId7" Type="http://schemas.openxmlformats.org/officeDocument/2006/relationships/hyperlink" Target="https://cihr-irsc.gc.ca/e/50509.html"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sshrc-crsh.canada.ca/en/funding/policies-regulations-and-guidelines/guidelines-effective-research-training.aspx" TargetMode="External"/><Relationship Id="rId5" Type="http://schemas.openxmlformats.org/officeDocument/2006/relationships/hyperlink" Target="https://cihr-irsc.gc.ca/e/50517.html" TargetMode="External"/><Relationship Id="rId10" Type="http://schemas.openxmlformats.org/officeDocument/2006/relationships/image" Target="../media/image43.jpeg"/><Relationship Id="rId4" Type="http://schemas.openxmlformats.org/officeDocument/2006/relationships/hyperlink" Target="https://www.nserc-crsng.gc.ca/NSERC-CRSNG/Policies-Politiques/assessment_of_contributions-evaluation_des_contributions_eng.asp" TargetMode="External"/><Relationship Id="rId9"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21.jpg"/><Relationship Id="rId4" Type="http://schemas.openxmlformats.org/officeDocument/2006/relationships/hyperlink" Target="mailto:graduatefinance@trentu.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hyperlink" Target="https://www.trentu.ca/graduatestudies/financial-matters/how-win-scholarships" TargetMode="External"/><Relationship Id="rId4" Type="http://schemas.openxmlformats.org/officeDocument/2006/relationships/hyperlink" Target="https://www.trentu.ca/graduatestudies/financial-matters/graduate-scholarships-and-awards/ogs" TargetMode="Externa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hyperlink" Target="https://www.nserc-crsng.gc.ca/students-etudiants/pg-cs/cgsd-bescd_eng.asp#a8" TargetMode="External"/><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descr="People sitting with laptop">
            <a:extLst>
              <a:ext uri="{FF2B5EF4-FFF2-40B4-BE49-F238E27FC236}">
                <a16:creationId xmlns:a16="http://schemas.microsoft.com/office/drawing/2014/main" id="{EABA2BF6-0DA6-55F7-CEA7-BBC7045584DC}"/>
              </a:ext>
            </a:extLst>
          </p:cNvPr>
          <p:cNvPicPr>
            <a:picLocks noChangeAspect="1"/>
          </p:cNvPicPr>
          <p:nvPr/>
        </p:nvPicPr>
        <p:blipFill>
          <a:blip r:embed="rId3" cstate="hqprint">
            <a:extLst>
              <a:ext uri="{28A0092B-C50C-407E-A947-70E740481C1C}">
                <a14:useLocalDpi xmlns:a14="http://schemas.microsoft.com/office/drawing/2010/main"/>
              </a:ext>
            </a:extLst>
          </a:blip>
          <a:srcRect l="34646" r="36378"/>
          <a:stretch>
            <a:fillRect/>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Title 1">
            <a:extLst>
              <a:ext uri="{FF2B5EF4-FFF2-40B4-BE49-F238E27FC236}">
                <a16:creationId xmlns:a16="http://schemas.microsoft.com/office/drawing/2014/main" id="{008315D2-7F57-AF2A-38D7-558098789073}"/>
              </a:ext>
            </a:extLst>
          </p:cNvPr>
          <p:cNvSpPr>
            <a:spLocks noGrp="1"/>
          </p:cNvSpPr>
          <p:nvPr>
            <p:ph type="title"/>
          </p:nvPr>
        </p:nvSpPr>
        <p:spPr>
          <a:xfrm>
            <a:off x="893789" y="2394527"/>
            <a:ext cx="6092792" cy="1752599"/>
          </a:xfrm>
        </p:spPr>
        <p:txBody>
          <a:bodyPr vert="horz" lIns="91440" tIns="45720" rIns="91440" bIns="45720" rtlCol="0" anchor="ctr" anchorCtr="1">
            <a:normAutofit/>
          </a:bodyPr>
          <a:lstStyle/>
          <a:p>
            <a:pPr algn="l">
              <a:lnSpc>
                <a:spcPct val="90000"/>
              </a:lnSpc>
            </a:pPr>
            <a:r>
              <a:rPr lang="en-US" sz="2800" b="1" dirty="0"/>
              <a:t>Scholarship Applications </a:t>
            </a:r>
            <a:br>
              <a:rPr lang="en-US" sz="2800" b="1" dirty="0"/>
            </a:br>
            <a:r>
              <a:rPr lang="en-US" sz="2800" b="1" dirty="0"/>
              <a:t>Outline of Proposed Research</a:t>
            </a:r>
            <a:br>
              <a:rPr lang="en-US" sz="2800" b="1" dirty="0"/>
            </a:br>
            <a:r>
              <a:rPr lang="en-US" sz="2800" b="1" dirty="0"/>
              <a:t>DOCTORAL (OGS / QEII-OGSST)</a:t>
            </a:r>
            <a:br>
              <a:rPr lang="en-US" sz="2800" b="1" dirty="0"/>
            </a:br>
            <a:r>
              <a:rPr lang="en-US" sz="2800" b="1" dirty="0"/>
              <a:t>2026-27</a:t>
            </a:r>
          </a:p>
        </p:txBody>
      </p:sp>
      <p:sp>
        <p:nvSpPr>
          <p:cNvPr id="3" name="TextBox 2">
            <a:extLst>
              <a:ext uri="{FF2B5EF4-FFF2-40B4-BE49-F238E27FC236}">
                <a16:creationId xmlns:a16="http://schemas.microsoft.com/office/drawing/2014/main" id="{126880E3-5630-70B5-195A-4546BBFBBA75}"/>
              </a:ext>
            </a:extLst>
          </p:cNvPr>
          <p:cNvSpPr txBox="1"/>
          <p:nvPr/>
        </p:nvSpPr>
        <p:spPr>
          <a:xfrm>
            <a:off x="4474322" y="5324377"/>
            <a:ext cx="3062258" cy="1371598"/>
          </a:xfrm>
          <a:prstGeom prst="rect">
            <a:avLst/>
          </a:prstGeom>
        </p:spPr>
        <p:txBody>
          <a:bodyPr vert="horz" lIns="91440" tIns="45720" rIns="91440" bIns="45720" rtlCol="0" anchor="ctr">
            <a:normAutofit/>
          </a:bodyPr>
          <a:lstStyle/>
          <a:p>
            <a:pPr>
              <a:buClr>
                <a:schemeClr val="accent1">
                  <a:lumMod val="75000"/>
                </a:schemeClr>
              </a:buClr>
              <a:buSzPct val="145000"/>
            </a:pPr>
            <a:r>
              <a:rPr lang="en-US" sz="2000" dirty="0"/>
              <a:t>Jane Rennie</a:t>
            </a:r>
          </a:p>
          <a:p>
            <a:pPr>
              <a:buClr>
                <a:schemeClr val="accent1">
                  <a:lumMod val="75000"/>
                </a:schemeClr>
              </a:buClr>
              <a:buSzPct val="145000"/>
            </a:pPr>
            <a:r>
              <a:rPr lang="en-US" sz="2000" dirty="0"/>
              <a:t>Graduate Finance Officer</a:t>
            </a:r>
          </a:p>
          <a:p>
            <a:pPr>
              <a:buClr>
                <a:schemeClr val="accent1">
                  <a:lumMod val="75000"/>
                </a:schemeClr>
              </a:buClr>
              <a:buSzPct val="145000"/>
            </a:pPr>
            <a:r>
              <a:rPr lang="en-US" sz="2000" dirty="0"/>
              <a:t>School of Graduate Studies</a:t>
            </a:r>
          </a:p>
        </p:txBody>
      </p:sp>
    </p:spTree>
    <p:extLst>
      <p:ext uri="{BB962C8B-B14F-4D97-AF65-F5344CB8AC3E}">
        <p14:creationId xmlns:p14="http://schemas.microsoft.com/office/powerpoint/2010/main" val="34214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tint val="40000"/>
            <a:hueOff val="0"/>
            <a:satOff val="0"/>
            <a:lumOff val="0"/>
          </a:schemeClr>
        </a:solidFill>
        <a:effectLst/>
      </p:bgPr>
    </p:bg>
    <p:spTree>
      <p:nvGrpSpPr>
        <p:cNvPr id="1" name="">
          <a:extLst>
            <a:ext uri="{FF2B5EF4-FFF2-40B4-BE49-F238E27FC236}">
              <a16:creationId xmlns:a16="http://schemas.microsoft.com/office/drawing/2014/main" id="{418820E5-8222-8C5F-172F-AD2A234AF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DE19BA-6C9C-0594-AF21-E3708E524058}"/>
              </a:ext>
            </a:extLst>
          </p:cNvPr>
          <p:cNvSpPr>
            <a:spLocks noGrp="1"/>
          </p:cNvSpPr>
          <p:nvPr>
            <p:ph type="title"/>
          </p:nvPr>
        </p:nvSpPr>
        <p:spPr>
          <a:xfrm>
            <a:off x="1189089" y="742950"/>
            <a:ext cx="3254916" cy="5105400"/>
          </a:xfrm>
          <a:prstGeom prst="ellipse">
            <a:avLst/>
          </a:prstGeom>
        </p:spPr>
        <p:txBody>
          <a:bodyPr vert="horz" lIns="91440" tIns="45720" rIns="91440" bIns="45720" rtlCol="0" anchor="ctr">
            <a:normAutofit/>
          </a:bodyPr>
          <a:lstStyle/>
          <a:p>
            <a:pPr>
              <a:lnSpc>
                <a:spcPct val="90000"/>
              </a:lnSpc>
            </a:pPr>
            <a:r>
              <a:rPr kumimoji="0" lang="en-US" sz="2200" b="0" i="0" u="none" strike="noStrike" normalizeH="0" noProof="0" dirty="0">
                <a:uLnTx/>
                <a:uFillTx/>
              </a:rPr>
              <a:t>Presentation Standards </a:t>
            </a:r>
            <a:br>
              <a:rPr kumimoji="0" lang="en-US" sz="2200" b="0" i="0" u="none" strike="noStrike" normalizeH="0" noProof="0" dirty="0">
                <a:uLnTx/>
                <a:uFillTx/>
              </a:rPr>
            </a:br>
            <a:r>
              <a:rPr kumimoji="0" lang="en-US" sz="2200" b="0" i="0" u="none" strike="noStrike" normalizeH="0" noProof="0" dirty="0">
                <a:uLnTx/>
                <a:uFillTx/>
              </a:rPr>
              <a:t>–for OGS</a:t>
            </a:r>
            <a:br>
              <a:rPr kumimoji="0" lang="en-US" sz="2200" b="0" i="0" u="none" strike="noStrike" normalizeH="0" noProof="0" dirty="0">
                <a:uLnTx/>
                <a:uFillTx/>
              </a:rPr>
            </a:br>
            <a:r>
              <a:rPr kumimoji="0" lang="en-US" sz="2200" b="0" i="0" u="none" strike="noStrike" normalizeH="0" noProof="0" dirty="0">
                <a:uLnTx/>
                <a:uFillTx/>
              </a:rPr>
              <a:t>follow Tri Council standards </a:t>
            </a:r>
            <a:br>
              <a:rPr kumimoji="0" lang="en-US" sz="2200" b="0" i="0" u="none" strike="noStrike" normalizeH="0" noProof="0" dirty="0">
                <a:uLnTx/>
                <a:uFillTx/>
              </a:rPr>
            </a:br>
            <a:r>
              <a:rPr kumimoji="0" lang="en-US" sz="2200" b="0" i="0" u="none" strike="noStrike" normalizeH="0" noProof="0" dirty="0">
                <a:uLnTx/>
                <a:uFillTx/>
              </a:rPr>
              <a:t>(NSERC Example)</a:t>
            </a:r>
            <a:br>
              <a:rPr kumimoji="0" lang="en-US" sz="2200" b="0" i="0" u="none" strike="noStrike" normalizeH="0" noProof="0" dirty="0">
                <a:uLnTx/>
                <a:uFillTx/>
              </a:rPr>
            </a:br>
            <a:r>
              <a:rPr kumimoji="0" lang="en-US" sz="2200" b="0" i="0" u="none" strike="noStrike" normalizeH="0" noProof="0" dirty="0" err="1">
                <a:uLnTx/>
                <a:uFillTx/>
              </a:rPr>
              <a:t>Cont</a:t>
            </a:r>
            <a:r>
              <a:rPr kumimoji="0" lang="en-US" sz="2200" b="0" i="0" u="none" strike="noStrike" normalizeH="0" noProof="0">
                <a:uLnTx/>
                <a:uFillTx/>
              </a:rPr>
              <a:t>’</a:t>
            </a:r>
            <a:endParaRPr lang="en-US" sz="2200" dirty="0"/>
          </a:p>
        </p:txBody>
      </p:sp>
      <p:graphicFrame>
        <p:nvGraphicFramePr>
          <p:cNvPr id="6" name="Text Placeholder 3" descr="Document submission guidelines for Canadian funding applications. Key points include: password-protected files cannot be attached; filenames must be under 15 characters and exclude special characters (except underscores); irrelevant sections may be redacted or removed; applicants must follow NSERC or SSHRC presentation standards; incomplete or non-compliant applications may be rejected or disadvantaged.">
            <a:extLst>
              <a:ext uri="{FF2B5EF4-FFF2-40B4-BE49-F238E27FC236}">
                <a16:creationId xmlns:a16="http://schemas.microsoft.com/office/drawing/2014/main" id="{70C424EB-0108-DDF1-F894-82E3CFB54C09}"/>
              </a:ext>
            </a:extLst>
          </p:cNvPr>
          <p:cNvGraphicFramePr/>
          <p:nvPr>
            <p:extLst>
              <p:ext uri="{D42A27DB-BD31-4B8C-83A1-F6EECF244321}">
                <p14:modId xmlns:p14="http://schemas.microsoft.com/office/powerpoint/2010/main" val="1573850933"/>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068881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DD6F-21A2-FAC5-A660-2DC5F52AF78E}"/>
              </a:ext>
            </a:extLst>
          </p:cNvPr>
          <p:cNvSpPr>
            <a:spLocks noGrp="1"/>
          </p:cNvSpPr>
          <p:nvPr>
            <p:ph type="title"/>
          </p:nvPr>
        </p:nvSpPr>
        <p:spPr>
          <a:xfrm>
            <a:off x="1362076" y="281407"/>
            <a:ext cx="9330805" cy="1052871"/>
          </a:xfrm>
        </p:spPr>
        <p:txBody>
          <a:bodyPr>
            <a:normAutofit/>
          </a:bodyPr>
          <a:lstStyle/>
          <a:p>
            <a:r>
              <a:rPr lang="en-US" sz="2800" b="1" dirty="0"/>
              <a:t>NSERC Doctoral Instructions </a:t>
            </a:r>
            <a:br>
              <a:rPr lang="en-US" sz="2800" b="1" dirty="0"/>
            </a:br>
            <a:r>
              <a:rPr lang="en-US" sz="2800" b="1" dirty="0"/>
              <a:t>Outline of Proposed Research</a:t>
            </a:r>
          </a:p>
        </p:txBody>
      </p:sp>
      <p:sp>
        <p:nvSpPr>
          <p:cNvPr id="3" name="Content Placeholder 2">
            <a:extLst>
              <a:ext uri="{FF2B5EF4-FFF2-40B4-BE49-F238E27FC236}">
                <a16:creationId xmlns:a16="http://schemas.microsoft.com/office/drawing/2014/main" id="{53035EE6-2B81-14BD-E061-BAB232C2D192}"/>
              </a:ext>
            </a:extLst>
          </p:cNvPr>
          <p:cNvSpPr>
            <a:spLocks noGrp="1"/>
          </p:cNvSpPr>
          <p:nvPr>
            <p:ph sz="half" idx="1"/>
          </p:nvPr>
        </p:nvSpPr>
        <p:spPr>
          <a:xfrm>
            <a:off x="1542516" y="1639222"/>
            <a:ext cx="5576452" cy="4779598"/>
          </a:xfrm>
        </p:spPr>
        <p:txBody>
          <a:bodyPr>
            <a:noAutofit/>
          </a:bodyPr>
          <a:lstStyle/>
          <a:p>
            <a:pPr marL="0" indent="0" algn="l">
              <a:buNone/>
            </a:pPr>
            <a:r>
              <a:rPr lang="en-US" sz="1600" b="1" dirty="0">
                <a:solidFill>
                  <a:srgbClr val="000000"/>
                </a:solidFill>
              </a:rPr>
              <a:t>An Outline includes:</a:t>
            </a:r>
          </a:p>
          <a:p>
            <a:pPr marL="0" indent="0" algn="l">
              <a:buNone/>
            </a:pPr>
            <a:endParaRPr lang="en-US" sz="1600" b="1" i="0" dirty="0">
              <a:solidFill>
                <a:srgbClr val="000000"/>
              </a:solidFill>
              <a:effectLst/>
            </a:endParaRPr>
          </a:p>
          <a:p>
            <a:pPr algn="l">
              <a:buFont typeface="Wingdings" panose="05000000000000000000" pitchFamily="2" charset="2"/>
              <a:buChar char="Ø"/>
            </a:pPr>
            <a:r>
              <a:rPr lang="en-US" sz="1600" b="0" i="0" dirty="0">
                <a:solidFill>
                  <a:srgbClr val="000000"/>
                </a:solidFill>
                <a:effectLst/>
              </a:rPr>
              <a:t>Provide a detailed yet concise description of your proposed research project for the period during which you are to hold the award. </a:t>
            </a:r>
          </a:p>
          <a:p>
            <a:pPr algn="l">
              <a:buFont typeface="Wingdings" panose="05000000000000000000" pitchFamily="2" charset="2"/>
              <a:buChar char="Ø"/>
            </a:pPr>
            <a:r>
              <a:rPr lang="en-US" sz="1600" b="0" i="0" dirty="0">
                <a:solidFill>
                  <a:srgbClr val="000000"/>
                </a:solidFill>
                <a:effectLst/>
              </a:rPr>
              <a:t>Be as specific as possible. </a:t>
            </a:r>
          </a:p>
          <a:p>
            <a:pPr algn="l">
              <a:buFont typeface="Wingdings" panose="05000000000000000000" pitchFamily="2" charset="2"/>
              <a:buChar char="Ø"/>
            </a:pPr>
            <a:r>
              <a:rPr lang="en-US" sz="1600" b="0" i="0" dirty="0">
                <a:solidFill>
                  <a:srgbClr val="000000"/>
                </a:solidFill>
                <a:effectLst/>
              </a:rPr>
              <a:t>Provide background information to position your proposed research within the context of the current knowledge in the field. </a:t>
            </a:r>
          </a:p>
          <a:p>
            <a:pPr algn="l">
              <a:buFont typeface="Wingdings" panose="05000000000000000000" pitchFamily="2" charset="2"/>
              <a:buChar char="Ø"/>
            </a:pPr>
            <a:r>
              <a:rPr lang="en-US" sz="1600" b="0" i="0" dirty="0">
                <a:solidFill>
                  <a:srgbClr val="000000"/>
                </a:solidFill>
                <a:effectLst/>
              </a:rPr>
              <a:t>State the significance of the proposed research to a field or fields in the Natural Sciences and Engineering. </a:t>
            </a:r>
          </a:p>
          <a:p>
            <a:pPr algn="l">
              <a:buFont typeface="Wingdings" panose="05000000000000000000" pitchFamily="2" charset="2"/>
              <a:buChar char="Ø"/>
            </a:pPr>
            <a:r>
              <a:rPr lang="en-US" sz="1600" b="1" i="0" dirty="0">
                <a:solidFill>
                  <a:srgbClr val="000000"/>
                </a:solidFill>
                <a:effectLst/>
              </a:rPr>
              <a:t>State the objectives, hypothesis,</a:t>
            </a:r>
            <a:r>
              <a:rPr lang="en-US" sz="1600" b="1" dirty="0">
                <a:solidFill>
                  <a:srgbClr val="000000"/>
                </a:solidFill>
              </a:rPr>
              <a:t> </a:t>
            </a:r>
            <a:r>
              <a:rPr lang="en-US" sz="1600" b="1" i="0" dirty="0">
                <a:solidFill>
                  <a:srgbClr val="000000"/>
                </a:solidFill>
                <a:effectLst/>
              </a:rPr>
              <a:t>and outline the experimental or theoretical approach to be taken (citing literature pertinent to the proposal) and the methods and procedures to be used.</a:t>
            </a:r>
          </a:p>
        </p:txBody>
      </p:sp>
      <p:sp>
        <p:nvSpPr>
          <p:cNvPr id="4" name="Content Placeholder 3">
            <a:extLst>
              <a:ext uri="{FF2B5EF4-FFF2-40B4-BE49-F238E27FC236}">
                <a16:creationId xmlns:a16="http://schemas.microsoft.com/office/drawing/2014/main" id="{9C25569F-1A58-E1AF-C9DF-97B9935F700B}"/>
              </a:ext>
            </a:extLst>
          </p:cNvPr>
          <p:cNvSpPr>
            <a:spLocks noGrp="1"/>
          </p:cNvSpPr>
          <p:nvPr>
            <p:ph sz="half" idx="2"/>
          </p:nvPr>
        </p:nvSpPr>
        <p:spPr>
          <a:xfrm>
            <a:off x="7329203" y="2212017"/>
            <a:ext cx="4621161" cy="3865014"/>
          </a:xfrm>
        </p:spPr>
        <p:txBody>
          <a:bodyPr>
            <a:normAutofit/>
          </a:bodyPr>
          <a:lstStyle/>
          <a:p>
            <a:pPr algn="l">
              <a:buFont typeface="Wingdings" panose="05000000000000000000" pitchFamily="2" charset="2"/>
              <a:buChar char="Ø"/>
            </a:pPr>
            <a:r>
              <a:rPr lang="en-US" sz="1600" b="0" i="0" dirty="0">
                <a:solidFill>
                  <a:srgbClr val="000000"/>
                </a:solidFill>
                <a:effectLst/>
              </a:rPr>
              <a:t>If the proposed research is a continuation of your thesis, clearly state the differences between work done for your thesis and the research activities outlined in this proposal.</a:t>
            </a:r>
          </a:p>
          <a:p>
            <a:pPr algn="l">
              <a:buFont typeface="Wingdings" panose="05000000000000000000" pitchFamily="2" charset="2"/>
              <a:buChar char="Ø"/>
            </a:pPr>
            <a:r>
              <a:rPr lang="en-US" sz="1600" b="0" i="0" dirty="0">
                <a:solidFill>
                  <a:srgbClr val="000000"/>
                </a:solidFill>
                <a:effectLst/>
              </a:rPr>
              <a:t>Write your proposal in clear, plain language, and avoid jargon. Your application will be evaluated by a review committee covering a broad discipline category.</a:t>
            </a:r>
          </a:p>
          <a:p>
            <a:pPr>
              <a:buFont typeface="Wingdings" panose="05000000000000000000" pitchFamily="2" charset="2"/>
              <a:buChar char="Ø"/>
            </a:pPr>
            <a:r>
              <a:rPr lang="en-US" sz="1600" dirty="0">
                <a:solidFill>
                  <a:srgbClr val="000000"/>
                </a:solidFill>
              </a:rPr>
              <a:t>Include all relevant information in the outline. Do not refer review committee members to URLs or other publications for supplemental information. Such additional information will not be reviewed.</a:t>
            </a:r>
          </a:p>
        </p:txBody>
      </p:sp>
    </p:spTree>
    <p:extLst>
      <p:ext uri="{BB962C8B-B14F-4D97-AF65-F5344CB8AC3E}">
        <p14:creationId xmlns:p14="http://schemas.microsoft.com/office/powerpoint/2010/main" val="2290032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lumMod val="90000"/>
                <a:lumOff val="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5B375A-5A22-E997-E31B-D602D825C282}"/>
              </a:ext>
            </a:extLst>
          </p:cNvPr>
          <p:cNvSpPr>
            <a:spLocks noGrp="1"/>
          </p:cNvSpPr>
          <p:nvPr>
            <p:ph type="title"/>
          </p:nvPr>
        </p:nvSpPr>
        <p:spPr>
          <a:xfrm>
            <a:off x="478122" y="691740"/>
            <a:ext cx="11235755" cy="799657"/>
          </a:xfrm>
        </p:spPr>
        <p:txBody>
          <a:bodyPr vert="horz" lIns="182880" tIns="182880" rIns="182880" bIns="182880" rtlCol="0" anchor="b">
            <a:normAutofit fontScale="90000"/>
          </a:bodyPr>
          <a:lstStyle/>
          <a:p>
            <a:r>
              <a:rPr lang="en-US" dirty="0">
                <a:solidFill>
                  <a:schemeClr val="tx1"/>
                </a:solidFill>
              </a:rPr>
              <a:t>SSHRC Doctoral Instructions: Research Proposal</a:t>
            </a:r>
          </a:p>
        </p:txBody>
      </p:sp>
      <p:sp>
        <p:nvSpPr>
          <p:cNvPr id="5" name="Content Placeholder 4">
            <a:extLst>
              <a:ext uri="{FF2B5EF4-FFF2-40B4-BE49-F238E27FC236}">
                <a16:creationId xmlns:a16="http://schemas.microsoft.com/office/drawing/2014/main" id="{41E49159-6C5E-7255-E607-72ED6C99984F}"/>
              </a:ext>
              <a:ext uri="{C183D7F6-B498-43B3-948B-1728B52AA6E4}">
                <adec:decorative xmlns:adec="http://schemas.microsoft.com/office/drawing/2017/decorative" val="1"/>
              </a:ext>
            </a:extLst>
          </p:cNvPr>
          <p:cNvSpPr>
            <a:spLocks/>
          </p:cNvSpPr>
          <p:nvPr/>
        </p:nvSpPr>
        <p:spPr>
          <a:xfrm>
            <a:off x="307217" y="1278294"/>
            <a:ext cx="3299489" cy="4373903"/>
          </a:xfrm>
          <a:prstGeom prst="rect">
            <a:avLst/>
          </a:prstGeom>
        </p:spPr>
        <p:txBody>
          <a:bodyPr>
            <a:normAutofit/>
          </a:bodyPr>
          <a:lstStyle/>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457200" rtl="0" eaLnBrk="1" fontAlgn="auto" latinLnBrk="0" hangingPunct="1">
              <a:lnSpc>
                <a:spcPct val="90000"/>
              </a:lnSpc>
              <a:spcBef>
                <a:spcPts val="0"/>
              </a:spcBef>
              <a:spcAft>
                <a:spcPts val="60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6" name="Content Placeholder 5">
            <a:extLst>
              <a:ext uri="{FF2B5EF4-FFF2-40B4-BE49-F238E27FC236}">
                <a16:creationId xmlns:a16="http://schemas.microsoft.com/office/drawing/2014/main" id="{35037FCE-290E-02BE-C2E5-77E33109458F}"/>
              </a:ext>
              <a:ext uri="{C183D7F6-B498-43B3-948B-1728B52AA6E4}">
                <adec:decorative xmlns:adec="http://schemas.microsoft.com/office/drawing/2017/decorative" val="0"/>
              </a:ext>
            </a:extLst>
          </p:cNvPr>
          <p:cNvSpPr>
            <a:spLocks/>
          </p:cNvSpPr>
          <p:nvPr/>
        </p:nvSpPr>
        <p:spPr>
          <a:xfrm>
            <a:off x="1715393" y="1704501"/>
            <a:ext cx="4557391" cy="3875205"/>
          </a:xfrm>
          <a:prstGeom prst="rect">
            <a:avLst/>
          </a:prstGeom>
        </p:spPr>
        <p:txBody>
          <a:bodyPr>
            <a:noAutofit/>
          </a:bodyPr>
          <a:lstStyle/>
          <a:p>
            <a:pPr algn="l">
              <a:spcAft>
                <a:spcPts val="863"/>
              </a:spcAft>
              <a:buNone/>
            </a:pPr>
            <a:r>
              <a:rPr lang="en-US" sz="1600" b="1" i="0" dirty="0">
                <a:solidFill>
                  <a:srgbClr val="333333"/>
                </a:solidFill>
                <a:effectLst/>
              </a:rPr>
              <a:t>If you are </a:t>
            </a:r>
            <a:r>
              <a:rPr lang="en-US" sz="1600" b="1" i="0" u="sng" dirty="0">
                <a:solidFill>
                  <a:srgbClr val="333333"/>
                </a:solidFill>
                <a:effectLst/>
              </a:rPr>
              <a:t>not</a:t>
            </a:r>
            <a:r>
              <a:rPr lang="en-US" sz="1600" b="1" i="0" dirty="0">
                <a:solidFill>
                  <a:srgbClr val="333333"/>
                </a:solidFill>
                <a:effectLst/>
              </a:rPr>
              <a:t> currently enrolled in a doctoral degree program:</a:t>
            </a:r>
            <a:endParaRPr lang="en-US" sz="1600" b="0" i="0" dirty="0">
              <a:solidFill>
                <a:srgbClr val="333333"/>
              </a:solidFill>
              <a:effectLst/>
            </a:endParaRPr>
          </a:p>
          <a:p>
            <a:pPr algn="l">
              <a:spcAft>
                <a:spcPts val="863"/>
              </a:spcAft>
              <a:buFont typeface="Arial" panose="020B0604020202020204" pitchFamily="34" charset="0"/>
              <a:buChar char="•"/>
            </a:pPr>
            <a:r>
              <a:rPr lang="en-US" sz="1600" b="0" i="0" dirty="0">
                <a:solidFill>
                  <a:srgbClr val="333333"/>
                </a:solidFill>
                <a:effectLst/>
              </a:rPr>
              <a:t>clearly state your current level of study;</a:t>
            </a:r>
          </a:p>
          <a:p>
            <a:pPr algn="l">
              <a:spcAft>
                <a:spcPts val="863"/>
              </a:spcAft>
              <a:buFont typeface="Arial" panose="020B0604020202020204" pitchFamily="34" charset="0"/>
              <a:buChar char="•"/>
            </a:pPr>
            <a:r>
              <a:rPr lang="en-US" sz="1600" b="0" i="0" dirty="0">
                <a:solidFill>
                  <a:srgbClr val="333333"/>
                </a:solidFill>
                <a:effectLst/>
              </a:rPr>
              <a:t>give the title and a brief description of your master’s thesis or research project, if applicable;</a:t>
            </a:r>
          </a:p>
          <a:p>
            <a:pPr algn="l">
              <a:spcAft>
                <a:spcPts val="863"/>
              </a:spcAft>
              <a:buFont typeface="Arial" panose="020B0604020202020204" pitchFamily="34" charset="0"/>
              <a:buChar char="•"/>
            </a:pPr>
            <a:r>
              <a:rPr lang="en-US" sz="1600" b="1" i="0" dirty="0">
                <a:solidFill>
                  <a:srgbClr val="333333"/>
                </a:solidFill>
                <a:effectLst/>
              </a:rPr>
              <a:t>provide an outline of your doctoral thesis or research project, including: research question(s), context, objectives, methodology, significance and expected contribution to advancing knowledge, as well as your special interests in the proposed research area.</a:t>
            </a:r>
          </a:p>
          <a:p>
            <a:pPr marL="285750" marR="0" lvl="0" indent="-285750" algn="l" defTabSz="457200" rtl="0" eaLnBrk="1" fontAlgn="auto" latinLnBrk="0" hangingPunct="1">
              <a:lnSpc>
                <a:spcPct val="107000"/>
              </a:lnSpc>
              <a:spcBef>
                <a:spcPts val="0"/>
              </a:spcBef>
              <a:spcAft>
                <a:spcPts val="120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6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 </a:t>
            </a:r>
          </a:p>
        </p:txBody>
      </p:sp>
      <p:sp>
        <p:nvSpPr>
          <p:cNvPr id="2" name="Content Placeholder 5">
            <a:extLst>
              <a:ext uri="{FF2B5EF4-FFF2-40B4-BE49-F238E27FC236}">
                <a16:creationId xmlns:a16="http://schemas.microsoft.com/office/drawing/2014/main" id="{B1BC818F-D7A1-503B-F2E9-FFA40A71FE86}"/>
              </a:ext>
              <a:ext uri="{C183D7F6-B498-43B3-948B-1728B52AA6E4}">
                <adec:decorative xmlns:adec="http://schemas.microsoft.com/office/drawing/2017/decorative" val="0"/>
              </a:ext>
            </a:extLst>
          </p:cNvPr>
          <p:cNvSpPr>
            <a:spLocks/>
          </p:cNvSpPr>
          <p:nvPr/>
        </p:nvSpPr>
        <p:spPr>
          <a:xfrm>
            <a:off x="6674935" y="1704501"/>
            <a:ext cx="4865725" cy="4373904"/>
          </a:xfrm>
          <a:prstGeom prst="rect">
            <a:avLst/>
          </a:prstGeom>
        </p:spPr>
        <p:txBody>
          <a:bodyPr>
            <a:noAutofit/>
          </a:bodyPr>
          <a:lstStyle/>
          <a:p>
            <a:pPr algn="l">
              <a:spcAft>
                <a:spcPts val="863"/>
              </a:spcAft>
              <a:buNone/>
            </a:pPr>
            <a:r>
              <a:rPr lang="en-US" sz="1600" b="1" i="0" dirty="0">
                <a:solidFill>
                  <a:srgbClr val="333333"/>
                </a:solidFill>
                <a:effectLst/>
              </a:rPr>
              <a:t>If you </a:t>
            </a:r>
            <a:r>
              <a:rPr lang="en-US" sz="1600" b="1" i="0" u="sng" dirty="0">
                <a:solidFill>
                  <a:srgbClr val="333333"/>
                </a:solidFill>
                <a:effectLst/>
              </a:rPr>
              <a:t>are</a:t>
            </a:r>
            <a:r>
              <a:rPr lang="en-US" sz="1600" b="1" i="0" dirty="0">
                <a:solidFill>
                  <a:srgbClr val="333333"/>
                </a:solidFill>
                <a:effectLst/>
              </a:rPr>
              <a:t> currently enrolled in a doctoral degree program:</a:t>
            </a:r>
            <a:endParaRPr lang="en-US" sz="1600" b="0" i="0" dirty="0">
              <a:solidFill>
                <a:srgbClr val="333333"/>
              </a:solidFill>
              <a:effectLst/>
            </a:endParaRPr>
          </a:p>
          <a:p>
            <a:pPr algn="l">
              <a:spcAft>
                <a:spcPts val="863"/>
              </a:spcAft>
              <a:buFont typeface="Arial" panose="020B0604020202020204" pitchFamily="34" charset="0"/>
              <a:buChar char="•"/>
            </a:pPr>
            <a:r>
              <a:rPr lang="en-US" sz="1600" b="0" i="0" dirty="0">
                <a:solidFill>
                  <a:srgbClr val="333333"/>
                </a:solidFill>
                <a:effectLst/>
              </a:rPr>
              <a:t>clearly state your current level of graduate study;</a:t>
            </a:r>
          </a:p>
          <a:p>
            <a:pPr algn="l">
              <a:spcAft>
                <a:spcPts val="863"/>
              </a:spcAft>
              <a:buFont typeface="Arial" panose="020B0604020202020204" pitchFamily="34" charset="0"/>
              <a:buChar char="•"/>
            </a:pPr>
            <a:r>
              <a:rPr lang="en-US" sz="1600" b="0" i="0" dirty="0">
                <a:solidFill>
                  <a:srgbClr val="333333"/>
                </a:solidFill>
                <a:effectLst/>
              </a:rPr>
              <a:t>indicate what stage you are at in your thesis/research project;</a:t>
            </a:r>
          </a:p>
          <a:p>
            <a:pPr algn="l">
              <a:spcAft>
                <a:spcPts val="863"/>
              </a:spcAft>
              <a:buFont typeface="Arial" panose="020B0604020202020204" pitchFamily="34" charset="0"/>
              <a:buChar char="•"/>
            </a:pPr>
            <a:r>
              <a:rPr lang="en-US" sz="1600" b="0" i="0" dirty="0">
                <a:solidFill>
                  <a:srgbClr val="333333"/>
                </a:solidFill>
                <a:effectLst/>
              </a:rPr>
              <a:t>provide the name of your supervisor of doctoral studies, if known;</a:t>
            </a:r>
          </a:p>
          <a:p>
            <a:pPr algn="l">
              <a:spcAft>
                <a:spcPts val="863"/>
              </a:spcAft>
              <a:buFont typeface="Arial" panose="020B0604020202020204" pitchFamily="34" charset="0"/>
              <a:buChar char="•"/>
            </a:pPr>
            <a:r>
              <a:rPr lang="en-US" sz="1600" b="1" i="0" dirty="0">
                <a:solidFill>
                  <a:srgbClr val="333333"/>
                </a:solidFill>
                <a:effectLst/>
              </a:rPr>
              <a:t>provide an outline of your thesis or research project, including, for example, the research question(s), context, objectives, methodology, significance and expected contributions to advancing knowledge; and</a:t>
            </a:r>
          </a:p>
          <a:p>
            <a:pPr algn="l">
              <a:spcAft>
                <a:spcPts val="863"/>
              </a:spcAft>
              <a:buFont typeface="Arial" panose="020B0604020202020204" pitchFamily="34" charset="0"/>
              <a:buChar char="•"/>
            </a:pPr>
            <a:r>
              <a:rPr lang="en-US" sz="1600" b="1" i="0" dirty="0">
                <a:solidFill>
                  <a:srgbClr val="333333"/>
                </a:solidFill>
                <a:effectLst/>
              </a:rPr>
              <a:t>describe what you hope to accomplish during the award tenure and what will remain for you to complete to obtain your degree.</a:t>
            </a:r>
          </a:p>
          <a:p>
            <a:pPr marL="285750" marR="0" lvl="0" indent="-285750" algn="l" defTabSz="457200" rtl="0" eaLnBrk="1" fontAlgn="auto" latinLnBrk="0" hangingPunct="1">
              <a:lnSpc>
                <a:spcPct val="107000"/>
              </a:lnSpc>
              <a:spcBef>
                <a:spcPts val="0"/>
              </a:spcBef>
              <a:spcAft>
                <a:spcPts val="120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6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 </a:t>
            </a:r>
          </a:p>
        </p:txBody>
      </p:sp>
    </p:spTree>
    <p:extLst>
      <p:ext uri="{BB962C8B-B14F-4D97-AF65-F5344CB8AC3E}">
        <p14:creationId xmlns:p14="http://schemas.microsoft.com/office/powerpoint/2010/main" val="3002742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94F64E6A-449E-E818-C8F4-FD50947010D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1843FD2-D318-0CA3-8D73-62985DE50292}"/>
              </a:ext>
            </a:extLst>
          </p:cNvPr>
          <p:cNvSpPr>
            <a:spLocks noGrp="1"/>
          </p:cNvSpPr>
          <p:nvPr>
            <p:ph type="title"/>
          </p:nvPr>
        </p:nvSpPr>
        <p:spPr>
          <a:xfrm>
            <a:off x="1175116" y="2806888"/>
            <a:ext cx="3906721" cy="1513635"/>
          </a:xfrm>
          <a:effectLst/>
        </p:spPr>
        <p:txBody>
          <a:bodyPr vert="horz" lIns="91440" tIns="45720" rIns="91440" bIns="45720" rtlCol="0" anchor="b" anchorCtr="1">
            <a:normAutofit/>
          </a:bodyPr>
          <a:lstStyle/>
          <a:p>
            <a:pPr algn="l">
              <a:lnSpc>
                <a:spcPct val="90000"/>
              </a:lnSpc>
            </a:pPr>
            <a:r>
              <a:rPr lang="en-US" sz="3200" dirty="0">
                <a:latin typeface="+mn-lt"/>
              </a:rPr>
              <a:t>Various Frameworks Outline of Proposed Research</a:t>
            </a:r>
          </a:p>
        </p:txBody>
      </p:sp>
      <p:pic>
        <p:nvPicPr>
          <p:cNvPr id="3" name="Picture 2">
            <a:extLst>
              <a:ext uri="{FF2B5EF4-FFF2-40B4-BE49-F238E27FC236}">
                <a16:creationId xmlns:a16="http://schemas.microsoft.com/office/drawing/2014/main" id="{6C2469F7-D8E7-53F2-D1A7-5A7C1729ED51}"/>
              </a:ext>
              <a:ext uri="{C183D7F6-B498-43B3-948B-1728B52AA6E4}">
                <adec:decorative xmlns:adec="http://schemas.microsoft.com/office/drawing/2017/decorative" val="1"/>
              </a:ext>
            </a:extLst>
          </p:cNvPr>
          <p:cNvPicPr>
            <a:picLocks noChangeAspect="1"/>
          </p:cNvPicPr>
          <p:nvPr/>
        </p:nvPicPr>
        <p:blipFill>
          <a:blip r:embed="rId3"/>
          <a:srcRect l="35898" r="19384" b="1"/>
          <a:stretch>
            <a:fillRect/>
          </a:stretch>
        </p:blipFill>
        <p:spPr>
          <a:xfrm>
            <a:off x="8532598" y="10"/>
            <a:ext cx="3659403" cy="4602992"/>
          </a:xfrm>
          <a:custGeom>
            <a:avLst/>
            <a:gdLst/>
            <a:ahLst/>
            <a:cxnLst/>
            <a:rect l="l" t="t" r="r" b="b"/>
            <a:pathLst>
              <a:path w="3659403" h="4603002">
                <a:moveTo>
                  <a:pt x="929360" y="0"/>
                </a:moveTo>
                <a:lnTo>
                  <a:pt x="3659403" y="0"/>
                </a:lnTo>
                <a:lnTo>
                  <a:pt x="3659403" y="4603002"/>
                </a:lnTo>
                <a:lnTo>
                  <a:pt x="0" y="3678455"/>
                </a:lnTo>
                <a:close/>
              </a:path>
            </a:pathLst>
          </a:custGeom>
        </p:spPr>
      </p:pic>
      <p:pic>
        <p:nvPicPr>
          <p:cNvPr id="4" name="Picture 3">
            <a:extLst>
              <a:ext uri="{FF2B5EF4-FFF2-40B4-BE49-F238E27FC236}">
                <a16:creationId xmlns:a16="http://schemas.microsoft.com/office/drawing/2014/main" id="{0260C980-B253-1B72-F31C-84BB09338AFC}"/>
              </a:ext>
              <a:ext uri="{C183D7F6-B498-43B3-948B-1728B52AA6E4}">
                <adec:decorative xmlns:adec="http://schemas.microsoft.com/office/drawing/2017/decorative" val="1"/>
              </a:ext>
            </a:extLst>
          </p:cNvPr>
          <p:cNvPicPr>
            <a:picLocks noChangeAspect="1"/>
          </p:cNvPicPr>
          <p:nvPr/>
        </p:nvPicPr>
        <p:blipFill>
          <a:blip r:embed="rId4"/>
          <a:srcRect l="12594" r="8241" b="2"/>
          <a:stretch>
            <a:fillRect/>
          </a:stretch>
        </p:blipFill>
        <p:spPr>
          <a:xfrm>
            <a:off x="5082886" y="1"/>
            <a:ext cx="4379070" cy="3678455"/>
          </a:xfrm>
          <a:custGeom>
            <a:avLst/>
            <a:gdLst/>
            <a:ahLst/>
            <a:cxnLst/>
            <a:rect l="l" t="t" r="r" b="b"/>
            <a:pathLst>
              <a:path w="4379070" h="3678455">
                <a:moveTo>
                  <a:pt x="709159" y="0"/>
                </a:moveTo>
                <a:lnTo>
                  <a:pt x="4379070" y="0"/>
                </a:lnTo>
                <a:lnTo>
                  <a:pt x="3449710" y="3678455"/>
                </a:lnTo>
                <a:lnTo>
                  <a:pt x="0" y="2806887"/>
                </a:lnTo>
                <a:close/>
              </a:path>
            </a:pathLst>
          </a:custGeom>
        </p:spPr>
      </p:pic>
      <p:pic>
        <p:nvPicPr>
          <p:cNvPr id="2" name="Picture 1">
            <a:extLst>
              <a:ext uri="{FF2B5EF4-FFF2-40B4-BE49-F238E27FC236}">
                <a16:creationId xmlns:a16="http://schemas.microsoft.com/office/drawing/2014/main" id="{B0AD98A0-A2FA-7013-556D-8593661DB7CD}"/>
              </a:ext>
              <a:ext uri="{C183D7F6-B498-43B3-948B-1728B52AA6E4}">
                <adec:decorative xmlns:adec="http://schemas.microsoft.com/office/drawing/2017/decorative" val="1"/>
              </a:ext>
            </a:extLst>
          </p:cNvPr>
          <p:cNvPicPr>
            <a:picLocks noChangeAspect="1"/>
          </p:cNvPicPr>
          <p:nvPr/>
        </p:nvPicPr>
        <p:blipFill>
          <a:blip r:embed="rId5"/>
          <a:srcRect t="13617" b="1038"/>
          <a:stretch>
            <a:fillRect/>
          </a:stretch>
        </p:blipFill>
        <p:spPr>
          <a:xfrm>
            <a:off x="5080788" y="2806888"/>
            <a:ext cx="7111213" cy="4051112"/>
          </a:xfrm>
          <a:custGeom>
            <a:avLst/>
            <a:gdLst/>
            <a:ahLst/>
            <a:cxnLst/>
            <a:rect l="l" t="t" r="r" b="b"/>
            <a:pathLst>
              <a:path w="7111213" h="4051112">
                <a:moveTo>
                  <a:pt x="2098" y="0"/>
                </a:moveTo>
                <a:lnTo>
                  <a:pt x="7111213" y="1796115"/>
                </a:lnTo>
                <a:lnTo>
                  <a:pt x="7111213" y="4051112"/>
                </a:lnTo>
                <a:lnTo>
                  <a:pt x="4355968" y="4051112"/>
                </a:lnTo>
                <a:lnTo>
                  <a:pt x="0" y="8302"/>
                </a:lnTo>
                <a:close/>
              </a:path>
            </a:pathLst>
          </a:custGeom>
        </p:spPr>
      </p:pic>
    </p:spTree>
    <p:extLst>
      <p:ext uri="{BB962C8B-B14F-4D97-AF65-F5344CB8AC3E}">
        <p14:creationId xmlns:p14="http://schemas.microsoft.com/office/powerpoint/2010/main" val="110239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F280-C744-D1E9-5B47-D43FFD232F7A}"/>
              </a:ext>
            </a:extLst>
          </p:cNvPr>
          <p:cNvSpPr>
            <a:spLocks noGrp="1"/>
          </p:cNvSpPr>
          <p:nvPr>
            <p:ph type="title"/>
          </p:nvPr>
        </p:nvSpPr>
        <p:spPr>
          <a:xfrm>
            <a:off x="1295810" y="378758"/>
            <a:ext cx="9600379" cy="1188720"/>
          </a:xfrm>
        </p:spPr>
        <p:txBody>
          <a:bodyPr/>
          <a:lstStyle/>
          <a:p>
            <a:r>
              <a:rPr lang="en-US"/>
              <a:t>Various Proposal Frameworks</a:t>
            </a:r>
          </a:p>
        </p:txBody>
      </p:sp>
      <p:sp>
        <p:nvSpPr>
          <p:cNvPr id="5" name="Text Placeholder 4">
            <a:extLst>
              <a:ext uri="{FF2B5EF4-FFF2-40B4-BE49-F238E27FC236}">
                <a16:creationId xmlns:a16="http://schemas.microsoft.com/office/drawing/2014/main" id="{F0824037-FAB6-A76D-8B81-D311DB472EEE}"/>
              </a:ext>
            </a:extLst>
          </p:cNvPr>
          <p:cNvSpPr>
            <a:spLocks noGrp="1"/>
          </p:cNvSpPr>
          <p:nvPr>
            <p:ph type="body" idx="1"/>
          </p:nvPr>
        </p:nvSpPr>
        <p:spPr>
          <a:xfrm>
            <a:off x="1583436" y="1828802"/>
            <a:ext cx="3773655" cy="484632"/>
          </a:xfrm>
        </p:spPr>
        <p:txBody>
          <a:bodyPr/>
          <a:lstStyle/>
          <a:p>
            <a:pPr algn="l"/>
            <a:r>
              <a:rPr lang="en-US" b="1" dirty="0">
                <a:solidFill>
                  <a:schemeClr val="tx1"/>
                </a:solidFill>
              </a:rPr>
              <a:t>Hour-Glass Style </a:t>
            </a:r>
          </a:p>
        </p:txBody>
      </p:sp>
      <p:sp>
        <p:nvSpPr>
          <p:cNvPr id="6" name="Content Placeholder 5">
            <a:extLst>
              <a:ext uri="{FF2B5EF4-FFF2-40B4-BE49-F238E27FC236}">
                <a16:creationId xmlns:a16="http://schemas.microsoft.com/office/drawing/2014/main" id="{A2287B0D-690F-4794-91E4-59E40144BD56}"/>
              </a:ext>
            </a:extLst>
          </p:cNvPr>
          <p:cNvSpPr>
            <a:spLocks noGrp="1"/>
          </p:cNvSpPr>
          <p:nvPr>
            <p:ph sz="half" idx="2"/>
          </p:nvPr>
        </p:nvSpPr>
        <p:spPr>
          <a:xfrm>
            <a:off x="1135464" y="2429902"/>
            <a:ext cx="4960536" cy="3729738"/>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Background of research, broad overview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Introduce important concepts, what is known and what is unknown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Methodology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Contribution to knowledge in field and broader impact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Text Placeholder 7">
            <a:extLst>
              <a:ext uri="{FF2B5EF4-FFF2-40B4-BE49-F238E27FC236}">
                <a16:creationId xmlns:a16="http://schemas.microsoft.com/office/drawing/2014/main" id="{49789B04-15CB-446F-52A6-A8DB3B077EA1}"/>
              </a:ext>
            </a:extLst>
          </p:cNvPr>
          <p:cNvSpPr>
            <a:spLocks noGrp="1"/>
          </p:cNvSpPr>
          <p:nvPr>
            <p:ph type="body" sz="quarter" idx="13"/>
          </p:nvPr>
        </p:nvSpPr>
        <p:spPr>
          <a:xfrm>
            <a:off x="6834908" y="1828801"/>
            <a:ext cx="3773655" cy="484632"/>
          </a:xfrm>
        </p:spPr>
        <p:txBody>
          <a:bodyPr>
            <a:normAutofit/>
          </a:bodyPr>
          <a:lstStyle/>
          <a:p>
            <a:r>
              <a:rPr lang="en-US" b="1" dirty="0">
                <a:solidFill>
                  <a:schemeClr val="tx1"/>
                </a:solidFill>
              </a:rPr>
              <a:t>Inverted Triangle </a:t>
            </a:r>
          </a:p>
        </p:txBody>
      </p:sp>
      <p:sp>
        <p:nvSpPr>
          <p:cNvPr id="7" name="Content Placeholder 6">
            <a:extLst>
              <a:ext uri="{FF2B5EF4-FFF2-40B4-BE49-F238E27FC236}">
                <a16:creationId xmlns:a16="http://schemas.microsoft.com/office/drawing/2014/main" id="{CB33D612-E4E2-ABEC-2674-7B81BC31983B}"/>
              </a:ext>
            </a:extLst>
          </p:cNvPr>
          <p:cNvSpPr>
            <a:spLocks noGrp="1"/>
          </p:cNvSpPr>
          <p:nvPr>
            <p:ph sz="quarter" idx="4"/>
          </p:nvPr>
        </p:nvSpPr>
        <p:spPr>
          <a:xfrm>
            <a:off x="6338316" y="2429903"/>
            <a:ext cx="5465757" cy="3729737"/>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Big picture, relevance/importance of problem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Theoretical Frame: Situate study in body of theory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Methodology: Underlying approach to the research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Method: How will you do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Dissemination of research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14046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5F454AE5-4F06-9626-16DE-95AE1FBF3A5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E440F27-0A92-240F-E00C-AD642C801DFF}"/>
              </a:ext>
              <a:ext uri="{C183D7F6-B498-43B3-948B-1728B52AA6E4}">
                <adec:decorative xmlns:adec="http://schemas.microsoft.com/office/drawing/2017/decorative" val="0"/>
              </a:ext>
            </a:extLst>
          </p:cNvPr>
          <p:cNvSpPr>
            <a:spLocks noGrp="1"/>
          </p:cNvSpPr>
          <p:nvPr>
            <p:ph type="title"/>
          </p:nvPr>
        </p:nvSpPr>
        <p:spPr>
          <a:xfrm>
            <a:off x="3962399" y="685800"/>
            <a:ext cx="7345891" cy="1413933"/>
          </a:xfrm>
          <a:prstGeom prst="ellipse">
            <a:avLst/>
          </a:prstGeom>
        </p:spPr>
        <p:txBody>
          <a:bodyPr vert="horz" lIns="91440" tIns="45720" rIns="91440" bIns="45720" rtlCol="0" anchor="ctr">
            <a:normAutofit/>
          </a:bodyPr>
          <a:lstStyle/>
          <a:p>
            <a:r>
              <a:rPr lang="en-US" sz="3700" b="1"/>
              <a:t>Framework Breakdown</a:t>
            </a:r>
          </a:p>
        </p:txBody>
      </p:sp>
      <p:sp>
        <p:nvSpPr>
          <p:cNvPr id="3" name="Content Placeholder 2">
            <a:extLst>
              <a:ext uri="{FF2B5EF4-FFF2-40B4-BE49-F238E27FC236}">
                <a16:creationId xmlns:a16="http://schemas.microsoft.com/office/drawing/2014/main" id="{32C8EADE-DE72-A9CB-D5B4-883152A4EB19}"/>
              </a:ext>
              <a:ext uri="{C183D7F6-B498-43B3-948B-1728B52AA6E4}">
                <adec:decorative xmlns:adec="http://schemas.microsoft.com/office/drawing/2017/decorative" val="0"/>
              </a:ext>
            </a:extLst>
          </p:cNvPr>
          <p:cNvSpPr>
            <a:spLocks noGrp="1"/>
          </p:cNvSpPr>
          <p:nvPr>
            <p:ph sz="half" idx="4294967295"/>
          </p:nvPr>
        </p:nvSpPr>
        <p:spPr>
          <a:xfrm>
            <a:off x="3994150" y="1809750"/>
            <a:ext cx="8197850" cy="3981450"/>
          </a:xfrm>
        </p:spPr>
        <p:txBody>
          <a:bodyPr vert="horz" lIns="91440" tIns="45720" rIns="91440" bIns="45720" rtlCol="0" anchor="ctr">
            <a:normAutofit/>
          </a:bodyPr>
          <a:lstStyle/>
          <a:p>
            <a:pPr marL="0" indent="0">
              <a:lnSpc>
                <a:spcPct val="90000"/>
              </a:lnSpc>
              <a:buNone/>
            </a:pPr>
            <a:r>
              <a:rPr lang="en-US" sz="1500" b="1" i="0" dirty="0"/>
              <a:t>🔍</a:t>
            </a:r>
            <a:r>
              <a:rPr lang="en-US" sz="1600" b="1" i="0" dirty="0"/>
              <a:t> Research Outline</a:t>
            </a:r>
          </a:p>
          <a:p>
            <a:pPr marL="342900" indent="-342900">
              <a:lnSpc>
                <a:spcPct val="90000"/>
              </a:lnSpc>
              <a:buFont typeface="+mj-lt"/>
              <a:buAutoNum type="arabicPeriod"/>
            </a:pPr>
            <a:r>
              <a:rPr lang="en-US" sz="1600" b="1" i="0" dirty="0"/>
              <a:t>Main Challenge or Issue: </a:t>
            </a:r>
            <a:r>
              <a:rPr lang="en-US" sz="1600" b="0" i="0" dirty="0"/>
              <a:t>What problem are you addressing?</a:t>
            </a:r>
          </a:p>
          <a:p>
            <a:pPr marL="342900" indent="-342900">
              <a:lnSpc>
                <a:spcPct val="90000"/>
              </a:lnSpc>
              <a:buFont typeface="+mj-lt"/>
              <a:buAutoNum type="arabicPeriod"/>
            </a:pPr>
            <a:r>
              <a:rPr lang="en-US" sz="1600" b="1" i="0" dirty="0"/>
              <a:t>What’s Known and Unknown: </a:t>
            </a:r>
            <a:r>
              <a:rPr lang="en-US" sz="1600" b="0" i="0" dirty="0"/>
              <a:t>Briefly explain what researchers already know and what gaps still exist.</a:t>
            </a:r>
          </a:p>
          <a:p>
            <a:pPr marL="342900" indent="-342900">
              <a:lnSpc>
                <a:spcPct val="90000"/>
              </a:lnSpc>
              <a:buFont typeface="+mj-lt"/>
              <a:buAutoNum type="arabicPeriod"/>
            </a:pPr>
            <a:r>
              <a:rPr lang="en-US" sz="1600" b="1" i="0" dirty="0"/>
              <a:t>Research Questions: </a:t>
            </a:r>
            <a:r>
              <a:rPr lang="en-US" sz="1600" b="0" i="0" dirty="0"/>
              <a:t>What specific questions will your research try to answer?</a:t>
            </a:r>
          </a:p>
          <a:p>
            <a:pPr marL="342900" indent="-342900">
              <a:lnSpc>
                <a:spcPct val="90000"/>
              </a:lnSpc>
              <a:buFont typeface="+mj-lt"/>
              <a:buAutoNum type="arabicPeriod"/>
            </a:pPr>
            <a:r>
              <a:rPr lang="en-US" sz="1600" b="1" i="0" dirty="0"/>
              <a:t>Theoretical and Methodological Framework: </a:t>
            </a:r>
            <a:r>
              <a:rPr lang="en-US" sz="1600" b="0" i="0" dirty="0"/>
              <a:t>What theories and methods will guide your research?</a:t>
            </a:r>
          </a:p>
          <a:p>
            <a:pPr marL="342900" indent="-342900">
              <a:lnSpc>
                <a:spcPct val="90000"/>
              </a:lnSpc>
              <a:buFont typeface="+mj-lt"/>
              <a:buAutoNum type="arabicPeriod"/>
            </a:pPr>
            <a:r>
              <a:rPr lang="en-US" sz="1600" b="1" i="0" dirty="0"/>
              <a:t>Proposed Methods: </a:t>
            </a:r>
            <a:r>
              <a:rPr lang="en-US" sz="1600" b="0" i="0" dirty="0"/>
              <a:t>What steps or techniques will you use to carry out the research?</a:t>
            </a:r>
          </a:p>
          <a:p>
            <a:pPr marL="342900" indent="-342900">
              <a:lnSpc>
                <a:spcPct val="90000"/>
              </a:lnSpc>
              <a:buFont typeface="+mj-lt"/>
              <a:buAutoNum type="arabicPeriod"/>
            </a:pPr>
            <a:r>
              <a:rPr lang="en-US" sz="1600" b="1" i="0" dirty="0"/>
              <a:t>Contribution to Knowledge: </a:t>
            </a:r>
            <a:r>
              <a:rPr lang="en-US" sz="1600" b="0" i="0" dirty="0"/>
              <a:t>How will your findings advance your field or help other areas of research?</a:t>
            </a:r>
          </a:p>
          <a:p>
            <a:pPr marL="342900" indent="-342900">
              <a:lnSpc>
                <a:spcPct val="90000"/>
              </a:lnSpc>
              <a:buFont typeface="+mj-lt"/>
              <a:buAutoNum type="arabicPeriod"/>
            </a:pPr>
            <a:r>
              <a:rPr lang="en-US" sz="1600" b="1" i="0" dirty="0"/>
              <a:t>Public Good / Social Impact: </a:t>
            </a:r>
            <a:r>
              <a:rPr lang="en-US" sz="1600" b="0" i="0" dirty="0"/>
              <a:t>How could your research benefit society or make a positive difference?</a:t>
            </a:r>
          </a:p>
          <a:p>
            <a:pPr marL="0" indent="0">
              <a:lnSpc>
                <a:spcPct val="90000"/>
              </a:lnSpc>
            </a:pPr>
            <a:endParaRPr lang="en-US" sz="1500" dirty="0"/>
          </a:p>
        </p:txBody>
      </p:sp>
      <p:pic>
        <p:nvPicPr>
          <p:cNvPr id="4" name="Picture 3">
            <a:extLst>
              <a:ext uri="{FF2B5EF4-FFF2-40B4-BE49-F238E27FC236}">
                <a16:creationId xmlns:a16="http://schemas.microsoft.com/office/drawing/2014/main" id="{6CF2A616-21A4-ECB5-4703-C9B6AEBCBA47}"/>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l="12912" r="12912"/>
          <a:stretch>
            <a:fillRect/>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Tree>
    <p:extLst>
      <p:ext uri="{BB962C8B-B14F-4D97-AF65-F5344CB8AC3E}">
        <p14:creationId xmlns:p14="http://schemas.microsoft.com/office/powerpoint/2010/main" val="1197493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CB08-32ED-5C25-841E-84AE0DFC76D5}"/>
              </a:ext>
            </a:extLst>
          </p:cNvPr>
          <p:cNvSpPr>
            <a:spLocks noGrp="1"/>
          </p:cNvSpPr>
          <p:nvPr>
            <p:ph type="title"/>
          </p:nvPr>
        </p:nvSpPr>
        <p:spPr>
          <a:xfrm>
            <a:off x="1150373" y="129359"/>
            <a:ext cx="4427274" cy="2649729"/>
          </a:xfrm>
          <a:prstGeom prst="ellipse">
            <a:avLst/>
          </a:prstGeom>
          <a:solidFill>
            <a:schemeClr val="tx1">
              <a:lumMod val="65000"/>
            </a:schemeClr>
          </a:solidFill>
          <a:ln>
            <a:solidFill>
              <a:schemeClr val="tx1"/>
            </a:solidFill>
          </a:ln>
        </p:spPr>
        <p:txBody>
          <a:bodyPr>
            <a:noAutofit/>
          </a:bodyPr>
          <a:lstStyle/>
          <a:p>
            <a:r>
              <a:rPr lang="en-US" sz="1800" b="1" cap="none" dirty="0">
                <a:solidFill>
                  <a:schemeClr val="bg1"/>
                </a:solidFill>
                <a:latin typeface="+mn-lt"/>
              </a:rPr>
              <a:t>A</a:t>
            </a:r>
            <a:r>
              <a:rPr lang="en-US" sz="1800" b="1" i="0" cap="none" dirty="0">
                <a:solidFill>
                  <a:schemeClr val="bg1"/>
                </a:solidFill>
                <a:effectLst/>
                <a:latin typeface="+mn-lt"/>
              </a:rPr>
              <a:t>n outline of proposed research </a:t>
            </a:r>
            <a:r>
              <a:rPr lang="en-US" sz="1800" b="1" cap="none" dirty="0">
                <a:solidFill>
                  <a:schemeClr val="bg1"/>
                </a:solidFill>
                <a:latin typeface="+mn-lt"/>
              </a:rPr>
              <a:t>s</a:t>
            </a:r>
            <a:r>
              <a:rPr lang="en-US" sz="1800" b="1" i="0" cap="none" dirty="0">
                <a:solidFill>
                  <a:schemeClr val="bg1"/>
                </a:solidFill>
                <a:effectLst/>
                <a:latin typeface="+mn-lt"/>
              </a:rPr>
              <a:t>hould clearly and concisely communicate a research plan, its significance, and the approach. </a:t>
            </a:r>
            <a:endParaRPr lang="en-CA" sz="1800" b="1" cap="none" dirty="0">
              <a:solidFill>
                <a:schemeClr val="bg1"/>
              </a:solidFill>
              <a:latin typeface="+mn-lt"/>
            </a:endParaRPr>
          </a:p>
        </p:txBody>
      </p:sp>
      <p:sp>
        <p:nvSpPr>
          <p:cNvPr id="4" name="TextBox 3">
            <a:extLst>
              <a:ext uri="{FF2B5EF4-FFF2-40B4-BE49-F238E27FC236}">
                <a16:creationId xmlns:a16="http://schemas.microsoft.com/office/drawing/2014/main" id="{9A744567-6835-92FA-9126-53B5800345F3}"/>
              </a:ext>
            </a:extLst>
          </p:cNvPr>
          <p:cNvSpPr txBox="1"/>
          <p:nvPr/>
        </p:nvSpPr>
        <p:spPr>
          <a:xfrm>
            <a:off x="1150373" y="3008671"/>
            <a:ext cx="4837471" cy="2980303"/>
          </a:xfrm>
          <a:prstGeom prst="rect">
            <a:avLst/>
          </a:prstGeom>
          <a:noFill/>
        </p:spPr>
        <p:txBody>
          <a:bodyPr wrap="square" rtlCol="0">
            <a:spAutoFit/>
          </a:bodyPr>
          <a:lstStyle/>
          <a:p>
            <a:pPr marL="228600" marR="0" lvl="0" indent="-228600" algn="l" defTabSz="914400" rtl="0" eaLnBrk="1" fontAlgn="auto" latinLnBrk="0" hangingPunct="1">
              <a:spcBef>
                <a:spcPts val="975"/>
              </a:spcBef>
              <a:spcAft>
                <a:spcPts val="225"/>
              </a:spcAft>
              <a:buClr>
                <a:srgbClr val="418AB3"/>
              </a:buClr>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Segoe Sans"/>
                <a:ea typeface="+mn-ea"/>
                <a:cs typeface="+mn-cs"/>
              </a:rPr>
              <a:t>🧠</a:t>
            </a:r>
            <a:r>
              <a:rPr kumimoji="0" lang="en-US" sz="1600" b="1"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en-US" sz="1500" b="1" i="0" u="none" strike="noStrike" kern="1200" cap="none" spc="0" normalizeH="0" baseline="0" noProof="0" dirty="0">
                <a:ln>
                  <a:noFill/>
                </a:ln>
                <a:solidFill>
                  <a:srgbClr val="000000"/>
                </a:solidFill>
                <a:effectLst/>
                <a:uLnTx/>
                <a:uFillTx/>
                <a:ea typeface="+mn-ea"/>
                <a:cs typeface="+mn-cs"/>
              </a:rPr>
              <a:t>1. Research Problem or Challenge</a:t>
            </a:r>
          </a:p>
          <a:p>
            <a:pPr marR="0" lvl="0" algn="l" defTabSz="914400" rtl="0" eaLnBrk="1" fontAlgn="auto" latinLnBrk="0" hangingPunct="1">
              <a:buClr>
                <a:srgbClr val="418AB3"/>
              </a:buClr>
              <a:buSzTx/>
              <a:tabLst/>
              <a:defRPr/>
            </a:pPr>
            <a:r>
              <a:rPr kumimoji="0" lang="en-US" sz="1500" b="0" i="0" u="none" strike="noStrike" kern="1200" cap="none" spc="0" normalizeH="0" baseline="0" noProof="0" dirty="0">
                <a:ln>
                  <a:noFill/>
                </a:ln>
                <a:solidFill>
                  <a:srgbClr val="000000"/>
                </a:solidFill>
                <a:effectLst/>
                <a:uLnTx/>
                <a:uFillTx/>
                <a:ea typeface="+mn-ea"/>
                <a:cs typeface="+mn-cs"/>
              </a:rPr>
              <a:t>Clearly state the issue your research addresses.</a:t>
            </a:r>
          </a:p>
          <a:p>
            <a:pPr marR="0" lvl="0" algn="l" defTabSz="914400" rtl="0" eaLnBrk="1" fontAlgn="auto" latinLnBrk="0" hangingPunct="1">
              <a:buClr>
                <a:srgbClr val="418AB3"/>
              </a:buClr>
              <a:buSzTx/>
              <a:tabLst/>
              <a:defRPr/>
            </a:pPr>
            <a:r>
              <a:rPr kumimoji="0" lang="en-US" sz="1500" b="0" i="0" u="none" strike="noStrike" kern="1200" cap="none" spc="0" normalizeH="0" baseline="0" noProof="0" dirty="0">
                <a:ln>
                  <a:noFill/>
                </a:ln>
                <a:solidFill>
                  <a:srgbClr val="000000"/>
                </a:solidFill>
                <a:effectLst/>
                <a:uLnTx/>
                <a:uFillTx/>
                <a:ea typeface="+mn-ea"/>
                <a:cs typeface="+mn-cs"/>
              </a:rPr>
              <a:t>Explain why it matters—scientifically, socially, or economically.</a:t>
            </a:r>
          </a:p>
          <a:p>
            <a:pPr marL="228600" marR="0" lvl="0" indent="-228600" algn="l" defTabSz="914400" rtl="0" eaLnBrk="1" fontAlgn="auto" latinLnBrk="0" hangingPunct="1">
              <a:spcBef>
                <a:spcPts val="975"/>
              </a:spcBef>
              <a:spcAft>
                <a:spcPts val="225"/>
              </a:spcAft>
              <a:buClr>
                <a:srgbClr val="418AB3"/>
              </a:buClr>
              <a:buSzTx/>
              <a:buFont typeface="Arial" panose="020B0604020202020204" pitchFamily="34" charset="0"/>
              <a:buNone/>
              <a:tabLst/>
              <a:defRPr/>
            </a:pPr>
            <a:r>
              <a:rPr kumimoji="0" lang="en-US" sz="1500" b="1" i="0" u="none" strike="noStrike" kern="1200" cap="none" spc="0" normalizeH="0" baseline="0" noProof="0" dirty="0">
                <a:ln>
                  <a:noFill/>
                </a:ln>
                <a:solidFill>
                  <a:srgbClr val="000000"/>
                </a:solidFill>
                <a:effectLst/>
                <a:uLnTx/>
                <a:uFillTx/>
                <a:ea typeface="+mn-ea"/>
                <a:cs typeface="+mn-cs"/>
              </a:rPr>
              <a:t>📚 2. Background and Knowledge Gaps</a:t>
            </a:r>
          </a:p>
          <a:p>
            <a:pPr marR="0" lvl="0" algn="l" defTabSz="914400" rtl="0" eaLnBrk="1" fontAlgn="auto" latinLnBrk="0" hangingPunct="1">
              <a:buClr>
                <a:srgbClr val="418AB3"/>
              </a:buClr>
              <a:buSzTx/>
              <a:tabLst/>
              <a:defRPr/>
            </a:pPr>
            <a:r>
              <a:rPr kumimoji="0" lang="en-US" sz="1500" b="0" i="0" u="none" strike="noStrike" kern="1200" cap="none" spc="0" normalizeH="0" baseline="0" noProof="0" dirty="0">
                <a:ln>
                  <a:noFill/>
                </a:ln>
                <a:solidFill>
                  <a:srgbClr val="000000"/>
                </a:solidFill>
                <a:effectLst/>
                <a:uLnTx/>
                <a:uFillTx/>
                <a:ea typeface="+mn-ea"/>
                <a:cs typeface="+mn-cs"/>
              </a:rPr>
              <a:t>Summarize what is already known in the field.</a:t>
            </a:r>
          </a:p>
          <a:p>
            <a:pPr marR="0" lvl="0" algn="l" defTabSz="914400" rtl="0" eaLnBrk="1" fontAlgn="auto" latinLnBrk="0" hangingPunct="1">
              <a:buClr>
                <a:srgbClr val="418AB3"/>
              </a:buClr>
              <a:buSzTx/>
              <a:tabLst/>
              <a:defRPr/>
            </a:pPr>
            <a:r>
              <a:rPr kumimoji="0" lang="en-US" sz="1500" b="0" i="0" u="none" strike="noStrike" kern="1200" cap="none" spc="0" normalizeH="0" baseline="0" noProof="0" dirty="0">
                <a:ln>
                  <a:noFill/>
                </a:ln>
                <a:solidFill>
                  <a:srgbClr val="000000"/>
                </a:solidFill>
                <a:effectLst/>
                <a:uLnTx/>
                <a:uFillTx/>
                <a:ea typeface="+mn-ea"/>
                <a:cs typeface="+mn-cs"/>
              </a:rPr>
              <a:t>Identify gaps in knowledge that your research will fill.</a:t>
            </a:r>
          </a:p>
          <a:p>
            <a:pPr marL="228600" marR="0" lvl="0" indent="-228600" algn="l" defTabSz="914400" rtl="0" eaLnBrk="1" fontAlgn="auto" latinLnBrk="0" hangingPunct="1">
              <a:spcBef>
                <a:spcPts val="975"/>
              </a:spcBef>
              <a:spcAft>
                <a:spcPts val="225"/>
              </a:spcAft>
              <a:buClr>
                <a:srgbClr val="418AB3"/>
              </a:buClr>
              <a:buSzTx/>
              <a:buFont typeface="Arial" panose="020B0604020202020204" pitchFamily="34" charset="0"/>
              <a:buNone/>
              <a:tabLst/>
              <a:defRPr/>
            </a:pPr>
            <a:r>
              <a:rPr kumimoji="0" lang="en-US" sz="1500" b="1" i="0" u="none" strike="noStrike" kern="1200" cap="none" spc="0" normalizeH="0" baseline="0" noProof="0" dirty="0">
                <a:ln>
                  <a:noFill/>
                </a:ln>
                <a:solidFill>
                  <a:srgbClr val="000000"/>
                </a:solidFill>
                <a:effectLst/>
                <a:uLnTx/>
                <a:uFillTx/>
                <a:ea typeface="+mn-ea"/>
                <a:cs typeface="+mn-cs"/>
              </a:rPr>
              <a:t>❓ 3. Research Questions or Objectives</a:t>
            </a:r>
          </a:p>
          <a:p>
            <a:pPr marR="0" lvl="0" algn="l" defTabSz="914400" rtl="0" eaLnBrk="1" fontAlgn="auto" latinLnBrk="0" hangingPunct="1">
              <a:buClr>
                <a:srgbClr val="418AB3"/>
              </a:buClr>
              <a:buSzTx/>
              <a:tabLst/>
              <a:defRPr/>
            </a:pPr>
            <a:r>
              <a:rPr kumimoji="0" lang="en-US" sz="1500" b="0" i="0" u="none" strike="noStrike" kern="1200" cap="none" spc="0" normalizeH="0" baseline="0" noProof="0" dirty="0">
                <a:ln>
                  <a:noFill/>
                </a:ln>
                <a:solidFill>
                  <a:srgbClr val="000000"/>
                </a:solidFill>
                <a:effectLst/>
                <a:uLnTx/>
                <a:uFillTx/>
                <a:ea typeface="+mn-ea"/>
                <a:cs typeface="+mn-cs"/>
              </a:rPr>
              <a:t>List the key questions your research aims to answer.</a:t>
            </a:r>
          </a:p>
          <a:p>
            <a:pPr marR="0" lvl="0" algn="l" defTabSz="914400" rtl="0" eaLnBrk="1" fontAlgn="auto" latinLnBrk="0" hangingPunct="1">
              <a:buClr>
                <a:srgbClr val="418AB3"/>
              </a:buClr>
              <a:buSzTx/>
              <a:tabLst/>
              <a:defRPr/>
            </a:pPr>
            <a:r>
              <a:rPr kumimoji="0" lang="en-US" sz="1500" b="0" i="0" u="none" strike="noStrike" kern="1200" cap="none" spc="0" normalizeH="0" baseline="0" noProof="0" dirty="0">
                <a:ln>
                  <a:noFill/>
                </a:ln>
                <a:solidFill>
                  <a:srgbClr val="000000"/>
                </a:solidFill>
                <a:effectLst/>
                <a:uLnTx/>
                <a:uFillTx/>
                <a:ea typeface="+mn-ea"/>
                <a:cs typeface="+mn-cs"/>
              </a:rPr>
              <a:t>These should align with your overall goals and be specific and measurable.</a:t>
            </a:r>
          </a:p>
        </p:txBody>
      </p:sp>
      <p:sp>
        <p:nvSpPr>
          <p:cNvPr id="6" name="TextBox 5">
            <a:extLst>
              <a:ext uri="{FF2B5EF4-FFF2-40B4-BE49-F238E27FC236}">
                <a16:creationId xmlns:a16="http://schemas.microsoft.com/office/drawing/2014/main" id="{DA78C663-2F9D-F8D9-E24E-E2689A232C39}"/>
              </a:ext>
            </a:extLst>
          </p:cNvPr>
          <p:cNvSpPr txBox="1"/>
          <p:nvPr/>
        </p:nvSpPr>
        <p:spPr>
          <a:xfrm>
            <a:off x="6085380" y="1510825"/>
            <a:ext cx="6154994" cy="4478149"/>
          </a:xfrm>
          <a:prstGeom prst="rect">
            <a:avLst/>
          </a:prstGeom>
          <a:noFill/>
        </p:spPr>
        <p:txBody>
          <a:bodyPr wrap="square">
            <a:spAutoFit/>
          </a:bodyPr>
          <a:lstStyle/>
          <a:p>
            <a:pPr>
              <a:buNone/>
            </a:pPr>
            <a:r>
              <a:rPr lang="en-US" sz="1500" dirty="0">
                <a:solidFill>
                  <a:schemeClr val="bg1"/>
                </a:solidFill>
                <a:effectLst/>
              </a:rPr>
              <a:t>🧪 </a:t>
            </a:r>
            <a:r>
              <a:rPr lang="en-US" sz="1500" b="1" dirty="0">
                <a:solidFill>
                  <a:schemeClr val="bg1"/>
                </a:solidFill>
                <a:effectLst/>
              </a:rPr>
              <a:t>4. Methodology or Approach</a:t>
            </a:r>
            <a:br>
              <a:rPr lang="en-US" sz="1500" dirty="0">
                <a:solidFill>
                  <a:schemeClr val="bg1"/>
                </a:solidFill>
              </a:rPr>
            </a:br>
            <a:r>
              <a:rPr lang="en-US" sz="1500" dirty="0">
                <a:solidFill>
                  <a:schemeClr val="bg1"/>
                </a:solidFill>
                <a:effectLst/>
              </a:rPr>
              <a:t>Describe how you will conduct your research.</a:t>
            </a:r>
            <a:br>
              <a:rPr lang="en-US" sz="1500" dirty="0">
                <a:solidFill>
                  <a:schemeClr val="bg1"/>
                </a:solidFill>
              </a:rPr>
            </a:br>
            <a:r>
              <a:rPr lang="en-US" sz="1500" dirty="0">
                <a:solidFill>
                  <a:schemeClr val="bg1"/>
                </a:solidFill>
                <a:effectLst/>
              </a:rPr>
              <a:t>Include details on data collection, analysis techniques, and tools or models you'll use.</a:t>
            </a:r>
            <a:br>
              <a:rPr lang="en-US" sz="1500" dirty="0">
                <a:solidFill>
                  <a:schemeClr val="bg1"/>
                </a:solidFill>
              </a:rPr>
            </a:br>
            <a:r>
              <a:rPr lang="en-US" sz="1500" dirty="0">
                <a:solidFill>
                  <a:schemeClr val="bg1"/>
                </a:solidFill>
                <a:effectLst/>
              </a:rPr>
              <a:t>Justify why this approach is suitable for answering your research questions.</a:t>
            </a:r>
          </a:p>
          <a:p>
            <a:pPr>
              <a:buNone/>
            </a:pPr>
            <a:endParaRPr lang="en-US" sz="1500" dirty="0">
              <a:solidFill>
                <a:schemeClr val="bg1"/>
              </a:solidFill>
            </a:endParaRPr>
          </a:p>
          <a:p>
            <a:pPr>
              <a:buNone/>
            </a:pPr>
            <a:r>
              <a:rPr lang="en-US" sz="1500" dirty="0">
                <a:solidFill>
                  <a:schemeClr val="bg1"/>
                </a:solidFill>
                <a:effectLst/>
              </a:rPr>
              <a:t>📊 </a:t>
            </a:r>
            <a:r>
              <a:rPr lang="en-US" sz="1500" b="1" dirty="0">
                <a:solidFill>
                  <a:schemeClr val="bg1"/>
                </a:solidFill>
                <a:effectLst/>
              </a:rPr>
              <a:t>5. Expected Outcomes or Hypotheses</a:t>
            </a:r>
            <a:br>
              <a:rPr lang="en-US" sz="1500" dirty="0">
                <a:solidFill>
                  <a:schemeClr val="bg1"/>
                </a:solidFill>
              </a:rPr>
            </a:br>
            <a:r>
              <a:rPr lang="en-US" sz="1500" dirty="0">
                <a:solidFill>
                  <a:schemeClr val="bg1"/>
                </a:solidFill>
                <a:effectLst/>
              </a:rPr>
              <a:t>Outline what you expect to find or demonstrate.</a:t>
            </a:r>
            <a:br>
              <a:rPr lang="en-US" sz="1500" dirty="0">
                <a:solidFill>
                  <a:schemeClr val="bg1"/>
                </a:solidFill>
              </a:rPr>
            </a:br>
            <a:r>
              <a:rPr lang="en-US" sz="1500" dirty="0">
                <a:solidFill>
                  <a:schemeClr val="bg1"/>
                </a:solidFill>
                <a:effectLst/>
              </a:rPr>
              <a:t>Include any hypotheses you’re testing and explain how they relate to the research questions.</a:t>
            </a:r>
          </a:p>
          <a:p>
            <a:pPr>
              <a:buNone/>
            </a:pPr>
            <a:endParaRPr lang="en-US" sz="1500" dirty="0">
              <a:solidFill>
                <a:schemeClr val="bg1"/>
              </a:solidFill>
            </a:endParaRPr>
          </a:p>
          <a:p>
            <a:pPr>
              <a:buNone/>
            </a:pPr>
            <a:r>
              <a:rPr lang="en-US" sz="1500" dirty="0">
                <a:solidFill>
                  <a:schemeClr val="bg1"/>
                </a:solidFill>
                <a:effectLst/>
              </a:rPr>
              <a:t>📅 </a:t>
            </a:r>
            <a:r>
              <a:rPr lang="en-US" sz="1500" b="1" dirty="0">
                <a:solidFill>
                  <a:schemeClr val="bg1"/>
                </a:solidFill>
                <a:effectLst/>
              </a:rPr>
              <a:t>6. Timeline and Milestones</a:t>
            </a:r>
            <a:br>
              <a:rPr lang="en-US" sz="1500" dirty="0">
                <a:solidFill>
                  <a:schemeClr val="bg1"/>
                </a:solidFill>
              </a:rPr>
            </a:br>
            <a:r>
              <a:rPr lang="en-US" sz="1500" dirty="0">
                <a:solidFill>
                  <a:schemeClr val="bg1"/>
                </a:solidFill>
                <a:effectLst/>
              </a:rPr>
              <a:t>Break down your research into phases.</a:t>
            </a:r>
            <a:br>
              <a:rPr lang="en-US" sz="1500" dirty="0">
                <a:solidFill>
                  <a:schemeClr val="bg1"/>
                </a:solidFill>
              </a:rPr>
            </a:br>
            <a:r>
              <a:rPr lang="en-US" sz="1500" dirty="0">
                <a:solidFill>
                  <a:schemeClr val="bg1"/>
                </a:solidFill>
                <a:effectLst/>
              </a:rPr>
              <a:t>Include key milestones and estimated completion dates for each stage.</a:t>
            </a:r>
          </a:p>
          <a:p>
            <a:pPr>
              <a:buNone/>
            </a:pPr>
            <a:endParaRPr lang="en-US" sz="1500" dirty="0">
              <a:solidFill>
                <a:schemeClr val="bg1"/>
              </a:solidFill>
            </a:endParaRPr>
          </a:p>
          <a:p>
            <a:pPr>
              <a:buNone/>
            </a:pPr>
            <a:r>
              <a:rPr lang="en-US" sz="1500" dirty="0">
                <a:solidFill>
                  <a:schemeClr val="bg1"/>
                </a:solidFill>
                <a:effectLst/>
              </a:rPr>
              <a:t>📈 </a:t>
            </a:r>
            <a:r>
              <a:rPr lang="en-US" sz="1500" b="1" dirty="0">
                <a:solidFill>
                  <a:schemeClr val="bg1"/>
                </a:solidFill>
                <a:effectLst/>
              </a:rPr>
              <a:t>7. Significance and Impact</a:t>
            </a:r>
            <a:br>
              <a:rPr lang="en-US" sz="1500" dirty="0">
                <a:solidFill>
                  <a:schemeClr val="bg1"/>
                </a:solidFill>
              </a:rPr>
            </a:br>
            <a:r>
              <a:rPr lang="en-US" sz="1500" dirty="0">
                <a:solidFill>
                  <a:schemeClr val="bg1"/>
                </a:solidFill>
                <a:effectLst/>
              </a:rPr>
              <a:t>Explain how your research will contribute to the field.</a:t>
            </a:r>
            <a:br>
              <a:rPr lang="en-US" sz="1500" dirty="0">
                <a:solidFill>
                  <a:schemeClr val="bg1"/>
                </a:solidFill>
              </a:rPr>
            </a:br>
            <a:r>
              <a:rPr lang="en-US" sz="1500" dirty="0">
                <a:solidFill>
                  <a:schemeClr val="bg1"/>
                </a:solidFill>
                <a:effectLst/>
              </a:rPr>
              <a:t>Discuss potential applications, policy implications, or societal benefits.</a:t>
            </a:r>
          </a:p>
          <a:p>
            <a:pPr>
              <a:buNone/>
            </a:pPr>
            <a:endParaRPr lang="en-US" sz="1500" dirty="0">
              <a:solidFill>
                <a:schemeClr val="bg1"/>
              </a:solidFill>
            </a:endParaRPr>
          </a:p>
        </p:txBody>
      </p:sp>
    </p:spTree>
    <p:extLst>
      <p:ext uri="{BB962C8B-B14F-4D97-AF65-F5344CB8AC3E}">
        <p14:creationId xmlns:p14="http://schemas.microsoft.com/office/powerpoint/2010/main" val="230825347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1A87-5870-5CAC-F162-FE79B5184C9F}"/>
              </a:ext>
            </a:extLst>
          </p:cNvPr>
          <p:cNvSpPr>
            <a:spLocks noGrp="1"/>
          </p:cNvSpPr>
          <p:nvPr>
            <p:ph type="title"/>
          </p:nvPr>
        </p:nvSpPr>
        <p:spPr>
          <a:xfrm>
            <a:off x="1289961" y="525286"/>
            <a:ext cx="3461281" cy="1549399"/>
          </a:xfrm>
        </p:spPr>
        <p:txBody>
          <a:bodyPr vert="horz" lIns="91440" tIns="45720" rIns="91440" bIns="45720" rtlCol="0" anchor="b">
            <a:normAutofit/>
          </a:bodyPr>
          <a:lstStyle/>
          <a:p>
            <a:r>
              <a:rPr lang="en-US" dirty="0"/>
              <a:t>Sample Structure of an Outline of Proposed Research </a:t>
            </a:r>
          </a:p>
        </p:txBody>
      </p:sp>
      <p:pic>
        <p:nvPicPr>
          <p:cNvPr id="3" name="Picture 2">
            <a:extLst>
              <a:ext uri="{FF2B5EF4-FFF2-40B4-BE49-F238E27FC236}">
                <a16:creationId xmlns:a16="http://schemas.microsoft.com/office/drawing/2014/main" id="{9FA2F8B7-AE99-54E1-1262-6F2EC1CB2A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30922" y="4349955"/>
            <a:ext cx="2137514" cy="1271937"/>
          </a:xfrm>
          <a:prstGeom prst="rect">
            <a:avLst/>
          </a:prstGeom>
          <a:ln w="19050">
            <a:solidFill>
              <a:schemeClr val="tx1"/>
            </a:solidFill>
          </a:ln>
        </p:spPr>
      </p:pic>
      <p:pic>
        <p:nvPicPr>
          <p:cNvPr id="5" name="Picture 4">
            <a:extLst>
              <a:ext uri="{FF2B5EF4-FFF2-40B4-BE49-F238E27FC236}">
                <a16:creationId xmlns:a16="http://schemas.microsoft.com/office/drawing/2014/main" id="{C542A460-3846-B7A7-4F4F-2FAD797F33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30923" y="2492545"/>
            <a:ext cx="2137514" cy="1439550"/>
          </a:xfrm>
          <a:prstGeom prst="rect">
            <a:avLst/>
          </a:prstGeom>
        </p:spPr>
      </p:pic>
      <p:sp>
        <p:nvSpPr>
          <p:cNvPr id="8" name="TextBox 7">
            <a:extLst>
              <a:ext uri="{FF2B5EF4-FFF2-40B4-BE49-F238E27FC236}">
                <a16:creationId xmlns:a16="http://schemas.microsoft.com/office/drawing/2014/main" id="{667A917F-96E4-897D-3B39-1BE245F99BBF}"/>
              </a:ext>
            </a:extLst>
          </p:cNvPr>
          <p:cNvSpPr txBox="1"/>
          <p:nvPr/>
        </p:nvSpPr>
        <p:spPr>
          <a:xfrm>
            <a:off x="4932219" y="277091"/>
            <a:ext cx="7148946" cy="6124754"/>
          </a:xfrm>
          <a:prstGeom prst="rect">
            <a:avLst/>
          </a:prstGeom>
          <a:noFill/>
        </p:spPr>
        <p:txBody>
          <a:bodyPr wrap="square">
            <a:spAutoFit/>
          </a:bodyPr>
          <a:lstStyle/>
          <a:p>
            <a:r>
              <a:rPr lang="en-US" sz="1600" dirty="0"/>
              <a:t>Introduction / Background</a:t>
            </a:r>
          </a:p>
          <a:p>
            <a:pPr marL="285750" indent="-285750">
              <a:buFont typeface="Arial" panose="020B0604020202020204" pitchFamily="34" charset="0"/>
              <a:buChar char="•"/>
            </a:pPr>
            <a:r>
              <a:rPr lang="en-US" sz="1600" dirty="0"/>
              <a:t>Brief context of the research area.</a:t>
            </a:r>
          </a:p>
          <a:p>
            <a:pPr marL="285750" indent="-285750">
              <a:buFont typeface="Arial" panose="020B0604020202020204" pitchFamily="34" charset="0"/>
              <a:buChar char="•"/>
            </a:pPr>
            <a:r>
              <a:rPr lang="en-US" sz="1600" dirty="0"/>
              <a:t>Why this topic is important (significance and relevance).</a:t>
            </a:r>
          </a:p>
          <a:p>
            <a:pPr marL="285750" indent="-285750">
              <a:buFont typeface="Arial" panose="020B0604020202020204" pitchFamily="34" charset="0"/>
              <a:buChar char="•"/>
            </a:pPr>
            <a:r>
              <a:rPr lang="en-US" sz="1600" dirty="0"/>
              <a:t>Identify the gap your research addresses.</a:t>
            </a:r>
          </a:p>
          <a:p>
            <a:endParaRPr lang="en-US" sz="1600" dirty="0"/>
          </a:p>
          <a:p>
            <a:r>
              <a:rPr lang="en-US" sz="1600" dirty="0"/>
              <a:t>Research Objectives</a:t>
            </a:r>
          </a:p>
          <a:p>
            <a:pPr marL="285750" indent="-285750">
              <a:buFont typeface="Arial" panose="020B0604020202020204" pitchFamily="34" charset="0"/>
              <a:buChar char="•"/>
            </a:pPr>
            <a:r>
              <a:rPr lang="en-US" sz="1600" dirty="0"/>
              <a:t>State the main goal(s) of your research.</a:t>
            </a:r>
          </a:p>
          <a:p>
            <a:pPr marL="285750" indent="-285750">
              <a:buFont typeface="Arial" panose="020B0604020202020204" pitchFamily="34" charset="0"/>
              <a:buChar char="•"/>
            </a:pPr>
            <a:r>
              <a:rPr lang="en-US" sz="1600" dirty="0"/>
              <a:t>Include 2–3 specific objectives or research questions.</a:t>
            </a:r>
          </a:p>
          <a:p>
            <a:endParaRPr lang="en-US" sz="1600" dirty="0"/>
          </a:p>
          <a:p>
            <a:r>
              <a:rPr lang="en-US" sz="1600" dirty="0"/>
              <a:t>Methodology</a:t>
            </a:r>
          </a:p>
          <a:p>
            <a:pPr marL="285750" indent="-285750">
              <a:buFont typeface="Arial" panose="020B0604020202020204" pitchFamily="34" charset="0"/>
              <a:buChar char="•"/>
            </a:pPr>
            <a:r>
              <a:rPr lang="en-US" sz="1600" dirty="0"/>
              <a:t>Summarize your approach (qualitative, quantitative, mixed methods).</a:t>
            </a:r>
          </a:p>
          <a:p>
            <a:pPr marL="285750" indent="-285750">
              <a:buFont typeface="Arial" panose="020B0604020202020204" pitchFamily="34" charset="0"/>
              <a:buChar char="•"/>
            </a:pPr>
            <a:r>
              <a:rPr lang="en-US" sz="1600" dirty="0"/>
              <a:t>Key techniques, tools, or data sources.</a:t>
            </a:r>
          </a:p>
          <a:p>
            <a:pPr marL="285750" indent="-285750">
              <a:buFont typeface="Arial" panose="020B0604020202020204" pitchFamily="34" charset="0"/>
              <a:buChar char="•"/>
            </a:pPr>
            <a:r>
              <a:rPr lang="en-US" sz="1600" dirty="0"/>
              <a:t>Why this method is appropriate.</a:t>
            </a:r>
          </a:p>
          <a:p>
            <a:endParaRPr lang="en-US" sz="1600" dirty="0"/>
          </a:p>
          <a:p>
            <a:r>
              <a:rPr lang="en-US" sz="1600" dirty="0"/>
              <a:t>Expected Outcomes</a:t>
            </a:r>
          </a:p>
          <a:p>
            <a:pPr marL="285750" indent="-285750">
              <a:buFont typeface="Arial" panose="020B0604020202020204" pitchFamily="34" charset="0"/>
              <a:buChar char="•"/>
            </a:pPr>
            <a:r>
              <a:rPr lang="en-US" sz="1600" dirty="0"/>
              <a:t>What you aim to discover or achieve.</a:t>
            </a:r>
          </a:p>
          <a:p>
            <a:pPr marL="285750" indent="-285750">
              <a:buFont typeface="Arial" panose="020B0604020202020204" pitchFamily="34" charset="0"/>
              <a:buChar char="•"/>
            </a:pPr>
            <a:r>
              <a:rPr lang="en-US" sz="1600" dirty="0"/>
              <a:t>Potential impact on the field or society.</a:t>
            </a:r>
          </a:p>
          <a:p>
            <a:endParaRPr lang="en-US" sz="1600" dirty="0"/>
          </a:p>
          <a:p>
            <a:r>
              <a:rPr lang="en-US" sz="1600" dirty="0"/>
              <a:t>Timeline</a:t>
            </a:r>
          </a:p>
          <a:p>
            <a:pPr marL="285750" indent="-285750">
              <a:buFont typeface="Arial" panose="020B0604020202020204" pitchFamily="34" charset="0"/>
              <a:buChar char="•"/>
            </a:pPr>
            <a:r>
              <a:rPr lang="en-US" sz="1600" dirty="0"/>
              <a:t>High-level milestones (e.g., literature review, data collection, analysis, writing).</a:t>
            </a:r>
          </a:p>
          <a:p>
            <a:endParaRPr lang="en-US" dirty="0"/>
          </a:p>
          <a:p>
            <a:r>
              <a:rPr lang="en-US" sz="1600" dirty="0"/>
              <a:t>Significance</a:t>
            </a:r>
          </a:p>
          <a:p>
            <a:pPr marL="285750" indent="-285750">
              <a:buFont typeface="Arial" panose="020B0604020202020204" pitchFamily="34" charset="0"/>
              <a:buChar char="•"/>
            </a:pPr>
            <a:r>
              <a:rPr lang="en-US" sz="1600" dirty="0"/>
              <a:t>How your research contributes to knowledge, policy, or practice.</a:t>
            </a:r>
          </a:p>
          <a:p>
            <a:pPr marL="285750" indent="-285750">
              <a:buFont typeface="Arial" panose="020B0604020202020204" pitchFamily="34" charset="0"/>
              <a:buChar char="•"/>
            </a:pPr>
            <a:r>
              <a:rPr lang="en-US" sz="1600" dirty="0"/>
              <a:t>Any innovative aspects.</a:t>
            </a:r>
            <a:endParaRPr lang="en-CA" sz="1600" dirty="0"/>
          </a:p>
        </p:txBody>
      </p:sp>
    </p:spTree>
    <p:extLst>
      <p:ext uri="{BB962C8B-B14F-4D97-AF65-F5344CB8AC3E}">
        <p14:creationId xmlns:p14="http://schemas.microsoft.com/office/powerpoint/2010/main" val="3472380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B0905679-D23F-ACEF-F14C-EA3BF4036E10}"/>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9A1C046F-2C2B-4272-BDC2-F3914E7C2C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7" name="Freeform 6">
              <a:extLst>
                <a:ext uri="{FF2B5EF4-FFF2-40B4-BE49-F238E27FC236}">
                  <a16:creationId xmlns:a16="http://schemas.microsoft.com/office/drawing/2014/main" id="{D2F79467-4253-4E9D-9017-0F518B9E5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CA"/>
            </a:p>
          </p:txBody>
        </p:sp>
        <p:sp>
          <p:nvSpPr>
            <p:cNvPr id="18" name="Freeform 7">
              <a:extLst>
                <a:ext uri="{FF2B5EF4-FFF2-40B4-BE49-F238E27FC236}">
                  <a16:creationId xmlns:a16="http://schemas.microsoft.com/office/drawing/2014/main" id="{9ECFF534-8058-4E1C-BE97-DD56A79A8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CA"/>
            </a:p>
          </p:txBody>
        </p:sp>
        <p:sp>
          <p:nvSpPr>
            <p:cNvPr id="19" name="Freeform 9">
              <a:extLst>
                <a:ext uri="{FF2B5EF4-FFF2-40B4-BE49-F238E27FC236}">
                  <a16:creationId xmlns:a16="http://schemas.microsoft.com/office/drawing/2014/main" id="{C480B001-66CD-4227-A4CD-0B9752EF4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CA"/>
            </a:p>
          </p:txBody>
        </p:sp>
        <p:sp>
          <p:nvSpPr>
            <p:cNvPr id="20" name="Freeform 10">
              <a:extLst>
                <a:ext uri="{FF2B5EF4-FFF2-40B4-BE49-F238E27FC236}">
                  <a16:creationId xmlns:a16="http://schemas.microsoft.com/office/drawing/2014/main" id="{D257003C-A1A2-4C42-B989-6379B200C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CA"/>
            </a:p>
          </p:txBody>
        </p:sp>
        <p:sp>
          <p:nvSpPr>
            <p:cNvPr id="21" name="Freeform 11">
              <a:extLst>
                <a:ext uri="{FF2B5EF4-FFF2-40B4-BE49-F238E27FC236}">
                  <a16:creationId xmlns:a16="http://schemas.microsoft.com/office/drawing/2014/main" id="{E458DFBF-78B3-4E7A-8594-9F1DB5E61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CA"/>
            </a:p>
          </p:txBody>
        </p:sp>
        <p:sp>
          <p:nvSpPr>
            <p:cNvPr id="22" name="Freeform 12">
              <a:extLst>
                <a:ext uri="{FF2B5EF4-FFF2-40B4-BE49-F238E27FC236}">
                  <a16:creationId xmlns:a16="http://schemas.microsoft.com/office/drawing/2014/main" id="{C6D9417C-DB6A-42FF-9DEA-580D4CBD5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CA"/>
            </a:p>
          </p:txBody>
        </p:sp>
      </p:grpSp>
      <p:sp>
        <p:nvSpPr>
          <p:cNvPr id="10" name="Title 9">
            <a:extLst>
              <a:ext uri="{FF2B5EF4-FFF2-40B4-BE49-F238E27FC236}">
                <a16:creationId xmlns:a16="http://schemas.microsoft.com/office/drawing/2014/main" id="{1E78B493-ECE3-9677-36D1-FFD91D28CBD0}"/>
              </a:ext>
            </a:extLst>
          </p:cNvPr>
          <p:cNvSpPr>
            <a:spLocks noGrp="1"/>
          </p:cNvSpPr>
          <p:nvPr>
            <p:ph type="title"/>
          </p:nvPr>
        </p:nvSpPr>
        <p:spPr>
          <a:xfrm>
            <a:off x="3967843" y="4690533"/>
            <a:ext cx="7535180" cy="770472"/>
          </a:xfrm>
        </p:spPr>
        <p:txBody>
          <a:bodyPr vert="horz" lIns="91440" tIns="45720" rIns="91440" bIns="45720" rtlCol="0" anchor="b" anchorCtr="1">
            <a:normAutofit/>
          </a:bodyPr>
          <a:lstStyle/>
          <a:p>
            <a:pPr algn="r">
              <a:lnSpc>
                <a:spcPct val="90000"/>
              </a:lnSpc>
            </a:pPr>
            <a:r>
              <a:rPr lang="en-US" sz="4800"/>
              <a:t>Research Funding Concepts</a:t>
            </a:r>
          </a:p>
        </p:txBody>
      </p:sp>
      <p:pic>
        <p:nvPicPr>
          <p:cNvPr id="7" name="Picture 6">
            <a:extLst>
              <a:ext uri="{FF2B5EF4-FFF2-40B4-BE49-F238E27FC236}">
                <a16:creationId xmlns:a16="http://schemas.microsoft.com/office/drawing/2014/main" id="{0442EEF7-12D2-9F4F-07E7-2E8666838E05}"/>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l="5597" r="12752" b="-1"/>
          <a:stretch>
            <a:fillRect/>
          </a:stretch>
        </p:blipFill>
        <p:spPr>
          <a:xfrm>
            <a:off x="3967843" y="608014"/>
            <a:ext cx="1872233" cy="3728438"/>
          </a:xfrm>
          <a:custGeom>
            <a:avLst/>
            <a:gdLst/>
            <a:ahLst/>
            <a:cxnLst/>
            <a:rect l="l" t="t" r="r" b="b"/>
            <a:pathLst>
              <a:path w="1872233" h="3728438">
                <a:moveTo>
                  <a:pt x="163306" y="0"/>
                </a:moveTo>
                <a:lnTo>
                  <a:pt x="1872233" y="0"/>
                </a:lnTo>
                <a:lnTo>
                  <a:pt x="1872233" y="3728438"/>
                </a:lnTo>
                <a:lnTo>
                  <a:pt x="163306" y="3728438"/>
                </a:lnTo>
                <a:cubicBezTo>
                  <a:pt x="73115" y="3728438"/>
                  <a:pt x="0" y="3655323"/>
                  <a:pt x="0" y="3565132"/>
                </a:cubicBezTo>
                <a:lnTo>
                  <a:pt x="0" y="163306"/>
                </a:lnTo>
                <a:cubicBezTo>
                  <a:pt x="0" y="73115"/>
                  <a:pt x="73115" y="0"/>
                  <a:pt x="163306" y="0"/>
                </a:cubicBez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11" name="Picture 10">
            <a:extLst>
              <a:ext uri="{FF2B5EF4-FFF2-40B4-BE49-F238E27FC236}">
                <a16:creationId xmlns:a16="http://schemas.microsoft.com/office/drawing/2014/main" id="{06C44274-D29A-ACA7-D77A-72FEF041B07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l="29537" r="25256"/>
          <a:stretch>
            <a:fillRect/>
          </a:stretch>
        </p:blipFill>
        <p:spPr>
          <a:xfrm>
            <a:off x="5840077" y="608014"/>
            <a:ext cx="1872235" cy="3728438"/>
          </a:xfrm>
          <a:custGeom>
            <a:avLst/>
            <a:gdLst/>
            <a:ahLst/>
            <a:cxnLst/>
            <a:rect l="l" t="t" r="r" b="b"/>
            <a:pathLst>
              <a:path w="1872235" h="3728438">
                <a:moveTo>
                  <a:pt x="0" y="0"/>
                </a:moveTo>
                <a:lnTo>
                  <a:pt x="1872235" y="0"/>
                </a:lnTo>
                <a:lnTo>
                  <a:pt x="1872235" y="3728438"/>
                </a:lnTo>
                <a:lnTo>
                  <a:pt x="0" y="3728438"/>
                </a:ln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4" name="Picture 3">
            <a:extLst>
              <a:ext uri="{FF2B5EF4-FFF2-40B4-BE49-F238E27FC236}">
                <a16:creationId xmlns:a16="http://schemas.microsoft.com/office/drawing/2014/main" id="{10F274EA-64F1-7227-3B7D-E11A5CD68B52}"/>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l="43356" r="18733" b="1"/>
          <a:stretch>
            <a:fillRect/>
          </a:stretch>
        </p:blipFill>
        <p:spPr>
          <a:xfrm>
            <a:off x="7712309" y="608014"/>
            <a:ext cx="1872235" cy="3728438"/>
          </a:xfrm>
          <a:custGeom>
            <a:avLst/>
            <a:gdLst/>
            <a:ahLst/>
            <a:cxnLst/>
            <a:rect l="l" t="t" r="r" b="b"/>
            <a:pathLst>
              <a:path w="1872235" h="3728438">
                <a:moveTo>
                  <a:pt x="0" y="0"/>
                </a:moveTo>
                <a:lnTo>
                  <a:pt x="1872235" y="0"/>
                </a:lnTo>
                <a:lnTo>
                  <a:pt x="1872235" y="3728438"/>
                </a:lnTo>
                <a:lnTo>
                  <a:pt x="0" y="3728438"/>
                </a:ln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5" name="Picture 4">
            <a:extLst>
              <a:ext uri="{FF2B5EF4-FFF2-40B4-BE49-F238E27FC236}">
                <a16:creationId xmlns:a16="http://schemas.microsoft.com/office/drawing/2014/main" id="{64CCEAEA-136E-64EC-6265-605438C6CF77}"/>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rcRect r="5" b="3847"/>
          <a:stretch>
            <a:fillRect/>
          </a:stretch>
        </p:blipFill>
        <p:spPr>
          <a:xfrm>
            <a:off x="9584544" y="608014"/>
            <a:ext cx="1870854" cy="3728438"/>
          </a:xfrm>
          <a:custGeom>
            <a:avLst/>
            <a:gdLst/>
            <a:ahLst/>
            <a:cxnLst/>
            <a:rect l="l" t="t" r="r" b="b"/>
            <a:pathLst>
              <a:path w="1870854" h="3728438">
                <a:moveTo>
                  <a:pt x="0" y="0"/>
                </a:moveTo>
                <a:lnTo>
                  <a:pt x="1707548" y="0"/>
                </a:lnTo>
                <a:cubicBezTo>
                  <a:pt x="1797739" y="0"/>
                  <a:pt x="1870854" y="73115"/>
                  <a:pt x="1870854" y="163306"/>
                </a:cubicBezTo>
                <a:lnTo>
                  <a:pt x="1870854" y="3565132"/>
                </a:lnTo>
                <a:cubicBezTo>
                  <a:pt x="1870854" y="3655323"/>
                  <a:pt x="1797739" y="3728438"/>
                  <a:pt x="1707548" y="3728438"/>
                </a:cubicBezTo>
                <a:lnTo>
                  <a:pt x="0" y="3728438"/>
                </a:ln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3094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DB1070E-6F0B-E6E4-8871-6ABF79B25EE9}"/>
              </a:ext>
              <a:ext uri="{C183D7F6-B498-43B3-948B-1728B52AA6E4}">
                <adec:decorative xmlns:adec="http://schemas.microsoft.com/office/drawing/2017/decorative" val="0"/>
              </a:ext>
            </a:extLst>
          </p:cNvPr>
          <p:cNvSpPr>
            <a:spLocks noGrp="1"/>
          </p:cNvSpPr>
          <p:nvPr>
            <p:ph type="title"/>
          </p:nvPr>
        </p:nvSpPr>
        <p:spPr>
          <a:xfrm>
            <a:off x="1303632" y="260705"/>
            <a:ext cx="5589292" cy="1317521"/>
          </a:xfrm>
        </p:spPr>
        <p:txBody>
          <a:bodyPr vert="horz" lIns="91440" tIns="45720" rIns="91440" bIns="45720" rtlCol="0" anchor="ctr">
            <a:normAutofit/>
          </a:bodyPr>
          <a:lstStyle/>
          <a:p>
            <a:pPr algn="l"/>
            <a:r>
              <a:rPr lang="en-US" sz="3000" dirty="0"/>
              <a:t>Equity, Diversity &amp; Inclusion</a:t>
            </a:r>
          </a:p>
        </p:txBody>
      </p:sp>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1229543" y="1415845"/>
            <a:ext cx="5663381" cy="4375355"/>
          </a:xfrm>
          <a:prstGeom prst="rect">
            <a:avLst/>
          </a:prstGeom>
        </p:spPr>
        <p:txBody>
          <a:bodyPr vert="horz" lIns="91440" tIns="45720" rIns="91440" bIns="45720" rtlCol="0" anchor="ctr">
            <a:normAutofit/>
          </a:bodyPr>
          <a:lstStyle/>
          <a:p>
            <a:pPr marL="0" marR="0" lvl="0" indent="0" fontAlgn="auto">
              <a:lnSpc>
                <a:spcPct val="90000"/>
              </a:lnSpc>
              <a:spcBef>
                <a:spcPct val="20000"/>
              </a:spcBef>
              <a:spcAft>
                <a:spcPts val="600"/>
              </a:spcAft>
              <a:buClr>
                <a:schemeClr val="accent1">
                  <a:lumMod val="75000"/>
                </a:schemeClr>
              </a:buClr>
              <a:buSzPct val="145000"/>
              <a:tabLst/>
              <a:defRPr/>
            </a:pPr>
            <a:r>
              <a:rPr kumimoji="0" lang="en-US" sz="1600" b="0" i="0" u="none" strike="noStrike" spc="0" normalizeH="0" baseline="0" noProof="0" dirty="0">
                <a:ln>
                  <a:noFill/>
                </a:ln>
                <a:uLnTx/>
                <a:uFillTx/>
              </a:rPr>
              <a:t>The academic research funding ecosystem must create a culture where embedding equity, diversity and inclusion (EDI) considerations into all aspects of research is second nature. </a:t>
            </a:r>
          </a:p>
          <a:p>
            <a:pPr marL="0" marR="0" lvl="0" indent="0" fontAlgn="auto">
              <a:lnSpc>
                <a:spcPct val="90000"/>
              </a:lnSpc>
              <a:spcBef>
                <a:spcPct val="20000"/>
              </a:spcBef>
              <a:spcAft>
                <a:spcPts val="600"/>
              </a:spcAft>
              <a:buClr>
                <a:schemeClr val="accent1">
                  <a:lumMod val="75000"/>
                </a:schemeClr>
              </a:buClr>
              <a:buSzPct val="145000"/>
              <a:tabLst/>
              <a:defRPr/>
            </a:pPr>
            <a:r>
              <a:rPr kumimoji="0" lang="en-US" sz="1600" b="0" i="0" u="none" strike="noStrike" spc="0" normalizeH="0" baseline="0" noProof="0" dirty="0">
                <a:ln>
                  <a:noFill/>
                </a:ln>
                <a:uLnTx/>
                <a:uFillTx/>
              </a:rPr>
              <a:t>Incorporating EDI considerations in your proposal and throughout your application, where relevant, can strengthen your application. This will be taken into consideration by the selection committee members during the adjudication process. </a:t>
            </a:r>
          </a:p>
          <a:p>
            <a:pPr marL="0" marR="0" lvl="0" indent="0" fontAlgn="auto">
              <a:lnSpc>
                <a:spcPct val="90000"/>
              </a:lnSpc>
              <a:spcBef>
                <a:spcPct val="20000"/>
              </a:spcBef>
              <a:spcAft>
                <a:spcPts val="600"/>
              </a:spcAft>
              <a:buClr>
                <a:schemeClr val="accent1">
                  <a:lumMod val="75000"/>
                </a:schemeClr>
              </a:buClr>
              <a:buSzPct val="145000"/>
              <a:buFont typeface="Arial"/>
              <a:buChar char="•"/>
              <a:tabLst/>
              <a:defRPr/>
            </a:pPr>
            <a:endParaRPr kumimoji="0" lang="en-US" sz="1600" b="1" i="0" u="none" strike="noStrike" spc="0" normalizeH="0" baseline="0" noProof="0" dirty="0">
              <a:ln>
                <a:noFill/>
              </a:ln>
              <a:uLnTx/>
              <a:uFillTx/>
            </a:endParaRPr>
          </a:p>
          <a:p>
            <a:pPr marL="0" marR="0" lvl="0" indent="0" fontAlgn="auto">
              <a:lnSpc>
                <a:spcPct val="90000"/>
              </a:lnSpc>
              <a:spcBef>
                <a:spcPct val="20000"/>
              </a:spcBef>
              <a:spcAft>
                <a:spcPts val="600"/>
              </a:spcAft>
              <a:buClr>
                <a:schemeClr val="accent1">
                  <a:lumMod val="75000"/>
                </a:schemeClr>
              </a:buClr>
              <a:buSzPct val="145000"/>
              <a:tabLst/>
              <a:defRPr/>
            </a:pPr>
            <a:r>
              <a:rPr kumimoji="0" lang="en-US" sz="1600" b="1" i="0" u="none" strike="noStrike" spc="0" normalizeH="0" baseline="0" noProof="0" dirty="0">
                <a:ln>
                  <a:noFill/>
                </a:ln>
                <a:uLnTx/>
                <a:uFillTx/>
              </a:rPr>
              <a:t>Tri-Agency Resources:</a:t>
            </a:r>
          </a:p>
          <a:p>
            <a:pPr marL="0" marR="0" lvl="0" indent="0" fontAlgn="auto">
              <a:lnSpc>
                <a:spcPct val="90000"/>
              </a:lnSpc>
              <a:spcBef>
                <a:spcPct val="20000"/>
              </a:spcBef>
              <a:spcAft>
                <a:spcPts val="600"/>
              </a:spcAft>
              <a:buClr>
                <a:schemeClr val="accent1">
                  <a:lumMod val="75000"/>
                </a:schemeClr>
              </a:buClr>
              <a:buSzPct val="145000"/>
              <a:buFont typeface="Arial"/>
              <a:buChar char="•"/>
              <a:tabLst/>
              <a:defRPr/>
            </a:pPr>
            <a:r>
              <a:rPr kumimoji="0" lang="en-US" sz="1600" b="0" i="0" u="none" strike="noStrike" spc="0" normalizeH="0" baseline="0" noProof="0" dirty="0">
                <a:ln>
                  <a:noFill/>
                </a:ln>
                <a:uLnTx/>
                <a:uFillTx/>
                <a:hlinkClick r:id="rId3">
                  <a:extLst>
                    <a:ext uri="{A12FA001-AC4F-418D-AE19-62706E023703}">
                      <ahyp:hlinkClr xmlns:ahyp="http://schemas.microsoft.com/office/drawing/2018/hyperlinkcolor" val="tx"/>
                    </a:ext>
                  </a:extLst>
                </a:hlinkClick>
              </a:rPr>
              <a:t>Guide for Applicants: Considering Equity, Diversity and Inclusion in your Application</a:t>
            </a:r>
            <a:endParaRPr kumimoji="0" lang="en-US" sz="1600" b="0" i="0" u="none" strike="noStrike" spc="0" normalizeH="0" baseline="0" noProof="0" dirty="0">
              <a:ln>
                <a:noFill/>
              </a:ln>
              <a:uLnTx/>
              <a:uFillTx/>
            </a:endParaRPr>
          </a:p>
          <a:p>
            <a:pPr marL="0" marR="0" lvl="0" indent="0" fontAlgn="auto">
              <a:lnSpc>
                <a:spcPct val="90000"/>
              </a:lnSpc>
              <a:spcBef>
                <a:spcPct val="20000"/>
              </a:spcBef>
              <a:spcAft>
                <a:spcPts val="600"/>
              </a:spcAft>
              <a:buClr>
                <a:schemeClr val="accent1">
                  <a:lumMod val="75000"/>
                </a:schemeClr>
              </a:buClr>
              <a:buSzPct val="145000"/>
              <a:buFont typeface="Arial"/>
              <a:buChar char="•"/>
              <a:tabLst/>
              <a:defRPr/>
            </a:pPr>
            <a:r>
              <a:rPr kumimoji="0" lang="en-US" sz="1600" b="0" i="0" u="none" strike="noStrike" spc="0" normalizeH="0" baseline="0" noProof="0" dirty="0">
                <a:ln>
                  <a:noFill/>
                </a:ln>
                <a:uLnTx/>
                <a:uFillTx/>
                <a:hlinkClick r:id="rId4">
                  <a:extLst>
                    <a:ext uri="{A12FA001-AC4F-418D-AE19-62706E023703}">
                      <ahyp:hlinkClr xmlns:ahyp="http://schemas.microsoft.com/office/drawing/2018/hyperlinkcolor" val="tx"/>
                    </a:ext>
                  </a:extLst>
                </a:hlinkClick>
              </a:rPr>
              <a:t>Equity, Diversity and Inclusion </a:t>
            </a:r>
            <a:r>
              <a:rPr kumimoji="0" lang="en-US" sz="1600" b="0" i="0" u="none" strike="noStrike" spc="0" normalizeH="0" baseline="0" noProof="0" dirty="0">
                <a:ln>
                  <a:noFill/>
                </a:ln>
                <a:uLnTx/>
                <a:uFillTx/>
              </a:rPr>
              <a:t>(multiple)</a:t>
            </a:r>
          </a:p>
          <a:p>
            <a:pPr marR="0" lvl="0" fontAlgn="auto">
              <a:lnSpc>
                <a:spcPct val="90000"/>
              </a:lnSpc>
              <a:spcBef>
                <a:spcPct val="20000"/>
              </a:spcBef>
              <a:spcAft>
                <a:spcPts val="600"/>
              </a:spcAft>
              <a:buClr>
                <a:schemeClr val="accent1">
                  <a:lumMod val="75000"/>
                </a:schemeClr>
              </a:buClr>
              <a:buSzPct val="145000"/>
              <a:tabLst/>
              <a:defRPr/>
            </a:pPr>
            <a:endParaRPr kumimoji="0" lang="en-US" sz="1400" b="0" i="0" u="none" strike="noStrike" spc="0" normalizeH="0" baseline="0" noProof="0" dirty="0">
              <a:ln>
                <a:noFill/>
              </a:ln>
              <a:uLnTx/>
              <a:uFillTx/>
            </a:endParaRPr>
          </a:p>
        </p:txBody>
      </p:sp>
      <p:pic>
        <p:nvPicPr>
          <p:cNvPr id="5" name="Picture 2">
            <a:extLst>
              <a:ext uri="{FF2B5EF4-FFF2-40B4-BE49-F238E27FC236}">
                <a16:creationId xmlns:a16="http://schemas.microsoft.com/office/drawing/2014/main" id="{3EF2F75D-855A-49EE-62EF-4F1392F54F14}"/>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r="1" b="12320"/>
          <a:stretch>
            <a:fillRect/>
          </a:stretch>
        </p:blipFill>
        <p:spPr bwMode="auto">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9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55"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56"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57"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58"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59"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60"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useBgFill="1">
        <p:nvSpPr>
          <p:cNvPr id="61" name="Rectangle 60">
            <a:extLst>
              <a:ext uri="{FF2B5EF4-FFF2-40B4-BE49-F238E27FC236}">
                <a16:creationId xmlns:a16="http://schemas.microsoft.com/office/drawing/2014/main" id="{6CA4EC59-B8A3-489A-9FB4-AA0699200E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FDE541-DE50-27D2-2B23-6F0537D1DAE9}"/>
              </a:ext>
              <a:ext uri="{C183D7F6-B498-43B3-948B-1728B52AA6E4}">
                <adec:decorative xmlns:adec="http://schemas.microsoft.com/office/drawing/2017/decorative" val="1"/>
              </a:ext>
            </a:extLst>
          </p:cNvPr>
          <p:cNvPicPr>
            <a:picLocks noChangeAspect="1"/>
          </p:cNvPicPr>
          <p:nvPr/>
        </p:nvPicPr>
        <p:blipFill>
          <a:blip r:embed="rId4"/>
          <a:srcRect t="15413"/>
          <a:stretch>
            <a:fillRect/>
          </a:stretch>
        </p:blipFill>
        <p:spPr>
          <a:xfrm>
            <a:off x="33889" y="10"/>
            <a:ext cx="12191980" cy="6857990"/>
          </a:xfrm>
          <a:prstGeom prst="rect">
            <a:avLst/>
          </a:prstGeom>
        </p:spPr>
      </p:pic>
      <p:sp>
        <p:nvSpPr>
          <p:cNvPr id="62" name="Freeform 15">
            <a:extLst>
              <a:ext uri="{FF2B5EF4-FFF2-40B4-BE49-F238E27FC236}">
                <a16:creationId xmlns:a16="http://schemas.microsoft.com/office/drawing/2014/main" id="{1143E968-E203-496D-A1AD-2EA10AB3E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3005669" y="-16933"/>
            <a:ext cx="9220200" cy="6891867"/>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 name="connsiteX0" fmla="*/ 8382001 w 10295468"/>
              <a:gd name="connsiteY0" fmla="*/ 8466 h 6883400"/>
              <a:gd name="connsiteX1" fmla="*/ 7738534 w 10295468"/>
              <a:gd name="connsiteY1" fmla="*/ 2573866 h 6883400"/>
              <a:gd name="connsiteX2" fmla="*/ 10295468 w 10295468"/>
              <a:gd name="connsiteY2" fmla="*/ 6874933 h 6883400"/>
              <a:gd name="connsiteX3" fmla="*/ 2954868 w 10295468"/>
              <a:gd name="connsiteY3" fmla="*/ 6883400 h 6883400"/>
              <a:gd name="connsiteX4" fmla="*/ 0 w 10295468"/>
              <a:gd name="connsiteY4" fmla="*/ 0 h 6883400"/>
              <a:gd name="connsiteX5" fmla="*/ 8382001 w 10295468"/>
              <a:gd name="connsiteY5" fmla="*/ 8466 h 6883400"/>
              <a:gd name="connsiteX0" fmla="*/ 8382001 w 10295468"/>
              <a:gd name="connsiteY0" fmla="*/ 8466 h 6891867"/>
              <a:gd name="connsiteX1" fmla="*/ 7738534 w 10295468"/>
              <a:gd name="connsiteY1" fmla="*/ 2573866 h 6891867"/>
              <a:gd name="connsiteX2" fmla="*/ 10295468 w 10295468"/>
              <a:gd name="connsiteY2" fmla="*/ 6874933 h 6891867"/>
              <a:gd name="connsiteX3" fmla="*/ 16935 w 10295468"/>
              <a:gd name="connsiteY3" fmla="*/ 6891867 h 6891867"/>
              <a:gd name="connsiteX4" fmla="*/ 0 w 10295468"/>
              <a:gd name="connsiteY4" fmla="*/ 0 h 6891867"/>
              <a:gd name="connsiteX5" fmla="*/ 8382001 w 10295468"/>
              <a:gd name="connsiteY5" fmla="*/ 8466 h 6891867"/>
              <a:gd name="connsiteX0" fmla="*/ 8382001 w 8382001"/>
              <a:gd name="connsiteY0" fmla="*/ 8466 h 6891867"/>
              <a:gd name="connsiteX1" fmla="*/ 7738534 w 8382001"/>
              <a:gd name="connsiteY1" fmla="*/ 2573866 h 6891867"/>
              <a:gd name="connsiteX2" fmla="*/ 7340602 w 8382001"/>
              <a:gd name="connsiteY2" fmla="*/ 6883400 h 6891867"/>
              <a:gd name="connsiteX3" fmla="*/ 16935 w 8382001"/>
              <a:gd name="connsiteY3" fmla="*/ 6891867 h 6891867"/>
              <a:gd name="connsiteX4" fmla="*/ 0 w 8382001"/>
              <a:gd name="connsiteY4" fmla="*/ 0 h 6891867"/>
              <a:gd name="connsiteX5" fmla="*/ 8382001 w 8382001"/>
              <a:gd name="connsiteY5" fmla="*/ 8466 h 6891867"/>
              <a:gd name="connsiteX0" fmla="*/ 8382001 w 9220200"/>
              <a:gd name="connsiteY0" fmla="*/ 8466 h 6891867"/>
              <a:gd name="connsiteX1" fmla="*/ 9220200 w 9220200"/>
              <a:gd name="connsiteY1" fmla="*/ 5350932 h 6891867"/>
              <a:gd name="connsiteX2" fmla="*/ 7340602 w 9220200"/>
              <a:gd name="connsiteY2" fmla="*/ 6883400 h 6891867"/>
              <a:gd name="connsiteX3" fmla="*/ 16935 w 9220200"/>
              <a:gd name="connsiteY3" fmla="*/ 6891867 h 6891867"/>
              <a:gd name="connsiteX4" fmla="*/ 0 w 9220200"/>
              <a:gd name="connsiteY4" fmla="*/ 0 h 6891867"/>
              <a:gd name="connsiteX5" fmla="*/ 8382001 w 9220200"/>
              <a:gd name="connsiteY5" fmla="*/ 8466 h 6891867"/>
              <a:gd name="connsiteX0" fmla="*/ 8382001 w 9220200"/>
              <a:gd name="connsiteY0" fmla="*/ 8466 h 6891867"/>
              <a:gd name="connsiteX1" fmla="*/ 9220200 w 9220200"/>
              <a:gd name="connsiteY1" fmla="*/ 5350932 h 6891867"/>
              <a:gd name="connsiteX2" fmla="*/ 7298269 w 9220200"/>
              <a:gd name="connsiteY2" fmla="*/ 6883400 h 6891867"/>
              <a:gd name="connsiteX3" fmla="*/ 16935 w 9220200"/>
              <a:gd name="connsiteY3" fmla="*/ 6891867 h 6891867"/>
              <a:gd name="connsiteX4" fmla="*/ 0 w 9220200"/>
              <a:gd name="connsiteY4" fmla="*/ 0 h 6891867"/>
              <a:gd name="connsiteX5" fmla="*/ 8382001 w 9220200"/>
              <a:gd name="connsiteY5" fmla="*/ 8466 h 689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200" h="6891867">
                <a:moveTo>
                  <a:pt x="8382001" y="8466"/>
                </a:moveTo>
                <a:lnTo>
                  <a:pt x="9220200" y="5350932"/>
                </a:lnTo>
                <a:lnTo>
                  <a:pt x="7298269" y="6883400"/>
                </a:lnTo>
                <a:lnTo>
                  <a:pt x="16935" y="6891867"/>
                </a:lnTo>
                <a:lnTo>
                  <a:pt x="0" y="0"/>
                </a:lnTo>
                <a:lnTo>
                  <a:pt x="8382001"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FBB3444A-472E-400E-81D0-7CCDEEECC9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48" name="Freeform 6">
              <a:extLst>
                <a:ext uri="{FF2B5EF4-FFF2-40B4-BE49-F238E27FC236}">
                  <a16:creationId xmlns:a16="http://schemas.microsoft.com/office/drawing/2014/main" id="{B7E64D84-2392-46A1-99D2-C8FC063F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49" name="Freeform 7">
              <a:extLst>
                <a:ext uri="{FF2B5EF4-FFF2-40B4-BE49-F238E27FC236}">
                  <a16:creationId xmlns:a16="http://schemas.microsoft.com/office/drawing/2014/main" id="{89352A95-1C82-4A0D-9B20-8AC7280C7A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50" name="Freeform 8">
              <a:extLst>
                <a:ext uri="{FF2B5EF4-FFF2-40B4-BE49-F238E27FC236}">
                  <a16:creationId xmlns:a16="http://schemas.microsoft.com/office/drawing/2014/main" id="{81B60E48-D617-4CF1-8900-497D49142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51" name="Freeform 9">
              <a:extLst>
                <a:ext uri="{FF2B5EF4-FFF2-40B4-BE49-F238E27FC236}">
                  <a16:creationId xmlns:a16="http://schemas.microsoft.com/office/drawing/2014/main" id="{BFF6C14F-3347-46BB-A317-C1C12263E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52" name="Freeform 10">
              <a:extLst>
                <a:ext uri="{FF2B5EF4-FFF2-40B4-BE49-F238E27FC236}">
                  <a16:creationId xmlns:a16="http://schemas.microsoft.com/office/drawing/2014/main" id="{CDD86299-6737-471C-98C5-872BDC681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53" name="Freeform 11">
              <a:extLst>
                <a:ext uri="{FF2B5EF4-FFF2-40B4-BE49-F238E27FC236}">
                  <a16:creationId xmlns:a16="http://schemas.microsoft.com/office/drawing/2014/main" id="{60C6C46B-7841-473B-AC3A-9A69908AB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p:nvSpPr>
          <p:cNvPr id="2" name="Title 1">
            <a:extLst>
              <a:ext uri="{FF2B5EF4-FFF2-40B4-BE49-F238E27FC236}">
                <a16:creationId xmlns:a16="http://schemas.microsoft.com/office/drawing/2014/main" id="{CFD6FA43-637B-EF8D-3849-CFD9352B9105}"/>
              </a:ext>
            </a:extLst>
          </p:cNvPr>
          <p:cNvSpPr>
            <a:spLocks noGrp="1"/>
          </p:cNvSpPr>
          <p:nvPr>
            <p:ph type="title"/>
          </p:nvPr>
        </p:nvSpPr>
        <p:spPr>
          <a:xfrm>
            <a:off x="3970867" y="558800"/>
            <a:ext cx="7535333" cy="1413933"/>
          </a:xfrm>
        </p:spPr>
        <p:txBody>
          <a:bodyPr vert="horz" lIns="91440" tIns="45720" rIns="91440" bIns="45720" rtlCol="0" anchor="ctr">
            <a:normAutofit/>
          </a:bodyPr>
          <a:lstStyle/>
          <a:p>
            <a:r>
              <a:rPr lang="en-US" sz="4000" b="1" dirty="0">
                <a:solidFill>
                  <a:schemeClr val="bg1"/>
                </a:solidFill>
              </a:rPr>
              <a:t>OGS / QEII –OGSST Competition Instructions </a:t>
            </a:r>
          </a:p>
        </p:txBody>
      </p:sp>
      <p:sp>
        <p:nvSpPr>
          <p:cNvPr id="7" name="Content Placeholder 6">
            <a:extLst>
              <a:ext uri="{FF2B5EF4-FFF2-40B4-BE49-F238E27FC236}">
                <a16:creationId xmlns:a16="http://schemas.microsoft.com/office/drawing/2014/main" id="{2154EB2D-151D-8CAF-A2D2-A88039128C9E}"/>
              </a:ext>
            </a:extLst>
          </p:cNvPr>
          <p:cNvSpPr>
            <a:spLocks noGrp="1"/>
          </p:cNvSpPr>
          <p:nvPr>
            <p:ph type="body" sz="half" idx="2"/>
          </p:nvPr>
        </p:nvSpPr>
        <p:spPr>
          <a:xfrm>
            <a:off x="3970867" y="2048933"/>
            <a:ext cx="7532156" cy="3742267"/>
          </a:xfrm>
        </p:spPr>
        <p:txBody>
          <a:bodyPr vert="horz" lIns="91440" tIns="45720" rIns="91440" bIns="45720" rtlCol="0" anchor="ctr">
            <a:normAutofit/>
          </a:bodyPr>
          <a:lstStyle/>
          <a:p>
            <a:pPr algn="l"/>
            <a:r>
              <a:rPr lang="en-US" dirty="0">
                <a:solidFill>
                  <a:schemeClr val="bg1"/>
                </a:solidFill>
              </a:rPr>
              <a:t>It is challenging to develop a winning scholarship application if you do not read the scholarship program description </a:t>
            </a:r>
            <a:r>
              <a:rPr lang="en-US" b="1" dirty="0">
                <a:solidFill>
                  <a:schemeClr val="bg1"/>
                </a:solidFill>
              </a:rPr>
              <a:t>completely</a:t>
            </a:r>
            <a:r>
              <a:rPr lang="en-US" dirty="0">
                <a:solidFill>
                  <a:schemeClr val="bg1"/>
                </a:solidFill>
              </a:rPr>
              <a:t> first and understand all its required components.  </a:t>
            </a:r>
          </a:p>
          <a:p>
            <a:pPr algn="l"/>
            <a:r>
              <a:rPr lang="en-US" dirty="0">
                <a:solidFill>
                  <a:schemeClr val="bg1"/>
                </a:solidFill>
              </a:rPr>
              <a:t>Within the Outline of Proposed Research, it must:</a:t>
            </a:r>
          </a:p>
          <a:p>
            <a:pPr marL="285750" indent="-285750" algn="l">
              <a:buFont typeface="Wingdings" panose="05000000000000000000" pitchFamily="2" charset="2"/>
              <a:buChar char="§"/>
            </a:pPr>
            <a:r>
              <a:rPr lang="en-US" dirty="0">
                <a:solidFill>
                  <a:schemeClr val="bg1"/>
                </a:solidFill>
              </a:rPr>
              <a:t> be specific, focused and outline feasible research questions/objectives</a:t>
            </a:r>
          </a:p>
          <a:p>
            <a:pPr marL="285750" indent="-285750" algn="l">
              <a:buFont typeface="Wingdings" panose="05000000000000000000" pitchFamily="2" charset="2"/>
              <a:buChar char="§"/>
            </a:pPr>
            <a:r>
              <a:rPr lang="en-US" dirty="0">
                <a:solidFill>
                  <a:schemeClr val="bg1"/>
                </a:solidFill>
              </a:rPr>
              <a:t>Include a clear description and soundness of the proposed methodology</a:t>
            </a:r>
          </a:p>
          <a:p>
            <a:pPr marL="285750" indent="-285750" algn="l">
              <a:buFont typeface="Wingdings" panose="05000000000000000000" pitchFamily="2" charset="2"/>
              <a:buChar char="§"/>
            </a:pPr>
            <a:r>
              <a:rPr lang="en-US" dirty="0">
                <a:solidFill>
                  <a:schemeClr val="bg1"/>
                </a:solidFill>
              </a:rPr>
              <a:t> outline the significance and expected contributions to research</a:t>
            </a:r>
          </a:p>
          <a:p>
            <a:pPr algn="l"/>
            <a:endParaRPr lang="en-US" dirty="0">
              <a:solidFill>
                <a:schemeClr val="bg1"/>
              </a:solidFill>
            </a:endParaRPr>
          </a:p>
          <a:p>
            <a:pPr algn="l"/>
            <a:r>
              <a:rPr lang="en-US" dirty="0">
                <a:solidFill>
                  <a:schemeClr val="bg1"/>
                </a:solidFill>
              </a:rPr>
              <a:t>Review the instruction on the Ontario Graduate Scholarship </a:t>
            </a:r>
            <a:r>
              <a:rPr kumimoji="0" lang="en-US" b="1" i="0" u="none" strike="noStrike" spc="200" normalizeH="0" baseline="0" noProof="0" dirty="0">
                <a:ln>
                  <a:noFill/>
                </a:ln>
                <a:solidFill>
                  <a:schemeClr val="bg1"/>
                </a:solidFill>
                <a:uLnTx/>
                <a:uFillTx/>
                <a:hlinkClick r:id="rId5">
                  <a:extLst>
                    <a:ext uri="{A12FA001-AC4F-418D-AE19-62706E023703}">
                      <ahyp:hlinkClr xmlns:ahyp="http://schemas.microsoft.com/office/drawing/2018/hyperlinkcolor" val="tx"/>
                    </a:ext>
                  </a:extLst>
                </a:hlinkClick>
              </a:rPr>
              <a:t>website</a:t>
            </a:r>
            <a:r>
              <a:rPr kumimoji="0" lang="en-US" b="1" i="0" u="none" strike="noStrike" spc="200" normalizeH="0" baseline="0" noProof="0" dirty="0">
                <a:ln>
                  <a:noFill/>
                </a:ln>
                <a:solidFill>
                  <a:schemeClr val="bg1"/>
                </a:solidFill>
                <a:uLnTx/>
                <a:uFillTx/>
              </a:rPr>
              <a:t> and the Tri Council </a:t>
            </a:r>
            <a:r>
              <a:rPr kumimoji="0" lang="en-US" b="1" i="0" u="none" strike="noStrike" spc="200" normalizeH="0" baseline="0" noProof="0" dirty="0">
                <a:ln>
                  <a:noFill/>
                </a:ln>
                <a:solidFill>
                  <a:schemeClr val="bg1"/>
                </a:solidFill>
                <a:uLnTx/>
                <a:uFillTx/>
                <a:hlinkClick r:id="rId6"/>
              </a:rPr>
              <a:t>Doctoral Selection Criteria</a:t>
            </a:r>
            <a:endParaRPr lang="en-US" dirty="0">
              <a:solidFill>
                <a:schemeClr val="bg1"/>
              </a:solidFill>
            </a:endParaRPr>
          </a:p>
        </p:txBody>
      </p:sp>
    </p:spTree>
    <p:extLst>
      <p:ext uri="{BB962C8B-B14F-4D97-AF65-F5344CB8AC3E}">
        <p14:creationId xmlns:p14="http://schemas.microsoft.com/office/powerpoint/2010/main" val="1198221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67FE-20C5-5F3A-B31E-A8C711AE1E90}"/>
              </a:ext>
            </a:extLst>
          </p:cNvPr>
          <p:cNvSpPr>
            <a:spLocks noGrp="1"/>
          </p:cNvSpPr>
          <p:nvPr>
            <p:ph type="title"/>
          </p:nvPr>
        </p:nvSpPr>
        <p:spPr>
          <a:xfrm>
            <a:off x="4056063" y="685800"/>
            <a:ext cx="7446961" cy="1752599"/>
          </a:xfrm>
        </p:spPr>
        <p:txBody>
          <a:bodyPr vert="horz" lIns="91440" tIns="45720" rIns="91440" bIns="45720" rtlCol="0" anchor="ctr">
            <a:normAutofit/>
          </a:bodyPr>
          <a:lstStyle/>
          <a:p>
            <a:r>
              <a:rPr lang="en-US" sz="3200" b="1" dirty="0">
                <a:solidFill>
                  <a:srgbClr val="002060"/>
                </a:solidFill>
              </a:rPr>
              <a:t>Research Involving and Engaging </a:t>
            </a:r>
            <a:r>
              <a:rPr lang="en-US" sz="3200" b="1" dirty="0">
                <a:solidFill>
                  <a:srgbClr val="002060"/>
                </a:solidFill>
                <a:hlinkClick r:id="rId3">
                  <a:extLst>
                    <a:ext uri="{A12FA001-AC4F-418D-AE19-62706E023703}">
                      <ahyp:hlinkClr xmlns:ahyp="http://schemas.microsoft.com/office/drawing/2018/hyperlinkcolor" val="tx"/>
                    </a:ext>
                  </a:extLst>
                </a:hlinkClick>
              </a:rPr>
              <a:t>Indigenous</a:t>
            </a:r>
            <a:r>
              <a:rPr lang="en-US" sz="3200" b="1" dirty="0">
                <a:solidFill>
                  <a:srgbClr val="002060"/>
                </a:solidFill>
              </a:rPr>
              <a:t> Peoples </a:t>
            </a:r>
          </a:p>
        </p:txBody>
      </p:sp>
      <p:pic>
        <p:nvPicPr>
          <p:cNvPr id="3076" name="Picture 4" descr="Fire">
            <a:extLst>
              <a:ext uri="{FF2B5EF4-FFF2-40B4-BE49-F238E27FC236}">
                <a16:creationId xmlns:a16="http://schemas.microsoft.com/office/drawing/2014/main" id="{FE943836-6A24-6AE3-1486-ED4C2CD54457}"/>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t="8711" r="3" b="8714"/>
          <a:stretch>
            <a:fillRect/>
          </a:stretch>
        </p:blipFill>
        <p:spPr bwMode="auto">
          <a:xfrm>
            <a:off x="20" y="1"/>
            <a:ext cx="3175466" cy="2622205"/>
          </a:xfrm>
          <a:custGeom>
            <a:avLst/>
            <a:gdLst/>
            <a:ahLst/>
            <a:cxnLst/>
            <a:rect l="l" t="t" r="r" b="b"/>
            <a:pathLst>
              <a:path w="3175486" h="2622205">
                <a:moveTo>
                  <a:pt x="0" y="0"/>
                </a:moveTo>
                <a:lnTo>
                  <a:pt x="3175486" y="0"/>
                </a:lnTo>
                <a:lnTo>
                  <a:pt x="2733426" y="2622205"/>
                </a:lnTo>
                <a:lnTo>
                  <a:pt x="0" y="2160761"/>
                </a:lnTo>
                <a:close/>
              </a:path>
            </a:pathLst>
          </a:custGeom>
          <a:noFill/>
          <a:ln w="38100">
            <a:noFill/>
          </a:ln>
          <a:effectLst/>
          <a:extLst>
            <a:ext uri="{909E8E84-426E-40DD-AFC4-6F175D3DCCD1}">
              <a14:hiddenFill xmlns:a14="http://schemas.microsoft.com/office/drawing/2010/main">
                <a:solidFill>
                  <a:srgbClr val="FFFFFF"/>
                </a:solidFill>
              </a14:hiddenFill>
            </a:ext>
          </a:extLst>
        </p:spPr>
      </p:pic>
      <p:pic>
        <p:nvPicPr>
          <p:cNvPr id="3074" name="Picture 2" descr="A fire lit within the Peterborough campus tipi">
            <a:extLst>
              <a:ext uri="{FF2B5EF4-FFF2-40B4-BE49-F238E27FC236}">
                <a16:creationId xmlns:a16="http://schemas.microsoft.com/office/drawing/2014/main" id="{44FD16D9-E24A-E165-1BC0-FD95AFE10928}"/>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t="4369" r="3" b="4372"/>
          <a:stretch>
            <a:fillRect/>
          </a:stretch>
        </p:blipFill>
        <p:spPr bwMode="auto">
          <a:xfrm>
            <a:off x="1" y="2160794"/>
            <a:ext cx="2733421" cy="3085156"/>
          </a:xfrm>
          <a:custGeom>
            <a:avLst/>
            <a:gdLst/>
            <a:ahLst/>
            <a:cxnLst/>
            <a:rect l="l" t="t" r="r" b="b"/>
            <a:pathLst>
              <a:path w="2733421" h="3085156">
                <a:moveTo>
                  <a:pt x="0" y="0"/>
                </a:moveTo>
                <a:lnTo>
                  <a:pt x="2733421" y="461444"/>
                </a:lnTo>
                <a:lnTo>
                  <a:pt x="2294818" y="3063138"/>
                </a:lnTo>
                <a:lnTo>
                  <a:pt x="2310547" y="3085156"/>
                </a:lnTo>
                <a:lnTo>
                  <a:pt x="0" y="2741169"/>
                </a:lnTo>
                <a:close/>
              </a:path>
            </a:pathLst>
          </a:custGeom>
          <a:noFill/>
          <a:ln w="38100">
            <a:noFill/>
          </a:ln>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32DB3A9-2A4B-FECD-6F85-26DE03DF965C}"/>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rcRect t="5230" r="-3" b="7964"/>
          <a:stretch>
            <a:fillRect/>
          </a:stretch>
        </p:blipFill>
        <p:spPr>
          <a:xfrm>
            <a:off x="20" y="4901964"/>
            <a:ext cx="3459143" cy="1956037"/>
          </a:xfrm>
          <a:custGeom>
            <a:avLst/>
            <a:gdLst/>
            <a:ahLst/>
            <a:cxnLst/>
            <a:rect l="l" t="t" r="r" b="b"/>
            <a:pathLst>
              <a:path w="3459163" h="1956037">
                <a:moveTo>
                  <a:pt x="0" y="0"/>
                </a:moveTo>
                <a:lnTo>
                  <a:pt x="2310547" y="343987"/>
                </a:lnTo>
                <a:lnTo>
                  <a:pt x="3459163" y="1951804"/>
                </a:lnTo>
                <a:lnTo>
                  <a:pt x="0" y="1956037"/>
                </a:lnTo>
                <a:close/>
              </a:path>
            </a:pathLst>
          </a:custGeom>
          <a:ln w="38100">
            <a:noFill/>
          </a:ln>
          <a:effectLst/>
        </p:spPr>
      </p:pic>
      <p:sp>
        <p:nvSpPr>
          <p:cNvPr id="6" name="TextBox 5">
            <a:extLst>
              <a:ext uri="{FF2B5EF4-FFF2-40B4-BE49-F238E27FC236}">
                <a16:creationId xmlns:a16="http://schemas.microsoft.com/office/drawing/2014/main" id="{4560653B-C8DB-9E43-7474-1E3B8A34581F}"/>
              </a:ext>
            </a:extLst>
          </p:cNvPr>
          <p:cNvSpPr txBox="1"/>
          <p:nvPr/>
        </p:nvSpPr>
        <p:spPr>
          <a:xfrm>
            <a:off x="4056062" y="2666999"/>
            <a:ext cx="7446961" cy="3124201"/>
          </a:xfrm>
          <a:prstGeom prst="rect">
            <a:avLst/>
          </a:prstGeom>
        </p:spPr>
        <p:txBody>
          <a:bodyPr vert="horz" lIns="91440" tIns="45720" rIns="91440" bIns="45720" rtlCol="0" anchor="ctr">
            <a:normAutofit/>
          </a:bodyPr>
          <a:lstStyle/>
          <a:p>
            <a:pPr marR="0" lvl="0" fontAlgn="auto">
              <a:lnSpc>
                <a:spcPct val="90000"/>
              </a:lnSpc>
              <a:spcBef>
                <a:spcPct val="20000"/>
              </a:spcBef>
              <a:spcAft>
                <a:spcPts val="600"/>
              </a:spcAft>
              <a:buClr>
                <a:schemeClr val="accent1">
                  <a:lumMod val="75000"/>
                </a:schemeClr>
              </a:buClr>
              <a:buSzPct val="145000"/>
              <a:tabLst/>
              <a:defRPr/>
            </a:pPr>
            <a:r>
              <a:rPr kumimoji="0" lang="en-US" sz="1700" b="0" i="0" u="none" strike="noStrike" spc="0" normalizeH="0" baseline="0" noProof="0" dirty="0">
                <a:ln>
                  <a:noFill/>
                </a:ln>
                <a:solidFill>
                  <a:srgbClr val="002060"/>
                </a:solidFill>
                <a:uLnTx/>
                <a:uFillTx/>
              </a:rPr>
              <a:t>Below are SSHRC resources to support applicants working in Indigenous research; merit reviewers assessing applications related to Indigenous research; and communities and other research partners engaged in Indigenous research:</a:t>
            </a:r>
          </a:p>
          <a:p>
            <a:pPr marL="342900" marR="0" lvl="0" indent="-228600" fontAlgn="auto">
              <a:lnSpc>
                <a:spcPct val="90000"/>
              </a:lnSpc>
              <a:spcBef>
                <a:spcPct val="20000"/>
              </a:spcBef>
              <a:spcAft>
                <a:spcPts val="600"/>
              </a:spcAft>
              <a:buClr>
                <a:schemeClr val="accent1">
                  <a:lumMod val="75000"/>
                </a:schemeClr>
              </a:buClr>
              <a:buSzPct val="145000"/>
              <a:buFont typeface="Arial"/>
              <a:buChar char="•"/>
              <a:tabLst/>
              <a:defRPr/>
            </a:pPr>
            <a:r>
              <a:rPr kumimoji="0" lang="en-US" sz="1700" b="0" i="0" u="sng" strike="noStrike" spc="0" normalizeH="0" baseline="0" noProof="0" dirty="0">
                <a:ln>
                  <a:noFill/>
                </a:ln>
                <a:solidFill>
                  <a:srgbClr val="002060"/>
                </a:solidFill>
                <a:uLnTx/>
                <a:uFillTx/>
                <a:hlinkClick r:id="rId7">
                  <a:extLst>
                    <a:ext uri="{A12FA001-AC4F-418D-AE19-62706E023703}">
                      <ahyp:hlinkClr xmlns:ahyp="http://schemas.microsoft.com/office/drawing/2018/hyperlinkcolor" val="tx"/>
                    </a:ext>
                  </a:extLst>
                </a:hlinkClick>
              </a:rPr>
              <a:t>Definition of Indigenous research</a:t>
            </a:r>
            <a:endParaRPr kumimoji="0" lang="en-US" sz="1700" b="0" i="0" u="none" strike="noStrike" spc="0" normalizeH="0" baseline="0" noProof="0" dirty="0">
              <a:ln>
                <a:noFill/>
              </a:ln>
              <a:solidFill>
                <a:srgbClr val="002060"/>
              </a:solidFill>
              <a:uLnTx/>
              <a:uFillTx/>
            </a:endParaRPr>
          </a:p>
          <a:p>
            <a:pPr marL="342900" marR="0" lvl="0" indent="-228600" fontAlgn="auto">
              <a:lnSpc>
                <a:spcPct val="90000"/>
              </a:lnSpc>
              <a:spcBef>
                <a:spcPct val="20000"/>
              </a:spcBef>
              <a:spcAft>
                <a:spcPts val="600"/>
              </a:spcAft>
              <a:buClr>
                <a:schemeClr val="accent1">
                  <a:lumMod val="75000"/>
                </a:schemeClr>
              </a:buClr>
              <a:buSzPct val="145000"/>
              <a:buFont typeface="Arial"/>
              <a:buChar char="•"/>
              <a:tabLst/>
              <a:defRPr/>
            </a:pPr>
            <a:r>
              <a:rPr kumimoji="0" lang="en-US" sz="1700" b="0" i="0" u="sng" strike="noStrike" spc="0" normalizeH="0" baseline="0" noProof="0" dirty="0">
                <a:ln>
                  <a:noFill/>
                </a:ln>
                <a:solidFill>
                  <a:srgbClr val="002060"/>
                </a:solidFill>
                <a:uLnTx/>
                <a:uFillTx/>
                <a:hlinkClick r:id="rId8">
                  <a:extLst>
                    <a:ext uri="{A12FA001-AC4F-418D-AE19-62706E023703}">
                      <ahyp:hlinkClr xmlns:ahyp="http://schemas.microsoft.com/office/drawing/2018/hyperlinkcolor" val="tx"/>
                    </a:ext>
                  </a:extLst>
                </a:hlinkClick>
              </a:rPr>
              <a:t>Indigenous Leadership Circle in Research </a:t>
            </a:r>
            <a:endParaRPr kumimoji="0" lang="en-US" sz="1700" b="0" i="0" u="none" strike="noStrike" spc="0" normalizeH="0" baseline="0" noProof="0" dirty="0">
              <a:ln>
                <a:noFill/>
              </a:ln>
              <a:solidFill>
                <a:srgbClr val="002060"/>
              </a:solidFill>
              <a:uLnTx/>
              <a:uFillTx/>
            </a:endParaRPr>
          </a:p>
          <a:p>
            <a:pPr marL="342900" marR="0" lvl="0" indent="-228600" fontAlgn="auto">
              <a:lnSpc>
                <a:spcPct val="90000"/>
              </a:lnSpc>
              <a:spcBef>
                <a:spcPct val="20000"/>
              </a:spcBef>
              <a:spcAft>
                <a:spcPts val="600"/>
              </a:spcAft>
              <a:buClr>
                <a:schemeClr val="accent1">
                  <a:lumMod val="75000"/>
                </a:schemeClr>
              </a:buClr>
              <a:buSzPct val="145000"/>
              <a:buFont typeface="Arial"/>
              <a:buChar char="•"/>
              <a:tabLst/>
              <a:defRPr/>
            </a:pPr>
            <a:r>
              <a:rPr kumimoji="0" lang="en-US" sz="1700" b="0" i="0" u="sng" strike="noStrike" spc="0" normalizeH="0" baseline="0" noProof="0" dirty="0">
                <a:ln>
                  <a:noFill/>
                </a:ln>
                <a:solidFill>
                  <a:srgbClr val="002060"/>
                </a:solidFill>
                <a:uLnTx/>
                <a:uFillTx/>
                <a:hlinkClick r:id="rId9">
                  <a:extLst>
                    <a:ext uri="{A12FA001-AC4F-418D-AE19-62706E023703}">
                      <ahyp:hlinkClr xmlns:ahyp="http://schemas.microsoft.com/office/drawing/2018/hyperlinkcolor" val="tx"/>
                    </a:ext>
                  </a:extLst>
                </a:hlinkClick>
              </a:rPr>
              <a:t>Indigenous Research Statement of Principles</a:t>
            </a:r>
            <a:r>
              <a:rPr kumimoji="0" lang="en-US" sz="1700" b="0" i="0" u="none" strike="noStrike" spc="0" normalizeH="0" baseline="0" noProof="0" dirty="0">
                <a:ln>
                  <a:noFill/>
                </a:ln>
                <a:solidFill>
                  <a:srgbClr val="002060"/>
                </a:solidFill>
                <a:uLnTx/>
                <a:uFillTx/>
              </a:rPr>
              <a:t> </a:t>
            </a:r>
          </a:p>
          <a:p>
            <a:pPr marL="342900" marR="0" lvl="0" indent="-228600" fontAlgn="auto">
              <a:lnSpc>
                <a:spcPct val="90000"/>
              </a:lnSpc>
              <a:spcBef>
                <a:spcPct val="20000"/>
              </a:spcBef>
              <a:spcAft>
                <a:spcPts val="600"/>
              </a:spcAft>
              <a:buClr>
                <a:schemeClr val="accent1">
                  <a:lumMod val="75000"/>
                </a:schemeClr>
              </a:buClr>
              <a:buSzPct val="145000"/>
              <a:buFont typeface="Arial"/>
              <a:buChar char="•"/>
              <a:tabLst/>
              <a:defRPr/>
            </a:pPr>
            <a:r>
              <a:rPr kumimoji="0" lang="en-US" sz="1700" b="0" i="0" u="sng" strike="noStrike" spc="0" normalizeH="0" baseline="0" noProof="0" dirty="0">
                <a:ln>
                  <a:noFill/>
                </a:ln>
                <a:solidFill>
                  <a:srgbClr val="002060"/>
                </a:solidFill>
                <a:uLnTx/>
                <a:uFillTx/>
                <a:hlinkClick r:id="rId10">
                  <a:extLst>
                    <a:ext uri="{A12FA001-AC4F-418D-AE19-62706E023703}">
                      <ahyp:hlinkClr xmlns:ahyp="http://schemas.microsoft.com/office/drawing/2018/hyperlinkcolor" val="tx"/>
                    </a:ext>
                  </a:extLst>
                </a:hlinkClick>
              </a:rPr>
              <a:t>Tri-Council Policy Statement: Ethical Conduct for Research Involving Humans Chapter 9: Research Involving the First Nations, Inuit and Métis Peoples of Canada</a:t>
            </a:r>
            <a:endParaRPr kumimoji="0" lang="en-US" sz="1700" b="0" i="0" u="sng" strike="noStrike" spc="0" normalizeH="0" baseline="0" noProof="0" dirty="0">
              <a:ln>
                <a:noFill/>
              </a:ln>
              <a:solidFill>
                <a:srgbClr val="002060"/>
              </a:solidFill>
              <a:uLnTx/>
              <a:uFillTx/>
            </a:endParaRPr>
          </a:p>
        </p:txBody>
      </p:sp>
    </p:spTree>
    <p:extLst>
      <p:ext uri="{BB962C8B-B14F-4D97-AF65-F5344CB8AC3E}">
        <p14:creationId xmlns:p14="http://schemas.microsoft.com/office/powerpoint/2010/main" val="3003461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D8E9-D880-3AAD-1547-8126D7A98FED}"/>
              </a:ext>
            </a:extLst>
          </p:cNvPr>
          <p:cNvSpPr>
            <a:spLocks noGrp="1"/>
          </p:cNvSpPr>
          <p:nvPr>
            <p:ph type="title"/>
          </p:nvPr>
        </p:nvSpPr>
        <p:spPr>
          <a:xfrm>
            <a:off x="4056063" y="685800"/>
            <a:ext cx="7446961" cy="1752599"/>
          </a:xfrm>
        </p:spPr>
        <p:txBody>
          <a:bodyPr vert="horz" lIns="91440" tIns="45720" rIns="91440" bIns="45720" rtlCol="0" anchor="ctr">
            <a:normAutofit/>
          </a:bodyPr>
          <a:lstStyle/>
          <a:p>
            <a:r>
              <a:rPr lang="en-US" dirty="0"/>
              <a:t>Sex and Gender Based Analysis + (SGBA+)</a:t>
            </a:r>
          </a:p>
        </p:txBody>
      </p:sp>
      <p:pic>
        <p:nvPicPr>
          <p:cNvPr id="5" name="Picture 4">
            <a:extLst>
              <a:ext uri="{FF2B5EF4-FFF2-40B4-BE49-F238E27FC236}">
                <a16:creationId xmlns:a16="http://schemas.microsoft.com/office/drawing/2014/main" id="{AD413277-E68D-77A4-EF8F-3EDD313B6E65}"/>
              </a:ext>
              <a:ext uri="{C183D7F6-B498-43B3-948B-1728B52AA6E4}">
                <adec:decorative xmlns:adec="http://schemas.microsoft.com/office/drawing/2017/decorative" val="1"/>
              </a:ext>
            </a:extLst>
          </p:cNvPr>
          <p:cNvPicPr>
            <a:picLocks noChangeAspect="1"/>
          </p:cNvPicPr>
          <p:nvPr/>
        </p:nvPicPr>
        <p:blipFill>
          <a:blip r:embed="rId4"/>
          <a:srcRect r="19166"/>
          <a:stretch>
            <a:fillRect/>
          </a:stretch>
        </p:blipFill>
        <p:spPr>
          <a:xfrm>
            <a:off x="20" y="1"/>
            <a:ext cx="3175466" cy="2622205"/>
          </a:xfrm>
          <a:custGeom>
            <a:avLst/>
            <a:gdLst/>
            <a:ahLst/>
            <a:cxnLst/>
            <a:rect l="l" t="t" r="r" b="b"/>
            <a:pathLst>
              <a:path w="3175486" h="2622205">
                <a:moveTo>
                  <a:pt x="0" y="0"/>
                </a:moveTo>
                <a:lnTo>
                  <a:pt x="3175486" y="0"/>
                </a:lnTo>
                <a:lnTo>
                  <a:pt x="2733426" y="2622205"/>
                </a:lnTo>
                <a:lnTo>
                  <a:pt x="0" y="2160761"/>
                </a:lnTo>
                <a:close/>
              </a:path>
            </a:pathLst>
          </a:custGeom>
          <a:ln w="38100">
            <a:noFill/>
          </a:ln>
          <a:effectLst/>
        </p:spPr>
      </p:pic>
      <p:pic>
        <p:nvPicPr>
          <p:cNvPr id="4" name="Picture 3">
            <a:extLst>
              <a:ext uri="{FF2B5EF4-FFF2-40B4-BE49-F238E27FC236}">
                <a16:creationId xmlns:a16="http://schemas.microsoft.com/office/drawing/2014/main" id="{4101571E-D31F-4DD3-1EAE-52603E5C7164}"/>
              </a:ext>
              <a:ext uri="{C183D7F6-B498-43B3-948B-1728B52AA6E4}">
                <adec:decorative xmlns:adec="http://schemas.microsoft.com/office/drawing/2017/decorative" val="1"/>
              </a:ext>
            </a:extLst>
          </p:cNvPr>
          <p:cNvPicPr>
            <a:picLocks noChangeAspect="1"/>
          </p:cNvPicPr>
          <p:nvPr/>
        </p:nvPicPr>
        <p:blipFill>
          <a:blip r:embed="rId5"/>
          <a:srcRect l="22299" r="18341" b="2"/>
          <a:stretch>
            <a:fillRect/>
          </a:stretch>
        </p:blipFill>
        <p:spPr>
          <a:xfrm>
            <a:off x="1" y="2160794"/>
            <a:ext cx="2733421" cy="3085156"/>
          </a:xfrm>
          <a:custGeom>
            <a:avLst/>
            <a:gdLst/>
            <a:ahLst/>
            <a:cxnLst/>
            <a:rect l="l" t="t" r="r" b="b"/>
            <a:pathLst>
              <a:path w="2733421" h="3085156">
                <a:moveTo>
                  <a:pt x="0" y="0"/>
                </a:moveTo>
                <a:lnTo>
                  <a:pt x="2733421" y="461444"/>
                </a:lnTo>
                <a:lnTo>
                  <a:pt x="2294818" y="3063138"/>
                </a:lnTo>
                <a:lnTo>
                  <a:pt x="2310547" y="3085156"/>
                </a:lnTo>
                <a:lnTo>
                  <a:pt x="0" y="2741169"/>
                </a:lnTo>
                <a:close/>
              </a:path>
            </a:pathLst>
          </a:custGeom>
          <a:ln w="38100">
            <a:noFill/>
          </a:ln>
          <a:effectLst/>
        </p:spPr>
      </p:pic>
      <p:pic>
        <p:nvPicPr>
          <p:cNvPr id="6" name="Picture 5">
            <a:extLst>
              <a:ext uri="{FF2B5EF4-FFF2-40B4-BE49-F238E27FC236}">
                <a16:creationId xmlns:a16="http://schemas.microsoft.com/office/drawing/2014/main" id="{93A79117-406E-985A-FAFB-22B9C10FE42A}"/>
              </a:ext>
              <a:ext uri="{C183D7F6-B498-43B3-948B-1728B52AA6E4}">
                <adec:decorative xmlns:adec="http://schemas.microsoft.com/office/drawing/2017/decorative" val="1"/>
              </a:ext>
            </a:extLst>
          </p:cNvPr>
          <p:cNvPicPr>
            <a:picLocks noChangeAspect="1"/>
          </p:cNvPicPr>
          <p:nvPr/>
        </p:nvPicPr>
        <p:blipFill>
          <a:blip r:embed="rId6"/>
          <a:srcRect t="15252" r="2" b="665"/>
          <a:stretch>
            <a:fillRect/>
          </a:stretch>
        </p:blipFill>
        <p:spPr>
          <a:xfrm>
            <a:off x="20" y="4901964"/>
            <a:ext cx="3459143" cy="1956037"/>
          </a:xfrm>
          <a:custGeom>
            <a:avLst/>
            <a:gdLst/>
            <a:ahLst/>
            <a:cxnLst/>
            <a:rect l="l" t="t" r="r" b="b"/>
            <a:pathLst>
              <a:path w="3459163" h="1956037">
                <a:moveTo>
                  <a:pt x="0" y="0"/>
                </a:moveTo>
                <a:lnTo>
                  <a:pt x="2310547" y="343987"/>
                </a:lnTo>
                <a:lnTo>
                  <a:pt x="3459163" y="1951804"/>
                </a:lnTo>
                <a:lnTo>
                  <a:pt x="0" y="1956037"/>
                </a:lnTo>
                <a:close/>
              </a:path>
            </a:pathLst>
          </a:custGeom>
          <a:ln w="38100">
            <a:noFill/>
          </a:ln>
          <a:effectLst/>
        </p:spPr>
      </p:pic>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4056062" y="2666999"/>
            <a:ext cx="7446961" cy="3664975"/>
          </a:xfrm>
          <a:prstGeom prst="rect">
            <a:avLst/>
          </a:prstGeom>
        </p:spPr>
        <p:txBody>
          <a:bodyPr vert="horz" lIns="91440" tIns="45720" rIns="91440" bIns="45720" rtlCol="0" anchor="ctr">
            <a:normAutofit lnSpcReduction="10000"/>
          </a:bodyPr>
          <a:lstStyle/>
          <a:p>
            <a:pPr>
              <a:lnSpc>
                <a:spcPct val="90000"/>
              </a:lnSpc>
              <a:spcBef>
                <a:spcPct val="20000"/>
              </a:spcBef>
              <a:spcAft>
                <a:spcPts val="600"/>
              </a:spcAft>
              <a:buClr>
                <a:schemeClr val="accent1">
                  <a:lumMod val="75000"/>
                </a:schemeClr>
              </a:buClr>
              <a:buSzPct val="145000"/>
            </a:pPr>
            <a:r>
              <a:rPr lang="en-US" sz="1600" dirty="0"/>
              <a:t>When applicable, indicate how diversity (gender, sex, age, race, culture, religion, etc.) has been considered in your proposed research (from its design to the analysis of the research findings).</a:t>
            </a:r>
          </a:p>
          <a:p>
            <a:pPr>
              <a:lnSpc>
                <a:spcPct val="90000"/>
              </a:lnSpc>
              <a:spcBef>
                <a:spcPct val="20000"/>
              </a:spcBef>
              <a:spcAft>
                <a:spcPts val="600"/>
              </a:spcAft>
              <a:buClr>
                <a:schemeClr val="accent1">
                  <a:lumMod val="75000"/>
                </a:schemeClr>
              </a:buClr>
              <a:buSzPct val="145000"/>
            </a:pPr>
            <a:r>
              <a:rPr lang="en-US" sz="1600" dirty="0"/>
              <a:t>Incorporating the principles of SGBA+ in research has the potential to increase the thoroughness and usefulness of the research.</a:t>
            </a:r>
          </a:p>
          <a:p>
            <a:pPr>
              <a:lnSpc>
                <a:spcPct val="90000"/>
              </a:lnSpc>
              <a:spcBef>
                <a:spcPct val="20000"/>
              </a:spcBef>
              <a:spcAft>
                <a:spcPts val="600"/>
              </a:spcAft>
              <a:buClr>
                <a:schemeClr val="accent1">
                  <a:lumMod val="75000"/>
                </a:schemeClr>
              </a:buClr>
              <a:buSzPct val="145000"/>
            </a:pPr>
            <a:r>
              <a:rPr lang="en-US" sz="1600" b="1" dirty="0"/>
              <a:t>Multiple resources provided: </a:t>
            </a:r>
          </a:p>
          <a:p>
            <a:pPr>
              <a:lnSpc>
                <a:spcPct val="90000"/>
              </a:lnSpc>
              <a:spcBef>
                <a:spcPct val="20000"/>
              </a:spcBef>
              <a:spcAft>
                <a:spcPts val="600"/>
              </a:spcAft>
              <a:buClr>
                <a:schemeClr val="accent1">
                  <a:lumMod val="75000"/>
                </a:schemeClr>
              </a:buClr>
              <a:buSzPct val="145000"/>
              <a:buFont typeface="Arial"/>
              <a:buChar char="•"/>
            </a:pPr>
            <a:r>
              <a:rPr lang="en-US" sz="1600" u="sng" dirty="0">
                <a:hlinkClick r:id="rId7" tooltip="https://cihr-irsc.gc.ca/e/50836.html">
                  <a:extLst>
                    <a:ext uri="{A12FA001-AC4F-418D-AE19-62706E023703}">
                      <ahyp:hlinkClr xmlns:ahyp="http://schemas.microsoft.com/office/drawing/2018/hyperlinkcolor" val="tx"/>
                    </a:ext>
                  </a:extLst>
                </a:hlinkClick>
              </a:rPr>
              <a:t>How to Integrate Sex and Gender into Research</a:t>
            </a:r>
            <a:endParaRPr lang="en-US" sz="1600" dirty="0"/>
          </a:p>
          <a:p>
            <a:pPr>
              <a:lnSpc>
                <a:spcPct val="90000"/>
              </a:lnSpc>
              <a:spcBef>
                <a:spcPct val="20000"/>
              </a:spcBef>
              <a:spcAft>
                <a:spcPts val="600"/>
              </a:spcAft>
              <a:buClr>
                <a:schemeClr val="accent1">
                  <a:lumMod val="75000"/>
                </a:schemeClr>
              </a:buClr>
              <a:buSzPct val="145000"/>
              <a:buFont typeface="Arial"/>
              <a:buChar char="•"/>
            </a:pPr>
            <a:r>
              <a:rPr lang="en-US" sz="1600" b="0" i="0" u="sng" dirty="0">
                <a:hlinkClick r:id="rId8">
                  <a:extLst>
                    <a:ext uri="{A12FA001-AC4F-418D-AE19-62706E023703}">
                      <ahyp:hlinkClr xmlns:ahyp="http://schemas.microsoft.com/office/drawing/2018/hyperlinkcolor" val="tx"/>
                    </a:ext>
                  </a:extLst>
                </a:hlinkClick>
              </a:rPr>
              <a:t>Online training modules</a:t>
            </a:r>
            <a:r>
              <a:rPr lang="en-US" sz="1600" b="0" i="0" dirty="0"/>
              <a:t>:</a:t>
            </a:r>
          </a:p>
          <a:p>
            <a:pPr marL="514350" lvl="1">
              <a:lnSpc>
                <a:spcPct val="90000"/>
              </a:lnSpc>
              <a:spcBef>
                <a:spcPct val="20000"/>
              </a:spcBef>
              <a:spcAft>
                <a:spcPts val="600"/>
              </a:spcAft>
              <a:buClr>
                <a:schemeClr val="accent1">
                  <a:lumMod val="75000"/>
                </a:schemeClr>
              </a:buClr>
              <a:buSzPct val="145000"/>
              <a:buFont typeface="Arial"/>
              <a:buChar char="•"/>
            </a:pPr>
            <a:r>
              <a:rPr lang="en-US" sz="1600" b="0" i="0" dirty="0"/>
              <a:t>Course 1: Sex and Gender Considerations in Biomedical Research</a:t>
            </a:r>
          </a:p>
          <a:p>
            <a:pPr marL="514350" lvl="1">
              <a:lnSpc>
                <a:spcPct val="90000"/>
              </a:lnSpc>
              <a:spcBef>
                <a:spcPct val="20000"/>
              </a:spcBef>
              <a:spcAft>
                <a:spcPts val="600"/>
              </a:spcAft>
              <a:buClr>
                <a:schemeClr val="accent1">
                  <a:lumMod val="75000"/>
                </a:schemeClr>
              </a:buClr>
              <a:buSzPct val="145000"/>
              <a:buFont typeface="Arial"/>
              <a:buChar char="•"/>
            </a:pPr>
            <a:r>
              <a:rPr lang="en-US" sz="1600" b="0" i="0" dirty="0"/>
              <a:t>Course 2: Sex and Gender in Primary Data Collection with Human Participants</a:t>
            </a:r>
          </a:p>
          <a:p>
            <a:pPr marL="514350" lvl="1">
              <a:lnSpc>
                <a:spcPct val="90000"/>
              </a:lnSpc>
              <a:spcBef>
                <a:spcPct val="20000"/>
              </a:spcBef>
              <a:spcAft>
                <a:spcPts val="600"/>
              </a:spcAft>
              <a:buClr>
                <a:schemeClr val="accent1">
                  <a:lumMod val="75000"/>
                </a:schemeClr>
              </a:buClr>
              <a:buSzPct val="145000"/>
              <a:buFont typeface="Arial"/>
              <a:buChar char="•"/>
            </a:pPr>
            <a:r>
              <a:rPr lang="en-US" sz="1600" b="0" i="0" dirty="0"/>
              <a:t>Course 3: Sex and Gender in the Analysis of Secondary Data from Human Participants</a:t>
            </a:r>
          </a:p>
          <a:p>
            <a:pPr indent="-228600">
              <a:lnSpc>
                <a:spcPct val="90000"/>
              </a:lnSpc>
              <a:spcBef>
                <a:spcPct val="20000"/>
              </a:spcBef>
              <a:spcAft>
                <a:spcPts val="600"/>
              </a:spcAft>
              <a:buClr>
                <a:schemeClr val="accent1">
                  <a:lumMod val="75000"/>
                </a:schemeClr>
              </a:buClr>
              <a:buSzPct val="145000"/>
              <a:buFont typeface="Arial"/>
              <a:buChar char="•"/>
            </a:pPr>
            <a:endParaRPr lang="en-US" sz="1400" dirty="0"/>
          </a:p>
        </p:txBody>
      </p:sp>
    </p:spTree>
    <p:extLst>
      <p:ext uri="{BB962C8B-B14F-4D97-AF65-F5344CB8AC3E}">
        <p14:creationId xmlns:p14="http://schemas.microsoft.com/office/powerpoint/2010/main" val="1335209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E7BB-90F9-C742-8713-947B23558624}"/>
              </a:ext>
            </a:extLst>
          </p:cNvPr>
          <p:cNvSpPr>
            <a:spLocks noGrp="1"/>
          </p:cNvSpPr>
          <p:nvPr>
            <p:ph type="title"/>
          </p:nvPr>
        </p:nvSpPr>
        <p:spPr>
          <a:xfrm>
            <a:off x="4056063" y="685800"/>
            <a:ext cx="7446961" cy="1752599"/>
          </a:xfrm>
          <a:prstGeom prst="rect">
            <a:avLst/>
          </a:prstGeom>
        </p:spPr>
        <p:txBody>
          <a:bodyPr vert="horz" lIns="91440" tIns="45720" rIns="91440" bIns="45720" rtlCol="0" anchor="ctr">
            <a:normAutofit/>
          </a:bodyPr>
          <a:lstStyle/>
          <a:p>
            <a:r>
              <a:rPr lang="en-US" dirty="0"/>
              <a:t>Knowledge Mobilization</a:t>
            </a:r>
          </a:p>
        </p:txBody>
      </p:sp>
      <p:pic>
        <p:nvPicPr>
          <p:cNvPr id="4" name="Picture 3">
            <a:extLst>
              <a:ext uri="{FF2B5EF4-FFF2-40B4-BE49-F238E27FC236}">
                <a16:creationId xmlns:a16="http://schemas.microsoft.com/office/drawing/2014/main" id="{631201FC-6360-4FD3-5C48-69AC5EF440E7}"/>
              </a:ext>
              <a:ext uri="{C183D7F6-B498-43B3-948B-1728B52AA6E4}">
                <adec:decorative xmlns:adec="http://schemas.microsoft.com/office/drawing/2017/decorative" val="1"/>
              </a:ext>
            </a:extLst>
          </p:cNvPr>
          <p:cNvPicPr>
            <a:picLocks noChangeAspect="1"/>
          </p:cNvPicPr>
          <p:nvPr/>
        </p:nvPicPr>
        <p:blipFill>
          <a:blip r:embed="rId3"/>
          <a:srcRect l="12539" r="6931" b="1"/>
          <a:stretch>
            <a:fillRect/>
          </a:stretch>
        </p:blipFill>
        <p:spPr>
          <a:xfrm>
            <a:off x="20" y="1"/>
            <a:ext cx="3175466" cy="2622205"/>
          </a:xfrm>
          <a:custGeom>
            <a:avLst/>
            <a:gdLst/>
            <a:ahLst/>
            <a:cxnLst/>
            <a:rect l="l" t="t" r="r" b="b"/>
            <a:pathLst>
              <a:path w="3175486" h="2622205">
                <a:moveTo>
                  <a:pt x="0" y="0"/>
                </a:moveTo>
                <a:lnTo>
                  <a:pt x="3175486" y="0"/>
                </a:lnTo>
                <a:lnTo>
                  <a:pt x="2733426" y="2622205"/>
                </a:lnTo>
                <a:lnTo>
                  <a:pt x="0" y="2160761"/>
                </a:lnTo>
                <a:close/>
              </a:path>
            </a:pathLst>
          </a:custGeom>
          <a:ln w="38100">
            <a:noFill/>
          </a:ln>
          <a:effectLst/>
        </p:spPr>
      </p:pic>
      <p:pic>
        <p:nvPicPr>
          <p:cNvPr id="13" name="Picture 12">
            <a:extLst>
              <a:ext uri="{FF2B5EF4-FFF2-40B4-BE49-F238E27FC236}">
                <a16:creationId xmlns:a16="http://schemas.microsoft.com/office/drawing/2014/main" id="{4552B5A4-75C1-2F2C-69CA-FE3AFABC045B}"/>
              </a:ext>
              <a:ext uri="{C183D7F6-B498-43B3-948B-1728B52AA6E4}">
                <adec:decorative xmlns:adec="http://schemas.microsoft.com/office/drawing/2017/decorative" val="1"/>
              </a:ext>
            </a:extLst>
          </p:cNvPr>
          <p:cNvPicPr>
            <a:picLocks noChangeAspect="1"/>
          </p:cNvPicPr>
          <p:nvPr/>
        </p:nvPicPr>
        <p:blipFill>
          <a:blip r:embed="rId4"/>
          <a:srcRect t="23533" r="-4" b="-4"/>
          <a:stretch>
            <a:fillRect/>
          </a:stretch>
        </p:blipFill>
        <p:spPr>
          <a:xfrm>
            <a:off x="1" y="2160794"/>
            <a:ext cx="2733421" cy="3085156"/>
          </a:xfrm>
          <a:custGeom>
            <a:avLst/>
            <a:gdLst/>
            <a:ahLst/>
            <a:cxnLst/>
            <a:rect l="l" t="t" r="r" b="b"/>
            <a:pathLst>
              <a:path w="2733421" h="3085156">
                <a:moveTo>
                  <a:pt x="0" y="0"/>
                </a:moveTo>
                <a:lnTo>
                  <a:pt x="2733421" y="461444"/>
                </a:lnTo>
                <a:lnTo>
                  <a:pt x="2294818" y="3063138"/>
                </a:lnTo>
                <a:lnTo>
                  <a:pt x="2310547" y="3085156"/>
                </a:lnTo>
                <a:lnTo>
                  <a:pt x="0" y="2741169"/>
                </a:lnTo>
                <a:close/>
              </a:path>
            </a:pathLst>
          </a:custGeom>
          <a:ln w="38100">
            <a:noFill/>
          </a:ln>
          <a:effectLst/>
        </p:spPr>
      </p:pic>
      <p:pic>
        <p:nvPicPr>
          <p:cNvPr id="12" name="Picture 11">
            <a:extLst>
              <a:ext uri="{FF2B5EF4-FFF2-40B4-BE49-F238E27FC236}">
                <a16:creationId xmlns:a16="http://schemas.microsoft.com/office/drawing/2014/main" id="{AFEB1974-A995-2DAA-7920-3BD1575BA457}"/>
              </a:ext>
              <a:ext uri="{C183D7F6-B498-43B3-948B-1728B52AA6E4}">
                <adec:decorative xmlns:adec="http://schemas.microsoft.com/office/drawing/2017/decorative" val="1"/>
              </a:ext>
            </a:extLst>
          </p:cNvPr>
          <p:cNvPicPr>
            <a:picLocks noChangeAspect="1"/>
          </p:cNvPicPr>
          <p:nvPr/>
        </p:nvPicPr>
        <p:blipFill>
          <a:blip r:embed="rId5"/>
          <a:srcRect t="1524" r="2" b="15625"/>
          <a:stretch>
            <a:fillRect/>
          </a:stretch>
        </p:blipFill>
        <p:spPr>
          <a:xfrm>
            <a:off x="20" y="4901964"/>
            <a:ext cx="3459143" cy="1956037"/>
          </a:xfrm>
          <a:custGeom>
            <a:avLst/>
            <a:gdLst/>
            <a:ahLst/>
            <a:cxnLst/>
            <a:rect l="l" t="t" r="r" b="b"/>
            <a:pathLst>
              <a:path w="3459163" h="1956037">
                <a:moveTo>
                  <a:pt x="0" y="0"/>
                </a:moveTo>
                <a:lnTo>
                  <a:pt x="2310547" y="343987"/>
                </a:lnTo>
                <a:lnTo>
                  <a:pt x="3459163" y="1951804"/>
                </a:lnTo>
                <a:lnTo>
                  <a:pt x="0" y="1956037"/>
                </a:lnTo>
                <a:close/>
              </a:path>
            </a:pathLst>
          </a:custGeom>
          <a:ln w="38100">
            <a:noFill/>
          </a:ln>
          <a:effectLst/>
        </p:spPr>
      </p:pic>
      <p:sp>
        <p:nvSpPr>
          <p:cNvPr id="3" name="Content Placeholder 2">
            <a:extLst>
              <a:ext uri="{FF2B5EF4-FFF2-40B4-BE49-F238E27FC236}">
                <a16:creationId xmlns:a16="http://schemas.microsoft.com/office/drawing/2014/main" id="{6C757E6F-CE54-3A37-E2EA-5BA99B5804AA}"/>
              </a:ext>
            </a:extLst>
          </p:cNvPr>
          <p:cNvSpPr>
            <a:spLocks/>
          </p:cNvSpPr>
          <p:nvPr/>
        </p:nvSpPr>
        <p:spPr>
          <a:xfrm>
            <a:off x="4056062" y="2666999"/>
            <a:ext cx="7446961" cy="3124201"/>
          </a:xfrm>
          <a:prstGeom prst="rect">
            <a:avLst/>
          </a:prstGeom>
        </p:spPr>
        <p:txBody>
          <a:bodyPr vert="horz" lIns="91440" tIns="45720" rIns="91440" bIns="45720" rtlCol="0" anchor="ctr">
            <a:normAutofit/>
          </a:bodyPr>
          <a:lstStyle/>
          <a:p>
            <a:pPr marL="0" marR="0" lvl="0" indent="0" fontAlgn="auto">
              <a:spcBef>
                <a:spcPct val="20000"/>
              </a:spcBef>
              <a:spcAft>
                <a:spcPts val="600"/>
              </a:spcAft>
              <a:buClr>
                <a:schemeClr val="accent1">
                  <a:lumMod val="75000"/>
                </a:schemeClr>
              </a:buClr>
              <a:buSzPct val="145000"/>
              <a:tabLst/>
              <a:defRPr/>
            </a:pPr>
            <a:r>
              <a:rPr kumimoji="0" lang="en-US" sz="1700" b="0" i="0" u="none" strike="noStrike" spc="0" normalizeH="0" baseline="0" noProof="0" dirty="0">
                <a:ln>
                  <a:noFill/>
                </a:ln>
                <a:uLnTx/>
                <a:uFillTx/>
              </a:rPr>
              <a:t>Knowledge mobilization is an umbrella term encompassing a wide range of activities relating to the production and use of research results, including knowledge synesis, dissemination, transfer, exchange, and co-creation or co-production by researchers and knowledge users. </a:t>
            </a:r>
          </a:p>
          <a:p>
            <a:pPr marL="0" marR="0" lvl="0" indent="0" fontAlgn="auto">
              <a:spcBef>
                <a:spcPct val="20000"/>
              </a:spcBef>
              <a:spcAft>
                <a:spcPts val="600"/>
              </a:spcAft>
              <a:buClr>
                <a:schemeClr val="accent1">
                  <a:lumMod val="75000"/>
                </a:schemeClr>
              </a:buClr>
              <a:buSzPct val="145000"/>
              <a:tabLst/>
              <a:defRPr/>
            </a:pPr>
            <a:r>
              <a:rPr kumimoji="0" lang="en-US" sz="1700" b="1" i="0" u="none" strike="noStrike" spc="0" normalizeH="0" baseline="0" noProof="0" dirty="0">
                <a:ln>
                  <a:noFill/>
                </a:ln>
                <a:uLnTx/>
                <a:uFillTx/>
              </a:rPr>
              <a:t>Resources from Tri-Council</a:t>
            </a:r>
          </a:p>
          <a:p>
            <a:pPr marL="285750" marR="0" lvl="0" indent="-285750" fontAlgn="auto">
              <a:spcBef>
                <a:spcPct val="20000"/>
              </a:spcBef>
              <a:spcAft>
                <a:spcPts val="600"/>
              </a:spcAft>
              <a:buClr>
                <a:schemeClr val="accent1">
                  <a:lumMod val="75000"/>
                </a:schemeClr>
              </a:buClr>
              <a:buSzPct val="145000"/>
              <a:buFont typeface="Arial"/>
              <a:buChar char="•"/>
              <a:tabLst/>
              <a:defRPr/>
            </a:pPr>
            <a:r>
              <a:rPr kumimoji="0" lang="en-US" sz="1700" b="0" i="0" u="sng" strike="noStrike" spc="0" normalizeH="0" baseline="0" noProof="0" dirty="0">
                <a:ln>
                  <a:noFill/>
                </a:ln>
                <a:uLnTx/>
                <a:uFillTx/>
              </a:rPr>
              <a:t>What is knowledge mobilization? </a:t>
            </a:r>
          </a:p>
          <a:p>
            <a:pPr marL="285750" marR="0" lvl="0" indent="-285750" fontAlgn="auto">
              <a:spcBef>
                <a:spcPct val="20000"/>
              </a:spcBef>
              <a:spcAft>
                <a:spcPts val="600"/>
              </a:spcAft>
              <a:buClr>
                <a:schemeClr val="accent1">
                  <a:lumMod val="75000"/>
                </a:schemeClr>
              </a:buClr>
              <a:buSzPct val="145000"/>
              <a:buFont typeface="Arial"/>
              <a:buChar char="•"/>
              <a:tabLst/>
              <a:defRPr/>
            </a:pPr>
            <a:r>
              <a:rPr kumimoji="0" lang="en-US" sz="1700" b="0" i="0" u="sng" strike="noStrike" spc="0" normalizeH="0" baseline="0" noProof="0" dirty="0">
                <a:ln>
                  <a:noFill/>
                </a:ln>
                <a:uLnTx/>
                <a:uFillTx/>
                <a:hlinkClick r:id="rId6">
                  <a:extLst>
                    <a:ext uri="{A12FA001-AC4F-418D-AE19-62706E023703}">
                      <ahyp:hlinkClr xmlns:ahyp="http://schemas.microsoft.com/office/drawing/2018/hyperlinkcolor" val="tx"/>
                    </a:ext>
                  </a:extLst>
                </a:hlinkClick>
              </a:rPr>
              <a:t>Related policies and web links</a:t>
            </a:r>
            <a:endParaRPr kumimoji="0" lang="en-US" sz="1700" b="0" i="0" u="none" strike="noStrike" spc="0" normalizeH="0" baseline="0" noProof="0" dirty="0">
              <a:ln>
                <a:noFill/>
              </a:ln>
              <a:uLnTx/>
              <a:uFillTx/>
            </a:endParaRPr>
          </a:p>
          <a:p>
            <a:pPr marL="285750" marR="0" lvl="0" indent="-285750" fontAlgn="auto">
              <a:spcBef>
                <a:spcPct val="20000"/>
              </a:spcBef>
              <a:spcAft>
                <a:spcPts val="600"/>
              </a:spcAft>
              <a:buClr>
                <a:schemeClr val="accent1">
                  <a:lumMod val="75000"/>
                </a:schemeClr>
              </a:buClr>
              <a:buSzPct val="145000"/>
              <a:buFont typeface="Arial"/>
              <a:buChar char="•"/>
              <a:tabLst/>
              <a:defRPr/>
            </a:pPr>
            <a:r>
              <a:rPr kumimoji="0" lang="en-US" sz="1700" b="0" i="0" u="sng" strike="noStrike" spc="0" normalizeH="0" baseline="0" noProof="0" dirty="0">
                <a:ln>
                  <a:noFill/>
                </a:ln>
                <a:uLnTx/>
                <a:uFillTx/>
                <a:hlinkClick r:id="rId7">
                  <a:extLst>
                    <a:ext uri="{A12FA001-AC4F-418D-AE19-62706E023703}">
                      <ahyp:hlinkClr xmlns:ahyp="http://schemas.microsoft.com/office/drawing/2018/hyperlinkcolor" val="tx"/>
                    </a:ext>
                  </a:extLst>
                </a:hlinkClick>
              </a:rPr>
              <a:t>Canadian Knowledge Transfer and Exchange Community of Practice website</a:t>
            </a:r>
            <a:endParaRPr kumimoji="0" lang="en-US" sz="1700" b="0" i="0" u="sng" strike="noStrike" spc="0" normalizeH="0" baseline="0" noProof="0" dirty="0">
              <a:ln>
                <a:noFill/>
              </a:ln>
              <a:uLnTx/>
              <a:uFillTx/>
            </a:endParaRPr>
          </a:p>
          <a:p>
            <a:pPr marL="285750" marR="0" lvl="0" indent="-285750" fontAlgn="auto">
              <a:spcBef>
                <a:spcPct val="20000"/>
              </a:spcBef>
              <a:spcAft>
                <a:spcPts val="600"/>
              </a:spcAft>
              <a:buClr>
                <a:schemeClr val="accent1">
                  <a:lumMod val="75000"/>
                </a:schemeClr>
              </a:buClr>
              <a:buSzPct val="145000"/>
              <a:buFont typeface="Arial"/>
              <a:buChar char="•"/>
              <a:tabLst/>
              <a:defRPr/>
            </a:pPr>
            <a:r>
              <a:rPr kumimoji="0" lang="en-US" sz="1700" b="0" i="0" u="sng" strike="noStrike" spc="0" normalizeH="0" baseline="0" noProof="0" dirty="0">
                <a:ln>
                  <a:noFill/>
                </a:ln>
                <a:uLnTx/>
                <a:uFillTx/>
                <a:hlinkClick r:id="rId8">
                  <a:extLst>
                    <a:ext uri="{A12FA001-AC4F-418D-AE19-62706E023703}">
                      <ahyp:hlinkClr xmlns:ahyp="http://schemas.microsoft.com/office/drawing/2018/hyperlinkcolor" val="tx"/>
                    </a:ext>
                  </a:extLst>
                </a:hlinkClick>
              </a:rPr>
              <a:t>Mapping the Impact of Research</a:t>
            </a:r>
            <a:r>
              <a:rPr kumimoji="0" lang="en-US" sz="1700" b="0" i="0" u="none" strike="noStrike" spc="0" normalizeH="0" baseline="0" noProof="0" dirty="0">
                <a:ln>
                  <a:noFill/>
                </a:ln>
                <a:uLnTx/>
                <a:uFillTx/>
              </a:rPr>
              <a:t> (PDF, 1.07 MB), David Phipps, York University</a:t>
            </a:r>
          </a:p>
        </p:txBody>
      </p:sp>
    </p:spTree>
    <p:extLst>
      <p:ext uri="{BB962C8B-B14F-4D97-AF65-F5344CB8AC3E}">
        <p14:creationId xmlns:p14="http://schemas.microsoft.com/office/powerpoint/2010/main" val="1132523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348845-3852-D4E6-EF42-8024EAC0ED4C}"/>
              </a:ext>
            </a:extLst>
          </p:cNvPr>
          <p:cNvSpPr>
            <a:spLocks noGrp="1"/>
          </p:cNvSpPr>
          <p:nvPr>
            <p:ph type="title"/>
          </p:nvPr>
        </p:nvSpPr>
        <p:spPr>
          <a:xfrm>
            <a:off x="5140733" y="685800"/>
            <a:ext cx="6362291" cy="1752599"/>
          </a:xfrm>
        </p:spPr>
        <p:txBody>
          <a:bodyPr vert="horz" lIns="91440" tIns="45720" rIns="91440" bIns="45720" rtlCol="0" anchor="ctr">
            <a:normAutofit/>
          </a:bodyPr>
          <a:lstStyle/>
          <a:p>
            <a:r>
              <a:rPr lang="en-US"/>
              <a:t>Quick Tips</a:t>
            </a:r>
          </a:p>
        </p:txBody>
      </p:sp>
      <p:pic>
        <p:nvPicPr>
          <p:cNvPr id="7" name="Picture 6">
            <a:extLst>
              <a:ext uri="{FF2B5EF4-FFF2-40B4-BE49-F238E27FC236}">
                <a16:creationId xmlns:a16="http://schemas.microsoft.com/office/drawing/2014/main" id="{0996106D-DAEA-4A08-46D2-66D23422D914}"/>
              </a:ext>
              <a:ext uri="{C183D7F6-B498-43B3-948B-1728B52AA6E4}">
                <adec:decorative xmlns:adec="http://schemas.microsoft.com/office/drawing/2017/decorative" val="1"/>
              </a:ext>
            </a:extLst>
          </p:cNvPr>
          <p:cNvPicPr>
            <a:picLocks noChangeAspect="1"/>
          </p:cNvPicPr>
          <p:nvPr/>
        </p:nvPicPr>
        <p:blipFill>
          <a:blip r:embed="rId4"/>
          <a:srcRect t="4158" r="2" b="2"/>
          <a:stretch>
            <a:fillRect/>
          </a:stretch>
        </p:blipFill>
        <p:spPr>
          <a:xfrm>
            <a:off x="654345" y="779436"/>
            <a:ext cx="3982088" cy="2251741"/>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3" name="Picture 2">
            <a:extLst>
              <a:ext uri="{FF2B5EF4-FFF2-40B4-BE49-F238E27FC236}">
                <a16:creationId xmlns:a16="http://schemas.microsoft.com/office/drawing/2014/main" id="{E8B26FCB-26AB-62FC-F71E-689686462C46}"/>
              </a:ext>
              <a:ext uri="{C183D7F6-B498-43B3-948B-1728B52AA6E4}">
                <adec:decorative xmlns:adec="http://schemas.microsoft.com/office/drawing/2017/decorative" val="1"/>
              </a:ext>
            </a:extLst>
          </p:cNvPr>
          <p:cNvPicPr>
            <a:picLocks noChangeAspect="1"/>
          </p:cNvPicPr>
          <p:nvPr/>
        </p:nvPicPr>
        <p:blipFill>
          <a:blip r:embed="rId5"/>
          <a:srcRect l="2100" r="63851" b="-1"/>
          <a:stretch>
            <a:fillRect/>
          </a:stretch>
        </p:blipFill>
        <p:spPr>
          <a:xfrm>
            <a:off x="1901654" y="3423522"/>
            <a:ext cx="1487469" cy="245737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5" name="Content Placeholder 4">
            <a:extLst>
              <a:ext uri="{FF2B5EF4-FFF2-40B4-BE49-F238E27FC236}">
                <a16:creationId xmlns:a16="http://schemas.microsoft.com/office/drawing/2014/main" id="{455C78E4-7770-FF0D-6CC8-72243F7156EF}"/>
              </a:ext>
            </a:extLst>
          </p:cNvPr>
          <p:cNvSpPr>
            <a:spLocks/>
          </p:cNvSpPr>
          <p:nvPr/>
        </p:nvSpPr>
        <p:spPr>
          <a:xfrm>
            <a:off x="5140732" y="2666999"/>
            <a:ext cx="6362291" cy="3124201"/>
          </a:xfrm>
          <a:prstGeom prst="rect">
            <a:avLst/>
          </a:prstGeom>
        </p:spPr>
        <p:txBody>
          <a:bodyPr vert="horz" lIns="91440" tIns="45720" rIns="91440" bIns="45720" rtlCol="0" anchor="ctr">
            <a:normAutofit/>
          </a:bodyPr>
          <a:lstStyle/>
          <a:p>
            <a:pPr marL="400050" marR="0" lvl="0" indent="-285750">
              <a:lnSpc>
                <a:spcPct val="90000"/>
              </a:lnSpc>
              <a:spcBef>
                <a:spcPct val="20000"/>
              </a:spcBef>
              <a:spcAft>
                <a:spcPts val="600"/>
              </a:spcAft>
              <a:buClr>
                <a:schemeClr val="accent1">
                  <a:lumMod val="75000"/>
                </a:schemeClr>
              </a:buClr>
              <a:buSzPct val="145000"/>
              <a:buFont typeface="Arial"/>
              <a:buChar char="•"/>
            </a:pPr>
            <a:r>
              <a:rPr lang="en-US" sz="1500"/>
              <a:t>Read all instructions, ensure you are eligible prior to starting</a:t>
            </a:r>
          </a:p>
          <a:p>
            <a:pPr marL="400050" marR="0" lvl="0" indent="-285750">
              <a:lnSpc>
                <a:spcPct val="90000"/>
              </a:lnSpc>
              <a:spcBef>
                <a:spcPct val="20000"/>
              </a:spcBef>
              <a:spcAft>
                <a:spcPts val="600"/>
              </a:spcAft>
              <a:buClr>
                <a:schemeClr val="accent1">
                  <a:lumMod val="75000"/>
                </a:schemeClr>
              </a:buClr>
              <a:buSzPct val="145000"/>
              <a:buFont typeface="Arial"/>
              <a:buChar char="•"/>
            </a:pPr>
            <a:r>
              <a:rPr lang="en-US" sz="1500"/>
              <a:t>Start early and create a timeline to complete tasks</a:t>
            </a:r>
          </a:p>
          <a:p>
            <a:pPr marL="400050" marR="0" lvl="0" indent="-285750">
              <a:lnSpc>
                <a:spcPct val="90000"/>
              </a:lnSpc>
              <a:spcBef>
                <a:spcPct val="20000"/>
              </a:spcBef>
              <a:spcAft>
                <a:spcPts val="600"/>
              </a:spcAft>
              <a:buClr>
                <a:schemeClr val="accent1">
                  <a:lumMod val="75000"/>
                </a:schemeClr>
              </a:buClr>
              <a:buSzPct val="145000"/>
              <a:buFont typeface="Arial"/>
              <a:buChar char="•"/>
            </a:pPr>
            <a:r>
              <a:rPr lang="en-US" sz="1500"/>
              <a:t>Edit, review, and edit again</a:t>
            </a:r>
          </a:p>
          <a:p>
            <a:pPr marL="400050" marR="0" lvl="0" indent="-285750">
              <a:lnSpc>
                <a:spcPct val="90000"/>
              </a:lnSpc>
              <a:spcBef>
                <a:spcPct val="20000"/>
              </a:spcBef>
              <a:spcAft>
                <a:spcPts val="600"/>
              </a:spcAft>
              <a:buClr>
                <a:schemeClr val="accent1">
                  <a:lumMod val="75000"/>
                </a:schemeClr>
              </a:buClr>
              <a:buSzPct val="145000"/>
              <a:buFont typeface="Arial"/>
              <a:buChar char="•"/>
            </a:pPr>
            <a:r>
              <a:rPr lang="en-US" sz="1500"/>
              <a:t>Concisely show how your research is innovative and valuable</a:t>
            </a:r>
          </a:p>
          <a:p>
            <a:pPr marL="400050" marR="0" lvl="0" indent="-285750">
              <a:lnSpc>
                <a:spcPct val="90000"/>
              </a:lnSpc>
              <a:spcBef>
                <a:spcPct val="20000"/>
              </a:spcBef>
              <a:spcAft>
                <a:spcPts val="600"/>
              </a:spcAft>
              <a:buClr>
                <a:schemeClr val="accent1">
                  <a:lumMod val="75000"/>
                </a:schemeClr>
              </a:buClr>
              <a:buSzPct val="145000"/>
              <a:buFont typeface="Arial"/>
              <a:buChar char="•"/>
            </a:pPr>
            <a:r>
              <a:rPr lang="en-US" sz="1500"/>
              <a:t>Demonstrate that your research is feasible and will impact your field and beyond</a:t>
            </a:r>
          </a:p>
          <a:p>
            <a:pPr marL="400050" marR="0" lvl="0" indent="-285750">
              <a:lnSpc>
                <a:spcPct val="90000"/>
              </a:lnSpc>
              <a:spcBef>
                <a:spcPct val="20000"/>
              </a:spcBef>
              <a:spcAft>
                <a:spcPts val="600"/>
              </a:spcAft>
              <a:buClr>
                <a:schemeClr val="accent1">
                  <a:lumMod val="75000"/>
                </a:schemeClr>
              </a:buClr>
              <a:buSzPct val="145000"/>
              <a:buFont typeface="Arial"/>
              <a:buChar char="•"/>
            </a:pPr>
            <a:r>
              <a:rPr lang="en-US" sz="1500"/>
              <a:t>Demonstrate familiarity with principles of equity, diversity, inclusivity, sex and gender-based analysis, knowledge mobilization/ transfer</a:t>
            </a:r>
          </a:p>
          <a:p>
            <a:pPr marL="400050" marR="0" lvl="0" indent="-285750">
              <a:lnSpc>
                <a:spcPct val="90000"/>
              </a:lnSpc>
              <a:spcBef>
                <a:spcPct val="20000"/>
              </a:spcBef>
              <a:spcAft>
                <a:spcPts val="600"/>
              </a:spcAft>
              <a:buClr>
                <a:schemeClr val="accent1">
                  <a:lumMod val="75000"/>
                </a:schemeClr>
              </a:buClr>
              <a:buSzPct val="145000"/>
              <a:buFont typeface="Arial"/>
              <a:buChar char="•"/>
            </a:pPr>
            <a:r>
              <a:rPr lang="en-US" sz="1500"/>
              <a:t>Submit early to allow time for any technology difficulties</a:t>
            </a:r>
          </a:p>
          <a:p>
            <a:pPr>
              <a:lnSpc>
                <a:spcPct val="90000"/>
              </a:lnSpc>
              <a:spcBef>
                <a:spcPct val="20000"/>
              </a:spcBef>
              <a:spcAft>
                <a:spcPts val="600"/>
              </a:spcAft>
              <a:buClr>
                <a:schemeClr val="accent1">
                  <a:lumMod val="75000"/>
                </a:schemeClr>
              </a:buClr>
              <a:buSzPct val="145000"/>
              <a:buFont typeface="Arial"/>
              <a:buChar char="•"/>
            </a:pPr>
            <a:endParaRPr lang="en-US" sz="1500"/>
          </a:p>
          <a:p>
            <a:pPr indent="-228600">
              <a:lnSpc>
                <a:spcPct val="90000"/>
              </a:lnSpc>
              <a:spcBef>
                <a:spcPct val="20000"/>
              </a:spcBef>
              <a:spcAft>
                <a:spcPts val="600"/>
              </a:spcAft>
              <a:buClr>
                <a:schemeClr val="accent1">
                  <a:lumMod val="75000"/>
                </a:schemeClr>
              </a:buClr>
              <a:buSzPct val="145000"/>
              <a:buFont typeface="Arial"/>
              <a:buChar char="•"/>
            </a:pPr>
            <a:endParaRPr lang="en-US" sz="1500"/>
          </a:p>
        </p:txBody>
      </p:sp>
    </p:spTree>
    <p:extLst>
      <p:ext uri="{BB962C8B-B14F-4D97-AF65-F5344CB8AC3E}">
        <p14:creationId xmlns:p14="http://schemas.microsoft.com/office/powerpoint/2010/main" val="3591555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D1C1-1A4C-9F0C-0782-AA708ECCDD8A}"/>
              </a:ext>
            </a:extLst>
          </p:cNvPr>
          <p:cNvSpPr>
            <a:spLocks noGrp="1"/>
          </p:cNvSpPr>
          <p:nvPr>
            <p:ph type="title"/>
          </p:nvPr>
        </p:nvSpPr>
        <p:spPr>
          <a:xfrm>
            <a:off x="1484312" y="685800"/>
            <a:ext cx="5747778" cy="1752599"/>
          </a:xfrm>
        </p:spPr>
        <p:txBody>
          <a:bodyPr vert="horz" lIns="91440" tIns="45720" rIns="91440" bIns="45720" rtlCol="0" anchor="ctr">
            <a:normAutofit/>
          </a:bodyPr>
          <a:lstStyle/>
          <a:p>
            <a:r>
              <a:rPr lang="en-US"/>
              <a:t>Resources for Scholarship Applications</a:t>
            </a:r>
          </a:p>
        </p:txBody>
      </p:sp>
      <p:sp>
        <p:nvSpPr>
          <p:cNvPr id="3" name="TextBox 2">
            <a:extLst>
              <a:ext uri="{FF2B5EF4-FFF2-40B4-BE49-F238E27FC236}">
                <a16:creationId xmlns:a16="http://schemas.microsoft.com/office/drawing/2014/main" id="{037A28EF-FB28-D8EC-0D92-5AC08ABC12CF}"/>
              </a:ext>
            </a:extLst>
          </p:cNvPr>
          <p:cNvSpPr txBox="1"/>
          <p:nvPr/>
        </p:nvSpPr>
        <p:spPr>
          <a:xfrm>
            <a:off x="1484311" y="2666999"/>
            <a:ext cx="5747778" cy="3124201"/>
          </a:xfrm>
          <a:prstGeom prst="rect">
            <a:avLst/>
          </a:prstGeom>
        </p:spPr>
        <p:txBody>
          <a:bodyPr vert="horz" lIns="91440" tIns="45720" rIns="91440" bIns="45720" rtlCol="0" anchor="ctr">
            <a:normAutofit/>
          </a:bodyPr>
          <a:lstStyle/>
          <a:p>
            <a:pPr marL="57150" indent="-285750">
              <a:spcBef>
                <a:spcPct val="20000"/>
              </a:spcBef>
              <a:spcAft>
                <a:spcPts val="600"/>
              </a:spcAft>
              <a:buClr>
                <a:schemeClr val="accent1">
                  <a:lumMod val="75000"/>
                </a:schemeClr>
              </a:buClr>
              <a:buSzPct val="145000"/>
              <a:buFont typeface="Arial"/>
              <a:buChar char="•"/>
            </a:pPr>
            <a:r>
              <a:rPr lang="en-US" u="sng">
                <a:hlinkClick r:id="rId4">
                  <a:extLst>
                    <a:ext uri="{A12FA001-AC4F-418D-AE19-62706E023703}">
                      <ahyp:hlinkClr xmlns:ahyp="http://schemas.microsoft.com/office/drawing/2018/hyperlinkcolor" val="tx"/>
                    </a:ext>
                  </a:extLst>
                </a:hlinkClick>
              </a:rPr>
              <a:t>Guidelines on the Assessment of Contributions to Research, Training and Mentoring</a:t>
            </a:r>
            <a:endParaRPr lang="en-US" u="sng"/>
          </a:p>
          <a:p>
            <a:pPr marL="57150" indent="-285750">
              <a:spcBef>
                <a:spcPct val="20000"/>
              </a:spcBef>
              <a:spcAft>
                <a:spcPts val="600"/>
              </a:spcAft>
              <a:buClr>
                <a:schemeClr val="accent1">
                  <a:lumMod val="75000"/>
                </a:schemeClr>
              </a:buClr>
              <a:buSzPct val="145000"/>
              <a:buFont typeface="Arial"/>
              <a:buChar char="•"/>
            </a:pPr>
            <a:r>
              <a:rPr lang="en-US" u="sng">
                <a:hlinkClick r:id="rId5">
                  <a:extLst>
                    <a:ext uri="{A12FA001-AC4F-418D-AE19-62706E023703}">
                      <ahyp:hlinkClr xmlns:ahyp="http://schemas.microsoft.com/office/drawing/2018/hyperlinkcolor" val="tx"/>
                    </a:ext>
                  </a:extLst>
                </a:hlinkClick>
              </a:rPr>
              <a:t>Health Research Training at CIHR</a:t>
            </a:r>
            <a:r>
              <a:rPr lang="en-US" u="sng"/>
              <a:t>: Training Tools</a:t>
            </a:r>
          </a:p>
          <a:p>
            <a:pPr marL="57150" indent="-285750">
              <a:spcBef>
                <a:spcPct val="20000"/>
              </a:spcBef>
              <a:spcAft>
                <a:spcPts val="600"/>
              </a:spcAft>
              <a:buClr>
                <a:schemeClr val="accent1">
                  <a:lumMod val="75000"/>
                </a:schemeClr>
              </a:buClr>
              <a:buSzPct val="145000"/>
              <a:buFont typeface="Arial"/>
              <a:buChar char="•"/>
            </a:pPr>
            <a:r>
              <a:rPr lang="en-US" b="0" i="0" u="sng">
                <a:hlinkClick r:id="rId6">
                  <a:extLst>
                    <a:ext uri="{A12FA001-AC4F-418D-AE19-62706E023703}">
                      <ahyp:hlinkClr xmlns:ahyp="http://schemas.microsoft.com/office/drawing/2018/hyperlinkcolor" val="tx"/>
                    </a:ext>
                  </a:extLst>
                </a:hlinkClick>
              </a:rPr>
              <a:t>Guidelines for effective research training</a:t>
            </a:r>
            <a:endParaRPr lang="en-US" b="0" i="0"/>
          </a:p>
          <a:p>
            <a:pPr marL="57150" indent="-285750">
              <a:spcBef>
                <a:spcPct val="20000"/>
              </a:spcBef>
              <a:spcAft>
                <a:spcPts val="600"/>
              </a:spcAft>
              <a:buClr>
                <a:schemeClr val="accent1">
                  <a:lumMod val="75000"/>
                </a:schemeClr>
              </a:buClr>
              <a:buSzPct val="145000"/>
              <a:buFont typeface="Arial"/>
              <a:buChar char="•"/>
            </a:pPr>
            <a:r>
              <a:rPr lang="en-US" u="sng">
                <a:hlinkClick r:id="rId7">
                  <a:extLst>
                    <a:ext uri="{A12FA001-AC4F-418D-AE19-62706E023703}">
                      <ahyp:hlinkClr xmlns:ahyp="http://schemas.microsoft.com/office/drawing/2018/hyperlinkcolor" val="tx"/>
                    </a:ext>
                  </a:extLst>
                </a:hlinkClick>
              </a:rPr>
              <a:t>Training Resources (“Career Hub”)</a:t>
            </a:r>
            <a:endParaRPr lang="en-US"/>
          </a:p>
          <a:p>
            <a:pPr marL="57150" indent="-285750">
              <a:spcBef>
                <a:spcPct val="20000"/>
              </a:spcBef>
              <a:spcAft>
                <a:spcPts val="600"/>
              </a:spcAft>
              <a:buClr>
                <a:schemeClr val="accent1">
                  <a:lumMod val="75000"/>
                </a:schemeClr>
              </a:buClr>
              <a:buSzPct val="145000"/>
              <a:buFont typeface="Arial"/>
              <a:buChar char="•"/>
            </a:pPr>
            <a:r>
              <a:rPr lang="en-US" u="sng">
                <a:hlinkClick r:id="rId8">
                  <a:extLst>
                    <a:ext uri="{A12FA001-AC4F-418D-AE19-62706E023703}">
                      <ahyp:hlinkClr xmlns:ahyp="http://schemas.microsoft.com/office/drawing/2018/hyperlinkcolor" val="tx"/>
                    </a:ext>
                  </a:extLst>
                </a:hlinkClick>
              </a:rPr>
              <a:t>San Francisco Declaration on Research Assessment (DORA)</a:t>
            </a:r>
            <a:endParaRPr lang="en-US"/>
          </a:p>
          <a:p>
            <a:pPr marL="57150" lvl="0" indent="-285750">
              <a:spcBef>
                <a:spcPct val="20000"/>
              </a:spcBef>
              <a:spcAft>
                <a:spcPts val="600"/>
              </a:spcAft>
              <a:buClr>
                <a:schemeClr val="accent1">
                  <a:lumMod val="75000"/>
                </a:schemeClr>
              </a:buClr>
              <a:buSzPct val="145000"/>
              <a:buFont typeface="Arial"/>
              <a:buChar char="•"/>
            </a:pPr>
            <a:endParaRPr lang="en-US"/>
          </a:p>
          <a:p>
            <a:pPr lvl="0" indent="-228600">
              <a:spcBef>
                <a:spcPct val="20000"/>
              </a:spcBef>
              <a:spcAft>
                <a:spcPts val="600"/>
              </a:spcAft>
              <a:buClr>
                <a:schemeClr val="accent1">
                  <a:lumMod val="75000"/>
                </a:schemeClr>
              </a:buClr>
              <a:buSzPct val="145000"/>
              <a:buFont typeface="Arial"/>
              <a:buChar char="•"/>
            </a:pPr>
            <a:endParaRPr lang="en-US"/>
          </a:p>
        </p:txBody>
      </p:sp>
      <p:pic>
        <p:nvPicPr>
          <p:cNvPr id="5" name="Picture 4">
            <a:extLst>
              <a:ext uri="{FF2B5EF4-FFF2-40B4-BE49-F238E27FC236}">
                <a16:creationId xmlns:a16="http://schemas.microsoft.com/office/drawing/2014/main" id="{2B2AAD53-6A4B-24A6-A9F3-3EA3A74981EC}"/>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a:ext>
            </a:extLst>
          </a:blip>
          <a:srcRect t="13384" b="7129"/>
          <a:stretch>
            <a:fillRect/>
          </a:stretch>
        </p:blipFill>
        <p:spPr>
          <a:xfrm>
            <a:off x="7873801" y="1011765"/>
            <a:ext cx="3341190" cy="2191058"/>
          </a:xfrm>
          <a:prstGeom prst="rect">
            <a:avLst/>
          </a:prstGeom>
        </p:spPr>
      </p:pic>
      <p:pic>
        <p:nvPicPr>
          <p:cNvPr id="2052" name="Picture 4" descr="Aerial shot of Bata library">
            <a:extLst>
              <a:ext uri="{FF2B5EF4-FFF2-40B4-BE49-F238E27FC236}">
                <a16:creationId xmlns:a16="http://schemas.microsoft.com/office/drawing/2014/main" id="{8A486BE9-03D1-DBFE-87D0-536CE0363DBE}"/>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l="7634" r="-2" b="-2"/>
          <a:stretch>
            <a:fillRect/>
          </a:stretch>
        </p:blipFill>
        <p:spPr bwMode="auto">
          <a:xfrm>
            <a:off x="7873801" y="3367415"/>
            <a:ext cx="3341190" cy="219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93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52"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CA"/>
            </a:p>
          </p:txBody>
        </p:sp>
        <p:sp>
          <p:nvSpPr>
            <p:cNvPr id="53"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CA"/>
            </a:p>
          </p:txBody>
        </p:sp>
        <p:sp>
          <p:nvSpPr>
            <p:cNvPr id="55"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CA"/>
            </a:p>
          </p:txBody>
        </p:sp>
        <p:sp>
          <p:nvSpPr>
            <p:cNvPr id="57"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CA"/>
            </a:p>
          </p:txBody>
        </p:sp>
        <p:sp>
          <p:nvSpPr>
            <p:cNvPr id="59"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CA"/>
            </a:p>
          </p:txBody>
        </p:sp>
        <p:sp>
          <p:nvSpPr>
            <p:cNvPr id="60"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CA"/>
            </a:p>
          </p:txBody>
        </p:sp>
      </p:grpSp>
      <p:sp>
        <p:nvSpPr>
          <p:cNvPr id="28" name="Title 27">
            <a:extLst>
              <a:ext uri="{FF2B5EF4-FFF2-40B4-BE49-F238E27FC236}">
                <a16:creationId xmlns:a16="http://schemas.microsoft.com/office/drawing/2014/main" id="{BCA027E7-F7D6-7604-8C75-8A13D80CC67A}"/>
              </a:ext>
            </a:extLst>
          </p:cNvPr>
          <p:cNvSpPr>
            <a:spLocks noGrp="1"/>
          </p:cNvSpPr>
          <p:nvPr>
            <p:ph type="title"/>
          </p:nvPr>
        </p:nvSpPr>
        <p:spPr>
          <a:xfrm>
            <a:off x="4089399" y="4562856"/>
            <a:ext cx="7413623" cy="898149"/>
          </a:xfrm>
        </p:spPr>
        <p:txBody>
          <a:bodyPr vert="horz" lIns="91440" tIns="45720" rIns="91440" bIns="45720" rtlCol="0" anchor="b" anchorCtr="1">
            <a:normAutofit fontScale="90000"/>
          </a:bodyPr>
          <a:lstStyle/>
          <a:p>
            <a:pPr algn="l">
              <a:lnSpc>
                <a:spcPct val="90000"/>
              </a:lnSpc>
            </a:pPr>
            <a:r>
              <a:rPr lang="en-US" sz="1600" b="1" dirty="0"/>
              <a:t>School of Graduate Studies</a:t>
            </a:r>
            <a:br>
              <a:rPr lang="en-US" sz="1600" b="1" dirty="0"/>
            </a:br>
            <a:r>
              <a:rPr lang="en-US" sz="1600" b="1" dirty="0"/>
              <a:t>Blackburn Hall, Suite 115</a:t>
            </a:r>
            <a:br>
              <a:rPr lang="en-US" sz="1600" b="1" dirty="0"/>
            </a:br>
            <a:r>
              <a:rPr lang="en-US" sz="1600" b="1" dirty="0"/>
              <a:t>All scholarship Applications inquires direct to: </a:t>
            </a:r>
            <a:r>
              <a:rPr lang="en-US" sz="1600" b="1" dirty="0">
                <a:hlinkClick r:id="rId4">
                  <a:extLst>
                    <a:ext uri="{A12FA001-AC4F-418D-AE19-62706E023703}">
                      <ahyp:hlinkClr xmlns:ahyp="http://schemas.microsoft.com/office/drawing/2018/hyperlinkcolor" val="tx"/>
                    </a:ext>
                  </a:extLst>
                </a:hlinkClick>
              </a:rPr>
              <a:t>graduatefinance@trentu.ca</a:t>
            </a:r>
            <a:br>
              <a:rPr lang="en-US" sz="1200" b="1" dirty="0"/>
            </a:br>
            <a:endParaRPr lang="en-US" sz="1200" b="1" dirty="0"/>
          </a:p>
        </p:txBody>
      </p:sp>
      <p:sp>
        <p:nvSpPr>
          <p:cNvPr id="61" name="Rounded Rectangle 6">
            <a:extLst>
              <a:ext uri="{FF2B5EF4-FFF2-40B4-BE49-F238E27FC236}">
                <a16:creationId xmlns:a16="http://schemas.microsoft.com/office/drawing/2014/main" id="{56E390B6-47E3-4ADD-9C03-196F64347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609600"/>
            <a:ext cx="7833360" cy="3633216"/>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8609D2B-3C2E-16DE-633B-F2F5D1EBD0C9}"/>
              </a:ext>
              <a:ext uri="{C183D7F6-B498-43B3-948B-1728B52AA6E4}">
                <adec:decorative xmlns:adec="http://schemas.microsoft.com/office/drawing/2017/decorative" val="1"/>
              </a:ext>
            </a:extLst>
          </p:cNvPr>
          <p:cNvPicPr>
            <a:picLocks noChangeAspect="1"/>
          </p:cNvPicPr>
          <p:nvPr/>
        </p:nvPicPr>
        <p:blipFill>
          <a:blip r:embed="rId5"/>
          <a:srcRect t="13489" r="2" b="13491"/>
          <a:stretch>
            <a:fillRect/>
          </a:stretch>
        </p:blipFill>
        <p:spPr>
          <a:xfrm>
            <a:off x="4045131" y="975360"/>
            <a:ext cx="7175863" cy="2947416"/>
          </a:xfrm>
          <a:prstGeom prst="rect">
            <a:avLst/>
          </a:prstGeom>
        </p:spPr>
      </p:pic>
    </p:spTree>
    <p:extLst>
      <p:ext uri="{BB962C8B-B14F-4D97-AF65-F5344CB8AC3E}">
        <p14:creationId xmlns:p14="http://schemas.microsoft.com/office/powerpoint/2010/main" val="378450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7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F835D49F-0C0F-DD14-0226-DA3DEF3C6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7AD4B6-8D58-FF3F-8465-3313D92F2A21}"/>
              </a:ext>
            </a:extLst>
          </p:cNvPr>
          <p:cNvSpPr>
            <a:spLocks noGrp="1"/>
          </p:cNvSpPr>
          <p:nvPr>
            <p:ph type="title"/>
          </p:nvPr>
        </p:nvSpPr>
        <p:spPr>
          <a:xfrm>
            <a:off x="1237217" y="804672"/>
            <a:ext cx="5313156" cy="1547000"/>
          </a:xfrm>
        </p:spPr>
        <p:txBody>
          <a:bodyPr>
            <a:normAutofit fontScale="90000"/>
          </a:bodyPr>
          <a:lstStyle/>
          <a:p>
            <a:r>
              <a:rPr lang="en-US" b="1" dirty="0"/>
              <a:t>Ontario Graduate Scholarship </a:t>
            </a:r>
            <a:br>
              <a:rPr lang="en-US" b="1" dirty="0"/>
            </a:br>
            <a:r>
              <a:rPr lang="en-US" b="1" dirty="0"/>
              <a:t>&amp; </a:t>
            </a:r>
            <a:br>
              <a:rPr lang="en-US" b="1" dirty="0"/>
            </a:br>
            <a:r>
              <a:rPr lang="en-US" b="1" dirty="0"/>
              <a:t>Queen Elizabeth II Graduate Scholarship in Science and Technology </a:t>
            </a:r>
            <a:endParaRPr lang="en-CA" b="1" dirty="0"/>
          </a:p>
        </p:txBody>
      </p:sp>
      <p:sp>
        <p:nvSpPr>
          <p:cNvPr id="4" name="Text Placeholder 3">
            <a:extLst>
              <a:ext uri="{FF2B5EF4-FFF2-40B4-BE49-F238E27FC236}">
                <a16:creationId xmlns:a16="http://schemas.microsoft.com/office/drawing/2014/main" id="{4AED4F5D-9D09-57F9-42A9-F5749EE0FB94}"/>
              </a:ext>
            </a:extLst>
          </p:cNvPr>
          <p:cNvSpPr>
            <a:spLocks noGrp="1"/>
          </p:cNvSpPr>
          <p:nvPr>
            <p:ph type="body" sz="half" idx="2"/>
          </p:nvPr>
        </p:nvSpPr>
        <p:spPr>
          <a:xfrm>
            <a:off x="2194394" y="2721724"/>
            <a:ext cx="3447234" cy="895081"/>
          </a:xfrm>
        </p:spPr>
        <p:txBody>
          <a:bodyPr>
            <a:normAutofit fontScale="77500" lnSpcReduction="20000"/>
          </a:bodyPr>
          <a:lstStyle/>
          <a:p>
            <a:endParaRPr lang="en-US" dirty="0"/>
          </a:p>
          <a:p>
            <a:pPr algn="l"/>
            <a:r>
              <a:rPr lang="en-CA" sz="2000" b="1" dirty="0">
                <a:solidFill>
                  <a:schemeClr val="tx1"/>
                </a:solidFill>
              </a:rPr>
              <a:t>Deadline: February 6, 2026</a:t>
            </a:r>
          </a:p>
          <a:p>
            <a:pPr algn="l"/>
            <a:r>
              <a:rPr lang="en-CA" sz="2000" b="1" dirty="0">
                <a:solidFill>
                  <a:schemeClr val="tx1"/>
                </a:solidFill>
              </a:rPr>
              <a:t>Value:	$15,000</a:t>
            </a:r>
          </a:p>
        </p:txBody>
      </p:sp>
      <p:sp>
        <p:nvSpPr>
          <p:cNvPr id="3" name="Content Placeholder 2">
            <a:extLst>
              <a:ext uri="{FF2B5EF4-FFF2-40B4-BE49-F238E27FC236}">
                <a16:creationId xmlns:a16="http://schemas.microsoft.com/office/drawing/2014/main" id="{BAD2F12A-5A7E-B8ED-D4F5-06581FD11EE3}"/>
              </a:ext>
            </a:extLst>
          </p:cNvPr>
          <p:cNvSpPr>
            <a:spLocks noGrp="1"/>
          </p:cNvSpPr>
          <p:nvPr>
            <p:ph idx="1"/>
          </p:nvPr>
        </p:nvSpPr>
        <p:spPr>
          <a:xfrm>
            <a:off x="6550373" y="804672"/>
            <a:ext cx="5529941" cy="5248656"/>
          </a:xfrm>
        </p:spPr>
        <p:txBody>
          <a:bodyPr>
            <a:normAutofit/>
          </a:bodyPr>
          <a:lstStyle/>
          <a:p>
            <a:pPr marL="0" indent="0">
              <a:buNone/>
            </a:pPr>
            <a:r>
              <a:rPr lang="en-US" sz="1600" dirty="0"/>
              <a:t>Since 1975, the Ontario government, in partnership with Ontario’s publicly assisted universities, has supported excellence in graduate studies at the master’s and doctoral levels through the Ontario Graduate Scholarships (OGS) program. OGS awards are merit-based and available to students in all disciplines of graduate study.</a:t>
            </a:r>
          </a:p>
          <a:p>
            <a:pPr marL="0" indent="0">
              <a:buNone/>
            </a:pPr>
            <a:endParaRPr lang="en-US" sz="1600" dirty="0"/>
          </a:p>
          <a:p>
            <a:pPr marL="0" indent="0">
              <a:buNone/>
            </a:pPr>
            <a:r>
              <a:rPr lang="en-US" sz="1600" dirty="0"/>
              <a:t>The Queen Elizabeth II Graduate Scholarships in Science and Technology (QEII-GSST) program complements and aligns with the OGS program. QEII-GSST awards are merit-based scholarships for domestic graduate students conducting research in science and technology fields.</a:t>
            </a:r>
          </a:p>
          <a:p>
            <a:pPr marL="0" indent="0">
              <a:buNone/>
            </a:pPr>
            <a:endParaRPr lang="en-US" sz="1600" dirty="0"/>
          </a:p>
          <a:p>
            <a:pPr marL="0" indent="0">
              <a:buNone/>
            </a:pPr>
            <a:r>
              <a:rPr lang="en-US" sz="1600" dirty="0"/>
              <a:t>Both OGS and QEII-GSST awards are allocated annually to eligible Ontario universities. At Trent, applicants can be considered for both programs through a single online application.</a:t>
            </a:r>
            <a:endParaRPr lang="en-CA" sz="1600" dirty="0"/>
          </a:p>
        </p:txBody>
      </p:sp>
      <p:pic>
        <p:nvPicPr>
          <p:cNvPr id="5" name="Picture 4">
            <a:extLst>
              <a:ext uri="{FF2B5EF4-FFF2-40B4-BE49-F238E27FC236}">
                <a16:creationId xmlns:a16="http://schemas.microsoft.com/office/drawing/2014/main" id="{4C3261C8-A2BC-2100-9E3B-8F65BD49FB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43941" y="3986857"/>
            <a:ext cx="3099707" cy="2066471"/>
          </a:xfrm>
          <a:prstGeom prst="rect">
            <a:avLst/>
          </a:prstGeom>
          <a:ln w="28575">
            <a:solidFill>
              <a:schemeClr val="tx1"/>
            </a:solidFill>
          </a:ln>
        </p:spPr>
      </p:pic>
    </p:spTree>
    <p:extLst>
      <p:ext uri="{BB962C8B-B14F-4D97-AF65-F5344CB8AC3E}">
        <p14:creationId xmlns:p14="http://schemas.microsoft.com/office/powerpoint/2010/main" val="2077059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11478FA4-DACB-D8E5-CBD5-21D249CD9B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A95AF6-20BA-8F9A-CA30-DFF4DBA13F48}"/>
              </a:ext>
            </a:extLst>
          </p:cNvPr>
          <p:cNvSpPr>
            <a:spLocks noGrp="1"/>
          </p:cNvSpPr>
          <p:nvPr>
            <p:ph type="title"/>
          </p:nvPr>
        </p:nvSpPr>
        <p:spPr>
          <a:xfrm>
            <a:off x="1484312" y="685800"/>
            <a:ext cx="4926114" cy="844617"/>
          </a:xfrm>
        </p:spPr>
        <p:txBody>
          <a:bodyPr vert="horz" lIns="91440" tIns="45720" rIns="91440" bIns="45720" rtlCol="0" anchor="ctr">
            <a:normAutofit/>
          </a:bodyPr>
          <a:lstStyle/>
          <a:p>
            <a:r>
              <a:rPr lang="en-US" sz="4000" dirty="0"/>
              <a:t>First Tasks</a:t>
            </a:r>
          </a:p>
        </p:txBody>
      </p:sp>
      <p:sp>
        <p:nvSpPr>
          <p:cNvPr id="5" name="TextBox 4">
            <a:extLst>
              <a:ext uri="{FF2B5EF4-FFF2-40B4-BE49-F238E27FC236}">
                <a16:creationId xmlns:a16="http://schemas.microsoft.com/office/drawing/2014/main" id="{F8C7074D-D14E-B60A-8B0A-08874B2BF631}"/>
              </a:ext>
            </a:extLst>
          </p:cNvPr>
          <p:cNvSpPr txBox="1"/>
          <p:nvPr/>
        </p:nvSpPr>
        <p:spPr>
          <a:xfrm>
            <a:off x="1484311" y="2035725"/>
            <a:ext cx="5060814" cy="3755475"/>
          </a:xfrm>
          <a:prstGeom prst="rect">
            <a:avLst/>
          </a:prstGeom>
        </p:spPr>
        <p:txBody>
          <a:bodyPr vert="horz" lIns="91440" tIns="45720" rIns="91440" bIns="45720" rtlCol="0" anchor="ctr">
            <a:noAutofit/>
          </a:bodyPr>
          <a:lstStyle/>
          <a:p>
            <a:pPr>
              <a:lnSpc>
                <a:spcPct val="90000"/>
              </a:lnSpc>
              <a:spcBef>
                <a:spcPct val="20000"/>
              </a:spcBef>
              <a:spcAft>
                <a:spcPts val="600"/>
              </a:spcAft>
              <a:buClr>
                <a:schemeClr val="accent1">
                  <a:lumMod val="75000"/>
                </a:schemeClr>
              </a:buClr>
              <a:buSzPct val="145000"/>
            </a:pPr>
            <a:r>
              <a:rPr lang="en-US" sz="1600" b="0" i="0" dirty="0"/>
              <a:t>Before starting your application, make sure to review the website to determine your eligibility.</a:t>
            </a:r>
            <a:r>
              <a:rPr lang="en-US" sz="1600" dirty="0"/>
              <a:t> </a:t>
            </a:r>
          </a:p>
          <a:p>
            <a:pPr marL="285750" indent="-285750">
              <a:lnSpc>
                <a:spcPct val="90000"/>
              </a:lnSpc>
              <a:spcBef>
                <a:spcPct val="20000"/>
              </a:spcBef>
              <a:spcAft>
                <a:spcPts val="600"/>
              </a:spcAft>
              <a:buClr>
                <a:schemeClr val="accent1">
                  <a:lumMod val="75000"/>
                </a:schemeClr>
              </a:buClr>
              <a:buSzPct val="145000"/>
              <a:buFont typeface="Arial"/>
              <a:buChar char="•"/>
            </a:pPr>
            <a:r>
              <a:rPr lang="en-US" sz="1600" dirty="0"/>
              <a:t>Review the </a:t>
            </a:r>
            <a:r>
              <a:rPr lang="en-US" sz="1600" b="1" dirty="0">
                <a:hlinkClick r:id="rId4">
                  <a:extLst>
                    <a:ext uri="{A12FA001-AC4F-418D-AE19-62706E023703}">
                      <ahyp:hlinkClr xmlns:ahyp="http://schemas.microsoft.com/office/drawing/2018/hyperlinkcolor" val="tx"/>
                    </a:ext>
                  </a:extLst>
                </a:hlinkClick>
              </a:rPr>
              <a:t>Ontario Graduate Scholarship </a:t>
            </a:r>
            <a:r>
              <a:rPr lang="en-US" sz="1600" dirty="0"/>
              <a:t>webpage.</a:t>
            </a:r>
          </a:p>
          <a:p>
            <a:pPr marL="285750" indent="-285750">
              <a:lnSpc>
                <a:spcPct val="90000"/>
              </a:lnSpc>
              <a:spcBef>
                <a:spcPct val="20000"/>
              </a:spcBef>
              <a:spcAft>
                <a:spcPts val="600"/>
              </a:spcAft>
              <a:buClr>
                <a:schemeClr val="accent1">
                  <a:lumMod val="75000"/>
                </a:schemeClr>
              </a:buClr>
              <a:buSzPct val="145000"/>
              <a:buFont typeface="Arial"/>
              <a:buChar char="•"/>
            </a:pPr>
            <a:r>
              <a:rPr lang="en-US" sz="1600" b="1" i="0" dirty="0"/>
              <a:t>Check MyTrent</a:t>
            </a:r>
            <a:r>
              <a:rPr lang="en-US" sz="1600" b="0" i="0" dirty="0"/>
              <a:t>: Access the OGS/QEII-OGSST 2026-27 application on your student MyTrent portal under the Finances tab.</a:t>
            </a:r>
          </a:p>
          <a:p>
            <a:pPr marL="285750" indent="-285750">
              <a:lnSpc>
                <a:spcPct val="90000"/>
              </a:lnSpc>
              <a:spcBef>
                <a:spcPct val="20000"/>
              </a:spcBef>
              <a:spcAft>
                <a:spcPts val="600"/>
              </a:spcAft>
              <a:buClr>
                <a:schemeClr val="accent1">
                  <a:lumMod val="75000"/>
                </a:schemeClr>
              </a:buClr>
              <a:buSzPct val="145000"/>
              <a:buFont typeface="Arial"/>
              <a:buChar char="•"/>
            </a:pPr>
            <a:r>
              <a:rPr lang="en-US" sz="1600" b="1" i="0" dirty="0"/>
              <a:t>Explore Financial Matters</a:t>
            </a:r>
            <a:r>
              <a:rPr lang="en-US" sz="1600" b="0" i="0" dirty="0"/>
              <a:t>: Review "</a:t>
            </a:r>
            <a:r>
              <a:rPr lang="en-US" sz="1600" b="0" i="0" dirty="0">
                <a:hlinkClick r:id="rId5">
                  <a:extLst>
                    <a:ext uri="{A12FA001-AC4F-418D-AE19-62706E023703}">
                      <ahyp:hlinkClr xmlns:ahyp="http://schemas.microsoft.com/office/drawing/2018/hyperlinkcolor" val="tx"/>
                    </a:ext>
                  </a:extLst>
                </a:hlinkClick>
              </a:rPr>
              <a:t>How to Win Scholarships</a:t>
            </a:r>
            <a:r>
              <a:rPr lang="en-US" sz="1600" b="0" i="0" dirty="0"/>
              <a:t>" for valuable resources.</a:t>
            </a:r>
          </a:p>
          <a:p>
            <a:pPr marL="285750" indent="-285750">
              <a:lnSpc>
                <a:spcPct val="90000"/>
              </a:lnSpc>
              <a:spcBef>
                <a:spcPct val="20000"/>
              </a:spcBef>
              <a:spcAft>
                <a:spcPts val="600"/>
              </a:spcAft>
              <a:buClr>
                <a:schemeClr val="accent1">
                  <a:lumMod val="75000"/>
                </a:schemeClr>
              </a:buClr>
              <a:buSzPct val="145000"/>
              <a:buFont typeface="Arial"/>
              <a:buChar char="•"/>
            </a:pPr>
            <a:r>
              <a:rPr lang="en-US" sz="1600" b="1" i="0" dirty="0"/>
              <a:t>Register for Q&amp;A Sessions</a:t>
            </a:r>
            <a:r>
              <a:rPr lang="en-US" sz="1600" b="0" i="0" dirty="0"/>
              <a:t>: Sign up for OGS Application Question &amp; Answer sessions if you have any further questions.</a:t>
            </a:r>
          </a:p>
          <a:p>
            <a:pPr>
              <a:lnSpc>
                <a:spcPct val="90000"/>
              </a:lnSpc>
              <a:spcBef>
                <a:spcPct val="20000"/>
              </a:spcBef>
              <a:spcAft>
                <a:spcPts val="600"/>
              </a:spcAft>
              <a:buClr>
                <a:schemeClr val="accent1">
                  <a:lumMod val="75000"/>
                </a:schemeClr>
              </a:buClr>
              <a:buSzPct val="145000"/>
              <a:buFont typeface="Arial"/>
              <a:buChar char="•"/>
            </a:pPr>
            <a:endParaRPr lang="en-US" sz="1600" b="0" i="0" dirty="0"/>
          </a:p>
          <a:p>
            <a:pPr>
              <a:lnSpc>
                <a:spcPct val="90000"/>
              </a:lnSpc>
              <a:spcBef>
                <a:spcPct val="20000"/>
              </a:spcBef>
              <a:spcAft>
                <a:spcPts val="600"/>
              </a:spcAft>
              <a:buClr>
                <a:schemeClr val="accent1">
                  <a:lumMod val="75000"/>
                </a:schemeClr>
              </a:buClr>
              <a:buSzPct val="145000"/>
            </a:pPr>
            <a:r>
              <a:rPr lang="en-US" sz="1600" b="0" i="0" dirty="0"/>
              <a:t>This will help ensure you have all the information you need!</a:t>
            </a:r>
            <a:r>
              <a:rPr lang="en-US" sz="1600" dirty="0"/>
              <a:t> </a:t>
            </a:r>
            <a:endParaRPr lang="en-US" sz="1600" b="0" i="0" dirty="0"/>
          </a:p>
        </p:txBody>
      </p:sp>
      <p:pic>
        <p:nvPicPr>
          <p:cNvPr id="10" name="Picture 9" descr="Woman looking at laptop">
            <a:extLst>
              <a:ext uri="{FF2B5EF4-FFF2-40B4-BE49-F238E27FC236}">
                <a16:creationId xmlns:a16="http://schemas.microsoft.com/office/drawing/2014/main" id="{187E160D-A780-9332-1699-9F8EB99B1354}"/>
              </a:ext>
            </a:extLst>
          </p:cNvPr>
          <p:cNvPicPr>
            <a:picLocks noChangeAspect="1"/>
          </p:cNvPicPr>
          <p:nvPr/>
        </p:nvPicPr>
        <p:blipFill>
          <a:blip r:embed="rId6">
            <a:extLst>
              <a:ext uri="{28A0092B-C50C-407E-A947-70E740481C1C}">
                <a14:useLocalDpi xmlns:a14="http://schemas.microsoft.com/office/drawing/2010/main" val="0"/>
              </a:ext>
            </a:extLst>
          </a:blip>
          <a:srcRect t="23913" r="-3" b="5360"/>
          <a:stretch>
            <a:fillRect/>
          </a:stretch>
        </p:blipFill>
        <p:spPr>
          <a:xfrm>
            <a:off x="6745151" y="1998131"/>
            <a:ext cx="2378937" cy="1895757"/>
          </a:xfrm>
          <a:custGeom>
            <a:avLst/>
            <a:gdLst/>
            <a:ahLst/>
            <a:cxnLst/>
            <a:rect l="l" t="t" r="r" b="b"/>
            <a:pathLst>
              <a:path w="2378937" h="1895757">
                <a:moveTo>
                  <a:pt x="166068" y="0"/>
                </a:moveTo>
                <a:lnTo>
                  <a:pt x="2378937" y="0"/>
                </a:lnTo>
                <a:lnTo>
                  <a:pt x="2378937" y="1895757"/>
                </a:lnTo>
                <a:lnTo>
                  <a:pt x="0" y="1895757"/>
                </a:lnTo>
                <a:lnTo>
                  <a:pt x="0" y="166068"/>
                </a:lnTo>
                <a:cubicBezTo>
                  <a:pt x="0" y="74351"/>
                  <a:pt x="74351" y="0"/>
                  <a:pt x="166068" y="0"/>
                </a:cubicBez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2" name="Picture 1">
            <a:extLst>
              <a:ext uri="{FF2B5EF4-FFF2-40B4-BE49-F238E27FC236}">
                <a16:creationId xmlns:a16="http://schemas.microsoft.com/office/drawing/2014/main" id="{C434F437-7E3D-2FC9-1B52-9E7F36220D75}"/>
              </a:ext>
              <a:ext uri="{C183D7F6-B498-43B3-948B-1728B52AA6E4}">
                <adec:decorative xmlns:adec="http://schemas.microsoft.com/office/drawing/2017/decorative" val="1"/>
              </a:ext>
            </a:extLst>
          </p:cNvPr>
          <p:cNvPicPr>
            <a:picLocks noChangeAspect="1"/>
          </p:cNvPicPr>
          <p:nvPr/>
        </p:nvPicPr>
        <p:blipFill>
          <a:blip r:embed="rId7"/>
          <a:srcRect t="29277" r="-3" b="-3"/>
          <a:stretch>
            <a:fillRect/>
          </a:stretch>
        </p:blipFill>
        <p:spPr>
          <a:xfrm>
            <a:off x="9124088" y="1998131"/>
            <a:ext cx="2378937" cy="1895758"/>
          </a:xfrm>
          <a:custGeom>
            <a:avLst/>
            <a:gdLst/>
            <a:ahLst/>
            <a:cxnLst/>
            <a:rect l="l" t="t" r="r" b="b"/>
            <a:pathLst>
              <a:path w="2378937" h="1895758">
                <a:moveTo>
                  <a:pt x="0" y="0"/>
                </a:moveTo>
                <a:lnTo>
                  <a:pt x="2212869" y="0"/>
                </a:lnTo>
                <a:cubicBezTo>
                  <a:pt x="2304586" y="0"/>
                  <a:pt x="2378937" y="74351"/>
                  <a:pt x="2378937" y="166068"/>
                </a:cubicBezTo>
                <a:lnTo>
                  <a:pt x="2378937" y="1895758"/>
                </a:lnTo>
                <a:lnTo>
                  <a:pt x="0" y="1895758"/>
                </a:ln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3" name="Picture 2">
            <a:extLst>
              <a:ext uri="{FF2B5EF4-FFF2-40B4-BE49-F238E27FC236}">
                <a16:creationId xmlns:a16="http://schemas.microsoft.com/office/drawing/2014/main" id="{9B725E31-9E81-26D3-5C5A-091E005192D2}"/>
              </a:ext>
              <a:ext uri="{C183D7F6-B498-43B3-948B-1728B52AA6E4}">
                <adec:decorative xmlns:adec="http://schemas.microsoft.com/office/drawing/2017/decorative" val="1"/>
              </a:ext>
            </a:extLst>
          </p:cNvPr>
          <p:cNvPicPr>
            <a:picLocks noChangeAspect="1"/>
          </p:cNvPicPr>
          <p:nvPr/>
        </p:nvPicPr>
        <p:blipFill>
          <a:blip r:embed="rId8"/>
          <a:srcRect l="7946" r="17074"/>
          <a:stretch>
            <a:fillRect/>
          </a:stretch>
        </p:blipFill>
        <p:spPr>
          <a:xfrm>
            <a:off x="6745151" y="3893888"/>
            <a:ext cx="2378937" cy="1895760"/>
          </a:xfrm>
          <a:custGeom>
            <a:avLst/>
            <a:gdLst/>
            <a:ahLst/>
            <a:cxnLst/>
            <a:rect l="l" t="t" r="r" b="b"/>
            <a:pathLst>
              <a:path w="2378937" h="1895760">
                <a:moveTo>
                  <a:pt x="0" y="0"/>
                </a:moveTo>
                <a:lnTo>
                  <a:pt x="2378937" y="0"/>
                </a:lnTo>
                <a:lnTo>
                  <a:pt x="2378937" y="1895760"/>
                </a:lnTo>
                <a:lnTo>
                  <a:pt x="166068" y="1895760"/>
                </a:lnTo>
                <a:cubicBezTo>
                  <a:pt x="74351" y="1895760"/>
                  <a:pt x="0" y="1821409"/>
                  <a:pt x="0" y="1729692"/>
                </a:cubicBez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6" name="Picture 5">
            <a:extLst>
              <a:ext uri="{FF2B5EF4-FFF2-40B4-BE49-F238E27FC236}">
                <a16:creationId xmlns:a16="http://schemas.microsoft.com/office/drawing/2014/main" id="{9D6EC13C-7600-30EB-26F9-CEBF739A7D0E}"/>
              </a:ext>
              <a:ext uri="{C183D7F6-B498-43B3-948B-1728B52AA6E4}">
                <adec:decorative xmlns:adec="http://schemas.microsoft.com/office/drawing/2017/decorative" val="1"/>
              </a:ext>
            </a:extLst>
          </p:cNvPr>
          <p:cNvPicPr>
            <a:picLocks noChangeAspect="1"/>
          </p:cNvPicPr>
          <p:nvPr/>
        </p:nvPicPr>
        <p:blipFill>
          <a:blip r:embed="rId9"/>
          <a:srcRect l="8030" r="17934" b="2"/>
          <a:stretch>
            <a:fillRect/>
          </a:stretch>
        </p:blipFill>
        <p:spPr>
          <a:xfrm>
            <a:off x="9124088" y="3893889"/>
            <a:ext cx="2378937" cy="1895759"/>
          </a:xfrm>
          <a:custGeom>
            <a:avLst/>
            <a:gdLst/>
            <a:ahLst/>
            <a:cxnLst/>
            <a:rect l="l" t="t" r="r" b="b"/>
            <a:pathLst>
              <a:path w="2378937" h="1895759">
                <a:moveTo>
                  <a:pt x="0" y="0"/>
                </a:moveTo>
                <a:lnTo>
                  <a:pt x="2378937" y="0"/>
                </a:lnTo>
                <a:lnTo>
                  <a:pt x="2378937" y="1729691"/>
                </a:lnTo>
                <a:cubicBezTo>
                  <a:pt x="2378937" y="1821408"/>
                  <a:pt x="2304586" y="1895759"/>
                  <a:pt x="2212869" y="1895759"/>
                </a:cubicBezTo>
                <a:lnTo>
                  <a:pt x="0" y="1895759"/>
                </a:ln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428373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29DF0827-3D6C-3CB6-1AC7-9FD076C33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49F18-1634-962A-C646-AF54910302AE}"/>
              </a:ext>
            </a:extLst>
          </p:cNvPr>
          <p:cNvSpPr>
            <a:spLocks noGrp="1"/>
          </p:cNvSpPr>
          <p:nvPr>
            <p:ph type="title"/>
          </p:nvPr>
        </p:nvSpPr>
        <p:spPr>
          <a:xfrm>
            <a:off x="5140733" y="685800"/>
            <a:ext cx="6362291" cy="1752599"/>
          </a:xfrm>
        </p:spPr>
        <p:txBody>
          <a:bodyPr vert="horz" lIns="91440" tIns="45720" rIns="91440" bIns="45720" rtlCol="0" anchor="ctr">
            <a:normAutofit/>
          </a:bodyPr>
          <a:lstStyle/>
          <a:p>
            <a:r>
              <a:rPr lang="en-US"/>
              <a:t>Doctoral Selection Criteria</a:t>
            </a:r>
          </a:p>
        </p:txBody>
      </p:sp>
      <p:sp>
        <p:nvSpPr>
          <p:cNvPr id="3" name="Content Placeholder 2">
            <a:extLst>
              <a:ext uri="{FF2B5EF4-FFF2-40B4-BE49-F238E27FC236}">
                <a16:creationId xmlns:a16="http://schemas.microsoft.com/office/drawing/2014/main" id="{B0C99D97-6383-F5E2-246C-899ECC21477A}"/>
              </a:ext>
            </a:extLst>
          </p:cNvPr>
          <p:cNvSpPr>
            <a:spLocks noGrp="1"/>
          </p:cNvSpPr>
          <p:nvPr>
            <p:ph sz="half" idx="1"/>
          </p:nvPr>
        </p:nvSpPr>
        <p:spPr>
          <a:xfrm>
            <a:off x="5140733" y="2205037"/>
            <a:ext cx="6362291" cy="3124201"/>
          </a:xfrm>
        </p:spPr>
        <p:txBody>
          <a:bodyPr vert="horz" lIns="91440" tIns="45720" rIns="91440" bIns="45720" rtlCol="0" anchor="ctr">
            <a:normAutofit/>
          </a:bodyPr>
          <a:lstStyle/>
          <a:p>
            <a:r>
              <a:rPr lang="en-US" dirty="0"/>
              <a:t>Research ability and potential 		50%</a:t>
            </a:r>
          </a:p>
          <a:p>
            <a:pPr marL="0" indent="0"/>
            <a:endParaRPr lang="en-US" dirty="0"/>
          </a:p>
          <a:p>
            <a:r>
              <a:rPr lang="en-US" b="0" i="0" dirty="0"/>
              <a:t>Relevant experience and achievements obtained within and beyond academia				</a:t>
            </a:r>
            <a:r>
              <a:rPr lang="en-US" dirty="0"/>
              <a:t>50%</a:t>
            </a:r>
            <a:r>
              <a:rPr lang="en-US" b="0" i="0" dirty="0"/>
              <a:t>		</a:t>
            </a:r>
          </a:p>
          <a:p>
            <a:pPr marL="0" indent="0">
              <a:buNone/>
            </a:pPr>
            <a:r>
              <a:rPr lang="en-US" dirty="0"/>
              <a:t>For clarity on the indicators or these selection criteria review the Canada Graduate Research Scholarships – Doctoral program </a:t>
            </a:r>
            <a:r>
              <a:rPr lang="en-US" dirty="0">
                <a:hlinkClick r:id="rId3">
                  <a:extLst>
                    <a:ext uri="{A12FA001-AC4F-418D-AE19-62706E023703}">
                      <ahyp:hlinkClr xmlns:ahyp="http://schemas.microsoft.com/office/drawing/2018/hyperlinkcolor" val="tx"/>
                    </a:ext>
                  </a:extLst>
                </a:hlinkClick>
              </a:rPr>
              <a:t>website</a:t>
            </a:r>
            <a:r>
              <a:rPr lang="en-US" dirty="0"/>
              <a:t> </a:t>
            </a:r>
            <a:r>
              <a:rPr lang="en-US" b="1" dirty="0">
                <a:solidFill>
                  <a:schemeClr val="accent1">
                    <a:lumMod val="50000"/>
                  </a:schemeClr>
                </a:solidFill>
              </a:rPr>
              <a:t>(note there is no specific leadership selection criteria)</a:t>
            </a:r>
          </a:p>
        </p:txBody>
      </p:sp>
      <p:pic>
        <p:nvPicPr>
          <p:cNvPr id="3076" name="Picture 4">
            <a:extLst>
              <a:ext uri="{FF2B5EF4-FFF2-40B4-BE49-F238E27FC236}">
                <a16:creationId xmlns:a16="http://schemas.microsoft.com/office/drawing/2014/main" id="{0934596E-7436-042B-DA03-ED7499C7558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p:blipFill>
        <p:spPr bwMode="auto">
          <a:xfrm>
            <a:off x="1019555" y="645285"/>
            <a:ext cx="3251668" cy="2520043"/>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pic>
        <p:nvPicPr>
          <p:cNvPr id="6147" name="Picture 3">
            <a:extLst>
              <a:ext uri="{FF2B5EF4-FFF2-40B4-BE49-F238E27FC236}">
                <a16:creationId xmlns:a16="http://schemas.microsoft.com/office/drawing/2014/main" id="{5909B1A9-A566-C307-FC20-CD6357EF5AD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p:blipFill>
        <p:spPr bwMode="auto">
          <a:xfrm>
            <a:off x="1059689" y="3423522"/>
            <a:ext cx="3171400" cy="2457372"/>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162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9B997CAF-4CF0-6418-7042-F1C0BE0DE81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7F4E6B0-D600-52B3-6A73-C1A910AE1D38}"/>
              </a:ext>
            </a:extLst>
          </p:cNvPr>
          <p:cNvSpPr>
            <a:spLocks noGrp="1"/>
          </p:cNvSpPr>
          <p:nvPr>
            <p:ph type="title"/>
          </p:nvPr>
        </p:nvSpPr>
        <p:spPr>
          <a:xfrm>
            <a:off x="2231136" y="137556"/>
            <a:ext cx="7729728" cy="726373"/>
          </a:xfrm>
        </p:spPr>
        <p:txBody>
          <a:bodyPr>
            <a:normAutofit/>
          </a:bodyPr>
          <a:lstStyle/>
          <a:p>
            <a:r>
              <a:rPr lang="en-US" dirty="0"/>
              <a:t>Application Instructions</a:t>
            </a:r>
            <a:endParaRPr lang="en-CA" dirty="0"/>
          </a:p>
        </p:txBody>
      </p:sp>
      <p:sp>
        <p:nvSpPr>
          <p:cNvPr id="3" name="Content Placeholder 2">
            <a:extLst>
              <a:ext uri="{FF2B5EF4-FFF2-40B4-BE49-F238E27FC236}">
                <a16:creationId xmlns:a16="http://schemas.microsoft.com/office/drawing/2014/main" id="{1A6A0A42-188F-B6D0-BE1F-908BDBE0982D}"/>
              </a:ext>
            </a:extLst>
          </p:cNvPr>
          <p:cNvSpPr>
            <a:spLocks noGrp="1"/>
          </p:cNvSpPr>
          <p:nvPr>
            <p:ph sz="half" idx="2"/>
          </p:nvPr>
        </p:nvSpPr>
        <p:spPr>
          <a:xfrm>
            <a:off x="1293091" y="1034473"/>
            <a:ext cx="4560593" cy="5322784"/>
          </a:xfrm>
        </p:spPr>
        <p:txBody>
          <a:bodyPr>
            <a:noAutofit/>
          </a:bodyPr>
          <a:lstStyle/>
          <a:p>
            <a:pPr marL="0" indent="0">
              <a:buNone/>
            </a:pPr>
            <a:r>
              <a:rPr lang="en-US" sz="1500" b="1" dirty="0"/>
              <a:t>Section A</a:t>
            </a:r>
          </a:p>
          <a:p>
            <a:pPr marL="342900" indent="-342900">
              <a:buClr>
                <a:srgbClr val="383155"/>
              </a:buClr>
              <a:buFont typeface="+mj-lt"/>
              <a:buAutoNum type="arabicPeriod"/>
            </a:pPr>
            <a:r>
              <a:rPr lang="en-US" sz="1500" b="1" dirty="0"/>
              <a:t>Academic Background: </a:t>
            </a:r>
            <a:r>
              <a:rPr lang="en-US" sz="1500" dirty="0"/>
              <a:t>List all schools attended and completed degree program(s), including: institution and month/year the degree was awarded or is expected. Maximum one page.</a:t>
            </a:r>
          </a:p>
          <a:p>
            <a:pPr marL="342900" indent="-342900">
              <a:buClr>
                <a:srgbClr val="383155"/>
              </a:buClr>
              <a:buFont typeface="+mj-lt"/>
              <a:buAutoNum type="arabicPeriod"/>
            </a:pPr>
            <a:r>
              <a:rPr lang="en-US" sz="1500" b="1" dirty="0"/>
              <a:t>Academic, Research, Relevant Work Experience</a:t>
            </a:r>
            <a:r>
              <a:rPr lang="en-US" sz="1500" dirty="0"/>
              <a:t>: Include institutions or organizations, period of employment, and position. Maximum one page.</a:t>
            </a:r>
          </a:p>
          <a:p>
            <a:pPr marL="342900" indent="-342900">
              <a:buClr>
                <a:srgbClr val="383155"/>
              </a:buClr>
              <a:buFont typeface="+mj-lt"/>
              <a:buAutoNum type="arabicPeriod"/>
            </a:pPr>
            <a:r>
              <a:rPr lang="en-US" sz="1500" b="1" dirty="0"/>
              <a:t>Awards and Prizes</a:t>
            </a:r>
            <a:r>
              <a:rPr lang="en-US" sz="1500" dirty="0"/>
              <a:t>: Please provide name, source, year awarded, duration, and value of awards and prizes received. Start with the most recent award and included up to a maximum of 10 items. Maximum one page.</a:t>
            </a:r>
          </a:p>
          <a:p>
            <a:pPr marL="342900" indent="-342900">
              <a:buClr>
                <a:srgbClr val="383155"/>
              </a:buClr>
              <a:buFont typeface="+mj-lt"/>
              <a:buAutoNum type="arabicPeriod"/>
            </a:pPr>
            <a:r>
              <a:rPr lang="en-US" sz="1500" b="1" dirty="0"/>
              <a:t>Special Circumstances</a:t>
            </a:r>
            <a:r>
              <a:rPr lang="en-US" sz="1500" dirty="0"/>
              <a:t>: If appropriate, describe any interruptions or delays to the completion of your degree(s). Specify the dates of the interruption or delay. Maximum half page.</a:t>
            </a:r>
            <a:endParaRPr lang="en-CA" sz="1500" dirty="0"/>
          </a:p>
        </p:txBody>
      </p:sp>
      <p:sp>
        <p:nvSpPr>
          <p:cNvPr id="4" name="Content Placeholder 3">
            <a:extLst>
              <a:ext uri="{FF2B5EF4-FFF2-40B4-BE49-F238E27FC236}">
                <a16:creationId xmlns:a16="http://schemas.microsoft.com/office/drawing/2014/main" id="{547E6AC7-72BF-EE9A-FF0E-496FBD43AB0A}"/>
              </a:ext>
            </a:extLst>
          </p:cNvPr>
          <p:cNvSpPr>
            <a:spLocks noGrp="1"/>
          </p:cNvSpPr>
          <p:nvPr>
            <p:ph sz="quarter" idx="4"/>
          </p:nvPr>
        </p:nvSpPr>
        <p:spPr>
          <a:xfrm>
            <a:off x="6096001" y="1182255"/>
            <a:ext cx="5975926" cy="5175002"/>
          </a:xfrm>
        </p:spPr>
        <p:txBody>
          <a:bodyPr>
            <a:noAutofit/>
          </a:bodyPr>
          <a:lstStyle/>
          <a:p>
            <a:pPr marL="0" indent="0">
              <a:buNone/>
            </a:pPr>
            <a:r>
              <a:rPr lang="en-US" sz="1500" b="1" dirty="0"/>
              <a:t>Section B</a:t>
            </a:r>
          </a:p>
          <a:p>
            <a:pPr marL="342900" indent="-342900">
              <a:spcAft>
                <a:spcPts val="600"/>
              </a:spcAft>
              <a:buClr>
                <a:srgbClr val="383155"/>
              </a:buClr>
              <a:buFont typeface="+mj-lt"/>
              <a:buAutoNum type="arabicPeriod"/>
            </a:pPr>
            <a:r>
              <a:rPr lang="en-US" sz="1500" b="1" dirty="0"/>
              <a:t>Outline of Proposed Research</a:t>
            </a:r>
            <a:r>
              <a:rPr lang="en-US" sz="1500" dirty="0"/>
              <a:t>: Provided a detailed description of your proposed research project, using clear and plain language. Avoid jargon. </a:t>
            </a:r>
            <a:r>
              <a:rPr lang="en-US" sz="1500" i="1" dirty="0"/>
              <a:t>Exceeding the page limits will result in ineligibility.</a:t>
            </a:r>
          </a:p>
          <a:p>
            <a:pPr>
              <a:spcBef>
                <a:spcPts val="0"/>
              </a:spcBef>
              <a:spcAft>
                <a:spcPts val="600"/>
              </a:spcAft>
              <a:buClr>
                <a:srgbClr val="383155"/>
              </a:buClr>
              <a:buFont typeface="Wingdings" panose="05000000000000000000" pitchFamily="2" charset="2"/>
              <a:buChar char="§"/>
            </a:pPr>
            <a:r>
              <a:rPr lang="en-US" sz="1500" dirty="0"/>
              <a:t>Master's Applicants: Maximum one page.</a:t>
            </a:r>
          </a:p>
          <a:p>
            <a:pPr>
              <a:spcBef>
                <a:spcPts val="0"/>
              </a:spcBef>
              <a:spcAft>
                <a:spcPts val="600"/>
              </a:spcAft>
              <a:buClr>
                <a:srgbClr val="383155"/>
              </a:buClr>
              <a:buFont typeface="Wingdings" panose="05000000000000000000" pitchFamily="2" charset="2"/>
              <a:buChar char="§"/>
            </a:pPr>
            <a:r>
              <a:rPr lang="en-US" sz="1500" dirty="0"/>
              <a:t>Doctoral Applicants: Maximum two pages.</a:t>
            </a:r>
          </a:p>
          <a:p>
            <a:pPr>
              <a:spcBef>
                <a:spcPts val="0"/>
              </a:spcBef>
              <a:spcAft>
                <a:spcPts val="600"/>
              </a:spcAft>
              <a:buClr>
                <a:srgbClr val="383155"/>
              </a:buClr>
              <a:buFont typeface="Wingdings" panose="05000000000000000000" pitchFamily="2" charset="2"/>
              <a:buChar char="§"/>
            </a:pPr>
            <a:r>
              <a:rPr lang="en-US" sz="1500" dirty="0"/>
              <a:t>Bibliography: One page for Master's applicants; up to five additional pages for Doctoral applicants.</a:t>
            </a:r>
          </a:p>
          <a:p>
            <a:pPr marL="0" indent="0">
              <a:spcBef>
                <a:spcPts val="0"/>
              </a:spcBef>
              <a:buClr>
                <a:srgbClr val="383155"/>
              </a:buClr>
              <a:buNone/>
            </a:pPr>
            <a:endParaRPr lang="en-US" sz="1500" dirty="0"/>
          </a:p>
          <a:p>
            <a:pPr marL="342900" indent="-342900">
              <a:buClr>
                <a:srgbClr val="383155"/>
              </a:buClr>
              <a:buFont typeface="+mj-lt"/>
              <a:buAutoNum type="arabicPeriod" startAt="2"/>
            </a:pPr>
            <a:r>
              <a:rPr lang="en-US" sz="1500" b="1" dirty="0"/>
              <a:t>Contributions to Research</a:t>
            </a:r>
            <a:r>
              <a:rPr lang="en-US" sz="1500" dirty="0"/>
              <a:t>: Include publications, reports, posters, bibliographies, conference presentations, and indicate where publications resulted from work done in the process of completing your undergraduate degree, master's degree, or while working on doctoral studies, or from other relevant work experience. </a:t>
            </a:r>
            <a:r>
              <a:rPr lang="en-US" sz="1500" b="1" dirty="0"/>
              <a:t>Maximum one page</a:t>
            </a:r>
            <a:r>
              <a:rPr lang="en-US" sz="1500" dirty="0"/>
              <a:t>.</a:t>
            </a:r>
          </a:p>
          <a:p>
            <a:pPr marL="342900" indent="-342900">
              <a:buClr>
                <a:srgbClr val="383155"/>
              </a:buClr>
              <a:buFont typeface="+mj-lt"/>
              <a:buAutoNum type="arabicPeriod" startAt="2"/>
            </a:pPr>
            <a:r>
              <a:rPr lang="en-US" sz="1500" b="1" dirty="0"/>
              <a:t> Interpersonal/Communication/Leadership Abilities</a:t>
            </a:r>
            <a:r>
              <a:rPr lang="en-US" sz="1500" dirty="0"/>
              <a:t>: Describe the activities (professional and relevant extracurricular) in which you are involved that demonstrate your communication, interpersonal, and leadership skills. </a:t>
            </a:r>
            <a:r>
              <a:rPr lang="en-US" sz="1500" b="1" dirty="0"/>
              <a:t>Maximum one page</a:t>
            </a:r>
            <a:endParaRPr lang="en-CA" sz="1500" b="1" dirty="0"/>
          </a:p>
        </p:txBody>
      </p:sp>
    </p:spTree>
    <p:extLst>
      <p:ext uri="{BB962C8B-B14F-4D97-AF65-F5344CB8AC3E}">
        <p14:creationId xmlns:p14="http://schemas.microsoft.com/office/powerpoint/2010/main" val="2098990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a:extLst>
            <a:ext uri="{FF2B5EF4-FFF2-40B4-BE49-F238E27FC236}">
              <a16:creationId xmlns:a16="http://schemas.microsoft.com/office/drawing/2014/main" id="{3E6F3296-D067-1067-6453-F72142B0F2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50342-3201-9761-FAD9-AFCFCE67D71A}"/>
              </a:ext>
            </a:extLst>
          </p:cNvPr>
          <p:cNvSpPr>
            <a:spLocks noGrp="1"/>
          </p:cNvSpPr>
          <p:nvPr>
            <p:ph type="title"/>
          </p:nvPr>
        </p:nvSpPr>
        <p:spPr>
          <a:xfrm>
            <a:off x="535021" y="685799"/>
            <a:ext cx="2580245" cy="5179291"/>
          </a:xfrm>
        </p:spPr>
        <p:txBody>
          <a:bodyPr vert="horz" lIns="91440" tIns="45720" rIns="91440" bIns="45720" rtlCol="0" anchor="ctr">
            <a:normAutofit/>
          </a:bodyPr>
          <a:lstStyle/>
          <a:p>
            <a:br>
              <a:rPr lang="en-US" sz="3200" dirty="0">
                <a:solidFill>
                  <a:srgbClr val="FFFFFF"/>
                </a:solidFill>
              </a:rPr>
            </a:br>
            <a:r>
              <a:rPr lang="en-US" sz="3200" dirty="0">
                <a:solidFill>
                  <a:srgbClr val="FFFFFF"/>
                </a:solidFill>
              </a:rPr>
              <a:t>Which Selection Review Committee</a:t>
            </a:r>
            <a:br>
              <a:rPr lang="en-US" sz="3200" dirty="0">
                <a:solidFill>
                  <a:srgbClr val="FFFFFF"/>
                </a:solidFill>
              </a:rPr>
            </a:br>
            <a:r>
              <a:rPr lang="en-US" sz="3200" dirty="0">
                <a:solidFill>
                  <a:srgbClr val="FFFFFF"/>
                </a:solidFill>
              </a:rPr>
              <a:t>should you Select?</a:t>
            </a:r>
            <a:br>
              <a:rPr lang="en-US" sz="4000" dirty="0">
                <a:solidFill>
                  <a:srgbClr val="FFFFFF"/>
                </a:solidFill>
              </a:rPr>
            </a:br>
            <a:endParaRPr lang="en-US" sz="4000" dirty="0">
              <a:solidFill>
                <a:srgbClr val="FFFFFF"/>
              </a:solidFill>
            </a:endParaRPr>
          </a:p>
        </p:txBody>
      </p:sp>
      <p:grpSp>
        <p:nvGrpSpPr>
          <p:cNvPr id="10" name="Group 9">
            <a:extLst>
              <a:ext uri="{FF2B5EF4-FFF2-40B4-BE49-F238E27FC236}">
                <a16:creationId xmlns:a16="http://schemas.microsoft.com/office/drawing/2014/main" id="{71092D16-14DA-4606-831F-0DB3EEECB9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1" name="Freeform 6">
              <a:extLst>
                <a:ext uri="{FF2B5EF4-FFF2-40B4-BE49-F238E27FC236}">
                  <a16:creationId xmlns:a16="http://schemas.microsoft.com/office/drawing/2014/main" id="{81806E72-5EFD-4407-B492-2EBC71FF5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12" name="Freeform 7">
              <a:extLst>
                <a:ext uri="{FF2B5EF4-FFF2-40B4-BE49-F238E27FC236}">
                  <a16:creationId xmlns:a16="http://schemas.microsoft.com/office/drawing/2014/main" id="{BA81CA3B-9A2E-4F71-BF99-2C58BA76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13" name="Freeform 8">
              <a:extLst>
                <a:ext uri="{FF2B5EF4-FFF2-40B4-BE49-F238E27FC236}">
                  <a16:creationId xmlns:a16="http://schemas.microsoft.com/office/drawing/2014/main" id="{D00EF4F3-D70F-44D5-A71C-69C3FA0D28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14" name="Freeform 9">
              <a:extLst>
                <a:ext uri="{FF2B5EF4-FFF2-40B4-BE49-F238E27FC236}">
                  <a16:creationId xmlns:a16="http://schemas.microsoft.com/office/drawing/2014/main" id="{2CC930FA-FD42-4EF1-A9AB-0F9C30238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15" name="Freeform 10">
              <a:extLst>
                <a:ext uri="{FF2B5EF4-FFF2-40B4-BE49-F238E27FC236}">
                  <a16:creationId xmlns:a16="http://schemas.microsoft.com/office/drawing/2014/main" id="{F18F276C-D13F-46CF-9880-2050C2DBF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16" name="Freeform 11">
              <a:extLst>
                <a:ext uri="{FF2B5EF4-FFF2-40B4-BE49-F238E27FC236}">
                  <a16:creationId xmlns:a16="http://schemas.microsoft.com/office/drawing/2014/main" id="{EAB50995-FA10-4035-B16D-7D3989B2B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sp useBgFill="1">
        <p:nvSpPr>
          <p:cNvPr id="18" name="Rectangle 17">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2" name="Group 2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CA"/>
            </a:p>
          </p:txBody>
        </p:sp>
        <p:sp>
          <p:nvSpPr>
            <p:cNvPr id="2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CA"/>
            </a:p>
          </p:txBody>
        </p:sp>
        <p:sp>
          <p:nvSpPr>
            <p:cNvPr id="2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CA"/>
            </a:p>
          </p:txBody>
        </p:sp>
        <p:sp>
          <p:nvSpPr>
            <p:cNvPr id="2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CA"/>
            </a:p>
          </p:txBody>
        </p:sp>
        <p:sp>
          <p:nvSpPr>
            <p:cNvPr id="2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CA"/>
            </a:p>
          </p:txBody>
        </p:sp>
        <p:sp>
          <p:nvSpPr>
            <p:cNvPr id="2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CA"/>
            </a:p>
          </p:txBody>
        </p:sp>
      </p:grpSp>
      <p:graphicFrame>
        <p:nvGraphicFramePr>
          <p:cNvPr id="6" name="TextBox 2" descr="Guidance chart for Canadian graduate students selecting a funding agency. The top section (light blue) advises choosing NSERC if research aligns with sciences or social sciences—options include Doctoral Sciences/Social Sciences and Master's Science/Social Sciences. The bottom section (blue) advises choosing SSHRC if research aligns with humanities, arts, or social sciences—options include Doctoral Humanities &amp; Arts/Social Sciences and Master's Humanities &amp; Arts/Social Sciences.">
            <a:extLst>
              <a:ext uri="{FF2B5EF4-FFF2-40B4-BE49-F238E27FC236}">
                <a16:creationId xmlns:a16="http://schemas.microsoft.com/office/drawing/2014/main" id="{70D69A4D-AA7F-7D5D-C5C2-B791555AC3C9}"/>
              </a:ext>
            </a:extLst>
          </p:cNvPr>
          <p:cNvGraphicFramePr/>
          <p:nvPr>
            <p:extLst>
              <p:ext uri="{D42A27DB-BD31-4B8C-83A1-F6EECF244321}">
                <p14:modId xmlns:p14="http://schemas.microsoft.com/office/powerpoint/2010/main" val="2185242630"/>
              </p:ext>
            </p:extLst>
          </p:nvPr>
        </p:nvGraphicFramePr>
        <p:xfrm>
          <a:off x="3606802" y="1497598"/>
          <a:ext cx="4152308" cy="3555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CED82A6B-4122-F9DE-4660-8C9AD9606514}"/>
              </a:ext>
            </a:extLst>
          </p:cNvPr>
          <p:cNvSpPr>
            <a:spLocks noGrp="1"/>
          </p:cNvSpPr>
          <p:nvPr>
            <p:ph type="body" sz="half" idx="2"/>
          </p:nvPr>
        </p:nvSpPr>
        <p:spPr>
          <a:xfrm>
            <a:off x="8204922" y="1352939"/>
            <a:ext cx="3762376" cy="3853905"/>
          </a:xfrm>
        </p:spPr>
        <p:txBody>
          <a:bodyPr vert="horz" lIns="91440" tIns="45720" rIns="91440" bIns="45720" rtlCol="0">
            <a:normAutofit/>
          </a:bodyPr>
          <a:lstStyle/>
          <a:p>
            <a:pPr algn="l">
              <a:lnSpc>
                <a:spcPct val="90000"/>
              </a:lnSpc>
            </a:pPr>
            <a:r>
              <a:rPr lang="en-US" sz="1400" b="1" dirty="0">
                <a:solidFill>
                  <a:srgbClr val="000066"/>
                </a:solidFill>
              </a:rPr>
              <a:t>NSERC – Natural Sciences and Engineering Research Council</a:t>
            </a:r>
          </a:p>
          <a:p>
            <a:pPr algn="l">
              <a:spcBef>
                <a:spcPts val="1200"/>
              </a:spcBef>
              <a:spcAft>
                <a:spcPts val="1800"/>
              </a:spcAft>
            </a:pPr>
            <a:r>
              <a:rPr lang="en-US" sz="1400" b="0" i="0" dirty="0">
                <a:solidFill>
                  <a:schemeClr val="tx1">
                    <a:lumMod val="85000"/>
                    <a:lumOff val="15000"/>
                  </a:schemeClr>
                </a:solidFill>
                <a:effectLst/>
              </a:rPr>
              <a:t>The intended objective(s) of the research must primarily be to advance knowledge in one or more of the natural science or engineering disciplines</a:t>
            </a:r>
            <a:endParaRPr lang="en-US" sz="1400" dirty="0">
              <a:solidFill>
                <a:schemeClr val="tx1">
                  <a:lumMod val="85000"/>
                  <a:lumOff val="15000"/>
                </a:schemeClr>
              </a:solidFill>
            </a:endParaRPr>
          </a:p>
          <a:p>
            <a:pPr algn="l">
              <a:lnSpc>
                <a:spcPct val="110000"/>
              </a:lnSpc>
              <a:spcBef>
                <a:spcPts val="0"/>
              </a:spcBef>
              <a:spcAft>
                <a:spcPts val="1800"/>
              </a:spcAft>
            </a:pPr>
            <a:r>
              <a:rPr lang="en-US" sz="1400" b="1" i="0" dirty="0">
                <a:solidFill>
                  <a:srgbClr val="000066"/>
                </a:solidFill>
                <a:effectLst/>
              </a:rPr>
              <a:t>SSHRC – Social Sciences and Humanities Research Council</a:t>
            </a:r>
          </a:p>
          <a:p>
            <a:pPr algn="l">
              <a:lnSpc>
                <a:spcPct val="110000"/>
              </a:lnSpc>
              <a:spcBef>
                <a:spcPts val="0"/>
              </a:spcBef>
            </a:pPr>
            <a:r>
              <a:rPr lang="en-US" sz="1400" dirty="0">
                <a:solidFill>
                  <a:schemeClr val="tx1">
                    <a:lumMod val="85000"/>
                    <a:lumOff val="15000"/>
                  </a:schemeClr>
                </a:solidFill>
              </a:rPr>
              <a:t>The intended outcome of the research must primarily be to add to our understanding and knowledge of individuals, groups, and societies – what we think, how we live and how we interact with each other and the world around us. </a:t>
            </a:r>
          </a:p>
          <a:p>
            <a:pPr algn="l">
              <a:lnSpc>
                <a:spcPct val="90000"/>
              </a:lnSpc>
            </a:pPr>
            <a:endParaRPr lang="en-US" sz="1400" dirty="0">
              <a:solidFill>
                <a:schemeClr val="tx1">
                  <a:lumMod val="85000"/>
                  <a:lumOff val="15000"/>
                </a:schemeClr>
              </a:solidFill>
            </a:endParaRPr>
          </a:p>
        </p:txBody>
      </p:sp>
    </p:spTree>
    <p:extLst>
      <p:ext uri="{BB962C8B-B14F-4D97-AF65-F5344CB8AC3E}">
        <p14:creationId xmlns:p14="http://schemas.microsoft.com/office/powerpoint/2010/main" val="3433149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F8912-000C-E5F0-63B7-5EE308648F96}"/>
              </a:ext>
            </a:extLst>
          </p:cNvPr>
          <p:cNvSpPr>
            <a:spLocks noGrp="1"/>
          </p:cNvSpPr>
          <p:nvPr>
            <p:ph type="title"/>
          </p:nvPr>
        </p:nvSpPr>
        <p:spPr>
          <a:xfrm>
            <a:off x="941438" y="685800"/>
            <a:ext cx="3630561" cy="5105400"/>
          </a:xfrm>
          <a:prstGeom prst="ellipse">
            <a:avLst/>
          </a:prstGeom>
        </p:spPr>
        <p:txBody>
          <a:bodyPr vert="horz" lIns="91440" tIns="45720" rIns="91440" bIns="45720" rtlCol="0" anchor="ctr">
            <a:normAutofit/>
          </a:bodyPr>
          <a:lstStyle/>
          <a:p>
            <a:pPr>
              <a:lnSpc>
                <a:spcPct val="90000"/>
              </a:lnSpc>
            </a:pPr>
            <a:r>
              <a:rPr kumimoji="0" lang="en-US" sz="2200" b="0" i="0" u="none" strike="noStrike" normalizeH="0" noProof="0" dirty="0">
                <a:uLnTx/>
                <a:uFillTx/>
              </a:rPr>
              <a:t>Presentation Standards </a:t>
            </a:r>
            <a:br>
              <a:rPr kumimoji="0" lang="en-US" sz="2200" b="0" i="0" u="none" strike="noStrike" normalizeH="0" noProof="0" dirty="0">
                <a:uLnTx/>
                <a:uFillTx/>
              </a:rPr>
            </a:br>
            <a:r>
              <a:rPr kumimoji="0" lang="en-US" sz="2200" b="0" i="0" u="none" strike="noStrike" normalizeH="0" noProof="0" dirty="0">
                <a:uLnTx/>
                <a:uFillTx/>
              </a:rPr>
              <a:t>–for OGS</a:t>
            </a:r>
            <a:br>
              <a:rPr kumimoji="0" lang="en-US" sz="2200" b="0" i="0" u="none" strike="noStrike" normalizeH="0" noProof="0" dirty="0">
                <a:uLnTx/>
                <a:uFillTx/>
              </a:rPr>
            </a:br>
            <a:r>
              <a:rPr kumimoji="0" lang="en-US" sz="2200" b="0" i="0" u="none" strike="noStrike" normalizeH="0" noProof="0" dirty="0">
                <a:uLnTx/>
                <a:uFillTx/>
              </a:rPr>
              <a:t>follow Tri Council standards </a:t>
            </a:r>
            <a:br>
              <a:rPr kumimoji="0" lang="en-US" sz="2200" b="0" i="0" u="none" strike="noStrike" normalizeH="0" noProof="0" dirty="0">
                <a:uLnTx/>
                <a:uFillTx/>
              </a:rPr>
            </a:br>
            <a:r>
              <a:rPr kumimoji="0" lang="en-US" sz="2200" b="0" i="0" u="none" strike="noStrike" normalizeH="0" noProof="0" dirty="0">
                <a:uLnTx/>
                <a:uFillTx/>
              </a:rPr>
              <a:t>(NSERC Example)</a:t>
            </a:r>
            <a:endParaRPr lang="en-US" sz="2200" dirty="0"/>
          </a:p>
        </p:txBody>
      </p:sp>
      <p:graphicFrame>
        <p:nvGraphicFramePr>
          <p:cNvPr id="6" name="Text Placeholder 3" descr="Guidelines for submitting documents in a Canadian funding application. Key rules include: password-protected files cannot be read or attached; filenames must be under 15 characters and avoid special characters (except underscores); misused sections may be redacted or removed; applicants must follow NSERC or SSHRC presentation standards; incomplete or non-compliant applications may be rejected or disadvantaged.">
            <a:extLst>
              <a:ext uri="{FF2B5EF4-FFF2-40B4-BE49-F238E27FC236}">
                <a16:creationId xmlns:a16="http://schemas.microsoft.com/office/drawing/2014/main" id="{8A33C01B-A896-5D30-2AE8-58D321BE1C95}"/>
              </a:ext>
            </a:extLst>
          </p:cNvPr>
          <p:cNvGraphicFramePr/>
          <p:nvPr>
            <p:extLst>
              <p:ext uri="{D42A27DB-BD31-4B8C-83A1-F6EECF244321}">
                <p14:modId xmlns:p14="http://schemas.microsoft.com/office/powerpoint/2010/main" val="543409460"/>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0606880"/>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a:extLst>
            <a:ext uri="{FF2B5EF4-FFF2-40B4-BE49-F238E27FC236}">
              <a16:creationId xmlns:a16="http://schemas.microsoft.com/office/drawing/2014/main" id="{1C5F8665-05FE-F94E-CD6A-665893AA6A5A}"/>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54240DE2-765C-4EED-949B-E5E3D6B6A8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32" name="Freeform 6">
              <a:extLst>
                <a:ext uri="{FF2B5EF4-FFF2-40B4-BE49-F238E27FC236}">
                  <a16:creationId xmlns:a16="http://schemas.microsoft.com/office/drawing/2014/main" id="{AC978CE4-F1AA-42EC-BA3D-5542AFE0D8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CA"/>
            </a:p>
          </p:txBody>
        </p:sp>
        <p:sp>
          <p:nvSpPr>
            <p:cNvPr id="34" name="Freeform 7">
              <a:extLst>
                <a:ext uri="{FF2B5EF4-FFF2-40B4-BE49-F238E27FC236}">
                  <a16:creationId xmlns:a16="http://schemas.microsoft.com/office/drawing/2014/main" id="{260BF53F-5738-47D5-9A23-FD9BFBA09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CA"/>
            </a:p>
          </p:txBody>
        </p:sp>
        <p:sp>
          <p:nvSpPr>
            <p:cNvPr id="36" name="Freeform 9">
              <a:extLst>
                <a:ext uri="{FF2B5EF4-FFF2-40B4-BE49-F238E27FC236}">
                  <a16:creationId xmlns:a16="http://schemas.microsoft.com/office/drawing/2014/main" id="{23664FF2-5FE8-4470-B930-0441ADB64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CA"/>
            </a:p>
          </p:txBody>
        </p:sp>
        <p:sp>
          <p:nvSpPr>
            <p:cNvPr id="37" name="Freeform 10">
              <a:extLst>
                <a:ext uri="{FF2B5EF4-FFF2-40B4-BE49-F238E27FC236}">
                  <a16:creationId xmlns:a16="http://schemas.microsoft.com/office/drawing/2014/main" id="{69900171-AF58-4928-8438-77B77CB69B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CA"/>
            </a:p>
          </p:txBody>
        </p:sp>
        <p:sp>
          <p:nvSpPr>
            <p:cNvPr id="38" name="Freeform 11">
              <a:extLst>
                <a:ext uri="{FF2B5EF4-FFF2-40B4-BE49-F238E27FC236}">
                  <a16:creationId xmlns:a16="http://schemas.microsoft.com/office/drawing/2014/main" id="{50BA263F-2493-4307-B833-A4B930E4A9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CA"/>
            </a:p>
          </p:txBody>
        </p:sp>
        <p:sp>
          <p:nvSpPr>
            <p:cNvPr id="39" name="Freeform 12">
              <a:extLst>
                <a:ext uri="{FF2B5EF4-FFF2-40B4-BE49-F238E27FC236}">
                  <a16:creationId xmlns:a16="http://schemas.microsoft.com/office/drawing/2014/main" id="{ECDCDF00-BBE2-420D-A267-1D55E7A77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CA"/>
            </a:p>
          </p:txBody>
        </p:sp>
      </p:grpSp>
      <p:sp useBgFill="1">
        <p:nvSpPr>
          <p:cNvPr id="40" name="Rectangle 39">
            <a:extLst>
              <a:ext uri="{FF2B5EF4-FFF2-40B4-BE49-F238E27FC236}">
                <a16:creationId xmlns:a16="http://schemas.microsoft.com/office/drawing/2014/main" id="{037A14E2-C415-4119-A06A-54A0E3CC8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3E677D63-65E9-C8C2-8694-F9A0C4A4DEE8}"/>
              </a:ext>
            </a:extLst>
          </p:cNvPr>
          <p:cNvSpPr>
            <a:spLocks noGrp="1"/>
          </p:cNvSpPr>
          <p:nvPr>
            <p:ph type="title"/>
          </p:nvPr>
        </p:nvSpPr>
        <p:spPr>
          <a:xfrm>
            <a:off x="685799" y="2778125"/>
            <a:ext cx="3189173" cy="2164510"/>
          </a:xfrm>
          <a:effectLst/>
        </p:spPr>
        <p:txBody>
          <a:bodyPr vert="horz" lIns="91440" tIns="45720" rIns="91440" bIns="45720" rtlCol="0" anchor="b" anchorCtr="1">
            <a:normAutofit/>
          </a:bodyPr>
          <a:lstStyle/>
          <a:p>
            <a:pPr algn="l">
              <a:lnSpc>
                <a:spcPct val="90000"/>
              </a:lnSpc>
            </a:pPr>
            <a:r>
              <a:rPr lang="en-US" sz="3700"/>
              <a:t>Outline of Proposed Research Instructions</a:t>
            </a:r>
          </a:p>
        </p:txBody>
      </p:sp>
      <p:grpSp>
        <p:nvGrpSpPr>
          <p:cNvPr id="25" name="Group 24">
            <a:extLst>
              <a:ext uri="{FF2B5EF4-FFF2-40B4-BE49-F238E27FC236}">
                <a16:creationId xmlns:a16="http://schemas.microsoft.com/office/drawing/2014/main" id="{7BCD64C6-564E-4A24-9E17-6FACFD3CE9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69616" y="-4763"/>
            <a:ext cx="5014912" cy="6862763"/>
            <a:chOff x="2928938" y="-4763"/>
            <a:chExt cx="5014912" cy="6862763"/>
          </a:xfrm>
        </p:grpSpPr>
        <p:sp>
          <p:nvSpPr>
            <p:cNvPr id="26" name="Freeform 6">
              <a:extLst>
                <a:ext uri="{FF2B5EF4-FFF2-40B4-BE49-F238E27FC236}">
                  <a16:creationId xmlns:a16="http://schemas.microsoft.com/office/drawing/2014/main" id="{DA2CB44E-A8CB-46F1-9538-5021D1A5F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CA"/>
            </a:p>
          </p:txBody>
        </p:sp>
        <p:sp>
          <p:nvSpPr>
            <p:cNvPr id="27" name="Freeform 7">
              <a:extLst>
                <a:ext uri="{FF2B5EF4-FFF2-40B4-BE49-F238E27FC236}">
                  <a16:creationId xmlns:a16="http://schemas.microsoft.com/office/drawing/2014/main" id="{682B411E-F009-4205-A945-3834A9FEA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CA"/>
            </a:p>
          </p:txBody>
        </p:sp>
        <p:sp>
          <p:nvSpPr>
            <p:cNvPr id="28" name="Freeform 12">
              <a:extLst>
                <a:ext uri="{FF2B5EF4-FFF2-40B4-BE49-F238E27FC236}">
                  <a16:creationId xmlns:a16="http://schemas.microsoft.com/office/drawing/2014/main" id="{10E6CC01-FE26-4BF9-A473-F15D8BE25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CA"/>
            </a:p>
          </p:txBody>
        </p:sp>
        <p:sp>
          <p:nvSpPr>
            <p:cNvPr id="29" name="Freeform 13">
              <a:extLst>
                <a:ext uri="{FF2B5EF4-FFF2-40B4-BE49-F238E27FC236}">
                  <a16:creationId xmlns:a16="http://schemas.microsoft.com/office/drawing/2014/main" id="{C4C31D79-DFE9-49B7-A37D-C67811B89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CA"/>
            </a:p>
          </p:txBody>
        </p:sp>
        <p:sp>
          <p:nvSpPr>
            <p:cNvPr id="30" name="Freeform 14">
              <a:extLst>
                <a:ext uri="{FF2B5EF4-FFF2-40B4-BE49-F238E27FC236}">
                  <a16:creationId xmlns:a16="http://schemas.microsoft.com/office/drawing/2014/main" id="{D2CA829A-307F-4AD6-AB62-201FE9EC8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CA"/>
            </a:p>
          </p:txBody>
        </p:sp>
        <p:sp>
          <p:nvSpPr>
            <p:cNvPr id="31" name="Freeform 15">
              <a:extLst>
                <a:ext uri="{FF2B5EF4-FFF2-40B4-BE49-F238E27FC236}">
                  <a16:creationId xmlns:a16="http://schemas.microsoft.com/office/drawing/2014/main" id="{AB85087A-76D4-4080-8AD9-B5917340A5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CA"/>
            </a:p>
          </p:txBody>
        </p:sp>
      </p:grpSp>
      <p:pic>
        <p:nvPicPr>
          <p:cNvPr id="4" name="Picture 3">
            <a:extLst>
              <a:ext uri="{FF2B5EF4-FFF2-40B4-BE49-F238E27FC236}">
                <a16:creationId xmlns:a16="http://schemas.microsoft.com/office/drawing/2014/main" id="{70B0864E-DC91-F2F5-9CB5-618EF7CB8662}"/>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l="17251" r="18751"/>
          <a:stretch>
            <a:fillRect/>
          </a:stretch>
        </p:blipFill>
        <p:spPr>
          <a:xfrm>
            <a:off x="8532598" y="10"/>
            <a:ext cx="3659403" cy="4602992"/>
          </a:xfrm>
          <a:custGeom>
            <a:avLst/>
            <a:gdLst/>
            <a:ahLst/>
            <a:cxnLst/>
            <a:rect l="l" t="t" r="r" b="b"/>
            <a:pathLst>
              <a:path w="3659403" h="4603002">
                <a:moveTo>
                  <a:pt x="929360" y="0"/>
                </a:moveTo>
                <a:lnTo>
                  <a:pt x="3659403" y="0"/>
                </a:lnTo>
                <a:lnTo>
                  <a:pt x="3659403" y="4603002"/>
                </a:lnTo>
                <a:lnTo>
                  <a:pt x="0" y="3678455"/>
                </a:lnTo>
                <a:close/>
              </a:path>
            </a:pathLst>
          </a:custGeom>
        </p:spPr>
      </p:pic>
      <p:pic>
        <p:nvPicPr>
          <p:cNvPr id="2" name="Picture 1">
            <a:extLst>
              <a:ext uri="{FF2B5EF4-FFF2-40B4-BE49-F238E27FC236}">
                <a16:creationId xmlns:a16="http://schemas.microsoft.com/office/drawing/2014/main" id="{0204AA9B-BA10-C7A0-44A1-A3940A904E9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r="4761" b="-1"/>
          <a:stretch>
            <a:fillRect/>
          </a:stretch>
        </p:blipFill>
        <p:spPr>
          <a:xfrm>
            <a:off x="5082886" y="1"/>
            <a:ext cx="4379070" cy="3678455"/>
          </a:xfrm>
          <a:custGeom>
            <a:avLst/>
            <a:gdLst/>
            <a:ahLst/>
            <a:cxnLst/>
            <a:rect l="l" t="t" r="r" b="b"/>
            <a:pathLst>
              <a:path w="4379070" h="3678455">
                <a:moveTo>
                  <a:pt x="709159" y="0"/>
                </a:moveTo>
                <a:lnTo>
                  <a:pt x="4379070" y="0"/>
                </a:lnTo>
                <a:lnTo>
                  <a:pt x="3449710" y="3678455"/>
                </a:lnTo>
                <a:lnTo>
                  <a:pt x="0" y="2806887"/>
                </a:lnTo>
                <a:close/>
              </a:path>
            </a:pathLst>
          </a:custGeom>
        </p:spPr>
      </p:pic>
      <p:pic>
        <p:nvPicPr>
          <p:cNvPr id="3" name="Picture 2">
            <a:extLst>
              <a:ext uri="{FF2B5EF4-FFF2-40B4-BE49-F238E27FC236}">
                <a16:creationId xmlns:a16="http://schemas.microsoft.com/office/drawing/2014/main" id="{240E9969-7F0C-0BAE-7BFE-1FF0FAC4A56C}"/>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t="11766" b="17024"/>
          <a:stretch>
            <a:fillRect/>
          </a:stretch>
        </p:blipFill>
        <p:spPr>
          <a:xfrm>
            <a:off x="5080788" y="2806888"/>
            <a:ext cx="7111213" cy="4051112"/>
          </a:xfrm>
          <a:custGeom>
            <a:avLst/>
            <a:gdLst/>
            <a:ahLst/>
            <a:cxnLst/>
            <a:rect l="l" t="t" r="r" b="b"/>
            <a:pathLst>
              <a:path w="7111213" h="4051112">
                <a:moveTo>
                  <a:pt x="2098" y="0"/>
                </a:moveTo>
                <a:lnTo>
                  <a:pt x="7111213" y="1796115"/>
                </a:lnTo>
                <a:lnTo>
                  <a:pt x="7111213" y="4051112"/>
                </a:lnTo>
                <a:lnTo>
                  <a:pt x="4355968" y="4051112"/>
                </a:lnTo>
                <a:lnTo>
                  <a:pt x="0" y="8302"/>
                </a:lnTo>
                <a:close/>
              </a:path>
            </a:pathLst>
          </a:custGeom>
        </p:spPr>
      </p:pic>
      <p:cxnSp>
        <p:nvCxnSpPr>
          <p:cNvPr id="33" name="Straight Connector 32">
            <a:extLst>
              <a:ext uri="{FF2B5EF4-FFF2-40B4-BE49-F238E27FC236}">
                <a16:creationId xmlns:a16="http://schemas.microsoft.com/office/drawing/2014/main" id="{EE089522-50BF-49AF-83E0-4EF000C65B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788" y="2806887"/>
            <a:ext cx="7111213" cy="17961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9A75D40-04D0-4C28-A755-669F02E5A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532599" y="0"/>
            <a:ext cx="929359" cy="36784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66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7176DCD9ABE34296B2EE81AF38CE70" ma:contentTypeVersion="16" ma:contentTypeDescription="Create a new document." ma:contentTypeScope="" ma:versionID="f8b5a53bc51cd6587dffa713f7712d48">
  <xsd:schema xmlns:xsd="http://www.w3.org/2001/XMLSchema" xmlns:xs="http://www.w3.org/2001/XMLSchema" xmlns:p="http://schemas.microsoft.com/office/2006/metadata/properties" xmlns:ns2="32eabe5a-4174-4217-af00-6e4d9bb260f7" xmlns:ns3="cc324212-d63e-4aea-8f78-7f7aebadcf24" targetNamespace="http://schemas.microsoft.com/office/2006/metadata/properties" ma:root="true" ma:fieldsID="2e6b1a03c4d185c46b30d3828c4541e2" ns2:_="" ns3:_="">
    <xsd:import namespace="32eabe5a-4174-4217-af00-6e4d9bb260f7"/>
    <xsd:import namespace="cc324212-d63e-4aea-8f78-7f7aebadcf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eabe5a-4174-4217-af00-6e4d9bb260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b3b263f-decc-4103-be06-e60edd914aa1"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24212-d63e-4aea-8f78-7f7aebadcf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13ae2ca8-c732-49b9-9e84-a148a7170205}" ma:internalName="TaxCatchAll" ma:showField="CatchAllData" ma:web="cc324212-d63e-4aea-8f78-7f7aebadc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c324212-d63e-4aea-8f78-7f7aebadcf24" xsi:nil="true"/>
    <_Flow_SignoffStatus xmlns="32eabe5a-4174-4217-af00-6e4d9bb260f7" xsi:nil="true"/>
    <lcf76f155ced4ddcb4097134ff3c332f xmlns="32eabe5a-4174-4217-af00-6e4d9bb260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B6D968-3BA5-45CA-AFA4-01F84FB04FAA}">
  <ds:schemaRefs>
    <ds:schemaRef ds:uri="http://schemas.microsoft.com/sharepoint/v3/contenttype/forms"/>
  </ds:schemaRefs>
</ds:datastoreItem>
</file>

<file path=customXml/itemProps2.xml><?xml version="1.0" encoding="utf-8"?>
<ds:datastoreItem xmlns:ds="http://schemas.openxmlformats.org/officeDocument/2006/customXml" ds:itemID="{2648662C-8D5E-4DFD-9A36-E30D8CB21F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eabe5a-4174-4217-af00-6e4d9bb260f7"/>
    <ds:schemaRef ds:uri="cc324212-d63e-4aea-8f78-7f7aebadcf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7C52C5-6F65-4D42-B855-A3283C55581A}">
  <ds:schemaRefs>
    <ds:schemaRef ds:uri="230e9df3-be65-4c73-a93b-d1236ebd677e"/>
    <ds:schemaRef ds:uri="32eabe5a-4174-4217-af00-6e4d9bb260f7"/>
    <ds:schemaRef ds:uri="71af3243-3dd4-4a8d-8c0d-dd76da1f02a5"/>
    <ds:schemaRef ds:uri="cc324212-d63e-4aea-8f78-7f7aebadcf24"/>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Parcel</Template>
  <TotalTime>1952</TotalTime>
  <Words>2616</Words>
  <Application>Microsoft Office PowerPoint</Application>
  <PresentationFormat>Widescreen</PresentationFormat>
  <Paragraphs>225</Paragraphs>
  <Slides>25</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Corbel</vt:lpstr>
      <vt:lpstr>Gill Sans MT</vt:lpstr>
      <vt:lpstr>Segoe Sans</vt:lpstr>
      <vt:lpstr>Symbol</vt:lpstr>
      <vt:lpstr>Untitled Regular</vt:lpstr>
      <vt:lpstr>Verdana</vt:lpstr>
      <vt:lpstr>Wingdings</vt:lpstr>
      <vt:lpstr>Parallax</vt:lpstr>
      <vt:lpstr>Scholarship Applications  Outline of Proposed Research DOCTORAL (OGS / QEII-OGSST) 2026-27</vt:lpstr>
      <vt:lpstr>OGS / QEII –OGSST Competition Instructions </vt:lpstr>
      <vt:lpstr>Ontario Graduate Scholarship  &amp;  Queen Elizabeth II Graduate Scholarship in Science and Technology </vt:lpstr>
      <vt:lpstr>First Tasks</vt:lpstr>
      <vt:lpstr>Doctoral Selection Criteria</vt:lpstr>
      <vt:lpstr>Application Instructions</vt:lpstr>
      <vt:lpstr> Which Selection Review Committee should you Select? </vt:lpstr>
      <vt:lpstr>Presentation Standards  –for OGS follow Tri Council standards  (NSERC Example)</vt:lpstr>
      <vt:lpstr>Outline of Proposed Research Instructions</vt:lpstr>
      <vt:lpstr>Presentation Standards  –for OGS follow Tri Council standards  (NSERC Example) Cont’</vt:lpstr>
      <vt:lpstr>NSERC Doctoral Instructions  Outline of Proposed Research</vt:lpstr>
      <vt:lpstr>SSHRC Doctoral Instructions: Research Proposal</vt:lpstr>
      <vt:lpstr>Various Frameworks Outline of Proposed Research</vt:lpstr>
      <vt:lpstr>Various Proposal Frameworks</vt:lpstr>
      <vt:lpstr>Framework Breakdown</vt:lpstr>
      <vt:lpstr>An outline of proposed research should clearly and concisely communicate a research plan, its significance, and the approach. </vt:lpstr>
      <vt:lpstr>Sample Structure of an Outline of Proposed Research </vt:lpstr>
      <vt:lpstr>Research Funding Concepts</vt:lpstr>
      <vt:lpstr>Equity, Diversity &amp; Inclusion</vt:lpstr>
      <vt:lpstr>Research Involving and Engaging Indigenous Peoples </vt:lpstr>
      <vt:lpstr>Sex and Gender Based Analysis + (SGBA+)</vt:lpstr>
      <vt:lpstr>Knowledge Mobilization</vt:lpstr>
      <vt:lpstr>Quick Tips</vt:lpstr>
      <vt:lpstr>Resources for Scholarship Applications</vt:lpstr>
      <vt:lpstr>School of Graduate Studies Blackburn Hall, Suite 115 All scholarship Applications inquires direct to: graduatefinance@trentu.ca </vt:lpstr>
    </vt:vector>
  </TitlesOfParts>
  <Company>Trent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Rennie</dc:creator>
  <cp:lastModifiedBy>Haley McCormick</cp:lastModifiedBy>
  <cp:revision>3</cp:revision>
  <dcterms:created xsi:type="dcterms:W3CDTF">2024-07-08T15:53:07Z</dcterms:created>
  <dcterms:modified xsi:type="dcterms:W3CDTF">2026-01-15T20:43:06Z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0x010100197176DCD9ABE34296B2EE81AF38CE70</vt:lpwstr>
  </property>
  <property fmtid="{D5CDD505-2E9C-101B-9397-08002B2CF9AE}" pid="3" name="MediaServiceImageTags">
    <vt:lpwstr/>
  </property>
</Properties>
</file>