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9" r:id="rId4"/>
  </p:sldMasterIdLst>
  <p:notesMasterIdLst>
    <p:notesMasterId r:id="rId31"/>
  </p:notesMasterIdLst>
  <p:handoutMasterIdLst>
    <p:handoutMasterId r:id="rId32"/>
  </p:handoutMasterIdLst>
  <p:sldIdLst>
    <p:sldId id="504" r:id="rId5"/>
    <p:sldId id="370" r:id="rId6"/>
    <p:sldId id="380" r:id="rId7"/>
    <p:sldId id="514" r:id="rId8"/>
    <p:sldId id="345" r:id="rId9"/>
    <p:sldId id="342" r:id="rId10"/>
    <p:sldId id="509" r:id="rId11"/>
    <p:sldId id="461" r:id="rId12"/>
    <p:sldId id="502" r:id="rId13"/>
    <p:sldId id="364" r:id="rId14"/>
    <p:sldId id="373" r:id="rId15"/>
    <p:sldId id="511" r:id="rId16"/>
    <p:sldId id="505" r:id="rId17"/>
    <p:sldId id="377" r:id="rId18"/>
    <p:sldId id="378" r:id="rId19"/>
    <p:sldId id="379" r:id="rId20"/>
    <p:sldId id="328" r:id="rId21"/>
    <p:sldId id="381" r:id="rId22"/>
    <p:sldId id="369" r:id="rId23"/>
    <p:sldId id="322" r:id="rId24"/>
    <p:sldId id="462" r:id="rId25"/>
    <p:sldId id="510" r:id="rId26"/>
    <p:sldId id="365" r:id="rId27"/>
    <p:sldId id="463" r:id="rId28"/>
    <p:sldId id="464" r:id="rId29"/>
    <p:sldId id="37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88"/>
    <a:srgbClr val="FF0066"/>
    <a:srgbClr val="3333FF"/>
    <a:srgbClr val="FFFFF7"/>
    <a:srgbClr val="FFFFEF"/>
    <a:srgbClr val="FFFFDD"/>
    <a:srgbClr val="F0F1FB"/>
    <a:srgbClr val="F6F7FF"/>
    <a:srgbClr val="DBDCE5"/>
    <a:srgbClr val="D3DD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593DF-9CAE-46EA-8CDA-285852803BB2}" v="164" dt="2026-11-06T15:47:30.372"/>
    <p1510:client id="{C7C33295-127C-406B-9133-CC3D3DD6652A}" v="4" dt="2026-11-06T16:11:44.267"/>
    <p1510:client id="{E2611442-4D27-4F80-89D6-E09399C1B05F}" v="1" dt="2026-11-06T16:26:49.070"/>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0" autoAdjust="0"/>
    <p:restoredTop sz="74939" autoAdjust="0"/>
  </p:normalViewPr>
  <p:slideViewPr>
    <p:cSldViewPr snapToGrid="0">
      <p:cViewPr varScale="1">
        <p:scale>
          <a:sx n="83" d="100"/>
          <a:sy n="83" d="100"/>
        </p:scale>
        <p:origin x="1386" y="78"/>
      </p:cViewPr>
      <p:guideLst>
        <p:guide orient="horz" pos="1416"/>
        <p:guide orient="horz" pos="1008"/>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openxmlformats.org/officeDocument/2006/relationships/tableStyles" Target="tableStyle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 Rennie" userId="9556b1d2-0322-4965-aac5-dd2b6afe6306" providerId="ADAL" clId="{4AA07F10-9BE0-4DD4-A9B3-6089DD90F688}"/>
    <pc:docChg chg="undo custSel addSld delSld modSld sldOrd modMainMaster">
      <pc:chgData name="Jane Rennie" userId="9556b1d2-0322-4965-aac5-dd2b6afe6306" providerId="ADAL" clId="{4AA07F10-9BE0-4DD4-A9B3-6089DD90F688}" dt="2026-11-06T15:54:12.602" v="3768" actId="207"/>
      <pc:docMkLst>
        <pc:docMk/>
      </pc:docMkLst>
      <pc:sldChg chg="addSp delSp modSp del mod setBg modClrScheme chgLayout">
        <pc:chgData name="Jane Rennie" userId="9556b1d2-0322-4965-aac5-dd2b6afe6306" providerId="ADAL" clId="{4AA07F10-9BE0-4DD4-A9B3-6089DD90F688}" dt="2026-11-05T20:30:43.076" v="156" actId="2696"/>
        <pc:sldMkLst>
          <pc:docMk/>
          <pc:sldMk cId="3421401082" sldId="314"/>
        </pc:sldMkLst>
        <pc:spChg chg="mod ord">
          <ac:chgData name="Jane Rennie" userId="9556b1d2-0322-4965-aac5-dd2b6afe6306" providerId="ADAL" clId="{4AA07F10-9BE0-4DD4-A9B3-6089DD90F688}" dt="2026-11-05T20:28:02.527" v="130" actId="1076"/>
          <ac:spMkLst>
            <pc:docMk/>
            <pc:sldMk cId="3421401082" sldId="314"/>
            <ac:spMk id="2" creationId="{008315D2-7F57-AF2A-38D7-558098789073}"/>
          </ac:spMkLst>
        </pc:spChg>
        <pc:spChg chg="mod ord">
          <ac:chgData name="Jane Rennie" userId="9556b1d2-0322-4965-aac5-dd2b6afe6306" providerId="ADAL" clId="{4AA07F10-9BE0-4DD4-A9B3-6089DD90F688}" dt="2026-11-05T20:27:57.343" v="128" actId="948"/>
          <ac:spMkLst>
            <pc:docMk/>
            <pc:sldMk cId="3421401082" sldId="314"/>
            <ac:spMk id="4" creationId="{33C4B5A2-AB93-D233-C763-BCD46505AF00}"/>
          </ac:spMkLst>
        </pc:spChg>
        <pc:spChg chg="add del mod ord">
          <ac:chgData name="Jane Rennie" userId="9556b1d2-0322-4965-aac5-dd2b6afe6306" providerId="ADAL" clId="{4AA07F10-9BE0-4DD4-A9B3-6089DD90F688}" dt="2026-11-05T20:24:11.971" v="98" actId="21"/>
          <ac:spMkLst>
            <pc:docMk/>
            <pc:sldMk cId="3421401082" sldId="314"/>
            <ac:spMk id="5" creationId="{B8D4F244-E0AD-2C31-8C60-363C132B68C8}"/>
          </ac:spMkLst>
        </pc:spChg>
        <pc:spChg chg="mod">
          <ac:chgData name="Jane Rennie" userId="9556b1d2-0322-4965-aac5-dd2b6afe6306" providerId="ADAL" clId="{4AA07F10-9BE0-4DD4-A9B3-6089DD90F688}" dt="2026-11-05T20:27:09.007" v="126" actId="14100"/>
          <ac:spMkLst>
            <pc:docMk/>
            <pc:sldMk cId="3421401082" sldId="314"/>
            <ac:spMk id="6" creationId="{0F0B520E-9152-FA60-CCB6-27EDA0BBFB39}"/>
          </ac:spMkLst>
        </pc:spChg>
        <pc:spChg chg="add">
          <ac:chgData name="Jane Rennie" userId="9556b1d2-0322-4965-aac5-dd2b6afe6306" providerId="ADAL" clId="{4AA07F10-9BE0-4DD4-A9B3-6089DD90F688}" dt="2026-11-05T20:25:24.547" v="108" actId="26606"/>
          <ac:spMkLst>
            <pc:docMk/>
            <pc:sldMk cId="3421401082" sldId="314"/>
            <ac:spMk id="11" creationId="{5DCB5928-DC7D-4612-9922-441966E15627}"/>
          </ac:spMkLst>
        </pc:spChg>
        <pc:spChg chg="add">
          <ac:chgData name="Jane Rennie" userId="9556b1d2-0322-4965-aac5-dd2b6afe6306" providerId="ADAL" clId="{4AA07F10-9BE0-4DD4-A9B3-6089DD90F688}" dt="2026-11-05T20:25:24.547" v="108" actId="26606"/>
          <ac:spMkLst>
            <pc:docMk/>
            <pc:sldMk cId="3421401082" sldId="314"/>
            <ac:spMk id="13" creationId="{682C1161-1736-45EC-99B7-33F3CAE9D517}"/>
          </ac:spMkLst>
        </pc:spChg>
        <pc:spChg chg="add">
          <ac:chgData name="Jane Rennie" userId="9556b1d2-0322-4965-aac5-dd2b6afe6306" providerId="ADAL" clId="{4AA07F10-9BE0-4DD4-A9B3-6089DD90F688}" dt="2026-11-05T20:25:24.547" v="108" actId="26606"/>
          <ac:spMkLst>
            <pc:docMk/>
            <pc:sldMk cId="3421401082" sldId="314"/>
            <ac:spMk id="15" creationId="{84D4DDB8-B68F-45B0-9F62-C4279996F672}"/>
          </ac:spMkLst>
        </pc:spChg>
        <pc:spChg chg="add">
          <ac:chgData name="Jane Rennie" userId="9556b1d2-0322-4965-aac5-dd2b6afe6306" providerId="ADAL" clId="{4AA07F10-9BE0-4DD4-A9B3-6089DD90F688}" dt="2026-11-05T20:25:24.547" v="108" actId="26606"/>
          <ac:spMkLst>
            <pc:docMk/>
            <pc:sldMk cId="3421401082" sldId="314"/>
            <ac:spMk id="17" creationId="{AF2F604E-43BE-4DC3-B983-E071523364F8}"/>
          </ac:spMkLst>
        </pc:spChg>
        <pc:spChg chg="add">
          <ac:chgData name="Jane Rennie" userId="9556b1d2-0322-4965-aac5-dd2b6afe6306" providerId="ADAL" clId="{4AA07F10-9BE0-4DD4-A9B3-6089DD90F688}" dt="2026-11-05T20:25:24.547" v="108" actId="26606"/>
          <ac:spMkLst>
            <pc:docMk/>
            <pc:sldMk cId="3421401082" sldId="314"/>
            <ac:spMk id="19" creationId="{08C9B587-E65E-4B52-B37C-ABEBB6E87928}"/>
          </ac:spMkLst>
        </pc:spChg>
        <pc:picChg chg="del mod">
          <ac:chgData name="Jane Rennie" userId="9556b1d2-0322-4965-aac5-dd2b6afe6306" providerId="ADAL" clId="{4AA07F10-9BE0-4DD4-A9B3-6089DD90F688}" dt="2026-11-05T20:25:13.230" v="107" actId="478"/>
          <ac:picMkLst>
            <pc:docMk/>
            <pc:sldMk cId="3421401082" sldId="314"/>
            <ac:picMk id="3" creationId="{7A99F936-8ECC-0B95-B278-BA11AAB7AD17}"/>
          </ac:picMkLst>
        </pc:picChg>
        <pc:picChg chg="add mod">
          <ac:chgData name="Jane Rennie" userId="9556b1d2-0322-4965-aac5-dd2b6afe6306" providerId="ADAL" clId="{4AA07F10-9BE0-4DD4-A9B3-6089DD90F688}" dt="2026-11-05T20:27:48.467" v="127" actId="1582"/>
          <ac:picMkLst>
            <pc:docMk/>
            <pc:sldMk cId="3421401082" sldId="314"/>
            <ac:picMk id="8" creationId="{53CC76A9-FB66-E0E0-D083-7DD70704C320}"/>
          </ac:picMkLst>
        </pc:picChg>
      </pc:sldChg>
      <pc:sldChg chg="addSp delSp modSp mod setBg">
        <pc:chgData name="Jane Rennie" userId="9556b1d2-0322-4965-aac5-dd2b6afe6306" providerId="ADAL" clId="{4AA07F10-9BE0-4DD4-A9B3-6089DD90F688}" dt="2026-11-06T00:08:46.119" v="2336" actId="207"/>
        <pc:sldMkLst>
          <pc:docMk/>
          <pc:sldMk cId="3591555541" sldId="322"/>
        </pc:sldMkLst>
        <pc:spChg chg="mod">
          <ac:chgData name="Jane Rennie" userId="9556b1d2-0322-4965-aac5-dd2b6afe6306" providerId="ADAL" clId="{4AA07F10-9BE0-4DD4-A9B3-6089DD90F688}" dt="2026-11-05T23:32:32.979" v="1965" actId="27636"/>
          <ac:spMkLst>
            <pc:docMk/>
            <pc:sldMk cId="3591555541" sldId="322"/>
            <ac:spMk id="4" creationId="{1A348845-3852-D4E6-EF42-8024EAC0ED4C}"/>
          </ac:spMkLst>
        </pc:spChg>
        <pc:spChg chg="mod ord">
          <ac:chgData name="Jane Rennie" userId="9556b1d2-0322-4965-aac5-dd2b6afe6306" providerId="ADAL" clId="{4AA07F10-9BE0-4DD4-A9B3-6089DD90F688}" dt="2026-11-06T00:08:46.119" v="2336" actId="207"/>
          <ac:spMkLst>
            <pc:docMk/>
            <pc:sldMk cId="3591555541" sldId="322"/>
            <ac:spMk id="7" creationId="{488F6394-786C-5C79-1DBE-C98788568737}"/>
          </ac:spMkLst>
        </pc:spChg>
        <pc:spChg chg="add del">
          <ac:chgData name="Jane Rennie" userId="9556b1d2-0322-4965-aac5-dd2b6afe6306" providerId="ADAL" clId="{4AA07F10-9BE0-4DD4-A9B3-6089DD90F688}" dt="2026-11-05T22:15:41.734" v="1486" actId="26606"/>
          <ac:spMkLst>
            <pc:docMk/>
            <pc:sldMk cId="3591555541" sldId="322"/>
            <ac:spMk id="12" creationId="{F541DB91-0B10-46D9-B34B-7BFF9602606D}"/>
          </ac:spMkLst>
        </pc:spChg>
        <pc:spChg chg="add del">
          <ac:chgData name="Jane Rennie" userId="9556b1d2-0322-4965-aac5-dd2b6afe6306" providerId="ADAL" clId="{4AA07F10-9BE0-4DD4-A9B3-6089DD90F688}" dt="2026-11-05T22:15:41.734" v="1486" actId="26606"/>
          <ac:spMkLst>
            <pc:docMk/>
            <pc:sldMk cId="3591555541" sldId="322"/>
            <ac:spMk id="14" creationId="{9CF7FE1C-8BC5-4B0C-A2BC-93AB72C90FDD}"/>
          </ac:spMkLst>
        </pc:spChg>
        <pc:spChg chg="add">
          <ac:chgData name="Jane Rennie" userId="9556b1d2-0322-4965-aac5-dd2b6afe6306" providerId="ADAL" clId="{4AA07F10-9BE0-4DD4-A9B3-6089DD90F688}" dt="2026-11-05T22:15:41.734" v="1486" actId="26606"/>
          <ac:spMkLst>
            <pc:docMk/>
            <pc:sldMk cId="3591555541" sldId="322"/>
            <ac:spMk id="19" creationId="{979E27D9-03C7-44E2-9FF8-15D0C8506AF7}"/>
          </ac:spMkLst>
        </pc:spChg>
        <pc:spChg chg="add">
          <ac:chgData name="Jane Rennie" userId="9556b1d2-0322-4965-aac5-dd2b6afe6306" providerId="ADAL" clId="{4AA07F10-9BE0-4DD4-A9B3-6089DD90F688}" dt="2026-11-05T22:15:41.734" v="1486" actId="26606"/>
          <ac:spMkLst>
            <pc:docMk/>
            <pc:sldMk cId="3591555541" sldId="322"/>
            <ac:spMk id="21" creationId="{EEBF1590-3B36-48EE-A89D-3B6F3CB256AB}"/>
          </ac:spMkLst>
        </pc:spChg>
        <pc:spChg chg="add">
          <ac:chgData name="Jane Rennie" userId="9556b1d2-0322-4965-aac5-dd2b6afe6306" providerId="ADAL" clId="{4AA07F10-9BE0-4DD4-A9B3-6089DD90F688}" dt="2026-11-05T22:15:41.734" v="1486" actId="26606"/>
          <ac:spMkLst>
            <pc:docMk/>
            <pc:sldMk cId="3591555541" sldId="322"/>
            <ac:spMk id="23" creationId="{AC8F6C8C-AB5A-4548-942D-E3FD40ACBC49}"/>
          </ac:spMkLst>
        </pc:spChg>
        <pc:picChg chg="mod ord">
          <ac:chgData name="Jane Rennie" userId="9556b1d2-0322-4965-aac5-dd2b6afe6306" providerId="ADAL" clId="{4AA07F10-9BE0-4DD4-A9B3-6089DD90F688}" dt="2026-11-05T22:16:39.385" v="1501" actId="208"/>
          <ac:picMkLst>
            <pc:docMk/>
            <pc:sldMk cId="3591555541" sldId="322"/>
            <ac:picMk id="5" creationId="{5CB5A420-4302-3663-D03F-4675A9A9FCFE}"/>
          </ac:picMkLst>
        </pc:picChg>
      </pc:sldChg>
      <pc:sldChg chg="addSp delSp modSp mod setBg modNotesTx">
        <pc:chgData name="Jane Rennie" userId="9556b1d2-0322-4965-aac5-dd2b6afe6306" providerId="ADAL" clId="{4AA07F10-9BE0-4DD4-A9B3-6089DD90F688}" dt="2026-11-06T15:26:07.532" v="3257" actId="1076"/>
        <pc:sldMkLst>
          <pc:docMk/>
          <pc:sldMk cId="4269896657" sldId="328"/>
        </pc:sldMkLst>
        <pc:spChg chg="add del mod">
          <ac:chgData name="Jane Rennie" userId="9556b1d2-0322-4965-aac5-dd2b6afe6306" providerId="ADAL" clId="{4AA07F10-9BE0-4DD4-A9B3-6089DD90F688}" dt="2026-11-05T20:53:01.432" v="493"/>
          <ac:spMkLst>
            <pc:docMk/>
            <pc:sldMk cId="4269896657" sldId="328"/>
            <ac:spMk id="3" creationId="{82DC2150-B370-9551-9272-874044865192}"/>
          </ac:spMkLst>
        </pc:spChg>
        <pc:spChg chg="mod ord">
          <ac:chgData name="Jane Rennie" userId="9556b1d2-0322-4965-aac5-dd2b6afe6306" providerId="ADAL" clId="{4AA07F10-9BE0-4DD4-A9B3-6089DD90F688}" dt="2026-11-06T15:26:07.532" v="3257" actId="1076"/>
          <ac:spMkLst>
            <pc:docMk/>
            <pc:sldMk cId="4269896657" sldId="328"/>
            <ac:spMk id="4" creationId="{B7C4DB8A-F6D0-FE86-2F30-5BB5576A5934}"/>
          </ac:spMkLst>
        </pc:spChg>
        <pc:spChg chg="mod">
          <ac:chgData name="Jane Rennie" userId="9556b1d2-0322-4965-aac5-dd2b6afe6306" providerId="ADAL" clId="{4AA07F10-9BE0-4DD4-A9B3-6089DD90F688}" dt="2026-11-06T15:26:04.487" v="3256" actId="14100"/>
          <ac:spMkLst>
            <pc:docMk/>
            <pc:sldMk cId="4269896657" sldId="328"/>
            <ac:spMk id="12" creationId="{21C18C4A-EC5D-2A92-B45E-8EDBE44F5B15}"/>
          </ac:spMkLst>
        </pc:spChg>
        <pc:spChg chg="add del">
          <ac:chgData name="Jane Rennie" userId="9556b1d2-0322-4965-aac5-dd2b6afe6306" providerId="ADAL" clId="{4AA07F10-9BE0-4DD4-A9B3-6089DD90F688}" dt="2026-11-05T20:52:19.957" v="479" actId="26606"/>
          <ac:spMkLst>
            <pc:docMk/>
            <pc:sldMk cId="4269896657" sldId="328"/>
            <ac:spMk id="17" creationId="{2E17E911-875F-4DE5-8699-99D9F1805A5D}"/>
          </ac:spMkLst>
        </pc:spChg>
        <pc:spChg chg="add del">
          <ac:chgData name="Jane Rennie" userId="9556b1d2-0322-4965-aac5-dd2b6afe6306" providerId="ADAL" clId="{4AA07F10-9BE0-4DD4-A9B3-6089DD90F688}" dt="2026-11-05T20:52:19.957" v="479" actId="26606"/>
          <ac:spMkLst>
            <pc:docMk/>
            <pc:sldMk cId="4269896657" sldId="328"/>
            <ac:spMk id="19" creationId="{CD9FE4EF-C4D8-49A0-B2FF-81D8DB7D8A24}"/>
          </ac:spMkLst>
        </pc:spChg>
        <pc:spChg chg="add del">
          <ac:chgData name="Jane Rennie" userId="9556b1d2-0322-4965-aac5-dd2b6afe6306" providerId="ADAL" clId="{4AA07F10-9BE0-4DD4-A9B3-6089DD90F688}" dt="2026-11-05T20:52:19.957" v="479" actId="26606"/>
          <ac:spMkLst>
            <pc:docMk/>
            <pc:sldMk cId="4269896657" sldId="328"/>
            <ac:spMk id="21" creationId="{4300840D-0A0B-4512-BACA-B439D5B9C57C}"/>
          </ac:spMkLst>
        </pc:spChg>
        <pc:spChg chg="add del">
          <ac:chgData name="Jane Rennie" userId="9556b1d2-0322-4965-aac5-dd2b6afe6306" providerId="ADAL" clId="{4AA07F10-9BE0-4DD4-A9B3-6089DD90F688}" dt="2026-11-05T20:52:19.957" v="479" actId="26606"/>
          <ac:spMkLst>
            <pc:docMk/>
            <pc:sldMk cId="4269896657" sldId="328"/>
            <ac:spMk id="23" creationId="{D2B78728-A580-49A7-84F9-6EF6F583ADE0}"/>
          </ac:spMkLst>
        </pc:spChg>
        <pc:spChg chg="add del">
          <ac:chgData name="Jane Rennie" userId="9556b1d2-0322-4965-aac5-dd2b6afe6306" providerId="ADAL" clId="{4AA07F10-9BE0-4DD4-A9B3-6089DD90F688}" dt="2026-11-05T20:52:19.957" v="479" actId="26606"/>
          <ac:spMkLst>
            <pc:docMk/>
            <pc:sldMk cId="4269896657" sldId="328"/>
            <ac:spMk id="25" creationId="{38FAA1A1-D861-433F-88FA-1E9D6FD31D11}"/>
          </ac:spMkLst>
        </pc:spChg>
        <pc:spChg chg="add del">
          <ac:chgData name="Jane Rennie" userId="9556b1d2-0322-4965-aac5-dd2b6afe6306" providerId="ADAL" clId="{4AA07F10-9BE0-4DD4-A9B3-6089DD90F688}" dt="2026-11-05T20:52:19.957" v="479" actId="26606"/>
          <ac:spMkLst>
            <pc:docMk/>
            <pc:sldMk cId="4269896657" sldId="328"/>
            <ac:spMk id="27" creationId="{8D71EDA1-87BF-4D5D-AB79-F346FD19278A}"/>
          </ac:spMkLst>
        </pc:spChg>
        <pc:spChg chg="add del">
          <ac:chgData name="Jane Rennie" userId="9556b1d2-0322-4965-aac5-dd2b6afe6306" providerId="ADAL" clId="{4AA07F10-9BE0-4DD4-A9B3-6089DD90F688}" dt="2026-11-05T20:53:09.200" v="494" actId="26606"/>
          <ac:spMkLst>
            <pc:docMk/>
            <pc:sldMk cId="4269896657" sldId="328"/>
            <ac:spMk id="29" creationId="{2C61293E-6EBE-43EF-A52C-9BEBFD7679D4}"/>
          </ac:spMkLst>
        </pc:spChg>
        <pc:spChg chg="add del">
          <ac:chgData name="Jane Rennie" userId="9556b1d2-0322-4965-aac5-dd2b6afe6306" providerId="ADAL" clId="{4AA07F10-9BE0-4DD4-A9B3-6089DD90F688}" dt="2026-11-05T20:53:09.200" v="494" actId="26606"/>
          <ac:spMkLst>
            <pc:docMk/>
            <pc:sldMk cId="4269896657" sldId="328"/>
            <ac:spMk id="30" creationId="{21540236-BFD5-4A9D-8840-4703E7F76825}"/>
          </ac:spMkLst>
        </pc:spChg>
        <pc:spChg chg="add del">
          <ac:chgData name="Jane Rennie" userId="9556b1d2-0322-4965-aac5-dd2b6afe6306" providerId="ADAL" clId="{4AA07F10-9BE0-4DD4-A9B3-6089DD90F688}" dt="2026-11-05T22:14:25.521" v="1465" actId="26606"/>
          <ac:spMkLst>
            <pc:docMk/>
            <pc:sldMk cId="4269896657" sldId="328"/>
            <ac:spMk id="35" creationId="{45D37F4E-DDB4-456B-97E0-9937730A039F}"/>
          </ac:spMkLst>
        </pc:spChg>
        <pc:spChg chg="add del">
          <ac:chgData name="Jane Rennie" userId="9556b1d2-0322-4965-aac5-dd2b6afe6306" providerId="ADAL" clId="{4AA07F10-9BE0-4DD4-A9B3-6089DD90F688}" dt="2026-11-05T22:14:25.521" v="1465" actId="26606"/>
          <ac:spMkLst>
            <pc:docMk/>
            <pc:sldMk cId="4269896657" sldId="328"/>
            <ac:spMk id="37" creationId="{B2DD41CD-8F47-4F56-AD12-4E2FF7696987}"/>
          </ac:spMkLst>
        </pc:spChg>
        <pc:spChg chg="add del">
          <ac:chgData name="Jane Rennie" userId="9556b1d2-0322-4965-aac5-dd2b6afe6306" providerId="ADAL" clId="{4AA07F10-9BE0-4DD4-A9B3-6089DD90F688}" dt="2026-11-06T15:24:17.544" v="3236" actId="26606"/>
          <ac:spMkLst>
            <pc:docMk/>
            <pc:sldMk cId="4269896657" sldId="328"/>
            <ac:spMk id="42" creationId="{979E27D9-03C7-44E2-9FF8-15D0C8506AF7}"/>
          </ac:spMkLst>
        </pc:spChg>
        <pc:spChg chg="add del">
          <ac:chgData name="Jane Rennie" userId="9556b1d2-0322-4965-aac5-dd2b6afe6306" providerId="ADAL" clId="{4AA07F10-9BE0-4DD4-A9B3-6089DD90F688}" dt="2026-11-06T15:24:17.544" v="3236" actId="26606"/>
          <ac:spMkLst>
            <pc:docMk/>
            <pc:sldMk cId="4269896657" sldId="328"/>
            <ac:spMk id="44" creationId="{EEBF1590-3B36-48EE-A89D-3B6F3CB256AB}"/>
          </ac:spMkLst>
        </pc:spChg>
        <pc:spChg chg="add del">
          <ac:chgData name="Jane Rennie" userId="9556b1d2-0322-4965-aac5-dd2b6afe6306" providerId="ADAL" clId="{4AA07F10-9BE0-4DD4-A9B3-6089DD90F688}" dt="2026-11-06T15:24:17.544" v="3236" actId="26606"/>
          <ac:spMkLst>
            <pc:docMk/>
            <pc:sldMk cId="4269896657" sldId="328"/>
            <ac:spMk id="46" creationId="{AC8F6C8C-AB5A-4548-942D-E3FD40ACBC49}"/>
          </ac:spMkLst>
        </pc:spChg>
        <pc:spChg chg="add del">
          <ac:chgData name="Jane Rennie" userId="9556b1d2-0322-4965-aac5-dd2b6afe6306" providerId="ADAL" clId="{4AA07F10-9BE0-4DD4-A9B3-6089DD90F688}" dt="2026-11-06T15:24:53.337" v="3241" actId="26606"/>
          <ac:spMkLst>
            <pc:docMk/>
            <pc:sldMk cId="4269896657" sldId="328"/>
            <ac:spMk id="51" creationId="{09588DA8-065E-4F6F-8EFD-43104AB2E0CF}"/>
          </ac:spMkLst>
        </pc:spChg>
        <pc:spChg chg="add del">
          <ac:chgData name="Jane Rennie" userId="9556b1d2-0322-4965-aac5-dd2b6afe6306" providerId="ADAL" clId="{4AA07F10-9BE0-4DD4-A9B3-6089DD90F688}" dt="2026-11-06T15:24:53.337" v="3241" actId="26606"/>
          <ac:spMkLst>
            <pc:docMk/>
            <pc:sldMk cId="4269896657" sldId="328"/>
            <ac:spMk id="53" creationId="{C4285719-470E-454C-AF62-8323075F1F5B}"/>
          </ac:spMkLst>
        </pc:spChg>
        <pc:spChg chg="add del">
          <ac:chgData name="Jane Rennie" userId="9556b1d2-0322-4965-aac5-dd2b6afe6306" providerId="ADAL" clId="{4AA07F10-9BE0-4DD4-A9B3-6089DD90F688}" dt="2026-11-06T15:24:53.337" v="3241" actId="26606"/>
          <ac:spMkLst>
            <pc:docMk/>
            <pc:sldMk cId="4269896657" sldId="328"/>
            <ac:spMk id="55" creationId="{CD9FE4EF-C4D8-49A0-B2FF-81D8DB7D8A24}"/>
          </ac:spMkLst>
        </pc:spChg>
        <pc:spChg chg="add del">
          <ac:chgData name="Jane Rennie" userId="9556b1d2-0322-4965-aac5-dd2b6afe6306" providerId="ADAL" clId="{4AA07F10-9BE0-4DD4-A9B3-6089DD90F688}" dt="2026-11-06T15:24:53.337" v="3241" actId="26606"/>
          <ac:spMkLst>
            <pc:docMk/>
            <pc:sldMk cId="4269896657" sldId="328"/>
            <ac:spMk id="57" creationId="{4300840D-0A0B-4512-BACA-B439D5B9C57C}"/>
          </ac:spMkLst>
        </pc:spChg>
        <pc:spChg chg="add del">
          <ac:chgData name="Jane Rennie" userId="9556b1d2-0322-4965-aac5-dd2b6afe6306" providerId="ADAL" clId="{4AA07F10-9BE0-4DD4-A9B3-6089DD90F688}" dt="2026-11-06T15:24:53.337" v="3241" actId="26606"/>
          <ac:spMkLst>
            <pc:docMk/>
            <pc:sldMk cId="4269896657" sldId="328"/>
            <ac:spMk id="59" creationId="{D2B78728-A580-49A7-84F9-6EF6F583ADE0}"/>
          </ac:spMkLst>
        </pc:spChg>
        <pc:spChg chg="add del">
          <ac:chgData name="Jane Rennie" userId="9556b1d2-0322-4965-aac5-dd2b6afe6306" providerId="ADAL" clId="{4AA07F10-9BE0-4DD4-A9B3-6089DD90F688}" dt="2026-11-06T15:24:53.337" v="3241" actId="26606"/>
          <ac:spMkLst>
            <pc:docMk/>
            <pc:sldMk cId="4269896657" sldId="328"/>
            <ac:spMk id="61" creationId="{38FAA1A1-D861-433F-88FA-1E9D6FD31D11}"/>
          </ac:spMkLst>
        </pc:spChg>
        <pc:spChg chg="del">
          <ac:chgData name="Jane Rennie" userId="9556b1d2-0322-4965-aac5-dd2b6afe6306" providerId="ADAL" clId="{4AA07F10-9BE0-4DD4-A9B3-6089DD90F688}" dt="2026-11-06T15:24:53.337" v="3241" actId="26606"/>
          <ac:spMkLst>
            <pc:docMk/>
            <pc:sldMk cId="4269896657" sldId="328"/>
            <ac:spMk id="63" creationId="{8D71EDA1-87BF-4D5D-AB79-F346FD19278A}"/>
          </ac:spMkLst>
        </pc:spChg>
        <pc:spChg chg="add">
          <ac:chgData name="Jane Rennie" userId="9556b1d2-0322-4965-aac5-dd2b6afe6306" providerId="ADAL" clId="{4AA07F10-9BE0-4DD4-A9B3-6089DD90F688}" dt="2026-11-06T15:24:53.337" v="3241" actId="26606"/>
          <ac:spMkLst>
            <pc:docMk/>
            <pc:sldMk cId="4269896657" sldId="328"/>
            <ac:spMk id="69" creationId="{B66D7F65-E9B6-4775-8355-D095CC73C1C8}"/>
          </ac:spMkLst>
        </pc:spChg>
        <pc:spChg chg="add">
          <ac:chgData name="Jane Rennie" userId="9556b1d2-0322-4965-aac5-dd2b6afe6306" providerId="ADAL" clId="{4AA07F10-9BE0-4DD4-A9B3-6089DD90F688}" dt="2026-11-06T15:24:53.337" v="3241" actId="26606"/>
          <ac:spMkLst>
            <pc:docMk/>
            <pc:sldMk cId="4269896657" sldId="328"/>
            <ac:spMk id="71" creationId="{61707E60-CEC9-4661-AA82-69242EB4BDC3}"/>
          </ac:spMkLst>
        </pc:spChg>
        <pc:picChg chg="del mod ord">
          <ac:chgData name="Jane Rennie" userId="9556b1d2-0322-4965-aac5-dd2b6afe6306" providerId="ADAL" clId="{4AA07F10-9BE0-4DD4-A9B3-6089DD90F688}" dt="2026-11-05T23:29:59.913" v="1952" actId="478"/>
          <ac:picMkLst>
            <pc:docMk/>
            <pc:sldMk cId="4269896657" sldId="328"/>
            <ac:picMk id="2" creationId="{3A7A8450-47E9-8526-C21D-17588D27CB85}"/>
          </ac:picMkLst>
        </pc:picChg>
        <pc:picChg chg="add del mod">
          <ac:chgData name="Jane Rennie" userId="9556b1d2-0322-4965-aac5-dd2b6afe6306" providerId="ADAL" clId="{4AA07F10-9BE0-4DD4-A9B3-6089DD90F688}" dt="2026-11-06T00:08:03.348" v="2335" actId="478"/>
          <ac:picMkLst>
            <pc:docMk/>
            <pc:sldMk cId="4269896657" sldId="328"/>
            <ac:picMk id="5" creationId="{38C956BC-2237-D563-3721-8497F9A738E8}"/>
          </ac:picMkLst>
        </pc:picChg>
      </pc:sldChg>
      <pc:sldChg chg="addSp delSp modSp del mod setBg modClrScheme chgLayout">
        <pc:chgData name="Jane Rennie" userId="9556b1d2-0322-4965-aac5-dd2b6afe6306" providerId="ADAL" clId="{4AA07F10-9BE0-4DD4-A9B3-6089DD90F688}" dt="2026-11-05T20:39:04.545" v="331" actId="2696"/>
        <pc:sldMkLst>
          <pc:docMk/>
          <pc:sldMk cId="866310751" sldId="341"/>
        </pc:sldMkLst>
        <pc:spChg chg="add mod">
          <ac:chgData name="Jane Rennie" userId="9556b1d2-0322-4965-aac5-dd2b6afe6306" providerId="ADAL" clId="{4AA07F10-9BE0-4DD4-A9B3-6089DD90F688}" dt="2026-11-05T20:38:09.386" v="328" actId="21"/>
          <ac:spMkLst>
            <pc:docMk/>
            <pc:sldMk cId="866310751" sldId="341"/>
            <ac:spMk id="4" creationId="{0A5379FA-EB31-F533-2615-7DEFB88009FF}"/>
          </ac:spMkLst>
        </pc:spChg>
        <pc:spChg chg="del mod">
          <ac:chgData name="Jane Rennie" userId="9556b1d2-0322-4965-aac5-dd2b6afe6306" providerId="ADAL" clId="{4AA07F10-9BE0-4DD4-A9B3-6089DD90F688}" dt="2026-11-05T20:38:09.386" v="328" actId="21"/>
          <ac:spMkLst>
            <pc:docMk/>
            <pc:sldMk cId="866310751" sldId="341"/>
            <ac:spMk id="7" creationId="{4CDDCDA4-B196-559E-CA37-A14A961287BE}"/>
          </ac:spMkLst>
        </pc:spChg>
        <pc:spChg chg="mod">
          <ac:chgData name="Jane Rennie" userId="9556b1d2-0322-4965-aac5-dd2b6afe6306" providerId="ADAL" clId="{4AA07F10-9BE0-4DD4-A9B3-6089DD90F688}" dt="2026-11-05T20:37:51.454" v="325" actId="1076"/>
          <ac:spMkLst>
            <pc:docMk/>
            <pc:sldMk cId="866310751" sldId="341"/>
            <ac:spMk id="9" creationId="{5509B1ED-4D78-65EC-0579-DA9E41D7C42C}"/>
          </ac:spMkLst>
        </pc:spChg>
        <pc:picChg chg="mod">
          <ac:chgData name="Jane Rennie" userId="9556b1d2-0322-4965-aac5-dd2b6afe6306" providerId="ADAL" clId="{4AA07F10-9BE0-4DD4-A9B3-6089DD90F688}" dt="2026-11-05T20:37:23.111" v="316" actId="26606"/>
          <ac:picMkLst>
            <pc:docMk/>
            <pc:sldMk cId="866310751" sldId="341"/>
            <ac:picMk id="2" creationId="{1B7B8028-070F-87CC-79BA-4516EDEE94DC}"/>
          </ac:picMkLst>
        </pc:picChg>
      </pc:sldChg>
      <pc:sldChg chg="addSp delSp modSp mod setBg">
        <pc:chgData name="Jane Rennie" userId="9556b1d2-0322-4965-aac5-dd2b6afe6306" providerId="ADAL" clId="{4AA07F10-9BE0-4DD4-A9B3-6089DD90F688}" dt="2026-11-05T23:52:38.176" v="2165" actId="14100"/>
        <pc:sldMkLst>
          <pc:docMk/>
          <pc:sldMk cId="3515126118" sldId="342"/>
        </pc:sldMkLst>
        <pc:spChg chg="mod">
          <ac:chgData name="Jane Rennie" userId="9556b1d2-0322-4965-aac5-dd2b6afe6306" providerId="ADAL" clId="{4AA07F10-9BE0-4DD4-A9B3-6089DD90F688}" dt="2026-11-05T23:15:06.586" v="1815" actId="1076"/>
          <ac:spMkLst>
            <pc:docMk/>
            <pc:sldMk cId="3515126118" sldId="342"/>
            <ac:spMk id="2" creationId="{8B7583CF-3921-A94A-E536-2D623A891A7D}"/>
          </ac:spMkLst>
        </pc:spChg>
        <pc:spChg chg="mod">
          <ac:chgData name="Jane Rennie" userId="9556b1d2-0322-4965-aac5-dd2b6afe6306" providerId="ADAL" clId="{4AA07F10-9BE0-4DD4-A9B3-6089DD90F688}" dt="2026-11-05T23:15:14.993" v="1816" actId="14100"/>
          <ac:spMkLst>
            <pc:docMk/>
            <pc:sldMk cId="3515126118" sldId="342"/>
            <ac:spMk id="4" creationId="{9C921ECB-938D-8C5C-B9AB-D6E21E3C441F}"/>
          </ac:spMkLst>
        </pc:spChg>
        <pc:spChg chg="add del mod">
          <ac:chgData name="Jane Rennie" userId="9556b1d2-0322-4965-aac5-dd2b6afe6306" providerId="ADAL" clId="{4AA07F10-9BE0-4DD4-A9B3-6089DD90F688}" dt="2026-11-05T23:14:51.860" v="1810" actId="21"/>
          <ac:spMkLst>
            <pc:docMk/>
            <pc:sldMk cId="3515126118" sldId="342"/>
            <ac:spMk id="5" creationId="{24AAB8B3-8314-3E54-8F92-73BE01D03EF8}"/>
          </ac:spMkLst>
        </pc:spChg>
        <pc:spChg chg="add">
          <ac:chgData name="Jane Rennie" userId="9556b1d2-0322-4965-aac5-dd2b6afe6306" providerId="ADAL" clId="{4AA07F10-9BE0-4DD4-A9B3-6089DD90F688}" dt="2026-11-05T20:34:22.826" v="281" actId="26606"/>
          <ac:spMkLst>
            <pc:docMk/>
            <pc:sldMk cId="3515126118" sldId="342"/>
            <ac:spMk id="16" creationId="{B712E947-0734-45F9-9C4F-41114EC3A33E}"/>
          </ac:spMkLst>
        </pc:spChg>
        <pc:spChg chg="add">
          <ac:chgData name="Jane Rennie" userId="9556b1d2-0322-4965-aac5-dd2b6afe6306" providerId="ADAL" clId="{4AA07F10-9BE0-4DD4-A9B3-6089DD90F688}" dt="2026-11-05T20:34:22.826" v="281" actId="26606"/>
          <ac:spMkLst>
            <pc:docMk/>
            <pc:sldMk cId="3515126118" sldId="342"/>
            <ac:spMk id="18" creationId="{5A65989E-BBD5-44D7-AA86-7AFD5D46BBC0}"/>
          </ac:spMkLst>
        </pc:spChg>
        <pc:spChg chg="add">
          <ac:chgData name="Jane Rennie" userId="9556b1d2-0322-4965-aac5-dd2b6afe6306" providerId="ADAL" clId="{4AA07F10-9BE0-4DD4-A9B3-6089DD90F688}" dt="2026-11-05T20:34:22.826" v="281" actId="26606"/>
          <ac:spMkLst>
            <pc:docMk/>
            <pc:sldMk cId="3515126118" sldId="342"/>
            <ac:spMk id="20" creationId="{231A2881-D8D7-4A7D-ACA3-E9F849F853D8}"/>
          </ac:spMkLst>
        </pc:spChg>
        <pc:picChg chg="mod">
          <ac:chgData name="Jane Rennie" userId="9556b1d2-0322-4965-aac5-dd2b6afe6306" providerId="ADAL" clId="{4AA07F10-9BE0-4DD4-A9B3-6089DD90F688}" dt="2026-11-05T23:52:38.176" v="2165" actId="14100"/>
          <ac:picMkLst>
            <pc:docMk/>
            <pc:sldMk cId="3515126118" sldId="342"/>
            <ac:picMk id="9" creationId="{BC73A7E5-D869-F5AD-3734-7AB91E3E2CB3}"/>
          </ac:picMkLst>
        </pc:picChg>
        <pc:picChg chg="del mod">
          <ac:chgData name="Jane Rennie" userId="9556b1d2-0322-4965-aac5-dd2b6afe6306" providerId="ADAL" clId="{4AA07F10-9BE0-4DD4-A9B3-6089DD90F688}" dt="2026-11-05T20:35:03.138" v="291" actId="21"/>
          <ac:picMkLst>
            <pc:docMk/>
            <pc:sldMk cId="3515126118" sldId="342"/>
            <ac:picMk id="11" creationId="{0851973A-ABF2-7C7B-97BB-E965EC16085B}"/>
          </ac:picMkLst>
        </pc:picChg>
      </pc:sldChg>
      <pc:sldChg chg="addSp modSp add del mod setBg">
        <pc:chgData name="Jane Rennie" userId="9556b1d2-0322-4965-aac5-dd2b6afe6306" providerId="ADAL" clId="{4AA07F10-9BE0-4DD4-A9B3-6089DD90F688}" dt="2026-11-05T23:05:49.233" v="1581" actId="2696"/>
        <pc:sldMkLst>
          <pc:docMk/>
          <pc:sldMk cId="350072330" sldId="344"/>
        </pc:sldMkLst>
        <pc:spChg chg="mod">
          <ac:chgData name="Jane Rennie" userId="9556b1d2-0322-4965-aac5-dd2b6afe6306" providerId="ADAL" clId="{4AA07F10-9BE0-4DD4-A9B3-6089DD90F688}" dt="2026-11-05T22:38:06.386" v="1575" actId="26606"/>
          <ac:spMkLst>
            <pc:docMk/>
            <pc:sldMk cId="350072330" sldId="344"/>
            <ac:spMk id="5" creationId="{3103B029-913D-F451-3E56-C9F501CD45B6}"/>
          </ac:spMkLst>
        </pc:spChg>
        <pc:spChg chg="mod">
          <ac:chgData name="Jane Rennie" userId="9556b1d2-0322-4965-aac5-dd2b6afe6306" providerId="ADAL" clId="{4AA07F10-9BE0-4DD4-A9B3-6089DD90F688}" dt="2026-11-05T22:38:06.386" v="1575" actId="26606"/>
          <ac:spMkLst>
            <pc:docMk/>
            <pc:sldMk cId="350072330" sldId="344"/>
            <ac:spMk id="9" creationId="{3BEA0D7D-EC67-06CC-7BE7-C148762ECEDD}"/>
          </ac:spMkLst>
        </pc:spChg>
        <pc:spChg chg="add">
          <ac:chgData name="Jane Rennie" userId="9556b1d2-0322-4965-aac5-dd2b6afe6306" providerId="ADAL" clId="{4AA07F10-9BE0-4DD4-A9B3-6089DD90F688}" dt="2026-11-05T22:38:06.386" v="1575" actId="26606"/>
          <ac:spMkLst>
            <pc:docMk/>
            <pc:sldMk cId="350072330" sldId="344"/>
            <ac:spMk id="14" creationId="{979E27D9-03C7-44E2-9FF8-15D0C8506AF7}"/>
          </ac:spMkLst>
        </pc:spChg>
        <pc:spChg chg="add">
          <ac:chgData name="Jane Rennie" userId="9556b1d2-0322-4965-aac5-dd2b6afe6306" providerId="ADAL" clId="{4AA07F10-9BE0-4DD4-A9B3-6089DD90F688}" dt="2026-11-05T22:38:06.386" v="1575" actId="26606"/>
          <ac:spMkLst>
            <pc:docMk/>
            <pc:sldMk cId="350072330" sldId="344"/>
            <ac:spMk id="16" creationId="{EEBF1590-3B36-48EE-A89D-3B6F3CB256AB}"/>
          </ac:spMkLst>
        </pc:spChg>
        <pc:spChg chg="add">
          <ac:chgData name="Jane Rennie" userId="9556b1d2-0322-4965-aac5-dd2b6afe6306" providerId="ADAL" clId="{4AA07F10-9BE0-4DD4-A9B3-6089DD90F688}" dt="2026-11-05T22:38:06.386" v="1575" actId="26606"/>
          <ac:spMkLst>
            <pc:docMk/>
            <pc:sldMk cId="350072330" sldId="344"/>
            <ac:spMk id="18" creationId="{AC8F6C8C-AB5A-4548-942D-E3FD40ACBC49}"/>
          </ac:spMkLst>
        </pc:spChg>
        <pc:picChg chg="mod">
          <ac:chgData name="Jane Rennie" userId="9556b1d2-0322-4965-aac5-dd2b6afe6306" providerId="ADAL" clId="{4AA07F10-9BE0-4DD4-A9B3-6089DD90F688}" dt="2026-11-05T22:38:06.386" v="1575" actId="26606"/>
          <ac:picMkLst>
            <pc:docMk/>
            <pc:sldMk cId="350072330" sldId="344"/>
            <ac:picMk id="2" creationId="{C16EE976-F6A9-5C48-D829-231B80AA6915}"/>
          </ac:picMkLst>
        </pc:picChg>
      </pc:sldChg>
      <pc:sldChg chg="addSp delSp modSp mod setBg">
        <pc:chgData name="Jane Rennie" userId="9556b1d2-0322-4965-aac5-dd2b6afe6306" providerId="ADAL" clId="{4AA07F10-9BE0-4DD4-A9B3-6089DD90F688}" dt="2026-11-06T15:33:59.334" v="3333" actId="207"/>
        <pc:sldMkLst>
          <pc:docMk/>
          <pc:sldMk cId="3002742361" sldId="345"/>
        </pc:sldMkLst>
        <pc:spChg chg="mod">
          <ac:chgData name="Jane Rennie" userId="9556b1d2-0322-4965-aac5-dd2b6afe6306" providerId="ADAL" clId="{4AA07F10-9BE0-4DD4-A9B3-6089DD90F688}" dt="2026-11-06T15:33:31.702" v="3330" actId="207"/>
          <ac:spMkLst>
            <pc:docMk/>
            <pc:sldMk cId="3002742361" sldId="345"/>
            <ac:spMk id="3" creationId="{295B375A-5A22-E997-E31B-D602D825C282}"/>
          </ac:spMkLst>
        </pc:spChg>
        <pc:spChg chg="mod">
          <ac:chgData name="Jane Rennie" userId="9556b1d2-0322-4965-aac5-dd2b6afe6306" providerId="ADAL" clId="{4AA07F10-9BE0-4DD4-A9B3-6089DD90F688}" dt="2026-11-06T15:33:37.352" v="3331" actId="207"/>
          <ac:spMkLst>
            <pc:docMk/>
            <pc:sldMk cId="3002742361" sldId="345"/>
            <ac:spMk id="4" creationId="{14644536-965E-6428-3CA1-D395C3D0E457}"/>
          </ac:spMkLst>
        </pc:spChg>
        <pc:spChg chg="mod">
          <ac:chgData name="Jane Rennie" userId="9556b1d2-0322-4965-aac5-dd2b6afe6306" providerId="ADAL" clId="{4AA07F10-9BE0-4DD4-A9B3-6089DD90F688}" dt="2026-11-05T23:52:14.433" v="2163" actId="20577"/>
          <ac:spMkLst>
            <pc:docMk/>
            <pc:sldMk cId="3002742361" sldId="345"/>
            <ac:spMk id="5" creationId="{41E49159-6C5E-7255-E607-72ED6C99984F}"/>
          </ac:spMkLst>
        </pc:spChg>
        <pc:spChg chg="mod">
          <ac:chgData name="Jane Rennie" userId="9556b1d2-0322-4965-aac5-dd2b6afe6306" providerId="ADAL" clId="{4AA07F10-9BE0-4DD4-A9B3-6089DD90F688}" dt="2026-11-06T15:33:59.334" v="3333" actId="207"/>
          <ac:spMkLst>
            <pc:docMk/>
            <pc:sldMk cId="3002742361" sldId="345"/>
            <ac:spMk id="6" creationId="{35037FCE-290E-02BE-C2E5-77E33109458F}"/>
          </ac:spMkLst>
        </pc:spChg>
        <pc:spChg chg="mod">
          <ac:chgData name="Jane Rennie" userId="9556b1d2-0322-4965-aac5-dd2b6afe6306" providerId="ADAL" clId="{4AA07F10-9BE0-4DD4-A9B3-6089DD90F688}" dt="2026-11-06T15:33:42.672" v="3332" actId="207"/>
          <ac:spMkLst>
            <pc:docMk/>
            <pc:sldMk cId="3002742361" sldId="345"/>
            <ac:spMk id="7" creationId="{DB3506B0-DAD9-EF77-7B88-D31194648B06}"/>
          </ac:spMkLst>
        </pc:spChg>
        <pc:spChg chg="add mod">
          <ac:chgData name="Jane Rennie" userId="9556b1d2-0322-4965-aac5-dd2b6afe6306" providerId="ADAL" clId="{4AA07F10-9BE0-4DD4-A9B3-6089DD90F688}" dt="2026-11-06T15:33:22.612" v="3329" actId="207"/>
          <ac:spMkLst>
            <pc:docMk/>
            <pc:sldMk cId="3002742361" sldId="345"/>
            <ac:spMk id="10" creationId="{6FDA161F-AC32-D383-C0CB-C35E947F50B0}"/>
          </ac:spMkLst>
        </pc:spChg>
        <pc:picChg chg="del">
          <ac:chgData name="Jane Rennie" userId="9556b1d2-0322-4965-aac5-dd2b6afe6306" providerId="ADAL" clId="{4AA07F10-9BE0-4DD4-A9B3-6089DD90F688}" dt="2026-11-06T15:32:29.152" v="3319" actId="478"/>
          <ac:picMkLst>
            <pc:docMk/>
            <pc:sldMk cId="3002742361" sldId="345"/>
            <ac:picMk id="2" creationId="{53B71CF2-E0D7-3F72-6C03-B8F1016C4056}"/>
          </ac:picMkLst>
        </pc:picChg>
        <pc:picChg chg="mod">
          <ac:chgData name="Jane Rennie" userId="9556b1d2-0322-4965-aac5-dd2b6afe6306" providerId="ADAL" clId="{4AA07F10-9BE0-4DD4-A9B3-6089DD90F688}" dt="2026-11-06T15:32:31.934" v="3320" actId="1076"/>
          <ac:picMkLst>
            <pc:docMk/>
            <pc:sldMk cId="3002742361" sldId="345"/>
            <ac:picMk id="9" creationId="{BEA59691-D27B-8F9C-993E-42947F9395C2}"/>
          </ac:picMkLst>
        </pc:picChg>
      </pc:sldChg>
      <pc:sldChg chg="modSp del mod">
        <pc:chgData name="Jane Rennie" userId="9556b1d2-0322-4965-aac5-dd2b6afe6306" providerId="ADAL" clId="{4AA07F10-9BE0-4DD4-A9B3-6089DD90F688}" dt="2026-11-06T00:13:34.479" v="2371" actId="2696"/>
        <pc:sldMkLst>
          <pc:docMk/>
          <pc:sldMk cId="3226487500" sldId="353"/>
        </pc:sldMkLst>
        <pc:spChg chg="mod">
          <ac:chgData name="Jane Rennie" userId="9556b1d2-0322-4965-aac5-dd2b6afe6306" providerId="ADAL" clId="{4AA07F10-9BE0-4DD4-A9B3-6089DD90F688}" dt="2026-11-05T21:01:34.759" v="587" actId="113"/>
          <ac:spMkLst>
            <pc:docMk/>
            <pc:sldMk cId="3226487500" sldId="353"/>
            <ac:spMk id="10" creationId="{3B8F2456-0AEC-7AC0-C3D7-72BC6385A15A}"/>
          </ac:spMkLst>
        </pc:spChg>
      </pc:sldChg>
      <pc:sldChg chg="addSp delSp modSp mod setBg">
        <pc:chgData name="Jane Rennie" userId="9556b1d2-0322-4965-aac5-dd2b6afe6306" providerId="ADAL" clId="{4AA07F10-9BE0-4DD4-A9B3-6089DD90F688}" dt="2026-11-06T15:48:45.842" v="3640" actId="948"/>
        <pc:sldMkLst>
          <pc:docMk/>
          <pc:sldMk cId="38527877" sldId="364"/>
        </pc:sldMkLst>
        <pc:spChg chg="mod">
          <ac:chgData name="Jane Rennie" userId="9556b1d2-0322-4965-aac5-dd2b6afe6306" providerId="ADAL" clId="{4AA07F10-9BE0-4DD4-A9B3-6089DD90F688}" dt="2026-11-06T15:48:45.842" v="3640" actId="948"/>
          <ac:spMkLst>
            <pc:docMk/>
            <pc:sldMk cId="38527877" sldId="364"/>
            <ac:spMk id="2" creationId="{9B68CB7B-7F9D-9FA9-FDEE-A8716793D2ED}"/>
          </ac:spMkLst>
        </pc:spChg>
        <pc:spChg chg="mod">
          <ac:chgData name="Jane Rennie" userId="9556b1d2-0322-4965-aac5-dd2b6afe6306" providerId="ADAL" clId="{4AA07F10-9BE0-4DD4-A9B3-6089DD90F688}" dt="2026-11-06T15:48:37.773" v="3639" actId="1076"/>
          <ac:spMkLst>
            <pc:docMk/>
            <pc:sldMk cId="38527877" sldId="364"/>
            <ac:spMk id="5" creationId="{34F84935-A8DC-CF32-407F-63798C309531}"/>
          </ac:spMkLst>
        </pc:spChg>
        <pc:spChg chg="mod ord">
          <ac:chgData name="Jane Rennie" userId="9556b1d2-0322-4965-aac5-dd2b6afe6306" providerId="ADAL" clId="{4AA07F10-9BE0-4DD4-A9B3-6089DD90F688}" dt="2026-11-06T15:42:54.376" v="3523" actId="6549"/>
          <ac:spMkLst>
            <pc:docMk/>
            <pc:sldMk cId="38527877" sldId="364"/>
            <ac:spMk id="6" creationId="{0364E42A-B797-EA94-921E-811556B7561C}"/>
          </ac:spMkLst>
        </pc:spChg>
        <pc:spChg chg="add del">
          <ac:chgData name="Jane Rennie" userId="9556b1d2-0322-4965-aac5-dd2b6afe6306" providerId="ADAL" clId="{4AA07F10-9BE0-4DD4-A9B3-6089DD90F688}" dt="2026-11-05T21:24:55.356" v="947" actId="26606"/>
          <ac:spMkLst>
            <pc:docMk/>
            <pc:sldMk cId="38527877" sldId="364"/>
            <ac:spMk id="23" creationId="{79BB35BC-D5C2-4C8B-A22A-A71E6191913B}"/>
          </ac:spMkLst>
        </pc:spChg>
        <pc:spChg chg="add del">
          <ac:chgData name="Jane Rennie" userId="9556b1d2-0322-4965-aac5-dd2b6afe6306" providerId="ADAL" clId="{4AA07F10-9BE0-4DD4-A9B3-6089DD90F688}" dt="2026-11-05T22:07:32.599" v="1378" actId="26606"/>
          <ac:spMkLst>
            <pc:docMk/>
            <pc:sldMk cId="38527877" sldId="364"/>
            <ac:spMk id="28" creationId="{5D13CC36-B950-4F02-9BAF-9A7EB267398C}"/>
          </ac:spMkLst>
        </pc:spChg>
        <pc:spChg chg="add del">
          <ac:chgData name="Jane Rennie" userId="9556b1d2-0322-4965-aac5-dd2b6afe6306" providerId="ADAL" clId="{4AA07F10-9BE0-4DD4-A9B3-6089DD90F688}" dt="2026-11-05T22:07:32.599" v="1378" actId="26606"/>
          <ac:spMkLst>
            <pc:docMk/>
            <pc:sldMk cId="38527877" sldId="364"/>
            <ac:spMk id="30" creationId="{C1657055-16FE-41A2-B207-7880F6DCAB24}"/>
          </ac:spMkLst>
        </pc:spChg>
        <pc:spChg chg="add del">
          <ac:chgData name="Jane Rennie" userId="9556b1d2-0322-4965-aac5-dd2b6afe6306" providerId="ADAL" clId="{4AA07F10-9BE0-4DD4-A9B3-6089DD90F688}" dt="2026-11-05T22:07:32.599" v="1378" actId="26606"/>
          <ac:spMkLst>
            <pc:docMk/>
            <pc:sldMk cId="38527877" sldId="364"/>
            <ac:spMk id="32" creationId="{F3BD3BB9-3CB5-4253-A27D-6B7904723DE3}"/>
          </ac:spMkLst>
        </pc:spChg>
        <pc:spChg chg="add del">
          <ac:chgData name="Jane Rennie" userId="9556b1d2-0322-4965-aac5-dd2b6afe6306" providerId="ADAL" clId="{4AA07F10-9BE0-4DD4-A9B3-6089DD90F688}" dt="2026-11-06T15:02:33.245" v="2997" actId="26606"/>
          <ac:spMkLst>
            <pc:docMk/>
            <pc:sldMk cId="38527877" sldId="364"/>
            <ac:spMk id="37" creationId="{3346177D-ADC4-4968-B747-5CFCD390B5B9}"/>
          </ac:spMkLst>
        </pc:spChg>
        <pc:spChg chg="add del">
          <ac:chgData name="Jane Rennie" userId="9556b1d2-0322-4965-aac5-dd2b6afe6306" providerId="ADAL" clId="{4AA07F10-9BE0-4DD4-A9B3-6089DD90F688}" dt="2026-11-06T15:02:33.245" v="2997" actId="26606"/>
          <ac:spMkLst>
            <pc:docMk/>
            <pc:sldMk cId="38527877" sldId="364"/>
            <ac:spMk id="39" creationId="{0844A943-BF79-4FEA-ABB1-3BD54D236606}"/>
          </ac:spMkLst>
        </pc:spChg>
        <pc:spChg chg="add del">
          <ac:chgData name="Jane Rennie" userId="9556b1d2-0322-4965-aac5-dd2b6afe6306" providerId="ADAL" clId="{4AA07F10-9BE0-4DD4-A9B3-6089DD90F688}" dt="2026-11-06T15:02:33.245" v="2997" actId="26606"/>
          <ac:spMkLst>
            <pc:docMk/>
            <pc:sldMk cId="38527877" sldId="364"/>
            <ac:spMk id="41" creationId="{6437CC72-F4A8-4DC3-AFAB-D22C482C8100}"/>
          </ac:spMkLst>
        </pc:spChg>
        <pc:spChg chg="add">
          <ac:chgData name="Jane Rennie" userId="9556b1d2-0322-4965-aac5-dd2b6afe6306" providerId="ADAL" clId="{4AA07F10-9BE0-4DD4-A9B3-6089DD90F688}" dt="2026-11-06T15:02:33.245" v="2997" actId="26606"/>
          <ac:spMkLst>
            <pc:docMk/>
            <pc:sldMk cId="38527877" sldId="364"/>
            <ac:spMk id="46" creationId="{7FF47CB7-972F-479F-A36D-9E72D26EC8DA}"/>
          </ac:spMkLst>
        </pc:spChg>
        <pc:spChg chg="add">
          <ac:chgData name="Jane Rennie" userId="9556b1d2-0322-4965-aac5-dd2b6afe6306" providerId="ADAL" clId="{4AA07F10-9BE0-4DD4-A9B3-6089DD90F688}" dt="2026-11-06T15:02:33.245" v="2997" actId="26606"/>
          <ac:spMkLst>
            <pc:docMk/>
            <pc:sldMk cId="38527877" sldId="364"/>
            <ac:spMk id="48" creationId="{0D153B68-5844-490D-8E67-F616D6D721CA}"/>
          </ac:spMkLst>
        </pc:spChg>
        <pc:spChg chg="add">
          <ac:chgData name="Jane Rennie" userId="9556b1d2-0322-4965-aac5-dd2b6afe6306" providerId="ADAL" clId="{4AA07F10-9BE0-4DD4-A9B3-6089DD90F688}" dt="2026-11-06T15:02:33.245" v="2997" actId="26606"/>
          <ac:spMkLst>
            <pc:docMk/>
            <pc:sldMk cId="38527877" sldId="364"/>
            <ac:spMk id="50" creationId="{9A0D773F-7A7D-4DBB-9DEA-86BB8B8F4BC8}"/>
          </ac:spMkLst>
        </pc:spChg>
        <pc:picChg chg="add mod">
          <ac:chgData name="Jane Rennie" userId="9556b1d2-0322-4965-aac5-dd2b6afe6306" providerId="ADAL" clId="{4AA07F10-9BE0-4DD4-A9B3-6089DD90F688}" dt="2026-11-06T15:47:47.502" v="3616" actId="1076"/>
          <ac:picMkLst>
            <pc:docMk/>
            <pc:sldMk cId="38527877" sldId="364"/>
            <ac:picMk id="4" creationId="{A16425CF-8D69-4040-5898-D2A66376B10A}"/>
          </ac:picMkLst>
        </pc:picChg>
        <pc:picChg chg="del mod ord">
          <ac:chgData name="Jane Rennie" userId="9556b1d2-0322-4965-aac5-dd2b6afe6306" providerId="ADAL" clId="{4AA07F10-9BE0-4DD4-A9B3-6089DD90F688}" dt="2026-11-05T23:23:08.150" v="1922" actId="21"/>
          <ac:picMkLst>
            <pc:docMk/>
            <pc:sldMk cId="38527877" sldId="364"/>
            <ac:picMk id="18" creationId="{7ADBE1EB-0766-9944-3FDE-2F43FEF8ECD2}"/>
          </ac:picMkLst>
        </pc:picChg>
      </pc:sldChg>
      <pc:sldChg chg="addSp delSp modSp mod setBg">
        <pc:chgData name="Jane Rennie" userId="9556b1d2-0322-4965-aac5-dd2b6afe6306" providerId="ADAL" clId="{4AA07F10-9BE0-4DD4-A9B3-6089DD90F688}" dt="2026-11-06T00:09:46.776" v="2343" actId="20577"/>
        <pc:sldMkLst>
          <pc:docMk/>
          <pc:sldMk cId="1899246358" sldId="365"/>
        </pc:sldMkLst>
        <pc:spChg chg="mod">
          <ac:chgData name="Jane Rennie" userId="9556b1d2-0322-4965-aac5-dd2b6afe6306" providerId="ADAL" clId="{4AA07F10-9BE0-4DD4-A9B3-6089DD90F688}" dt="2026-11-05T22:02:42.579" v="1350" actId="26606"/>
          <ac:spMkLst>
            <pc:docMk/>
            <pc:sldMk cId="1899246358" sldId="365"/>
            <ac:spMk id="2" creationId="{299C7F81-3623-C4CB-2665-201BAD29890B}"/>
          </ac:spMkLst>
        </pc:spChg>
        <pc:spChg chg="mod">
          <ac:chgData name="Jane Rennie" userId="9556b1d2-0322-4965-aac5-dd2b6afe6306" providerId="ADAL" clId="{4AA07F10-9BE0-4DD4-A9B3-6089DD90F688}" dt="2026-11-06T00:09:46.776" v="2343" actId="20577"/>
          <ac:spMkLst>
            <pc:docMk/>
            <pc:sldMk cId="1899246358" sldId="365"/>
            <ac:spMk id="3" creationId="{DEFE70D8-5F0E-7937-FE6C-5B44F1358CD9}"/>
          </ac:spMkLst>
        </pc:spChg>
        <pc:spChg chg="add del">
          <ac:chgData name="Jane Rennie" userId="9556b1d2-0322-4965-aac5-dd2b6afe6306" providerId="ADAL" clId="{4AA07F10-9BE0-4DD4-A9B3-6089DD90F688}" dt="2026-11-05T22:02:42.579" v="1350" actId="26606"/>
          <ac:spMkLst>
            <pc:docMk/>
            <pc:sldMk cId="1899246358" sldId="365"/>
            <ac:spMk id="3079" creationId="{E698F7DB-50DA-4359-AB57-E3DA492A0074}"/>
          </ac:spMkLst>
        </pc:spChg>
        <pc:spChg chg="add del">
          <ac:chgData name="Jane Rennie" userId="9556b1d2-0322-4965-aac5-dd2b6afe6306" providerId="ADAL" clId="{4AA07F10-9BE0-4DD4-A9B3-6089DD90F688}" dt="2026-11-05T22:02:42.579" v="1350" actId="26606"/>
          <ac:spMkLst>
            <pc:docMk/>
            <pc:sldMk cId="1899246358" sldId="365"/>
            <ac:spMk id="3081" creationId="{640B2599-8958-480A-B5BB-A76A74D7084C}"/>
          </ac:spMkLst>
        </pc:spChg>
        <pc:spChg chg="add">
          <ac:chgData name="Jane Rennie" userId="9556b1d2-0322-4965-aac5-dd2b6afe6306" providerId="ADAL" clId="{4AA07F10-9BE0-4DD4-A9B3-6089DD90F688}" dt="2026-11-05T22:02:42.579" v="1350" actId="26606"/>
          <ac:spMkLst>
            <pc:docMk/>
            <pc:sldMk cId="1899246358" sldId="365"/>
            <ac:spMk id="3086" creationId="{D47F22ED-3A55-4EDE-A5A8-163D82B09265}"/>
          </ac:spMkLst>
        </pc:spChg>
        <pc:spChg chg="add">
          <ac:chgData name="Jane Rennie" userId="9556b1d2-0322-4965-aac5-dd2b6afe6306" providerId="ADAL" clId="{4AA07F10-9BE0-4DD4-A9B3-6089DD90F688}" dt="2026-11-05T22:02:42.579" v="1350" actId="26606"/>
          <ac:spMkLst>
            <pc:docMk/>
            <pc:sldMk cId="1899246358" sldId="365"/>
            <ac:spMk id="3088" creationId="{5184EE59-3061-456B-9FB5-98A8E0E74B02}"/>
          </ac:spMkLst>
        </pc:spChg>
        <pc:spChg chg="add">
          <ac:chgData name="Jane Rennie" userId="9556b1d2-0322-4965-aac5-dd2b6afe6306" providerId="ADAL" clId="{4AA07F10-9BE0-4DD4-A9B3-6089DD90F688}" dt="2026-11-05T22:02:42.579" v="1350" actId="26606"/>
          <ac:spMkLst>
            <pc:docMk/>
            <pc:sldMk cId="1899246358" sldId="365"/>
            <ac:spMk id="3090" creationId="{F7E07B5E-9FB5-4C91-8BE4-6167EB58D0A7}"/>
          </ac:spMkLst>
        </pc:spChg>
        <pc:spChg chg="add">
          <ac:chgData name="Jane Rennie" userId="9556b1d2-0322-4965-aac5-dd2b6afe6306" providerId="ADAL" clId="{4AA07F10-9BE0-4DD4-A9B3-6089DD90F688}" dt="2026-11-05T22:02:42.579" v="1350" actId="26606"/>
          <ac:spMkLst>
            <pc:docMk/>
            <pc:sldMk cId="1899246358" sldId="365"/>
            <ac:spMk id="3092" creationId="{37524947-EB09-4DD9-973B-9F75BBCD7269}"/>
          </ac:spMkLst>
        </pc:spChg>
        <pc:spChg chg="add">
          <ac:chgData name="Jane Rennie" userId="9556b1d2-0322-4965-aac5-dd2b6afe6306" providerId="ADAL" clId="{4AA07F10-9BE0-4DD4-A9B3-6089DD90F688}" dt="2026-11-05T22:02:42.579" v="1350" actId="26606"/>
          <ac:spMkLst>
            <pc:docMk/>
            <pc:sldMk cId="1899246358" sldId="365"/>
            <ac:spMk id="3094" creationId="{D30C8E25-2DD1-45C6-9F04-0F0CBF666021}"/>
          </ac:spMkLst>
        </pc:spChg>
        <pc:spChg chg="add">
          <ac:chgData name="Jane Rennie" userId="9556b1d2-0322-4965-aac5-dd2b6afe6306" providerId="ADAL" clId="{4AA07F10-9BE0-4DD4-A9B3-6089DD90F688}" dt="2026-11-05T22:02:42.579" v="1350" actId="26606"/>
          <ac:spMkLst>
            <pc:docMk/>
            <pc:sldMk cId="1899246358" sldId="365"/>
            <ac:spMk id="3096" creationId="{BC57EA3C-C239-4132-A618-5CBE9F896B2F}"/>
          </ac:spMkLst>
        </pc:spChg>
        <pc:picChg chg="del mod">
          <ac:chgData name="Jane Rennie" userId="9556b1d2-0322-4965-aac5-dd2b6afe6306" providerId="ADAL" clId="{4AA07F10-9BE0-4DD4-A9B3-6089DD90F688}" dt="2026-11-05T22:02:48.384" v="1353" actId="478"/>
          <ac:picMkLst>
            <pc:docMk/>
            <pc:sldMk cId="1899246358" sldId="365"/>
            <ac:picMk id="21" creationId="{2711EFB6-5BF5-2439-2422-EE9C3F3814C0}"/>
          </ac:picMkLst>
        </pc:picChg>
        <pc:picChg chg="del mod ord">
          <ac:chgData name="Jane Rennie" userId="9556b1d2-0322-4965-aac5-dd2b6afe6306" providerId="ADAL" clId="{4AA07F10-9BE0-4DD4-A9B3-6089DD90F688}" dt="2026-11-05T22:02:47.729" v="1352" actId="478"/>
          <ac:picMkLst>
            <pc:docMk/>
            <pc:sldMk cId="1899246358" sldId="365"/>
            <ac:picMk id="23" creationId="{9F993F8A-7466-EE9C-B24B-3D95FA3E874E}"/>
          </ac:picMkLst>
        </pc:picChg>
        <pc:picChg chg="del mod">
          <ac:chgData name="Jane Rennie" userId="9556b1d2-0322-4965-aac5-dd2b6afe6306" providerId="ADAL" clId="{4AA07F10-9BE0-4DD4-A9B3-6089DD90F688}" dt="2026-11-05T22:02:47.026" v="1351" actId="478"/>
          <ac:picMkLst>
            <pc:docMk/>
            <pc:sldMk cId="1899246358" sldId="365"/>
            <ac:picMk id="3074" creationId="{64FE28DA-9E00-A98A-2560-61883DCB9912}"/>
          </ac:picMkLst>
        </pc:picChg>
      </pc:sldChg>
      <pc:sldChg chg="addSp delSp modSp mod setBg">
        <pc:chgData name="Jane Rennie" userId="9556b1d2-0322-4965-aac5-dd2b6afe6306" providerId="ADAL" clId="{4AA07F10-9BE0-4DD4-A9B3-6089DD90F688}" dt="2026-11-06T15:16:14.850" v="3067" actId="20577"/>
        <pc:sldMkLst>
          <pc:docMk/>
          <pc:sldMk cId="4252647977" sldId="369"/>
        </pc:sldMkLst>
        <pc:spChg chg="add mod">
          <ac:chgData name="Jane Rennie" userId="9556b1d2-0322-4965-aac5-dd2b6afe6306" providerId="ADAL" clId="{4AA07F10-9BE0-4DD4-A9B3-6089DD90F688}" dt="2026-11-06T15:11:11.624" v="3060" actId="1076"/>
          <ac:spMkLst>
            <pc:docMk/>
            <pc:sldMk cId="4252647977" sldId="369"/>
            <ac:spMk id="2" creationId="{CF6F54BC-11E0-689C-CD34-3BAE29DAC1D5}"/>
          </ac:spMkLst>
        </pc:spChg>
        <pc:spChg chg="mod">
          <ac:chgData name="Jane Rennie" userId="9556b1d2-0322-4965-aac5-dd2b6afe6306" providerId="ADAL" clId="{4AA07F10-9BE0-4DD4-A9B3-6089DD90F688}" dt="2026-11-06T15:16:14.850" v="3067" actId="20577"/>
          <ac:spMkLst>
            <pc:docMk/>
            <pc:sldMk cId="4252647977" sldId="369"/>
            <ac:spMk id="4" creationId="{F4C2B33F-0ACF-C0B1-8BD2-96A5F33CBFBC}"/>
          </ac:spMkLst>
        </pc:spChg>
        <pc:spChg chg="mod">
          <ac:chgData name="Jane Rennie" userId="9556b1d2-0322-4965-aac5-dd2b6afe6306" providerId="ADAL" clId="{4AA07F10-9BE0-4DD4-A9B3-6089DD90F688}" dt="2026-11-05T22:15:34.961" v="1485" actId="242"/>
          <ac:spMkLst>
            <pc:docMk/>
            <pc:sldMk cId="4252647977" sldId="369"/>
            <ac:spMk id="7" creationId="{3C156DA6-57D4-542D-DD46-D3F40F061743}"/>
          </ac:spMkLst>
        </pc:spChg>
        <pc:spChg chg="add del">
          <ac:chgData name="Jane Rennie" userId="9556b1d2-0322-4965-aac5-dd2b6afe6306" providerId="ADAL" clId="{4AA07F10-9BE0-4DD4-A9B3-6089DD90F688}" dt="2026-11-05T22:15:20.272" v="1480" actId="26606"/>
          <ac:spMkLst>
            <pc:docMk/>
            <pc:sldMk cId="4252647977" sldId="369"/>
            <ac:spMk id="2055" creationId="{0E3596DD-156A-473E-9BB3-C6A29F7574E9}"/>
          </ac:spMkLst>
        </pc:spChg>
        <pc:spChg chg="add del">
          <ac:chgData name="Jane Rennie" userId="9556b1d2-0322-4965-aac5-dd2b6afe6306" providerId="ADAL" clId="{4AA07F10-9BE0-4DD4-A9B3-6089DD90F688}" dt="2026-11-05T22:15:20.272" v="1480" actId="26606"/>
          <ac:spMkLst>
            <pc:docMk/>
            <pc:sldMk cId="4252647977" sldId="369"/>
            <ac:spMk id="2057" creationId="{2C46C4D6-C474-4E92-B52E-944C1118F7B6}"/>
          </ac:spMkLst>
        </pc:spChg>
        <pc:spChg chg="add">
          <ac:chgData name="Jane Rennie" userId="9556b1d2-0322-4965-aac5-dd2b6afe6306" providerId="ADAL" clId="{4AA07F10-9BE0-4DD4-A9B3-6089DD90F688}" dt="2026-11-05T22:15:20.272" v="1480" actId="26606"/>
          <ac:spMkLst>
            <pc:docMk/>
            <pc:sldMk cId="4252647977" sldId="369"/>
            <ac:spMk id="2062" creationId="{979E27D9-03C7-44E2-9FF8-15D0C8506AF7}"/>
          </ac:spMkLst>
        </pc:spChg>
        <pc:spChg chg="add">
          <ac:chgData name="Jane Rennie" userId="9556b1d2-0322-4965-aac5-dd2b6afe6306" providerId="ADAL" clId="{4AA07F10-9BE0-4DD4-A9B3-6089DD90F688}" dt="2026-11-05T22:15:20.272" v="1480" actId="26606"/>
          <ac:spMkLst>
            <pc:docMk/>
            <pc:sldMk cId="4252647977" sldId="369"/>
            <ac:spMk id="2064" creationId="{EEBF1590-3B36-48EE-A89D-3B6F3CB256AB}"/>
          </ac:spMkLst>
        </pc:spChg>
        <pc:spChg chg="add">
          <ac:chgData name="Jane Rennie" userId="9556b1d2-0322-4965-aac5-dd2b6afe6306" providerId="ADAL" clId="{4AA07F10-9BE0-4DD4-A9B3-6089DD90F688}" dt="2026-11-05T22:15:20.272" v="1480" actId="26606"/>
          <ac:spMkLst>
            <pc:docMk/>
            <pc:sldMk cId="4252647977" sldId="369"/>
            <ac:spMk id="2066" creationId="{AC8F6C8C-AB5A-4548-942D-E3FD40ACBC49}"/>
          </ac:spMkLst>
        </pc:spChg>
        <pc:picChg chg="mod">
          <ac:chgData name="Jane Rennie" userId="9556b1d2-0322-4965-aac5-dd2b6afe6306" providerId="ADAL" clId="{4AA07F10-9BE0-4DD4-A9B3-6089DD90F688}" dt="2026-11-05T22:15:20.272" v="1480" actId="26606"/>
          <ac:picMkLst>
            <pc:docMk/>
            <pc:sldMk cId="4252647977" sldId="369"/>
            <ac:picMk id="2050" creationId="{3A5D9151-4EFF-3738-55C0-F1B215992EBF}"/>
          </ac:picMkLst>
        </pc:picChg>
      </pc:sldChg>
      <pc:sldChg chg="addSp delSp modSp mod setBg">
        <pc:chgData name="Jane Rennie" userId="9556b1d2-0322-4965-aac5-dd2b6afe6306" providerId="ADAL" clId="{4AA07F10-9BE0-4DD4-A9B3-6089DD90F688}" dt="2026-11-06T15:07:05.909" v="3030" actId="255"/>
        <pc:sldMkLst>
          <pc:docMk/>
          <pc:sldMk cId="2136740646" sldId="370"/>
        </pc:sldMkLst>
        <pc:spChg chg="mod">
          <ac:chgData name="Jane Rennie" userId="9556b1d2-0322-4965-aac5-dd2b6afe6306" providerId="ADAL" clId="{4AA07F10-9BE0-4DD4-A9B3-6089DD90F688}" dt="2026-11-06T15:06:58.474" v="3029" actId="14100"/>
          <ac:spMkLst>
            <pc:docMk/>
            <pc:sldMk cId="2136740646" sldId="370"/>
            <ac:spMk id="14" creationId="{4A123E22-063C-52AC-4E43-FF2D3B302481}"/>
          </ac:spMkLst>
        </pc:spChg>
        <pc:spChg chg="add del mod">
          <ac:chgData name="Jane Rennie" userId="9556b1d2-0322-4965-aac5-dd2b6afe6306" providerId="ADAL" clId="{4AA07F10-9BE0-4DD4-A9B3-6089DD90F688}" dt="2026-11-06T15:05:28.589" v="3010" actId="26606"/>
          <ac:spMkLst>
            <pc:docMk/>
            <pc:sldMk cId="2136740646" sldId="370"/>
            <ac:spMk id="16" creationId="{FB1C3EE2-4354-FC53-358F-C100AB34DD6F}"/>
          </ac:spMkLst>
        </pc:spChg>
        <pc:graphicFrameChg chg="add del">
          <ac:chgData name="Jane Rennie" userId="9556b1d2-0322-4965-aac5-dd2b6afe6306" providerId="ADAL" clId="{4AA07F10-9BE0-4DD4-A9B3-6089DD90F688}" dt="2026-11-06T15:04:08.956" v="3005" actId="26606"/>
          <ac:graphicFrameMkLst>
            <pc:docMk/>
            <pc:sldMk cId="2136740646" sldId="370"/>
            <ac:graphicFrameMk id="18" creationId="{2A5C3CDA-E006-3646-14C7-11B8A497C496}"/>
          </ac:graphicFrameMkLst>
        </pc:graphicFrameChg>
        <pc:graphicFrameChg chg="add mod modGraphic">
          <ac:chgData name="Jane Rennie" userId="9556b1d2-0322-4965-aac5-dd2b6afe6306" providerId="ADAL" clId="{4AA07F10-9BE0-4DD4-A9B3-6089DD90F688}" dt="2026-11-06T15:07:05.909" v="3030" actId="255"/>
          <ac:graphicFrameMkLst>
            <pc:docMk/>
            <pc:sldMk cId="2136740646" sldId="370"/>
            <ac:graphicFrameMk id="19" creationId="{990B9F35-1F53-30F9-CB25-F7BD66717F61}"/>
          </ac:graphicFrameMkLst>
        </pc:graphicFrameChg>
        <pc:picChg chg="add del mod">
          <ac:chgData name="Jane Rennie" userId="9556b1d2-0322-4965-aac5-dd2b6afe6306" providerId="ADAL" clId="{4AA07F10-9BE0-4DD4-A9B3-6089DD90F688}" dt="2026-11-06T15:06:14.536" v="3019" actId="21"/>
          <ac:picMkLst>
            <pc:docMk/>
            <pc:sldMk cId="2136740646" sldId="370"/>
            <ac:picMk id="10" creationId="{E1FA638C-1065-8968-9518-8DC8FBDFD21B}"/>
          </ac:picMkLst>
        </pc:picChg>
        <pc:picChg chg="del mod">
          <ac:chgData name="Jane Rennie" userId="9556b1d2-0322-4965-aac5-dd2b6afe6306" providerId="ADAL" clId="{4AA07F10-9BE0-4DD4-A9B3-6089DD90F688}" dt="2026-11-06T15:05:05.540" v="3006" actId="478"/>
          <ac:picMkLst>
            <pc:docMk/>
            <pc:sldMk cId="2136740646" sldId="370"/>
            <ac:picMk id="12" creationId="{E1136F58-70C5-2DA8-816E-B573114DBB00}"/>
          </ac:picMkLst>
        </pc:picChg>
      </pc:sldChg>
      <pc:sldChg chg="addSp delSp modSp mod setBg">
        <pc:chgData name="Jane Rennie" userId="9556b1d2-0322-4965-aac5-dd2b6afe6306" providerId="ADAL" clId="{4AA07F10-9BE0-4DD4-A9B3-6089DD90F688}" dt="2026-11-06T15:54:12.602" v="3768" actId="207"/>
        <pc:sldMkLst>
          <pc:docMk/>
          <pc:sldMk cId="571835718" sldId="373"/>
        </pc:sldMkLst>
        <pc:spChg chg="del mod">
          <ac:chgData name="Jane Rennie" userId="9556b1d2-0322-4965-aac5-dd2b6afe6306" providerId="ADAL" clId="{4AA07F10-9BE0-4DD4-A9B3-6089DD90F688}" dt="2026-11-05T21:20:15.057" v="874" actId="21"/>
          <ac:spMkLst>
            <pc:docMk/>
            <pc:sldMk cId="571835718" sldId="373"/>
            <ac:spMk id="2" creationId="{EFC3BED6-7E27-3F00-AA31-D1090ACCE4E0}"/>
          </ac:spMkLst>
        </pc:spChg>
        <pc:spChg chg="add mod">
          <ac:chgData name="Jane Rennie" userId="9556b1d2-0322-4965-aac5-dd2b6afe6306" providerId="ADAL" clId="{4AA07F10-9BE0-4DD4-A9B3-6089DD90F688}" dt="2026-11-06T15:53:48.041" v="3764" actId="1076"/>
          <ac:spMkLst>
            <pc:docMk/>
            <pc:sldMk cId="571835718" sldId="373"/>
            <ac:spMk id="3" creationId="{F221DD3A-5D04-EA67-C15E-046A166CACD5}"/>
          </ac:spMkLst>
        </pc:spChg>
        <pc:spChg chg="add mod">
          <ac:chgData name="Jane Rennie" userId="9556b1d2-0322-4965-aac5-dd2b6afe6306" providerId="ADAL" clId="{4AA07F10-9BE0-4DD4-A9B3-6089DD90F688}" dt="2026-11-06T15:54:12.602" v="3768" actId="207"/>
          <ac:spMkLst>
            <pc:docMk/>
            <pc:sldMk cId="571835718" sldId="373"/>
            <ac:spMk id="4" creationId="{7BF4EC2A-47A1-30FE-DCAC-4CEFBE3D220A}"/>
          </ac:spMkLst>
        </pc:spChg>
        <pc:spChg chg="add mod ord">
          <ac:chgData name="Jane Rennie" userId="9556b1d2-0322-4965-aac5-dd2b6afe6306" providerId="ADAL" clId="{4AA07F10-9BE0-4DD4-A9B3-6089DD90F688}" dt="2026-11-06T15:53:43.052" v="3763" actId="1076"/>
          <ac:spMkLst>
            <pc:docMk/>
            <pc:sldMk cId="571835718" sldId="373"/>
            <ac:spMk id="5" creationId="{F77B3148-7897-5E3C-FBB9-CEF22E4AB4E6}"/>
          </ac:spMkLst>
        </pc:spChg>
        <pc:spChg chg="add mod">
          <ac:chgData name="Jane Rennie" userId="9556b1d2-0322-4965-aac5-dd2b6afe6306" providerId="ADAL" clId="{4AA07F10-9BE0-4DD4-A9B3-6089DD90F688}" dt="2026-11-06T15:53:56.649" v="3766" actId="1076"/>
          <ac:spMkLst>
            <pc:docMk/>
            <pc:sldMk cId="571835718" sldId="373"/>
            <ac:spMk id="6" creationId="{327C3E1F-9F80-71B8-7FE8-8CA6D1578857}"/>
          </ac:spMkLst>
        </pc:spChg>
        <pc:spChg chg="mod">
          <ac:chgData name="Jane Rennie" userId="9556b1d2-0322-4965-aac5-dd2b6afe6306" providerId="ADAL" clId="{4AA07F10-9BE0-4DD4-A9B3-6089DD90F688}" dt="2026-11-06T15:18:16.733" v="3069" actId="6549"/>
          <ac:spMkLst>
            <pc:docMk/>
            <pc:sldMk cId="571835718" sldId="373"/>
            <ac:spMk id="7" creationId="{1962D1AF-8419-558D-55A0-A5F48A63C2AC}"/>
          </ac:spMkLst>
        </pc:spChg>
        <pc:spChg chg="add">
          <ac:chgData name="Jane Rennie" userId="9556b1d2-0322-4965-aac5-dd2b6afe6306" providerId="ADAL" clId="{4AA07F10-9BE0-4DD4-A9B3-6089DD90F688}" dt="2026-11-05T22:08:07.902" v="1388" actId="26606"/>
          <ac:spMkLst>
            <pc:docMk/>
            <pc:sldMk cId="571835718" sldId="373"/>
            <ac:spMk id="12" creationId="{3346177D-ADC4-4968-B747-5CFCD390B5B9}"/>
          </ac:spMkLst>
        </pc:spChg>
        <pc:spChg chg="add">
          <ac:chgData name="Jane Rennie" userId="9556b1d2-0322-4965-aac5-dd2b6afe6306" providerId="ADAL" clId="{4AA07F10-9BE0-4DD4-A9B3-6089DD90F688}" dt="2026-11-05T22:08:07.902" v="1388" actId="26606"/>
          <ac:spMkLst>
            <pc:docMk/>
            <pc:sldMk cId="571835718" sldId="373"/>
            <ac:spMk id="14" creationId="{0844A943-BF79-4FEA-ABB1-3BD54D236606}"/>
          </ac:spMkLst>
        </pc:spChg>
        <pc:spChg chg="add">
          <ac:chgData name="Jane Rennie" userId="9556b1d2-0322-4965-aac5-dd2b6afe6306" providerId="ADAL" clId="{4AA07F10-9BE0-4DD4-A9B3-6089DD90F688}" dt="2026-11-05T22:08:07.902" v="1388" actId="26606"/>
          <ac:spMkLst>
            <pc:docMk/>
            <pc:sldMk cId="571835718" sldId="373"/>
            <ac:spMk id="16" creationId="{6437CC72-F4A8-4DC3-AFAB-D22C482C8100}"/>
          </ac:spMkLst>
        </pc:spChg>
        <pc:picChg chg="del mod">
          <ac:chgData name="Jane Rennie" userId="9556b1d2-0322-4965-aac5-dd2b6afe6306" providerId="ADAL" clId="{4AA07F10-9BE0-4DD4-A9B3-6089DD90F688}" dt="2026-11-05T23:58:03.897" v="2291" actId="21"/>
          <ac:picMkLst>
            <pc:docMk/>
            <pc:sldMk cId="571835718" sldId="373"/>
            <ac:picMk id="4" creationId="{EE002799-0FA6-C376-630E-26F2164244F9}"/>
          </ac:picMkLst>
        </pc:picChg>
      </pc:sldChg>
      <pc:sldChg chg="addSp delSp modSp del mod setBg setClrOvrMap delDesignElem">
        <pc:chgData name="Jane Rennie" userId="9556b1d2-0322-4965-aac5-dd2b6afe6306" providerId="ADAL" clId="{4AA07F10-9BE0-4DD4-A9B3-6089DD90F688}" dt="2026-11-06T00:13:36.874" v="2372" actId="2696"/>
        <pc:sldMkLst>
          <pc:docMk/>
          <pc:sldMk cId="2439222967" sldId="374"/>
        </pc:sldMkLst>
        <pc:spChg chg="mod">
          <ac:chgData name="Jane Rennie" userId="9556b1d2-0322-4965-aac5-dd2b6afe6306" providerId="ADAL" clId="{4AA07F10-9BE0-4DD4-A9B3-6089DD90F688}" dt="2026-11-06T00:13:05.234" v="2368" actId="26606"/>
          <ac:spMkLst>
            <pc:docMk/>
            <pc:sldMk cId="2439222967" sldId="374"/>
            <ac:spMk id="2" creationId="{5509B1ED-4D78-65EC-0579-DA9E41D7C42C}"/>
          </ac:spMkLst>
        </pc:spChg>
        <pc:spChg chg="del mod">
          <ac:chgData name="Jane Rennie" userId="9556b1d2-0322-4965-aac5-dd2b6afe6306" providerId="ADAL" clId="{4AA07F10-9BE0-4DD4-A9B3-6089DD90F688}" dt="2026-11-06T00:10:27.092" v="2344" actId="26606"/>
          <ac:spMkLst>
            <pc:docMk/>
            <pc:sldMk cId="2439222967" sldId="374"/>
            <ac:spMk id="7" creationId="{051EAA32-913D-25AC-CC36-C39DAE7FE639}"/>
          </ac:spMkLst>
        </pc:spChg>
        <pc:spChg chg="add del">
          <ac:chgData name="Jane Rennie" userId="9556b1d2-0322-4965-aac5-dd2b6afe6306" providerId="ADAL" clId="{4AA07F10-9BE0-4DD4-A9B3-6089DD90F688}" dt="2026-11-06T00:10:27.092" v="2344" actId="26606"/>
          <ac:spMkLst>
            <pc:docMk/>
            <pc:sldMk cId="2439222967" sldId="374"/>
            <ac:spMk id="12" creationId="{09588DA8-065E-4F6F-8EFD-43104AB2E0CF}"/>
          </ac:spMkLst>
        </pc:spChg>
        <pc:spChg chg="add del">
          <ac:chgData name="Jane Rennie" userId="9556b1d2-0322-4965-aac5-dd2b6afe6306" providerId="ADAL" clId="{4AA07F10-9BE0-4DD4-A9B3-6089DD90F688}" dt="2026-11-06T00:10:27.092" v="2344" actId="26606"/>
          <ac:spMkLst>
            <pc:docMk/>
            <pc:sldMk cId="2439222967" sldId="374"/>
            <ac:spMk id="14" creationId="{C4285719-470E-454C-AF62-8323075F1F5B}"/>
          </ac:spMkLst>
        </pc:spChg>
        <pc:spChg chg="add del">
          <ac:chgData name="Jane Rennie" userId="9556b1d2-0322-4965-aac5-dd2b6afe6306" providerId="ADAL" clId="{4AA07F10-9BE0-4DD4-A9B3-6089DD90F688}" dt="2026-11-06T00:10:27.092" v="2344" actId="26606"/>
          <ac:spMkLst>
            <pc:docMk/>
            <pc:sldMk cId="2439222967" sldId="374"/>
            <ac:spMk id="16" creationId="{CD9FE4EF-C4D8-49A0-B2FF-81D8DB7D8A24}"/>
          </ac:spMkLst>
        </pc:spChg>
        <pc:spChg chg="add del">
          <ac:chgData name="Jane Rennie" userId="9556b1d2-0322-4965-aac5-dd2b6afe6306" providerId="ADAL" clId="{4AA07F10-9BE0-4DD4-A9B3-6089DD90F688}" dt="2026-11-06T00:10:27.092" v="2344" actId="26606"/>
          <ac:spMkLst>
            <pc:docMk/>
            <pc:sldMk cId="2439222967" sldId="374"/>
            <ac:spMk id="18" creationId="{4300840D-0A0B-4512-BACA-B439D5B9C57C}"/>
          </ac:spMkLst>
        </pc:spChg>
        <pc:spChg chg="add del">
          <ac:chgData name="Jane Rennie" userId="9556b1d2-0322-4965-aac5-dd2b6afe6306" providerId="ADAL" clId="{4AA07F10-9BE0-4DD4-A9B3-6089DD90F688}" dt="2026-11-06T00:10:27.092" v="2344" actId="26606"/>
          <ac:spMkLst>
            <pc:docMk/>
            <pc:sldMk cId="2439222967" sldId="374"/>
            <ac:spMk id="20" creationId="{D2B78728-A580-49A7-84F9-6EF6F583ADE0}"/>
          </ac:spMkLst>
        </pc:spChg>
        <pc:spChg chg="del">
          <ac:chgData name="Jane Rennie" userId="9556b1d2-0322-4965-aac5-dd2b6afe6306" providerId="ADAL" clId="{4AA07F10-9BE0-4DD4-A9B3-6089DD90F688}" dt="2026-11-05T20:21:59.657" v="7"/>
          <ac:spMkLst>
            <pc:docMk/>
            <pc:sldMk cId="2439222967" sldId="374"/>
            <ac:spMk id="21" creationId="{6AD85578-1E4B-4014-9D52-E76894750300}"/>
          </ac:spMkLst>
        </pc:spChg>
        <pc:spChg chg="add del">
          <ac:chgData name="Jane Rennie" userId="9556b1d2-0322-4965-aac5-dd2b6afe6306" providerId="ADAL" clId="{4AA07F10-9BE0-4DD4-A9B3-6089DD90F688}" dt="2026-11-06T00:10:27.092" v="2344" actId="26606"/>
          <ac:spMkLst>
            <pc:docMk/>
            <pc:sldMk cId="2439222967" sldId="374"/>
            <ac:spMk id="22" creationId="{38FAA1A1-D861-433F-88FA-1E9D6FD31D11}"/>
          </ac:spMkLst>
        </pc:spChg>
        <pc:spChg chg="del">
          <ac:chgData name="Jane Rennie" userId="9556b1d2-0322-4965-aac5-dd2b6afe6306" providerId="ADAL" clId="{4AA07F10-9BE0-4DD4-A9B3-6089DD90F688}" dt="2026-11-05T20:21:59.657" v="7"/>
          <ac:spMkLst>
            <pc:docMk/>
            <pc:sldMk cId="2439222967" sldId="374"/>
            <ac:spMk id="23" creationId="{48550B3F-9390-4CA1-B3C8-91529289DCED}"/>
          </ac:spMkLst>
        </pc:spChg>
        <pc:spChg chg="add del">
          <ac:chgData name="Jane Rennie" userId="9556b1d2-0322-4965-aac5-dd2b6afe6306" providerId="ADAL" clId="{4AA07F10-9BE0-4DD4-A9B3-6089DD90F688}" dt="2026-11-06T00:10:27.092" v="2344" actId="26606"/>
          <ac:spMkLst>
            <pc:docMk/>
            <pc:sldMk cId="2439222967" sldId="374"/>
            <ac:spMk id="24" creationId="{8D71EDA1-87BF-4D5D-AB79-F346FD19278A}"/>
          </ac:spMkLst>
        </pc:spChg>
        <pc:spChg chg="add del">
          <ac:chgData name="Jane Rennie" userId="9556b1d2-0322-4965-aac5-dd2b6afe6306" providerId="ADAL" clId="{4AA07F10-9BE0-4DD4-A9B3-6089DD90F688}" dt="2026-11-06T00:13:05.234" v="2368" actId="26606"/>
          <ac:spMkLst>
            <pc:docMk/>
            <pc:sldMk cId="2439222967" sldId="374"/>
            <ac:spMk id="31" creationId="{B50AB553-2A96-4A92-96F2-93548E096954}"/>
          </ac:spMkLst>
        </pc:spChg>
        <pc:spChg chg="add">
          <ac:chgData name="Jane Rennie" userId="9556b1d2-0322-4965-aac5-dd2b6afe6306" providerId="ADAL" clId="{4AA07F10-9BE0-4DD4-A9B3-6089DD90F688}" dt="2026-11-06T00:13:05.234" v="2368" actId="26606"/>
          <ac:spMkLst>
            <pc:docMk/>
            <pc:sldMk cId="2439222967" sldId="374"/>
            <ac:spMk id="36" creationId="{B50AB553-2A96-4A92-96F2-93548E096954}"/>
          </ac:spMkLst>
        </pc:spChg>
        <pc:graphicFrameChg chg="mod modGraphic">
          <ac:chgData name="Jane Rennie" userId="9556b1d2-0322-4965-aac5-dd2b6afe6306" providerId="ADAL" clId="{4AA07F10-9BE0-4DD4-A9B3-6089DD90F688}" dt="2026-11-06T00:13:27.413" v="2370" actId="255"/>
          <ac:graphicFrameMkLst>
            <pc:docMk/>
            <pc:sldMk cId="2439222967" sldId="374"/>
            <ac:graphicFrameMk id="26" creationId="{62D24B2C-2B51-93BB-3268-0CE1077B30C1}"/>
          </ac:graphicFrameMkLst>
        </pc:graphicFrameChg>
        <pc:picChg chg="mod">
          <ac:chgData name="Jane Rennie" userId="9556b1d2-0322-4965-aac5-dd2b6afe6306" providerId="ADAL" clId="{4AA07F10-9BE0-4DD4-A9B3-6089DD90F688}" dt="2026-11-06T00:13:05.234" v="2368" actId="26606"/>
          <ac:picMkLst>
            <pc:docMk/>
            <pc:sldMk cId="2439222967" sldId="374"/>
            <ac:picMk id="27" creationId="{EB000E04-47B2-DB86-9F78-D856D1AAE3C6}"/>
          </ac:picMkLst>
        </pc:picChg>
      </pc:sldChg>
      <pc:sldChg chg="modSp mod setBg">
        <pc:chgData name="Jane Rennie" userId="9556b1d2-0322-4965-aac5-dd2b6afe6306" providerId="ADAL" clId="{4AA07F10-9BE0-4DD4-A9B3-6089DD90F688}" dt="2026-11-06T15:16:34.512" v="3068" actId="20577"/>
        <pc:sldMkLst>
          <pc:docMk/>
          <pc:sldMk cId="2313389317" sldId="375"/>
        </pc:sldMkLst>
        <pc:spChg chg="mod">
          <ac:chgData name="Jane Rennie" userId="9556b1d2-0322-4965-aac5-dd2b6afe6306" providerId="ADAL" clId="{4AA07F10-9BE0-4DD4-A9B3-6089DD90F688}" dt="2026-11-06T15:16:34.512" v="3068" actId="20577"/>
          <ac:spMkLst>
            <pc:docMk/>
            <pc:sldMk cId="2313389317" sldId="375"/>
            <ac:spMk id="28" creationId="{BCA027E7-F7D6-7604-8C75-8A13D80CC67A}"/>
          </ac:spMkLst>
        </pc:spChg>
      </pc:sldChg>
      <pc:sldChg chg="addSp delSp modSp del mod setBg">
        <pc:chgData name="Jane Rennie" userId="9556b1d2-0322-4965-aac5-dd2b6afe6306" providerId="ADAL" clId="{4AA07F10-9BE0-4DD4-A9B3-6089DD90F688}" dt="2026-11-05T23:59:28.834" v="2305" actId="2696"/>
        <pc:sldMkLst>
          <pc:docMk/>
          <pc:sldMk cId="1551496771" sldId="376"/>
        </pc:sldMkLst>
        <pc:spChg chg="mod ord">
          <ac:chgData name="Jane Rennie" userId="9556b1d2-0322-4965-aac5-dd2b6afe6306" providerId="ADAL" clId="{4AA07F10-9BE0-4DD4-A9B3-6089DD90F688}" dt="2026-11-05T22:11:04.057" v="1438" actId="1076"/>
          <ac:spMkLst>
            <pc:docMk/>
            <pc:sldMk cId="1551496771" sldId="376"/>
            <ac:spMk id="2" creationId="{08AAD8E9-D880-3AAD-1547-8126D7A98FED}"/>
          </ac:spMkLst>
        </pc:spChg>
        <pc:spChg chg="mod ord">
          <ac:chgData name="Jane Rennie" userId="9556b1d2-0322-4965-aac5-dd2b6afe6306" providerId="ADAL" clId="{4AA07F10-9BE0-4DD4-A9B3-6089DD90F688}" dt="2026-11-05T22:11:12.792" v="1441" actId="255"/>
          <ac:spMkLst>
            <pc:docMk/>
            <pc:sldMk cId="1551496771" sldId="376"/>
            <ac:spMk id="5" creationId="{D2BD3499-FD21-7DD4-1126-06611E60D0F9}"/>
          </ac:spMkLst>
        </pc:spChg>
        <pc:spChg chg="add del">
          <ac:chgData name="Jane Rennie" userId="9556b1d2-0322-4965-aac5-dd2b6afe6306" providerId="ADAL" clId="{4AA07F10-9BE0-4DD4-A9B3-6089DD90F688}" dt="2026-11-05T20:42:32.427" v="364" actId="26606"/>
          <ac:spMkLst>
            <pc:docMk/>
            <pc:sldMk cId="1551496771" sldId="376"/>
            <ac:spMk id="3079" creationId="{327D73B4-9F5C-4A64-A179-51B9500CB8B5}"/>
          </ac:spMkLst>
        </pc:spChg>
        <pc:spChg chg="add del">
          <ac:chgData name="Jane Rennie" userId="9556b1d2-0322-4965-aac5-dd2b6afe6306" providerId="ADAL" clId="{4AA07F10-9BE0-4DD4-A9B3-6089DD90F688}" dt="2026-11-05T20:42:32.427" v="364" actId="26606"/>
          <ac:spMkLst>
            <pc:docMk/>
            <pc:sldMk cId="1551496771" sldId="376"/>
            <ac:spMk id="3081" creationId="{C1F06963-6374-4B48-844F-071A9BAAAE02}"/>
          </ac:spMkLst>
        </pc:spChg>
        <pc:spChg chg="add del">
          <ac:chgData name="Jane Rennie" userId="9556b1d2-0322-4965-aac5-dd2b6afe6306" providerId="ADAL" clId="{4AA07F10-9BE0-4DD4-A9B3-6089DD90F688}" dt="2026-11-05T20:42:32.427" v="364" actId="26606"/>
          <ac:spMkLst>
            <pc:docMk/>
            <pc:sldMk cId="1551496771" sldId="376"/>
            <ac:spMk id="3083" creationId="{6CB927A4-E432-4310-9CD5-E89FF5063179}"/>
          </ac:spMkLst>
        </pc:spChg>
        <pc:spChg chg="add del">
          <ac:chgData name="Jane Rennie" userId="9556b1d2-0322-4965-aac5-dd2b6afe6306" providerId="ADAL" clId="{4AA07F10-9BE0-4DD4-A9B3-6089DD90F688}" dt="2026-11-05T20:42:32.427" v="364" actId="26606"/>
          <ac:spMkLst>
            <pc:docMk/>
            <pc:sldMk cId="1551496771" sldId="376"/>
            <ac:spMk id="3085" creationId="{1453BF6C-B012-48B7-B4E8-6D7AC7C27D02}"/>
          </ac:spMkLst>
        </pc:spChg>
        <pc:spChg chg="add del">
          <ac:chgData name="Jane Rennie" userId="9556b1d2-0322-4965-aac5-dd2b6afe6306" providerId="ADAL" clId="{4AA07F10-9BE0-4DD4-A9B3-6089DD90F688}" dt="2026-11-05T20:42:32.427" v="364" actId="26606"/>
          <ac:spMkLst>
            <pc:docMk/>
            <pc:sldMk cId="1551496771" sldId="376"/>
            <ac:spMk id="3087" creationId="{E3020543-B24B-4EC4-8FFC-8DD88EEA91A8}"/>
          </ac:spMkLst>
        </pc:spChg>
        <pc:spChg chg="add del">
          <ac:chgData name="Jane Rennie" userId="9556b1d2-0322-4965-aac5-dd2b6afe6306" providerId="ADAL" clId="{4AA07F10-9BE0-4DD4-A9B3-6089DD90F688}" dt="2026-11-05T20:43:15.635" v="374" actId="26606"/>
          <ac:spMkLst>
            <pc:docMk/>
            <pc:sldMk cId="1551496771" sldId="376"/>
            <ac:spMk id="3094" creationId="{04812C46-200A-4DEB-A05E-3ED6C68C2387}"/>
          </ac:spMkLst>
        </pc:spChg>
        <pc:spChg chg="add del">
          <ac:chgData name="Jane Rennie" userId="9556b1d2-0322-4965-aac5-dd2b6afe6306" providerId="ADAL" clId="{4AA07F10-9BE0-4DD4-A9B3-6089DD90F688}" dt="2026-11-05T20:43:15.635" v="374" actId="26606"/>
          <ac:spMkLst>
            <pc:docMk/>
            <pc:sldMk cId="1551496771" sldId="376"/>
            <ac:spMk id="3096" creationId="{D1EA859B-E555-4109-94F3-6700E046E008}"/>
          </ac:spMkLst>
        </pc:spChg>
        <pc:spChg chg="add del">
          <ac:chgData name="Jane Rennie" userId="9556b1d2-0322-4965-aac5-dd2b6afe6306" providerId="ADAL" clId="{4AA07F10-9BE0-4DD4-A9B3-6089DD90F688}" dt="2026-11-05T20:44:58.478" v="414" actId="26606"/>
          <ac:spMkLst>
            <pc:docMk/>
            <pc:sldMk cId="1551496771" sldId="376"/>
            <ac:spMk id="3101" creationId="{04812C46-200A-4DEB-A05E-3ED6C68C2387}"/>
          </ac:spMkLst>
        </pc:spChg>
        <pc:spChg chg="add del">
          <ac:chgData name="Jane Rennie" userId="9556b1d2-0322-4965-aac5-dd2b6afe6306" providerId="ADAL" clId="{4AA07F10-9BE0-4DD4-A9B3-6089DD90F688}" dt="2026-11-05T20:44:58.478" v="414" actId="26606"/>
          <ac:spMkLst>
            <pc:docMk/>
            <pc:sldMk cId="1551496771" sldId="376"/>
            <ac:spMk id="3103" creationId="{D1EA859B-E555-4109-94F3-6700E046E008}"/>
          </ac:spMkLst>
        </pc:spChg>
        <pc:spChg chg="add del">
          <ac:chgData name="Jane Rennie" userId="9556b1d2-0322-4965-aac5-dd2b6afe6306" providerId="ADAL" clId="{4AA07F10-9BE0-4DD4-A9B3-6089DD90F688}" dt="2026-11-05T20:44:47.586" v="409" actId="26606"/>
          <ac:spMkLst>
            <pc:docMk/>
            <pc:sldMk cId="1551496771" sldId="376"/>
            <ac:spMk id="3108" creationId="{04812C46-200A-4DEB-A05E-3ED6C68C2387}"/>
          </ac:spMkLst>
        </pc:spChg>
        <pc:spChg chg="add del">
          <ac:chgData name="Jane Rennie" userId="9556b1d2-0322-4965-aac5-dd2b6afe6306" providerId="ADAL" clId="{4AA07F10-9BE0-4DD4-A9B3-6089DD90F688}" dt="2026-11-05T20:44:47.586" v="409" actId="26606"/>
          <ac:spMkLst>
            <pc:docMk/>
            <pc:sldMk cId="1551496771" sldId="376"/>
            <ac:spMk id="3110" creationId="{D1EA859B-E555-4109-94F3-6700E046E008}"/>
          </ac:spMkLst>
        </pc:spChg>
        <pc:spChg chg="add del">
          <ac:chgData name="Jane Rennie" userId="9556b1d2-0322-4965-aac5-dd2b6afe6306" providerId="ADAL" clId="{4AA07F10-9BE0-4DD4-A9B3-6089DD90F688}" dt="2026-11-05T20:44:52.315" v="411" actId="26606"/>
          <ac:spMkLst>
            <pc:docMk/>
            <pc:sldMk cId="1551496771" sldId="376"/>
            <ac:spMk id="3112" creationId="{F13C74B1-5B17-4795-BED0-7140497B445A}"/>
          </ac:spMkLst>
        </pc:spChg>
        <pc:spChg chg="add del">
          <ac:chgData name="Jane Rennie" userId="9556b1d2-0322-4965-aac5-dd2b6afe6306" providerId="ADAL" clId="{4AA07F10-9BE0-4DD4-A9B3-6089DD90F688}" dt="2026-11-05T20:44:52.315" v="411" actId="26606"/>
          <ac:spMkLst>
            <pc:docMk/>
            <pc:sldMk cId="1551496771" sldId="376"/>
            <ac:spMk id="3113" creationId="{D4974D33-8DC5-464E-8C6D-BE58F0669C17}"/>
          </ac:spMkLst>
        </pc:spChg>
        <pc:spChg chg="add del">
          <ac:chgData name="Jane Rennie" userId="9556b1d2-0322-4965-aac5-dd2b6afe6306" providerId="ADAL" clId="{4AA07F10-9BE0-4DD4-A9B3-6089DD90F688}" dt="2026-11-05T20:44:58.478" v="413" actId="26606"/>
          <ac:spMkLst>
            <pc:docMk/>
            <pc:sldMk cId="1551496771" sldId="376"/>
            <ac:spMk id="3115" creationId="{D009D6D5-DAC2-4A8B-A17A-E206B9012D09}"/>
          </ac:spMkLst>
        </pc:spChg>
        <pc:spChg chg="add del">
          <ac:chgData name="Jane Rennie" userId="9556b1d2-0322-4965-aac5-dd2b6afe6306" providerId="ADAL" clId="{4AA07F10-9BE0-4DD4-A9B3-6089DD90F688}" dt="2026-11-05T22:10:53.226" v="1434" actId="26606"/>
          <ac:spMkLst>
            <pc:docMk/>
            <pc:sldMk cId="1551496771" sldId="376"/>
            <ac:spMk id="3117" creationId="{22587ECF-85E9-4393-9D87-8EB6F3F6C208}"/>
          </ac:spMkLst>
        </pc:spChg>
        <pc:spChg chg="add">
          <ac:chgData name="Jane Rennie" userId="9556b1d2-0322-4965-aac5-dd2b6afe6306" providerId="ADAL" clId="{4AA07F10-9BE0-4DD4-A9B3-6089DD90F688}" dt="2026-11-05T22:10:53.226" v="1434" actId="26606"/>
          <ac:spMkLst>
            <pc:docMk/>
            <pc:sldMk cId="1551496771" sldId="376"/>
            <ac:spMk id="3122" creationId="{979E27D9-03C7-44E2-9FF8-15D0C8506AF7}"/>
          </ac:spMkLst>
        </pc:spChg>
        <pc:spChg chg="add">
          <ac:chgData name="Jane Rennie" userId="9556b1d2-0322-4965-aac5-dd2b6afe6306" providerId="ADAL" clId="{4AA07F10-9BE0-4DD4-A9B3-6089DD90F688}" dt="2026-11-05T22:10:53.226" v="1434" actId="26606"/>
          <ac:spMkLst>
            <pc:docMk/>
            <pc:sldMk cId="1551496771" sldId="376"/>
            <ac:spMk id="3124" creationId="{EEBF1590-3B36-48EE-A89D-3B6F3CB256AB}"/>
          </ac:spMkLst>
        </pc:spChg>
        <pc:spChg chg="add">
          <ac:chgData name="Jane Rennie" userId="9556b1d2-0322-4965-aac5-dd2b6afe6306" providerId="ADAL" clId="{4AA07F10-9BE0-4DD4-A9B3-6089DD90F688}" dt="2026-11-05T22:10:53.226" v="1434" actId="26606"/>
          <ac:spMkLst>
            <pc:docMk/>
            <pc:sldMk cId="1551496771" sldId="376"/>
            <ac:spMk id="3126" creationId="{AC8F6C8C-AB5A-4548-942D-E3FD40ACBC49}"/>
          </ac:spMkLst>
        </pc:spChg>
        <pc:picChg chg="mod ord">
          <ac:chgData name="Jane Rennie" userId="9556b1d2-0322-4965-aac5-dd2b6afe6306" providerId="ADAL" clId="{4AA07F10-9BE0-4DD4-A9B3-6089DD90F688}" dt="2026-11-05T22:10:56.284" v="1435" actId="14100"/>
          <ac:picMkLst>
            <pc:docMk/>
            <pc:sldMk cId="1551496771" sldId="376"/>
            <ac:picMk id="3074" creationId="{BC41C7B0-21A4-8806-01DA-CA99B18F3558}"/>
          </ac:picMkLst>
        </pc:picChg>
        <pc:cxnChg chg="add">
          <ac:chgData name="Jane Rennie" userId="9556b1d2-0322-4965-aac5-dd2b6afe6306" providerId="ADAL" clId="{4AA07F10-9BE0-4DD4-A9B3-6089DD90F688}" dt="2026-11-05T20:42:05.813" v="360" actId="26606"/>
          <ac:cxnSpMkLst>
            <pc:docMk/>
            <pc:sldMk cId="1551496771" sldId="376"/>
            <ac:cxnSpMk id="3089" creationId="{C49DA8F6-BCC1-4447-B54C-57856834B94B}"/>
          </ac:cxnSpMkLst>
        </pc:cxnChg>
      </pc:sldChg>
      <pc:sldChg chg="addSp delSp modSp mod setBg modClrScheme chgLayout">
        <pc:chgData name="Jane Rennie" userId="9556b1d2-0322-4965-aac5-dd2b6afe6306" providerId="ADAL" clId="{4AA07F10-9BE0-4DD4-A9B3-6089DD90F688}" dt="2026-11-05T22:26:47.006" v="1523"/>
        <pc:sldMkLst>
          <pc:docMk/>
          <pc:sldMk cId="3064598901" sldId="377"/>
        </pc:sldMkLst>
        <pc:spChg chg="mod">
          <ac:chgData name="Jane Rennie" userId="9556b1d2-0322-4965-aac5-dd2b6afe6306" providerId="ADAL" clId="{4AA07F10-9BE0-4DD4-A9B3-6089DD90F688}" dt="2026-11-05T22:12:29.395" v="1447" actId="14100"/>
          <ac:spMkLst>
            <pc:docMk/>
            <pc:sldMk cId="3064598901" sldId="377"/>
            <ac:spMk id="28" creationId="{BCA027E7-F7D6-7604-8C75-8A13D80CC67A}"/>
          </ac:spMkLst>
        </pc:spChg>
        <pc:spChg chg="add del">
          <ac:chgData name="Jane Rennie" userId="9556b1d2-0322-4965-aac5-dd2b6afe6306" providerId="ADAL" clId="{4AA07F10-9BE0-4DD4-A9B3-6089DD90F688}" dt="2026-11-05T22:00:11.354" v="1324" actId="26606"/>
          <ac:spMkLst>
            <pc:docMk/>
            <pc:sldMk cId="3064598901" sldId="377"/>
            <ac:spMk id="33" creationId="{23D09407-53BC-485E-B4CE-BC5E4FC4B25B}"/>
          </ac:spMkLst>
        </pc:spChg>
        <pc:spChg chg="add del">
          <ac:chgData name="Jane Rennie" userId="9556b1d2-0322-4965-aac5-dd2b6afe6306" providerId="ADAL" clId="{4AA07F10-9BE0-4DD4-A9B3-6089DD90F688}" dt="2026-11-05T22:00:11.354" v="1324" actId="26606"/>
          <ac:spMkLst>
            <pc:docMk/>
            <pc:sldMk cId="3064598901" sldId="377"/>
            <ac:spMk id="35" creationId="{921DB988-49FC-4608-B0A2-E2F3A4019041}"/>
          </ac:spMkLst>
        </pc:spChg>
        <pc:spChg chg="add del">
          <ac:chgData name="Jane Rennie" userId="9556b1d2-0322-4965-aac5-dd2b6afe6306" providerId="ADAL" clId="{4AA07F10-9BE0-4DD4-A9B3-6089DD90F688}" dt="2026-11-05T22:11:26.476" v="1442" actId="26606"/>
          <ac:spMkLst>
            <pc:docMk/>
            <pc:sldMk cId="3064598901" sldId="377"/>
            <ac:spMk id="52" creationId="{4FA4E651-C3D8-4DB8-A026-E8531C6AFACC}"/>
          </ac:spMkLst>
        </pc:spChg>
        <pc:spChg chg="add">
          <ac:chgData name="Jane Rennie" userId="9556b1d2-0322-4965-aac5-dd2b6afe6306" providerId="ADAL" clId="{4AA07F10-9BE0-4DD4-A9B3-6089DD90F688}" dt="2026-11-05T22:11:26.476" v="1442" actId="26606"/>
          <ac:spMkLst>
            <pc:docMk/>
            <pc:sldMk cId="3064598901" sldId="377"/>
            <ac:spMk id="57" creationId="{A8384FB5-9ADC-4DDC-881B-597D56F5B15D}"/>
          </ac:spMkLst>
        </pc:spChg>
        <pc:spChg chg="add">
          <ac:chgData name="Jane Rennie" userId="9556b1d2-0322-4965-aac5-dd2b6afe6306" providerId="ADAL" clId="{4AA07F10-9BE0-4DD4-A9B3-6089DD90F688}" dt="2026-11-05T22:11:26.476" v="1442" actId="26606"/>
          <ac:spMkLst>
            <pc:docMk/>
            <pc:sldMk cId="3064598901" sldId="377"/>
            <ac:spMk id="59" creationId="{91E5A9A7-95C6-4F4F-B00E-C82E07FE62EF}"/>
          </ac:spMkLst>
        </pc:spChg>
        <pc:spChg chg="add">
          <ac:chgData name="Jane Rennie" userId="9556b1d2-0322-4965-aac5-dd2b6afe6306" providerId="ADAL" clId="{4AA07F10-9BE0-4DD4-A9B3-6089DD90F688}" dt="2026-11-05T22:11:26.476" v="1442" actId="26606"/>
          <ac:spMkLst>
            <pc:docMk/>
            <pc:sldMk cId="3064598901" sldId="377"/>
            <ac:spMk id="61" creationId="{D07DD2DE-F619-49DD-B5E7-03A290FF4ED1}"/>
          </ac:spMkLst>
        </pc:spChg>
        <pc:spChg chg="add">
          <ac:chgData name="Jane Rennie" userId="9556b1d2-0322-4965-aac5-dd2b6afe6306" providerId="ADAL" clId="{4AA07F10-9BE0-4DD4-A9B3-6089DD90F688}" dt="2026-11-05T22:11:26.476" v="1442" actId="26606"/>
          <ac:spMkLst>
            <pc:docMk/>
            <pc:sldMk cId="3064598901" sldId="377"/>
            <ac:spMk id="63" creationId="{85149191-5F60-4A28-AAFF-039F96B0F3EC}"/>
          </ac:spMkLst>
        </pc:spChg>
        <pc:spChg chg="add">
          <ac:chgData name="Jane Rennie" userId="9556b1d2-0322-4965-aac5-dd2b6afe6306" providerId="ADAL" clId="{4AA07F10-9BE0-4DD4-A9B3-6089DD90F688}" dt="2026-11-05T22:11:26.476" v="1442" actId="26606"/>
          <ac:spMkLst>
            <pc:docMk/>
            <pc:sldMk cId="3064598901" sldId="377"/>
            <ac:spMk id="65" creationId="{F8260ED5-17F7-4158-B241-D51DD4CF1B7E}"/>
          </ac:spMkLst>
        </pc:spChg>
        <pc:grpChg chg="add del">
          <ac:chgData name="Jane Rennie" userId="9556b1d2-0322-4965-aac5-dd2b6afe6306" providerId="ADAL" clId="{4AA07F10-9BE0-4DD4-A9B3-6089DD90F688}" dt="2026-11-05T22:00:11.354" v="1324" actId="26606"/>
          <ac:grpSpMkLst>
            <pc:docMk/>
            <pc:sldMk cId="3064598901" sldId="377"/>
            <ac:grpSpMk id="37" creationId="{E9B930FD-8671-4C4C-ADCF-73AC1D0CD417}"/>
          </ac:grpSpMkLst>
        </pc:grpChg>
        <pc:grpChg chg="add del">
          <ac:chgData name="Jane Rennie" userId="9556b1d2-0322-4965-aac5-dd2b6afe6306" providerId="ADAL" clId="{4AA07F10-9BE0-4DD4-A9B3-6089DD90F688}" dt="2026-11-05T22:00:11.354" v="1324" actId="26606"/>
          <ac:grpSpMkLst>
            <pc:docMk/>
            <pc:sldMk cId="3064598901" sldId="377"/>
            <ac:grpSpMk id="43" creationId="{383C2651-AE0C-4AE4-8725-E2F9414FE219}"/>
          </ac:grpSpMkLst>
        </pc:grpChg>
        <pc:picChg chg="mod">
          <ac:chgData name="Jane Rennie" userId="9556b1d2-0322-4965-aac5-dd2b6afe6306" providerId="ADAL" clId="{4AA07F10-9BE0-4DD4-A9B3-6089DD90F688}" dt="2026-11-05T22:11:49.826" v="1443" actId="14826"/>
          <ac:picMkLst>
            <pc:docMk/>
            <pc:sldMk cId="3064598901" sldId="377"/>
            <ac:picMk id="3" creationId="{885D4855-C7D6-F3A0-2D9F-3445CF37083D}"/>
          </ac:picMkLst>
        </pc:picChg>
      </pc:sldChg>
      <pc:sldChg chg="addSp delSp modSp mod setBg">
        <pc:chgData name="Jane Rennie" userId="9556b1d2-0322-4965-aac5-dd2b6afe6306" providerId="ADAL" clId="{4AA07F10-9BE0-4DD4-A9B3-6089DD90F688}" dt="2026-11-06T15:09:20.362" v="3044" actId="20577"/>
        <pc:sldMkLst>
          <pc:docMk/>
          <pc:sldMk cId="1965789968" sldId="378"/>
        </pc:sldMkLst>
        <pc:spChg chg="mod">
          <ac:chgData name="Jane Rennie" userId="9556b1d2-0322-4965-aac5-dd2b6afe6306" providerId="ADAL" clId="{4AA07F10-9BE0-4DD4-A9B3-6089DD90F688}" dt="2026-11-05T22:13:25.721" v="1458" actId="14100"/>
          <ac:spMkLst>
            <pc:docMk/>
            <pc:sldMk cId="1965789968" sldId="378"/>
            <ac:spMk id="2" creationId="{CFD6FA43-637B-EF8D-3849-CFD9352B9105}"/>
          </ac:spMkLst>
        </pc:spChg>
        <pc:spChg chg="add del mod">
          <ac:chgData name="Jane Rennie" userId="9556b1d2-0322-4965-aac5-dd2b6afe6306" providerId="ADAL" clId="{4AA07F10-9BE0-4DD4-A9B3-6089DD90F688}" dt="2026-11-05T20:49:53.327" v="452" actId="22"/>
          <ac:spMkLst>
            <pc:docMk/>
            <pc:sldMk cId="1965789968" sldId="378"/>
            <ac:spMk id="3" creationId="{8AE5472C-5528-B17D-8E05-252F0562736E}"/>
          </ac:spMkLst>
        </pc:spChg>
        <pc:spChg chg="add del mod">
          <ac:chgData name="Jane Rennie" userId="9556b1d2-0322-4965-aac5-dd2b6afe6306" providerId="ADAL" clId="{4AA07F10-9BE0-4DD4-A9B3-6089DD90F688}" dt="2026-11-06T00:00:41.231" v="2307" actId="478"/>
          <ac:spMkLst>
            <pc:docMk/>
            <pc:sldMk cId="1965789968" sldId="378"/>
            <ac:spMk id="4" creationId="{83874411-BCD6-9A1F-C81B-B0EE090F64B5}"/>
          </ac:spMkLst>
        </pc:spChg>
        <pc:spChg chg="mod ord">
          <ac:chgData name="Jane Rennie" userId="9556b1d2-0322-4965-aac5-dd2b6afe6306" providerId="ADAL" clId="{4AA07F10-9BE0-4DD4-A9B3-6089DD90F688}" dt="2026-11-06T15:09:20.362" v="3044" actId="20577"/>
          <ac:spMkLst>
            <pc:docMk/>
            <pc:sldMk cId="1965789968" sldId="378"/>
            <ac:spMk id="7" creationId="{2154EB2D-151D-8CAF-A2D2-A88039128C9E}"/>
          </ac:spMkLst>
        </pc:spChg>
        <pc:spChg chg="add del mod">
          <ac:chgData name="Jane Rennie" userId="9556b1d2-0322-4965-aac5-dd2b6afe6306" providerId="ADAL" clId="{4AA07F10-9BE0-4DD4-A9B3-6089DD90F688}" dt="2026-11-06T00:01:30.510" v="2317" actId="21"/>
          <ac:spMkLst>
            <pc:docMk/>
            <pc:sldMk cId="1965789968" sldId="378"/>
            <ac:spMk id="9" creationId="{C352BF5F-A67C-46B9-A9EC-4E50F710338C}"/>
          </ac:spMkLst>
        </pc:spChg>
        <pc:spChg chg="add del">
          <ac:chgData name="Jane Rennie" userId="9556b1d2-0322-4965-aac5-dd2b6afe6306" providerId="ADAL" clId="{4AA07F10-9BE0-4DD4-A9B3-6089DD90F688}" dt="2026-11-05T20:49:58.800" v="453" actId="26606"/>
          <ac:spMkLst>
            <pc:docMk/>
            <pc:sldMk cId="1965789968" sldId="378"/>
            <ac:spMk id="1035" creationId="{AD96FDFD-4E42-4A06-B8B5-768A1DB9C2A9}"/>
          </ac:spMkLst>
        </pc:spChg>
        <pc:spChg chg="add del">
          <ac:chgData name="Jane Rennie" userId="9556b1d2-0322-4965-aac5-dd2b6afe6306" providerId="ADAL" clId="{4AA07F10-9BE0-4DD4-A9B3-6089DD90F688}" dt="2026-11-05T22:00:20.953" v="1325" actId="26606"/>
          <ac:spMkLst>
            <pc:docMk/>
            <pc:sldMk cId="1965789968" sldId="378"/>
            <ac:spMk id="1040" creationId="{AD96FDFD-4E42-4A06-B8B5-768A1DB9C2A9}"/>
          </ac:spMkLst>
        </pc:spChg>
        <pc:spChg chg="add del">
          <ac:chgData name="Jane Rennie" userId="9556b1d2-0322-4965-aac5-dd2b6afe6306" providerId="ADAL" clId="{4AA07F10-9BE0-4DD4-A9B3-6089DD90F688}" dt="2026-11-05T22:12:42.439" v="1448" actId="26606"/>
          <ac:spMkLst>
            <pc:docMk/>
            <pc:sldMk cId="1965789968" sldId="378"/>
            <ac:spMk id="1045" creationId="{34D85B6A-FF18-4EFD-BD23-77FDE89EC5A0}"/>
          </ac:spMkLst>
        </pc:spChg>
        <pc:spChg chg="add del">
          <ac:chgData name="Jane Rennie" userId="9556b1d2-0322-4965-aac5-dd2b6afe6306" providerId="ADAL" clId="{4AA07F10-9BE0-4DD4-A9B3-6089DD90F688}" dt="2026-11-05T22:12:42.439" v="1448" actId="26606"/>
          <ac:spMkLst>
            <pc:docMk/>
            <pc:sldMk cId="1965789968" sldId="378"/>
            <ac:spMk id="1047" creationId="{E8AAB596-4870-4D7C-9F51-06F1F7367CCD}"/>
          </ac:spMkLst>
        </pc:spChg>
        <pc:spChg chg="add">
          <ac:chgData name="Jane Rennie" userId="9556b1d2-0322-4965-aac5-dd2b6afe6306" providerId="ADAL" clId="{4AA07F10-9BE0-4DD4-A9B3-6089DD90F688}" dt="2026-11-05T22:12:42.439" v="1448" actId="26606"/>
          <ac:spMkLst>
            <pc:docMk/>
            <pc:sldMk cId="1965789968" sldId="378"/>
            <ac:spMk id="1052" creationId="{50D1C5B3-B60D-4696-AE60-100D5EC8AB5D}"/>
          </ac:spMkLst>
        </pc:spChg>
        <pc:spChg chg="add">
          <ac:chgData name="Jane Rennie" userId="9556b1d2-0322-4965-aac5-dd2b6afe6306" providerId="ADAL" clId="{4AA07F10-9BE0-4DD4-A9B3-6089DD90F688}" dt="2026-11-05T22:12:42.439" v="1448" actId="26606"/>
          <ac:spMkLst>
            <pc:docMk/>
            <pc:sldMk cId="1965789968" sldId="378"/>
            <ac:spMk id="1054" creationId="{FA169C72-4010-413C-A913-4BD6E2D1291A}"/>
          </ac:spMkLst>
        </pc:spChg>
        <pc:spChg chg="add">
          <ac:chgData name="Jane Rennie" userId="9556b1d2-0322-4965-aac5-dd2b6afe6306" providerId="ADAL" clId="{4AA07F10-9BE0-4DD4-A9B3-6089DD90F688}" dt="2026-11-05T22:12:42.439" v="1448" actId="26606"/>
          <ac:spMkLst>
            <pc:docMk/>
            <pc:sldMk cId="1965789968" sldId="378"/>
            <ac:spMk id="1056" creationId="{758C3C99-2F64-46DC-9F81-BAA40930E163}"/>
          </ac:spMkLst>
        </pc:spChg>
        <pc:picChg chg="add del mod ord">
          <ac:chgData name="Jane Rennie" userId="9556b1d2-0322-4965-aac5-dd2b6afe6306" providerId="ADAL" clId="{4AA07F10-9BE0-4DD4-A9B3-6089DD90F688}" dt="2026-11-06T00:00:40.344" v="2306" actId="478"/>
          <ac:picMkLst>
            <pc:docMk/>
            <pc:sldMk cId="1965789968" sldId="378"/>
            <ac:picMk id="5" creationId="{67A9A4ED-7D67-9B76-A4B5-D007B18B11DF}"/>
          </ac:picMkLst>
        </pc:picChg>
        <pc:picChg chg="del mod">
          <ac:chgData name="Jane Rennie" userId="9556b1d2-0322-4965-aac5-dd2b6afe6306" providerId="ADAL" clId="{4AA07F10-9BE0-4DD4-A9B3-6089DD90F688}" dt="2026-11-06T00:00:42.071" v="2308" actId="478"/>
          <ac:picMkLst>
            <pc:docMk/>
            <pc:sldMk cId="1965789968" sldId="378"/>
            <ac:picMk id="8" creationId="{53744E12-B3F9-5707-C05D-A50DE24ABCBD}"/>
          </ac:picMkLst>
        </pc:picChg>
        <pc:picChg chg="add mod">
          <ac:chgData name="Jane Rennie" userId="9556b1d2-0322-4965-aac5-dd2b6afe6306" providerId="ADAL" clId="{4AA07F10-9BE0-4DD4-A9B3-6089DD90F688}" dt="2026-11-06T00:07:17.810" v="2333" actId="1076"/>
          <ac:picMkLst>
            <pc:docMk/>
            <pc:sldMk cId="1965789968" sldId="378"/>
            <ac:picMk id="11" creationId="{67D3DCFF-210F-E820-4BF6-B5A5FA3C0C55}"/>
          </ac:picMkLst>
        </pc:picChg>
        <pc:picChg chg="add mod">
          <ac:chgData name="Jane Rennie" userId="9556b1d2-0322-4965-aac5-dd2b6afe6306" providerId="ADAL" clId="{4AA07F10-9BE0-4DD4-A9B3-6089DD90F688}" dt="2026-11-06T00:07:15.089" v="2332" actId="1076"/>
          <ac:picMkLst>
            <pc:docMk/>
            <pc:sldMk cId="1965789968" sldId="378"/>
            <ac:picMk id="13" creationId="{C095C4C6-DAC0-A3CC-95FD-F0086EB73DB8}"/>
          </ac:picMkLst>
        </pc:picChg>
        <pc:picChg chg="add del mod">
          <ac:chgData name="Jane Rennie" userId="9556b1d2-0322-4965-aac5-dd2b6afe6306" providerId="ADAL" clId="{4AA07F10-9BE0-4DD4-A9B3-6089DD90F688}" dt="2026-11-06T00:05:25.326" v="2331" actId="21"/>
          <ac:picMkLst>
            <pc:docMk/>
            <pc:sldMk cId="1965789968" sldId="378"/>
            <ac:picMk id="15" creationId="{CA023FC6-3420-ECE3-FC43-77A58AC4FE57}"/>
          </ac:picMkLst>
        </pc:picChg>
        <pc:picChg chg="del mod ord">
          <ac:chgData name="Jane Rennie" userId="9556b1d2-0322-4965-aac5-dd2b6afe6306" providerId="ADAL" clId="{4AA07F10-9BE0-4DD4-A9B3-6089DD90F688}" dt="2026-11-05T20:48:40.839" v="451" actId="478"/>
          <ac:picMkLst>
            <pc:docMk/>
            <pc:sldMk cId="1965789968" sldId="378"/>
            <ac:picMk id="1026" creationId="{A385EA68-05DC-3944-7E8F-53EBF43CD2C2}"/>
          </ac:picMkLst>
        </pc:picChg>
        <pc:picChg chg="del mod ord">
          <ac:chgData name="Jane Rennie" userId="9556b1d2-0322-4965-aac5-dd2b6afe6306" providerId="ADAL" clId="{4AA07F10-9BE0-4DD4-A9B3-6089DD90F688}" dt="2026-11-06T00:00:42.818" v="2309" actId="478"/>
          <ac:picMkLst>
            <pc:docMk/>
            <pc:sldMk cId="1965789968" sldId="378"/>
            <ac:picMk id="1030" creationId="{41B3A024-0AD9-E953-4593-736DFDADB179}"/>
          </ac:picMkLst>
        </pc:picChg>
      </pc:sldChg>
      <pc:sldChg chg="addSp delSp modSp mod setBg">
        <pc:chgData name="Jane Rennie" userId="9556b1d2-0322-4965-aac5-dd2b6afe6306" providerId="ADAL" clId="{4AA07F10-9BE0-4DD4-A9B3-6089DD90F688}" dt="2026-11-05T23:28:03.607" v="1946" actId="255"/>
        <pc:sldMkLst>
          <pc:docMk/>
          <pc:sldMk cId="1366559525" sldId="379"/>
        </pc:sldMkLst>
        <pc:spChg chg="add del mod">
          <ac:chgData name="Jane Rennie" userId="9556b1d2-0322-4965-aac5-dd2b6afe6306" providerId="ADAL" clId="{4AA07F10-9BE0-4DD4-A9B3-6089DD90F688}" dt="2026-11-05T22:13:45.195" v="1460" actId="26606"/>
          <ac:spMkLst>
            <pc:docMk/>
            <pc:sldMk cId="1366559525" sldId="379"/>
            <ac:spMk id="3" creationId="{C1D5C8DA-3278-D2AF-8958-4FB08A6393CE}"/>
          </ac:spMkLst>
        </pc:spChg>
        <pc:spChg chg="mod">
          <ac:chgData name="Jane Rennie" userId="9556b1d2-0322-4965-aac5-dd2b6afe6306" providerId="ADAL" clId="{4AA07F10-9BE0-4DD4-A9B3-6089DD90F688}" dt="2026-11-05T22:13:56.003" v="1461" actId="255"/>
          <ac:spMkLst>
            <pc:docMk/>
            <pc:sldMk cId="1366559525" sldId="379"/>
            <ac:spMk id="4" creationId="{1A348845-3852-D4E6-EF42-8024EAC0ED4C}"/>
          </ac:spMkLst>
        </pc:spChg>
        <pc:spChg chg="add del">
          <ac:chgData name="Jane Rennie" userId="9556b1d2-0322-4965-aac5-dd2b6afe6306" providerId="ADAL" clId="{4AA07F10-9BE0-4DD4-A9B3-6089DD90F688}" dt="2026-11-05T22:13:45.195" v="1460" actId="26606"/>
          <ac:spMkLst>
            <pc:docMk/>
            <pc:sldMk cId="1366559525" sldId="379"/>
            <ac:spMk id="11" creationId="{55F7ABCA-A68A-47DD-B732-76FF34C6FB7D}"/>
          </ac:spMkLst>
        </pc:spChg>
        <pc:spChg chg="add">
          <ac:chgData name="Jane Rennie" userId="9556b1d2-0322-4965-aac5-dd2b6afe6306" providerId="ADAL" clId="{4AA07F10-9BE0-4DD4-A9B3-6089DD90F688}" dt="2026-11-05T22:13:45.195" v="1460" actId="26606"/>
          <ac:spMkLst>
            <pc:docMk/>
            <pc:sldMk cId="1366559525" sldId="379"/>
            <ac:spMk id="17" creationId="{BACC6370-2D7E-4714-9D71-7542949D7D5D}"/>
          </ac:spMkLst>
        </pc:spChg>
        <pc:spChg chg="add">
          <ac:chgData name="Jane Rennie" userId="9556b1d2-0322-4965-aac5-dd2b6afe6306" providerId="ADAL" clId="{4AA07F10-9BE0-4DD4-A9B3-6089DD90F688}" dt="2026-11-05T22:13:45.195" v="1460" actId="26606"/>
          <ac:spMkLst>
            <pc:docMk/>
            <pc:sldMk cId="1366559525" sldId="379"/>
            <ac:spMk id="19" creationId="{F68B3F68-107C-434F-AA38-110D5EA91B85}"/>
          </ac:spMkLst>
        </pc:spChg>
        <pc:spChg chg="add">
          <ac:chgData name="Jane Rennie" userId="9556b1d2-0322-4965-aac5-dd2b6afe6306" providerId="ADAL" clId="{4AA07F10-9BE0-4DD4-A9B3-6089DD90F688}" dt="2026-11-05T22:13:45.195" v="1460" actId="26606"/>
          <ac:spMkLst>
            <pc:docMk/>
            <pc:sldMk cId="1366559525" sldId="379"/>
            <ac:spMk id="21" creationId="{AAD0DBB9-1A4B-4391-81D4-CB19F9AB918A}"/>
          </ac:spMkLst>
        </pc:spChg>
        <pc:spChg chg="add">
          <ac:chgData name="Jane Rennie" userId="9556b1d2-0322-4965-aac5-dd2b6afe6306" providerId="ADAL" clId="{4AA07F10-9BE0-4DD4-A9B3-6089DD90F688}" dt="2026-11-05T22:13:45.195" v="1460" actId="26606"/>
          <ac:spMkLst>
            <pc:docMk/>
            <pc:sldMk cId="1366559525" sldId="379"/>
            <ac:spMk id="23" creationId="{063BBA22-50EA-4C4D-BE05-F1CE4E63AA56}"/>
          </ac:spMkLst>
        </pc:spChg>
        <pc:graphicFrameChg chg="add del">
          <ac:chgData name="Jane Rennie" userId="9556b1d2-0322-4965-aac5-dd2b6afe6306" providerId="ADAL" clId="{4AA07F10-9BE0-4DD4-A9B3-6089DD90F688}" dt="2026-11-05T20:51:06.286" v="465" actId="26606"/>
          <ac:graphicFrameMkLst>
            <pc:docMk/>
            <pc:sldMk cId="1366559525" sldId="379"/>
            <ac:graphicFrameMk id="6" creationId="{94DD91AC-964B-23CD-85DE-9B06B361E215}"/>
          </ac:graphicFrameMkLst>
        </pc:graphicFrameChg>
        <pc:graphicFrameChg chg="add mod">
          <ac:chgData name="Jane Rennie" userId="9556b1d2-0322-4965-aac5-dd2b6afe6306" providerId="ADAL" clId="{4AA07F10-9BE0-4DD4-A9B3-6089DD90F688}" dt="2026-11-05T23:28:03.607" v="1946" actId="255"/>
          <ac:graphicFrameMkLst>
            <pc:docMk/>
            <pc:sldMk cId="1366559525" sldId="379"/>
            <ac:graphicFrameMk id="13" creationId="{883EB21B-8849-6A90-2485-814D979A827B}"/>
          </ac:graphicFrameMkLst>
        </pc:graphicFrameChg>
        <pc:picChg chg="add del">
          <ac:chgData name="Jane Rennie" userId="9556b1d2-0322-4965-aac5-dd2b6afe6306" providerId="ADAL" clId="{4AA07F10-9BE0-4DD4-A9B3-6089DD90F688}" dt="2026-11-05T21:56:33.071" v="1252" actId="21"/>
          <ac:picMkLst>
            <pc:docMk/>
            <pc:sldMk cId="1366559525" sldId="379"/>
            <ac:picMk id="8" creationId="{C9AEA48D-5B57-1756-D692-A6474DDB8FE4}"/>
          </ac:picMkLst>
        </pc:picChg>
      </pc:sldChg>
      <pc:sldChg chg="addSp modSp mod setBg">
        <pc:chgData name="Jane Rennie" userId="9556b1d2-0322-4965-aac5-dd2b6afe6306" providerId="ADAL" clId="{4AA07F10-9BE0-4DD4-A9B3-6089DD90F688}" dt="2026-11-06T15:41:26.697" v="3459" actId="27636"/>
        <pc:sldMkLst>
          <pc:docMk/>
          <pc:sldMk cId="3493987172" sldId="380"/>
        </pc:sldMkLst>
        <pc:spChg chg="mod">
          <ac:chgData name="Jane Rennie" userId="9556b1d2-0322-4965-aac5-dd2b6afe6306" providerId="ADAL" clId="{4AA07F10-9BE0-4DD4-A9B3-6089DD90F688}" dt="2026-11-06T15:40:44.287" v="3446" actId="20577"/>
          <ac:spMkLst>
            <pc:docMk/>
            <pc:sldMk cId="3493987172" sldId="380"/>
            <ac:spMk id="2" creationId="{6A138C00-2491-BCBC-3256-A385443CE842}"/>
          </ac:spMkLst>
        </pc:spChg>
        <pc:spChg chg="mod">
          <ac:chgData name="Jane Rennie" userId="9556b1d2-0322-4965-aac5-dd2b6afe6306" providerId="ADAL" clId="{4AA07F10-9BE0-4DD4-A9B3-6089DD90F688}" dt="2026-11-06T15:41:26.697" v="3459" actId="27636"/>
          <ac:spMkLst>
            <pc:docMk/>
            <pc:sldMk cId="3493987172" sldId="380"/>
            <ac:spMk id="3" creationId="{87C6B0A0-6CDA-C7FD-FB99-BBF88E042586}"/>
          </ac:spMkLst>
        </pc:spChg>
        <pc:spChg chg="add">
          <ac:chgData name="Jane Rennie" userId="9556b1d2-0322-4965-aac5-dd2b6afe6306" providerId="ADAL" clId="{4AA07F10-9BE0-4DD4-A9B3-6089DD90F688}" dt="2026-11-05T20:32:11.939" v="165" actId="26606"/>
          <ac:spMkLst>
            <pc:docMk/>
            <pc:sldMk cId="3493987172" sldId="380"/>
            <ac:spMk id="8" creationId="{09588DA8-065E-4F6F-8EFD-43104AB2E0CF}"/>
          </ac:spMkLst>
        </pc:spChg>
        <pc:spChg chg="add">
          <ac:chgData name="Jane Rennie" userId="9556b1d2-0322-4965-aac5-dd2b6afe6306" providerId="ADAL" clId="{4AA07F10-9BE0-4DD4-A9B3-6089DD90F688}" dt="2026-11-05T20:32:11.939" v="165" actId="26606"/>
          <ac:spMkLst>
            <pc:docMk/>
            <pc:sldMk cId="3493987172" sldId="380"/>
            <ac:spMk id="10" creationId="{C4285719-470E-454C-AF62-8323075F1F5B}"/>
          </ac:spMkLst>
        </pc:spChg>
        <pc:spChg chg="add">
          <ac:chgData name="Jane Rennie" userId="9556b1d2-0322-4965-aac5-dd2b6afe6306" providerId="ADAL" clId="{4AA07F10-9BE0-4DD4-A9B3-6089DD90F688}" dt="2026-11-05T20:32:11.939" v="165" actId="26606"/>
          <ac:spMkLst>
            <pc:docMk/>
            <pc:sldMk cId="3493987172" sldId="380"/>
            <ac:spMk id="12" creationId="{CD9FE4EF-C4D8-49A0-B2FF-81D8DB7D8A24}"/>
          </ac:spMkLst>
        </pc:spChg>
        <pc:spChg chg="add">
          <ac:chgData name="Jane Rennie" userId="9556b1d2-0322-4965-aac5-dd2b6afe6306" providerId="ADAL" clId="{4AA07F10-9BE0-4DD4-A9B3-6089DD90F688}" dt="2026-11-05T20:32:11.939" v="165" actId="26606"/>
          <ac:spMkLst>
            <pc:docMk/>
            <pc:sldMk cId="3493987172" sldId="380"/>
            <ac:spMk id="14" creationId="{4300840D-0A0B-4512-BACA-B439D5B9C57C}"/>
          </ac:spMkLst>
        </pc:spChg>
        <pc:spChg chg="add">
          <ac:chgData name="Jane Rennie" userId="9556b1d2-0322-4965-aac5-dd2b6afe6306" providerId="ADAL" clId="{4AA07F10-9BE0-4DD4-A9B3-6089DD90F688}" dt="2026-11-05T20:32:11.939" v="165" actId="26606"/>
          <ac:spMkLst>
            <pc:docMk/>
            <pc:sldMk cId="3493987172" sldId="380"/>
            <ac:spMk id="16" creationId="{D2B78728-A580-49A7-84F9-6EF6F583ADE0}"/>
          </ac:spMkLst>
        </pc:spChg>
        <pc:spChg chg="add">
          <ac:chgData name="Jane Rennie" userId="9556b1d2-0322-4965-aac5-dd2b6afe6306" providerId="ADAL" clId="{4AA07F10-9BE0-4DD4-A9B3-6089DD90F688}" dt="2026-11-05T20:32:11.939" v="165" actId="26606"/>
          <ac:spMkLst>
            <pc:docMk/>
            <pc:sldMk cId="3493987172" sldId="380"/>
            <ac:spMk id="18" creationId="{38FAA1A1-D861-433F-88FA-1E9D6FD31D11}"/>
          </ac:spMkLst>
        </pc:spChg>
        <pc:spChg chg="add">
          <ac:chgData name="Jane Rennie" userId="9556b1d2-0322-4965-aac5-dd2b6afe6306" providerId="ADAL" clId="{4AA07F10-9BE0-4DD4-A9B3-6089DD90F688}" dt="2026-11-05T20:32:11.939" v="165" actId="26606"/>
          <ac:spMkLst>
            <pc:docMk/>
            <pc:sldMk cId="3493987172" sldId="380"/>
            <ac:spMk id="20" creationId="{8D71EDA1-87BF-4D5D-AB79-F346FD19278A}"/>
          </ac:spMkLst>
        </pc:spChg>
      </pc:sldChg>
      <pc:sldChg chg="addSp delSp modSp mod setBg delDesignElem">
        <pc:chgData name="Jane Rennie" userId="9556b1d2-0322-4965-aac5-dd2b6afe6306" providerId="ADAL" clId="{4AA07F10-9BE0-4DD4-A9B3-6089DD90F688}" dt="2026-11-05T23:30:40.018" v="1957" actId="6549"/>
        <pc:sldMkLst>
          <pc:docMk/>
          <pc:sldMk cId="2643208931" sldId="381"/>
        </pc:sldMkLst>
        <pc:spChg chg="mod">
          <ac:chgData name="Jane Rennie" userId="9556b1d2-0322-4965-aac5-dd2b6afe6306" providerId="ADAL" clId="{4AA07F10-9BE0-4DD4-A9B3-6089DD90F688}" dt="2026-11-05T22:02:03.602" v="1345" actId="26606"/>
          <ac:spMkLst>
            <pc:docMk/>
            <pc:sldMk cId="2643208931" sldId="381"/>
            <ac:spMk id="2" creationId="{20EEC1CC-DE18-D07F-6DB1-F621ABDB719D}"/>
          </ac:spMkLst>
        </pc:spChg>
        <pc:spChg chg="mod">
          <ac:chgData name="Jane Rennie" userId="9556b1d2-0322-4965-aac5-dd2b6afe6306" providerId="ADAL" clId="{4AA07F10-9BE0-4DD4-A9B3-6089DD90F688}" dt="2026-11-05T23:30:40.018" v="1957" actId="6549"/>
          <ac:spMkLst>
            <pc:docMk/>
            <pc:sldMk cId="2643208931" sldId="381"/>
            <ac:spMk id="4" creationId="{2BBB0AD8-217B-8275-0271-B12E0CC236C3}"/>
          </ac:spMkLst>
        </pc:spChg>
        <pc:spChg chg="add del">
          <ac:chgData name="Jane Rennie" userId="9556b1d2-0322-4965-aac5-dd2b6afe6306" providerId="ADAL" clId="{4AA07F10-9BE0-4DD4-A9B3-6089DD90F688}" dt="2026-11-05T22:02:03.602" v="1345" actId="26606"/>
          <ac:spMkLst>
            <pc:docMk/>
            <pc:sldMk cId="2643208931" sldId="381"/>
            <ac:spMk id="6" creationId="{C05CBC3C-2E5A-4839-8B9B-2E5A6ADF0F58}"/>
          </ac:spMkLst>
        </pc:spChg>
        <pc:spChg chg="add del">
          <ac:chgData name="Jane Rennie" userId="9556b1d2-0322-4965-aac5-dd2b6afe6306" providerId="ADAL" clId="{4AA07F10-9BE0-4DD4-A9B3-6089DD90F688}" dt="2026-11-05T22:02:03.602" v="1345" actId="26606"/>
          <ac:spMkLst>
            <pc:docMk/>
            <pc:sldMk cId="2643208931" sldId="381"/>
            <ac:spMk id="7" creationId="{827FF362-FC97-4BF5-949B-D4ADFA26E457}"/>
          </ac:spMkLst>
        </pc:spChg>
        <pc:spChg chg="del">
          <ac:chgData name="Jane Rennie" userId="9556b1d2-0322-4965-aac5-dd2b6afe6306" providerId="ADAL" clId="{4AA07F10-9BE0-4DD4-A9B3-6089DD90F688}" dt="2026-11-05T20:21:59.657" v="7"/>
          <ac:spMkLst>
            <pc:docMk/>
            <pc:sldMk cId="2643208931" sldId="381"/>
            <ac:spMk id="9" creationId="{2AEFFFF2-9EB4-4B6C-B9F8-2BA3EF89A21C}"/>
          </ac:spMkLst>
        </pc:spChg>
        <pc:spChg chg="del">
          <ac:chgData name="Jane Rennie" userId="9556b1d2-0322-4965-aac5-dd2b6afe6306" providerId="ADAL" clId="{4AA07F10-9BE0-4DD4-A9B3-6089DD90F688}" dt="2026-11-05T20:21:59.657" v="7"/>
          <ac:spMkLst>
            <pc:docMk/>
            <pc:sldMk cId="2643208931" sldId="381"/>
            <ac:spMk id="11" creationId="{0D65299F-028F-4AFC-B46A-8DB33E20FE4A}"/>
          </ac:spMkLst>
        </pc:spChg>
        <pc:spChg chg="add">
          <ac:chgData name="Jane Rennie" userId="9556b1d2-0322-4965-aac5-dd2b6afe6306" providerId="ADAL" clId="{4AA07F10-9BE0-4DD4-A9B3-6089DD90F688}" dt="2026-11-05T22:02:03.602" v="1345" actId="26606"/>
          <ac:spMkLst>
            <pc:docMk/>
            <pc:sldMk cId="2643208931" sldId="381"/>
            <ac:spMk id="12" creationId="{09588DA8-065E-4F6F-8EFD-43104AB2E0CF}"/>
          </ac:spMkLst>
        </pc:spChg>
        <pc:spChg chg="del">
          <ac:chgData name="Jane Rennie" userId="9556b1d2-0322-4965-aac5-dd2b6afe6306" providerId="ADAL" clId="{4AA07F10-9BE0-4DD4-A9B3-6089DD90F688}" dt="2026-11-05T20:21:59.657" v="7"/>
          <ac:spMkLst>
            <pc:docMk/>
            <pc:sldMk cId="2643208931" sldId="381"/>
            <ac:spMk id="13" creationId="{BAC87F6E-526A-49B5-995D-42DB656594C9}"/>
          </ac:spMkLst>
        </pc:spChg>
        <pc:spChg chg="add">
          <ac:chgData name="Jane Rennie" userId="9556b1d2-0322-4965-aac5-dd2b6afe6306" providerId="ADAL" clId="{4AA07F10-9BE0-4DD4-A9B3-6089DD90F688}" dt="2026-11-05T22:02:03.602" v="1345" actId="26606"/>
          <ac:spMkLst>
            <pc:docMk/>
            <pc:sldMk cId="2643208931" sldId="381"/>
            <ac:spMk id="14" creationId="{C4285719-470E-454C-AF62-8323075F1F5B}"/>
          </ac:spMkLst>
        </pc:spChg>
        <pc:spChg chg="add">
          <ac:chgData name="Jane Rennie" userId="9556b1d2-0322-4965-aac5-dd2b6afe6306" providerId="ADAL" clId="{4AA07F10-9BE0-4DD4-A9B3-6089DD90F688}" dt="2026-11-05T22:02:03.602" v="1345" actId="26606"/>
          <ac:spMkLst>
            <pc:docMk/>
            <pc:sldMk cId="2643208931" sldId="381"/>
            <ac:spMk id="16" creationId="{CD9FE4EF-C4D8-49A0-B2FF-81D8DB7D8A24}"/>
          </ac:spMkLst>
        </pc:spChg>
        <pc:spChg chg="add">
          <ac:chgData name="Jane Rennie" userId="9556b1d2-0322-4965-aac5-dd2b6afe6306" providerId="ADAL" clId="{4AA07F10-9BE0-4DD4-A9B3-6089DD90F688}" dt="2026-11-05T22:02:03.602" v="1345" actId="26606"/>
          <ac:spMkLst>
            <pc:docMk/>
            <pc:sldMk cId="2643208931" sldId="381"/>
            <ac:spMk id="18" creationId="{4300840D-0A0B-4512-BACA-B439D5B9C57C}"/>
          </ac:spMkLst>
        </pc:spChg>
        <pc:spChg chg="add">
          <ac:chgData name="Jane Rennie" userId="9556b1d2-0322-4965-aac5-dd2b6afe6306" providerId="ADAL" clId="{4AA07F10-9BE0-4DD4-A9B3-6089DD90F688}" dt="2026-11-05T22:02:03.602" v="1345" actId="26606"/>
          <ac:spMkLst>
            <pc:docMk/>
            <pc:sldMk cId="2643208931" sldId="381"/>
            <ac:spMk id="20" creationId="{D2B78728-A580-49A7-84F9-6EF6F583ADE0}"/>
          </ac:spMkLst>
        </pc:spChg>
        <pc:spChg chg="add">
          <ac:chgData name="Jane Rennie" userId="9556b1d2-0322-4965-aac5-dd2b6afe6306" providerId="ADAL" clId="{4AA07F10-9BE0-4DD4-A9B3-6089DD90F688}" dt="2026-11-05T22:02:03.602" v="1345" actId="26606"/>
          <ac:spMkLst>
            <pc:docMk/>
            <pc:sldMk cId="2643208931" sldId="381"/>
            <ac:spMk id="22" creationId="{38FAA1A1-D861-433F-88FA-1E9D6FD31D11}"/>
          </ac:spMkLst>
        </pc:spChg>
        <pc:spChg chg="add">
          <ac:chgData name="Jane Rennie" userId="9556b1d2-0322-4965-aac5-dd2b6afe6306" providerId="ADAL" clId="{4AA07F10-9BE0-4DD4-A9B3-6089DD90F688}" dt="2026-11-05T22:02:03.602" v="1345" actId="26606"/>
          <ac:spMkLst>
            <pc:docMk/>
            <pc:sldMk cId="2643208931" sldId="381"/>
            <ac:spMk id="24" creationId="{8D71EDA1-87BF-4D5D-AB79-F346FD19278A}"/>
          </ac:spMkLst>
        </pc:spChg>
      </pc:sldChg>
      <pc:sldChg chg="addSp modSp add del mod setBg">
        <pc:chgData name="Jane Rennie" userId="9556b1d2-0322-4965-aac5-dd2b6afe6306" providerId="ADAL" clId="{4AA07F10-9BE0-4DD4-A9B3-6089DD90F688}" dt="2026-11-05T23:04:12.773" v="1580" actId="2696"/>
        <pc:sldMkLst>
          <pc:docMk/>
          <pc:sldMk cId="2632469811" sldId="425"/>
        </pc:sldMkLst>
        <pc:spChg chg="mod">
          <ac:chgData name="Jane Rennie" userId="9556b1d2-0322-4965-aac5-dd2b6afe6306" providerId="ADAL" clId="{4AA07F10-9BE0-4DD4-A9B3-6089DD90F688}" dt="2026-11-05T23:03:59.489" v="1579" actId="26606"/>
          <ac:spMkLst>
            <pc:docMk/>
            <pc:sldMk cId="2632469811" sldId="425"/>
            <ac:spMk id="2" creationId="{08AAD8E9-D880-3AAD-1547-8126D7A98FED}"/>
          </ac:spMkLst>
        </pc:spChg>
        <pc:spChg chg="mod">
          <ac:chgData name="Jane Rennie" userId="9556b1d2-0322-4965-aac5-dd2b6afe6306" providerId="ADAL" clId="{4AA07F10-9BE0-4DD4-A9B3-6089DD90F688}" dt="2026-11-05T23:03:59.489" v="1579" actId="26606"/>
          <ac:spMkLst>
            <pc:docMk/>
            <pc:sldMk cId="2632469811" sldId="425"/>
            <ac:spMk id="3" creationId="{66DDB181-1291-6AD7-B5C4-554E0C774364}"/>
          </ac:spMkLst>
        </pc:spChg>
        <pc:spChg chg="add">
          <ac:chgData name="Jane Rennie" userId="9556b1d2-0322-4965-aac5-dd2b6afe6306" providerId="ADAL" clId="{4AA07F10-9BE0-4DD4-A9B3-6089DD90F688}" dt="2026-11-05T23:03:59.489" v="1579" actId="26606"/>
          <ac:spMkLst>
            <pc:docMk/>
            <pc:sldMk cId="2632469811" sldId="425"/>
            <ac:spMk id="3079" creationId="{50D1C5B3-B60D-4696-AE60-100D5EC8AB5D}"/>
          </ac:spMkLst>
        </pc:spChg>
        <pc:spChg chg="add">
          <ac:chgData name="Jane Rennie" userId="9556b1d2-0322-4965-aac5-dd2b6afe6306" providerId="ADAL" clId="{4AA07F10-9BE0-4DD4-A9B3-6089DD90F688}" dt="2026-11-05T23:03:59.489" v="1579" actId="26606"/>
          <ac:spMkLst>
            <pc:docMk/>
            <pc:sldMk cId="2632469811" sldId="425"/>
            <ac:spMk id="3081" creationId="{FA169C72-4010-413C-A913-4BD6E2D1291A}"/>
          </ac:spMkLst>
        </pc:spChg>
        <pc:spChg chg="add">
          <ac:chgData name="Jane Rennie" userId="9556b1d2-0322-4965-aac5-dd2b6afe6306" providerId="ADAL" clId="{4AA07F10-9BE0-4DD4-A9B3-6089DD90F688}" dt="2026-11-05T23:03:59.489" v="1579" actId="26606"/>
          <ac:spMkLst>
            <pc:docMk/>
            <pc:sldMk cId="2632469811" sldId="425"/>
            <ac:spMk id="3083" creationId="{758C3C99-2F64-46DC-9F81-BAA40930E163}"/>
          </ac:spMkLst>
        </pc:spChg>
        <pc:picChg chg="mod ord">
          <ac:chgData name="Jane Rennie" userId="9556b1d2-0322-4965-aac5-dd2b6afe6306" providerId="ADAL" clId="{4AA07F10-9BE0-4DD4-A9B3-6089DD90F688}" dt="2026-11-05T23:03:59.489" v="1579" actId="26606"/>
          <ac:picMkLst>
            <pc:docMk/>
            <pc:sldMk cId="2632469811" sldId="425"/>
            <ac:picMk id="4" creationId="{B484ABBB-9947-45AF-8FC6-98730B1071DF}"/>
          </ac:picMkLst>
        </pc:picChg>
        <pc:picChg chg="mod">
          <ac:chgData name="Jane Rennie" userId="9556b1d2-0322-4965-aac5-dd2b6afe6306" providerId="ADAL" clId="{4AA07F10-9BE0-4DD4-A9B3-6089DD90F688}" dt="2026-11-05T23:03:59.489" v="1579" actId="26606"/>
          <ac:picMkLst>
            <pc:docMk/>
            <pc:sldMk cId="2632469811" sldId="425"/>
            <ac:picMk id="6" creationId="{2CFE3A25-F515-D297-D009-5189C756ED45}"/>
          </ac:picMkLst>
        </pc:picChg>
        <pc:picChg chg="mod">
          <ac:chgData name="Jane Rennie" userId="9556b1d2-0322-4965-aac5-dd2b6afe6306" providerId="ADAL" clId="{4AA07F10-9BE0-4DD4-A9B3-6089DD90F688}" dt="2026-11-05T23:03:59.489" v="1579" actId="26606"/>
          <ac:picMkLst>
            <pc:docMk/>
            <pc:sldMk cId="2632469811" sldId="425"/>
            <ac:picMk id="3074" creationId="{DAF30FF1-EE1A-9EA3-D17E-431013BA1656}"/>
          </ac:picMkLst>
        </pc:picChg>
      </pc:sldChg>
      <pc:sldChg chg="addSp delSp modSp mod setBg">
        <pc:chgData name="Jane Rennie" userId="9556b1d2-0322-4965-aac5-dd2b6afe6306" providerId="ADAL" clId="{4AA07F10-9BE0-4DD4-A9B3-6089DD90F688}" dt="2026-11-05T23:55:24.100" v="2185" actId="1076"/>
        <pc:sldMkLst>
          <pc:docMk/>
          <pc:sldMk cId="2704365164" sldId="461"/>
        </pc:sldMkLst>
        <pc:spChg chg="mod">
          <ac:chgData name="Jane Rennie" userId="9556b1d2-0322-4965-aac5-dd2b6afe6306" providerId="ADAL" clId="{4AA07F10-9BE0-4DD4-A9B3-6089DD90F688}" dt="2026-11-05T23:15:51.143" v="1820" actId="120"/>
          <ac:spMkLst>
            <pc:docMk/>
            <pc:sldMk cId="2704365164" sldId="461"/>
            <ac:spMk id="2" creationId="{7A8F49F2-214C-C5A3-A806-4D19EED531E0}"/>
          </ac:spMkLst>
        </pc:spChg>
        <pc:spChg chg="mod">
          <ac:chgData name="Jane Rennie" userId="9556b1d2-0322-4965-aac5-dd2b6afe6306" providerId="ADAL" clId="{4AA07F10-9BE0-4DD4-A9B3-6089DD90F688}" dt="2026-11-05T23:16:38.538" v="1826" actId="14100"/>
          <ac:spMkLst>
            <pc:docMk/>
            <pc:sldMk cId="2704365164" sldId="461"/>
            <ac:spMk id="3" creationId="{686131B1-2281-B4F8-79E7-77ED04649FC7}"/>
          </ac:spMkLst>
        </pc:spChg>
        <pc:spChg chg="add">
          <ac:chgData name="Jane Rennie" userId="9556b1d2-0322-4965-aac5-dd2b6afe6306" providerId="ADAL" clId="{4AA07F10-9BE0-4DD4-A9B3-6089DD90F688}" dt="2026-11-05T22:06:57.375" v="1372" actId="26606"/>
          <ac:spMkLst>
            <pc:docMk/>
            <pc:sldMk cId="2704365164" sldId="461"/>
            <ac:spMk id="9" creationId="{2596F992-698C-48C0-9D89-70DA4CE927EF}"/>
          </ac:spMkLst>
        </pc:spChg>
        <pc:spChg chg="add del">
          <ac:chgData name="Jane Rennie" userId="9556b1d2-0322-4965-aac5-dd2b6afe6306" providerId="ADAL" clId="{4AA07F10-9BE0-4DD4-A9B3-6089DD90F688}" dt="2026-11-05T21:55:41.870" v="1249" actId="26606"/>
          <ac:spMkLst>
            <pc:docMk/>
            <pc:sldMk cId="2704365164" sldId="461"/>
            <ac:spMk id="12" creationId="{79BB35BC-D5C2-4C8B-A22A-A71E6191913B}"/>
          </ac:spMkLst>
        </pc:spChg>
        <pc:spChg chg="add">
          <ac:chgData name="Jane Rennie" userId="9556b1d2-0322-4965-aac5-dd2b6afe6306" providerId="ADAL" clId="{4AA07F10-9BE0-4DD4-A9B3-6089DD90F688}" dt="2026-11-05T22:06:57.375" v="1372" actId="26606"/>
          <ac:spMkLst>
            <pc:docMk/>
            <pc:sldMk cId="2704365164" sldId="461"/>
            <ac:spMk id="14" creationId="{A344AAA5-41F4-4862-97EF-688D31DC7567}"/>
          </ac:spMkLst>
        </pc:spChg>
        <pc:spChg chg="add">
          <ac:chgData name="Jane Rennie" userId="9556b1d2-0322-4965-aac5-dd2b6afe6306" providerId="ADAL" clId="{4AA07F10-9BE0-4DD4-A9B3-6089DD90F688}" dt="2026-11-05T22:06:57.375" v="1372" actId="26606"/>
          <ac:spMkLst>
            <pc:docMk/>
            <pc:sldMk cId="2704365164" sldId="461"/>
            <ac:spMk id="16" creationId="{69E1A62C-2AAF-4B3E-8CDB-65E237080997}"/>
          </ac:spMkLst>
        </pc:spChg>
        <pc:picChg chg="add mod">
          <ac:chgData name="Jane Rennie" userId="9556b1d2-0322-4965-aac5-dd2b6afe6306" providerId="ADAL" clId="{4AA07F10-9BE0-4DD4-A9B3-6089DD90F688}" dt="2026-11-05T23:55:24.100" v="2185" actId="1076"/>
          <ac:picMkLst>
            <pc:docMk/>
            <pc:sldMk cId="2704365164" sldId="461"/>
            <ac:picMk id="5" creationId="{4E682A79-7741-A03A-476D-8BB01F6BBBFA}"/>
          </ac:picMkLst>
        </pc:picChg>
        <pc:picChg chg="del mod ord">
          <ac:chgData name="Jane Rennie" userId="9556b1d2-0322-4965-aac5-dd2b6afe6306" providerId="ADAL" clId="{4AA07F10-9BE0-4DD4-A9B3-6089DD90F688}" dt="2026-11-05T23:17:14.989" v="1827" actId="478"/>
          <ac:picMkLst>
            <pc:docMk/>
            <pc:sldMk cId="2704365164" sldId="461"/>
            <ac:picMk id="7" creationId="{140AD887-4E2D-F51A-7DDD-EB51FE158A86}"/>
          </ac:picMkLst>
        </pc:picChg>
      </pc:sldChg>
      <pc:sldChg chg="addSp delSp modSp mod setBg delDesignElem modNotesTx">
        <pc:chgData name="Jane Rennie" userId="9556b1d2-0322-4965-aac5-dd2b6afe6306" providerId="ADAL" clId="{4AA07F10-9BE0-4DD4-A9B3-6089DD90F688}" dt="2026-11-06T15:02:10.844" v="2996" actId="27636"/>
        <pc:sldMkLst>
          <pc:docMk/>
          <pc:sldMk cId="1394894344" sldId="462"/>
        </pc:sldMkLst>
        <pc:spChg chg="mod">
          <ac:chgData name="Jane Rennie" userId="9556b1d2-0322-4965-aac5-dd2b6afe6306" providerId="ADAL" clId="{4AA07F10-9BE0-4DD4-A9B3-6089DD90F688}" dt="2026-11-06T15:02:10.844" v="2996" actId="27636"/>
          <ac:spMkLst>
            <pc:docMk/>
            <pc:sldMk cId="1394894344" sldId="462"/>
            <ac:spMk id="3" creationId="{24C0E439-47F9-44BA-5C1E-E6E373931855}"/>
          </ac:spMkLst>
        </pc:spChg>
        <pc:spChg chg="add del mod">
          <ac:chgData name="Jane Rennie" userId="9556b1d2-0322-4965-aac5-dd2b6afe6306" providerId="ADAL" clId="{4AA07F10-9BE0-4DD4-A9B3-6089DD90F688}" dt="2026-11-05T23:45:28.826" v="2069" actId="21"/>
          <ac:spMkLst>
            <pc:docMk/>
            <pc:sldMk cId="1394894344" sldId="462"/>
            <ac:spMk id="4" creationId="{E2D61AAB-7A23-945E-9673-F90095694939}"/>
          </ac:spMkLst>
        </pc:spChg>
        <pc:spChg chg="del mod">
          <ac:chgData name="Jane Rennie" userId="9556b1d2-0322-4965-aac5-dd2b6afe6306" providerId="ADAL" clId="{4AA07F10-9BE0-4DD4-A9B3-6089DD90F688}" dt="2026-11-05T23:45:31.643" v="2070" actId="21"/>
          <ac:spMkLst>
            <pc:docMk/>
            <pc:sldMk cId="1394894344" sldId="462"/>
            <ac:spMk id="5" creationId="{D51FA20E-895E-0909-5E9B-C0BEDB057E44}"/>
          </ac:spMkLst>
        </pc:spChg>
        <pc:spChg chg="mod">
          <ac:chgData name="Jane Rennie" userId="9556b1d2-0322-4965-aac5-dd2b6afe6306" providerId="ADAL" clId="{4AA07F10-9BE0-4DD4-A9B3-6089DD90F688}" dt="2026-11-06T15:01:54.826" v="2989" actId="113"/>
          <ac:spMkLst>
            <pc:docMk/>
            <pc:sldMk cId="1394894344" sldId="462"/>
            <ac:spMk id="14" creationId="{4A123E22-063C-52AC-4E43-FF2D3B302481}"/>
          </ac:spMkLst>
        </pc:spChg>
        <pc:spChg chg="add del">
          <ac:chgData name="Jane Rennie" userId="9556b1d2-0322-4965-aac5-dd2b6afe6306" providerId="ADAL" clId="{4AA07F10-9BE0-4DD4-A9B3-6089DD90F688}" dt="2026-11-05T22:17:03.831" v="1504" actId="26606"/>
          <ac:spMkLst>
            <pc:docMk/>
            <pc:sldMk cId="1394894344" sldId="462"/>
            <ac:spMk id="16" creationId="{DB17E863-922E-4C26-BD64-E8FD41D28661}"/>
          </ac:spMkLst>
        </pc:spChg>
        <pc:spChg chg="add del">
          <ac:chgData name="Jane Rennie" userId="9556b1d2-0322-4965-aac5-dd2b6afe6306" providerId="ADAL" clId="{4AA07F10-9BE0-4DD4-A9B3-6089DD90F688}" dt="2026-11-05T22:17:03.831" v="1504" actId="26606"/>
          <ac:spMkLst>
            <pc:docMk/>
            <pc:sldMk cId="1394894344" sldId="462"/>
            <ac:spMk id="19" creationId="{100EDD19-6802-4EC3-95CE-CFFAB042CFD6}"/>
          </ac:spMkLst>
        </pc:spChg>
        <pc:spChg chg="del">
          <ac:chgData name="Jane Rennie" userId="9556b1d2-0322-4965-aac5-dd2b6afe6306" providerId="ADAL" clId="{4AA07F10-9BE0-4DD4-A9B3-6089DD90F688}" dt="2026-11-05T20:21:59.657" v="7"/>
          <ac:spMkLst>
            <pc:docMk/>
            <pc:sldMk cId="1394894344" sldId="462"/>
            <ac:spMk id="21" creationId="{2AEFFFF2-9EB4-4B6C-B9F8-2BA3EF89A21C}"/>
          </ac:spMkLst>
        </pc:spChg>
        <pc:spChg chg="del">
          <ac:chgData name="Jane Rennie" userId="9556b1d2-0322-4965-aac5-dd2b6afe6306" providerId="ADAL" clId="{4AA07F10-9BE0-4DD4-A9B3-6089DD90F688}" dt="2026-11-05T20:21:59.657" v="7"/>
          <ac:spMkLst>
            <pc:docMk/>
            <pc:sldMk cId="1394894344" sldId="462"/>
            <ac:spMk id="23" creationId="{0D65299F-028F-4AFC-B46A-8DB33E20FE4A}"/>
          </ac:spMkLst>
        </pc:spChg>
        <pc:spChg chg="del">
          <ac:chgData name="Jane Rennie" userId="9556b1d2-0322-4965-aac5-dd2b6afe6306" providerId="ADAL" clId="{4AA07F10-9BE0-4DD4-A9B3-6089DD90F688}" dt="2026-11-05T20:21:59.657" v="7"/>
          <ac:spMkLst>
            <pc:docMk/>
            <pc:sldMk cId="1394894344" sldId="462"/>
            <ac:spMk id="25" creationId="{BAC87F6E-526A-49B5-995D-42DB656594C9}"/>
          </ac:spMkLst>
        </pc:spChg>
        <pc:spChg chg="add del">
          <ac:chgData name="Jane Rennie" userId="9556b1d2-0322-4965-aac5-dd2b6afe6306" providerId="ADAL" clId="{4AA07F10-9BE0-4DD4-A9B3-6089DD90F688}" dt="2026-11-06T15:01:46.599" v="2986" actId="26606"/>
          <ac:spMkLst>
            <pc:docMk/>
            <pc:sldMk cId="1394894344" sldId="462"/>
            <ac:spMk id="26" creationId="{979E27D9-03C7-44E2-9FF8-15D0C8506AF7}"/>
          </ac:spMkLst>
        </pc:spChg>
        <pc:spChg chg="add del">
          <ac:chgData name="Jane Rennie" userId="9556b1d2-0322-4965-aac5-dd2b6afe6306" providerId="ADAL" clId="{4AA07F10-9BE0-4DD4-A9B3-6089DD90F688}" dt="2026-11-06T15:01:46.599" v="2986" actId="26606"/>
          <ac:spMkLst>
            <pc:docMk/>
            <pc:sldMk cId="1394894344" sldId="462"/>
            <ac:spMk id="28" creationId="{EEBF1590-3B36-48EE-A89D-3B6F3CB256AB}"/>
          </ac:spMkLst>
        </pc:spChg>
        <pc:spChg chg="add del">
          <ac:chgData name="Jane Rennie" userId="9556b1d2-0322-4965-aac5-dd2b6afe6306" providerId="ADAL" clId="{4AA07F10-9BE0-4DD4-A9B3-6089DD90F688}" dt="2026-11-06T15:01:46.599" v="2986" actId="26606"/>
          <ac:spMkLst>
            <pc:docMk/>
            <pc:sldMk cId="1394894344" sldId="462"/>
            <ac:spMk id="30" creationId="{AC8F6C8C-AB5A-4548-942D-E3FD40ACBC49}"/>
          </ac:spMkLst>
        </pc:spChg>
        <pc:spChg chg="add">
          <ac:chgData name="Jane Rennie" userId="9556b1d2-0322-4965-aac5-dd2b6afe6306" providerId="ADAL" clId="{4AA07F10-9BE0-4DD4-A9B3-6089DD90F688}" dt="2026-11-06T15:01:46.599" v="2986" actId="26606"/>
          <ac:spMkLst>
            <pc:docMk/>
            <pc:sldMk cId="1394894344" sldId="462"/>
            <ac:spMk id="35" creationId="{10EB215C-7839-4CEA-AA02-B8F7755F9CE9}"/>
          </ac:spMkLst>
        </pc:spChg>
        <pc:spChg chg="add">
          <ac:chgData name="Jane Rennie" userId="9556b1d2-0322-4965-aac5-dd2b6afe6306" providerId="ADAL" clId="{4AA07F10-9BE0-4DD4-A9B3-6089DD90F688}" dt="2026-11-06T15:01:46.599" v="2986" actId="26606"/>
          <ac:spMkLst>
            <pc:docMk/>
            <pc:sldMk cId="1394894344" sldId="462"/>
            <ac:spMk id="37" creationId="{91011C6D-05BE-4D99-8C11-A0E478B12996}"/>
          </ac:spMkLst>
        </pc:spChg>
        <pc:spChg chg="add">
          <ac:chgData name="Jane Rennie" userId="9556b1d2-0322-4965-aac5-dd2b6afe6306" providerId="ADAL" clId="{4AA07F10-9BE0-4DD4-A9B3-6089DD90F688}" dt="2026-11-06T15:01:46.599" v="2986" actId="26606"/>
          <ac:spMkLst>
            <pc:docMk/>
            <pc:sldMk cId="1394894344" sldId="462"/>
            <ac:spMk id="39" creationId="{6BFFEA99-E831-4C3B-8D16-0EA4AB33FFCA}"/>
          </ac:spMkLst>
        </pc:spChg>
        <pc:spChg chg="add">
          <ac:chgData name="Jane Rennie" userId="9556b1d2-0322-4965-aac5-dd2b6afe6306" providerId="ADAL" clId="{4AA07F10-9BE0-4DD4-A9B3-6089DD90F688}" dt="2026-11-06T15:01:46.599" v="2986" actId="26606"/>
          <ac:spMkLst>
            <pc:docMk/>
            <pc:sldMk cId="1394894344" sldId="462"/>
            <ac:spMk id="41" creationId="{3B9FD11D-7561-43C8-BE54-00D7DCF0E211}"/>
          </ac:spMkLst>
        </pc:spChg>
        <pc:spChg chg="add">
          <ac:chgData name="Jane Rennie" userId="9556b1d2-0322-4965-aac5-dd2b6afe6306" providerId="ADAL" clId="{4AA07F10-9BE0-4DD4-A9B3-6089DD90F688}" dt="2026-11-06T15:01:46.599" v="2986" actId="26606"/>
          <ac:spMkLst>
            <pc:docMk/>
            <pc:sldMk cId="1394894344" sldId="462"/>
            <ac:spMk id="43" creationId="{8D91DE60-2C2D-4D7E-A6B4-C9499017DE4C}"/>
          </ac:spMkLst>
        </pc:spChg>
        <pc:picChg chg="add mod">
          <ac:chgData name="Jane Rennie" userId="9556b1d2-0322-4965-aac5-dd2b6afe6306" providerId="ADAL" clId="{4AA07F10-9BE0-4DD4-A9B3-6089DD90F688}" dt="2026-11-06T15:01:31.690" v="2985" actId="14100"/>
          <ac:picMkLst>
            <pc:docMk/>
            <pc:sldMk cId="1394894344" sldId="462"/>
            <ac:picMk id="4" creationId="{65C808BB-9E85-B732-CA23-165DD56C4C72}"/>
          </ac:picMkLst>
        </pc:picChg>
        <pc:picChg chg="add del">
          <ac:chgData name="Jane Rennie" userId="9556b1d2-0322-4965-aac5-dd2b6afe6306" providerId="ADAL" clId="{4AA07F10-9BE0-4DD4-A9B3-6089DD90F688}" dt="2026-11-05T22:17:08.811" v="1505" actId="21"/>
          <ac:picMkLst>
            <pc:docMk/>
            <pc:sldMk cId="1394894344" sldId="462"/>
            <ac:picMk id="22" creationId="{87106A4E-3BB8-5C21-A56E-1D16BD202E72}"/>
          </ac:picMkLst>
        </pc:picChg>
      </pc:sldChg>
      <pc:sldChg chg="addSp delSp modSp mod setBg delDesignElem">
        <pc:chgData name="Jane Rennie" userId="9556b1d2-0322-4965-aac5-dd2b6afe6306" providerId="ADAL" clId="{4AA07F10-9BE0-4DD4-A9B3-6089DD90F688}" dt="2026-11-05T22:26:47.006" v="1523"/>
        <pc:sldMkLst>
          <pc:docMk/>
          <pc:sldMk cId="1472946899" sldId="463"/>
        </pc:sldMkLst>
        <pc:spChg chg="mod ord">
          <ac:chgData name="Jane Rennie" userId="9556b1d2-0322-4965-aac5-dd2b6afe6306" providerId="ADAL" clId="{4AA07F10-9BE0-4DD4-A9B3-6089DD90F688}" dt="2026-11-05T22:04:32.799" v="1368" actId="14100"/>
          <ac:spMkLst>
            <pc:docMk/>
            <pc:sldMk cId="1472946899" sldId="463"/>
            <ac:spMk id="4" creationId="{B7C4DB8A-F6D0-FE86-2F30-5BB5576A5934}"/>
          </ac:spMkLst>
        </pc:spChg>
        <pc:spChg chg="mod">
          <ac:chgData name="Jane Rennie" userId="9556b1d2-0322-4965-aac5-dd2b6afe6306" providerId="ADAL" clId="{4AA07F10-9BE0-4DD4-A9B3-6089DD90F688}" dt="2026-11-05T21:00:05.880" v="569" actId="14100"/>
          <ac:spMkLst>
            <pc:docMk/>
            <pc:sldMk cId="1472946899" sldId="463"/>
            <ac:spMk id="12" creationId="{21C18C4A-EC5D-2A92-B45E-8EDBE44F5B15}"/>
          </ac:spMkLst>
        </pc:spChg>
        <pc:spChg chg="add del">
          <ac:chgData name="Jane Rennie" userId="9556b1d2-0322-4965-aac5-dd2b6afe6306" providerId="ADAL" clId="{4AA07F10-9BE0-4DD4-A9B3-6089DD90F688}" dt="2026-11-05T20:59:20.173" v="557" actId="26606"/>
          <ac:spMkLst>
            <pc:docMk/>
            <pc:sldMk cId="1472946899" sldId="463"/>
            <ac:spMk id="17" creationId="{639C3025-4784-4B16-914D-CCFC3E83354D}"/>
          </ac:spMkLst>
        </pc:spChg>
        <pc:spChg chg="add del">
          <ac:chgData name="Jane Rennie" userId="9556b1d2-0322-4965-aac5-dd2b6afe6306" providerId="ADAL" clId="{4AA07F10-9BE0-4DD4-A9B3-6089DD90F688}" dt="2026-11-05T20:59:20.173" v="557" actId="26606"/>
          <ac:spMkLst>
            <pc:docMk/>
            <pc:sldMk cId="1472946899" sldId="463"/>
            <ac:spMk id="19" creationId="{0AD20437-C88A-4F45-9C6D-DA32B29A4D1B}"/>
          </ac:spMkLst>
        </pc:spChg>
        <pc:spChg chg="add del">
          <ac:chgData name="Jane Rennie" userId="9556b1d2-0322-4965-aac5-dd2b6afe6306" providerId="ADAL" clId="{4AA07F10-9BE0-4DD4-A9B3-6089DD90F688}" dt="2026-11-05T20:59:27.564" v="560" actId="26606"/>
          <ac:spMkLst>
            <pc:docMk/>
            <pc:sldMk cId="1472946899" sldId="463"/>
            <ac:spMk id="21" creationId="{21AC6A30-4F22-4C0F-B278-19C5B8A80C55}"/>
          </ac:spMkLst>
        </pc:spChg>
        <pc:spChg chg="del">
          <ac:chgData name="Jane Rennie" userId="9556b1d2-0322-4965-aac5-dd2b6afe6306" providerId="ADAL" clId="{4AA07F10-9BE0-4DD4-A9B3-6089DD90F688}" dt="2026-11-05T20:21:59.657" v="7"/>
          <ac:spMkLst>
            <pc:docMk/>
            <pc:sldMk cId="1472946899" sldId="463"/>
            <ac:spMk id="22" creationId="{BB7B992D-2EE5-431A-908A-7E7D956F2CD8}"/>
          </ac:spMkLst>
        </pc:spChg>
        <pc:spChg chg="add del">
          <ac:chgData name="Jane Rennie" userId="9556b1d2-0322-4965-aac5-dd2b6afe6306" providerId="ADAL" clId="{4AA07F10-9BE0-4DD4-A9B3-6089DD90F688}" dt="2026-11-05T20:59:27.564" v="560" actId="26606"/>
          <ac:spMkLst>
            <pc:docMk/>
            <pc:sldMk cId="1472946899" sldId="463"/>
            <ac:spMk id="23" creationId="{BB4335AD-65B1-44E4-90AF-264024FE4BD2}"/>
          </ac:spMkLst>
        </pc:spChg>
        <pc:spChg chg="add del">
          <ac:chgData name="Jane Rennie" userId="9556b1d2-0322-4965-aac5-dd2b6afe6306" providerId="ADAL" clId="{4AA07F10-9BE0-4DD4-A9B3-6089DD90F688}" dt="2026-11-05T20:59:43.129" v="563" actId="26606"/>
          <ac:spMkLst>
            <pc:docMk/>
            <pc:sldMk cId="1472946899" sldId="463"/>
            <ac:spMk id="28" creationId="{873DDF9D-E27C-4E23-A1E8-CA352535F7C9}"/>
          </ac:spMkLst>
        </pc:spChg>
        <pc:spChg chg="add del">
          <ac:chgData name="Jane Rennie" userId="9556b1d2-0322-4965-aac5-dd2b6afe6306" providerId="ADAL" clId="{4AA07F10-9BE0-4DD4-A9B3-6089DD90F688}" dt="2026-11-05T20:59:43.129" v="563" actId="26606"/>
          <ac:spMkLst>
            <pc:docMk/>
            <pc:sldMk cId="1472946899" sldId="463"/>
            <ac:spMk id="30" creationId="{4C6B5652-C661-4C58-B937-F0F490F7FCB2}"/>
          </ac:spMkLst>
        </pc:spChg>
        <pc:spChg chg="add del">
          <ac:chgData name="Jane Rennie" userId="9556b1d2-0322-4965-aac5-dd2b6afe6306" providerId="ADAL" clId="{4AA07F10-9BE0-4DD4-A9B3-6089DD90F688}" dt="2026-11-05T20:59:43.129" v="563" actId="26606"/>
          <ac:spMkLst>
            <pc:docMk/>
            <pc:sldMk cId="1472946899" sldId="463"/>
            <ac:spMk id="32" creationId="{0B936867-6407-43FB-9DE6-1B0879D0CB31}"/>
          </ac:spMkLst>
        </pc:spChg>
        <pc:spChg chg="add del">
          <ac:chgData name="Jane Rennie" userId="9556b1d2-0322-4965-aac5-dd2b6afe6306" providerId="ADAL" clId="{4AA07F10-9BE0-4DD4-A9B3-6089DD90F688}" dt="2026-11-05T20:59:43.129" v="563" actId="26606"/>
          <ac:spMkLst>
            <pc:docMk/>
            <pc:sldMk cId="1472946899" sldId="463"/>
            <ac:spMk id="34" creationId="{ACD0B258-678B-4A8C-894F-848AF24A1922}"/>
          </ac:spMkLst>
        </pc:spChg>
        <pc:spChg chg="add del">
          <ac:chgData name="Jane Rennie" userId="9556b1d2-0322-4965-aac5-dd2b6afe6306" providerId="ADAL" clId="{4AA07F10-9BE0-4DD4-A9B3-6089DD90F688}" dt="2026-11-05T20:59:43.129" v="563" actId="26606"/>
          <ac:spMkLst>
            <pc:docMk/>
            <pc:sldMk cId="1472946899" sldId="463"/>
            <ac:spMk id="36" creationId="{2F003F3F-F118-41D2-AA3F-74DB0D1970BB}"/>
          </ac:spMkLst>
        </pc:spChg>
        <pc:spChg chg="add del">
          <ac:chgData name="Jane Rennie" userId="9556b1d2-0322-4965-aac5-dd2b6afe6306" providerId="ADAL" clId="{4AA07F10-9BE0-4DD4-A9B3-6089DD90F688}" dt="2026-11-05T20:59:43.129" v="563" actId="26606"/>
          <ac:spMkLst>
            <pc:docMk/>
            <pc:sldMk cId="1472946899" sldId="463"/>
            <ac:spMk id="38" creationId="{C8D58395-74AF-401A-AF2F-76B6FCF71DFE}"/>
          </ac:spMkLst>
        </pc:spChg>
        <pc:spChg chg="add">
          <ac:chgData name="Jane Rennie" userId="9556b1d2-0322-4965-aac5-dd2b6afe6306" providerId="ADAL" clId="{4AA07F10-9BE0-4DD4-A9B3-6089DD90F688}" dt="2026-11-05T20:59:43.129" v="563" actId="26606"/>
          <ac:spMkLst>
            <pc:docMk/>
            <pc:sldMk cId="1472946899" sldId="463"/>
            <ac:spMk id="43" creationId="{EE52C6F3-26E1-4223-9BF6-7F985A59C38F}"/>
          </ac:spMkLst>
        </pc:spChg>
        <pc:spChg chg="add">
          <ac:chgData name="Jane Rennie" userId="9556b1d2-0322-4965-aac5-dd2b6afe6306" providerId="ADAL" clId="{4AA07F10-9BE0-4DD4-A9B3-6089DD90F688}" dt="2026-11-05T20:59:43.129" v="563" actId="26606"/>
          <ac:spMkLst>
            <pc:docMk/>
            <pc:sldMk cId="1472946899" sldId="463"/>
            <ac:spMk id="45" creationId="{5A65989E-BBD5-44D7-AA86-7AFD5D46BBC0}"/>
          </ac:spMkLst>
        </pc:spChg>
        <pc:spChg chg="add">
          <ac:chgData name="Jane Rennie" userId="9556b1d2-0322-4965-aac5-dd2b6afe6306" providerId="ADAL" clId="{4AA07F10-9BE0-4DD4-A9B3-6089DD90F688}" dt="2026-11-05T20:59:43.129" v="563" actId="26606"/>
          <ac:spMkLst>
            <pc:docMk/>
            <pc:sldMk cId="1472946899" sldId="463"/>
            <ac:spMk id="47" creationId="{231A2881-D8D7-4A7D-ACA3-E9F849F853D8}"/>
          </ac:spMkLst>
        </pc:spChg>
        <pc:picChg chg="del mod ord">
          <ac:chgData name="Jane Rennie" userId="9556b1d2-0322-4965-aac5-dd2b6afe6306" providerId="ADAL" clId="{4AA07F10-9BE0-4DD4-A9B3-6089DD90F688}" dt="2026-11-05T22:03:16.961" v="1361" actId="21"/>
          <ac:picMkLst>
            <pc:docMk/>
            <pc:sldMk cId="1472946899" sldId="463"/>
            <ac:picMk id="3" creationId="{BA34954F-0A4F-7355-CA15-FF7FC32BF74F}"/>
          </ac:picMkLst>
        </pc:picChg>
        <pc:picChg chg="add mod">
          <ac:chgData name="Jane Rennie" userId="9556b1d2-0322-4965-aac5-dd2b6afe6306" providerId="ADAL" clId="{4AA07F10-9BE0-4DD4-A9B3-6089DD90F688}" dt="2026-11-05T22:04:29.930" v="1367" actId="1076"/>
          <ac:picMkLst>
            <pc:docMk/>
            <pc:sldMk cId="1472946899" sldId="463"/>
            <ac:picMk id="5" creationId="{D0FEEA72-76D8-5B24-67C2-F360DD9B695A}"/>
          </ac:picMkLst>
        </pc:picChg>
        <pc:picChg chg="del mod">
          <ac:chgData name="Jane Rennie" userId="9556b1d2-0322-4965-aac5-dd2b6afe6306" providerId="ADAL" clId="{4AA07F10-9BE0-4DD4-A9B3-6089DD90F688}" dt="2026-11-05T22:03:12.867" v="1359" actId="478"/>
          <ac:picMkLst>
            <pc:docMk/>
            <pc:sldMk cId="1472946899" sldId="463"/>
            <ac:picMk id="7" creationId="{F379BCE7-74FD-A95D-389E-42F9C8A7BB3E}"/>
          </ac:picMkLst>
        </pc:picChg>
      </pc:sldChg>
      <pc:sldChg chg="delSp modSp mod">
        <pc:chgData name="Jane Rennie" userId="9556b1d2-0322-4965-aac5-dd2b6afe6306" providerId="ADAL" clId="{4AA07F10-9BE0-4DD4-A9B3-6089DD90F688}" dt="2026-11-06T00:16:10.768" v="2459" actId="14100"/>
        <pc:sldMkLst>
          <pc:docMk/>
          <pc:sldMk cId="1322228030" sldId="464"/>
        </pc:sldMkLst>
        <pc:spChg chg="mod">
          <ac:chgData name="Jane Rennie" userId="9556b1d2-0322-4965-aac5-dd2b6afe6306" providerId="ADAL" clId="{4AA07F10-9BE0-4DD4-A9B3-6089DD90F688}" dt="2026-11-05T21:00:58.664" v="582" actId="14100"/>
          <ac:spMkLst>
            <pc:docMk/>
            <pc:sldMk cId="1322228030" sldId="464"/>
            <ac:spMk id="4" creationId="{21BB89F8-0C10-3A33-C3F3-6775D4095827}"/>
          </ac:spMkLst>
        </pc:spChg>
        <pc:spChg chg="mod">
          <ac:chgData name="Jane Rennie" userId="9556b1d2-0322-4965-aac5-dd2b6afe6306" providerId="ADAL" clId="{4AA07F10-9BE0-4DD4-A9B3-6089DD90F688}" dt="2026-11-05T21:00:54.523" v="581" actId="1582"/>
          <ac:spMkLst>
            <pc:docMk/>
            <pc:sldMk cId="1322228030" sldId="464"/>
            <ac:spMk id="10" creationId="{3B8F2456-0AEC-7AC0-C3D7-72BC6385A15A}"/>
          </ac:spMkLst>
        </pc:spChg>
        <pc:picChg chg="mod">
          <ac:chgData name="Jane Rennie" userId="9556b1d2-0322-4965-aac5-dd2b6afe6306" providerId="ADAL" clId="{4AA07F10-9BE0-4DD4-A9B3-6089DD90F688}" dt="2026-11-06T00:16:10.768" v="2459" actId="14100"/>
          <ac:picMkLst>
            <pc:docMk/>
            <pc:sldMk cId="1322228030" sldId="464"/>
            <ac:picMk id="7" creationId="{17561520-ED8C-79B3-A4C5-AC91A9415190}"/>
          </ac:picMkLst>
        </pc:picChg>
        <pc:picChg chg="del">
          <ac:chgData name="Jane Rennie" userId="9556b1d2-0322-4965-aac5-dd2b6afe6306" providerId="ADAL" clId="{4AA07F10-9BE0-4DD4-A9B3-6089DD90F688}" dt="2026-11-05T21:00:27.368" v="572" actId="21"/>
          <ac:picMkLst>
            <pc:docMk/>
            <pc:sldMk cId="1322228030" sldId="464"/>
            <ac:picMk id="11" creationId="{1EE766E6-0ED4-1274-F5C4-C6C9AC031464}"/>
          </ac:picMkLst>
        </pc:picChg>
        <pc:picChg chg="del mod">
          <ac:chgData name="Jane Rennie" userId="9556b1d2-0322-4965-aac5-dd2b6afe6306" providerId="ADAL" clId="{4AA07F10-9BE0-4DD4-A9B3-6089DD90F688}" dt="2026-11-05T22:04:44.768" v="1369" actId="21"/>
          <ac:picMkLst>
            <pc:docMk/>
            <pc:sldMk cId="1322228030" sldId="464"/>
            <ac:picMk id="1026" creationId="{3BC56CF0-28BB-E1AB-2C17-2A933A1E464B}"/>
          </ac:picMkLst>
        </pc:picChg>
      </pc:sldChg>
      <pc:sldChg chg="modSp add del mod setBg">
        <pc:chgData name="Jane Rennie" userId="9556b1d2-0322-4965-aac5-dd2b6afe6306" providerId="ADAL" clId="{4AA07F10-9BE0-4DD4-A9B3-6089DD90F688}" dt="2026-11-05T21:06:08.367" v="641" actId="2696"/>
        <pc:sldMkLst>
          <pc:docMk/>
          <pc:sldMk cId="2041201547" sldId="465"/>
        </pc:sldMkLst>
        <pc:spChg chg="mod">
          <ac:chgData name="Jane Rennie" userId="9556b1d2-0322-4965-aac5-dd2b6afe6306" providerId="ADAL" clId="{4AA07F10-9BE0-4DD4-A9B3-6089DD90F688}" dt="2026-11-05T20:30:35.633" v="155" actId="1076"/>
          <ac:spMkLst>
            <pc:docMk/>
            <pc:sldMk cId="2041201547" sldId="465"/>
            <ac:spMk id="2" creationId="{008315D2-7F57-AF2A-38D7-558098789073}"/>
          </ac:spMkLst>
        </pc:spChg>
        <pc:spChg chg="mod">
          <ac:chgData name="Jane Rennie" userId="9556b1d2-0322-4965-aac5-dd2b6afe6306" providerId="ADAL" clId="{4AA07F10-9BE0-4DD4-A9B3-6089DD90F688}" dt="2026-11-05T20:30:10.846" v="150" actId="1076"/>
          <ac:spMkLst>
            <pc:docMk/>
            <pc:sldMk cId="2041201547" sldId="465"/>
            <ac:spMk id="4" creationId="{33C4B5A2-AB93-D233-C763-BCD46505AF00}"/>
          </ac:spMkLst>
        </pc:spChg>
        <pc:spChg chg="mod">
          <ac:chgData name="Jane Rennie" userId="9556b1d2-0322-4965-aac5-dd2b6afe6306" providerId="ADAL" clId="{4AA07F10-9BE0-4DD4-A9B3-6089DD90F688}" dt="2026-11-05T20:30:27.223" v="153" actId="1076"/>
          <ac:spMkLst>
            <pc:docMk/>
            <pc:sldMk cId="2041201547" sldId="465"/>
            <ac:spMk id="6" creationId="{0F0B520E-9152-FA60-CCB6-27EDA0BBFB39}"/>
          </ac:spMkLst>
        </pc:spChg>
        <pc:picChg chg="mod">
          <ac:chgData name="Jane Rennie" userId="9556b1d2-0322-4965-aac5-dd2b6afe6306" providerId="ADAL" clId="{4AA07F10-9BE0-4DD4-A9B3-6089DD90F688}" dt="2026-11-05T20:30:29.998" v="154" actId="1076"/>
          <ac:picMkLst>
            <pc:docMk/>
            <pc:sldMk cId="2041201547" sldId="465"/>
            <ac:picMk id="3" creationId="{7A99F936-8ECC-0B95-B278-BA11AAB7AD17}"/>
          </ac:picMkLst>
        </pc:picChg>
      </pc:sldChg>
      <pc:sldChg chg="add del setBg">
        <pc:chgData name="Jane Rennie" userId="9556b1d2-0322-4965-aac5-dd2b6afe6306" providerId="ADAL" clId="{4AA07F10-9BE0-4DD4-A9B3-6089DD90F688}" dt="2026-11-05T23:03:48.844" v="1577" actId="2696"/>
        <pc:sldMkLst>
          <pc:docMk/>
          <pc:sldMk cId="3760649699" sldId="495"/>
        </pc:sldMkLst>
      </pc:sldChg>
      <pc:sldChg chg="addSp delSp modSp add del mod setBg modClrScheme chgLayout">
        <pc:chgData name="Jane Rennie" userId="9556b1d2-0322-4965-aac5-dd2b6afe6306" providerId="ADAL" clId="{4AA07F10-9BE0-4DD4-A9B3-6089DD90F688}" dt="2026-11-05T22:28:44.248" v="1534" actId="2696"/>
        <pc:sldMkLst>
          <pc:docMk/>
          <pc:sldMk cId="484649491" sldId="499"/>
        </pc:sldMkLst>
        <pc:spChg chg="mod">
          <ac:chgData name="Jane Rennie" userId="9556b1d2-0322-4965-aac5-dd2b6afe6306" providerId="ADAL" clId="{4AA07F10-9BE0-4DD4-A9B3-6089DD90F688}" dt="2026-11-05T22:28:13.821" v="1531" actId="26606"/>
          <ac:spMkLst>
            <pc:docMk/>
            <pc:sldMk cId="484649491" sldId="499"/>
            <ac:spMk id="2" creationId="{A788F980-6B6F-6420-5EEA-8F684D95E787}"/>
          </ac:spMkLst>
        </pc:spChg>
        <pc:spChg chg="mod">
          <ac:chgData name="Jane Rennie" userId="9556b1d2-0322-4965-aac5-dd2b6afe6306" providerId="ADAL" clId="{4AA07F10-9BE0-4DD4-A9B3-6089DD90F688}" dt="2026-11-05T22:28:13.821" v="1531" actId="26606"/>
          <ac:spMkLst>
            <pc:docMk/>
            <pc:sldMk cId="484649491" sldId="499"/>
            <ac:spMk id="4" creationId="{1B2E187C-9184-A88D-F8FE-03049AD17392}"/>
          </ac:spMkLst>
        </pc:spChg>
        <pc:picChg chg="add del mod">
          <ac:chgData name="Jane Rennie" userId="9556b1d2-0322-4965-aac5-dd2b6afe6306" providerId="ADAL" clId="{4AA07F10-9BE0-4DD4-A9B3-6089DD90F688}" dt="2026-11-05T22:27:45.573" v="1528" actId="21"/>
          <ac:picMkLst>
            <pc:docMk/>
            <pc:sldMk cId="484649491" sldId="499"/>
            <ac:picMk id="5" creationId="{C4CF0369-F122-1563-F9D7-23BB37D48024}"/>
          </ac:picMkLst>
        </pc:picChg>
        <pc:picChg chg="add mod">
          <ac:chgData name="Jane Rennie" userId="9556b1d2-0322-4965-aac5-dd2b6afe6306" providerId="ADAL" clId="{4AA07F10-9BE0-4DD4-A9B3-6089DD90F688}" dt="2026-11-05T22:28:17.718" v="1532" actId="14100"/>
          <ac:picMkLst>
            <pc:docMk/>
            <pc:sldMk cId="484649491" sldId="499"/>
            <ac:picMk id="7" creationId="{9665FD84-BDF8-080C-C132-0F691BE3FD1C}"/>
          </ac:picMkLst>
        </pc:picChg>
        <pc:picChg chg="del">
          <ac:chgData name="Jane Rennie" userId="9556b1d2-0322-4965-aac5-dd2b6afe6306" providerId="ADAL" clId="{4AA07F10-9BE0-4DD4-A9B3-6089DD90F688}" dt="2026-11-05T22:27:22.139" v="1524" actId="21"/>
          <ac:picMkLst>
            <pc:docMk/>
            <pc:sldMk cId="484649491" sldId="499"/>
            <ac:picMk id="8" creationId="{AEE38E7C-0CC4-0CCC-0135-B7E3516D94DB}"/>
          </ac:picMkLst>
        </pc:picChg>
      </pc:sldChg>
      <pc:sldChg chg="addSp delSp modSp add mod setBg delDesignElem">
        <pc:chgData name="Jane Rennie" userId="9556b1d2-0322-4965-aac5-dd2b6afe6306" providerId="ADAL" clId="{4AA07F10-9BE0-4DD4-A9B3-6089DD90F688}" dt="2026-11-05T23:55:49.110" v="2214" actId="20577"/>
        <pc:sldMkLst>
          <pc:docMk/>
          <pc:sldMk cId="1728638931" sldId="502"/>
        </pc:sldMkLst>
        <pc:spChg chg="mod">
          <ac:chgData name="Jane Rennie" userId="9556b1d2-0322-4965-aac5-dd2b6afe6306" providerId="ADAL" clId="{4AA07F10-9BE0-4DD4-A9B3-6089DD90F688}" dt="2026-11-05T23:22:13.604" v="1921" actId="255"/>
          <ac:spMkLst>
            <pc:docMk/>
            <pc:sldMk cId="1728638931" sldId="502"/>
            <ac:spMk id="2" creationId="{C0B65F04-A486-A07D-A342-49590C24161B}"/>
          </ac:spMkLst>
        </pc:spChg>
        <pc:spChg chg="del mod">
          <ac:chgData name="Jane Rennie" userId="9556b1d2-0322-4965-aac5-dd2b6afe6306" providerId="ADAL" clId="{4AA07F10-9BE0-4DD4-A9B3-6089DD90F688}" dt="2026-11-05T23:20:57.455" v="1904" actId="21"/>
          <ac:spMkLst>
            <pc:docMk/>
            <pc:sldMk cId="1728638931" sldId="502"/>
            <ac:spMk id="4" creationId="{E7C78653-F45A-E783-F6E5-71F23B2CF3C8}"/>
          </ac:spMkLst>
        </pc:spChg>
        <pc:spChg chg="add mod">
          <ac:chgData name="Jane Rennie" userId="9556b1d2-0322-4965-aac5-dd2b6afe6306" providerId="ADAL" clId="{4AA07F10-9BE0-4DD4-A9B3-6089DD90F688}" dt="2026-11-05T23:55:49.110" v="2214" actId="20577"/>
          <ac:spMkLst>
            <pc:docMk/>
            <pc:sldMk cId="1728638931" sldId="502"/>
            <ac:spMk id="5" creationId="{ECCB538C-6D24-B9D7-15BE-10D7D17CAE70}"/>
          </ac:spMkLst>
        </pc:spChg>
        <pc:spChg chg="add del mod">
          <ac:chgData name="Jane Rennie" userId="9556b1d2-0322-4965-aac5-dd2b6afe6306" providerId="ADAL" clId="{4AA07F10-9BE0-4DD4-A9B3-6089DD90F688}" dt="2026-11-05T23:21:03.605" v="1905" actId="21"/>
          <ac:spMkLst>
            <pc:docMk/>
            <pc:sldMk cId="1728638931" sldId="502"/>
            <ac:spMk id="7" creationId="{B657F37F-F844-2979-1803-07AC74E2E885}"/>
          </ac:spMkLst>
        </pc:spChg>
        <pc:spChg chg="add mod">
          <ac:chgData name="Jane Rennie" userId="9556b1d2-0322-4965-aac5-dd2b6afe6306" providerId="ADAL" clId="{4AA07F10-9BE0-4DD4-A9B3-6089DD90F688}" dt="2026-11-05T23:22:05.451" v="1920" actId="6549"/>
          <ac:spMkLst>
            <pc:docMk/>
            <pc:sldMk cId="1728638931" sldId="502"/>
            <ac:spMk id="10" creationId="{28FD725F-230C-8C4B-2C5B-FB636611A754}"/>
          </ac:spMkLst>
        </pc:spChg>
        <pc:spChg chg="add del">
          <ac:chgData name="Jane Rennie" userId="9556b1d2-0322-4965-aac5-dd2b6afe6306" providerId="ADAL" clId="{4AA07F10-9BE0-4DD4-A9B3-6089DD90F688}" dt="2026-11-05T22:07:12.543" v="1375" actId="26606"/>
          <ac:spMkLst>
            <pc:docMk/>
            <pc:sldMk cId="1728638931" sldId="502"/>
            <ac:spMk id="10" creationId="{637B2035-1FCB-439A-B421-095E136C7E07}"/>
          </ac:spMkLst>
        </pc:spChg>
        <pc:spChg chg="add del">
          <ac:chgData name="Jane Rennie" userId="9556b1d2-0322-4965-aac5-dd2b6afe6306" providerId="ADAL" clId="{4AA07F10-9BE0-4DD4-A9B3-6089DD90F688}" dt="2026-11-05T22:07:12.543" v="1375" actId="26606"/>
          <ac:spMkLst>
            <pc:docMk/>
            <pc:sldMk cId="1728638931" sldId="502"/>
            <ac:spMk id="11" creationId="{B39A1F5A-E57E-4178-8F57-A18DC747E5E1}"/>
          </ac:spMkLst>
        </pc:spChg>
        <pc:spChg chg="add del">
          <ac:chgData name="Jane Rennie" userId="9556b1d2-0322-4965-aac5-dd2b6afe6306" providerId="ADAL" clId="{4AA07F10-9BE0-4DD4-A9B3-6089DD90F688}" dt="2026-11-05T22:07:12.543" v="1375" actId="26606"/>
          <ac:spMkLst>
            <pc:docMk/>
            <pc:sldMk cId="1728638931" sldId="502"/>
            <ac:spMk id="12" creationId="{CF93DC6C-1BFD-4414-BF23-471C8831CA04}"/>
          </ac:spMkLst>
        </pc:spChg>
        <pc:spChg chg="del">
          <ac:chgData name="Jane Rennie" userId="9556b1d2-0322-4965-aac5-dd2b6afe6306" providerId="ADAL" clId="{4AA07F10-9BE0-4DD4-A9B3-6089DD90F688}" dt="2026-11-05T20:38:59.549" v="330"/>
          <ac:spMkLst>
            <pc:docMk/>
            <pc:sldMk cId="1728638931" sldId="502"/>
            <ac:spMk id="13" creationId="{637B2035-1FCB-439A-B421-095E136C7E07}"/>
          </ac:spMkLst>
        </pc:spChg>
        <pc:spChg chg="add del">
          <ac:chgData name="Jane Rennie" userId="9556b1d2-0322-4965-aac5-dd2b6afe6306" providerId="ADAL" clId="{4AA07F10-9BE0-4DD4-A9B3-6089DD90F688}" dt="2026-11-05T22:07:12.543" v="1375" actId="26606"/>
          <ac:spMkLst>
            <pc:docMk/>
            <pc:sldMk cId="1728638931" sldId="502"/>
            <ac:spMk id="14" creationId="{001928A5-13A8-4372-8A77-BCAAE5553E6F}"/>
          </ac:spMkLst>
        </pc:spChg>
        <pc:spChg chg="del">
          <ac:chgData name="Jane Rennie" userId="9556b1d2-0322-4965-aac5-dd2b6afe6306" providerId="ADAL" clId="{4AA07F10-9BE0-4DD4-A9B3-6089DD90F688}" dt="2026-11-05T20:38:59.549" v="330"/>
          <ac:spMkLst>
            <pc:docMk/>
            <pc:sldMk cId="1728638931" sldId="502"/>
            <ac:spMk id="15" creationId="{B39A1F5A-E57E-4178-8F57-A18DC747E5E1}"/>
          </ac:spMkLst>
        </pc:spChg>
        <pc:spChg chg="add del">
          <ac:chgData name="Jane Rennie" userId="9556b1d2-0322-4965-aac5-dd2b6afe6306" providerId="ADAL" clId="{4AA07F10-9BE0-4DD4-A9B3-6089DD90F688}" dt="2026-11-05T22:07:12.533" v="1374" actId="26606"/>
          <ac:spMkLst>
            <pc:docMk/>
            <pc:sldMk cId="1728638931" sldId="502"/>
            <ac:spMk id="16" creationId="{1B15ED52-F352-441B-82BF-E0EA34836D08}"/>
          </ac:spMkLst>
        </pc:spChg>
        <pc:spChg chg="del">
          <ac:chgData name="Jane Rennie" userId="9556b1d2-0322-4965-aac5-dd2b6afe6306" providerId="ADAL" clId="{4AA07F10-9BE0-4DD4-A9B3-6089DD90F688}" dt="2026-11-05T20:38:59.549" v="330"/>
          <ac:spMkLst>
            <pc:docMk/>
            <pc:sldMk cId="1728638931" sldId="502"/>
            <ac:spMk id="17" creationId="{CF93DC6C-1BFD-4414-BF23-471C8831CA04}"/>
          </ac:spMkLst>
        </pc:spChg>
        <pc:spChg chg="del">
          <ac:chgData name="Jane Rennie" userId="9556b1d2-0322-4965-aac5-dd2b6afe6306" providerId="ADAL" clId="{4AA07F10-9BE0-4DD4-A9B3-6089DD90F688}" dt="2026-11-05T20:38:59.549" v="330"/>
          <ac:spMkLst>
            <pc:docMk/>
            <pc:sldMk cId="1728638931" sldId="502"/>
            <ac:spMk id="19" creationId="{001928A5-13A8-4372-8A77-BCAAE5553E6F}"/>
          </ac:spMkLst>
        </pc:spChg>
        <pc:spChg chg="add del">
          <ac:chgData name="Jane Rennie" userId="9556b1d2-0322-4965-aac5-dd2b6afe6306" providerId="ADAL" clId="{4AA07F10-9BE0-4DD4-A9B3-6089DD90F688}" dt="2026-11-05T22:07:12.533" v="1374" actId="26606"/>
          <ac:spMkLst>
            <pc:docMk/>
            <pc:sldMk cId="1728638931" sldId="502"/>
            <ac:spMk id="21" creationId="{61707E60-CEC9-4661-AA82-69242EB4BDC3}"/>
          </ac:spMkLst>
        </pc:spChg>
        <pc:spChg chg="add del">
          <ac:chgData name="Jane Rennie" userId="9556b1d2-0322-4965-aac5-dd2b6afe6306" providerId="ADAL" clId="{4AA07F10-9BE0-4DD4-A9B3-6089DD90F688}" dt="2026-11-05T22:07:12.533" v="1374" actId="26606"/>
          <ac:spMkLst>
            <pc:docMk/>
            <pc:sldMk cId="1728638931" sldId="502"/>
            <ac:spMk id="23" creationId="{8F035CD8-AE30-4146-96F2-036B0CE5E4F3}"/>
          </ac:spMkLst>
        </pc:spChg>
        <pc:spChg chg="add">
          <ac:chgData name="Jane Rennie" userId="9556b1d2-0322-4965-aac5-dd2b6afe6306" providerId="ADAL" clId="{4AA07F10-9BE0-4DD4-A9B3-6089DD90F688}" dt="2026-11-05T22:07:12.543" v="1375" actId="26606"/>
          <ac:spMkLst>
            <pc:docMk/>
            <pc:sldMk cId="1728638931" sldId="502"/>
            <ac:spMk id="25" creationId="{3346177D-ADC4-4968-B747-5CFCD390B5B9}"/>
          </ac:spMkLst>
        </pc:spChg>
        <pc:spChg chg="add">
          <ac:chgData name="Jane Rennie" userId="9556b1d2-0322-4965-aac5-dd2b6afe6306" providerId="ADAL" clId="{4AA07F10-9BE0-4DD4-A9B3-6089DD90F688}" dt="2026-11-05T22:07:12.543" v="1375" actId="26606"/>
          <ac:spMkLst>
            <pc:docMk/>
            <pc:sldMk cId="1728638931" sldId="502"/>
            <ac:spMk id="26" creationId="{0844A943-BF79-4FEA-ABB1-3BD54D236606}"/>
          </ac:spMkLst>
        </pc:spChg>
        <pc:spChg chg="add">
          <ac:chgData name="Jane Rennie" userId="9556b1d2-0322-4965-aac5-dd2b6afe6306" providerId="ADAL" clId="{4AA07F10-9BE0-4DD4-A9B3-6089DD90F688}" dt="2026-11-05T22:07:12.543" v="1375" actId="26606"/>
          <ac:spMkLst>
            <pc:docMk/>
            <pc:sldMk cId="1728638931" sldId="502"/>
            <ac:spMk id="27" creationId="{6437CC72-F4A8-4DC3-AFAB-D22C482C8100}"/>
          </ac:spMkLst>
        </pc:spChg>
        <pc:picChg chg="mod ord">
          <ac:chgData name="Jane Rennie" userId="9556b1d2-0322-4965-aac5-dd2b6afe6306" providerId="ADAL" clId="{4AA07F10-9BE0-4DD4-A9B3-6089DD90F688}" dt="2026-11-05T23:19:29.978" v="1883" actId="1076"/>
          <ac:picMkLst>
            <pc:docMk/>
            <pc:sldMk cId="1728638931" sldId="502"/>
            <ac:picMk id="8" creationId="{2EB528D0-1C68-6CB5-4FC6-4A5D08CA3F8D}"/>
          </ac:picMkLst>
        </pc:picChg>
      </pc:sldChg>
      <pc:sldChg chg="new del">
        <pc:chgData name="Jane Rennie" userId="9556b1d2-0322-4965-aac5-dd2b6afe6306" providerId="ADAL" clId="{4AA07F10-9BE0-4DD4-A9B3-6089DD90F688}" dt="2026-11-05T21:06:02.966" v="640" actId="2696"/>
        <pc:sldMkLst>
          <pc:docMk/>
          <pc:sldMk cId="240919477" sldId="503"/>
        </pc:sldMkLst>
      </pc:sldChg>
      <pc:sldChg chg="addSp delSp modSp new mod">
        <pc:chgData name="Jane Rennie" userId="9556b1d2-0322-4965-aac5-dd2b6afe6306" providerId="ADAL" clId="{4AA07F10-9BE0-4DD4-A9B3-6089DD90F688}" dt="2026-11-06T00:15:27.484" v="2458" actId="14100"/>
        <pc:sldMkLst>
          <pc:docMk/>
          <pc:sldMk cId="3527419520" sldId="504"/>
        </pc:sldMkLst>
        <pc:spChg chg="mod">
          <ac:chgData name="Jane Rennie" userId="9556b1d2-0322-4965-aac5-dd2b6afe6306" providerId="ADAL" clId="{4AA07F10-9BE0-4DD4-A9B3-6089DD90F688}" dt="2026-11-06T00:15:27.484" v="2458" actId="14100"/>
          <ac:spMkLst>
            <pc:docMk/>
            <pc:sldMk cId="3527419520" sldId="504"/>
            <ac:spMk id="2" creationId="{EABDB678-C6C0-596A-B8B6-CC94003C16C2}"/>
          </ac:spMkLst>
        </pc:spChg>
        <pc:spChg chg="del">
          <ac:chgData name="Jane Rennie" userId="9556b1d2-0322-4965-aac5-dd2b6afe6306" providerId="ADAL" clId="{4AA07F10-9BE0-4DD4-A9B3-6089DD90F688}" dt="2026-11-05T21:04:33.894" v="608" actId="22"/>
          <ac:spMkLst>
            <pc:docMk/>
            <pc:sldMk cId="3527419520" sldId="504"/>
            <ac:spMk id="3" creationId="{E8BC668B-628A-02FD-3E30-4FE7FBA4B88C}"/>
          </ac:spMkLst>
        </pc:spChg>
        <pc:picChg chg="add mod ord">
          <ac:chgData name="Jane Rennie" userId="9556b1d2-0322-4965-aac5-dd2b6afe6306" providerId="ADAL" clId="{4AA07F10-9BE0-4DD4-A9B3-6089DD90F688}" dt="2026-11-06T00:15:24.294" v="2457" actId="1076"/>
          <ac:picMkLst>
            <pc:docMk/>
            <pc:sldMk cId="3527419520" sldId="504"/>
            <ac:picMk id="5" creationId="{9CECB5F3-6B59-8281-68C5-ADE1DEFDFAB8}"/>
          </ac:picMkLst>
        </pc:picChg>
      </pc:sldChg>
      <pc:sldChg chg="addSp delSp modSp new mod setBg">
        <pc:chgData name="Jane Rennie" userId="9556b1d2-0322-4965-aac5-dd2b6afe6306" providerId="ADAL" clId="{4AA07F10-9BE0-4DD4-A9B3-6089DD90F688}" dt="2026-11-05T22:26:47.006" v="1523"/>
        <pc:sldMkLst>
          <pc:docMk/>
          <pc:sldMk cId="446419420" sldId="505"/>
        </pc:sldMkLst>
        <pc:spChg chg="mod">
          <ac:chgData name="Jane Rennie" userId="9556b1d2-0322-4965-aac5-dd2b6afe6306" providerId="ADAL" clId="{4AA07F10-9BE0-4DD4-A9B3-6089DD90F688}" dt="2026-11-05T22:10:40.406" v="1433" actId="26606"/>
          <ac:spMkLst>
            <pc:docMk/>
            <pc:sldMk cId="446419420" sldId="505"/>
            <ac:spMk id="2" creationId="{01E1CA6A-0101-0ED1-7B5A-2456E621755D}"/>
          </ac:spMkLst>
        </pc:spChg>
        <pc:spChg chg="del mod">
          <ac:chgData name="Jane Rennie" userId="9556b1d2-0322-4965-aac5-dd2b6afe6306" providerId="ADAL" clId="{4AA07F10-9BE0-4DD4-A9B3-6089DD90F688}" dt="2026-11-05T21:21:30.356" v="921" actId="931"/>
          <ac:spMkLst>
            <pc:docMk/>
            <pc:sldMk cId="446419420" sldId="505"/>
            <ac:spMk id="3" creationId="{52C37FDC-95C2-793E-9293-4A737F1A90BE}"/>
          </ac:spMkLst>
        </pc:spChg>
        <pc:spChg chg="mod ord">
          <ac:chgData name="Jane Rennie" userId="9556b1d2-0322-4965-aac5-dd2b6afe6306" providerId="ADAL" clId="{4AA07F10-9BE0-4DD4-A9B3-6089DD90F688}" dt="2026-11-05T22:10:40.406" v="1433" actId="26606"/>
          <ac:spMkLst>
            <pc:docMk/>
            <pc:sldMk cId="446419420" sldId="505"/>
            <ac:spMk id="4" creationId="{27575413-5ED1-AF24-6682-7174AC657133}"/>
          </ac:spMkLst>
        </pc:spChg>
        <pc:spChg chg="add del">
          <ac:chgData name="Jane Rennie" userId="9556b1d2-0322-4965-aac5-dd2b6afe6306" providerId="ADAL" clId="{4AA07F10-9BE0-4DD4-A9B3-6089DD90F688}" dt="2026-11-05T22:10:40.406" v="1433" actId="26606"/>
          <ac:spMkLst>
            <pc:docMk/>
            <pc:sldMk cId="446419420" sldId="505"/>
            <ac:spMk id="11" creationId="{F13C74B1-5B17-4795-BED0-7140497B445A}"/>
          </ac:spMkLst>
        </pc:spChg>
        <pc:spChg chg="add del">
          <ac:chgData name="Jane Rennie" userId="9556b1d2-0322-4965-aac5-dd2b6afe6306" providerId="ADAL" clId="{4AA07F10-9BE0-4DD4-A9B3-6089DD90F688}" dt="2026-11-05T22:10:40.406" v="1433" actId="26606"/>
          <ac:spMkLst>
            <pc:docMk/>
            <pc:sldMk cId="446419420" sldId="505"/>
            <ac:spMk id="13" creationId="{D4974D33-8DC5-464E-8C6D-BE58F0669C17}"/>
          </ac:spMkLst>
        </pc:spChg>
        <pc:spChg chg="add">
          <ac:chgData name="Jane Rennie" userId="9556b1d2-0322-4965-aac5-dd2b6afe6306" providerId="ADAL" clId="{4AA07F10-9BE0-4DD4-A9B3-6089DD90F688}" dt="2026-11-05T22:10:40.406" v="1433" actId="26606"/>
          <ac:spMkLst>
            <pc:docMk/>
            <pc:sldMk cId="446419420" sldId="505"/>
            <ac:spMk id="18" creationId="{3346177D-ADC4-4968-B747-5CFCD390B5B9}"/>
          </ac:spMkLst>
        </pc:spChg>
        <pc:spChg chg="add">
          <ac:chgData name="Jane Rennie" userId="9556b1d2-0322-4965-aac5-dd2b6afe6306" providerId="ADAL" clId="{4AA07F10-9BE0-4DD4-A9B3-6089DD90F688}" dt="2026-11-05T22:10:40.406" v="1433" actId="26606"/>
          <ac:spMkLst>
            <pc:docMk/>
            <pc:sldMk cId="446419420" sldId="505"/>
            <ac:spMk id="20" creationId="{0844A943-BF79-4FEA-ABB1-3BD54D236606}"/>
          </ac:spMkLst>
        </pc:spChg>
        <pc:spChg chg="add">
          <ac:chgData name="Jane Rennie" userId="9556b1d2-0322-4965-aac5-dd2b6afe6306" providerId="ADAL" clId="{4AA07F10-9BE0-4DD4-A9B3-6089DD90F688}" dt="2026-11-05T22:10:40.406" v="1433" actId="26606"/>
          <ac:spMkLst>
            <pc:docMk/>
            <pc:sldMk cId="446419420" sldId="505"/>
            <ac:spMk id="22" creationId="{6437CC72-F4A8-4DC3-AFAB-D22C482C8100}"/>
          </ac:spMkLst>
        </pc:spChg>
        <pc:picChg chg="add mod ord">
          <ac:chgData name="Jane Rennie" userId="9556b1d2-0322-4965-aac5-dd2b6afe6306" providerId="ADAL" clId="{4AA07F10-9BE0-4DD4-A9B3-6089DD90F688}" dt="2026-11-05T22:10:40.406" v="1433" actId="26606"/>
          <ac:picMkLst>
            <pc:docMk/>
            <pc:sldMk cId="446419420" sldId="505"/>
            <ac:picMk id="6" creationId="{563DE400-143A-CEDA-9212-D3CA379C07F6}"/>
          </ac:picMkLst>
        </pc:picChg>
      </pc:sldChg>
      <pc:sldChg chg="addSp delSp modSp add del mod modClrScheme chgLayout">
        <pc:chgData name="Jane Rennie" userId="9556b1d2-0322-4965-aac5-dd2b6afe6306" providerId="ADAL" clId="{4AA07F10-9BE0-4DD4-A9B3-6089DD90F688}" dt="2026-11-05T23:43:25.682" v="2064" actId="2696"/>
        <pc:sldMkLst>
          <pc:docMk/>
          <pc:sldMk cId="3055976134" sldId="506"/>
        </pc:sldMkLst>
        <pc:spChg chg="del mod">
          <ac:chgData name="Jane Rennie" userId="9556b1d2-0322-4965-aac5-dd2b6afe6306" providerId="ADAL" clId="{4AA07F10-9BE0-4DD4-A9B3-6089DD90F688}" dt="2026-11-05T22:29:40.449" v="1547" actId="21"/>
          <ac:spMkLst>
            <pc:docMk/>
            <pc:sldMk cId="3055976134" sldId="506"/>
            <ac:spMk id="2" creationId="{12F65C68-2CAC-B573-E170-86132A52104C}"/>
          </ac:spMkLst>
        </pc:spChg>
        <pc:spChg chg="del mod ord">
          <ac:chgData name="Jane Rennie" userId="9556b1d2-0322-4965-aac5-dd2b6afe6306" providerId="ADAL" clId="{4AA07F10-9BE0-4DD4-A9B3-6089DD90F688}" dt="2026-11-05T22:30:08.967" v="1555" actId="21"/>
          <ac:spMkLst>
            <pc:docMk/>
            <pc:sldMk cId="3055976134" sldId="506"/>
            <ac:spMk id="3" creationId="{5E98FFA4-9493-7CEF-D892-317CD0AFEDAB}"/>
          </ac:spMkLst>
        </pc:spChg>
        <pc:spChg chg="add mod">
          <ac:chgData name="Jane Rennie" userId="9556b1d2-0322-4965-aac5-dd2b6afe6306" providerId="ADAL" clId="{4AA07F10-9BE0-4DD4-A9B3-6089DD90F688}" dt="2026-11-05T22:29:40.449" v="1547" actId="21"/>
          <ac:spMkLst>
            <pc:docMk/>
            <pc:sldMk cId="3055976134" sldId="506"/>
            <ac:spMk id="5" creationId="{8945FEBE-215E-0084-5A66-DFE1EA662E7C}"/>
          </ac:spMkLst>
        </pc:spChg>
        <pc:spChg chg="add mod">
          <ac:chgData name="Jane Rennie" userId="9556b1d2-0322-4965-aac5-dd2b6afe6306" providerId="ADAL" clId="{4AA07F10-9BE0-4DD4-A9B3-6089DD90F688}" dt="2026-11-05T22:30:08.967" v="1555" actId="21"/>
          <ac:spMkLst>
            <pc:docMk/>
            <pc:sldMk cId="3055976134" sldId="506"/>
            <ac:spMk id="8" creationId="{923F6172-0FD8-7882-8F77-5C37AEE7C821}"/>
          </ac:spMkLst>
        </pc:spChg>
        <pc:picChg chg="mod">
          <ac:chgData name="Jane Rennie" userId="9556b1d2-0322-4965-aac5-dd2b6afe6306" providerId="ADAL" clId="{4AA07F10-9BE0-4DD4-A9B3-6089DD90F688}" dt="2026-11-05T22:29:09.988" v="1543" actId="26606"/>
          <ac:picMkLst>
            <pc:docMk/>
            <pc:sldMk cId="3055976134" sldId="506"/>
            <ac:picMk id="6" creationId="{31D04657-E22C-A575-9616-9910BB2D9026}"/>
          </ac:picMkLst>
        </pc:picChg>
      </pc:sldChg>
      <pc:sldChg chg="addSp delSp modSp add del mod ord">
        <pc:chgData name="Jane Rennie" userId="9556b1d2-0322-4965-aac5-dd2b6afe6306" providerId="ADAL" clId="{4AA07F10-9BE0-4DD4-A9B3-6089DD90F688}" dt="2026-11-05T23:43:27.932" v="2065" actId="2696"/>
        <pc:sldMkLst>
          <pc:docMk/>
          <pc:sldMk cId="1937131969" sldId="507"/>
        </pc:sldMkLst>
        <pc:spChg chg="del">
          <ac:chgData name="Jane Rennie" userId="9556b1d2-0322-4965-aac5-dd2b6afe6306" providerId="ADAL" clId="{4AA07F10-9BE0-4DD4-A9B3-6089DD90F688}" dt="2026-11-05T22:30:04.730" v="1554" actId="21"/>
          <ac:spMkLst>
            <pc:docMk/>
            <pc:sldMk cId="1937131969" sldId="507"/>
            <ac:spMk id="4" creationId="{95CE180B-8695-741E-F7AB-F3C8E953429F}"/>
          </ac:spMkLst>
        </pc:spChg>
        <pc:spChg chg="add del mod">
          <ac:chgData name="Jane Rennie" userId="9556b1d2-0322-4965-aac5-dd2b6afe6306" providerId="ADAL" clId="{4AA07F10-9BE0-4DD4-A9B3-6089DD90F688}" dt="2026-11-05T22:29:54.314" v="1552" actId="21"/>
          <ac:spMkLst>
            <pc:docMk/>
            <pc:sldMk cId="1937131969" sldId="507"/>
            <ac:spMk id="7" creationId="{A0421B10-B64F-E9D5-78B0-18BA669FE66E}"/>
          </ac:spMkLst>
        </pc:spChg>
        <pc:spChg chg="add del mod">
          <ac:chgData name="Jane Rennie" userId="9556b1d2-0322-4965-aac5-dd2b6afe6306" providerId="ADAL" clId="{4AA07F10-9BE0-4DD4-A9B3-6089DD90F688}" dt="2026-11-05T22:30:14.759" v="1557" actId="21"/>
          <ac:spMkLst>
            <pc:docMk/>
            <pc:sldMk cId="1937131969" sldId="507"/>
            <ac:spMk id="9" creationId="{8BF125AB-C97E-854D-96A4-6DE0DFC10EEC}"/>
          </ac:spMkLst>
        </pc:spChg>
        <pc:spChg chg="del">
          <ac:chgData name="Jane Rennie" userId="9556b1d2-0322-4965-aac5-dd2b6afe6306" providerId="ADAL" clId="{4AA07F10-9BE0-4DD4-A9B3-6089DD90F688}" dt="2026-11-05T22:29:48.176" v="1549" actId="21"/>
          <ac:spMkLst>
            <pc:docMk/>
            <pc:sldMk cId="1937131969" sldId="507"/>
            <ac:spMk id="12" creationId="{D1421705-A17C-A72C-0EE2-C149F25BAC7B}"/>
          </ac:spMkLst>
        </pc:spChg>
        <pc:spChg chg="add mod">
          <ac:chgData name="Jane Rennie" userId="9556b1d2-0322-4965-aac5-dd2b6afe6306" providerId="ADAL" clId="{4AA07F10-9BE0-4DD4-A9B3-6089DD90F688}" dt="2026-11-05T22:31:37.175" v="1572" actId="5793"/>
          <ac:spMkLst>
            <pc:docMk/>
            <pc:sldMk cId="1937131969" sldId="507"/>
            <ac:spMk id="16" creationId="{9E1DB20C-760E-5456-0F79-377F0D6DB8EE}"/>
          </ac:spMkLst>
        </pc:spChg>
        <pc:picChg chg="add mod">
          <ac:chgData name="Jane Rennie" userId="9556b1d2-0322-4965-aac5-dd2b6afe6306" providerId="ADAL" clId="{4AA07F10-9BE0-4DD4-A9B3-6089DD90F688}" dt="2026-11-05T22:31:43.124" v="1573" actId="1076"/>
          <ac:picMkLst>
            <pc:docMk/>
            <pc:sldMk cId="1937131969" sldId="507"/>
            <ac:picMk id="3" creationId="{11B0046F-AEEB-1B1A-5797-5CFBE1B1E682}"/>
          </ac:picMkLst>
        </pc:picChg>
        <pc:picChg chg="del">
          <ac:chgData name="Jane Rennie" userId="9556b1d2-0322-4965-aac5-dd2b6afe6306" providerId="ADAL" clId="{4AA07F10-9BE0-4DD4-A9B3-6089DD90F688}" dt="2026-11-05T22:30:16.997" v="1558" actId="21"/>
          <ac:picMkLst>
            <pc:docMk/>
            <pc:sldMk cId="1937131969" sldId="507"/>
            <ac:picMk id="5" creationId="{477DF0D0-9A20-BB44-E7D3-4A673E36EC4F}"/>
          </ac:picMkLst>
        </pc:picChg>
        <pc:picChg chg="add del mod">
          <ac:chgData name="Jane Rennie" userId="9556b1d2-0322-4965-aac5-dd2b6afe6306" providerId="ADAL" clId="{4AA07F10-9BE0-4DD4-A9B3-6089DD90F688}" dt="2026-11-05T22:30:58.696" v="1565" actId="21"/>
          <ac:picMkLst>
            <pc:docMk/>
            <pc:sldMk cId="1937131969" sldId="507"/>
            <ac:picMk id="11" creationId="{750CD6F5-EDC0-08E6-DFFC-0B3107131E1C}"/>
          </ac:picMkLst>
        </pc:picChg>
        <pc:picChg chg="add del mod">
          <ac:chgData name="Jane Rennie" userId="9556b1d2-0322-4965-aac5-dd2b6afe6306" providerId="ADAL" clId="{4AA07F10-9BE0-4DD4-A9B3-6089DD90F688}" dt="2026-11-05T22:30:40.239" v="1562" actId="21"/>
          <ac:picMkLst>
            <pc:docMk/>
            <pc:sldMk cId="1937131969" sldId="507"/>
            <ac:picMk id="14" creationId="{5B220AEF-362A-6E35-B47C-D21EB4F35D17}"/>
          </ac:picMkLst>
        </pc:picChg>
      </pc:sldChg>
      <pc:sldChg chg="modSp new del mod">
        <pc:chgData name="Jane Rennie" userId="9556b1d2-0322-4965-aac5-dd2b6afe6306" providerId="ADAL" clId="{4AA07F10-9BE0-4DD4-A9B3-6089DD90F688}" dt="2026-11-05T23:13:20.671" v="1707" actId="2696"/>
        <pc:sldMkLst>
          <pc:docMk/>
          <pc:sldMk cId="2954973400" sldId="508"/>
        </pc:sldMkLst>
        <pc:spChg chg="mod">
          <ac:chgData name="Jane Rennie" userId="9556b1d2-0322-4965-aac5-dd2b6afe6306" providerId="ADAL" clId="{4AA07F10-9BE0-4DD4-A9B3-6089DD90F688}" dt="2026-11-05T23:12:42.421" v="1701" actId="20577"/>
          <ac:spMkLst>
            <pc:docMk/>
            <pc:sldMk cId="2954973400" sldId="508"/>
            <ac:spMk id="2" creationId="{FC8C5F79-6EA3-764C-AE47-0ABD931B8C33}"/>
          </ac:spMkLst>
        </pc:spChg>
        <pc:spChg chg="mod">
          <ac:chgData name="Jane Rennie" userId="9556b1d2-0322-4965-aac5-dd2b6afe6306" providerId="ADAL" clId="{4AA07F10-9BE0-4DD4-A9B3-6089DD90F688}" dt="2026-11-05T23:13:00.310" v="1705" actId="27636"/>
          <ac:spMkLst>
            <pc:docMk/>
            <pc:sldMk cId="2954973400" sldId="508"/>
            <ac:spMk id="3" creationId="{4C32DB21-44A7-53E3-63E6-BC78E4FC5262}"/>
          </ac:spMkLst>
        </pc:spChg>
      </pc:sldChg>
      <pc:sldChg chg="delSp modSp add mod modNotesTx">
        <pc:chgData name="Jane Rennie" userId="9556b1d2-0322-4965-aac5-dd2b6afe6306" providerId="ADAL" clId="{4AA07F10-9BE0-4DD4-A9B3-6089DD90F688}" dt="2026-11-06T15:14:49.624" v="3065" actId="207"/>
        <pc:sldMkLst>
          <pc:docMk/>
          <pc:sldMk cId="2444997012" sldId="509"/>
        </pc:sldMkLst>
        <pc:spChg chg="mod">
          <ac:chgData name="Jane Rennie" userId="9556b1d2-0322-4965-aac5-dd2b6afe6306" providerId="ADAL" clId="{4AA07F10-9BE0-4DD4-A9B3-6089DD90F688}" dt="2026-11-05T23:53:19.317" v="2168" actId="14100"/>
          <ac:spMkLst>
            <pc:docMk/>
            <pc:sldMk cId="2444997012" sldId="509"/>
            <ac:spMk id="2" creationId="{ABD996A0-DB02-C3D7-98F5-D59F1DF4D97B}"/>
          </ac:spMkLst>
        </pc:spChg>
        <pc:spChg chg="del mod">
          <ac:chgData name="Jane Rennie" userId="9556b1d2-0322-4965-aac5-dd2b6afe6306" providerId="ADAL" clId="{4AA07F10-9BE0-4DD4-A9B3-6089DD90F688}" dt="2026-11-05T23:13:34.932" v="1709" actId="21"/>
          <ac:spMkLst>
            <pc:docMk/>
            <pc:sldMk cId="2444997012" sldId="509"/>
            <ac:spMk id="4" creationId="{18EACA66-C39D-A325-3BAF-6BD36782278B}"/>
          </ac:spMkLst>
        </pc:spChg>
        <pc:spChg chg="mod">
          <ac:chgData name="Jane Rennie" userId="9556b1d2-0322-4965-aac5-dd2b6afe6306" providerId="ADAL" clId="{4AA07F10-9BE0-4DD4-A9B3-6089DD90F688}" dt="2026-11-05T23:55:01.627" v="2183" actId="207"/>
          <ac:spMkLst>
            <pc:docMk/>
            <pc:sldMk cId="2444997012" sldId="509"/>
            <ac:spMk id="5" creationId="{734D840A-E078-FC4F-9614-1489284C3F42}"/>
          </ac:spMkLst>
        </pc:spChg>
        <pc:picChg chg="del">
          <ac:chgData name="Jane Rennie" userId="9556b1d2-0322-4965-aac5-dd2b6afe6306" providerId="ADAL" clId="{4AA07F10-9BE0-4DD4-A9B3-6089DD90F688}" dt="2026-11-05T23:13:39.176" v="1710" actId="478"/>
          <ac:picMkLst>
            <pc:docMk/>
            <pc:sldMk cId="2444997012" sldId="509"/>
            <ac:picMk id="9" creationId="{43CC88F4-F8C1-FA3E-BB16-AB018EA1D243}"/>
          </ac:picMkLst>
        </pc:picChg>
      </pc:sldChg>
      <pc:sldChg chg="delSp add del mod ord">
        <pc:chgData name="Jane Rennie" userId="9556b1d2-0322-4965-aac5-dd2b6afe6306" providerId="ADAL" clId="{4AA07F10-9BE0-4DD4-A9B3-6089DD90F688}" dt="2026-11-05T23:25:53.474" v="1939" actId="2696"/>
        <pc:sldMkLst>
          <pc:docMk/>
          <pc:sldMk cId="3170078376" sldId="510"/>
        </pc:sldMkLst>
        <pc:picChg chg="del">
          <ac:chgData name="Jane Rennie" userId="9556b1d2-0322-4965-aac5-dd2b6afe6306" providerId="ADAL" clId="{4AA07F10-9BE0-4DD4-A9B3-6089DD90F688}" dt="2026-11-05T23:25:30.221" v="1936" actId="21"/>
          <ac:picMkLst>
            <pc:docMk/>
            <pc:sldMk cId="3170078376" sldId="510"/>
            <ac:picMk id="4" creationId="{8BE1B429-0014-10B1-C4AD-08FE86C02516}"/>
          </ac:picMkLst>
        </pc:picChg>
      </pc:sldChg>
      <pc:sldChg chg="addSp delSp modSp add mod modNotesTx">
        <pc:chgData name="Jane Rennie" userId="9556b1d2-0322-4965-aac5-dd2b6afe6306" providerId="ADAL" clId="{4AA07F10-9BE0-4DD4-A9B3-6089DD90F688}" dt="2026-11-05T23:49:50.419" v="2145" actId="6549"/>
        <pc:sldMkLst>
          <pc:docMk/>
          <pc:sldMk cId="3180973021" sldId="510"/>
        </pc:sldMkLst>
        <pc:spChg chg="del mod">
          <ac:chgData name="Jane Rennie" userId="9556b1d2-0322-4965-aac5-dd2b6afe6306" providerId="ADAL" clId="{4AA07F10-9BE0-4DD4-A9B3-6089DD90F688}" dt="2026-11-05T23:46:15.866" v="2077" actId="21"/>
          <ac:spMkLst>
            <pc:docMk/>
            <pc:sldMk cId="3180973021" sldId="510"/>
            <ac:spMk id="3" creationId="{5E6BBA93-BF49-7797-3EB8-3EE0F55087F7}"/>
          </ac:spMkLst>
        </pc:spChg>
        <pc:spChg chg="mod">
          <ac:chgData name="Jane Rennie" userId="9556b1d2-0322-4965-aac5-dd2b6afe6306" providerId="ADAL" clId="{4AA07F10-9BE0-4DD4-A9B3-6089DD90F688}" dt="2026-11-05T23:47:59.082" v="2105" actId="1076"/>
          <ac:spMkLst>
            <pc:docMk/>
            <pc:sldMk cId="3180973021" sldId="510"/>
            <ac:spMk id="4" creationId="{DBA63407-86FC-837F-6CAE-5D1F77F2D8E6}"/>
          </ac:spMkLst>
        </pc:spChg>
        <pc:spChg chg="mod">
          <ac:chgData name="Jane Rennie" userId="9556b1d2-0322-4965-aac5-dd2b6afe6306" providerId="ADAL" clId="{4AA07F10-9BE0-4DD4-A9B3-6089DD90F688}" dt="2026-11-05T23:48:02.128" v="2106" actId="14100"/>
          <ac:spMkLst>
            <pc:docMk/>
            <pc:sldMk cId="3180973021" sldId="510"/>
            <ac:spMk id="5" creationId="{64CB457B-E0CE-57F9-B500-02FF3DAC6618}"/>
          </ac:spMkLst>
        </pc:spChg>
        <pc:spChg chg="add mod">
          <ac:chgData name="Jane Rennie" userId="9556b1d2-0322-4965-aac5-dd2b6afe6306" providerId="ADAL" clId="{4AA07F10-9BE0-4DD4-A9B3-6089DD90F688}" dt="2026-11-05T23:49:15.823" v="2120" actId="1076"/>
          <ac:spMkLst>
            <pc:docMk/>
            <pc:sldMk cId="3180973021" sldId="510"/>
            <ac:spMk id="8" creationId="{360B570D-F117-0147-2789-41AE3D4B5B35}"/>
          </ac:spMkLst>
        </pc:spChg>
        <pc:spChg chg="mod">
          <ac:chgData name="Jane Rennie" userId="9556b1d2-0322-4965-aac5-dd2b6afe6306" providerId="ADAL" clId="{4AA07F10-9BE0-4DD4-A9B3-6089DD90F688}" dt="2026-11-05T23:49:43.055" v="2143" actId="242"/>
          <ac:spMkLst>
            <pc:docMk/>
            <pc:sldMk cId="3180973021" sldId="510"/>
            <ac:spMk id="14" creationId="{23403965-D433-A9A5-BF62-11C3B5011283}"/>
          </ac:spMkLst>
        </pc:spChg>
        <pc:picChg chg="add del mod">
          <ac:chgData name="Jane Rennie" userId="9556b1d2-0322-4965-aac5-dd2b6afe6306" providerId="ADAL" clId="{4AA07F10-9BE0-4DD4-A9B3-6089DD90F688}" dt="2026-11-05T23:46:57.004" v="2091" actId="21"/>
          <ac:picMkLst>
            <pc:docMk/>
            <pc:sldMk cId="3180973021" sldId="510"/>
            <ac:picMk id="6" creationId="{64315482-44E5-DB93-2DAE-556A6D5C2BEF}"/>
          </ac:picMkLst>
        </pc:picChg>
      </pc:sldChg>
      <pc:sldChg chg="delSp modSp add mod">
        <pc:chgData name="Jane Rennie" userId="9556b1d2-0322-4965-aac5-dd2b6afe6306" providerId="ADAL" clId="{4AA07F10-9BE0-4DD4-A9B3-6089DD90F688}" dt="2026-11-05T23:58:50.453" v="2304" actId="14100"/>
        <pc:sldMkLst>
          <pc:docMk/>
          <pc:sldMk cId="3952827834" sldId="511"/>
        </pc:sldMkLst>
        <pc:spChg chg="mod">
          <ac:chgData name="Jane Rennie" userId="9556b1d2-0322-4965-aac5-dd2b6afe6306" providerId="ADAL" clId="{4AA07F10-9BE0-4DD4-A9B3-6089DD90F688}" dt="2026-11-05T23:58:46.444" v="2303" actId="1076"/>
          <ac:spMkLst>
            <pc:docMk/>
            <pc:sldMk cId="3952827834" sldId="511"/>
            <ac:spMk id="5" creationId="{FAA05748-0AE9-D845-13D4-4237F9F822C5}"/>
          </ac:spMkLst>
        </pc:spChg>
        <pc:spChg chg="del mod">
          <ac:chgData name="Jane Rennie" userId="9556b1d2-0322-4965-aac5-dd2b6afe6306" providerId="ADAL" clId="{4AA07F10-9BE0-4DD4-A9B3-6089DD90F688}" dt="2026-11-05T23:58:27.106" v="2296" actId="21"/>
          <ac:spMkLst>
            <pc:docMk/>
            <pc:sldMk cId="3952827834" sldId="511"/>
            <ac:spMk id="7" creationId="{B758F0AD-6124-EE22-3E5D-7C2B81F32147}"/>
          </ac:spMkLst>
        </pc:spChg>
        <pc:picChg chg="mod">
          <ac:chgData name="Jane Rennie" userId="9556b1d2-0322-4965-aac5-dd2b6afe6306" providerId="ADAL" clId="{4AA07F10-9BE0-4DD4-A9B3-6089DD90F688}" dt="2026-11-05T23:58:50.453" v="2304" actId="14100"/>
          <ac:picMkLst>
            <pc:docMk/>
            <pc:sldMk cId="3952827834" sldId="511"/>
            <ac:picMk id="4" creationId="{B3567788-7E9F-0018-9B40-AA4381F50ED6}"/>
          </ac:picMkLst>
        </pc:picChg>
      </pc:sldChg>
      <pc:sldChg chg="new del">
        <pc:chgData name="Jane Rennie" userId="9556b1d2-0322-4965-aac5-dd2b6afe6306" providerId="ADAL" clId="{4AA07F10-9BE0-4DD4-A9B3-6089DD90F688}" dt="2026-11-06T15:26:56.582" v="3261" actId="2696"/>
        <pc:sldMkLst>
          <pc:docMk/>
          <pc:sldMk cId="3389258178" sldId="512"/>
        </pc:sldMkLst>
      </pc:sldChg>
      <pc:sldChg chg="new del">
        <pc:chgData name="Jane Rennie" userId="9556b1d2-0322-4965-aac5-dd2b6afe6306" providerId="ADAL" clId="{4AA07F10-9BE0-4DD4-A9B3-6089DD90F688}" dt="2026-11-06T15:26:59.497" v="3262" actId="2696"/>
        <pc:sldMkLst>
          <pc:docMk/>
          <pc:sldMk cId="2607196206" sldId="513"/>
        </pc:sldMkLst>
      </pc:sldChg>
      <pc:sldChg chg="addSp delSp modSp new mod setBg">
        <pc:chgData name="Jane Rennie" userId="9556b1d2-0322-4965-aac5-dd2b6afe6306" providerId="ADAL" clId="{4AA07F10-9BE0-4DD4-A9B3-6089DD90F688}" dt="2026-11-06T15:31:59.482" v="3318" actId="14100"/>
        <pc:sldMkLst>
          <pc:docMk/>
          <pc:sldMk cId="2688114107" sldId="514"/>
        </pc:sldMkLst>
        <pc:spChg chg="mod">
          <ac:chgData name="Jane Rennie" userId="9556b1d2-0322-4965-aac5-dd2b6afe6306" providerId="ADAL" clId="{4AA07F10-9BE0-4DD4-A9B3-6089DD90F688}" dt="2026-11-06T15:31:59.482" v="3318" actId="14100"/>
          <ac:spMkLst>
            <pc:docMk/>
            <pc:sldMk cId="2688114107" sldId="514"/>
            <ac:spMk id="2" creationId="{1084FF53-F230-1915-3527-E17B66B5A479}"/>
          </ac:spMkLst>
        </pc:spChg>
        <pc:spChg chg="del">
          <ac:chgData name="Jane Rennie" userId="9556b1d2-0322-4965-aac5-dd2b6afe6306" providerId="ADAL" clId="{4AA07F10-9BE0-4DD4-A9B3-6089DD90F688}" dt="2026-11-06T15:28:07.057" v="3274" actId="21"/>
          <ac:spMkLst>
            <pc:docMk/>
            <pc:sldMk cId="2688114107" sldId="514"/>
            <ac:spMk id="3" creationId="{8646FC12-22C1-068D-4C22-8D7C1857B3BE}"/>
          </ac:spMkLst>
        </pc:spChg>
        <pc:spChg chg="mod">
          <ac:chgData name="Jane Rennie" userId="9556b1d2-0322-4965-aac5-dd2b6afe6306" providerId="ADAL" clId="{4AA07F10-9BE0-4DD4-A9B3-6089DD90F688}" dt="2026-11-06T15:31:34.842" v="3314" actId="255"/>
          <ac:spMkLst>
            <pc:docMk/>
            <pc:sldMk cId="2688114107" sldId="514"/>
            <ac:spMk id="4" creationId="{931767E2-24BE-91D3-83FE-6016B65568C7}"/>
          </ac:spMkLst>
        </pc:spChg>
        <pc:spChg chg="add mod">
          <ac:chgData name="Jane Rennie" userId="9556b1d2-0322-4965-aac5-dd2b6afe6306" providerId="ADAL" clId="{4AA07F10-9BE0-4DD4-A9B3-6089DD90F688}" dt="2026-11-06T15:31:44.960" v="3316" actId="1076"/>
          <ac:spMkLst>
            <pc:docMk/>
            <pc:sldMk cId="2688114107" sldId="514"/>
            <ac:spMk id="6" creationId="{4121428F-E159-3CDB-0ED4-A654CA4233E2}"/>
          </ac:spMkLst>
        </pc:spChg>
        <pc:spChg chg="add mod">
          <ac:chgData name="Jane Rennie" userId="9556b1d2-0322-4965-aac5-dd2b6afe6306" providerId="ADAL" clId="{4AA07F10-9BE0-4DD4-A9B3-6089DD90F688}" dt="2026-11-06T15:31:52.367" v="3317" actId="14100"/>
          <ac:spMkLst>
            <pc:docMk/>
            <pc:sldMk cId="2688114107" sldId="514"/>
            <ac:spMk id="8" creationId="{E1C05B20-B767-2CC8-E554-6BD6D90C688F}"/>
          </ac:spMkLst>
        </pc:spChg>
        <pc:spChg chg="add">
          <ac:chgData name="Jane Rennie" userId="9556b1d2-0322-4965-aac5-dd2b6afe6306" providerId="ADAL" clId="{4AA07F10-9BE0-4DD4-A9B3-6089DD90F688}" dt="2026-11-06T15:30:13.200" v="3298" actId="26606"/>
          <ac:spMkLst>
            <pc:docMk/>
            <pc:sldMk cId="2688114107" sldId="514"/>
            <ac:spMk id="14" creationId="{B66D7F65-E9B6-4775-8355-D095CC73C1C8}"/>
          </ac:spMkLst>
        </pc:spChg>
        <pc:spChg chg="add">
          <ac:chgData name="Jane Rennie" userId="9556b1d2-0322-4965-aac5-dd2b6afe6306" providerId="ADAL" clId="{4AA07F10-9BE0-4DD4-A9B3-6089DD90F688}" dt="2026-11-06T15:30:13.200" v="3298" actId="26606"/>
          <ac:spMkLst>
            <pc:docMk/>
            <pc:sldMk cId="2688114107" sldId="514"/>
            <ac:spMk id="16" creationId="{61707E60-CEC9-4661-AA82-69242EB4BDC3}"/>
          </ac:spMkLst>
        </pc:spChg>
        <pc:spChg chg="add">
          <ac:chgData name="Jane Rennie" userId="9556b1d2-0322-4965-aac5-dd2b6afe6306" providerId="ADAL" clId="{4AA07F10-9BE0-4DD4-A9B3-6089DD90F688}" dt="2026-11-06T15:30:13.200" v="3298" actId="26606"/>
          <ac:spMkLst>
            <pc:docMk/>
            <pc:sldMk cId="2688114107" sldId="514"/>
            <ac:spMk id="18" creationId="{8F035CD8-AE30-4146-96F2-036B0CE5E4F3}"/>
          </ac:spMkLst>
        </pc:spChg>
        <pc:picChg chg="add">
          <ac:chgData name="Jane Rennie" userId="9556b1d2-0322-4965-aac5-dd2b6afe6306" providerId="ADAL" clId="{4AA07F10-9BE0-4DD4-A9B3-6089DD90F688}" dt="2026-11-06T15:30:13.200" v="3298" actId="26606"/>
          <ac:picMkLst>
            <pc:docMk/>
            <pc:sldMk cId="2688114107" sldId="514"/>
            <ac:picMk id="10" creationId="{53B81478-9400-2CE6-6570-1E65AC2A7EC1}"/>
          </ac:picMkLst>
        </pc:picChg>
      </pc:sldChg>
      <pc:sldMasterChg chg="modSldLayout">
        <pc:chgData name="Jane Rennie" userId="9556b1d2-0322-4965-aac5-dd2b6afe6306" providerId="ADAL" clId="{4AA07F10-9BE0-4DD4-A9B3-6089DD90F688}" dt="2026-11-05T20:21:59.657" v="7"/>
        <pc:sldMasterMkLst>
          <pc:docMk/>
          <pc:sldMasterMk cId="93329572" sldId="2147483765"/>
        </pc:sldMasterMkLst>
        <pc:sldLayoutChg chg="delSp">
          <pc:chgData name="Jane Rennie" userId="9556b1d2-0322-4965-aac5-dd2b6afe6306" providerId="ADAL" clId="{4AA07F10-9BE0-4DD4-A9B3-6089DD90F688}" dt="2026-11-05T20:21:59.657" v="7"/>
          <pc:sldLayoutMkLst>
            <pc:docMk/>
            <pc:sldMasterMk cId="93329572" sldId="2147483765"/>
            <pc:sldLayoutMk cId="607664333" sldId="2147483794"/>
          </pc:sldLayoutMkLst>
          <pc:spChg chg="del">
            <ac:chgData name="Jane Rennie" userId="9556b1d2-0322-4965-aac5-dd2b6afe6306" providerId="ADAL" clId="{4AA07F10-9BE0-4DD4-A9B3-6089DD90F688}" dt="2026-11-05T20:21:59.657" v="7"/>
            <ac:spMkLst>
              <pc:docMk/>
              <pc:sldMasterMk cId="93329572" sldId="2147483765"/>
              <pc:sldLayoutMk cId="607664333" sldId="2147483794"/>
              <ac:spMk id="18" creationId="{00000000-0000-0000-0000-000000000000}"/>
            </ac:spMkLst>
          </pc:spChg>
        </pc:sldLayoutChg>
        <pc:sldLayoutChg chg="delSp">
          <pc:chgData name="Jane Rennie" userId="9556b1d2-0322-4965-aac5-dd2b6afe6306" providerId="ADAL" clId="{4AA07F10-9BE0-4DD4-A9B3-6089DD90F688}" dt="2026-11-05T20:21:59.657" v="7"/>
          <pc:sldLayoutMkLst>
            <pc:docMk/>
            <pc:sldMasterMk cId="93329572" sldId="2147483765"/>
            <pc:sldLayoutMk cId="2016185804" sldId="2147483797"/>
          </pc:sldLayoutMkLst>
          <pc:spChg chg="del">
            <ac:chgData name="Jane Rennie" userId="9556b1d2-0322-4965-aac5-dd2b6afe6306" providerId="ADAL" clId="{4AA07F10-9BE0-4DD4-A9B3-6089DD90F688}" dt="2026-11-05T20:21:59.657" v="7"/>
            <ac:spMkLst>
              <pc:docMk/>
              <pc:sldMasterMk cId="93329572" sldId="2147483765"/>
              <pc:sldLayoutMk cId="2016185804" sldId="2147483797"/>
              <ac:spMk id="37" creationId="{AB0A7ECD-2835-13DC-1392-DC6E9D6B14EE}"/>
            </ac:spMkLst>
          </pc:spChg>
          <pc:spChg chg="del">
            <ac:chgData name="Jane Rennie" userId="9556b1d2-0322-4965-aac5-dd2b6afe6306" providerId="ADAL" clId="{4AA07F10-9BE0-4DD4-A9B3-6089DD90F688}" dt="2026-11-05T20:21:59.657" v="7"/>
            <ac:spMkLst>
              <pc:docMk/>
              <pc:sldMasterMk cId="93329572" sldId="2147483765"/>
              <pc:sldLayoutMk cId="2016185804" sldId="2147483797"/>
              <ac:spMk id="38" creationId="{33FF6D6A-BF5E-8499-2E05-993B26BA4977}"/>
            </ac:spMkLst>
          </pc:spChg>
        </pc:sldLayoutChg>
        <pc:sldLayoutChg chg="delSp">
          <pc:chgData name="Jane Rennie" userId="9556b1d2-0322-4965-aac5-dd2b6afe6306" providerId="ADAL" clId="{4AA07F10-9BE0-4DD4-A9B3-6089DD90F688}" dt="2026-11-05T20:21:59.657" v="7"/>
          <pc:sldLayoutMkLst>
            <pc:docMk/>
            <pc:sldMasterMk cId="93329572" sldId="2147483765"/>
            <pc:sldLayoutMk cId="3205624412" sldId="2147483798"/>
          </pc:sldLayoutMkLst>
          <pc:spChg chg="del">
            <ac:chgData name="Jane Rennie" userId="9556b1d2-0322-4965-aac5-dd2b6afe6306" providerId="ADAL" clId="{4AA07F10-9BE0-4DD4-A9B3-6089DD90F688}" dt="2026-11-05T20:21:59.657" v="7"/>
            <ac:spMkLst>
              <pc:docMk/>
              <pc:sldMasterMk cId="93329572" sldId="2147483765"/>
              <pc:sldLayoutMk cId="3205624412" sldId="2147483798"/>
              <ac:spMk id="26" creationId="{00000000-0000-0000-0000-000000000000}"/>
            </ac:spMkLst>
          </pc:spChg>
        </pc:sldLayoutChg>
      </pc:sldMasterChg>
      <pc:sldMasterChg chg="modSldLayout">
        <pc:chgData name="Jane Rennie" userId="9556b1d2-0322-4965-aac5-dd2b6afe6306" providerId="ADAL" clId="{4AA07F10-9BE0-4DD4-A9B3-6089DD90F688}" dt="2026-11-05T20:22:01.978" v="14"/>
        <pc:sldMasterMkLst>
          <pc:docMk/>
          <pc:sldMasterMk cId="976598898" sldId="2147483803"/>
        </pc:sldMasterMkLst>
        <pc:sldLayoutChg chg="addSp">
          <pc:chgData name="Jane Rennie" userId="9556b1d2-0322-4965-aac5-dd2b6afe6306" providerId="ADAL" clId="{4AA07F10-9BE0-4DD4-A9B3-6089DD90F688}" dt="2026-11-05T20:22:01.978" v="14"/>
          <pc:sldLayoutMkLst>
            <pc:docMk/>
            <pc:sldMasterMk cId="976598898" sldId="2147483803"/>
            <pc:sldLayoutMk cId="1057944069" sldId="2147483827"/>
          </pc:sldLayoutMkLst>
          <pc:spChg chg="add">
            <ac:chgData name="Jane Rennie" userId="9556b1d2-0322-4965-aac5-dd2b6afe6306" providerId="ADAL" clId="{4AA07F10-9BE0-4DD4-A9B3-6089DD90F688}" dt="2026-11-05T20:22:01.978" v="14"/>
            <ac:spMkLst>
              <pc:docMk/>
              <pc:sldMasterMk cId="976598898" sldId="2147483803"/>
              <pc:sldLayoutMk cId="1057944069" sldId="2147483827"/>
              <ac:spMk id="2" creationId="{777B5358-AAF6-AD3A-D46C-ABDA086BE1E1}"/>
            </ac:spMkLst>
          </pc:spChg>
          <pc:picChg chg="add">
            <ac:chgData name="Jane Rennie" userId="9556b1d2-0322-4965-aac5-dd2b6afe6306" providerId="ADAL" clId="{4AA07F10-9BE0-4DD4-A9B3-6089DD90F688}" dt="2026-11-05T20:22:01.978" v="14"/>
            <ac:picMkLst>
              <pc:docMk/>
              <pc:sldMasterMk cId="976598898" sldId="2147483803"/>
              <pc:sldLayoutMk cId="1057944069" sldId="2147483827"/>
              <ac:picMk id="6" creationId="{53EB0203-0009-AB92-2411-5FF59BD52AF0}"/>
            </ac:picMkLst>
          </pc:picChg>
        </pc:sldLayoutChg>
      </pc:sldMasterChg>
      <pc:sldMasterChg chg="modSldLayout">
        <pc:chgData name="Jane Rennie" userId="9556b1d2-0322-4965-aac5-dd2b6afe6306" providerId="ADAL" clId="{4AA07F10-9BE0-4DD4-A9B3-6089DD90F688}" dt="2026-11-05T20:23:05.630" v="84"/>
        <pc:sldMasterMkLst>
          <pc:docMk/>
          <pc:sldMasterMk cId="1255966201" sldId="2147483803"/>
        </pc:sldMasterMkLst>
        <pc:sldLayoutChg chg="addSp">
          <pc:chgData name="Jane Rennie" userId="9556b1d2-0322-4965-aac5-dd2b6afe6306" providerId="ADAL" clId="{4AA07F10-9BE0-4DD4-A9B3-6089DD90F688}" dt="2026-11-05T20:23:05.630" v="84"/>
          <pc:sldLayoutMkLst>
            <pc:docMk/>
            <pc:sldMasterMk cId="1255966201" sldId="2147483803"/>
            <pc:sldLayoutMk cId="1390516549" sldId="2147483827"/>
          </pc:sldLayoutMkLst>
          <pc:spChg chg="add">
            <ac:chgData name="Jane Rennie" userId="9556b1d2-0322-4965-aac5-dd2b6afe6306" providerId="ADAL" clId="{4AA07F10-9BE0-4DD4-A9B3-6089DD90F688}" dt="2026-11-05T20:23:05.630" v="84"/>
            <ac:spMkLst>
              <pc:docMk/>
              <pc:sldMasterMk cId="1255966201" sldId="2147483803"/>
              <pc:sldLayoutMk cId="1390516549" sldId="2147483827"/>
              <ac:spMk id="6" creationId="{3D8F9DAA-9DFC-0BF8-CE55-8DB9FAB091F7}"/>
            </ac:spMkLst>
          </pc:spChg>
          <pc:picChg chg="add">
            <ac:chgData name="Jane Rennie" userId="9556b1d2-0322-4965-aac5-dd2b6afe6306" providerId="ADAL" clId="{4AA07F10-9BE0-4DD4-A9B3-6089DD90F688}" dt="2026-11-05T20:23:05.630" v="84"/>
            <ac:picMkLst>
              <pc:docMk/>
              <pc:sldMasterMk cId="1255966201" sldId="2147483803"/>
              <pc:sldLayoutMk cId="1390516549" sldId="2147483827"/>
              <ac:picMk id="7" creationId="{4752A704-AD3F-DC6F-87D8-487A2FE61E2A}"/>
            </ac:picMkLst>
          </pc:picChg>
        </pc:sldLayoutChg>
      </pc:sldMasterChg>
      <pc:sldMasterChg chg="setBg delSldLayout modSldLayout">
        <pc:chgData name="Jane Rennie" userId="9556b1d2-0322-4965-aac5-dd2b6afe6306" providerId="ADAL" clId="{4AA07F10-9BE0-4DD4-A9B3-6089DD90F688}" dt="2026-11-06T15:26:59.497" v="3262" actId="2696"/>
        <pc:sldMasterMkLst>
          <pc:docMk/>
          <pc:sldMasterMk cId="4261875262" sldId="2147483839"/>
        </pc:sldMasterMkLst>
        <pc:sldLayoutChg chg="setBg">
          <pc:chgData name="Jane Rennie" userId="9556b1d2-0322-4965-aac5-dd2b6afe6306" providerId="ADAL" clId="{4AA07F10-9BE0-4DD4-A9B3-6089DD90F688}" dt="2026-11-05T22:26:47.006" v="1523"/>
          <pc:sldLayoutMkLst>
            <pc:docMk/>
            <pc:sldMasterMk cId="4261875262" sldId="2147483839"/>
            <pc:sldLayoutMk cId="3839583478" sldId="2147483649"/>
          </pc:sldLayoutMkLst>
        </pc:sldLayoutChg>
        <pc:sldLayoutChg chg="del setBg">
          <pc:chgData name="Jane Rennie" userId="9556b1d2-0322-4965-aac5-dd2b6afe6306" providerId="ADAL" clId="{4AA07F10-9BE0-4DD4-A9B3-6089DD90F688}" dt="2026-11-05T23:43:25.682" v="2064" actId="2696"/>
          <pc:sldLayoutMkLst>
            <pc:docMk/>
            <pc:sldMasterMk cId="4261875262" sldId="2147483839"/>
            <pc:sldLayoutMk cId="2989067367" sldId="2147483703"/>
          </pc:sldLayoutMkLst>
        </pc:sldLayoutChg>
        <pc:sldLayoutChg chg="setBg">
          <pc:chgData name="Jane Rennie" userId="9556b1d2-0322-4965-aac5-dd2b6afe6306" providerId="ADAL" clId="{4AA07F10-9BE0-4DD4-A9B3-6089DD90F688}" dt="2026-11-05T22:26:47.006" v="1523"/>
          <pc:sldLayoutMkLst>
            <pc:docMk/>
            <pc:sldMasterMk cId="4261875262" sldId="2147483839"/>
            <pc:sldLayoutMk cId="4016045139" sldId="2147483704"/>
          </pc:sldLayoutMkLst>
        </pc:sldLayoutChg>
        <pc:sldLayoutChg chg="setBg">
          <pc:chgData name="Jane Rennie" userId="9556b1d2-0322-4965-aac5-dd2b6afe6306" providerId="ADAL" clId="{4AA07F10-9BE0-4DD4-A9B3-6089DD90F688}" dt="2026-11-05T22:26:47.006" v="1523"/>
          <pc:sldLayoutMkLst>
            <pc:docMk/>
            <pc:sldMasterMk cId="4261875262" sldId="2147483839"/>
            <pc:sldLayoutMk cId="3753719608" sldId="2147483705"/>
          </pc:sldLayoutMkLst>
        </pc:sldLayoutChg>
        <pc:sldLayoutChg chg="setBg">
          <pc:chgData name="Jane Rennie" userId="9556b1d2-0322-4965-aac5-dd2b6afe6306" providerId="ADAL" clId="{4AA07F10-9BE0-4DD4-A9B3-6089DD90F688}" dt="2026-11-05T22:26:47.006" v="1523"/>
          <pc:sldLayoutMkLst>
            <pc:docMk/>
            <pc:sldMasterMk cId="4261875262" sldId="2147483839"/>
            <pc:sldLayoutMk cId="2798207793" sldId="2147483709"/>
          </pc:sldLayoutMkLst>
        </pc:sldLayoutChg>
        <pc:sldLayoutChg chg="addSp">
          <pc:chgData name="Jane Rennie" userId="9556b1d2-0322-4965-aac5-dd2b6afe6306" providerId="ADAL" clId="{4AA07F10-9BE0-4DD4-A9B3-6089DD90F688}" dt="2026-11-05T20:23:28.257" v="91"/>
          <pc:sldLayoutMkLst>
            <pc:docMk/>
            <pc:sldMasterMk cId="4261875262" sldId="2147483839"/>
            <pc:sldLayoutMk cId="4157408087" sldId="2147483845"/>
          </pc:sldLayoutMkLst>
          <pc:spChg chg="add">
            <ac:chgData name="Jane Rennie" userId="9556b1d2-0322-4965-aac5-dd2b6afe6306" providerId="ADAL" clId="{4AA07F10-9BE0-4DD4-A9B3-6089DD90F688}" dt="2026-11-05T20:23:28.257" v="91"/>
            <ac:spMkLst>
              <pc:docMk/>
              <pc:sldMasterMk cId="4261875262" sldId="2147483839"/>
              <pc:sldLayoutMk cId="4157408087" sldId="2147483845"/>
              <ac:spMk id="6" creationId="{E22F2A42-E840-F3AF-A034-536EA675827A}"/>
            </ac:spMkLst>
          </pc:spChg>
          <pc:picChg chg="add">
            <ac:chgData name="Jane Rennie" userId="9556b1d2-0322-4965-aac5-dd2b6afe6306" providerId="ADAL" clId="{4AA07F10-9BE0-4DD4-A9B3-6089DD90F688}" dt="2026-11-05T20:23:28.257" v="91"/>
            <ac:picMkLst>
              <pc:docMk/>
              <pc:sldMasterMk cId="4261875262" sldId="2147483839"/>
              <pc:sldLayoutMk cId="4157408087" sldId="2147483845"/>
              <ac:picMk id="7" creationId="{D5766933-EF62-A470-4550-7D8A47BFECE9}"/>
            </ac:picMkLst>
          </pc:picChg>
        </pc:sldLayoutChg>
        <pc:sldLayoutChg chg="setBg">
          <pc:chgData name="Jane Rennie" userId="9556b1d2-0322-4965-aac5-dd2b6afe6306" providerId="ADAL" clId="{4AA07F10-9BE0-4DD4-A9B3-6089DD90F688}" dt="2026-11-05T22:26:47.006" v="1523"/>
          <pc:sldLayoutMkLst>
            <pc:docMk/>
            <pc:sldMasterMk cId="4261875262" sldId="2147483839"/>
            <pc:sldLayoutMk cId="113611644" sldId="2147483851"/>
          </pc:sldLayoutMkLst>
        </pc:sldLayoutChg>
        <pc:sldLayoutChg chg="del setBg">
          <pc:chgData name="Jane Rennie" userId="9556b1d2-0322-4965-aac5-dd2b6afe6306" providerId="ADAL" clId="{4AA07F10-9BE0-4DD4-A9B3-6089DD90F688}" dt="2026-11-06T15:26:59.497" v="3262" actId="2696"/>
          <pc:sldLayoutMkLst>
            <pc:docMk/>
            <pc:sldMasterMk cId="4261875262" sldId="2147483839"/>
            <pc:sldLayoutMk cId="2092996307" sldId="2147483852"/>
          </pc:sldLayoutMkLst>
        </pc:sldLayoutChg>
        <pc:sldLayoutChg chg="setBg">
          <pc:chgData name="Jane Rennie" userId="9556b1d2-0322-4965-aac5-dd2b6afe6306" providerId="ADAL" clId="{4AA07F10-9BE0-4DD4-A9B3-6089DD90F688}" dt="2026-11-05T22:26:47.006" v="1523"/>
          <pc:sldLayoutMkLst>
            <pc:docMk/>
            <pc:sldMasterMk cId="4261875262" sldId="2147483839"/>
            <pc:sldLayoutMk cId="2782378325" sldId="2147483853"/>
          </pc:sldLayoutMkLst>
        </pc:sldLayoutChg>
      </pc:sldMasterChg>
      <pc:sldMasterChg chg="modSldLayout">
        <pc:chgData name="Jane Rennie" userId="9556b1d2-0322-4965-aac5-dd2b6afe6306" providerId="ADAL" clId="{4AA07F10-9BE0-4DD4-A9B3-6089DD90F688}" dt="2026-11-05T20:22:03.554" v="24"/>
        <pc:sldMasterMkLst>
          <pc:docMk/>
          <pc:sldMasterMk cId="2736562511" sldId="2147483840"/>
        </pc:sldMasterMkLst>
        <pc:sldLayoutChg chg="addSp">
          <pc:chgData name="Jane Rennie" userId="9556b1d2-0322-4965-aac5-dd2b6afe6306" providerId="ADAL" clId="{4AA07F10-9BE0-4DD4-A9B3-6089DD90F688}" dt="2026-11-05T20:22:03.554" v="24"/>
          <pc:sldLayoutMkLst>
            <pc:docMk/>
            <pc:sldMasterMk cId="2736562511" sldId="2147483840"/>
            <pc:sldLayoutMk cId="1396908995" sldId="2147483864"/>
          </pc:sldLayoutMkLst>
          <pc:spChg chg="add">
            <ac:chgData name="Jane Rennie" userId="9556b1d2-0322-4965-aac5-dd2b6afe6306" providerId="ADAL" clId="{4AA07F10-9BE0-4DD4-A9B3-6089DD90F688}" dt="2026-11-05T20:22:03.554" v="24"/>
            <ac:spMkLst>
              <pc:docMk/>
              <pc:sldMasterMk cId="2736562511" sldId="2147483840"/>
              <pc:sldLayoutMk cId="1396908995" sldId="2147483864"/>
              <ac:spMk id="7" creationId="{D3DAF339-A462-8D23-DEA0-EE2701D0AA21}"/>
            </ac:spMkLst>
          </pc:spChg>
          <pc:picChg chg="add">
            <ac:chgData name="Jane Rennie" userId="9556b1d2-0322-4965-aac5-dd2b6afe6306" providerId="ADAL" clId="{4AA07F10-9BE0-4DD4-A9B3-6089DD90F688}" dt="2026-11-05T20:22:03.554" v="24"/>
            <ac:picMkLst>
              <pc:docMk/>
              <pc:sldMasterMk cId="2736562511" sldId="2147483840"/>
              <pc:sldLayoutMk cId="1396908995" sldId="2147483864"/>
              <ac:picMk id="8" creationId="{84688CE9-036E-D2F6-0C7D-CA78CEDA4378}"/>
            </ac:picMkLst>
          </pc:picChg>
        </pc:sldLayoutChg>
      </pc:sldMasterChg>
      <pc:sldMasterChg chg="modSldLayout">
        <pc:chgData name="Jane Rennie" userId="9556b1d2-0322-4965-aac5-dd2b6afe6306" providerId="ADAL" clId="{4AA07F10-9BE0-4DD4-A9B3-6089DD90F688}" dt="2026-11-05T20:22:06.277" v="32"/>
        <pc:sldMasterMkLst>
          <pc:docMk/>
          <pc:sldMasterMk cId="3554145" sldId="2147483876"/>
        </pc:sldMasterMkLst>
        <pc:sldLayoutChg chg="addSp">
          <pc:chgData name="Jane Rennie" userId="9556b1d2-0322-4965-aac5-dd2b6afe6306" providerId="ADAL" clId="{4AA07F10-9BE0-4DD4-A9B3-6089DD90F688}" dt="2026-11-05T20:22:06.277" v="32"/>
          <pc:sldLayoutMkLst>
            <pc:docMk/>
            <pc:sldMasterMk cId="3554145" sldId="2147483876"/>
            <pc:sldLayoutMk cId="4243860476" sldId="2147483900"/>
          </pc:sldLayoutMkLst>
          <pc:spChg chg="add">
            <ac:chgData name="Jane Rennie" userId="9556b1d2-0322-4965-aac5-dd2b6afe6306" providerId="ADAL" clId="{4AA07F10-9BE0-4DD4-A9B3-6089DD90F688}" dt="2026-11-05T20:22:06.277" v="32"/>
            <ac:spMkLst>
              <pc:docMk/>
              <pc:sldMasterMk cId="3554145" sldId="2147483876"/>
              <pc:sldLayoutMk cId="4243860476" sldId="2147483900"/>
              <ac:spMk id="6" creationId="{C9CE8A02-DED2-1E19-BC65-ED7CEEBBD50D}"/>
            </ac:spMkLst>
          </pc:spChg>
          <pc:picChg chg="add">
            <ac:chgData name="Jane Rennie" userId="9556b1d2-0322-4965-aac5-dd2b6afe6306" providerId="ADAL" clId="{4AA07F10-9BE0-4DD4-A9B3-6089DD90F688}" dt="2026-11-05T20:22:06.277" v="32"/>
            <ac:picMkLst>
              <pc:docMk/>
              <pc:sldMasterMk cId="3554145" sldId="2147483876"/>
              <pc:sldLayoutMk cId="4243860476" sldId="2147483900"/>
              <ac:picMk id="7" creationId="{81348602-CB4E-1DAB-D280-9CCD8B718D55}"/>
            </ac:picMkLst>
          </pc:picChg>
        </pc:sldLayoutChg>
      </pc:sldMasterChg>
      <pc:sldMasterChg chg="modSldLayout">
        <pc:chgData name="Jane Rennie" userId="9556b1d2-0322-4965-aac5-dd2b6afe6306" providerId="ADAL" clId="{4AA07F10-9BE0-4DD4-A9B3-6089DD90F688}" dt="2026-11-05T20:22:33.455" v="77"/>
        <pc:sldMasterMkLst>
          <pc:docMk/>
          <pc:sldMasterMk cId="1886531095" sldId="2147483911"/>
        </pc:sldMasterMkLst>
        <pc:sldLayoutChg chg="addSp">
          <pc:chgData name="Jane Rennie" userId="9556b1d2-0322-4965-aac5-dd2b6afe6306" providerId="ADAL" clId="{4AA07F10-9BE0-4DD4-A9B3-6089DD90F688}" dt="2026-11-05T20:22:10.663" v="42"/>
          <pc:sldLayoutMkLst>
            <pc:docMk/>
            <pc:sldMasterMk cId="1886531095" sldId="2147483911"/>
            <pc:sldLayoutMk cId="120889141" sldId="2147483935"/>
          </pc:sldLayoutMkLst>
          <pc:spChg chg="add">
            <ac:chgData name="Jane Rennie" userId="9556b1d2-0322-4965-aac5-dd2b6afe6306" providerId="ADAL" clId="{4AA07F10-9BE0-4DD4-A9B3-6089DD90F688}" dt="2026-11-05T20:22:10.663" v="42"/>
            <ac:spMkLst>
              <pc:docMk/>
              <pc:sldMasterMk cId="1886531095" sldId="2147483911"/>
              <pc:sldLayoutMk cId="120889141" sldId="2147483935"/>
              <ac:spMk id="6" creationId="{37668974-1308-606B-04EC-D737564A443C}"/>
            </ac:spMkLst>
          </pc:spChg>
          <pc:picChg chg="add">
            <ac:chgData name="Jane Rennie" userId="9556b1d2-0322-4965-aac5-dd2b6afe6306" providerId="ADAL" clId="{4AA07F10-9BE0-4DD4-A9B3-6089DD90F688}" dt="2026-11-05T20:22:10.663" v="42"/>
            <ac:picMkLst>
              <pc:docMk/>
              <pc:sldMasterMk cId="1886531095" sldId="2147483911"/>
              <pc:sldLayoutMk cId="120889141" sldId="2147483935"/>
              <ac:picMk id="7" creationId="{CF1736F3-D318-6053-185E-9A195C61E8A0}"/>
            </ac:picMkLst>
          </pc:picChg>
        </pc:sldLayoutChg>
        <pc:sldLayoutChg chg="addSp delSp">
          <pc:chgData name="Jane Rennie" userId="9556b1d2-0322-4965-aac5-dd2b6afe6306" providerId="ADAL" clId="{4AA07F10-9BE0-4DD4-A9B3-6089DD90F688}" dt="2026-11-05T20:22:33.455" v="77"/>
          <pc:sldLayoutMkLst>
            <pc:docMk/>
            <pc:sldMasterMk cId="1886531095" sldId="2147483911"/>
            <pc:sldLayoutMk cId="724364766" sldId="2147483940"/>
          </pc:sldLayoutMkLst>
          <pc:cxnChg chg="add del">
            <ac:chgData name="Jane Rennie" userId="9556b1d2-0322-4965-aac5-dd2b6afe6306" providerId="ADAL" clId="{4AA07F10-9BE0-4DD4-A9B3-6089DD90F688}" dt="2026-11-05T20:22:33.455" v="77"/>
            <ac:cxnSpMkLst>
              <pc:docMk/>
              <pc:sldMasterMk cId="1886531095" sldId="2147483911"/>
              <pc:sldLayoutMk cId="724364766" sldId="2147483940"/>
              <ac:cxnSpMk id="8" creationId="{2397169B-5226-712F-36F4-352E56B637D4}"/>
            </ac:cxnSpMkLst>
          </pc:cxnChg>
        </pc:sldLayoutChg>
      </pc:sldMasterChg>
      <pc:sldMasterChg chg="modSldLayout">
        <pc:chgData name="Jane Rennie" userId="9556b1d2-0322-4965-aac5-dd2b6afe6306" providerId="ADAL" clId="{4AA07F10-9BE0-4DD4-A9B3-6089DD90F688}" dt="2026-11-05T20:22:12.823" v="52"/>
        <pc:sldMasterMkLst>
          <pc:docMk/>
          <pc:sldMasterMk cId="471549044" sldId="2147483947"/>
        </pc:sldMasterMkLst>
        <pc:sldLayoutChg chg="addSp">
          <pc:chgData name="Jane Rennie" userId="9556b1d2-0322-4965-aac5-dd2b6afe6306" providerId="ADAL" clId="{4AA07F10-9BE0-4DD4-A9B3-6089DD90F688}" dt="2026-11-05T20:22:12.823" v="52"/>
          <pc:sldLayoutMkLst>
            <pc:docMk/>
            <pc:sldMasterMk cId="471549044" sldId="2147483947"/>
            <pc:sldLayoutMk cId="1748673621" sldId="2147483953"/>
          </pc:sldLayoutMkLst>
          <pc:spChg chg="add">
            <ac:chgData name="Jane Rennie" userId="9556b1d2-0322-4965-aac5-dd2b6afe6306" providerId="ADAL" clId="{4AA07F10-9BE0-4DD4-A9B3-6089DD90F688}" dt="2026-11-05T20:22:12.823" v="52"/>
            <ac:spMkLst>
              <pc:docMk/>
              <pc:sldMasterMk cId="471549044" sldId="2147483947"/>
              <pc:sldLayoutMk cId="1748673621" sldId="2147483953"/>
              <ac:spMk id="6" creationId="{220AA60E-F409-D2A0-493E-5707ABA3ED69}"/>
            </ac:spMkLst>
          </pc:spChg>
          <pc:picChg chg="add">
            <ac:chgData name="Jane Rennie" userId="9556b1d2-0322-4965-aac5-dd2b6afe6306" providerId="ADAL" clId="{4AA07F10-9BE0-4DD4-A9B3-6089DD90F688}" dt="2026-11-05T20:22:12.823" v="52"/>
            <ac:picMkLst>
              <pc:docMk/>
              <pc:sldMasterMk cId="471549044" sldId="2147483947"/>
              <pc:sldLayoutMk cId="1748673621" sldId="2147483953"/>
              <ac:picMk id="7" creationId="{B67CECE0-16C1-5D31-1BE4-EEB815C0116A}"/>
            </ac:picMkLst>
          </pc:picChg>
        </pc:sldLayoutChg>
      </pc:sldMasterChg>
      <pc:sldMasterChg chg="modSldLayout">
        <pc:chgData name="Jane Rennie" userId="9556b1d2-0322-4965-aac5-dd2b6afe6306" providerId="ADAL" clId="{4AA07F10-9BE0-4DD4-A9B3-6089DD90F688}" dt="2026-11-05T20:22:16.842" v="61"/>
        <pc:sldMasterMkLst>
          <pc:docMk/>
          <pc:sldMasterMk cId="253648806" sldId="2147483965"/>
        </pc:sldMasterMkLst>
        <pc:sldLayoutChg chg="addSp">
          <pc:chgData name="Jane Rennie" userId="9556b1d2-0322-4965-aac5-dd2b6afe6306" providerId="ADAL" clId="{4AA07F10-9BE0-4DD4-A9B3-6089DD90F688}" dt="2026-11-05T20:22:16.842" v="61"/>
          <pc:sldLayoutMkLst>
            <pc:docMk/>
            <pc:sldMasterMk cId="253648806" sldId="2147483965"/>
            <pc:sldLayoutMk cId="3779828035" sldId="2147483971"/>
          </pc:sldLayoutMkLst>
          <pc:spChg chg="add">
            <ac:chgData name="Jane Rennie" userId="9556b1d2-0322-4965-aac5-dd2b6afe6306" providerId="ADAL" clId="{4AA07F10-9BE0-4DD4-A9B3-6089DD90F688}" dt="2026-11-05T20:22:16.842" v="61"/>
            <ac:spMkLst>
              <pc:docMk/>
              <pc:sldMasterMk cId="253648806" sldId="2147483965"/>
              <pc:sldLayoutMk cId="3779828035" sldId="2147483971"/>
              <ac:spMk id="6" creationId="{6E7C2434-D2B9-0920-BBDE-EF42A9E2C10F}"/>
            </ac:spMkLst>
          </pc:spChg>
          <pc:picChg chg="add">
            <ac:chgData name="Jane Rennie" userId="9556b1d2-0322-4965-aac5-dd2b6afe6306" providerId="ADAL" clId="{4AA07F10-9BE0-4DD4-A9B3-6089DD90F688}" dt="2026-11-05T20:22:16.842" v="61"/>
            <ac:picMkLst>
              <pc:docMk/>
              <pc:sldMasterMk cId="253648806" sldId="2147483965"/>
              <pc:sldLayoutMk cId="3779828035" sldId="2147483971"/>
              <ac:picMk id="7" creationId="{27866774-AB09-F436-943A-BC2068722D28}"/>
            </ac:picMkLst>
          </pc:picChg>
        </pc:sldLayoutChg>
      </pc:sldMasterChg>
    </pc:docChg>
  </pc:docChgLst>
  <pc:docChgLst>
    <pc:chgData name="Haley McCormick" userId="48dd4a60-33cd-4ea5-88e2-107933e55186" providerId="ADAL" clId="{3B9EE92E-E6A8-4A8D-8BE9-C3D76D3EA0F5}"/>
    <pc:docChg chg="undo redo custSel modSld">
      <pc:chgData name="Haley McCormick" userId="48dd4a60-33cd-4ea5-88e2-107933e55186" providerId="ADAL" clId="{3B9EE92E-E6A8-4A8D-8BE9-C3D76D3EA0F5}" dt="2026-11-06T16:12:02.544" v="90" actId="962"/>
      <pc:docMkLst>
        <pc:docMk/>
      </pc:docMkLst>
      <pc:sldChg chg="modSp mod">
        <pc:chgData name="Haley McCormick" userId="48dd4a60-33cd-4ea5-88e2-107933e55186" providerId="ADAL" clId="{3B9EE92E-E6A8-4A8D-8BE9-C3D76D3EA0F5}" dt="2026-11-06T16:07:29.969" v="53" actId="20577"/>
        <pc:sldMkLst>
          <pc:docMk/>
          <pc:sldMk cId="3591555541" sldId="322"/>
        </pc:sldMkLst>
        <pc:spChg chg="mod">
          <ac:chgData name="Haley McCormick" userId="48dd4a60-33cd-4ea5-88e2-107933e55186" providerId="ADAL" clId="{3B9EE92E-E6A8-4A8D-8BE9-C3D76D3EA0F5}" dt="2026-11-06T16:07:29.969" v="53" actId="20577"/>
          <ac:spMkLst>
            <pc:docMk/>
            <pc:sldMk cId="3591555541" sldId="322"/>
            <ac:spMk id="7" creationId="{488F6394-786C-5C79-1DBE-C98788568737}"/>
          </ac:spMkLst>
        </pc:spChg>
      </pc:sldChg>
      <pc:sldChg chg="modSp mod">
        <pc:chgData name="Haley McCormick" userId="48dd4a60-33cd-4ea5-88e2-107933e55186" providerId="ADAL" clId="{3B9EE92E-E6A8-4A8D-8BE9-C3D76D3EA0F5}" dt="2026-11-06T16:04:44.997" v="0" actId="14100"/>
        <pc:sldMkLst>
          <pc:docMk/>
          <pc:sldMk cId="3515126118" sldId="342"/>
        </pc:sldMkLst>
        <pc:picChg chg="mod">
          <ac:chgData name="Haley McCormick" userId="48dd4a60-33cd-4ea5-88e2-107933e55186" providerId="ADAL" clId="{3B9EE92E-E6A8-4A8D-8BE9-C3D76D3EA0F5}" dt="2026-11-06T16:04:44.997" v="0" actId="14100"/>
          <ac:picMkLst>
            <pc:docMk/>
            <pc:sldMk cId="3515126118" sldId="342"/>
            <ac:picMk id="9" creationId="{BC73A7E5-D869-F5AD-3734-7AB91E3E2CB3}"/>
          </ac:picMkLst>
        </pc:picChg>
      </pc:sldChg>
      <pc:sldChg chg="delSp modSp mod">
        <pc:chgData name="Haley McCormick" userId="48dd4a60-33cd-4ea5-88e2-107933e55186" providerId="ADAL" clId="{3B9EE92E-E6A8-4A8D-8BE9-C3D76D3EA0F5}" dt="2026-11-06T16:09:41.555" v="78" actId="21"/>
        <pc:sldMkLst>
          <pc:docMk/>
          <pc:sldMk cId="38527877" sldId="364"/>
        </pc:sldMkLst>
        <pc:spChg chg="mod">
          <ac:chgData name="Haley McCormick" userId="48dd4a60-33cd-4ea5-88e2-107933e55186" providerId="ADAL" clId="{3B9EE92E-E6A8-4A8D-8BE9-C3D76D3EA0F5}" dt="2026-11-06T16:09:30.765" v="75" actId="1076"/>
          <ac:spMkLst>
            <pc:docMk/>
            <pc:sldMk cId="38527877" sldId="364"/>
            <ac:spMk id="5" creationId="{34F84935-A8DC-CF32-407F-63798C309531}"/>
          </ac:spMkLst>
        </pc:spChg>
        <pc:spChg chg="del">
          <ac:chgData name="Haley McCormick" userId="48dd4a60-33cd-4ea5-88e2-107933e55186" providerId="ADAL" clId="{3B9EE92E-E6A8-4A8D-8BE9-C3D76D3EA0F5}" dt="2026-11-06T16:09:41.555" v="78" actId="21"/>
          <ac:spMkLst>
            <pc:docMk/>
            <pc:sldMk cId="38527877" sldId="364"/>
            <ac:spMk id="6" creationId="{0364E42A-B797-EA94-921E-811556B7561C}"/>
          </ac:spMkLst>
        </pc:spChg>
        <pc:picChg chg="mod">
          <ac:chgData name="Haley McCormick" userId="48dd4a60-33cd-4ea5-88e2-107933e55186" providerId="ADAL" clId="{3B9EE92E-E6A8-4A8D-8BE9-C3D76D3EA0F5}" dt="2026-11-06T16:09:10.878" v="70" actId="962"/>
          <ac:picMkLst>
            <pc:docMk/>
            <pc:sldMk cId="38527877" sldId="364"/>
            <ac:picMk id="4" creationId="{A16425CF-8D69-4040-5898-D2A66376B10A}"/>
          </ac:picMkLst>
        </pc:picChg>
      </pc:sldChg>
      <pc:sldChg chg="modSp mod">
        <pc:chgData name="Haley McCormick" userId="48dd4a60-33cd-4ea5-88e2-107933e55186" providerId="ADAL" clId="{3B9EE92E-E6A8-4A8D-8BE9-C3D76D3EA0F5}" dt="2026-11-06T16:08:21.231" v="65" actId="12"/>
        <pc:sldMkLst>
          <pc:docMk/>
          <pc:sldMk cId="1899246358" sldId="365"/>
        </pc:sldMkLst>
        <pc:spChg chg="mod">
          <ac:chgData name="Haley McCormick" userId="48dd4a60-33cd-4ea5-88e2-107933e55186" providerId="ADAL" clId="{3B9EE92E-E6A8-4A8D-8BE9-C3D76D3EA0F5}" dt="2026-11-06T16:07:59.950" v="57" actId="1076"/>
          <ac:spMkLst>
            <pc:docMk/>
            <pc:sldMk cId="1899246358" sldId="365"/>
            <ac:spMk id="2" creationId="{299C7F81-3623-C4CB-2665-201BAD29890B}"/>
          </ac:spMkLst>
        </pc:spChg>
        <pc:spChg chg="mod">
          <ac:chgData name="Haley McCormick" userId="48dd4a60-33cd-4ea5-88e2-107933e55186" providerId="ADAL" clId="{3B9EE92E-E6A8-4A8D-8BE9-C3D76D3EA0F5}" dt="2026-11-06T16:08:21.231" v="65" actId="12"/>
          <ac:spMkLst>
            <pc:docMk/>
            <pc:sldMk cId="1899246358" sldId="365"/>
            <ac:spMk id="3" creationId="{DEFE70D8-5F0E-7937-FE6C-5B44F1358CD9}"/>
          </ac:spMkLst>
        </pc:spChg>
      </pc:sldChg>
      <pc:sldChg chg="modSp mod">
        <pc:chgData name="Haley McCormick" userId="48dd4a60-33cd-4ea5-88e2-107933e55186" providerId="ADAL" clId="{3B9EE92E-E6A8-4A8D-8BE9-C3D76D3EA0F5}" dt="2026-11-06T16:09:57.982" v="83" actId="962"/>
        <pc:sldMkLst>
          <pc:docMk/>
          <pc:sldMk cId="4252647977" sldId="369"/>
        </pc:sldMkLst>
        <pc:spChg chg="mod">
          <ac:chgData name="Haley McCormick" userId="48dd4a60-33cd-4ea5-88e2-107933e55186" providerId="ADAL" clId="{3B9EE92E-E6A8-4A8D-8BE9-C3D76D3EA0F5}" dt="2026-11-06T16:09:57.982" v="83" actId="962"/>
          <ac:spMkLst>
            <pc:docMk/>
            <pc:sldMk cId="4252647977" sldId="369"/>
            <ac:spMk id="2" creationId="{CF6F54BC-11E0-689C-CD34-3BAE29DAC1D5}"/>
          </ac:spMkLst>
        </pc:spChg>
      </pc:sldChg>
      <pc:sldChg chg="modSp">
        <pc:chgData name="Haley McCormick" userId="48dd4a60-33cd-4ea5-88e2-107933e55186" providerId="ADAL" clId="{3B9EE92E-E6A8-4A8D-8BE9-C3D76D3EA0F5}" dt="2026-11-06T16:11:21.986" v="87" actId="962"/>
        <pc:sldMkLst>
          <pc:docMk/>
          <pc:sldMk cId="2136740646" sldId="370"/>
        </pc:sldMkLst>
        <pc:graphicFrameChg chg="mod">
          <ac:chgData name="Haley McCormick" userId="48dd4a60-33cd-4ea5-88e2-107933e55186" providerId="ADAL" clId="{3B9EE92E-E6A8-4A8D-8BE9-C3D76D3EA0F5}" dt="2026-11-06T16:11:21.986" v="87" actId="962"/>
          <ac:graphicFrameMkLst>
            <pc:docMk/>
            <pc:sldMk cId="2136740646" sldId="370"/>
            <ac:graphicFrameMk id="19" creationId="{990B9F35-1F53-30F9-CB25-F7BD66717F61}"/>
          </ac:graphicFrameMkLst>
        </pc:graphicFrameChg>
      </pc:sldChg>
      <pc:sldChg chg="addSp delSp modSp mod">
        <pc:chgData name="Haley McCormick" userId="48dd4a60-33cd-4ea5-88e2-107933e55186" providerId="ADAL" clId="{3B9EE92E-E6A8-4A8D-8BE9-C3D76D3EA0F5}" dt="2026-11-06T16:09:33.459" v="77" actId="478"/>
        <pc:sldMkLst>
          <pc:docMk/>
          <pc:sldMk cId="571835718" sldId="373"/>
        </pc:sldMkLst>
        <pc:spChg chg="mod">
          <ac:chgData name="Haley McCormick" userId="48dd4a60-33cd-4ea5-88e2-107933e55186" providerId="ADAL" clId="{3B9EE92E-E6A8-4A8D-8BE9-C3D76D3EA0F5}" dt="2026-11-06T16:05:52.931" v="34" actId="403"/>
          <ac:spMkLst>
            <pc:docMk/>
            <pc:sldMk cId="571835718" sldId="373"/>
            <ac:spMk id="4" creationId="{7BF4EC2A-47A1-30FE-DCAC-4CEFBE3D220A}"/>
          </ac:spMkLst>
        </pc:spChg>
        <pc:spChg chg="add del">
          <ac:chgData name="Haley McCormick" userId="48dd4a60-33cd-4ea5-88e2-107933e55186" providerId="ADAL" clId="{3B9EE92E-E6A8-4A8D-8BE9-C3D76D3EA0F5}" dt="2026-11-06T16:09:33.459" v="77" actId="478"/>
          <ac:spMkLst>
            <pc:docMk/>
            <pc:sldMk cId="571835718" sldId="373"/>
            <ac:spMk id="7" creationId="{1962D1AF-8419-558D-55A0-A5F48A63C2AC}"/>
          </ac:spMkLst>
        </pc:spChg>
      </pc:sldChg>
      <pc:sldChg chg="modSp mod">
        <pc:chgData name="Haley McCormick" userId="48dd4a60-33cd-4ea5-88e2-107933e55186" providerId="ADAL" clId="{3B9EE92E-E6A8-4A8D-8BE9-C3D76D3EA0F5}" dt="2026-11-06T16:09:48.525" v="80" actId="962"/>
        <pc:sldMkLst>
          <pc:docMk/>
          <pc:sldMk cId="3064598901" sldId="377"/>
        </pc:sldMkLst>
        <pc:spChg chg="mod">
          <ac:chgData name="Haley McCormick" userId="48dd4a60-33cd-4ea5-88e2-107933e55186" providerId="ADAL" clId="{3B9EE92E-E6A8-4A8D-8BE9-C3D76D3EA0F5}" dt="2026-11-06T16:06:40.767" v="46" actId="1076"/>
          <ac:spMkLst>
            <pc:docMk/>
            <pc:sldMk cId="3064598901" sldId="377"/>
            <ac:spMk id="28" creationId="{BCA027E7-F7D6-7604-8C75-8A13D80CC67A}"/>
          </ac:spMkLst>
        </pc:spChg>
        <pc:picChg chg="mod">
          <ac:chgData name="Haley McCormick" userId="48dd4a60-33cd-4ea5-88e2-107933e55186" providerId="ADAL" clId="{3B9EE92E-E6A8-4A8D-8BE9-C3D76D3EA0F5}" dt="2026-11-06T16:09:48.525" v="80" actId="962"/>
          <ac:picMkLst>
            <pc:docMk/>
            <pc:sldMk cId="3064598901" sldId="377"/>
            <ac:picMk id="3" creationId="{885D4855-C7D6-F3A0-2D9F-3445CF37083D}"/>
          </ac:picMkLst>
        </pc:picChg>
      </pc:sldChg>
      <pc:sldChg chg="modSp mod">
        <pc:chgData name="Haley McCormick" userId="48dd4a60-33cd-4ea5-88e2-107933e55186" providerId="ADAL" clId="{3B9EE92E-E6A8-4A8D-8BE9-C3D76D3EA0F5}" dt="2026-11-06T16:09:50.182" v="82" actId="962"/>
        <pc:sldMkLst>
          <pc:docMk/>
          <pc:sldMk cId="1965789968" sldId="378"/>
        </pc:sldMkLst>
        <pc:spChg chg="mod">
          <ac:chgData name="Haley McCormick" userId="48dd4a60-33cd-4ea5-88e2-107933e55186" providerId="ADAL" clId="{3B9EE92E-E6A8-4A8D-8BE9-C3D76D3EA0F5}" dt="2026-11-06T16:06:57.659" v="50" actId="1076"/>
          <ac:spMkLst>
            <pc:docMk/>
            <pc:sldMk cId="1965789968" sldId="378"/>
            <ac:spMk id="2" creationId="{CFD6FA43-637B-EF8D-3849-CFD9352B9105}"/>
          </ac:spMkLst>
        </pc:spChg>
        <pc:spChg chg="mod">
          <ac:chgData name="Haley McCormick" userId="48dd4a60-33cd-4ea5-88e2-107933e55186" providerId="ADAL" clId="{3B9EE92E-E6A8-4A8D-8BE9-C3D76D3EA0F5}" dt="2026-11-06T16:06:51.449" v="48" actId="1076"/>
          <ac:spMkLst>
            <pc:docMk/>
            <pc:sldMk cId="1965789968" sldId="378"/>
            <ac:spMk id="7" creationId="{2154EB2D-151D-8CAF-A2D2-A88039128C9E}"/>
          </ac:spMkLst>
        </pc:spChg>
        <pc:picChg chg="mod">
          <ac:chgData name="Haley McCormick" userId="48dd4a60-33cd-4ea5-88e2-107933e55186" providerId="ADAL" clId="{3B9EE92E-E6A8-4A8D-8BE9-C3D76D3EA0F5}" dt="2026-11-06T16:09:49.680" v="81" actId="962"/>
          <ac:picMkLst>
            <pc:docMk/>
            <pc:sldMk cId="1965789968" sldId="378"/>
            <ac:picMk id="11" creationId="{67D3DCFF-210F-E820-4BF6-B5A5FA3C0C55}"/>
          </ac:picMkLst>
        </pc:picChg>
        <pc:picChg chg="mod">
          <ac:chgData name="Haley McCormick" userId="48dd4a60-33cd-4ea5-88e2-107933e55186" providerId="ADAL" clId="{3B9EE92E-E6A8-4A8D-8BE9-C3D76D3EA0F5}" dt="2026-11-06T16:09:50.182" v="82" actId="962"/>
          <ac:picMkLst>
            <pc:docMk/>
            <pc:sldMk cId="1965789968" sldId="378"/>
            <ac:picMk id="13" creationId="{C095C4C6-DAC0-A3CC-95FD-F0086EB73DB8}"/>
          </ac:picMkLst>
        </pc:picChg>
      </pc:sldChg>
      <pc:sldChg chg="modSp">
        <pc:chgData name="Haley McCormick" userId="48dd4a60-33cd-4ea5-88e2-107933e55186" providerId="ADAL" clId="{3B9EE92E-E6A8-4A8D-8BE9-C3D76D3EA0F5}" dt="2026-11-06T16:11:44.267" v="89" actId="962"/>
        <pc:sldMkLst>
          <pc:docMk/>
          <pc:sldMk cId="1366559525" sldId="379"/>
        </pc:sldMkLst>
        <pc:graphicFrameChg chg="mod">
          <ac:chgData name="Haley McCormick" userId="48dd4a60-33cd-4ea5-88e2-107933e55186" providerId="ADAL" clId="{3B9EE92E-E6A8-4A8D-8BE9-C3D76D3EA0F5}" dt="2026-11-06T16:11:44.267" v="89" actId="962"/>
          <ac:graphicFrameMkLst>
            <pc:docMk/>
            <pc:sldMk cId="1366559525" sldId="379"/>
            <ac:graphicFrameMk id="13" creationId="{883EB21B-8849-6A90-2485-814D979A827B}"/>
          </ac:graphicFrameMkLst>
        </pc:graphicFrameChg>
      </pc:sldChg>
      <pc:sldChg chg="modSp mod">
        <pc:chgData name="Haley McCormick" userId="48dd4a60-33cd-4ea5-88e2-107933e55186" providerId="ADAL" clId="{3B9EE92E-E6A8-4A8D-8BE9-C3D76D3EA0F5}" dt="2026-11-06T16:09:05.276" v="68" actId="962"/>
        <pc:sldMkLst>
          <pc:docMk/>
          <pc:sldMk cId="2704365164" sldId="461"/>
        </pc:sldMkLst>
        <pc:picChg chg="mod">
          <ac:chgData name="Haley McCormick" userId="48dd4a60-33cd-4ea5-88e2-107933e55186" providerId="ADAL" clId="{3B9EE92E-E6A8-4A8D-8BE9-C3D76D3EA0F5}" dt="2026-11-06T16:09:05.276" v="68" actId="962"/>
          <ac:picMkLst>
            <pc:docMk/>
            <pc:sldMk cId="2704365164" sldId="461"/>
            <ac:picMk id="5" creationId="{4E682A79-7741-A03A-476D-8BB01F6BBBFA}"/>
          </ac:picMkLst>
        </pc:picChg>
      </pc:sldChg>
      <pc:sldChg chg="modSp mod">
        <pc:chgData name="Haley McCormick" userId="48dd4a60-33cd-4ea5-88e2-107933e55186" providerId="ADAL" clId="{3B9EE92E-E6A8-4A8D-8BE9-C3D76D3EA0F5}" dt="2026-11-06T16:09:59.770" v="84" actId="962"/>
        <pc:sldMkLst>
          <pc:docMk/>
          <pc:sldMk cId="1394894344" sldId="462"/>
        </pc:sldMkLst>
        <pc:picChg chg="mod">
          <ac:chgData name="Haley McCormick" userId="48dd4a60-33cd-4ea5-88e2-107933e55186" providerId="ADAL" clId="{3B9EE92E-E6A8-4A8D-8BE9-C3D76D3EA0F5}" dt="2026-11-06T16:09:59.770" v="84" actId="962"/>
          <ac:picMkLst>
            <pc:docMk/>
            <pc:sldMk cId="1394894344" sldId="462"/>
            <ac:picMk id="4" creationId="{65C808BB-9E85-B732-CA23-165DD56C4C72}"/>
          </ac:picMkLst>
        </pc:picChg>
      </pc:sldChg>
      <pc:sldChg chg="modSp mod">
        <pc:chgData name="Haley McCormick" userId="48dd4a60-33cd-4ea5-88e2-107933e55186" providerId="ADAL" clId="{3B9EE92E-E6A8-4A8D-8BE9-C3D76D3EA0F5}" dt="2026-11-06T16:10:00.738" v="85" actId="962"/>
        <pc:sldMkLst>
          <pc:docMk/>
          <pc:sldMk cId="1472946899" sldId="463"/>
        </pc:sldMkLst>
        <pc:picChg chg="mod">
          <ac:chgData name="Haley McCormick" userId="48dd4a60-33cd-4ea5-88e2-107933e55186" providerId="ADAL" clId="{3B9EE92E-E6A8-4A8D-8BE9-C3D76D3EA0F5}" dt="2026-11-06T16:10:00.738" v="85" actId="962"/>
          <ac:picMkLst>
            <pc:docMk/>
            <pc:sldMk cId="1472946899" sldId="463"/>
            <ac:picMk id="5" creationId="{D0FEEA72-76D8-5B24-67C2-F360DD9B695A}"/>
          </ac:picMkLst>
        </pc:picChg>
      </pc:sldChg>
      <pc:sldChg chg="modSp mod">
        <pc:chgData name="Haley McCormick" userId="48dd4a60-33cd-4ea5-88e2-107933e55186" providerId="ADAL" clId="{3B9EE92E-E6A8-4A8D-8BE9-C3D76D3EA0F5}" dt="2026-11-06T16:09:06.181" v="69" actId="962"/>
        <pc:sldMkLst>
          <pc:docMk/>
          <pc:sldMk cId="1728638931" sldId="502"/>
        </pc:sldMkLst>
        <pc:picChg chg="mod">
          <ac:chgData name="Haley McCormick" userId="48dd4a60-33cd-4ea5-88e2-107933e55186" providerId="ADAL" clId="{3B9EE92E-E6A8-4A8D-8BE9-C3D76D3EA0F5}" dt="2026-11-06T16:09:06.181" v="69" actId="962"/>
          <ac:picMkLst>
            <pc:docMk/>
            <pc:sldMk cId="1728638931" sldId="502"/>
            <ac:picMk id="8" creationId="{2EB528D0-1C68-6CB5-4FC6-4A5D08CA3F8D}"/>
          </ac:picMkLst>
        </pc:picChg>
      </pc:sldChg>
      <pc:sldChg chg="modSp mod">
        <pc:chgData name="Haley McCormick" userId="48dd4a60-33cd-4ea5-88e2-107933e55186" providerId="ADAL" clId="{3B9EE92E-E6A8-4A8D-8BE9-C3D76D3EA0F5}" dt="2026-11-06T16:09:00.390" v="67" actId="962"/>
        <pc:sldMkLst>
          <pc:docMk/>
          <pc:sldMk cId="3527419520" sldId="504"/>
        </pc:sldMkLst>
        <pc:picChg chg="mod">
          <ac:chgData name="Haley McCormick" userId="48dd4a60-33cd-4ea5-88e2-107933e55186" providerId="ADAL" clId="{3B9EE92E-E6A8-4A8D-8BE9-C3D76D3EA0F5}" dt="2026-11-06T16:09:00.390" v="67" actId="962"/>
          <ac:picMkLst>
            <pc:docMk/>
            <pc:sldMk cId="3527419520" sldId="504"/>
            <ac:picMk id="5" creationId="{9CECB5F3-6B59-8281-68C5-ADE1DEFDFAB8}"/>
          </ac:picMkLst>
        </pc:picChg>
      </pc:sldChg>
      <pc:sldChg chg="modSp mod">
        <pc:chgData name="Haley McCormick" userId="48dd4a60-33cd-4ea5-88e2-107933e55186" providerId="ADAL" clId="{3B9EE92E-E6A8-4A8D-8BE9-C3D76D3EA0F5}" dt="2026-11-06T16:09:47.034" v="79" actId="962"/>
        <pc:sldMkLst>
          <pc:docMk/>
          <pc:sldMk cId="446419420" sldId="505"/>
        </pc:sldMkLst>
        <pc:spChg chg="mod">
          <ac:chgData name="Haley McCormick" userId="48dd4a60-33cd-4ea5-88e2-107933e55186" providerId="ADAL" clId="{3B9EE92E-E6A8-4A8D-8BE9-C3D76D3EA0F5}" dt="2026-11-06T16:06:24.249" v="43" actId="12"/>
          <ac:spMkLst>
            <pc:docMk/>
            <pc:sldMk cId="446419420" sldId="505"/>
            <ac:spMk id="4" creationId="{27575413-5ED1-AF24-6682-7174AC657133}"/>
          </ac:spMkLst>
        </pc:spChg>
        <pc:picChg chg="mod">
          <ac:chgData name="Haley McCormick" userId="48dd4a60-33cd-4ea5-88e2-107933e55186" providerId="ADAL" clId="{3B9EE92E-E6A8-4A8D-8BE9-C3D76D3EA0F5}" dt="2026-11-06T16:09:47.034" v="79" actId="962"/>
          <ac:picMkLst>
            <pc:docMk/>
            <pc:sldMk cId="446419420" sldId="505"/>
            <ac:picMk id="6" creationId="{563DE400-143A-CEDA-9212-D3CA379C07F6}"/>
          </ac:picMkLst>
        </pc:picChg>
      </pc:sldChg>
      <pc:sldChg chg="modSp mod">
        <pc:chgData name="Haley McCormick" userId="48dd4a60-33cd-4ea5-88e2-107933e55186" providerId="ADAL" clId="{3B9EE92E-E6A8-4A8D-8BE9-C3D76D3EA0F5}" dt="2026-11-06T16:07:42.683" v="54" actId="1076"/>
        <pc:sldMkLst>
          <pc:docMk/>
          <pc:sldMk cId="3180973021" sldId="510"/>
        </pc:sldMkLst>
        <pc:spChg chg="mod">
          <ac:chgData name="Haley McCormick" userId="48dd4a60-33cd-4ea5-88e2-107933e55186" providerId="ADAL" clId="{3B9EE92E-E6A8-4A8D-8BE9-C3D76D3EA0F5}" dt="2026-11-06T16:07:42.683" v="54" actId="1076"/>
          <ac:spMkLst>
            <pc:docMk/>
            <pc:sldMk cId="3180973021" sldId="510"/>
            <ac:spMk id="4" creationId="{DBA63407-86FC-837F-6CAE-5D1F77F2D8E6}"/>
          </ac:spMkLst>
        </pc:spChg>
      </pc:sldChg>
      <pc:sldChg chg="modSp mod">
        <pc:chgData name="Haley McCormick" userId="48dd4a60-33cd-4ea5-88e2-107933e55186" providerId="ADAL" clId="{3B9EE92E-E6A8-4A8D-8BE9-C3D76D3EA0F5}" dt="2026-11-06T16:06:10.665" v="38" actId="1076"/>
        <pc:sldMkLst>
          <pc:docMk/>
          <pc:sldMk cId="3952827834" sldId="511"/>
        </pc:sldMkLst>
        <pc:picChg chg="mod">
          <ac:chgData name="Haley McCormick" userId="48dd4a60-33cd-4ea5-88e2-107933e55186" providerId="ADAL" clId="{3B9EE92E-E6A8-4A8D-8BE9-C3D76D3EA0F5}" dt="2026-11-06T16:06:10.665" v="38" actId="1076"/>
          <ac:picMkLst>
            <pc:docMk/>
            <pc:sldMk cId="3952827834" sldId="511"/>
            <ac:picMk id="4" creationId="{B3567788-7E9F-0018-9B40-AA4381F50ED6}"/>
          </ac:picMkLst>
        </pc:picChg>
      </pc:sldChg>
      <pc:sldChg chg="modSp mod">
        <pc:chgData name="Haley McCormick" userId="48dd4a60-33cd-4ea5-88e2-107933e55186" providerId="ADAL" clId="{3B9EE92E-E6A8-4A8D-8BE9-C3D76D3EA0F5}" dt="2026-11-06T16:12:02.544" v="90" actId="962"/>
        <pc:sldMkLst>
          <pc:docMk/>
          <pc:sldMk cId="2688114107" sldId="514"/>
        </pc:sldMkLst>
        <pc:picChg chg="mod">
          <ac:chgData name="Haley McCormick" userId="48dd4a60-33cd-4ea5-88e2-107933e55186" providerId="ADAL" clId="{3B9EE92E-E6A8-4A8D-8BE9-C3D76D3EA0F5}" dt="2026-11-06T16:12:02.544" v="90" actId="962"/>
          <ac:picMkLst>
            <pc:docMk/>
            <pc:sldMk cId="2688114107" sldId="514"/>
            <ac:picMk id="10" creationId="{53B81478-9400-2CE6-6570-1E65AC2A7EC1}"/>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hyperlink" Target="https://nserc-crsng.canada.ca/en/canada-graduate-research-scholarship-masters-program-instructions-completing-reference-assessment" TargetMode="External"/><Relationship Id="rId5" Type="http://schemas.openxmlformats.org/officeDocument/2006/relationships/image" Target="../media/image11.svg"/><Relationship Id="rId4" Type="http://schemas.openxmlformats.org/officeDocument/2006/relationships/image" Target="../media/image10.svg"/></Relationships>
</file>

<file path=ppt/diagrams/_rels/data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5" Type="http://schemas.openxmlformats.org/officeDocument/2006/relationships/image" Target="../media/image27.svg"/><Relationship Id="rId4" Type="http://schemas.openxmlformats.org/officeDocument/2006/relationships/image" Target="../media/image26.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 Id="rId5" Type="http://schemas.openxmlformats.org/officeDocument/2006/relationships/hyperlink" Target="https://nserc-crsng.canada.ca/en/canada-graduate-research-scholarship-masters-program-instructions-completing-reference-assessment" TargetMode="External"/><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image" Target="../media/image23.svg"/><Relationship Id="rId5" Type="http://schemas.openxmlformats.org/officeDocument/2006/relationships/image" Target="../media/image27.svg"/><Relationship Id="rId4" Type="http://schemas.openxmlformats.org/officeDocument/2006/relationships/image" Target="../media/image26.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52408A-6128-491F-A1EB-2352FA098924}"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CD698376-B4F2-486A-9C0C-A19EB24DABB8}">
      <dgm:prSet custT="1"/>
      <dgm:spPr/>
      <dgm:t>
        <a:bodyPr/>
        <a:lstStyle/>
        <a:p>
          <a:pPr>
            <a:lnSpc>
              <a:spcPct val="100000"/>
            </a:lnSpc>
          </a:pPr>
          <a:r>
            <a:rPr lang="en-US" sz="2000" b="0" i="0" baseline="0" dirty="0"/>
            <a:t>References provide an informed, credible assessment of the applicant's academic excellence, research potential, and personal qualities in the context of the broader application. </a:t>
          </a:r>
          <a:endParaRPr lang="en-US" sz="2000" dirty="0"/>
        </a:p>
      </dgm:t>
    </dgm:pt>
    <dgm:pt modelId="{B48C4023-D533-4542-92B1-5A9DFCB8FB92}" type="parTrans" cxnId="{A1C138DD-2659-4657-B3BC-B031E7CA7CC0}">
      <dgm:prSet/>
      <dgm:spPr/>
      <dgm:t>
        <a:bodyPr/>
        <a:lstStyle/>
        <a:p>
          <a:endParaRPr lang="en-US"/>
        </a:p>
      </dgm:t>
    </dgm:pt>
    <dgm:pt modelId="{EB0C40B4-538F-4381-8637-035FEFB52AF7}" type="sibTrans" cxnId="{A1C138DD-2659-4657-B3BC-B031E7CA7CC0}">
      <dgm:prSet/>
      <dgm:spPr/>
      <dgm:t>
        <a:bodyPr/>
        <a:lstStyle/>
        <a:p>
          <a:endParaRPr lang="en-US"/>
        </a:p>
      </dgm:t>
    </dgm:pt>
    <dgm:pt modelId="{DB1B1025-C3B8-4201-8375-97991C4756A0}">
      <dgm:prSet/>
      <dgm:spPr/>
      <dgm:t>
        <a:bodyPr/>
        <a:lstStyle/>
        <a:p>
          <a:pPr>
            <a:lnSpc>
              <a:spcPct val="100000"/>
            </a:lnSpc>
          </a:pPr>
          <a:r>
            <a:rPr lang="en-US" b="0" i="0" baseline="0" dirty="0"/>
            <a:t>Recommendation letters are a significant part of the evaluation of an applicant. </a:t>
          </a:r>
          <a:endParaRPr lang="en-US" dirty="0"/>
        </a:p>
      </dgm:t>
    </dgm:pt>
    <dgm:pt modelId="{F274473D-0B73-4016-84B9-89F9BCBA9204}" type="parTrans" cxnId="{AE6857F6-5D11-4B4C-86F0-17043F491259}">
      <dgm:prSet/>
      <dgm:spPr/>
      <dgm:t>
        <a:bodyPr/>
        <a:lstStyle/>
        <a:p>
          <a:endParaRPr lang="en-US"/>
        </a:p>
      </dgm:t>
    </dgm:pt>
    <dgm:pt modelId="{A5DF7C81-2601-4B68-B531-8544D5469646}" type="sibTrans" cxnId="{AE6857F6-5D11-4B4C-86F0-17043F491259}">
      <dgm:prSet/>
      <dgm:spPr/>
      <dgm:t>
        <a:bodyPr/>
        <a:lstStyle/>
        <a:p>
          <a:endParaRPr lang="en-US"/>
        </a:p>
      </dgm:t>
    </dgm:pt>
    <dgm:pt modelId="{98E60F27-C5AF-4F02-9D34-7A94888113E1}">
      <dgm:prSet/>
      <dgm:spPr/>
      <dgm:t>
        <a:bodyPr/>
        <a:lstStyle/>
        <a:p>
          <a:pPr>
            <a:lnSpc>
              <a:spcPct val="100000"/>
            </a:lnSpc>
          </a:pPr>
          <a:r>
            <a:rPr lang="en-US" b="0" i="0" baseline="0" dirty="0"/>
            <a:t>It is critical that a referee relate their comments to the competition’s selection criteria.  </a:t>
          </a:r>
          <a:endParaRPr lang="en-US" dirty="0"/>
        </a:p>
      </dgm:t>
    </dgm:pt>
    <dgm:pt modelId="{1AE55D5F-BDAA-4480-93D4-78A9E1C48FA4}" type="parTrans" cxnId="{FE7D4011-1F72-4D51-A8C7-C2D3B615B603}">
      <dgm:prSet/>
      <dgm:spPr/>
      <dgm:t>
        <a:bodyPr/>
        <a:lstStyle/>
        <a:p>
          <a:endParaRPr lang="en-US"/>
        </a:p>
      </dgm:t>
    </dgm:pt>
    <dgm:pt modelId="{E79BEFF9-C6B0-4A17-BF9E-126882A7027A}" type="sibTrans" cxnId="{FE7D4011-1F72-4D51-A8C7-C2D3B615B603}">
      <dgm:prSet/>
      <dgm:spPr/>
      <dgm:t>
        <a:bodyPr/>
        <a:lstStyle/>
        <a:p>
          <a:endParaRPr lang="en-US"/>
        </a:p>
      </dgm:t>
    </dgm:pt>
    <dgm:pt modelId="{C1228735-EBED-4084-AE90-61B7AD5769D9}">
      <dgm:prSet/>
      <dgm:spPr/>
      <dgm:t>
        <a:bodyPr/>
        <a:lstStyle/>
        <a:p>
          <a:pPr>
            <a:lnSpc>
              <a:spcPct val="100000"/>
            </a:lnSpc>
          </a:pPr>
          <a:r>
            <a:rPr lang="en-US" b="0" i="0" baseline="0" dirty="0"/>
            <a:t>Always review the instructions: Reference Assessment </a:t>
          </a:r>
          <a:r>
            <a:rPr lang="en-US" b="0" i="0" baseline="0" dirty="0">
              <a:hlinkClick xmlns:r="http://schemas.openxmlformats.org/officeDocument/2006/relationships" r:id="rId1"/>
            </a:rPr>
            <a:t>CGRS – M instructions</a:t>
          </a:r>
          <a:endParaRPr lang="en-US" dirty="0"/>
        </a:p>
      </dgm:t>
    </dgm:pt>
    <dgm:pt modelId="{164AB01B-E44A-491C-BE51-067E2245ADDB}" type="parTrans" cxnId="{A741381B-C349-4CFC-93C0-9AD91B06717A}">
      <dgm:prSet/>
      <dgm:spPr/>
      <dgm:t>
        <a:bodyPr/>
        <a:lstStyle/>
        <a:p>
          <a:endParaRPr lang="en-US"/>
        </a:p>
      </dgm:t>
    </dgm:pt>
    <dgm:pt modelId="{F457159B-7434-4184-A2AD-9DA15E55BE70}" type="sibTrans" cxnId="{A741381B-C349-4CFC-93C0-9AD91B06717A}">
      <dgm:prSet/>
      <dgm:spPr/>
      <dgm:t>
        <a:bodyPr/>
        <a:lstStyle/>
        <a:p>
          <a:endParaRPr lang="en-US"/>
        </a:p>
      </dgm:t>
    </dgm:pt>
    <dgm:pt modelId="{4B07533B-4411-4DA3-9166-743BAF6A3E7B}" type="pres">
      <dgm:prSet presAssocID="{C352408A-6128-491F-A1EB-2352FA098924}" presName="root" presStyleCnt="0">
        <dgm:presLayoutVars>
          <dgm:dir/>
          <dgm:resizeHandles val="exact"/>
        </dgm:presLayoutVars>
      </dgm:prSet>
      <dgm:spPr/>
    </dgm:pt>
    <dgm:pt modelId="{6B3C4F13-9A0D-4A34-8632-53916C7D8A2D}" type="pres">
      <dgm:prSet presAssocID="{CD698376-B4F2-486A-9C0C-A19EB24DABB8}" presName="compNode" presStyleCnt="0"/>
      <dgm:spPr/>
    </dgm:pt>
    <dgm:pt modelId="{593E01E5-2C7C-48AD-88B4-02B6AE085357}" type="pres">
      <dgm:prSet presAssocID="{CD698376-B4F2-486A-9C0C-A19EB24DABB8}" presName="bgRect" presStyleLbl="bgShp" presStyleIdx="0" presStyleCnt="4" custLinFactNeighborX="70" custLinFactNeighborY="8492"/>
      <dgm:spPr/>
    </dgm:pt>
    <dgm:pt modelId="{6D4D2D53-814D-4903-91A0-F3B308B4C541}" type="pres">
      <dgm:prSet presAssocID="{CD698376-B4F2-486A-9C0C-A19EB24DABB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ooks"/>
        </a:ext>
      </dgm:extLst>
    </dgm:pt>
    <dgm:pt modelId="{8638ED88-7EDB-4C22-8F97-DBE6A765D76F}" type="pres">
      <dgm:prSet presAssocID="{CD698376-B4F2-486A-9C0C-A19EB24DABB8}" presName="spaceRect" presStyleCnt="0"/>
      <dgm:spPr/>
    </dgm:pt>
    <dgm:pt modelId="{B212B5E2-0A8D-4C5C-8DA7-32F1B94AE5AC}" type="pres">
      <dgm:prSet presAssocID="{CD698376-B4F2-486A-9C0C-A19EB24DABB8}" presName="parTx" presStyleLbl="revTx" presStyleIdx="0" presStyleCnt="4">
        <dgm:presLayoutVars>
          <dgm:chMax val="0"/>
          <dgm:chPref val="0"/>
        </dgm:presLayoutVars>
      </dgm:prSet>
      <dgm:spPr/>
    </dgm:pt>
    <dgm:pt modelId="{3D975D09-E62B-4E5F-B8D2-E13B008D22AD}" type="pres">
      <dgm:prSet presAssocID="{EB0C40B4-538F-4381-8637-035FEFB52AF7}" presName="sibTrans" presStyleCnt="0"/>
      <dgm:spPr/>
    </dgm:pt>
    <dgm:pt modelId="{2B5A149C-D5C6-47DC-B189-CF12A7569C8F}" type="pres">
      <dgm:prSet presAssocID="{DB1B1025-C3B8-4201-8375-97991C4756A0}" presName="compNode" presStyleCnt="0"/>
      <dgm:spPr/>
    </dgm:pt>
    <dgm:pt modelId="{4218F898-BB6B-4B74-9EBA-DD96A4098471}" type="pres">
      <dgm:prSet presAssocID="{DB1B1025-C3B8-4201-8375-97991C4756A0}" presName="bgRect" presStyleLbl="bgShp" presStyleIdx="1" presStyleCnt="4"/>
      <dgm:spPr/>
    </dgm:pt>
    <dgm:pt modelId="{7A06BD6D-C158-4967-97D3-2BD3CC2A4EA1}" type="pres">
      <dgm:prSet presAssocID="{DB1B1025-C3B8-4201-8375-97991C4756A0}"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Open envelope"/>
        </a:ext>
      </dgm:extLst>
    </dgm:pt>
    <dgm:pt modelId="{59CE1E86-C8C7-46D7-90EF-26B47D31E6D7}" type="pres">
      <dgm:prSet presAssocID="{DB1B1025-C3B8-4201-8375-97991C4756A0}" presName="spaceRect" presStyleCnt="0"/>
      <dgm:spPr/>
    </dgm:pt>
    <dgm:pt modelId="{47687A37-BADD-45BC-B929-9845938900C6}" type="pres">
      <dgm:prSet presAssocID="{DB1B1025-C3B8-4201-8375-97991C4756A0}" presName="parTx" presStyleLbl="revTx" presStyleIdx="1" presStyleCnt="4">
        <dgm:presLayoutVars>
          <dgm:chMax val="0"/>
          <dgm:chPref val="0"/>
        </dgm:presLayoutVars>
      </dgm:prSet>
      <dgm:spPr/>
    </dgm:pt>
    <dgm:pt modelId="{9CCBAE0F-2747-4389-A41C-9012CD4D61E6}" type="pres">
      <dgm:prSet presAssocID="{A5DF7C81-2601-4B68-B531-8544D5469646}" presName="sibTrans" presStyleCnt="0"/>
      <dgm:spPr/>
    </dgm:pt>
    <dgm:pt modelId="{BA2C5794-C542-480B-8B49-D0B1680D78B6}" type="pres">
      <dgm:prSet presAssocID="{98E60F27-C5AF-4F02-9D34-7A94888113E1}" presName="compNode" presStyleCnt="0"/>
      <dgm:spPr/>
    </dgm:pt>
    <dgm:pt modelId="{BC8C6C34-B3D0-402F-AB6B-C7B6E9100C71}" type="pres">
      <dgm:prSet presAssocID="{98E60F27-C5AF-4F02-9D34-7A94888113E1}" presName="bgRect" presStyleLbl="bgShp" presStyleIdx="2" presStyleCnt="4"/>
      <dgm:spPr/>
    </dgm:pt>
    <dgm:pt modelId="{8BA58450-5DBF-4A3B-A459-AF45FE135043}" type="pres">
      <dgm:prSet presAssocID="{98E60F27-C5AF-4F02-9D34-7A94888113E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Exclamation Mark"/>
        </a:ext>
      </dgm:extLst>
    </dgm:pt>
    <dgm:pt modelId="{C8665CE9-4E72-4CCA-B40E-56D5DBD8C820}" type="pres">
      <dgm:prSet presAssocID="{98E60F27-C5AF-4F02-9D34-7A94888113E1}" presName="spaceRect" presStyleCnt="0"/>
      <dgm:spPr/>
    </dgm:pt>
    <dgm:pt modelId="{7C946BE6-7E69-4AE5-9684-10DC12BCF8C6}" type="pres">
      <dgm:prSet presAssocID="{98E60F27-C5AF-4F02-9D34-7A94888113E1}" presName="parTx" presStyleLbl="revTx" presStyleIdx="2" presStyleCnt="4">
        <dgm:presLayoutVars>
          <dgm:chMax val="0"/>
          <dgm:chPref val="0"/>
        </dgm:presLayoutVars>
      </dgm:prSet>
      <dgm:spPr/>
    </dgm:pt>
    <dgm:pt modelId="{12FAC334-9C28-4B18-83E6-D46C6DD51892}" type="pres">
      <dgm:prSet presAssocID="{E79BEFF9-C6B0-4A17-BF9E-126882A7027A}" presName="sibTrans" presStyleCnt="0"/>
      <dgm:spPr/>
    </dgm:pt>
    <dgm:pt modelId="{68606B0A-43D2-4727-8298-F5D2C71D2D99}" type="pres">
      <dgm:prSet presAssocID="{C1228735-EBED-4084-AE90-61B7AD5769D9}" presName="compNode" presStyleCnt="0"/>
      <dgm:spPr/>
    </dgm:pt>
    <dgm:pt modelId="{6E169FB8-9159-4449-AA53-01B9F2DA53C9}" type="pres">
      <dgm:prSet presAssocID="{C1228735-EBED-4084-AE90-61B7AD5769D9}" presName="bgRect" presStyleLbl="bgShp" presStyleIdx="3" presStyleCnt="4"/>
      <dgm:spPr/>
    </dgm:pt>
    <dgm:pt modelId="{B0BFA527-C5D2-442C-9E04-3360795FDE33}" type="pres">
      <dgm:prSet presAssocID="{C1228735-EBED-4084-AE90-61B7AD5769D9}"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Closed Book"/>
        </a:ext>
      </dgm:extLst>
    </dgm:pt>
    <dgm:pt modelId="{21CA9C40-49F4-4416-AD09-580FDDCB7570}" type="pres">
      <dgm:prSet presAssocID="{C1228735-EBED-4084-AE90-61B7AD5769D9}" presName="spaceRect" presStyleCnt="0"/>
      <dgm:spPr/>
    </dgm:pt>
    <dgm:pt modelId="{C014B2E7-E09A-49FA-AB78-7446A19CFDBA}" type="pres">
      <dgm:prSet presAssocID="{C1228735-EBED-4084-AE90-61B7AD5769D9}" presName="parTx" presStyleLbl="revTx" presStyleIdx="3" presStyleCnt="4">
        <dgm:presLayoutVars>
          <dgm:chMax val="0"/>
          <dgm:chPref val="0"/>
        </dgm:presLayoutVars>
      </dgm:prSet>
      <dgm:spPr/>
    </dgm:pt>
  </dgm:ptLst>
  <dgm:cxnLst>
    <dgm:cxn modelId="{FE7D4011-1F72-4D51-A8C7-C2D3B615B603}" srcId="{C352408A-6128-491F-A1EB-2352FA098924}" destId="{98E60F27-C5AF-4F02-9D34-7A94888113E1}" srcOrd="2" destOrd="0" parTransId="{1AE55D5F-BDAA-4480-93D4-78A9E1C48FA4}" sibTransId="{E79BEFF9-C6B0-4A17-BF9E-126882A7027A}"/>
    <dgm:cxn modelId="{A741381B-C349-4CFC-93C0-9AD91B06717A}" srcId="{C352408A-6128-491F-A1EB-2352FA098924}" destId="{C1228735-EBED-4084-AE90-61B7AD5769D9}" srcOrd="3" destOrd="0" parTransId="{164AB01B-E44A-491C-BE51-067E2245ADDB}" sibTransId="{F457159B-7434-4184-A2AD-9DA15E55BE70}"/>
    <dgm:cxn modelId="{B7EA6226-6175-495C-AAA4-65E5ECFEA778}" type="presOf" srcId="{98E60F27-C5AF-4F02-9D34-7A94888113E1}" destId="{7C946BE6-7E69-4AE5-9684-10DC12BCF8C6}" srcOrd="0" destOrd="0" presId="urn:microsoft.com/office/officeart/2018/2/layout/IconVerticalSolidList"/>
    <dgm:cxn modelId="{2F1F9932-53D6-46B7-987D-C1C28FC2A10A}" type="presOf" srcId="{DB1B1025-C3B8-4201-8375-97991C4756A0}" destId="{47687A37-BADD-45BC-B929-9845938900C6}" srcOrd="0" destOrd="0" presId="urn:microsoft.com/office/officeart/2018/2/layout/IconVerticalSolidList"/>
    <dgm:cxn modelId="{3BE00087-8C7F-49ED-88E0-8AD948392381}" type="presOf" srcId="{CD698376-B4F2-486A-9C0C-A19EB24DABB8}" destId="{B212B5E2-0A8D-4C5C-8DA7-32F1B94AE5AC}" srcOrd="0" destOrd="0" presId="urn:microsoft.com/office/officeart/2018/2/layout/IconVerticalSolidList"/>
    <dgm:cxn modelId="{A1C138DD-2659-4657-B3BC-B031E7CA7CC0}" srcId="{C352408A-6128-491F-A1EB-2352FA098924}" destId="{CD698376-B4F2-486A-9C0C-A19EB24DABB8}" srcOrd="0" destOrd="0" parTransId="{B48C4023-D533-4542-92B1-5A9DFCB8FB92}" sibTransId="{EB0C40B4-538F-4381-8637-035FEFB52AF7}"/>
    <dgm:cxn modelId="{F4C252E6-C71C-4059-9977-8D36B865E355}" type="presOf" srcId="{C1228735-EBED-4084-AE90-61B7AD5769D9}" destId="{C014B2E7-E09A-49FA-AB78-7446A19CFDBA}" srcOrd="0" destOrd="0" presId="urn:microsoft.com/office/officeart/2018/2/layout/IconVerticalSolidList"/>
    <dgm:cxn modelId="{AE6857F6-5D11-4B4C-86F0-17043F491259}" srcId="{C352408A-6128-491F-A1EB-2352FA098924}" destId="{DB1B1025-C3B8-4201-8375-97991C4756A0}" srcOrd="1" destOrd="0" parTransId="{F274473D-0B73-4016-84B9-89F9BCBA9204}" sibTransId="{A5DF7C81-2601-4B68-B531-8544D5469646}"/>
    <dgm:cxn modelId="{A7CB4AF7-4683-44C4-9473-AE09045BCBFB}" type="presOf" srcId="{C352408A-6128-491F-A1EB-2352FA098924}" destId="{4B07533B-4411-4DA3-9166-743BAF6A3E7B}" srcOrd="0" destOrd="0" presId="urn:microsoft.com/office/officeart/2018/2/layout/IconVerticalSolidList"/>
    <dgm:cxn modelId="{82ACE34B-37E2-4743-93A3-E85D19E35FEF}" type="presParOf" srcId="{4B07533B-4411-4DA3-9166-743BAF6A3E7B}" destId="{6B3C4F13-9A0D-4A34-8632-53916C7D8A2D}" srcOrd="0" destOrd="0" presId="urn:microsoft.com/office/officeart/2018/2/layout/IconVerticalSolidList"/>
    <dgm:cxn modelId="{78A61FFF-1E1C-44E1-A238-12D6427B2305}" type="presParOf" srcId="{6B3C4F13-9A0D-4A34-8632-53916C7D8A2D}" destId="{593E01E5-2C7C-48AD-88B4-02B6AE085357}" srcOrd="0" destOrd="0" presId="urn:microsoft.com/office/officeart/2018/2/layout/IconVerticalSolidList"/>
    <dgm:cxn modelId="{A302B889-CE37-4D7E-82F1-F00D954AEFF2}" type="presParOf" srcId="{6B3C4F13-9A0D-4A34-8632-53916C7D8A2D}" destId="{6D4D2D53-814D-4903-91A0-F3B308B4C541}" srcOrd="1" destOrd="0" presId="urn:microsoft.com/office/officeart/2018/2/layout/IconVerticalSolidList"/>
    <dgm:cxn modelId="{FA32E17D-A7BA-4FE8-9F8C-6E422FDE7AE1}" type="presParOf" srcId="{6B3C4F13-9A0D-4A34-8632-53916C7D8A2D}" destId="{8638ED88-7EDB-4C22-8F97-DBE6A765D76F}" srcOrd="2" destOrd="0" presId="urn:microsoft.com/office/officeart/2018/2/layout/IconVerticalSolidList"/>
    <dgm:cxn modelId="{23CF22F6-E5E8-4724-BE71-E3A885A28305}" type="presParOf" srcId="{6B3C4F13-9A0D-4A34-8632-53916C7D8A2D}" destId="{B212B5E2-0A8D-4C5C-8DA7-32F1B94AE5AC}" srcOrd="3" destOrd="0" presId="urn:microsoft.com/office/officeart/2018/2/layout/IconVerticalSolidList"/>
    <dgm:cxn modelId="{94D3800C-F6B8-46D1-8F2E-C1F3BE079C54}" type="presParOf" srcId="{4B07533B-4411-4DA3-9166-743BAF6A3E7B}" destId="{3D975D09-E62B-4E5F-B8D2-E13B008D22AD}" srcOrd="1" destOrd="0" presId="urn:microsoft.com/office/officeart/2018/2/layout/IconVerticalSolidList"/>
    <dgm:cxn modelId="{B11BB325-6373-44C5-8379-9137C7FA8AD2}" type="presParOf" srcId="{4B07533B-4411-4DA3-9166-743BAF6A3E7B}" destId="{2B5A149C-D5C6-47DC-B189-CF12A7569C8F}" srcOrd="2" destOrd="0" presId="urn:microsoft.com/office/officeart/2018/2/layout/IconVerticalSolidList"/>
    <dgm:cxn modelId="{1996D989-DB3C-4E07-A98A-3B088520E9D8}" type="presParOf" srcId="{2B5A149C-D5C6-47DC-B189-CF12A7569C8F}" destId="{4218F898-BB6B-4B74-9EBA-DD96A4098471}" srcOrd="0" destOrd="0" presId="urn:microsoft.com/office/officeart/2018/2/layout/IconVerticalSolidList"/>
    <dgm:cxn modelId="{D2204AF9-52CC-4A03-8DB8-23137414324F}" type="presParOf" srcId="{2B5A149C-D5C6-47DC-B189-CF12A7569C8F}" destId="{7A06BD6D-C158-4967-97D3-2BD3CC2A4EA1}" srcOrd="1" destOrd="0" presId="urn:microsoft.com/office/officeart/2018/2/layout/IconVerticalSolidList"/>
    <dgm:cxn modelId="{7E10D097-8585-4C46-94E6-983F71EFA47F}" type="presParOf" srcId="{2B5A149C-D5C6-47DC-B189-CF12A7569C8F}" destId="{59CE1E86-C8C7-46D7-90EF-26B47D31E6D7}" srcOrd="2" destOrd="0" presId="urn:microsoft.com/office/officeart/2018/2/layout/IconVerticalSolidList"/>
    <dgm:cxn modelId="{98475E09-B4EA-4294-A395-7E9C3FB0F1D3}" type="presParOf" srcId="{2B5A149C-D5C6-47DC-B189-CF12A7569C8F}" destId="{47687A37-BADD-45BC-B929-9845938900C6}" srcOrd="3" destOrd="0" presId="urn:microsoft.com/office/officeart/2018/2/layout/IconVerticalSolidList"/>
    <dgm:cxn modelId="{CFA0925F-566E-41B4-B740-7D63C1750B86}" type="presParOf" srcId="{4B07533B-4411-4DA3-9166-743BAF6A3E7B}" destId="{9CCBAE0F-2747-4389-A41C-9012CD4D61E6}" srcOrd="3" destOrd="0" presId="urn:microsoft.com/office/officeart/2018/2/layout/IconVerticalSolidList"/>
    <dgm:cxn modelId="{46959B44-532E-4EDA-B58D-1DEFC684D3BA}" type="presParOf" srcId="{4B07533B-4411-4DA3-9166-743BAF6A3E7B}" destId="{BA2C5794-C542-480B-8B49-D0B1680D78B6}" srcOrd="4" destOrd="0" presId="urn:microsoft.com/office/officeart/2018/2/layout/IconVerticalSolidList"/>
    <dgm:cxn modelId="{BC9F9BD3-0FA6-4C2F-A845-646854DF5E33}" type="presParOf" srcId="{BA2C5794-C542-480B-8B49-D0B1680D78B6}" destId="{BC8C6C34-B3D0-402F-AB6B-C7B6E9100C71}" srcOrd="0" destOrd="0" presId="urn:microsoft.com/office/officeart/2018/2/layout/IconVerticalSolidList"/>
    <dgm:cxn modelId="{75F5D202-AE98-4BAD-B006-EC417E05531D}" type="presParOf" srcId="{BA2C5794-C542-480B-8B49-D0B1680D78B6}" destId="{8BA58450-5DBF-4A3B-A459-AF45FE135043}" srcOrd="1" destOrd="0" presId="urn:microsoft.com/office/officeart/2018/2/layout/IconVerticalSolidList"/>
    <dgm:cxn modelId="{903F5661-CAAF-4C91-BF41-16960F2C43F8}" type="presParOf" srcId="{BA2C5794-C542-480B-8B49-D0B1680D78B6}" destId="{C8665CE9-4E72-4CCA-B40E-56D5DBD8C820}" srcOrd="2" destOrd="0" presId="urn:microsoft.com/office/officeart/2018/2/layout/IconVerticalSolidList"/>
    <dgm:cxn modelId="{540F0437-98AD-406A-94C7-EFF30DCF7244}" type="presParOf" srcId="{BA2C5794-C542-480B-8B49-D0B1680D78B6}" destId="{7C946BE6-7E69-4AE5-9684-10DC12BCF8C6}" srcOrd="3" destOrd="0" presId="urn:microsoft.com/office/officeart/2018/2/layout/IconVerticalSolidList"/>
    <dgm:cxn modelId="{07D6E3D5-06BA-45D1-8A84-E34949D36584}" type="presParOf" srcId="{4B07533B-4411-4DA3-9166-743BAF6A3E7B}" destId="{12FAC334-9C28-4B18-83E6-D46C6DD51892}" srcOrd="5" destOrd="0" presId="urn:microsoft.com/office/officeart/2018/2/layout/IconVerticalSolidList"/>
    <dgm:cxn modelId="{ED059D46-738A-425B-A0A2-F842ACD51A00}" type="presParOf" srcId="{4B07533B-4411-4DA3-9166-743BAF6A3E7B}" destId="{68606B0A-43D2-4727-8298-F5D2C71D2D99}" srcOrd="6" destOrd="0" presId="urn:microsoft.com/office/officeart/2018/2/layout/IconVerticalSolidList"/>
    <dgm:cxn modelId="{FA0B9B41-C318-4497-B140-3E71E493B473}" type="presParOf" srcId="{68606B0A-43D2-4727-8298-F5D2C71D2D99}" destId="{6E169FB8-9159-4449-AA53-01B9F2DA53C9}" srcOrd="0" destOrd="0" presId="urn:microsoft.com/office/officeart/2018/2/layout/IconVerticalSolidList"/>
    <dgm:cxn modelId="{9F8D1C85-8B36-4423-B07F-A772C1042368}" type="presParOf" srcId="{68606B0A-43D2-4727-8298-F5D2C71D2D99}" destId="{B0BFA527-C5D2-442C-9E04-3360795FDE33}" srcOrd="1" destOrd="0" presId="urn:microsoft.com/office/officeart/2018/2/layout/IconVerticalSolidList"/>
    <dgm:cxn modelId="{F4789838-912D-4479-A75A-26963D71FBCC}" type="presParOf" srcId="{68606B0A-43D2-4727-8298-F5D2C71D2D99}" destId="{21CA9C40-49F4-4416-AD09-580FDDCB7570}" srcOrd="2" destOrd="0" presId="urn:microsoft.com/office/officeart/2018/2/layout/IconVerticalSolidList"/>
    <dgm:cxn modelId="{2078E31A-D9C6-41C4-9089-CA4E7EBA869D}" type="presParOf" srcId="{68606B0A-43D2-4727-8298-F5D2C71D2D99}" destId="{C014B2E7-E09A-49FA-AB78-7446A19CFDBA}" srcOrd="3" destOrd="0" presId="urn:microsoft.com/office/officeart/2018/2/layout/IconVerticalSoli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28BD97-7B55-49B3-8A9C-94429D47528D}" type="doc">
      <dgm:prSet loTypeId="urn:microsoft.com/office/officeart/2018/2/layout/IconLabelDescriptionList" loCatId="icon" qsTypeId="urn:microsoft.com/office/officeart/2005/8/quickstyle/simple1" qsCatId="simple" csTypeId="urn:microsoft.com/office/officeart/2018/5/colors/Iconchunking_neutralbg_accent1_2" csCatId="accent1" phldr="1"/>
      <dgm:spPr/>
      <dgm:t>
        <a:bodyPr/>
        <a:lstStyle/>
        <a:p>
          <a:endParaRPr lang="en-US"/>
        </a:p>
      </dgm:t>
    </dgm:pt>
    <dgm:pt modelId="{610E7BF9-0C79-4106-ADA2-D0B381270A6A}">
      <dgm:prSet/>
      <dgm:spPr/>
      <dgm:t>
        <a:bodyPr/>
        <a:lstStyle/>
        <a:p>
          <a:pPr>
            <a:defRPr b="1"/>
          </a:pPr>
          <a:r>
            <a:rPr lang="en-US" b="1" i="0" dirty="0"/>
            <a:t>Contextualizes Academic Performance</a:t>
          </a:r>
          <a:endParaRPr lang="en-US" b="1" dirty="0"/>
        </a:p>
      </dgm:t>
    </dgm:pt>
    <dgm:pt modelId="{36EB4324-3481-4987-A933-A3004C702DB5}" type="parTrans" cxnId="{57208079-85DE-484B-BA40-9A506E78CDFE}">
      <dgm:prSet/>
      <dgm:spPr/>
      <dgm:t>
        <a:bodyPr/>
        <a:lstStyle/>
        <a:p>
          <a:endParaRPr lang="en-US"/>
        </a:p>
      </dgm:t>
    </dgm:pt>
    <dgm:pt modelId="{5A8BAF07-B9B3-493F-B3CC-412A9BB6F638}" type="sibTrans" cxnId="{57208079-85DE-484B-BA40-9A506E78CDFE}">
      <dgm:prSet/>
      <dgm:spPr/>
      <dgm:t>
        <a:bodyPr/>
        <a:lstStyle/>
        <a:p>
          <a:endParaRPr lang="en-US"/>
        </a:p>
      </dgm:t>
    </dgm:pt>
    <dgm:pt modelId="{859C872A-E083-4D96-BA18-57356F1055BA}">
      <dgm:prSet custT="1"/>
      <dgm:spPr/>
      <dgm:t>
        <a:bodyPr/>
        <a:lstStyle/>
        <a:p>
          <a:r>
            <a:rPr lang="en-US" sz="1600" b="0" i="0" dirty="0"/>
            <a:t>Explains any dips in grades, gaps in education, or delays in research progress due to personal, medical, financial, or family-related challenges.</a:t>
          </a:r>
          <a:endParaRPr lang="en-US" sz="1600" dirty="0"/>
        </a:p>
      </dgm:t>
    </dgm:pt>
    <dgm:pt modelId="{2BB70BFB-2255-45A7-A783-CA385B43BECA}" type="parTrans" cxnId="{B3F3708B-6FDB-486F-B236-6330534D211C}">
      <dgm:prSet/>
      <dgm:spPr/>
      <dgm:t>
        <a:bodyPr/>
        <a:lstStyle/>
        <a:p>
          <a:endParaRPr lang="en-US"/>
        </a:p>
      </dgm:t>
    </dgm:pt>
    <dgm:pt modelId="{38E1EFA2-4298-42EA-8088-09983D85AB81}" type="sibTrans" cxnId="{B3F3708B-6FDB-486F-B236-6330534D211C}">
      <dgm:prSet/>
      <dgm:spPr/>
      <dgm:t>
        <a:bodyPr/>
        <a:lstStyle/>
        <a:p>
          <a:endParaRPr lang="en-US"/>
        </a:p>
      </dgm:t>
    </dgm:pt>
    <dgm:pt modelId="{C70C3121-5A7B-495D-98E0-CC8B8B96BA51}">
      <dgm:prSet/>
      <dgm:spPr/>
      <dgm:t>
        <a:bodyPr/>
        <a:lstStyle/>
        <a:p>
          <a:pPr>
            <a:defRPr b="1"/>
          </a:pPr>
          <a:r>
            <a:rPr lang="en-US" b="1" i="0"/>
            <a:t>Ensures Fair Evaluation</a:t>
          </a:r>
          <a:endParaRPr lang="en-US"/>
        </a:p>
      </dgm:t>
    </dgm:pt>
    <dgm:pt modelId="{D31EFC6A-B61D-48E5-91B1-3239A706F650}" type="parTrans" cxnId="{222C979D-CE6D-4E99-97FA-3CB396F57E54}">
      <dgm:prSet/>
      <dgm:spPr/>
      <dgm:t>
        <a:bodyPr/>
        <a:lstStyle/>
        <a:p>
          <a:endParaRPr lang="en-US"/>
        </a:p>
      </dgm:t>
    </dgm:pt>
    <dgm:pt modelId="{6FB3B69E-56B6-4AAD-8C00-266C973AD04E}" type="sibTrans" cxnId="{222C979D-CE6D-4E99-97FA-3CB396F57E54}">
      <dgm:prSet/>
      <dgm:spPr/>
      <dgm:t>
        <a:bodyPr/>
        <a:lstStyle/>
        <a:p>
          <a:endParaRPr lang="en-US"/>
        </a:p>
      </dgm:t>
    </dgm:pt>
    <dgm:pt modelId="{D68F8DBE-84A0-411B-8CB7-524E20F11E1D}">
      <dgm:prSet custT="1"/>
      <dgm:spPr/>
      <dgm:t>
        <a:bodyPr/>
        <a:lstStyle/>
        <a:p>
          <a:r>
            <a:rPr lang="en-US" sz="1600" b="0" i="0" dirty="0"/>
            <a:t>Helps reviewers understand the full picture of the applicant’s journey, especially when transcripts or CVs don’t reflect the effort or resilience involved.</a:t>
          </a:r>
          <a:endParaRPr lang="en-US" sz="1600" dirty="0"/>
        </a:p>
      </dgm:t>
    </dgm:pt>
    <dgm:pt modelId="{CF27AFA8-5315-42C0-87A7-00896332BA31}" type="parTrans" cxnId="{085C11B1-1CD6-4A94-9A66-B54A199001C6}">
      <dgm:prSet/>
      <dgm:spPr/>
      <dgm:t>
        <a:bodyPr/>
        <a:lstStyle/>
        <a:p>
          <a:endParaRPr lang="en-US"/>
        </a:p>
      </dgm:t>
    </dgm:pt>
    <dgm:pt modelId="{D084B81C-73C8-4ACD-832A-22F445B0C656}" type="sibTrans" cxnId="{085C11B1-1CD6-4A94-9A66-B54A199001C6}">
      <dgm:prSet/>
      <dgm:spPr/>
      <dgm:t>
        <a:bodyPr/>
        <a:lstStyle/>
        <a:p>
          <a:endParaRPr lang="en-US"/>
        </a:p>
      </dgm:t>
    </dgm:pt>
    <dgm:pt modelId="{527A2F45-4839-471F-92C1-ACD04DE5BA3F}">
      <dgm:prSet/>
      <dgm:spPr/>
      <dgm:t>
        <a:bodyPr/>
        <a:lstStyle/>
        <a:p>
          <a:pPr>
            <a:defRPr b="1"/>
          </a:pPr>
          <a:r>
            <a:rPr lang="en-US" b="1" i="0"/>
            <a:t>Demonstrates Resilience and Growth</a:t>
          </a:r>
          <a:endParaRPr lang="en-US"/>
        </a:p>
      </dgm:t>
    </dgm:pt>
    <dgm:pt modelId="{159C8CCD-0517-4C29-A8BA-D4F569782D6D}" type="parTrans" cxnId="{2B18C4C0-CB9E-4526-B76D-B2B36B4CA527}">
      <dgm:prSet/>
      <dgm:spPr/>
      <dgm:t>
        <a:bodyPr/>
        <a:lstStyle/>
        <a:p>
          <a:endParaRPr lang="en-US"/>
        </a:p>
      </dgm:t>
    </dgm:pt>
    <dgm:pt modelId="{646836A9-0444-44B2-965F-1A1991B01933}" type="sibTrans" cxnId="{2B18C4C0-CB9E-4526-B76D-B2B36B4CA527}">
      <dgm:prSet/>
      <dgm:spPr/>
      <dgm:t>
        <a:bodyPr/>
        <a:lstStyle/>
        <a:p>
          <a:endParaRPr lang="en-US"/>
        </a:p>
      </dgm:t>
    </dgm:pt>
    <dgm:pt modelId="{522323FD-31C9-4C12-B474-84E66E1FC476}">
      <dgm:prSet custT="1"/>
      <dgm:spPr/>
      <dgm:t>
        <a:bodyPr/>
        <a:lstStyle/>
        <a:p>
          <a:r>
            <a:rPr lang="en-US" sz="1600" b="0" i="0" dirty="0"/>
            <a:t>Shows how the applicant overcame adversity, adapted, and continued to pursue academic excellence—qualities highly valued in research environments.</a:t>
          </a:r>
          <a:endParaRPr lang="en-US" sz="1600" dirty="0"/>
        </a:p>
      </dgm:t>
    </dgm:pt>
    <dgm:pt modelId="{5EF4D0A0-AAC6-4A2F-A925-3469BDA30899}" type="parTrans" cxnId="{28B307E2-E0A2-4D6E-8942-E2F49D0426FB}">
      <dgm:prSet/>
      <dgm:spPr/>
      <dgm:t>
        <a:bodyPr/>
        <a:lstStyle/>
        <a:p>
          <a:endParaRPr lang="en-US"/>
        </a:p>
      </dgm:t>
    </dgm:pt>
    <dgm:pt modelId="{EACE9B8E-E28A-453C-AEC7-5B3F490069E7}" type="sibTrans" cxnId="{28B307E2-E0A2-4D6E-8942-E2F49D0426FB}">
      <dgm:prSet/>
      <dgm:spPr/>
      <dgm:t>
        <a:bodyPr/>
        <a:lstStyle/>
        <a:p>
          <a:endParaRPr lang="en-US"/>
        </a:p>
      </dgm:t>
    </dgm:pt>
    <dgm:pt modelId="{3D9FB8CA-0172-4575-ACD2-F8DA0451F323}">
      <dgm:prSet/>
      <dgm:spPr/>
      <dgm:t>
        <a:bodyPr/>
        <a:lstStyle/>
        <a:p>
          <a:pPr>
            <a:defRPr b="1"/>
          </a:pPr>
          <a:r>
            <a:rPr lang="en-US" b="1" i="0"/>
            <a:t>Highlights Non-Academic Strengths</a:t>
          </a:r>
          <a:endParaRPr lang="en-US"/>
        </a:p>
      </dgm:t>
    </dgm:pt>
    <dgm:pt modelId="{73DF94BB-BDA0-4814-870A-F0FD0D809305}" type="parTrans" cxnId="{2BB67A30-D902-4123-A119-D9779745999A}">
      <dgm:prSet/>
      <dgm:spPr/>
      <dgm:t>
        <a:bodyPr/>
        <a:lstStyle/>
        <a:p>
          <a:endParaRPr lang="en-US"/>
        </a:p>
      </dgm:t>
    </dgm:pt>
    <dgm:pt modelId="{C3DAAF6D-0F28-4199-B89E-47C816FFDDF4}" type="sibTrans" cxnId="{2BB67A30-D902-4123-A119-D9779745999A}">
      <dgm:prSet/>
      <dgm:spPr/>
      <dgm:t>
        <a:bodyPr/>
        <a:lstStyle/>
        <a:p>
          <a:endParaRPr lang="en-US"/>
        </a:p>
      </dgm:t>
    </dgm:pt>
    <dgm:pt modelId="{49BF2C6A-B0B3-47DD-898A-69F6E503F50A}">
      <dgm:prSet custT="1"/>
      <dgm:spPr/>
      <dgm:t>
        <a:bodyPr/>
        <a:lstStyle/>
        <a:p>
          <a:r>
            <a:rPr lang="en-US" sz="1600" b="0" i="0" dirty="0"/>
            <a:t>May include experiences that shaped the applicant’s perspective, motivation, or research interests, contributing to a more holistic evaluation.</a:t>
          </a:r>
          <a:endParaRPr lang="en-US" sz="1600" dirty="0"/>
        </a:p>
      </dgm:t>
    </dgm:pt>
    <dgm:pt modelId="{C6F36F49-93C1-4730-839B-096854A8C128}" type="parTrans" cxnId="{3CAAC67A-D61D-40F6-9458-F1344EEE70E7}">
      <dgm:prSet/>
      <dgm:spPr/>
      <dgm:t>
        <a:bodyPr/>
        <a:lstStyle/>
        <a:p>
          <a:endParaRPr lang="en-US"/>
        </a:p>
      </dgm:t>
    </dgm:pt>
    <dgm:pt modelId="{A5413768-B468-45F7-9BFC-4AE4BC3238A0}" type="sibTrans" cxnId="{3CAAC67A-D61D-40F6-9458-F1344EEE70E7}">
      <dgm:prSet/>
      <dgm:spPr/>
      <dgm:t>
        <a:bodyPr/>
        <a:lstStyle/>
        <a:p>
          <a:endParaRPr lang="en-US"/>
        </a:p>
      </dgm:t>
    </dgm:pt>
    <dgm:pt modelId="{270E6F9E-5F67-41DA-8F1B-574B061AC083}">
      <dgm:prSet/>
      <dgm:spPr/>
      <dgm:t>
        <a:bodyPr/>
        <a:lstStyle/>
        <a:p>
          <a:pPr>
            <a:defRPr b="1"/>
          </a:pPr>
          <a:r>
            <a:rPr lang="en-US" b="1" i="0"/>
            <a:t>Clarifies Gaps or Anomalies</a:t>
          </a:r>
          <a:endParaRPr lang="en-US"/>
        </a:p>
      </dgm:t>
    </dgm:pt>
    <dgm:pt modelId="{19DDF8EB-025C-44A2-94CD-65BCC12C6500}" type="parTrans" cxnId="{FCECFDDF-D2AA-492C-A1DA-CD1D6ED198B6}">
      <dgm:prSet/>
      <dgm:spPr/>
      <dgm:t>
        <a:bodyPr/>
        <a:lstStyle/>
        <a:p>
          <a:endParaRPr lang="en-US"/>
        </a:p>
      </dgm:t>
    </dgm:pt>
    <dgm:pt modelId="{ABD9D0AB-1050-4266-9A6A-0297AE75D433}" type="sibTrans" cxnId="{FCECFDDF-D2AA-492C-A1DA-CD1D6ED198B6}">
      <dgm:prSet/>
      <dgm:spPr/>
      <dgm:t>
        <a:bodyPr/>
        <a:lstStyle/>
        <a:p>
          <a:endParaRPr lang="en-US"/>
        </a:p>
      </dgm:t>
    </dgm:pt>
    <dgm:pt modelId="{BC1D79AB-34AF-4B05-9A7D-D2E3B877F817}">
      <dgm:prSet custT="1"/>
      <dgm:spPr/>
      <dgm:t>
        <a:bodyPr/>
        <a:lstStyle/>
        <a:p>
          <a:r>
            <a:rPr lang="en-US" sz="1600" b="0" i="0" dirty="0"/>
            <a:t>Addresses any inconsistencies or missing elements in the application that might otherwise raise questions during review.</a:t>
          </a:r>
          <a:endParaRPr lang="en-US" sz="1600" dirty="0"/>
        </a:p>
      </dgm:t>
    </dgm:pt>
    <dgm:pt modelId="{C1757091-E391-430D-9CF8-BE130CB64A50}" type="parTrans" cxnId="{1ED16070-4537-4042-92B2-E8BB7C4D18BE}">
      <dgm:prSet/>
      <dgm:spPr/>
      <dgm:t>
        <a:bodyPr/>
        <a:lstStyle/>
        <a:p>
          <a:endParaRPr lang="en-US"/>
        </a:p>
      </dgm:t>
    </dgm:pt>
    <dgm:pt modelId="{06E3F3A5-6752-4B83-82D3-B2141ECFE9E3}" type="sibTrans" cxnId="{1ED16070-4537-4042-92B2-E8BB7C4D18BE}">
      <dgm:prSet/>
      <dgm:spPr/>
      <dgm:t>
        <a:bodyPr/>
        <a:lstStyle/>
        <a:p>
          <a:endParaRPr lang="en-US"/>
        </a:p>
      </dgm:t>
    </dgm:pt>
    <dgm:pt modelId="{530D0AA5-EE77-4DB9-9E6A-88F3ACB06C34}" type="pres">
      <dgm:prSet presAssocID="{C828BD97-7B55-49B3-8A9C-94429D47528D}" presName="root" presStyleCnt="0">
        <dgm:presLayoutVars>
          <dgm:dir/>
          <dgm:resizeHandles val="exact"/>
        </dgm:presLayoutVars>
      </dgm:prSet>
      <dgm:spPr/>
    </dgm:pt>
    <dgm:pt modelId="{9E8FFF2E-B5B8-4CCE-A650-0EC6F97BC139}" type="pres">
      <dgm:prSet presAssocID="{610E7BF9-0C79-4106-ADA2-D0B381270A6A}" presName="compNode" presStyleCnt="0"/>
      <dgm:spPr/>
    </dgm:pt>
    <dgm:pt modelId="{9F055ADD-BBB5-402A-AC0B-C9366056B095}" type="pres">
      <dgm:prSet presAssocID="{610E7BF9-0C79-4106-ADA2-D0B381270A6A}"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9B14FF19-84BF-4DF3-82A5-99083769F56A}" type="pres">
      <dgm:prSet presAssocID="{610E7BF9-0C79-4106-ADA2-D0B381270A6A}" presName="iconSpace" presStyleCnt="0"/>
      <dgm:spPr/>
    </dgm:pt>
    <dgm:pt modelId="{9007F29B-51E1-4A71-8D55-FC59496AB0D3}" type="pres">
      <dgm:prSet presAssocID="{610E7BF9-0C79-4106-ADA2-D0B381270A6A}" presName="parTx" presStyleLbl="revTx" presStyleIdx="0" presStyleCnt="10">
        <dgm:presLayoutVars>
          <dgm:chMax val="0"/>
          <dgm:chPref val="0"/>
        </dgm:presLayoutVars>
      </dgm:prSet>
      <dgm:spPr/>
    </dgm:pt>
    <dgm:pt modelId="{B81E1D9C-F4FB-4B4D-ABD0-6CD98B2D6706}" type="pres">
      <dgm:prSet presAssocID="{610E7BF9-0C79-4106-ADA2-D0B381270A6A}" presName="txSpace" presStyleCnt="0"/>
      <dgm:spPr/>
    </dgm:pt>
    <dgm:pt modelId="{424B9B81-980C-49CA-82E2-4ED24DD17F71}" type="pres">
      <dgm:prSet presAssocID="{610E7BF9-0C79-4106-ADA2-D0B381270A6A}" presName="desTx" presStyleLbl="revTx" presStyleIdx="1" presStyleCnt="10" custLinFactNeighborX="437" custLinFactNeighborY="14359">
        <dgm:presLayoutVars/>
      </dgm:prSet>
      <dgm:spPr/>
    </dgm:pt>
    <dgm:pt modelId="{664ACFD8-EB12-452D-9EF2-227632CDDD62}" type="pres">
      <dgm:prSet presAssocID="{5A8BAF07-B9B3-493F-B3CC-412A9BB6F638}" presName="sibTrans" presStyleCnt="0"/>
      <dgm:spPr/>
    </dgm:pt>
    <dgm:pt modelId="{493846A0-8E59-4F0C-BACE-4FD1839BD14A}" type="pres">
      <dgm:prSet presAssocID="{C70C3121-5A7B-495D-98E0-CC8B8B96BA51}" presName="compNode" presStyleCnt="0"/>
      <dgm:spPr/>
    </dgm:pt>
    <dgm:pt modelId="{09AADD67-A8FC-4D90-ABF4-E95C6E04E4BC}" type="pres">
      <dgm:prSet presAssocID="{C70C3121-5A7B-495D-98E0-CC8B8B96BA51}"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ffice Worker"/>
        </a:ext>
      </dgm:extLst>
    </dgm:pt>
    <dgm:pt modelId="{7F0E7F84-997A-4881-BAA7-C00DB48DA2CA}" type="pres">
      <dgm:prSet presAssocID="{C70C3121-5A7B-495D-98E0-CC8B8B96BA51}" presName="iconSpace" presStyleCnt="0"/>
      <dgm:spPr/>
    </dgm:pt>
    <dgm:pt modelId="{741EF90D-4FF5-42F3-9A1A-CAEB63874689}" type="pres">
      <dgm:prSet presAssocID="{C70C3121-5A7B-495D-98E0-CC8B8B96BA51}" presName="parTx" presStyleLbl="revTx" presStyleIdx="2" presStyleCnt="10">
        <dgm:presLayoutVars>
          <dgm:chMax val="0"/>
          <dgm:chPref val="0"/>
        </dgm:presLayoutVars>
      </dgm:prSet>
      <dgm:spPr/>
    </dgm:pt>
    <dgm:pt modelId="{E0AF954D-BD9F-4CC8-97DB-7955206DBEB1}" type="pres">
      <dgm:prSet presAssocID="{C70C3121-5A7B-495D-98E0-CC8B8B96BA51}" presName="txSpace" presStyleCnt="0"/>
      <dgm:spPr/>
    </dgm:pt>
    <dgm:pt modelId="{7948550C-0AC4-4F50-866E-A983D8CFFBD0}" type="pres">
      <dgm:prSet presAssocID="{C70C3121-5A7B-495D-98E0-CC8B8B96BA51}" presName="desTx" presStyleLbl="revTx" presStyleIdx="3" presStyleCnt="10">
        <dgm:presLayoutVars/>
      </dgm:prSet>
      <dgm:spPr/>
    </dgm:pt>
    <dgm:pt modelId="{5380CEDA-6CB7-4BEA-A7B9-766C227BE47E}" type="pres">
      <dgm:prSet presAssocID="{6FB3B69E-56B6-4AAD-8C00-266C973AD04E}" presName="sibTrans" presStyleCnt="0"/>
      <dgm:spPr/>
    </dgm:pt>
    <dgm:pt modelId="{AF236AFD-831D-4E35-B311-3E9F0A84E470}" type="pres">
      <dgm:prSet presAssocID="{527A2F45-4839-471F-92C1-ACD04DE5BA3F}" presName="compNode" presStyleCnt="0"/>
      <dgm:spPr/>
    </dgm:pt>
    <dgm:pt modelId="{3F6E9467-1A43-4D32-A935-D6427A1AE9AC}" type="pres">
      <dgm:prSet presAssocID="{527A2F45-4839-471F-92C1-ACD04DE5BA3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ycle with People"/>
        </a:ext>
      </dgm:extLst>
    </dgm:pt>
    <dgm:pt modelId="{D1206DCF-FCC9-452A-A9BD-CD911D785A82}" type="pres">
      <dgm:prSet presAssocID="{527A2F45-4839-471F-92C1-ACD04DE5BA3F}" presName="iconSpace" presStyleCnt="0"/>
      <dgm:spPr/>
    </dgm:pt>
    <dgm:pt modelId="{F7D66C3A-0220-4D44-A32C-2984E19E13D3}" type="pres">
      <dgm:prSet presAssocID="{527A2F45-4839-471F-92C1-ACD04DE5BA3F}" presName="parTx" presStyleLbl="revTx" presStyleIdx="4" presStyleCnt="10">
        <dgm:presLayoutVars>
          <dgm:chMax val="0"/>
          <dgm:chPref val="0"/>
        </dgm:presLayoutVars>
      </dgm:prSet>
      <dgm:spPr/>
    </dgm:pt>
    <dgm:pt modelId="{3C24FF0F-4792-4AF1-8832-4D954D6FF9F0}" type="pres">
      <dgm:prSet presAssocID="{527A2F45-4839-471F-92C1-ACD04DE5BA3F}" presName="txSpace" presStyleCnt="0"/>
      <dgm:spPr/>
    </dgm:pt>
    <dgm:pt modelId="{E52C4484-18AB-4C44-9494-EDEC6EFF48D7}" type="pres">
      <dgm:prSet presAssocID="{527A2F45-4839-471F-92C1-ACD04DE5BA3F}" presName="desTx" presStyleLbl="revTx" presStyleIdx="5" presStyleCnt="10">
        <dgm:presLayoutVars/>
      </dgm:prSet>
      <dgm:spPr/>
    </dgm:pt>
    <dgm:pt modelId="{465A9F53-3250-479C-A940-FEAB9F7E02F9}" type="pres">
      <dgm:prSet presAssocID="{646836A9-0444-44B2-965F-1A1991B01933}" presName="sibTrans" presStyleCnt="0"/>
      <dgm:spPr/>
    </dgm:pt>
    <dgm:pt modelId="{58E1AB12-0957-4FC5-A97F-EB7B8F8CEB04}" type="pres">
      <dgm:prSet presAssocID="{3D9FB8CA-0172-4575-ACD2-F8DA0451F323}" presName="compNode" presStyleCnt="0"/>
      <dgm:spPr/>
    </dgm:pt>
    <dgm:pt modelId="{52F92F4C-8820-41AF-B16D-B4CF8B73F103}" type="pres">
      <dgm:prSet presAssocID="{3D9FB8CA-0172-4575-ACD2-F8DA0451F323}"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1FFEA301-8EF7-4A58-A77A-DAF866CF899F}" type="pres">
      <dgm:prSet presAssocID="{3D9FB8CA-0172-4575-ACD2-F8DA0451F323}" presName="iconSpace" presStyleCnt="0"/>
      <dgm:spPr/>
    </dgm:pt>
    <dgm:pt modelId="{8A157896-70DE-4F40-9585-189AC81D8FC3}" type="pres">
      <dgm:prSet presAssocID="{3D9FB8CA-0172-4575-ACD2-F8DA0451F323}" presName="parTx" presStyleLbl="revTx" presStyleIdx="6" presStyleCnt="10">
        <dgm:presLayoutVars>
          <dgm:chMax val="0"/>
          <dgm:chPref val="0"/>
        </dgm:presLayoutVars>
      </dgm:prSet>
      <dgm:spPr/>
    </dgm:pt>
    <dgm:pt modelId="{71D404C8-F046-4E5C-A0EF-4AE4EEC32176}" type="pres">
      <dgm:prSet presAssocID="{3D9FB8CA-0172-4575-ACD2-F8DA0451F323}" presName="txSpace" presStyleCnt="0"/>
      <dgm:spPr/>
    </dgm:pt>
    <dgm:pt modelId="{9EA6A228-A745-4B53-8301-A3E771C24B4D}" type="pres">
      <dgm:prSet presAssocID="{3D9FB8CA-0172-4575-ACD2-F8DA0451F323}" presName="desTx" presStyleLbl="revTx" presStyleIdx="7" presStyleCnt="10">
        <dgm:presLayoutVars/>
      </dgm:prSet>
      <dgm:spPr/>
    </dgm:pt>
    <dgm:pt modelId="{83B2190C-EBEF-4A60-A204-6B282665454F}" type="pres">
      <dgm:prSet presAssocID="{C3DAAF6D-0F28-4199-B89E-47C816FFDDF4}" presName="sibTrans" presStyleCnt="0"/>
      <dgm:spPr/>
    </dgm:pt>
    <dgm:pt modelId="{15F83406-D0A9-4B2F-BF7F-95545CAB9B42}" type="pres">
      <dgm:prSet presAssocID="{270E6F9E-5F67-41DA-8F1B-574B061AC083}" presName="compNode" presStyleCnt="0"/>
      <dgm:spPr/>
    </dgm:pt>
    <dgm:pt modelId="{AA37F064-2964-411C-B356-DCC795495DEC}" type="pres">
      <dgm:prSet presAssocID="{270E6F9E-5F67-41DA-8F1B-574B061AC083}"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Questions"/>
        </a:ext>
      </dgm:extLst>
    </dgm:pt>
    <dgm:pt modelId="{C8FF0A64-9257-4C9F-B6A2-58797BB9A67D}" type="pres">
      <dgm:prSet presAssocID="{270E6F9E-5F67-41DA-8F1B-574B061AC083}" presName="iconSpace" presStyleCnt="0"/>
      <dgm:spPr/>
    </dgm:pt>
    <dgm:pt modelId="{718ABA60-A722-484A-ABFE-2EC8B73769AF}" type="pres">
      <dgm:prSet presAssocID="{270E6F9E-5F67-41DA-8F1B-574B061AC083}" presName="parTx" presStyleLbl="revTx" presStyleIdx="8" presStyleCnt="10">
        <dgm:presLayoutVars>
          <dgm:chMax val="0"/>
          <dgm:chPref val="0"/>
        </dgm:presLayoutVars>
      </dgm:prSet>
      <dgm:spPr/>
    </dgm:pt>
    <dgm:pt modelId="{ED2BF11C-B009-497C-8A61-08918BF74C50}" type="pres">
      <dgm:prSet presAssocID="{270E6F9E-5F67-41DA-8F1B-574B061AC083}" presName="txSpace" presStyleCnt="0"/>
      <dgm:spPr/>
    </dgm:pt>
    <dgm:pt modelId="{F2371B2A-AF83-497E-9F0A-D8CDD6350D91}" type="pres">
      <dgm:prSet presAssocID="{270E6F9E-5F67-41DA-8F1B-574B061AC083}" presName="desTx" presStyleLbl="revTx" presStyleIdx="9" presStyleCnt="10">
        <dgm:presLayoutVars/>
      </dgm:prSet>
      <dgm:spPr/>
    </dgm:pt>
  </dgm:ptLst>
  <dgm:cxnLst>
    <dgm:cxn modelId="{1CED2F07-E359-4809-99A2-A0C029CEF0B3}" type="presOf" srcId="{D68F8DBE-84A0-411B-8CB7-524E20F11E1D}" destId="{7948550C-0AC4-4F50-866E-A983D8CFFBD0}" srcOrd="0" destOrd="0" presId="urn:microsoft.com/office/officeart/2018/2/layout/IconLabelDescriptionList"/>
    <dgm:cxn modelId="{FBFCDE21-B9F8-4D70-8790-32527715CE4D}" type="presOf" srcId="{BC1D79AB-34AF-4B05-9A7D-D2E3B877F817}" destId="{F2371B2A-AF83-497E-9F0A-D8CDD6350D91}" srcOrd="0" destOrd="0" presId="urn:microsoft.com/office/officeart/2018/2/layout/IconLabelDescriptionList"/>
    <dgm:cxn modelId="{10BF1B24-3346-4AED-9AAD-EF45D43C0E10}" type="presOf" srcId="{C828BD97-7B55-49B3-8A9C-94429D47528D}" destId="{530D0AA5-EE77-4DB9-9E6A-88F3ACB06C34}" srcOrd="0" destOrd="0" presId="urn:microsoft.com/office/officeart/2018/2/layout/IconLabelDescriptionList"/>
    <dgm:cxn modelId="{2BB67A30-D902-4123-A119-D9779745999A}" srcId="{C828BD97-7B55-49B3-8A9C-94429D47528D}" destId="{3D9FB8CA-0172-4575-ACD2-F8DA0451F323}" srcOrd="3" destOrd="0" parTransId="{73DF94BB-BDA0-4814-870A-F0FD0D809305}" sibTransId="{C3DAAF6D-0F28-4199-B89E-47C816FFDDF4}"/>
    <dgm:cxn modelId="{0F58AD31-D311-4D3A-9409-A2D6D4169AB7}" type="presOf" srcId="{270E6F9E-5F67-41DA-8F1B-574B061AC083}" destId="{718ABA60-A722-484A-ABFE-2EC8B73769AF}" srcOrd="0" destOrd="0" presId="urn:microsoft.com/office/officeart/2018/2/layout/IconLabelDescriptionList"/>
    <dgm:cxn modelId="{A30AB432-B417-49A7-8DF6-628E69952A17}" type="presOf" srcId="{3D9FB8CA-0172-4575-ACD2-F8DA0451F323}" destId="{8A157896-70DE-4F40-9585-189AC81D8FC3}" srcOrd="0" destOrd="0" presId="urn:microsoft.com/office/officeart/2018/2/layout/IconLabelDescriptionList"/>
    <dgm:cxn modelId="{10E5693B-5048-4810-BABD-73D72C16DFBE}" type="presOf" srcId="{49BF2C6A-B0B3-47DD-898A-69F6E503F50A}" destId="{9EA6A228-A745-4B53-8301-A3E771C24B4D}" srcOrd="0" destOrd="0" presId="urn:microsoft.com/office/officeart/2018/2/layout/IconLabelDescriptionList"/>
    <dgm:cxn modelId="{A3C52843-8672-4CC9-9149-DABF0DDD0E04}" type="presOf" srcId="{610E7BF9-0C79-4106-ADA2-D0B381270A6A}" destId="{9007F29B-51E1-4A71-8D55-FC59496AB0D3}" srcOrd="0" destOrd="0" presId="urn:microsoft.com/office/officeart/2018/2/layout/IconLabelDescriptionList"/>
    <dgm:cxn modelId="{1ED16070-4537-4042-92B2-E8BB7C4D18BE}" srcId="{270E6F9E-5F67-41DA-8F1B-574B061AC083}" destId="{BC1D79AB-34AF-4B05-9A7D-D2E3B877F817}" srcOrd="0" destOrd="0" parTransId="{C1757091-E391-430D-9CF8-BE130CB64A50}" sibTransId="{06E3F3A5-6752-4B83-82D3-B2141ECFE9E3}"/>
    <dgm:cxn modelId="{57208079-85DE-484B-BA40-9A506E78CDFE}" srcId="{C828BD97-7B55-49B3-8A9C-94429D47528D}" destId="{610E7BF9-0C79-4106-ADA2-D0B381270A6A}" srcOrd="0" destOrd="0" parTransId="{36EB4324-3481-4987-A933-A3004C702DB5}" sibTransId="{5A8BAF07-B9B3-493F-B3CC-412A9BB6F638}"/>
    <dgm:cxn modelId="{3CAAC67A-D61D-40F6-9458-F1344EEE70E7}" srcId="{3D9FB8CA-0172-4575-ACD2-F8DA0451F323}" destId="{49BF2C6A-B0B3-47DD-898A-69F6E503F50A}" srcOrd="0" destOrd="0" parTransId="{C6F36F49-93C1-4730-839B-096854A8C128}" sibTransId="{A5413768-B468-45F7-9BFC-4AE4BC3238A0}"/>
    <dgm:cxn modelId="{B3F3708B-6FDB-486F-B236-6330534D211C}" srcId="{610E7BF9-0C79-4106-ADA2-D0B381270A6A}" destId="{859C872A-E083-4D96-BA18-57356F1055BA}" srcOrd="0" destOrd="0" parTransId="{2BB70BFB-2255-45A7-A783-CA385B43BECA}" sibTransId="{38E1EFA2-4298-42EA-8088-09983D85AB81}"/>
    <dgm:cxn modelId="{8ACB279C-CE14-4712-B9F1-3D03B99F46AC}" type="presOf" srcId="{C70C3121-5A7B-495D-98E0-CC8B8B96BA51}" destId="{741EF90D-4FF5-42F3-9A1A-CAEB63874689}" srcOrd="0" destOrd="0" presId="urn:microsoft.com/office/officeart/2018/2/layout/IconLabelDescriptionList"/>
    <dgm:cxn modelId="{FFB48E9D-FA81-4474-B76B-DA4C6B2FC5AB}" type="presOf" srcId="{527A2F45-4839-471F-92C1-ACD04DE5BA3F}" destId="{F7D66C3A-0220-4D44-A32C-2984E19E13D3}" srcOrd="0" destOrd="0" presId="urn:microsoft.com/office/officeart/2018/2/layout/IconLabelDescriptionList"/>
    <dgm:cxn modelId="{222C979D-CE6D-4E99-97FA-3CB396F57E54}" srcId="{C828BD97-7B55-49B3-8A9C-94429D47528D}" destId="{C70C3121-5A7B-495D-98E0-CC8B8B96BA51}" srcOrd="1" destOrd="0" parTransId="{D31EFC6A-B61D-48E5-91B1-3239A706F650}" sibTransId="{6FB3B69E-56B6-4AAD-8C00-266C973AD04E}"/>
    <dgm:cxn modelId="{925C3FAA-BF17-48F5-9D53-8D5707720BAD}" type="presOf" srcId="{522323FD-31C9-4C12-B474-84E66E1FC476}" destId="{E52C4484-18AB-4C44-9494-EDEC6EFF48D7}" srcOrd="0" destOrd="0" presId="urn:microsoft.com/office/officeart/2018/2/layout/IconLabelDescriptionList"/>
    <dgm:cxn modelId="{085C11B1-1CD6-4A94-9A66-B54A199001C6}" srcId="{C70C3121-5A7B-495D-98E0-CC8B8B96BA51}" destId="{D68F8DBE-84A0-411B-8CB7-524E20F11E1D}" srcOrd="0" destOrd="0" parTransId="{CF27AFA8-5315-42C0-87A7-00896332BA31}" sibTransId="{D084B81C-73C8-4ACD-832A-22F445B0C656}"/>
    <dgm:cxn modelId="{2B18C4C0-CB9E-4526-B76D-B2B36B4CA527}" srcId="{C828BD97-7B55-49B3-8A9C-94429D47528D}" destId="{527A2F45-4839-471F-92C1-ACD04DE5BA3F}" srcOrd="2" destOrd="0" parTransId="{159C8CCD-0517-4C29-A8BA-D4F569782D6D}" sibTransId="{646836A9-0444-44B2-965F-1A1991B01933}"/>
    <dgm:cxn modelId="{583873CA-803E-411B-A228-4708AB283775}" type="presOf" srcId="{859C872A-E083-4D96-BA18-57356F1055BA}" destId="{424B9B81-980C-49CA-82E2-4ED24DD17F71}" srcOrd="0" destOrd="0" presId="urn:microsoft.com/office/officeart/2018/2/layout/IconLabelDescriptionList"/>
    <dgm:cxn modelId="{FCECFDDF-D2AA-492C-A1DA-CD1D6ED198B6}" srcId="{C828BD97-7B55-49B3-8A9C-94429D47528D}" destId="{270E6F9E-5F67-41DA-8F1B-574B061AC083}" srcOrd="4" destOrd="0" parTransId="{19DDF8EB-025C-44A2-94CD-65BCC12C6500}" sibTransId="{ABD9D0AB-1050-4266-9A6A-0297AE75D433}"/>
    <dgm:cxn modelId="{28B307E2-E0A2-4D6E-8942-E2F49D0426FB}" srcId="{527A2F45-4839-471F-92C1-ACD04DE5BA3F}" destId="{522323FD-31C9-4C12-B474-84E66E1FC476}" srcOrd="0" destOrd="0" parTransId="{5EF4D0A0-AAC6-4A2F-A925-3469BDA30899}" sibTransId="{EACE9B8E-E28A-453C-AEC7-5B3F490069E7}"/>
    <dgm:cxn modelId="{151A97BD-C5ED-4B50-BFD2-9BADFD1249F6}" type="presParOf" srcId="{530D0AA5-EE77-4DB9-9E6A-88F3ACB06C34}" destId="{9E8FFF2E-B5B8-4CCE-A650-0EC6F97BC139}" srcOrd="0" destOrd="0" presId="urn:microsoft.com/office/officeart/2018/2/layout/IconLabelDescriptionList"/>
    <dgm:cxn modelId="{AF1BF3CB-782C-4F9F-92B2-58D9A0580786}" type="presParOf" srcId="{9E8FFF2E-B5B8-4CCE-A650-0EC6F97BC139}" destId="{9F055ADD-BBB5-402A-AC0B-C9366056B095}" srcOrd="0" destOrd="0" presId="urn:microsoft.com/office/officeart/2018/2/layout/IconLabelDescriptionList"/>
    <dgm:cxn modelId="{8A61219C-89DB-46FF-983A-C429031C7DAD}" type="presParOf" srcId="{9E8FFF2E-B5B8-4CCE-A650-0EC6F97BC139}" destId="{9B14FF19-84BF-4DF3-82A5-99083769F56A}" srcOrd="1" destOrd="0" presId="urn:microsoft.com/office/officeart/2018/2/layout/IconLabelDescriptionList"/>
    <dgm:cxn modelId="{DBDC2BC7-68C7-40AB-BF99-A20F8A0D91BC}" type="presParOf" srcId="{9E8FFF2E-B5B8-4CCE-A650-0EC6F97BC139}" destId="{9007F29B-51E1-4A71-8D55-FC59496AB0D3}" srcOrd="2" destOrd="0" presId="urn:microsoft.com/office/officeart/2018/2/layout/IconLabelDescriptionList"/>
    <dgm:cxn modelId="{E87BA389-453D-4C69-B3B0-B692DB730D80}" type="presParOf" srcId="{9E8FFF2E-B5B8-4CCE-A650-0EC6F97BC139}" destId="{B81E1D9C-F4FB-4B4D-ABD0-6CD98B2D6706}" srcOrd="3" destOrd="0" presId="urn:microsoft.com/office/officeart/2018/2/layout/IconLabelDescriptionList"/>
    <dgm:cxn modelId="{1E7E14B8-D1E0-4504-8828-2473B1042F95}" type="presParOf" srcId="{9E8FFF2E-B5B8-4CCE-A650-0EC6F97BC139}" destId="{424B9B81-980C-49CA-82E2-4ED24DD17F71}" srcOrd="4" destOrd="0" presId="urn:microsoft.com/office/officeart/2018/2/layout/IconLabelDescriptionList"/>
    <dgm:cxn modelId="{3E036157-0EFA-43A7-BC61-21D71A8B6C6E}" type="presParOf" srcId="{530D0AA5-EE77-4DB9-9E6A-88F3ACB06C34}" destId="{664ACFD8-EB12-452D-9EF2-227632CDDD62}" srcOrd="1" destOrd="0" presId="urn:microsoft.com/office/officeart/2018/2/layout/IconLabelDescriptionList"/>
    <dgm:cxn modelId="{8456B2D2-F560-4021-A03F-1110DE8AC733}" type="presParOf" srcId="{530D0AA5-EE77-4DB9-9E6A-88F3ACB06C34}" destId="{493846A0-8E59-4F0C-BACE-4FD1839BD14A}" srcOrd="2" destOrd="0" presId="urn:microsoft.com/office/officeart/2018/2/layout/IconLabelDescriptionList"/>
    <dgm:cxn modelId="{B054F2C3-AD19-46F5-8359-DB6C2194D066}" type="presParOf" srcId="{493846A0-8E59-4F0C-BACE-4FD1839BD14A}" destId="{09AADD67-A8FC-4D90-ABF4-E95C6E04E4BC}" srcOrd="0" destOrd="0" presId="urn:microsoft.com/office/officeart/2018/2/layout/IconLabelDescriptionList"/>
    <dgm:cxn modelId="{57628AE1-DBF9-44E1-A23B-7ADCC7556924}" type="presParOf" srcId="{493846A0-8E59-4F0C-BACE-4FD1839BD14A}" destId="{7F0E7F84-997A-4881-BAA7-C00DB48DA2CA}" srcOrd="1" destOrd="0" presId="urn:microsoft.com/office/officeart/2018/2/layout/IconLabelDescriptionList"/>
    <dgm:cxn modelId="{7B0DA8C3-E9F8-49B3-AEFF-DF03457384F5}" type="presParOf" srcId="{493846A0-8E59-4F0C-BACE-4FD1839BD14A}" destId="{741EF90D-4FF5-42F3-9A1A-CAEB63874689}" srcOrd="2" destOrd="0" presId="urn:microsoft.com/office/officeart/2018/2/layout/IconLabelDescriptionList"/>
    <dgm:cxn modelId="{34CD61BE-CCD6-482C-933F-FFA037813A27}" type="presParOf" srcId="{493846A0-8E59-4F0C-BACE-4FD1839BD14A}" destId="{E0AF954D-BD9F-4CC8-97DB-7955206DBEB1}" srcOrd="3" destOrd="0" presId="urn:microsoft.com/office/officeart/2018/2/layout/IconLabelDescriptionList"/>
    <dgm:cxn modelId="{7194F16F-35C6-4950-AF15-EE9BB6ADC186}" type="presParOf" srcId="{493846A0-8E59-4F0C-BACE-4FD1839BD14A}" destId="{7948550C-0AC4-4F50-866E-A983D8CFFBD0}" srcOrd="4" destOrd="0" presId="urn:microsoft.com/office/officeart/2018/2/layout/IconLabelDescriptionList"/>
    <dgm:cxn modelId="{0243DAB9-EAC9-4B68-98AA-62F4F38E2E28}" type="presParOf" srcId="{530D0AA5-EE77-4DB9-9E6A-88F3ACB06C34}" destId="{5380CEDA-6CB7-4BEA-A7B9-766C227BE47E}" srcOrd="3" destOrd="0" presId="urn:microsoft.com/office/officeart/2018/2/layout/IconLabelDescriptionList"/>
    <dgm:cxn modelId="{020050AC-7E37-4487-9B54-65799A1C5376}" type="presParOf" srcId="{530D0AA5-EE77-4DB9-9E6A-88F3ACB06C34}" destId="{AF236AFD-831D-4E35-B311-3E9F0A84E470}" srcOrd="4" destOrd="0" presId="urn:microsoft.com/office/officeart/2018/2/layout/IconLabelDescriptionList"/>
    <dgm:cxn modelId="{8E0A5BDF-7D3B-498D-AE59-EE033675DCDC}" type="presParOf" srcId="{AF236AFD-831D-4E35-B311-3E9F0A84E470}" destId="{3F6E9467-1A43-4D32-A935-D6427A1AE9AC}" srcOrd="0" destOrd="0" presId="urn:microsoft.com/office/officeart/2018/2/layout/IconLabelDescriptionList"/>
    <dgm:cxn modelId="{E3925DD4-D92B-434B-B6E6-520E66AEB4B2}" type="presParOf" srcId="{AF236AFD-831D-4E35-B311-3E9F0A84E470}" destId="{D1206DCF-FCC9-452A-A9BD-CD911D785A82}" srcOrd="1" destOrd="0" presId="urn:microsoft.com/office/officeart/2018/2/layout/IconLabelDescriptionList"/>
    <dgm:cxn modelId="{ED02DF7A-F16B-400D-8DBD-E9CA1312ED18}" type="presParOf" srcId="{AF236AFD-831D-4E35-B311-3E9F0A84E470}" destId="{F7D66C3A-0220-4D44-A32C-2984E19E13D3}" srcOrd="2" destOrd="0" presId="urn:microsoft.com/office/officeart/2018/2/layout/IconLabelDescriptionList"/>
    <dgm:cxn modelId="{C5DEA5D1-9E1D-4360-9595-EE58149F8126}" type="presParOf" srcId="{AF236AFD-831D-4E35-B311-3E9F0A84E470}" destId="{3C24FF0F-4792-4AF1-8832-4D954D6FF9F0}" srcOrd="3" destOrd="0" presId="urn:microsoft.com/office/officeart/2018/2/layout/IconLabelDescriptionList"/>
    <dgm:cxn modelId="{22ACEAAE-5A21-4D26-BC85-25CBD272A31E}" type="presParOf" srcId="{AF236AFD-831D-4E35-B311-3E9F0A84E470}" destId="{E52C4484-18AB-4C44-9494-EDEC6EFF48D7}" srcOrd="4" destOrd="0" presId="urn:microsoft.com/office/officeart/2018/2/layout/IconLabelDescriptionList"/>
    <dgm:cxn modelId="{F3307E61-C925-4916-A0AF-8B90B733FA44}" type="presParOf" srcId="{530D0AA5-EE77-4DB9-9E6A-88F3ACB06C34}" destId="{465A9F53-3250-479C-A940-FEAB9F7E02F9}" srcOrd="5" destOrd="0" presId="urn:microsoft.com/office/officeart/2018/2/layout/IconLabelDescriptionList"/>
    <dgm:cxn modelId="{6B49FA7B-1D2F-417F-B7A3-6AFC90721550}" type="presParOf" srcId="{530D0AA5-EE77-4DB9-9E6A-88F3ACB06C34}" destId="{58E1AB12-0957-4FC5-A97F-EB7B8F8CEB04}" srcOrd="6" destOrd="0" presId="urn:microsoft.com/office/officeart/2018/2/layout/IconLabelDescriptionList"/>
    <dgm:cxn modelId="{0158A8C8-D26C-479D-B6E7-7069DD33C553}" type="presParOf" srcId="{58E1AB12-0957-4FC5-A97F-EB7B8F8CEB04}" destId="{52F92F4C-8820-41AF-B16D-B4CF8B73F103}" srcOrd="0" destOrd="0" presId="urn:microsoft.com/office/officeart/2018/2/layout/IconLabelDescriptionList"/>
    <dgm:cxn modelId="{EA0DE447-1D0E-46D1-A24D-2192649B0D6D}" type="presParOf" srcId="{58E1AB12-0957-4FC5-A97F-EB7B8F8CEB04}" destId="{1FFEA301-8EF7-4A58-A77A-DAF866CF899F}" srcOrd="1" destOrd="0" presId="urn:microsoft.com/office/officeart/2018/2/layout/IconLabelDescriptionList"/>
    <dgm:cxn modelId="{B031E0F4-74DF-46DD-86EE-C181F06D4FE7}" type="presParOf" srcId="{58E1AB12-0957-4FC5-A97F-EB7B8F8CEB04}" destId="{8A157896-70DE-4F40-9585-189AC81D8FC3}" srcOrd="2" destOrd="0" presId="urn:microsoft.com/office/officeart/2018/2/layout/IconLabelDescriptionList"/>
    <dgm:cxn modelId="{34ED9CC7-E7D1-4FBD-A9B4-381B2CF258D8}" type="presParOf" srcId="{58E1AB12-0957-4FC5-A97F-EB7B8F8CEB04}" destId="{71D404C8-F046-4E5C-A0EF-4AE4EEC32176}" srcOrd="3" destOrd="0" presId="urn:microsoft.com/office/officeart/2018/2/layout/IconLabelDescriptionList"/>
    <dgm:cxn modelId="{68EFC58C-5A91-4F62-A068-D9EFBE064611}" type="presParOf" srcId="{58E1AB12-0957-4FC5-A97F-EB7B8F8CEB04}" destId="{9EA6A228-A745-4B53-8301-A3E771C24B4D}" srcOrd="4" destOrd="0" presId="urn:microsoft.com/office/officeart/2018/2/layout/IconLabelDescriptionList"/>
    <dgm:cxn modelId="{13156A1A-FE9C-45CF-82B4-5161BB87F406}" type="presParOf" srcId="{530D0AA5-EE77-4DB9-9E6A-88F3ACB06C34}" destId="{83B2190C-EBEF-4A60-A204-6B282665454F}" srcOrd="7" destOrd="0" presId="urn:microsoft.com/office/officeart/2018/2/layout/IconLabelDescriptionList"/>
    <dgm:cxn modelId="{3533027A-8805-496E-870D-DC8E2161DED7}" type="presParOf" srcId="{530D0AA5-EE77-4DB9-9E6A-88F3ACB06C34}" destId="{15F83406-D0A9-4B2F-BF7F-95545CAB9B42}" srcOrd="8" destOrd="0" presId="urn:microsoft.com/office/officeart/2018/2/layout/IconLabelDescriptionList"/>
    <dgm:cxn modelId="{2D7AB832-EC50-4FC7-A92A-3033C7E79669}" type="presParOf" srcId="{15F83406-D0A9-4B2F-BF7F-95545CAB9B42}" destId="{AA37F064-2964-411C-B356-DCC795495DEC}" srcOrd="0" destOrd="0" presId="urn:microsoft.com/office/officeart/2018/2/layout/IconLabelDescriptionList"/>
    <dgm:cxn modelId="{C802FD4D-B3E2-4335-B1D2-B281D93D6F0C}" type="presParOf" srcId="{15F83406-D0A9-4B2F-BF7F-95545CAB9B42}" destId="{C8FF0A64-9257-4C9F-B6A2-58797BB9A67D}" srcOrd="1" destOrd="0" presId="urn:microsoft.com/office/officeart/2018/2/layout/IconLabelDescriptionList"/>
    <dgm:cxn modelId="{5DCE6F44-72F3-4539-85DB-74177EFF7297}" type="presParOf" srcId="{15F83406-D0A9-4B2F-BF7F-95545CAB9B42}" destId="{718ABA60-A722-484A-ABFE-2EC8B73769AF}" srcOrd="2" destOrd="0" presId="urn:microsoft.com/office/officeart/2018/2/layout/IconLabelDescriptionList"/>
    <dgm:cxn modelId="{BBEAE9AF-C727-4B2E-B639-DCC16865F369}" type="presParOf" srcId="{15F83406-D0A9-4B2F-BF7F-95545CAB9B42}" destId="{ED2BF11C-B009-497C-8A61-08918BF74C50}" srcOrd="3" destOrd="0" presId="urn:microsoft.com/office/officeart/2018/2/layout/IconLabelDescriptionList"/>
    <dgm:cxn modelId="{7E332662-67B0-46F0-9B04-E484D28C6318}" type="presParOf" srcId="{15F83406-D0A9-4B2F-BF7F-95545CAB9B42}" destId="{F2371B2A-AF83-497E-9F0A-D8CDD6350D91}"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3E01E5-2C7C-48AD-88B4-02B6AE085357}">
      <dsp:nvSpPr>
        <dsp:cNvPr id="0" name=""/>
        <dsp:cNvSpPr/>
      </dsp:nvSpPr>
      <dsp:spPr>
        <a:xfrm>
          <a:off x="0" y="85664"/>
          <a:ext cx="11032411" cy="9544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4D2D53-814D-4903-91A0-F3B308B4C541}">
      <dsp:nvSpPr>
        <dsp:cNvPr id="0" name=""/>
        <dsp:cNvSpPr/>
      </dsp:nvSpPr>
      <dsp:spPr>
        <a:xfrm>
          <a:off x="288718" y="219362"/>
          <a:ext cx="525455" cy="5249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12B5E2-0A8D-4C5C-8DA7-32F1B94AE5AC}">
      <dsp:nvSpPr>
        <dsp:cNvPr id="0" name=""/>
        <dsp:cNvSpPr/>
      </dsp:nvSpPr>
      <dsp:spPr>
        <a:xfrm>
          <a:off x="1102891" y="4613"/>
          <a:ext cx="9863274" cy="1073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38" tIns="113638" rIns="113638" bIns="113638" numCol="1" spcCol="1270" anchor="ctr" anchorCtr="0">
          <a:noAutofit/>
        </a:bodyPr>
        <a:lstStyle/>
        <a:p>
          <a:pPr marL="0" lvl="0" indent="0" algn="l" defTabSz="889000">
            <a:lnSpc>
              <a:spcPct val="100000"/>
            </a:lnSpc>
            <a:spcBef>
              <a:spcPct val="0"/>
            </a:spcBef>
            <a:spcAft>
              <a:spcPct val="35000"/>
            </a:spcAft>
            <a:buNone/>
          </a:pPr>
          <a:r>
            <a:rPr lang="en-US" sz="2000" b="0" i="0" kern="1200" baseline="0" dirty="0"/>
            <a:t>References provide an informed, credible assessment of the applicant's academic excellence, research potential, and personal qualities in the context of the broader application. </a:t>
          </a:r>
          <a:endParaRPr lang="en-US" sz="2000" kern="1200" dirty="0"/>
        </a:p>
      </dsp:txBody>
      <dsp:txXfrm>
        <a:off x="1102891" y="4613"/>
        <a:ext cx="9863274" cy="1073745"/>
      </dsp:txXfrm>
    </dsp:sp>
    <dsp:sp modelId="{4218F898-BB6B-4B74-9EBA-DD96A4098471}">
      <dsp:nvSpPr>
        <dsp:cNvPr id="0" name=""/>
        <dsp:cNvSpPr/>
      </dsp:nvSpPr>
      <dsp:spPr>
        <a:xfrm>
          <a:off x="0" y="1346794"/>
          <a:ext cx="11032411" cy="9544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A06BD6D-C158-4967-97D3-2BD3CC2A4EA1}">
      <dsp:nvSpPr>
        <dsp:cNvPr id="0" name=""/>
        <dsp:cNvSpPr/>
      </dsp:nvSpPr>
      <dsp:spPr>
        <a:xfrm>
          <a:off x="288718" y="1561543"/>
          <a:ext cx="525455" cy="5249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687A37-BADD-45BC-B929-9845938900C6}">
      <dsp:nvSpPr>
        <dsp:cNvPr id="0" name=""/>
        <dsp:cNvSpPr/>
      </dsp:nvSpPr>
      <dsp:spPr>
        <a:xfrm>
          <a:off x="1102891" y="1346794"/>
          <a:ext cx="9863274" cy="1073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38" tIns="113638" rIns="113638" bIns="113638" numCol="1" spcCol="1270" anchor="ctr" anchorCtr="0">
          <a:noAutofit/>
        </a:bodyPr>
        <a:lstStyle/>
        <a:p>
          <a:pPr marL="0" lvl="0" indent="0" algn="l" defTabSz="977900">
            <a:lnSpc>
              <a:spcPct val="100000"/>
            </a:lnSpc>
            <a:spcBef>
              <a:spcPct val="0"/>
            </a:spcBef>
            <a:spcAft>
              <a:spcPct val="35000"/>
            </a:spcAft>
            <a:buNone/>
          </a:pPr>
          <a:r>
            <a:rPr lang="en-US" sz="2200" b="0" i="0" kern="1200" baseline="0" dirty="0"/>
            <a:t>Recommendation letters are a significant part of the evaluation of an applicant. </a:t>
          </a:r>
          <a:endParaRPr lang="en-US" sz="2200" kern="1200" dirty="0"/>
        </a:p>
      </dsp:txBody>
      <dsp:txXfrm>
        <a:off x="1102891" y="1346794"/>
        <a:ext cx="9863274" cy="1073745"/>
      </dsp:txXfrm>
    </dsp:sp>
    <dsp:sp modelId="{BC8C6C34-B3D0-402F-AB6B-C7B6E9100C71}">
      <dsp:nvSpPr>
        <dsp:cNvPr id="0" name=""/>
        <dsp:cNvSpPr/>
      </dsp:nvSpPr>
      <dsp:spPr>
        <a:xfrm>
          <a:off x="0" y="2688976"/>
          <a:ext cx="11032411" cy="9544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A58450-5DBF-4A3B-A459-AF45FE135043}">
      <dsp:nvSpPr>
        <dsp:cNvPr id="0" name=""/>
        <dsp:cNvSpPr/>
      </dsp:nvSpPr>
      <dsp:spPr>
        <a:xfrm>
          <a:off x="288718" y="2903725"/>
          <a:ext cx="525455" cy="5249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946BE6-7E69-4AE5-9684-10DC12BCF8C6}">
      <dsp:nvSpPr>
        <dsp:cNvPr id="0" name=""/>
        <dsp:cNvSpPr/>
      </dsp:nvSpPr>
      <dsp:spPr>
        <a:xfrm>
          <a:off x="1102891" y="2688976"/>
          <a:ext cx="9863274" cy="1073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38" tIns="113638" rIns="113638" bIns="113638" numCol="1" spcCol="1270" anchor="ctr" anchorCtr="0">
          <a:noAutofit/>
        </a:bodyPr>
        <a:lstStyle/>
        <a:p>
          <a:pPr marL="0" lvl="0" indent="0" algn="l" defTabSz="977900">
            <a:lnSpc>
              <a:spcPct val="100000"/>
            </a:lnSpc>
            <a:spcBef>
              <a:spcPct val="0"/>
            </a:spcBef>
            <a:spcAft>
              <a:spcPct val="35000"/>
            </a:spcAft>
            <a:buNone/>
          </a:pPr>
          <a:r>
            <a:rPr lang="en-US" sz="2200" b="0" i="0" kern="1200" baseline="0" dirty="0"/>
            <a:t>It is critical that a referee relate their comments to the competition’s selection criteria.  </a:t>
          </a:r>
          <a:endParaRPr lang="en-US" sz="2200" kern="1200" dirty="0"/>
        </a:p>
      </dsp:txBody>
      <dsp:txXfrm>
        <a:off x="1102891" y="2688976"/>
        <a:ext cx="9863274" cy="1073745"/>
      </dsp:txXfrm>
    </dsp:sp>
    <dsp:sp modelId="{6E169FB8-9159-4449-AA53-01B9F2DA53C9}">
      <dsp:nvSpPr>
        <dsp:cNvPr id="0" name=""/>
        <dsp:cNvSpPr/>
      </dsp:nvSpPr>
      <dsp:spPr>
        <a:xfrm>
          <a:off x="0" y="4031157"/>
          <a:ext cx="11032411" cy="9544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BFA527-C5D2-442C-9E04-3360795FDE33}">
      <dsp:nvSpPr>
        <dsp:cNvPr id="0" name=""/>
        <dsp:cNvSpPr/>
      </dsp:nvSpPr>
      <dsp:spPr>
        <a:xfrm>
          <a:off x="288718" y="4245906"/>
          <a:ext cx="525455" cy="52494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014B2E7-E09A-49FA-AB78-7446A19CFDBA}">
      <dsp:nvSpPr>
        <dsp:cNvPr id="0" name=""/>
        <dsp:cNvSpPr/>
      </dsp:nvSpPr>
      <dsp:spPr>
        <a:xfrm>
          <a:off x="1102891" y="4031157"/>
          <a:ext cx="9863274" cy="107374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638" tIns="113638" rIns="113638" bIns="113638" numCol="1" spcCol="1270" anchor="ctr" anchorCtr="0">
          <a:noAutofit/>
        </a:bodyPr>
        <a:lstStyle/>
        <a:p>
          <a:pPr marL="0" lvl="0" indent="0" algn="l" defTabSz="977900">
            <a:lnSpc>
              <a:spcPct val="100000"/>
            </a:lnSpc>
            <a:spcBef>
              <a:spcPct val="0"/>
            </a:spcBef>
            <a:spcAft>
              <a:spcPct val="35000"/>
            </a:spcAft>
            <a:buNone/>
          </a:pPr>
          <a:r>
            <a:rPr lang="en-US" sz="2200" b="0" i="0" kern="1200" baseline="0" dirty="0"/>
            <a:t>Always review the instructions: Reference Assessment </a:t>
          </a:r>
          <a:r>
            <a:rPr lang="en-US" sz="2200" b="0" i="0" kern="1200" baseline="0" dirty="0">
              <a:hlinkClick xmlns:r="http://schemas.openxmlformats.org/officeDocument/2006/relationships" r:id="rId5"/>
            </a:rPr>
            <a:t>CGRS – M instructions</a:t>
          </a:r>
          <a:endParaRPr lang="en-US" sz="2200" kern="1200" dirty="0"/>
        </a:p>
      </dsp:txBody>
      <dsp:txXfrm>
        <a:off x="1102891" y="4031157"/>
        <a:ext cx="9863274" cy="10737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055ADD-BBB5-402A-AC0B-C9366056B095}">
      <dsp:nvSpPr>
        <dsp:cNvPr id="0" name=""/>
        <dsp:cNvSpPr/>
      </dsp:nvSpPr>
      <dsp:spPr>
        <a:xfrm>
          <a:off x="1226" y="412490"/>
          <a:ext cx="731636" cy="7316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007F29B-51E1-4A71-8D55-FC59496AB0D3}">
      <dsp:nvSpPr>
        <dsp:cNvPr id="0" name=""/>
        <dsp:cNvSpPr/>
      </dsp:nvSpPr>
      <dsp:spPr>
        <a:xfrm>
          <a:off x="1226" y="1277991"/>
          <a:ext cx="2090390" cy="391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b="1" i="0" kern="1200" dirty="0"/>
            <a:t>Contextualizes Academic Performance</a:t>
          </a:r>
          <a:endParaRPr lang="en-US" sz="1400" b="1" kern="1200" dirty="0"/>
        </a:p>
      </dsp:txBody>
      <dsp:txXfrm>
        <a:off x="1226" y="1277991"/>
        <a:ext cx="2090390" cy="391948"/>
      </dsp:txXfrm>
    </dsp:sp>
    <dsp:sp modelId="{424B9B81-980C-49CA-82E2-4ED24DD17F71}">
      <dsp:nvSpPr>
        <dsp:cNvPr id="0" name=""/>
        <dsp:cNvSpPr/>
      </dsp:nvSpPr>
      <dsp:spPr>
        <a:xfrm>
          <a:off x="10361" y="1989718"/>
          <a:ext cx="2090390" cy="1793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0" i="0" kern="1200" dirty="0"/>
            <a:t>Explains any dips in grades, gaps in education, or delays in research progress due to personal, medical, financial, or family-related challenges.</a:t>
          </a:r>
          <a:endParaRPr lang="en-US" sz="1600" kern="1200" dirty="0"/>
        </a:p>
      </dsp:txBody>
      <dsp:txXfrm>
        <a:off x="10361" y="1989718"/>
        <a:ext cx="2090390" cy="1793411"/>
      </dsp:txXfrm>
    </dsp:sp>
    <dsp:sp modelId="{09AADD67-A8FC-4D90-ABF4-E95C6E04E4BC}">
      <dsp:nvSpPr>
        <dsp:cNvPr id="0" name=""/>
        <dsp:cNvSpPr/>
      </dsp:nvSpPr>
      <dsp:spPr>
        <a:xfrm>
          <a:off x="2457435" y="412490"/>
          <a:ext cx="731636" cy="7316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41EF90D-4FF5-42F3-9A1A-CAEB63874689}">
      <dsp:nvSpPr>
        <dsp:cNvPr id="0" name=""/>
        <dsp:cNvSpPr/>
      </dsp:nvSpPr>
      <dsp:spPr>
        <a:xfrm>
          <a:off x="2457435" y="1277991"/>
          <a:ext cx="2090390" cy="391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b="1" i="0" kern="1200"/>
            <a:t>Ensures Fair Evaluation</a:t>
          </a:r>
          <a:endParaRPr lang="en-US" sz="1400" kern="1200"/>
        </a:p>
      </dsp:txBody>
      <dsp:txXfrm>
        <a:off x="2457435" y="1277991"/>
        <a:ext cx="2090390" cy="391948"/>
      </dsp:txXfrm>
    </dsp:sp>
    <dsp:sp modelId="{7948550C-0AC4-4F50-866E-A983D8CFFBD0}">
      <dsp:nvSpPr>
        <dsp:cNvPr id="0" name=""/>
        <dsp:cNvSpPr/>
      </dsp:nvSpPr>
      <dsp:spPr>
        <a:xfrm>
          <a:off x="2457435" y="1732202"/>
          <a:ext cx="2090390" cy="1793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0" i="0" kern="1200" dirty="0"/>
            <a:t>Helps reviewers understand the full picture of the applicant’s journey, especially when transcripts or CVs don’t reflect the effort or resilience involved.</a:t>
          </a:r>
          <a:endParaRPr lang="en-US" sz="1600" kern="1200" dirty="0"/>
        </a:p>
      </dsp:txBody>
      <dsp:txXfrm>
        <a:off x="2457435" y="1732202"/>
        <a:ext cx="2090390" cy="1793411"/>
      </dsp:txXfrm>
    </dsp:sp>
    <dsp:sp modelId="{3F6E9467-1A43-4D32-A935-D6427A1AE9AC}">
      <dsp:nvSpPr>
        <dsp:cNvPr id="0" name=""/>
        <dsp:cNvSpPr/>
      </dsp:nvSpPr>
      <dsp:spPr>
        <a:xfrm>
          <a:off x="4913644" y="412490"/>
          <a:ext cx="731636" cy="7316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D66C3A-0220-4D44-A32C-2984E19E13D3}">
      <dsp:nvSpPr>
        <dsp:cNvPr id="0" name=""/>
        <dsp:cNvSpPr/>
      </dsp:nvSpPr>
      <dsp:spPr>
        <a:xfrm>
          <a:off x="4913644" y="1277991"/>
          <a:ext cx="2090390" cy="391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b="1" i="0" kern="1200"/>
            <a:t>Demonstrates Resilience and Growth</a:t>
          </a:r>
          <a:endParaRPr lang="en-US" sz="1400" kern="1200"/>
        </a:p>
      </dsp:txBody>
      <dsp:txXfrm>
        <a:off x="4913644" y="1277991"/>
        <a:ext cx="2090390" cy="391948"/>
      </dsp:txXfrm>
    </dsp:sp>
    <dsp:sp modelId="{E52C4484-18AB-4C44-9494-EDEC6EFF48D7}">
      <dsp:nvSpPr>
        <dsp:cNvPr id="0" name=""/>
        <dsp:cNvSpPr/>
      </dsp:nvSpPr>
      <dsp:spPr>
        <a:xfrm>
          <a:off x="4913644" y="1732202"/>
          <a:ext cx="2090390" cy="1793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0" i="0" kern="1200" dirty="0"/>
            <a:t>Shows how the applicant overcame adversity, adapted, and continued to pursue academic excellence—qualities highly valued in research environments.</a:t>
          </a:r>
          <a:endParaRPr lang="en-US" sz="1600" kern="1200" dirty="0"/>
        </a:p>
      </dsp:txBody>
      <dsp:txXfrm>
        <a:off x="4913644" y="1732202"/>
        <a:ext cx="2090390" cy="1793411"/>
      </dsp:txXfrm>
    </dsp:sp>
    <dsp:sp modelId="{52F92F4C-8820-41AF-B16D-B4CF8B73F103}">
      <dsp:nvSpPr>
        <dsp:cNvPr id="0" name=""/>
        <dsp:cNvSpPr/>
      </dsp:nvSpPr>
      <dsp:spPr>
        <a:xfrm>
          <a:off x="7369853" y="412490"/>
          <a:ext cx="731636" cy="7316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A157896-70DE-4F40-9585-189AC81D8FC3}">
      <dsp:nvSpPr>
        <dsp:cNvPr id="0" name=""/>
        <dsp:cNvSpPr/>
      </dsp:nvSpPr>
      <dsp:spPr>
        <a:xfrm>
          <a:off x="7369853" y="1277991"/>
          <a:ext cx="2090390" cy="391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b="1" i="0" kern="1200"/>
            <a:t>Highlights Non-Academic Strengths</a:t>
          </a:r>
          <a:endParaRPr lang="en-US" sz="1400" kern="1200"/>
        </a:p>
      </dsp:txBody>
      <dsp:txXfrm>
        <a:off x="7369853" y="1277991"/>
        <a:ext cx="2090390" cy="391948"/>
      </dsp:txXfrm>
    </dsp:sp>
    <dsp:sp modelId="{9EA6A228-A745-4B53-8301-A3E771C24B4D}">
      <dsp:nvSpPr>
        <dsp:cNvPr id="0" name=""/>
        <dsp:cNvSpPr/>
      </dsp:nvSpPr>
      <dsp:spPr>
        <a:xfrm>
          <a:off x="7369853" y="1732202"/>
          <a:ext cx="2090390" cy="1793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0" i="0" kern="1200" dirty="0"/>
            <a:t>May include experiences that shaped the applicant’s perspective, motivation, or research interests, contributing to a more holistic evaluation.</a:t>
          </a:r>
          <a:endParaRPr lang="en-US" sz="1600" kern="1200" dirty="0"/>
        </a:p>
      </dsp:txBody>
      <dsp:txXfrm>
        <a:off x="7369853" y="1732202"/>
        <a:ext cx="2090390" cy="1793411"/>
      </dsp:txXfrm>
    </dsp:sp>
    <dsp:sp modelId="{AA37F064-2964-411C-B356-DCC795495DEC}">
      <dsp:nvSpPr>
        <dsp:cNvPr id="0" name=""/>
        <dsp:cNvSpPr/>
      </dsp:nvSpPr>
      <dsp:spPr>
        <a:xfrm>
          <a:off x="9826062" y="412490"/>
          <a:ext cx="731636" cy="73163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18ABA60-A722-484A-ABFE-2EC8B73769AF}">
      <dsp:nvSpPr>
        <dsp:cNvPr id="0" name=""/>
        <dsp:cNvSpPr/>
      </dsp:nvSpPr>
      <dsp:spPr>
        <a:xfrm>
          <a:off x="9826062" y="1277991"/>
          <a:ext cx="2090390" cy="3919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90000"/>
            </a:lnSpc>
            <a:spcBef>
              <a:spcPct val="0"/>
            </a:spcBef>
            <a:spcAft>
              <a:spcPct val="35000"/>
            </a:spcAft>
            <a:buNone/>
            <a:defRPr b="1"/>
          </a:pPr>
          <a:r>
            <a:rPr lang="en-US" sz="1400" b="1" i="0" kern="1200"/>
            <a:t>Clarifies Gaps or Anomalies</a:t>
          </a:r>
          <a:endParaRPr lang="en-US" sz="1400" kern="1200"/>
        </a:p>
      </dsp:txBody>
      <dsp:txXfrm>
        <a:off x="9826062" y="1277991"/>
        <a:ext cx="2090390" cy="391948"/>
      </dsp:txXfrm>
    </dsp:sp>
    <dsp:sp modelId="{F2371B2A-AF83-497E-9F0A-D8CDD6350D91}">
      <dsp:nvSpPr>
        <dsp:cNvPr id="0" name=""/>
        <dsp:cNvSpPr/>
      </dsp:nvSpPr>
      <dsp:spPr>
        <a:xfrm>
          <a:off x="9826062" y="1732202"/>
          <a:ext cx="2090390" cy="17934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11200">
            <a:lnSpc>
              <a:spcPct val="90000"/>
            </a:lnSpc>
            <a:spcBef>
              <a:spcPct val="0"/>
            </a:spcBef>
            <a:spcAft>
              <a:spcPct val="35000"/>
            </a:spcAft>
            <a:buNone/>
          </a:pPr>
          <a:r>
            <a:rPr lang="en-US" sz="1600" b="0" i="0" kern="1200" dirty="0"/>
            <a:t>Addresses any inconsistencies or missing elements in the application that might otherwise raise questions during review.</a:t>
          </a:r>
          <a:endParaRPr lang="en-US" sz="1600" kern="1200" dirty="0"/>
        </a:p>
      </dsp:txBody>
      <dsp:txXfrm>
        <a:off x="9826062" y="1732202"/>
        <a:ext cx="2090390" cy="179341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11/6/2026</a:t>
            </a:fld>
            <a:endParaRPr lang="en-US" dirty="0"/>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11/6/2026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dirty="0"/>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dirty="0"/>
          </a:p>
        </p:txBody>
      </p:sp>
    </p:spTree>
    <p:extLst>
      <p:ext uri="{BB962C8B-B14F-4D97-AF65-F5344CB8AC3E}">
        <p14:creationId xmlns:p14="http://schemas.microsoft.com/office/powerpoint/2010/main" val="34920382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a:t>
            </a:fld>
            <a:endParaRPr lang="en-US" dirty="0"/>
          </a:p>
        </p:txBody>
      </p:sp>
    </p:spTree>
    <p:extLst>
      <p:ext uri="{BB962C8B-B14F-4D97-AF65-F5344CB8AC3E}">
        <p14:creationId xmlns:p14="http://schemas.microsoft.com/office/powerpoint/2010/main" val="1783399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3</a:t>
            </a:fld>
            <a:endParaRPr lang="en-US" dirty="0"/>
          </a:p>
        </p:txBody>
      </p:sp>
    </p:spTree>
    <p:extLst>
      <p:ext uri="{BB962C8B-B14F-4D97-AF65-F5344CB8AC3E}">
        <p14:creationId xmlns:p14="http://schemas.microsoft.com/office/powerpoint/2010/main" val="1873200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5</a:t>
            </a:fld>
            <a:endParaRPr lang="en-US" dirty="0"/>
          </a:p>
        </p:txBody>
      </p:sp>
    </p:spTree>
    <p:extLst>
      <p:ext uri="{BB962C8B-B14F-4D97-AF65-F5344CB8AC3E}">
        <p14:creationId xmlns:p14="http://schemas.microsoft.com/office/powerpoint/2010/main" val="4189219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dirty="0">
                <a:solidFill>
                  <a:srgbClr val="FF0000"/>
                </a:solidFill>
              </a:rPr>
              <a:t>Adapt this template to reflect your own relationship and experiences with the referee.</a:t>
            </a:r>
            <a:endParaRPr lang="en-CA" sz="1800" b="1" dirty="0">
              <a:solidFill>
                <a:srgbClr val="FF0000"/>
              </a:solidFill>
            </a:endParaRPr>
          </a:p>
        </p:txBody>
      </p:sp>
      <p:sp>
        <p:nvSpPr>
          <p:cNvPr id="4" name="Slide Number Placeholder 3"/>
          <p:cNvSpPr>
            <a:spLocks noGrp="1"/>
          </p:cNvSpPr>
          <p:nvPr>
            <p:ph type="sldNum" sz="quarter" idx="5"/>
          </p:nvPr>
        </p:nvSpPr>
        <p:spPr/>
        <p:txBody>
          <a:bodyPr/>
          <a:lstStyle/>
          <a:p>
            <a:fld id="{96E09883-B744-4FDD-8623-D69A66650022}" type="slidenum">
              <a:rPr lang="en-US" smtClean="0"/>
              <a:t>7</a:t>
            </a:fld>
            <a:endParaRPr lang="en-US" dirty="0"/>
          </a:p>
        </p:txBody>
      </p:sp>
    </p:spTree>
    <p:extLst>
      <p:ext uri="{BB962C8B-B14F-4D97-AF65-F5344CB8AC3E}">
        <p14:creationId xmlns:p14="http://schemas.microsoft.com/office/powerpoint/2010/main" val="2053074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96E09883-B744-4FDD-8623-D69A66650022}" type="slidenum">
              <a:rPr lang="en-US" smtClean="0"/>
              <a:t>10</a:t>
            </a:fld>
            <a:endParaRPr lang="en-US"/>
          </a:p>
        </p:txBody>
      </p:sp>
    </p:spTree>
    <p:extLst>
      <p:ext uri="{BB962C8B-B14F-4D97-AF65-F5344CB8AC3E}">
        <p14:creationId xmlns:p14="http://schemas.microsoft.com/office/powerpoint/2010/main" val="16607576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11</a:t>
            </a:fld>
            <a:endParaRPr lang="en-US" dirty="0"/>
          </a:p>
        </p:txBody>
      </p:sp>
    </p:spTree>
    <p:extLst>
      <p:ext uri="{BB962C8B-B14F-4D97-AF65-F5344CB8AC3E}">
        <p14:creationId xmlns:p14="http://schemas.microsoft.com/office/powerpoint/2010/main" val="264485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765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363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823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Focus on circumstances that affected academic progress, research productivity, or opportunities.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106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3823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21</a:t>
            </a:fld>
            <a:endParaRPr lang="en-US" dirty="0"/>
          </a:p>
        </p:txBody>
      </p:sp>
    </p:spTree>
    <p:extLst>
      <p:ext uri="{BB962C8B-B14F-4D97-AF65-F5344CB8AC3E}">
        <p14:creationId xmlns:p14="http://schemas.microsoft.com/office/powerpoint/2010/main" val="36365874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EA688-76E9-F40B-30EA-18949FC29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490FBF-08D2-4227-CF6F-88AB4F8565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298793-AF3E-ABCA-8DD7-B3389D6C7AA5}"/>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C8080D87-254E-1BA6-F9F8-CE4912045679}"/>
              </a:ext>
            </a:extLst>
          </p:cNvPr>
          <p:cNvSpPr>
            <a:spLocks noGrp="1"/>
          </p:cNvSpPr>
          <p:nvPr>
            <p:ph type="sldNum" sz="quarter" idx="5"/>
          </p:nvPr>
        </p:nvSpPr>
        <p:spPr/>
        <p:txBody>
          <a:bodyPr/>
          <a:lstStyle/>
          <a:p>
            <a:fld id="{96E09883-B744-4FDD-8623-D69A66650022}" type="slidenum">
              <a:rPr lang="en-US" smtClean="0"/>
              <a:t>22</a:t>
            </a:fld>
            <a:endParaRPr lang="en-US" dirty="0"/>
          </a:p>
        </p:txBody>
      </p:sp>
    </p:spTree>
    <p:extLst>
      <p:ext uri="{BB962C8B-B14F-4D97-AF65-F5344CB8AC3E}">
        <p14:creationId xmlns:p14="http://schemas.microsoft.com/office/powerpoint/2010/main" val="42198208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23</a:t>
            </a:fld>
            <a:endParaRPr lang="en-US" dirty="0"/>
          </a:p>
        </p:txBody>
      </p:sp>
    </p:spTree>
    <p:extLst>
      <p:ext uri="{BB962C8B-B14F-4D97-AF65-F5344CB8AC3E}">
        <p14:creationId xmlns:p14="http://schemas.microsoft.com/office/powerpoint/2010/main" val="2249478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1060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96E09883-B744-4FDD-8623-D69A66650022}" type="slidenum">
              <a:rPr lang="en-US" smtClean="0"/>
              <a:t>25</a:t>
            </a:fld>
            <a:endParaRPr lang="en-US" dirty="0"/>
          </a:p>
        </p:txBody>
      </p:sp>
    </p:spTree>
    <p:extLst>
      <p:ext uri="{BB962C8B-B14F-4D97-AF65-F5344CB8AC3E}">
        <p14:creationId xmlns:p14="http://schemas.microsoft.com/office/powerpoint/2010/main" val="19853939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6E09883-B744-4FDD-8623-D69A6665002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B8CCD-5554-B174-E31E-559C17AFFA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D38B57DB-92A4-09E4-EE85-9BFA65616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9953D160-A475-46A5-175B-EB7884CF861B}"/>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5" name="Footer Placeholder 4">
            <a:extLst>
              <a:ext uri="{FF2B5EF4-FFF2-40B4-BE49-F238E27FC236}">
                <a16:creationId xmlns:a16="http://schemas.microsoft.com/office/drawing/2014/main" id="{421E8897-580A-FBA0-653D-A1EBC0A17E06}"/>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844C5985-3F8D-6721-E7BD-A88CC90F1BE3}"/>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754934802"/>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8A590-FBEF-733C-C091-D6BFF940F75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319C82F1-5A34-A4E9-79A8-9E568B9F05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BC2E7AE-AB7D-58D3-3695-78B39D997294}"/>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5" name="Footer Placeholder 4">
            <a:extLst>
              <a:ext uri="{FF2B5EF4-FFF2-40B4-BE49-F238E27FC236}">
                <a16:creationId xmlns:a16="http://schemas.microsoft.com/office/drawing/2014/main" id="{101F862F-87AB-EBCA-C7B3-2B6718D0F27F}"/>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2C76B75C-BF67-38ED-5E7E-6B9119823A8E}"/>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797538231"/>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379DE-38DE-1923-C34D-75DA9837CF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6617308B-8737-C5F6-857C-D7A72862058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037E80-30C2-A5CC-3568-3B257585E1C3}"/>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5" name="Footer Placeholder 4">
            <a:extLst>
              <a:ext uri="{FF2B5EF4-FFF2-40B4-BE49-F238E27FC236}">
                <a16:creationId xmlns:a16="http://schemas.microsoft.com/office/drawing/2014/main" id="{FC2B2D59-A0AA-DB29-BD91-98B431569F62}"/>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CB549778-9296-7395-3A7B-F86F03CABA85}"/>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936853485"/>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8E16-AC9E-7CA0-B6FE-E6108A9F4B55}"/>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B3D37402-B11F-216C-330B-BEA0E1DFAA2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316594A1-7283-7306-2838-81148ACFF05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1FCCD7A7-F591-FD2E-A8EB-4775C1D3064D}"/>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6" name="Footer Placeholder 5">
            <a:extLst>
              <a:ext uri="{FF2B5EF4-FFF2-40B4-BE49-F238E27FC236}">
                <a16:creationId xmlns:a16="http://schemas.microsoft.com/office/drawing/2014/main" id="{93702610-8893-CFC2-14A4-CC6E99663BCB}"/>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AE5BA89C-D4A3-0153-53D8-40F3B0768685}"/>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22404291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7A292-EF89-803C-5AE5-10FD28458820}"/>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2BB958FB-9770-E5F8-AA8F-817B7D565D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375078-6E4A-BA43-0C2D-B722D195B5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FDDAB4AA-DF13-AFE4-FB74-54050EAFDD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5CCE17-A480-A52A-C4B7-E1C3DF3560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2361A221-F821-891C-C21A-C79E87976D3B}"/>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8" name="Footer Placeholder 7">
            <a:extLst>
              <a:ext uri="{FF2B5EF4-FFF2-40B4-BE49-F238E27FC236}">
                <a16:creationId xmlns:a16="http://schemas.microsoft.com/office/drawing/2014/main" id="{9BEF8E76-F87C-8371-716B-7E0F185DC96E}"/>
              </a:ext>
            </a:extLst>
          </p:cNvPr>
          <p:cNvSpPr>
            <a:spLocks noGrp="1"/>
          </p:cNvSpPr>
          <p:nvPr>
            <p:ph type="ftr" sz="quarter" idx="11"/>
          </p:nvPr>
        </p:nvSpPr>
        <p:spPr/>
        <p:txBody>
          <a:bodyPr/>
          <a:lstStyle/>
          <a:p>
            <a:r>
              <a:rPr lang="en-US"/>
              <a:t>PRESENTATION TITLE</a:t>
            </a:r>
            <a:endParaRPr lang="en-US" dirty="0"/>
          </a:p>
        </p:txBody>
      </p:sp>
      <p:sp>
        <p:nvSpPr>
          <p:cNvPr id="9" name="Slide Number Placeholder 8">
            <a:extLst>
              <a:ext uri="{FF2B5EF4-FFF2-40B4-BE49-F238E27FC236}">
                <a16:creationId xmlns:a16="http://schemas.microsoft.com/office/drawing/2014/main" id="{FD95F0F0-DDD1-1FA1-BA9D-A8D21087E48F}"/>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15290756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C689D-116A-7A56-1154-E7B4A8B02E93}"/>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2209149C-EA13-DEF4-1FB6-D67CFEB5D5B8}"/>
              </a:ext>
            </a:extLst>
          </p:cNvPr>
          <p:cNvSpPr>
            <a:spLocks noGrp="1"/>
          </p:cNvSpPr>
          <p:nvPr>
            <p:ph type="dt" sz="half" idx="10"/>
          </p:nvPr>
        </p:nvSpPr>
        <p:spPr/>
        <p:txBody>
          <a:bodyPr/>
          <a:lstStyle/>
          <a:p>
            <a:fld id="{E1037C31-9E7A-4F99-8774-A0E530DE1A42}" type="datetimeFigureOut">
              <a:rPr lang="en-US" smtClean="0"/>
              <a:t>11/6/2026</a:t>
            </a:fld>
            <a:endParaRPr lang="en-US" dirty="0"/>
          </a:p>
        </p:txBody>
      </p:sp>
      <p:sp>
        <p:nvSpPr>
          <p:cNvPr id="4" name="Footer Placeholder 3">
            <a:extLst>
              <a:ext uri="{FF2B5EF4-FFF2-40B4-BE49-F238E27FC236}">
                <a16:creationId xmlns:a16="http://schemas.microsoft.com/office/drawing/2014/main" id="{CF86EDBD-943E-4AB6-BD9B-B7B7C388A2B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9EA81EA-4998-761D-9C69-A99F9A261D02}"/>
              </a:ext>
            </a:extLst>
          </p:cNvPr>
          <p:cNvSpPr>
            <a:spLocks noGrp="1"/>
          </p:cNvSpPr>
          <p:nvPr>
            <p:ph type="sldNum" sz="quarter" idx="12"/>
          </p:nvPr>
        </p:nvSpPr>
        <p:spPr/>
        <p:txBody>
          <a:bodyPr/>
          <a:lstStyle/>
          <a:p>
            <a:fld id="{8A7A6979-0714-4377-B894-6BE4C2D6E202}" type="slidenum">
              <a:rPr lang="en-US" smtClean="0"/>
              <a:t>‹#›</a:t>
            </a:fld>
            <a:endParaRPr lang="en-US" dirty="0"/>
          </a:p>
        </p:txBody>
      </p:sp>
      <p:sp>
        <p:nvSpPr>
          <p:cNvPr id="6" name="Freeform 5">
            <a:extLst>
              <a:ext uri="{FF2B5EF4-FFF2-40B4-BE49-F238E27FC236}">
                <a16:creationId xmlns:a16="http://schemas.microsoft.com/office/drawing/2014/main" id="{E22F2A42-E840-F3AF-A034-536EA675827A}"/>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Object 1">
            <a:extLst>
              <a:ext uri="{FF2B5EF4-FFF2-40B4-BE49-F238E27FC236}">
                <a16:creationId xmlns:a16="http://schemas.microsoft.com/office/drawing/2014/main" id="{D5766933-EF62-A470-4550-7D8A47BFECE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41574080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172D92-8327-BED9-6F78-9C7A916F8327}"/>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3" name="Footer Placeholder 2">
            <a:extLst>
              <a:ext uri="{FF2B5EF4-FFF2-40B4-BE49-F238E27FC236}">
                <a16:creationId xmlns:a16="http://schemas.microsoft.com/office/drawing/2014/main" id="{7F14CEA2-9E52-315D-85D3-DDB486D46800}"/>
              </a:ext>
            </a:extLst>
          </p:cNvPr>
          <p:cNvSpPr>
            <a:spLocks noGrp="1"/>
          </p:cNvSpPr>
          <p:nvPr>
            <p:ph type="ftr" sz="quarter" idx="11"/>
          </p:nvPr>
        </p:nvSpPr>
        <p:spPr/>
        <p:txBody>
          <a:bodyPr/>
          <a:lstStyle/>
          <a:p>
            <a:r>
              <a:rPr lang="en-US"/>
              <a:t>PRESENTATION TITLE</a:t>
            </a:r>
            <a:endParaRPr lang="en-US" dirty="0"/>
          </a:p>
        </p:txBody>
      </p:sp>
      <p:sp>
        <p:nvSpPr>
          <p:cNvPr id="4" name="Slide Number Placeholder 3">
            <a:extLst>
              <a:ext uri="{FF2B5EF4-FFF2-40B4-BE49-F238E27FC236}">
                <a16:creationId xmlns:a16="http://schemas.microsoft.com/office/drawing/2014/main" id="{239C80FD-47D0-F399-6391-BCB03E69097A}"/>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65059837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B5C8-C492-7ACE-C07D-5586AF308E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99D2E61C-1B52-CC25-700A-6A1D1692EC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C65A1C5D-7564-00A4-CF0C-413A54693B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691DAC-3E67-7D4F-E586-C4DE285F2448}"/>
              </a:ext>
            </a:extLst>
          </p:cNvPr>
          <p:cNvSpPr>
            <a:spLocks noGrp="1"/>
          </p:cNvSpPr>
          <p:nvPr>
            <p:ph type="dt" sz="half" idx="10"/>
          </p:nvPr>
        </p:nvSpPr>
        <p:spPr/>
        <p:txBody>
          <a:bodyPr/>
          <a:lstStyle/>
          <a:p>
            <a:fld id="{D1BE4249-C0D0-4B06-8692-E8BB871AF643}" type="datetimeFigureOut">
              <a:rPr lang="en-US" smtClean="0"/>
              <a:t>11/6/2026</a:t>
            </a:fld>
            <a:endParaRPr lang="en-US" dirty="0"/>
          </a:p>
        </p:txBody>
      </p:sp>
      <p:sp>
        <p:nvSpPr>
          <p:cNvPr id="6" name="Footer Placeholder 5">
            <a:extLst>
              <a:ext uri="{FF2B5EF4-FFF2-40B4-BE49-F238E27FC236}">
                <a16:creationId xmlns:a16="http://schemas.microsoft.com/office/drawing/2014/main" id="{4610E412-9832-E86C-2FA6-DDF806ED8AE9}"/>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8C556F6F-DE0B-FCC3-A68A-DD67E7A80F23}"/>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45682904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2B78E-55B8-B5E3-591B-B4F3A5BFA4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98A07E6C-44F8-5891-F69F-1DADC9AEC1A1}"/>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DB07EF4A-C08C-04E7-987B-321C531421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6FCA11-8235-B1E4-4EAB-D27472496C07}"/>
              </a:ext>
            </a:extLst>
          </p:cNvPr>
          <p:cNvSpPr>
            <a:spLocks noGrp="1"/>
          </p:cNvSpPr>
          <p:nvPr>
            <p:ph type="dt" sz="half" idx="10"/>
          </p:nvPr>
        </p:nvSpPr>
        <p:spPr/>
        <p:txBody>
          <a:bodyPr/>
          <a:lstStyle/>
          <a:p>
            <a:fld id="{042B0DB6-F5C7-45FB-8CF3-31B45F9C2DAC}" type="datetimeFigureOut">
              <a:rPr lang="en-US" smtClean="0"/>
              <a:t>11/6/2026</a:t>
            </a:fld>
            <a:endParaRPr lang="en-US" dirty="0"/>
          </a:p>
        </p:txBody>
      </p:sp>
      <p:sp>
        <p:nvSpPr>
          <p:cNvPr id="6" name="Footer Placeholder 5">
            <a:extLst>
              <a:ext uri="{FF2B5EF4-FFF2-40B4-BE49-F238E27FC236}">
                <a16:creationId xmlns:a16="http://schemas.microsoft.com/office/drawing/2014/main" id="{20199215-B76A-EAD9-418F-C6FAA9C9BF4B}"/>
              </a:ext>
            </a:extLst>
          </p:cNvPr>
          <p:cNvSpPr>
            <a:spLocks noGrp="1"/>
          </p:cNvSpPr>
          <p:nvPr>
            <p:ph type="ftr" sz="quarter" idx="11"/>
          </p:nvPr>
        </p:nvSpPr>
        <p:spPr/>
        <p:txBody>
          <a:bodyPr/>
          <a:lstStyle/>
          <a:p>
            <a:r>
              <a:rPr lang="en-US"/>
              <a:t>PRESENTATION TITLE</a:t>
            </a:r>
            <a:endParaRPr lang="en-US" dirty="0"/>
          </a:p>
        </p:txBody>
      </p:sp>
      <p:sp>
        <p:nvSpPr>
          <p:cNvPr id="7" name="Slide Number Placeholder 6">
            <a:extLst>
              <a:ext uri="{FF2B5EF4-FFF2-40B4-BE49-F238E27FC236}">
                <a16:creationId xmlns:a16="http://schemas.microsoft.com/office/drawing/2014/main" id="{97A15D63-4D6A-ACAA-83BE-77AA697D65AE}"/>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597004777"/>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C7101-BEE5-D72D-D4EF-ADEF3BC80C11}"/>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CA054645-5BEE-E06B-E600-B2C4EB948AA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C6466D49-7EA3-75BB-A7D5-7BD4D446D2F6}"/>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5" name="Footer Placeholder 4">
            <a:extLst>
              <a:ext uri="{FF2B5EF4-FFF2-40B4-BE49-F238E27FC236}">
                <a16:creationId xmlns:a16="http://schemas.microsoft.com/office/drawing/2014/main" id="{9DEDFA3F-5231-DAD0-70B0-5C8F252CB57C}"/>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847452DB-1FCE-DDE1-7147-E486A81162D3}"/>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77049783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B7A174-3C6D-44D9-6F15-007483E99CA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E0F25886-135E-BC46-49A9-0A73F021624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81FBC658-D98F-DD29-F40E-C5D5DC15B90B}"/>
              </a:ext>
            </a:extLst>
          </p:cNvPr>
          <p:cNvSpPr>
            <a:spLocks noGrp="1"/>
          </p:cNvSpPr>
          <p:nvPr>
            <p:ph type="dt" sz="half" idx="10"/>
          </p:nvPr>
        </p:nvSpPr>
        <p:spPr/>
        <p:txBody>
          <a:bodyPr/>
          <a:lstStyle/>
          <a:p>
            <a:fld id="{1160EA64-D806-43AC-9DF2-F8C432F32B4C}" type="datetimeFigureOut">
              <a:rPr lang="en-US" smtClean="0"/>
              <a:t>11/6/2026</a:t>
            </a:fld>
            <a:endParaRPr lang="en-US" dirty="0"/>
          </a:p>
        </p:txBody>
      </p:sp>
      <p:sp>
        <p:nvSpPr>
          <p:cNvPr id="5" name="Footer Placeholder 4">
            <a:extLst>
              <a:ext uri="{FF2B5EF4-FFF2-40B4-BE49-F238E27FC236}">
                <a16:creationId xmlns:a16="http://schemas.microsoft.com/office/drawing/2014/main" id="{D10AAB9E-D069-7713-1F70-4AB86379E129}"/>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CBB277D7-7C39-26EF-A33F-1EA48320C571}"/>
              </a:ext>
            </a:extLst>
          </p:cNvPr>
          <p:cNvSpPr>
            <a:spLocks noGrp="1"/>
          </p:cNvSpPr>
          <p:nvPr>
            <p:ph type="sldNum" sz="quarter" idx="12"/>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1269206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533398" y="1016955"/>
            <a:ext cx="11125201" cy="731520"/>
          </a:xfrm>
          <a:prstGeom prst="rect">
            <a:avLst/>
          </a:prstGeom>
        </p:spPr>
        <p:txBody>
          <a:bodyPr anchor="t"/>
          <a:lstStyle>
            <a:lvl1pPr>
              <a:defRPr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533399" y="1883248"/>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533399" y="2444434"/>
            <a:ext cx="5075238"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83679" y="1883247"/>
            <a:ext cx="5074920" cy="375613"/>
          </a:xfrm>
          <a:prstGeom prst="rect">
            <a:avLst/>
          </a:prstGeo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83043" y="2444434"/>
            <a:ext cx="5075556" cy="377856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a:xfrm>
            <a:off x="533399" y="6492241"/>
            <a:ext cx="8576637" cy="365760"/>
          </a:xfrm>
          <a:prstGeom prst="rect">
            <a:avLst/>
          </a:prstGeom>
        </p:spPr>
        <p:txBody>
          <a:bodyPr/>
          <a:lstStyle/>
          <a:p>
            <a:r>
              <a:rPr lang="en-US" dirty="0"/>
              <a:t>PRESENTATION TITLE</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9110036" y="6492240"/>
            <a:ext cx="1891338" cy="365760"/>
          </a:xfrm>
          <a:prstGeom prst="rect">
            <a:avLst/>
          </a:prstGeom>
        </p:spPr>
        <p:txBody>
          <a:bodyPr/>
          <a:lstStyle/>
          <a:p>
            <a:fld id="{1160EA64-D806-43AC-9DF2-F8C432F32B4C}" type="datetimeFigureOut">
              <a:rPr lang="en-US" smtClean="0"/>
              <a:t>11/6/2026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a:xfrm>
            <a:off x="11001374" y="6492241"/>
            <a:ext cx="657226" cy="365760"/>
          </a:xfrm>
          <a:prstGeom prst="rect">
            <a:avLst/>
          </a:prstGeom>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36116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dirty="0"/>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dirty="0"/>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dirty="0"/>
              <a:t>Click icon to add picture</a:t>
            </a:r>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782378325"/>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cSld name="2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4F7D4976-E339-4826-83B7-FBD03F55ECF8}" type="datetimeFigureOut">
              <a:rPr lang="en-US" smtClean="0"/>
              <a:t>11/6/2026</a:t>
            </a:fld>
            <a:endParaRPr lang="en-US" dirty="0"/>
          </a:p>
        </p:txBody>
      </p:sp>
      <p:sp>
        <p:nvSpPr>
          <p:cNvPr id="8" name="Footer Placeholder 7"/>
          <p:cNvSpPr>
            <a:spLocks noGrp="1"/>
          </p:cNvSpPr>
          <p:nvPr>
            <p:ph type="ftr" sz="quarter" idx="11"/>
          </p:nvPr>
        </p:nvSpPr>
        <p:spPr/>
        <p:txBody>
          <a:bodyPr/>
          <a:lstStyle/>
          <a:p>
            <a:r>
              <a:rPr lang="en-US" dirty="0"/>
              <a:t>PRESENTATION TITLE</a:t>
            </a:r>
          </a:p>
        </p:txBody>
      </p:sp>
      <p:sp>
        <p:nvSpPr>
          <p:cNvPr id="9" name="Slide Number Placeholder 8"/>
          <p:cNvSpPr>
            <a:spLocks noGrp="1"/>
          </p:cNvSpPr>
          <p:nvPr>
            <p:ph type="sldNum" sz="quarter" idx="12"/>
          </p:nvPr>
        </p:nvSpPr>
        <p:spPr/>
        <p:txBody>
          <a:bodyPr/>
          <a:lstStyle/>
          <a:p>
            <a:fld id="{B5CEABB6-07DC-46E8-9B57-56EC44A396E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45090089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Content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8575186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7344">
          <p15:clr>
            <a:srgbClr val="FBAE40"/>
          </p15:clr>
        </p15:guide>
        <p15:guide id="7" orient="horz" pos="1416">
          <p15:clr>
            <a:srgbClr val="FBAE40"/>
          </p15:clr>
        </p15:guide>
        <p15:guide id="9" orient="horz" pos="384">
          <p15:clr>
            <a:srgbClr val="FBAE40"/>
          </p15:clr>
        </p15:guide>
        <p15:guide id="10" orient="horz" pos="374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dirty="0"/>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016045139"/>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dirty="0"/>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dirty="0"/>
              <a:t>Click icon to add picture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53719608"/>
      </p:ext>
    </p:extLst>
  </p:cSld>
  <p:clrMapOvr>
    <a:masterClrMapping/>
  </p:clrMapOvr>
  <p:extLst>
    <p:ext uri="{DCECCB84-F9BA-43D5-87BE-67443E8EF086}">
      <p15:sldGuideLst xmlns:p15="http://schemas.microsoft.com/office/powerpoint/2012/main">
        <p15:guide id="1" pos="3840">
          <p15:clr>
            <a:srgbClr val="FBAE40"/>
          </p15:clr>
        </p15:guide>
        <p15:guide id="2" orient="horz" pos="1008">
          <p15:clr>
            <a:srgbClr val="FBAE40"/>
          </p15:clr>
        </p15:guide>
        <p15:guide id="3" orient="horz" pos="1560">
          <p15:clr>
            <a:srgbClr val="FBAE40"/>
          </p15:clr>
        </p15:guide>
        <p15:guide id="4" pos="312">
          <p15:clr>
            <a:srgbClr val="FBAE40"/>
          </p15:clr>
        </p15:guide>
        <p15:guide id="5" pos="816">
          <p15:clr>
            <a:srgbClr val="FBAE40"/>
          </p15:clr>
        </p15:guide>
        <p15:guide id="6" pos="6336">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Content 3">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endParaRPr lang="en-US" dirty="0"/>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7982077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dirty="0"/>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A7B97D-5D79-CD18-EDC2-B02093A1FE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314F3DB-71AA-A1BB-BF7C-422732F573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16431A23-BBB9-D585-AD5E-7BD26DE028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60EA64-D806-43AC-9DF2-F8C432F32B4C}" type="datetimeFigureOut">
              <a:rPr lang="en-US" smtClean="0"/>
              <a:t>11/6/2026</a:t>
            </a:fld>
            <a:endParaRPr lang="en-US" dirty="0"/>
          </a:p>
        </p:txBody>
      </p:sp>
      <p:sp>
        <p:nvSpPr>
          <p:cNvPr id="5" name="Footer Placeholder 4">
            <a:extLst>
              <a:ext uri="{FF2B5EF4-FFF2-40B4-BE49-F238E27FC236}">
                <a16:creationId xmlns:a16="http://schemas.microsoft.com/office/drawing/2014/main" id="{1BF2B8A0-4DCD-D541-B089-FCF2086F94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PRESENTATION TITLE</a:t>
            </a:r>
            <a:endParaRPr lang="en-US" dirty="0"/>
          </a:p>
        </p:txBody>
      </p:sp>
      <p:sp>
        <p:nvSpPr>
          <p:cNvPr id="6" name="Slide Number Placeholder 5">
            <a:extLst>
              <a:ext uri="{FF2B5EF4-FFF2-40B4-BE49-F238E27FC236}">
                <a16:creationId xmlns:a16="http://schemas.microsoft.com/office/drawing/2014/main" id="{35C43A58-3ABA-F616-0B34-FCC87F0B500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261875262"/>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3" r:id="rId13"/>
    <p:sldLayoutId id="2147483854" r:id="rId14"/>
    <p:sldLayoutId id="2147483855" r:id="rId15"/>
    <p:sldLayoutId id="2147483704" r:id="rId16"/>
    <p:sldLayoutId id="2147483705" r:id="rId17"/>
    <p:sldLayoutId id="2147483709" r:id="rId18"/>
    <p:sldLayoutId id="2147483649" r:id="rId19"/>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7.png"/><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nserc-crsng.gc.ca/ResearchPortal-PortailDeRecherche/Instructions-Instructions/CGS_M-BESC_M_eng.asp#a2"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22.jpe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hyperlink" Target="mailto:graduatefinance@trentu.ca" TargetMode="Externa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DB678-C6C0-596A-B8B6-CC94003C16C2}"/>
              </a:ext>
            </a:extLst>
          </p:cNvPr>
          <p:cNvSpPr>
            <a:spLocks noGrp="1"/>
          </p:cNvSpPr>
          <p:nvPr>
            <p:ph type="title"/>
          </p:nvPr>
        </p:nvSpPr>
        <p:spPr>
          <a:xfrm>
            <a:off x="1105991" y="301557"/>
            <a:ext cx="9843660" cy="2522666"/>
          </a:xfrm>
        </p:spPr>
        <p:txBody>
          <a:bodyPr>
            <a:normAutofit fontScale="90000"/>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3200" b="1" i="0" u="none" strike="noStrike" kern="1200" cap="none" spc="0" normalizeH="0" baseline="0" noProof="0" dirty="0">
                <a:ln>
                  <a:noFill/>
                </a:ln>
                <a:solidFill>
                  <a:srgbClr val="262626"/>
                </a:solidFill>
                <a:effectLst/>
                <a:uLnTx/>
                <a:uFillTx/>
                <a:latin typeface="Aptos Display" panose="02110004020202020204"/>
                <a:ea typeface="+mj-ea"/>
                <a:cs typeface="+mj-cs"/>
              </a:rPr>
            </a:br>
            <a:r>
              <a:rPr kumimoji="0" lang="en-US" sz="3200" b="1" i="0" u="none" strike="noStrike" kern="1200" cap="none" spc="0" normalizeH="0" baseline="0" noProof="0" dirty="0">
                <a:ln>
                  <a:noFill/>
                </a:ln>
                <a:solidFill>
                  <a:srgbClr val="262626"/>
                </a:solidFill>
                <a:effectLst/>
                <a:uLnTx/>
                <a:uFillTx/>
                <a:latin typeface="Aptos Display" panose="02110004020202020204"/>
                <a:ea typeface="+mj-ea"/>
                <a:cs typeface="+mj-cs"/>
              </a:rPr>
              <a:t>Letters of Recommendation &amp; Special Circumstances</a:t>
            </a:r>
            <a:br>
              <a:rPr kumimoji="0" lang="en-US" sz="3200" b="1" i="0" u="none" strike="noStrike" kern="1200" cap="none" spc="0" normalizeH="0" baseline="0" noProof="0" dirty="0">
                <a:ln>
                  <a:noFill/>
                </a:ln>
                <a:solidFill>
                  <a:srgbClr val="262626"/>
                </a:solidFill>
                <a:effectLst/>
                <a:uLnTx/>
                <a:uFillTx/>
                <a:latin typeface="Aptos Display" panose="02110004020202020204"/>
                <a:ea typeface="+mj-ea"/>
                <a:cs typeface="+mj-cs"/>
              </a:rPr>
            </a:br>
            <a:r>
              <a:rPr kumimoji="0" lang="en-US" sz="3200" b="1" i="0" u="none" strike="noStrike" kern="1200" cap="none" spc="0" normalizeH="0" baseline="0" noProof="0" dirty="0">
                <a:ln>
                  <a:noFill/>
                </a:ln>
                <a:solidFill>
                  <a:srgbClr val="262626"/>
                </a:solidFill>
                <a:effectLst/>
                <a:uLnTx/>
                <a:uFillTx/>
                <a:latin typeface="Aptos Display" panose="02110004020202020204"/>
                <a:ea typeface="+mj-ea"/>
                <a:cs typeface="+mj-cs"/>
              </a:rPr>
              <a:t>C</a:t>
            </a:r>
            <a:r>
              <a:rPr lang="en-US" sz="3200" b="1" dirty="0" err="1">
                <a:solidFill>
                  <a:srgbClr val="262626"/>
                </a:solidFill>
                <a:latin typeface="Aptos Display" panose="02110004020202020204"/>
              </a:rPr>
              <a:t>anada</a:t>
            </a:r>
            <a:r>
              <a:rPr lang="en-US" sz="3200" b="1" dirty="0">
                <a:solidFill>
                  <a:srgbClr val="262626"/>
                </a:solidFill>
                <a:latin typeface="Aptos Display" panose="02110004020202020204"/>
              </a:rPr>
              <a:t> Graduate Research Scholarship – Master’s Program (CGRS-M</a:t>
            </a:r>
            <a:r>
              <a:rPr kumimoji="0" lang="en-US" sz="3200" b="1" i="0" u="none" strike="noStrike" kern="1200" cap="none" spc="0" normalizeH="0" baseline="0" noProof="0" dirty="0">
                <a:ln>
                  <a:noFill/>
                </a:ln>
                <a:solidFill>
                  <a:srgbClr val="262626"/>
                </a:solidFill>
                <a:effectLst/>
                <a:uLnTx/>
                <a:uFillTx/>
                <a:latin typeface="Aptos Display" panose="02110004020202020204"/>
                <a:ea typeface="+mj-ea"/>
                <a:cs typeface="+mj-cs"/>
              </a:rPr>
              <a:t> 2026-27)</a:t>
            </a:r>
            <a:br>
              <a:rPr kumimoji="0" lang="en-US" sz="1600" b="0" i="0" u="none" strike="noStrike" kern="1200" cap="none" spc="0" normalizeH="0" baseline="0" noProof="0" dirty="0">
                <a:ln>
                  <a:noFill/>
                </a:ln>
                <a:solidFill>
                  <a:srgbClr val="262626"/>
                </a:solidFill>
                <a:effectLst/>
                <a:uLnTx/>
                <a:uFillTx/>
                <a:latin typeface="Aptos Display" panose="02110004020202020204"/>
                <a:ea typeface="+mj-ea"/>
                <a:cs typeface="+mj-cs"/>
              </a:rPr>
            </a:br>
            <a:br>
              <a:rPr kumimoji="0" lang="en-US" sz="1600" b="0" i="0" u="none" strike="noStrike" kern="1200" cap="none" spc="0" normalizeH="0" baseline="0" noProof="0" dirty="0">
                <a:ln>
                  <a:noFill/>
                </a:ln>
                <a:solidFill>
                  <a:srgbClr val="262626"/>
                </a:solidFill>
                <a:effectLst/>
                <a:uLnTx/>
                <a:uFillTx/>
                <a:latin typeface="Aptos Display" panose="02110004020202020204"/>
                <a:ea typeface="+mj-ea"/>
                <a:cs typeface="+mj-cs"/>
              </a:rPr>
            </a:br>
            <a:r>
              <a:rPr kumimoji="0" lang="en-US" sz="2000" b="0" i="0" u="none" strike="noStrike" kern="1200" cap="none" spc="0" normalizeH="0" baseline="0" noProof="0" dirty="0">
                <a:ln>
                  <a:noFill/>
                </a:ln>
                <a:solidFill>
                  <a:prstClr val="black"/>
                </a:solidFill>
                <a:effectLst/>
                <a:uLnTx/>
                <a:uFillTx/>
                <a:latin typeface="Aptos" panose="02110004020202020204"/>
                <a:ea typeface="+mn-ea"/>
                <a:cs typeface="+mn-cs"/>
              </a:rPr>
              <a:t>This resource is part of a scholarship application support series and focuses on two important components of a strong application: letters of recommendation and special circumstances statements.</a:t>
            </a:r>
            <a:br>
              <a:rPr kumimoji="0" lang="en-CA" sz="1800" b="0" i="0" u="none" strike="noStrike" kern="1200" cap="none" spc="0" normalizeH="0" baseline="0" noProof="0" dirty="0">
                <a:ln>
                  <a:noFill/>
                </a:ln>
                <a:solidFill>
                  <a:prstClr val="black"/>
                </a:solidFill>
                <a:effectLst/>
                <a:uLnTx/>
                <a:uFillTx/>
                <a:latin typeface="Aptos" panose="02110004020202020204"/>
                <a:ea typeface="+mn-ea"/>
                <a:cs typeface="+mn-cs"/>
              </a:rPr>
            </a:br>
            <a:endParaRPr lang="en-CA" sz="1800" dirty="0"/>
          </a:p>
        </p:txBody>
      </p:sp>
      <p:pic>
        <p:nvPicPr>
          <p:cNvPr id="5" name="Content Placeholder 4">
            <a:extLst>
              <a:ext uri="{FF2B5EF4-FFF2-40B4-BE49-F238E27FC236}">
                <a16:creationId xmlns:a16="http://schemas.microsoft.com/office/drawing/2014/main" id="{9CECB5F3-6B59-8281-68C5-ADE1DEFDFAB8}"/>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192192" y="2945469"/>
            <a:ext cx="9627305" cy="3610974"/>
          </a:xfrm>
          <a:prstGeom prst="rect">
            <a:avLst/>
          </a:prstGeom>
          <a:ln w="12700">
            <a:solidFill>
              <a:schemeClr val="tx1"/>
            </a:solidFill>
          </a:ln>
        </p:spPr>
      </p:pic>
    </p:spTree>
    <p:extLst>
      <p:ext uri="{BB962C8B-B14F-4D97-AF65-F5344CB8AC3E}">
        <p14:creationId xmlns:p14="http://schemas.microsoft.com/office/powerpoint/2010/main" val="35274195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1018573" y="173620"/>
            <a:ext cx="10455796" cy="955618"/>
          </a:xfrm>
        </p:spPr>
        <p:txBody>
          <a:bodyPr vert="horz" lIns="182880" tIns="182880" rIns="182880" bIns="182880" rtlCol="0" anchor="ctr">
            <a:noAutofit/>
          </a:bodyPr>
          <a:lstStyle/>
          <a:p>
            <a:r>
              <a:rPr lang="en-US" b="1" dirty="0"/>
              <a:t>Scholarship Application Recommendation Letters</a:t>
            </a:r>
          </a:p>
        </p:txBody>
      </p:sp>
      <p:pic>
        <p:nvPicPr>
          <p:cNvPr id="2" name="Picture 1">
            <a:extLst>
              <a:ext uri="{FF2B5EF4-FFF2-40B4-BE49-F238E27FC236}">
                <a16:creationId xmlns:a16="http://schemas.microsoft.com/office/drawing/2014/main" id="{51257085-D6AD-ACAC-D530-523501AF628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22941" y="3357562"/>
            <a:ext cx="142875" cy="142875"/>
          </a:xfrm>
          <a:prstGeom prst="rect">
            <a:avLst/>
          </a:prstGeom>
        </p:spPr>
      </p:pic>
      <p:pic>
        <p:nvPicPr>
          <p:cNvPr id="3" name="Picture 2">
            <a:extLst>
              <a:ext uri="{FF2B5EF4-FFF2-40B4-BE49-F238E27FC236}">
                <a16:creationId xmlns:a16="http://schemas.microsoft.com/office/drawing/2014/main" id="{47E5DF1F-779D-21F6-26D9-B4FE12BD49C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172941" y="3507562"/>
            <a:ext cx="762000" cy="762000"/>
          </a:xfrm>
          <a:prstGeom prst="rect">
            <a:avLst/>
          </a:prstGeom>
        </p:spPr>
      </p:pic>
      <p:pic>
        <p:nvPicPr>
          <p:cNvPr id="4" name="Picture 3">
            <a:extLst>
              <a:ext uri="{FF2B5EF4-FFF2-40B4-BE49-F238E27FC236}">
                <a16:creationId xmlns:a16="http://schemas.microsoft.com/office/drawing/2014/main" id="{E1D5EDEF-1A5F-22B7-DED6-D71E3E4C88E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22941" y="3657562"/>
            <a:ext cx="142875" cy="142875"/>
          </a:xfrm>
          <a:prstGeom prst="rect">
            <a:avLst/>
          </a:prstGeom>
        </p:spPr>
      </p:pic>
      <p:pic>
        <p:nvPicPr>
          <p:cNvPr id="5" name="Picture 4">
            <a:extLst>
              <a:ext uri="{FF2B5EF4-FFF2-40B4-BE49-F238E27FC236}">
                <a16:creationId xmlns:a16="http://schemas.microsoft.com/office/drawing/2014/main" id="{71CD82B8-B9FA-627E-6FAD-715C3B8F46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72941" y="3807562"/>
            <a:ext cx="142875" cy="142875"/>
          </a:xfrm>
          <a:prstGeom prst="rect">
            <a:avLst/>
          </a:prstGeom>
        </p:spPr>
      </p:pic>
      <p:pic>
        <p:nvPicPr>
          <p:cNvPr id="6" name="Picture 5">
            <a:extLst>
              <a:ext uri="{FF2B5EF4-FFF2-40B4-BE49-F238E27FC236}">
                <a16:creationId xmlns:a16="http://schemas.microsoft.com/office/drawing/2014/main" id="{C851C5FC-64C8-6CFE-7583-5F67470356F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622941" y="3957562"/>
            <a:ext cx="142875" cy="142875"/>
          </a:xfrm>
          <a:prstGeom prst="rect">
            <a:avLst/>
          </a:prstGeom>
        </p:spPr>
      </p:pic>
      <p:pic>
        <p:nvPicPr>
          <p:cNvPr id="7" name="Picture 6">
            <a:extLst>
              <a:ext uri="{FF2B5EF4-FFF2-40B4-BE49-F238E27FC236}">
                <a16:creationId xmlns:a16="http://schemas.microsoft.com/office/drawing/2014/main" id="{697ADC95-38FD-F282-04E5-11D0E20212F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72941" y="4107562"/>
            <a:ext cx="142875" cy="142875"/>
          </a:xfrm>
          <a:prstGeom prst="rect">
            <a:avLst/>
          </a:prstGeom>
        </p:spPr>
      </p:pic>
      <p:pic>
        <p:nvPicPr>
          <p:cNvPr id="8" name="Picture 7">
            <a:extLst>
              <a:ext uri="{FF2B5EF4-FFF2-40B4-BE49-F238E27FC236}">
                <a16:creationId xmlns:a16="http://schemas.microsoft.com/office/drawing/2014/main" id="{6B094580-787E-916C-B2E3-1B99B8A9F41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22941" y="4257562"/>
            <a:ext cx="142875" cy="142875"/>
          </a:xfrm>
          <a:prstGeom prst="rect">
            <a:avLst/>
          </a:prstGeom>
        </p:spPr>
      </p:pic>
      <p:graphicFrame>
        <p:nvGraphicFramePr>
          <p:cNvPr id="19" name="TextBox 15" descr="Slide with four informational callout boxes on a light gray-blue background. Each box includes a blue icon and text about reference letters for scholarship applications. The first states that references provide an informed, credible assessment of an applicant's academic excellence, research potential, and personal qualities. The second emphasizes that recommendation letters are a significant part of the evaluation process. The third notes that referees should relate their comments to the competition's selection criteria. The fourth advises reviewers to consult the &quot;Reference Assessment CGRS-M instructions,&quot; shown as an orange hyperlink. Icons include stacked books, an envelope with a document, an exclamation mark, and a reference guide.">
            <a:extLst>
              <a:ext uri="{FF2B5EF4-FFF2-40B4-BE49-F238E27FC236}">
                <a16:creationId xmlns:a16="http://schemas.microsoft.com/office/drawing/2014/main" id="{990B9F35-1F53-30F9-CB25-F7BD66717F61}"/>
              </a:ext>
            </a:extLst>
          </p:cNvPr>
          <p:cNvGraphicFramePr/>
          <p:nvPr>
            <p:extLst>
              <p:ext uri="{D42A27DB-BD31-4B8C-83A1-F6EECF244321}">
                <p14:modId xmlns:p14="http://schemas.microsoft.com/office/powerpoint/2010/main" val="3404714494"/>
              </p:ext>
            </p:extLst>
          </p:nvPr>
        </p:nvGraphicFramePr>
        <p:xfrm>
          <a:off x="717631" y="1129238"/>
          <a:ext cx="11032412" cy="510951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36740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138C00-2491-BCBC-3256-A385443CE842}"/>
              </a:ext>
            </a:extLst>
          </p:cNvPr>
          <p:cNvSpPr>
            <a:spLocks noGrp="1"/>
          </p:cNvSpPr>
          <p:nvPr>
            <p:ph type="title"/>
          </p:nvPr>
        </p:nvSpPr>
        <p:spPr>
          <a:xfrm>
            <a:off x="536170" y="1373933"/>
            <a:ext cx="3201366" cy="3769156"/>
          </a:xfrm>
        </p:spPr>
        <p:txBody>
          <a:bodyPr anchor="b">
            <a:normAutofit fontScale="90000"/>
          </a:bodyPr>
          <a:lstStyle/>
          <a:p>
            <a:pPr algn="r">
              <a:spcBef>
                <a:spcPts val="2850"/>
              </a:spcBef>
              <a:spcAft>
                <a:spcPts val="3600"/>
              </a:spcAft>
            </a:pPr>
            <a:r>
              <a:rPr lang="en-US" sz="2800" cap="none" dirty="0">
                <a:solidFill>
                  <a:srgbClr val="FFFFFF"/>
                </a:solidFill>
                <a:latin typeface="+mn-lt"/>
              </a:rPr>
              <a:t>C</a:t>
            </a:r>
            <a:r>
              <a:rPr lang="en-US" sz="2800" b="0" i="0" cap="none" dirty="0">
                <a:solidFill>
                  <a:srgbClr val="FFFFFF"/>
                </a:solidFill>
                <a:effectLst/>
                <a:latin typeface="+mn-lt"/>
              </a:rPr>
              <a:t>anada </a:t>
            </a:r>
            <a:r>
              <a:rPr lang="en-US" sz="2800" cap="none" dirty="0">
                <a:solidFill>
                  <a:srgbClr val="FFFFFF"/>
                </a:solidFill>
                <a:latin typeface="+mn-lt"/>
              </a:rPr>
              <a:t>G</a:t>
            </a:r>
            <a:r>
              <a:rPr lang="en-US" sz="2800" b="0" i="0" cap="none" dirty="0">
                <a:solidFill>
                  <a:srgbClr val="FFFFFF"/>
                </a:solidFill>
                <a:effectLst/>
                <a:latin typeface="+mn-lt"/>
              </a:rPr>
              <a:t>raduate Research Scholarship – Master’s </a:t>
            </a:r>
            <a:r>
              <a:rPr lang="en-US" sz="2800" cap="none" dirty="0">
                <a:solidFill>
                  <a:srgbClr val="FFFFFF"/>
                </a:solidFill>
                <a:latin typeface="+mn-lt"/>
              </a:rPr>
              <a:t>P</a:t>
            </a:r>
            <a:r>
              <a:rPr lang="en-US" sz="2800" b="0" i="0" cap="none" dirty="0">
                <a:solidFill>
                  <a:srgbClr val="FFFFFF"/>
                </a:solidFill>
                <a:effectLst/>
                <a:latin typeface="+mn-lt"/>
              </a:rPr>
              <a:t>rogram</a:t>
            </a:r>
            <a:br>
              <a:rPr lang="en-US" sz="2800" b="0" i="0" cap="none" dirty="0">
                <a:solidFill>
                  <a:srgbClr val="FFFFFF"/>
                </a:solidFill>
                <a:effectLst/>
                <a:latin typeface="+mn-lt"/>
              </a:rPr>
            </a:br>
            <a:br>
              <a:rPr lang="en-US" sz="2800" b="0" i="0" cap="none" dirty="0">
                <a:solidFill>
                  <a:srgbClr val="FFFFFF"/>
                </a:solidFill>
                <a:effectLst/>
                <a:latin typeface="+mn-lt"/>
              </a:rPr>
            </a:br>
            <a:r>
              <a:rPr lang="en-US" sz="2800" b="0" i="0" cap="none" dirty="0">
                <a:solidFill>
                  <a:srgbClr val="FFFFFF"/>
                </a:solidFill>
                <a:effectLst/>
                <a:latin typeface="+mn-lt"/>
              </a:rPr>
              <a:t>Reference Assessment Overview </a:t>
            </a:r>
            <a:br>
              <a:rPr lang="en-US" sz="2800" b="0" i="0" cap="none" dirty="0">
                <a:solidFill>
                  <a:srgbClr val="FFFFFF"/>
                </a:solidFill>
                <a:effectLst/>
                <a:latin typeface="+mn-lt"/>
              </a:rPr>
            </a:br>
            <a:br>
              <a:rPr lang="en-US" sz="2800" b="0" i="0" cap="none" dirty="0">
                <a:solidFill>
                  <a:srgbClr val="FFFFFF"/>
                </a:solidFill>
                <a:effectLst/>
                <a:latin typeface="+mn-lt"/>
              </a:rPr>
            </a:br>
            <a:r>
              <a:rPr lang="en-US" sz="2800" b="0" i="0" cap="none" dirty="0">
                <a:solidFill>
                  <a:srgbClr val="FFFFFF"/>
                </a:solidFill>
                <a:effectLst/>
                <a:latin typeface="+mn-lt"/>
              </a:rPr>
              <a:t> </a:t>
            </a:r>
            <a:endParaRPr lang="en-CA" sz="2800" dirty="0">
              <a:solidFill>
                <a:srgbClr val="FFFFFF"/>
              </a:solidFill>
            </a:endParaRPr>
          </a:p>
        </p:txBody>
      </p:sp>
      <p:sp>
        <p:nvSpPr>
          <p:cNvPr id="3" name="Content Placeholder 2">
            <a:extLst>
              <a:ext uri="{FF2B5EF4-FFF2-40B4-BE49-F238E27FC236}">
                <a16:creationId xmlns:a16="http://schemas.microsoft.com/office/drawing/2014/main" id="{87C6B0A0-6CDA-C7FD-FB99-BBF88E042586}"/>
              </a:ext>
            </a:extLst>
          </p:cNvPr>
          <p:cNvSpPr>
            <a:spLocks noGrp="1"/>
          </p:cNvSpPr>
          <p:nvPr>
            <p:ph idx="1"/>
          </p:nvPr>
        </p:nvSpPr>
        <p:spPr>
          <a:xfrm>
            <a:off x="4504547" y="162046"/>
            <a:ext cx="7405801" cy="6308202"/>
          </a:xfrm>
        </p:spPr>
        <p:txBody>
          <a:bodyPr anchor="ctr">
            <a:normAutofit lnSpcReduction="10000"/>
          </a:bodyPr>
          <a:lstStyle/>
          <a:p>
            <a:pPr fontAlgn="t">
              <a:lnSpc>
                <a:spcPct val="119048"/>
              </a:lnSpc>
              <a:buNone/>
            </a:pPr>
            <a:r>
              <a:rPr lang="en-CA" sz="1600" dirty="0"/>
              <a:t>	Reference assessments are a required component of your CGRS-M application and play an important role in how your application is evaluated.</a:t>
            </a:r>
          </a:p>
          <a:p>
            <a:pPr fontAlgn="t">
              <a:lnSpc>
                <a:spcPct val="119048"/>
              </a:lnSpc>
              <a:buNone/>
            </a:pPr>
            <a:endParaRPr lang="en-CA" sz="1600" b="1" dirty="0"/>
          </a:p>
          <a:p>
            <a:pPr fontAlgn="t">
              <a:lnSpc>
                <a:spcPct val="119048"/>
              </a:lnSpc>
              <a:buNone/>
            </a:pPr>
            <a:r>
              <a:rPr lang="en-CA" sz="1600" b="1" dirty="0"/>
              <a:t>Key Facts</a:t>
            </a:r>
          </a:p>
          <a:p>
            <a:pPr fontAlgn="t">
              <a:lnSpc>
                <a:spcPct val="119048"/>
              </a:lnSpc>
              <a:buNone/>
            </a:pPr>
            <a:r>
              <a:rPr lang="en-CA" sz="1600" dirty="0"/>
              <a:t>✅ </a:t>
            </a:r>
            <a:r>
              <a:rPr lang="en-CA" sz="1600" b="1" dirty="0"/>
              <a:t>Who completes it?</a:t>
            </a:r>
            <a:br>
              <a:rPr lang="en-CA" sz="1600" dirty="0"/>
            </a:br>
            <a:r>
              <a:rPr lang="en-CA" sz="1600" dirty="0"/>
              <a:t>Faculty members, supervisors, managers, or others familiar with your academic or professional abilities</a:t>
            </a:r>
          </a:p>
          <a:p>
            <a:pPr fontAlgn="t">
              <a:lnSpc>
                <a:spcPct val="119048"/>
              </a:lnSpc>
              <a:buNone/>
            </a:pPr>
            <a:r>
              <a:rPr lang="en-CA" sz="1600" dirty="0"/>
              <a:t>✅ </a:t>
            </a:r>
            <a:r>
              <a:rPr lang="en-CA" sz="1600" b="1" dirty="0"/>
              <a:t>Where is it submitted?</a:t>
            </a:r>
            <a:br>
              <a:rPr lang="en-CA" sz="1600" dirty="0"/>
            </a:br>
            <a:r>
              <a:rPr lang="en-CA" sz="1600" dirty="0"/>
              <a:t>Through the Tri-Agency Research Portal. </a:t>
            </a:r>
          </a:p>
          <a:p>
            <a:pPr fontAlgn="t">
              <a:lnSpc>
                <a:spcPct val="119048"/>
              </a:lnSpc>
              <a:buNone/>
            </a:pPr>
            <a:r>
              <a:rPr lang="en-CA" sz="1600" dirty="0"/>
              <a:t>✅ </a:t>
            </a:r>
            <a:r>
              <a:rPr lang="en-CA" sz="1600" b="1" dirty="0"/>
              <a:t>Account required</a:t>
            </a:r>
            <a:br>
              <a:rPr lang="en-CA" sz="1600" dirty="0"/>
            </a:br>
            <a:r>
              <a:rPr lang="en-CA" sz="1600" dirty="0"/>
              <a:t>Referees must create a Research Portal account before submitting their assessment. </a:t>
            </a:r>
          </a:p>
          <a:p>
            <a:pPr fontAlgn="t">
              <a:lnSpc>
                <a:spcPct val="119048"/>
              </a:lnSpc>
              <a:buNone/>
            </a:pPr>
            <a:r>
              <a:rPr lang="en-CA" sz="1600" b="1" dirty="0">
                <a:solidFill>
                  <a:srgbClr val="004F88"/>
                </a:solidFill>
              </a:rPr>
              <a:t>⚠️ Important Deadline Reminder</a:t>
            </a:r>
            <a:br>
              <a:rPr lang="en-CA" sz="1600" b="1" dirty="0">
                <a:solidFill>
                  <a:srgbClr val="004F88"/>
                </a:solidFill>
              </a:rPr>
            </a:br>
            <a:r>
              <a:rPr lang="en-CA" sz="1600" b="1" dirty="0">
                <a:solidFill>
                  <a:srgbClr val="004F88"/>
                </a:solidFill>
              </a:rPr>
              <a:t>Late or missing reference assessments will prevent submission of your application. No deadline extensions are granted. </a:t>
            </a:r>
          </a:p>
          <a:p>
            <a:pPr fontAlgn="t">
              <a:lnSpc>
                <a:spcPct val="119048"/>
              </a:lnSpc>
              <a:buNone/>
            </a:pPr>
            <a:endParaRPr lang="en-CA" sz="1600" dirty="0"/>
          </a:p>
          <a:p>
            <a:pPr algn="ctr" fontAlgn="t">
              <a:lnSpc>
                <a:spcPct val="119048"/>
              </a:lnSpc>
              <a:buNone/>
            </a:pPr>
            <a:r>
              <a:rPr lang="en-CA" sz="1600" b="1" dirty="0"/>
              <a:t>A strong reference can strengthen an application. </a:t>
            </a:r>
          </a:p>
          <a:p>
            <a:pPr algn="ctr" fontAlgn="t">
              <a:lnSpc>
                <a:spcPct val="119048"/>
              </a:lnSpc>
              <a:buNone/>
            </a:pPr>
            <a:r>
              <a:rPr lang="en-CA" sz="1600" b="1" dirty="0"/>
              <a:t>A weak reference can weaken an otherwise competitive application.</a:t>
            </a:r>
            <a:endParaRPr lang="en-CA" sz="1600" dirty="0"/>
          </a:p>
          <a:p>
            <a:pPr marL="0" indent="0">
              <a:buNone/>
            </a:pPr>
            <a:endParaRPr lang="en-US" sz="2000" b="1" dirty="0"/>
          </a:p>
        </p:txBody>
      </p:sp>
    </p:spTree>
    <p:extLst>
      <p:ext uri="{BB962C8B-B14F-4D97-AF65-F5344CB8AC3E}">
        <p14:creationId xmlns:p14="http://schemas.microsoft.com/office/powerpoint/2010/main" val="3493987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84FF53-F230-1915-3527-E17B66B5A479}"/>
              </a:ext>
            </a:extLst>
          </p:cNvPr>
          <p:cNvSpPr>
            <a:spLocks noGrp="1"/>
          </p:cNvSpPr>
          <p:nvPr>
            <p:ph type="title"/>
          </p:nvPr>
        </p:nvSpPr>
        <p:spPr>
          <a:xfrm>
            <a:off x="548037" y="226713"/>
            <a:ext cx="7089178" cy="1240001"/>
          </a:xfrm>
        </p:spPr>
        <p:txBody>
          <a:bodyPr vert="horz" lIns="91440" tIns="45720" rIns="91440" bIns="45720" rtlCol="0" anchor="t">
            <a:normAutofit/>
          </a:bodyPr>
          <a:lstStyle/>
          <a:p>
            <a:r>
              <a:rPr lang="en-US" sz="3700" dirty="0"/>
              <a:t>Reference Letters Can Strengthen or Weaken an Application</a:t>
            </a:r>
          </a:p>
        </p:txBody>
      </p:sp>
      <p:sp>
        <p:nvSpPr>
          <p:cNvPr id="4" name="Text Placeholder 3">
            <a:extLst>
              <a:ext uri="{FF2B5EF4-FFF2-40B4-BE49-F238E27FC236}">
                <a16:creationId xmlns:a16="http://schemas.microsoft.com/office/drawing/2014/main" id="{931767E2-24BE-91D3-83FE-6016B65568C7}"/>
              </a:ext>
            </a:extLst>
          </p:cNvPr>
          <p:cNvSpPr>
            <a:spLocks noGrp="1"/>
          </p:cNvSpPr>
          <p:nvPr>
            <p:ph type="body" sz="half" idx="2"/>
          </p:nvPr>
        </p:nvSpPr>
        <p:spPr>
          <a:xfrm>
            <a:off x="548036" y="1755410"/>
            <a:ext cx="3345083" cy="3072103"/>
          </a:xfrm>
        </p:spPr>
        <p:txBody>
          <a:bodyPr vert="horz" lIns="91440" tIns="45720" rIns="91440" bIns="45720" rtlCol="0">
            <a:normAutofit/>
          </a:bodyPr>
          <a:lstStyle/>
          <a:p>
            <a:r>
              <a:rPr lang="en-US" sz="1800" b="1" dirty="0"/>
              <a:t>Strong Letters</a:t>
            </a:r>
          </a:p>
          <a:p>
            <a:r>
              <a:rPr lang="en-US" sz="1800" dirty="0"/>
              <a:t>✅ Detailed examples</a:t>
            </a:r>
          </a:p>
          <a:p>
            <a:r>
              <a:rPr lang="en-US" sz="1800" dirty="0"/>
              <a:t>✅ Specific achievements</a:t>
            </a:r>
          </a:p>
          <a:p>
            <a:r>
              <a:rPr lang="en-US" sz="1800" dirty="0"/>
              <a:t>✅ Comparative statements</a:t>
            </a:r>
          </a:p>
          <a:p>
            <a:r>
              <a:rPr lang="en-US" sz="1800" dirty="0"/>
              <a:t>✅ Research potential</a:t>
            </a:r>
          </a:p>
          <a:p>
            <a:r>
              <a:rPr lang="en-US" sz="1800" dirty="0"/>
              <a:t>✅ Enthusiastic endorsement</a:t>
            </a:r>
          </a:p>
        </p:txBody>
      </p:sp>
      <p:pic>
        <p:nvPicPr>
          <p:cNvPr id="10" name="Picture 9">
            <a:extLst>
              <a:ext uri="{FF2B5EF4-FFF2-40B4-BE49-F238E27FC236}">
                <a16:creationId xmlns:a16="http://schemas.microsoft.com/office/drawing/2014/main" id="{53B81478-9400-2CE6-6570-1E65AC2A7EC1}"/>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8115300" y="-12515"/>
            <a:ext cx="4076700" cy="6418631"/>
          </a:xfrm>
          <a:prstGeom prst="rect">
            <a:avLst/>
          </a:prstGeom>
        </p:spPr>
      </p:pic>
      <p:sp>
        <p:nvSpPr>
          <p:cNvPr id="16" name="Rectangle 15">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121428F-E159-3CDB-0ED4-A654CA4233E2}"/>
              </a:ext>
            </a:extLst>
          </p:cNvPr>
          <p:cNvSpPr txBox="1"/>
          <p:nvPr/>
        </p:nvSpPr>
        <p:spPr>
          <a:xfrm>
            <a:off x="4076701" y="1755410"/>
            <a:ext cx="3877519" cy="2846933"/>
          </a:xfrm>
          <a:prstGeom prst="rect">
            <a:avLst/>
          </a:prstGeom>
          <a:noFill/>
        </p:spPr>
        <p:txBody>
          <a:bodyPr wrap="square">
            <a:spAutoFit/>
          </a:bodyPr>
          <a:lstStyle/>
          <a:p>
            <a:pPr>
              <a:spcAft>
                <a:spcPts val="600"/>
              </a:spcAft>
            </a:pPr>
            <a:r>
              <a:rPr lang="en-US" b="1" dirty="0"/>
              <a:t>Weak Letters</a:t>
            </a:r>
          </a:p>
          <a:p>
            <a:pPr>
              <a:spcAft>
                <a:spcPts val="600"/>
              </a:spcAft>
            </a:pPr>
            <a:r>
              <a:rPr lang="en-US" dirty="0"/>
              <a:t>❌ Generic comments</a:t>
            </a:r>
          </a:p>
          <a:p>
            <a:pPr>
              <a:spcAft>
                <a:spcPts val="600"/>
              </a:spcAft>
            </a:pPr>
            <a:r>
              <a:rPr lang="en-US" dirty="0"/>
              <a:t>❌ Limited knowledge of applicant</a:t>
            </a:r>
          </a:p>
          <a:p>
            <a:pPr>
              <a:spcAft>
                <a:spcPts val="600"/>
              </a:spcAft>
            </a:pPr>
            <a:r>
              <a:rPr lang="en-US" dirty="0"/>
              <a:t>❌ Few examples</a:t>
            </a:r>
          </a:p>
          <a:p>
            <a:pPr>
              <a:spcAft>
                <a:spcPts val="600"/>
              </a:spcAft>
            </a:pPr>
            <a:r>
              <a:rPr lang="en-US" dirty="0"/>
              <a:t>❌ Focus only on grades</a:t>
            </a:r>
          </a:p>
          <a:p>
            <a:pPr>
              <a:spcAft>
                <a:spcPts val="600"/>
              </a:spcAft>
            </a:pPr>
            <a:r>
              <a:rPr lang="en-US" dirty="0"/>
              <a:t>❌ Lukewarm support</a:t>
            </a:r>
          </a:p>
          <a:p>
            <a:pPr>
              <a:spcAft>
                <a:spcPts val="600"/>
              </a:spcAft>
            </a:pPr>
            <a:endParaRPr lang="en-US" dirty="0"/>
          </a:p>
          <a:p>
            <a:pPr>
              <a:spcAft>
                <a:spcPts val="600"/>
              </a:spcAft>
            </a:pPr>
            <a:endParaRPr lang="en-CA" dirty="0"/>
          </a:p>
        </p:txBody>
      </p:sp>
      <p:sp>
        <p:nvSpPr>
          <p:cNvPr id="8" name="TextBox 7">
            <a:extLst>
              <a:ext uri="{FF2B5EF4-FFF2-40B4-BE49-F238E27FC236}">
                <a16:creationId xmlns:a16="http://schemas.microsoft.com/office/drawing/2014/main" id="{E1C05B20-B767-2CC8-E554-6BD6D90C688F}"/>
              </a:ext>
            </a:extLst>
          </p:cNvPr>
          <p:cNvSpPr txBox="1"/>
          <p:nvPr/>
        </p:nvSpPr>
        <p:spPr>
          <a:xfrm>
            <a:off x="548036" y="4479403"/>
            <a:ext cx="7774161" cy="923330"/>
          </a:xfrm>
          <a:prstGeom prst="rect">
            <a:avLst/>
          </a:prstGeom>
          <a:noFill/>
        </p:spPr>
        <p:txBody>
          <a:bodyPr wrap="square">
            <a:spAutoFit/>
          </a:bodyPr>
          <a:lstStyle/>
          <a:p>
            <a:pPr>
              <a:spcAft>
                <a:spcPts val="600"/>
              </a:spcAft>
            </a:pPr>
            <a:r>
              <a:rPr lang="en-US" b="1" dirty="0">
                <a:solidFill>
                  <a:schemeClr val="bg2">
                    <a:lumMod val="25000"/>
                  </a:schemeClr>
                </a:solidFill>
              </a:rPr>
              <a:t>Key Message: Strong reference letters provide evidence of research potential. Generic letters can weaken an otherwise competitive application.</a:t>
            </a:r>
            <a:endParaRPr lang="en-CA" b="1" dirty="0">
              <a:solidFill>
                <a:schemeClr val="bg2">
                  <a:lumMod val="25000"/>
                </a:schemeClr>
              </a:solidFill>
            </a:endParaRPr>
          </a:p>
        </p:txBody>
      </p:sp>
    </p:spTree>
    <p:extLst>
      <p:ext uri="{BB962C8B-B14F-4D97-AF65-F5344CB8AC3E}">
        <p14:creationId xmlns:p14="http://schemas.microsoft.com/office/powerpoint/2010/main" val="26881141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95B375A-5A22-E997-E31B-D602D825C282}"/>
              </a:ext>
            </a:extLst>
          </p:cNvPr>
          <p:cNvSpPr>
            <a:spLocks noGrp="1"/>
          </p:cNvSpPr>
          <p:nvPr>
            <p:ph type="title"/>
          </p:nvPr>
        </p:nvSpPr>
        <p:spPr>
          <a:xfrm>
            <a:off x="489219" y="117563"/>
            <a:ext cx="6982121" cy="799657"/>
          </a:xfrm>
        </p:spPr>
        <p:txBody>
          <a:bodyPr vert="horz" lIns="182880" tIns="182880" rIns="182880" bIns="182880" rtlCol="0" anchor="b">
            <a:normAutofit fontScale="90000"/>
          </a:bodyPr>
          <a:lstStyle/>
          <a:p>
            <a:r>
              <a:rPr lang="en-US" dirty="0">
                <a:solidFill>
                  <a:schemeClr val="accent1"/>
                </a:solidFill>
              </a:rPr>
              <a:t>Who? When? How?</a:t>
            </a:r>
          </a:p>
        </p:txBody>
      </p:sp>
      <p:sp>
        <p:nvSpPr>
          <p:cNvPr id="4" name="Text Placeholder 3">
            <a:extLst>
              <a:ext uri="{FF2B5EF4-FFF2-40B4-BE49-F238E27FC236}">
                <a16:creationId xmlns:a16="http://schemas.microsoft.com/office/drawing/2014/main" id="{14644536-965E-6428-3CA1-D395C3D0E457}"/>
              </a:ext>
            </a:extLst>
          </p:cNvPr>
          <p:cNvSpPr>
            <a:spLocks/>
          </p:cNvSpPr>
          <p:nvPr/>
        </p:nvSpPr>
        <p:spPr>
          <a:xfrm>
            <a:off x="444917" y="1205803"/>
            <a:ext cx="2860375" cy="588642"/>
          </a:xfrm>
          <a:prstGeom prst="rect">
            <a:avLst/>
          </a:prstGeom>
          <a:ln w="28575">
            <a:solidFill>
              <a:srgbClr val="000000"/>
            </a:solidFill>
          </a:ln>
        </p:spPr>
        <p:txBody>
          <a:bodyPr anchor="t">
            <a:normAutofit/>
          </a:bodyPr>
          <a:lstStyle/>
          <a:p>
            <a:pPr algn="ctr" defTabSz="251460">
              <a:spcAft>
                <a:spcPts val="600"/>
              </a:spcAft>
            </a:pPr>
            <a:r>
              <a:rPr lang="en-US" sz="2400" dirty="0">
                <a:solidFill>
                  <a:schemeClr val="accent1"/>
                </a:solidFill>
              </a:rPr>
              <a:t>C</a:t>
            </a:r>
            <a:r>
              <a:rPr lang="en-US" sz="2400" kern="1200" dirty="0">
                <a:solidFill>
                  <a:schemeClr val="accent1"/>
                </a:solidFill>
                <a:latin typeface="+mn-lt"/>
                <a:ea typeface="+mn-ea"/>
                <a:cs typeface="+mn-cs"/>
              </a:rPr>
              <a:t>onsider</a:t>
            </a:r>
            <a:endParaRPr lang="en-US" sz="2400" dirty="0">
              <a:solidFill>
                <a:schemeClr val="accent1"/>
              </a:solidFill>
            </a:endParaRPr>
          </a:p>
        </p:txBody>
      </p:sp>
      <p:sp>
        <p:nvSpPr>
          <p:cNvPr id="5" name="Content Placeholder 4">
            <a:extLst>
              <a:ext uri="{FF2B5EF4-FFF2-40B4-BE49-F238E27FC236}">
                <a16:creationId xmlns:a16="http://schemas.microsoft.com/office/drawing/2014/main" id="{41E49159-6C5E-7255-E607-72ED6C99984F}"/>
              </a:ext>
            </a:extLst>
          </p:cNvPr>
          <p:cNvSpPr>
            <a:spLocks/>
          </p:cNvSpPr>
          <p:nvPr/>
        </p:nvSpPr>
        <p:spPr>
          <a:xfrm>
            <a:off x="385981" y="2083026"/>
            <a:ext cx="3299489" cy="3569171"/>
          </a:xfrm>
          <a:prstGeom prst="rect">
            <a:avLst/>
          </a:prstGeom>
        </p:spPr>
        <p:txBody>
          <a:bodyPr>
            <a:normAutofit/>
          </a:bodyPr>
          <a:lstStyle/>
          <a:p>
            <a:pPr marL="57150" indent="0">
              <a:buNone/>
            </a:pPr>
            <a:r>
              <a:rPr lang="en-US" sz="1600" b="1" dirty="0">
                <a:ea typeface="Verdana" panose="020B0604030504040204" pitchFamily="34" charset="0"/>
              </a:rPr>
              <a:t>Who to ask? </a:t>
            </a:r>
          </a:p>
          <a:p>
            <a:pPr marL="57150" indent="0">
              <a:buNone/>
            </a:pPr>
            <a:r>
              <a:rPr lang="en-US" sz="1600" dirty="0">
                <a:ea typeface="Verdana" panose="020B0604030504040204" pitchFamily="34" charset="0"/>
              </a:rPr>
              <a:t>A person who offers authority, depth and who can offer specificity. They are familiar with your research and other abilities:</a:t>
            </a:r>
          </a:p>
          <a:p>
            <a:pPr marL="57150" indent="0">
              <a:buNone/>
            </a:pPr>
            <a:r>
              <a:rPr lang="en-US" sz="1600" dirty="0">
                <a:ea typeface="Verdana" panose="020B0604030504040204" pitchFamily="34" charset="0"/>
              </a:rPr>
              <a:t>Supervisor, faculty member, employment supervisor, thesis advisor</a:t>
            </a:r>
          </a:p>
          <a:p>
            <a:pPr marL="57150" indent="0">
              <a:buNone/>
            </a:pPr>
            <a:endParaRPr lang="en-US" sz="1600" dirty="0">
              <a:ea typeface="Verdana" panose="020B0604030504040204" pitchFamily="34" charset="0"/>
            </a:endParaRPr>
          </a:p>
          <a:p>
            <a:pPr marL="57150" indent="0">
              <a:buNone/>
            </a:pPr>
            <a:endParaRPr lang="en-US" sz="1600" dirty="0">
              <a:ea typeface="Verdana" panose="020B0604030504040204" pitchFamily="34" charset="0"/>
            </a:endParaRPr>
          </a:p>
          <a:p>
            <a:pPr marL="57150" indent="0">
              <a:buNone/>
            </a:pPr>
            <a:r>
              <a:rPr lang="en-US" sz="1600" b="1" dirty="0">
                <a:ea typeface="Verdana" panose="020B0604030504040204" pitchFamily="34" charset="0"/>
              </a:rPr>
              <a:t>When to ask? </a:t>
            </a:r>
          </a:p>
          <a:p>
            <a:pPr marL="57150" indent="0">
              <a:buNone/>
            </a:pPr>
            <a:r>
              <a:rPr lang="en-US" sz="1600" dirty="0">
                <a:ea typeface="Verdana" panose="020B0604030504040204" pitchFamily="34" charset="0"/>
              </a:rPr>
              <a:t>… early, 4-5 weeks before scholarship due date</a:t>
            </a:r>
          </a:p>
          <a:p>
            <a:pPr marL="57150" indent="0">
              <a:buNone/>
            </a:pPr>
            <a:endParaRPr lang="en-US" sz="1600" dirty="0">
              <a:latin typeface="Verdana" panose="020B0604030504040204" pitchFamily="34" charset="0"/>
              <a:ea typeface="Verdana" panose="020B0604030504040204" pitchFamily="34" charset="0"/>
            </a:endParaRPr>
          </a:p>
          <a:p>
            <a:pPr marL="57150" indent="0">
              <a:buNone/>
            </a:pPr>
            <a:endParaRPr lang="en-US" sz="1400" dirty="0">
              <a:latin typeface="Verdana" panose="020B0604030504040204" pitchFamily="34" charset="0"/>
              <a:ea typeface="Verdana" panose="020B0604030504040204" pitchFamily="34" charset="0"/>
            </a:endParaRPr>
          </a:p>
          <a:p>
            <a:pPr marL="57150" indent="0">
              <a:buNone/>
            </a:pPr>
            <a:endParaRPr lang="en-US" sz="700" dirty="0">
              <a:latin typeface="Verdana" panose="020B0604030504040204" pitchFamily="34" charset="0"/>
              <a:ea typeface="Verdana" panose="020B0604030504040204" pitchFamily="34" charset="0"/>
            </a:endParaRPr>
          </a:p>
          <a:p>
            <a:pPr>
              <a:lnSpc>
                <a:spcPct val="90000"/>
              </a:lnSpc>
              <a:spcAft>
                <a:spcPts val="600"/>
              </a:spcAft>
            </a:pPr>
            <a:endParaRPr lang="en-US" sz="1500" dirty="0"/>
          </a:p>
        </p:txBody>
      </p:sp>
      <p:sp>
        <p:nvSpPr>
          <p:cNvPr id="7" name="Text Placeholder 6">
            <a:extLst>
              <a:ext uri="{FF2B5EF4-FFF2-40B4-BE49-F238E27FC236}">
                <a16:creationId xmlns:a16="http://schemas.microsoft.com/office/drawing/2014/main" id="{DB3506B0-DAD9-EF77-7B88-D31194648B06}"/>
              </a:ext>
            </a:extLst>
          </p:cNvPr>
          <p:cNvSpPr>
            <a:spLocks/>
          </p:cNvSpPr>
          <p:nvPr/>
        </p:nvSpPr>
        <p:spPr>
          <a:xfrm>
            <a:off x="4192954" y="1205801"/>
            <a:ext cx="3188287" cy="588643"/>
          </a:xfrm>
          <a:prstGeom prst="rect">
            <a:avLst/>
          </a:prstGeom>
          <a:ln w="28575">
            <a:solidFill>
              <a:srgbClr val="000000"/>
            </a:solidFill>
          </a:ln>
        </p:spPr>
        <p:txBody>
          <a:bodyPr anchor="t"/>
          <a:lstStyle/>
          <a:p>
            <a:pPr algn="ctr" defTabSz="251460">
              <a:spcAft>
                <a:spcPts val="600"/>
              </a:spcAft>
            </a:pPr>
            <a:r>
              <a:rPr lang="en-US" sz="2400" kern="1200" dirty="0">
                <a:solidFill>
                  <a:schemeClr val="accent1"/>
                </a:solidFill>
                <a:latin typeface="+mn-lt"/>
                <a:ea typeface="+mn-ea"/>
                <a:cs typeface="+mn-cs"/>
              </a:rPr>
              <a:t>How to </a:t>
            </a:r>
            <a:r>
              <a:rPr lang="en-US" sz="2400" dirty="0">
                <a:solidFill>
                  <a:schemeClr val="accent1"/>
                </a:solidFill>
              </a:rPr>
              <a:t>a</a:t>
            </a:r>
            <a:r>
              <a:rPr lang="en-US" sz="2400" kern="1200" dirty="0">
                <a:solidFill>
                  <a:schemeClr val="accent1"/>
                </a:solidFill>
                <a:latin typeface="+mn-lt"/>
                <a:ea typeface="+mn-ea"/>
                <a:cs typeface="+mn-cs"/>
              </a:rPr>
              <a:t>sk</a:t>
            </a:r>
            <a:endParaRPr lang="en-US" sz="2400" dirty="0">
              <a:solidFill>
                <a:schemeClr val="accent1"/>
              </a:solidFill>
            </a:endParaRPr>
          </a:p>
        </p:txBody>
      </p:sp>
      <p:sp>
        <p:nvSpPr>
          <p:cNvPr id="6" name="Content Placeholder 5">
            <a:extLst>
              <a:ext uri="{FF2B5EF4-FFF2-40B4-BE49-F238E27FC236}">
                <a16:creationId xmlns:a16="http://schemas.microsoft.com/office/drawing/2014/main" id="{35037FCE-290E-02BE-C2E5-77E33109458F}"/>
              </a:ext>
            </a:extLst>
          </p:cNvPr>
          <p:cNvSpPr>
            <a:spLocks/>
          </p:cNvSpPr>
          <p:nvPr/>
        </p:nvSpPr>
        <p:spPr>
          <a:xfrm>
            <a:off x="3980280" y="2083025"/>
            <a:ext cx="4093872" cy="4569702"/>
          </a:xfrm>
          <a:prstGeom prst="rect">
            <a:avLst/>
          </a:prstGeom>
        </p:spPr>
        <p:txBody>
          <a:bodyPr>
            <a:noAutofit/>
          </a:bodyPr>
          <a:lstStyle/>
          <a:p>
            <a:pPr marL="57150" indent="0" algn="l">
              <a:buNone/>
            </a:pPr>
            <a:r>
              <a:rPr lang="en-US" sz="1600" dirty="0">
                <a:ea typeface="Verdana" panose="020B0604030504040204" pitchFamily="34" charset="0"/>
              </a:rPr>
              <a:t>Consider your comfort level with your reference – will you request a letter of recommendation via e</a:t>
            </a:r>
            <a:r>
              <a:rPr lang="en-US" sz="1600" cap="none" dirty="0">
                <a:latin typeface="+mn-lt"/>
                <a:ea typeface="Verdana" panose="020B0604030504040204" pitchFamily="34" charset="0"/>
              </a:rPr>
              <a:t>mail or in-person or phone?</a:t>
            </a:r>
          </a:p>
          <a:p>
            <a:pPr marL="57150" indent="0" algn="l">
              <a:buNone/>
            </a:pPr>
            <a:endParaRPr lang="en-US" sz="1600" cap="none" dirty="0">
              <a:latin typeface="+mn-lt"/>
              <a:ea typeface="Verdana" panose="020B0604030504040204" pitchFamily="34" charset="0"/>
            </a:endParaRPr>
          </a:p>
          <a:p>
            <a:pPr marL="57150" indent="0" algn="l">
              <a:buNone/>
            </a:pPr>
            <a:r>
              <a:rPr lang="en-US" sz="1600" cap="none" dirty="0">
                <a:latin typeface="+mn-lt"/>
                <a:ea typeface="Verdana" panose="020B0604030504040204" pitchFamily="34" charset="0"/>
              </a:rPr>
              <a:t>If via email, first message should:</a:t>
            </a:r>
          </a:p>
          <a:p>
            <a:pPr marL="57150" indent="0" algn="l">
              <a:buNone/>
            </a:pPr>
            <a:endParaRPr lang="en-US" sz="1600" cap="none" dirty="0">
              <a:latin typeface="+mn-lt"/>
              <a:ea typeface="Verdana" panose="020B0604030504040204" pitchFamily="34" charset="0"/>
            </a:endParaRPr>
          </a:p>
          <a:p>
            <a:pPr marL="342900" indent="-285750" algn="l">
              <a:spcAft>
                <a:spcPts val="1200"/>
              </a:spcAft>
              <a:buFont typeface="Wingdings" panose="05000000000000000000" pitchFamily="2" charset="2"/>
              <a:buChar char="Ø"/>
            </a:pPr>
            <a:r>
              <a:rPr lang="en-US" sz="1600" cap="none" dirty="0">
                <a:latin typeface="+mn-lt"/>
                <a:ea typeface="Verdana" panose="020B0604030504040204" pitchFamily="34" charset="0"/>
              </a:rPr>
              <a:t>Be a brief inquiry reminding the faculty member how you know them</a:t>
            </a:r>
          </a:p>
          <a:p>
            <a:pPr marL="342900" indent="-285750" algn="l">
              <a:spcAft>
                <a:spcPts val="1200"/>
              </a:spcAft>
              <a:buFont typeface="Wingdings" panose="05000000000000000000" pitchFamily="2" charset="2"/>
              <a:buChar char="Ø"/>
            </a:pPr>
            <a:r>
              <a:rPr lang="en-US" sz="1600" cap="none" dirty="0">
                <a:latin typeface="+mn-lt"/>
                <a:ea typeface="Verdana" panose="020B0604030504040204" pitchFamily="34" charset="0"/>
              </a:rPr>
              <a:t>Provide clarification as to what scholarship application you are applying for</a:t>
            </a:r>
          </a:p>
          <a:p>
            <a:pPr marL="342900" indent="-285750" algn="l">
              <a:spcAft>
                <a:spcPts val="1200"/>
              </a:spcAft>
              <a:buFont typeface="Wingdings" panose="05000000000000000000" pitchFamily="2" charset="2"/>
              <a:buChar char="Ø"/>
            </a:pPr>
            <a:r>
              <a:rPr lang="en-US" sz="1600" cap="none" dirty="0">
                <a:solidFill>
                  <a:schemeClr val="tx2">
                    <a:lumMod val="75000"/>
                  </a:schemeClr>
                </a:solidFill>
                <a:latin typeface="+mn-lt"/>
                <a:ea typeface="Verdana" panose="020B0604030504040204" pitchFamily="34" charset="0"/>
              </a:rPr>
              <a:t>Clearly ask if they are willing and able to provide an </a:t>
            </a:r>
            <a:r>
              <a:rPr lang="en-US" sz="1600" u="sng" cap="none" dirty="0">
                <a:solidFill>
                  <a:schemeClr val="tx2">
                    <a:lumMod val="75000"/>
                  </a:schemeClr>
                </a:solidFill>
                <a:latin typeface="+mn-lt"/>
                <a:ea typeface="Verdana" panose="020B0604030504040204" pitchFamily="34" charset="0"/>
              </a:rPr>
              <a:t>enthusiastic</a:t>
            </a:r>
            <a:r>
              <a:rPr lang="en-US" sz="1600" cap="none" dirty="0">
                <a:solidFill>
                  <a:schemeClr val="tx2">
                    <a:lumMod val="75000"/>
                  </a:schemeClr>
                </a:solidFill>
                <a:latin typeface="+mn-lt"/>
                <a:ea typeface="Verdana" panose="020B0604030504040204" pitchFamily="34" charset="0"/>
              </a:rPr>
              <a:t> reference for your scholarship application</a:t>
            </a:r>
          </a:p>
          <a:p>
            <a:pPr marL="342900" indent="-285750" algn="l">
              <a:spcAft>
                <a:spcPts val="1200"/>
              </a:spcAft>
              <a:buFont typeface="Wingdings" panose="05000000000000000000" pitchFamily="2" charset="2"/>
              <a:buChar char="Ø"/>
            </a:pPr>
            <a:r>
              <a:rPr lang="en-US" sz="1600" dirty="0">
                <a:ea typeface="Verdana" panose="020B0604030504040204" pitchFamily="34" charset="0"/>
              </a:rPr>
              <a:t>Provide the scholarship application submission deadline</a:t>
            </a:r>
          </a:p>
          <a:p>
            <a:pPr marL="57150" algn="l"/>
            <a:endParaRPr lang="en-US" sz="1600" cap="none" dirty="0">
              <a:latin typeface="+mn-lt"/>
              <a:ea typeface="Verdana" panose="020B0604030504040204" pitchFamily="34" charset="0"/>
            </a:endParaRPr>
          </a:p>
          <a:p>
            <a:pPr marL="57150" algn="l"/>
            <a:r>
              <a:rPr lang="en-US" sz="1600" cap="none" dirty="0">
                <a:latin typeface="+mn-lt"/>
                <a:ea typeface="Verdana" panose="020B0604030504040204" pitchFamily="34" charset="0"/>
              </a:rPr>
              <a:t> </a:t>
            </a:r>
          </a:p>
        </p:txBody>
      </p:sp>
      <p:pic>
        <p:nvPicPr>
          <p:cNvPr id="9" name="Picture 8" descr="Two men sitting at a desk talking">
            <a:extLst>
              <a:ext uri="{FF2B5EF4-FFF2-40B4-BE49-F238E27FC236}">
                <a16:creationId xmlns:a16="http://schemas.microsoft.com/office/drawing/2014/main" id="{BEA59691-D27B-8F9C-993E-42947F9395C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568591" y="1032730"/>
            <a:ext cx="3237428" cy="2158285"/>
          </a:xfrm>
          <a:prstGeom prst="rect">
            <a:avLst/>
          </a:prstGeom>
          <a:ln w="28575">
            <a:solidFill>
              <a:schemeClr val="tx1"/>
            </a:solidFill>
          </a:ln>
        </p:spPr>
      </p:pic>
      <p:sp>
        <p:nvSpPr>
          <p:cNvPr id="10" name="TextBox 9">
            <a:extLst>
              <a:ext uri="{FF2B5EF4-FFF2-40B4-BE49-F238E27FC236}">
                <a16:creationId xmlns:a16="http://schemas.microsoft.com/office/drawing/2014/main" id="{6FDA161F-AC32-D383-C0CB-C35E947F50B0}"/>
              </a:ext>
            </a:extLst>
          </p:cNvPr>
          <p:cNvSpPr txBox="1"/>
          <p:nvPr/>
        </p:nvSpPr>
        <p:spPr>
          <a:xfrm>
            <a:off x="8568591" y="3768841"/>
            <a:ext cx="3450043" cy="1354217"/>
          </a:xfrm>
          <a:prstGeom prst="rect">
            <a:avLst/>
          </a:prstGeom>
          <a:noFill/>
        </p:spPr>
        <p:txBody>
          <a:bodyPr wrap="square">
            <a:spAutoFit/>
          </a:bodyPr>
          <a:lstStyle/>
          <a:p>
            <a:r>
              <a:rPr lang="en-US" sz="1600" dirty="0">
                <a:solidFill>
                  <a:schemeClr val="accent1"/>
                </a:solidFill>
              </a:rPr>
              <a:t>Applicants should respect a referee's decision if they decline due to limited familiarity with the applicant, workload, or inability to provide a strong assessment</a:t>
            </a:r>
            <a:r>
              <a:rPr lang="en-US" dirty="0">
                <a:solidFill>
                  <a:schemeClr val="accent1"/>
                </a:solidFill>
              </a:rPr>
              <a:t>.</a:t>
            </a:r>
            <a:endParaRPr lang="en-CA" dirty="0">
              <a:solidFill>
                <a:schemeClr val="accent1"/>
              </a:solidFill>
            </a:endParaRPr>
          </a:p>
        </p:txBody>
      </p:sp>
    </p:spTree>
    <p:extLst>
      <p:ext uri="{BB962C8B-B14F-4D97-AF65-F5344CB8AC3E}">
        <p14:creationId xmlns:p14="http://schemas.microsoft.com/office/powerpoint/2010/main" val="3002742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7583CF-3921-A94A-E536-2D623A891A7D}"/>
              </a:ext>
            </a:extLst>
          </p:cNvPr>
          <p:cNvSpPr>
            <a:spLocks noGrp="1"/>
          </p:cNvSpPr>
          <p:nvPr>
            <p:ph type="title"/>
          </p:nvPr>
        </p:nvSpPr>
        <p:spPr>
          <a:xfrm>
            <a:off x="866864" y="310796"/>
            <a:ext cx="5814240" cy="574419"/>
          </a:xfrm>
        </p:spPr>
        <p:txBody>
          <a:bodyPr vert="horz" lIns="91440" tIns="45720" rIns="91440" bIns="45720" rtlCol="0" anchor="b">
            <a:normAutofit fontScale="90000"/>
          </a:bodyPr>
          <a:lstStyle/>
          <a:p>
            <a:r>
              <a:rPr lang="en-US" sz="4000" dirty="0"/>
              <a:t>Who Not to ASK</a:t>
            </a:r>
          </a:p>
        </p:txBody>
      </p:sp>
      <p:sp>
        <p:nvSpPr>
          <p:cNvPr id="4" name="TextBox 3">
            <a:extLst>
              <a:ext uri="{FF2B5EF4-FFF2-40B4-BE49-F238E27FC236}">
                <a16:creationId xmlns:a16="http://schemas.microsoft.com/office/drawing/2014/main" id="{9C921ECB-938D-8C5C-B9AB-D6E21E3C441F}"/>
              </a:ext>
            </a:extLst>
          </p:cNvPr>
          <p:cNvSpPr txBox="1"/>
          <p:nvPr/>
        </p:nvSpPr>
        <p:spPr>
          <a:xfrm>
            <a:off x="866864" y="1104088"/>
            <a:ext cx="10352824" cy="3385226"/>
          </a:xfrm>
          <a:prstGeom prst="rect">
            <a:avLst/>
          </a:prstGeom>
        </p:spPr>
        <p:txBody>
          <a:bodyPr vert="horz" lIns="91440" tIns="45720" rIns="91440" bIns="45720" rtlCol="0">
            <a:normAutofit/>
          </a:bodyPr>
          <a:lstStyle/>
          <a:p>
            <a:pPr>
              <a:lnSpc>
                <a:spcPct val="90000"/>
              </a:lnSpc>
              <a:spcAft>
                <a:spcPts val="600"/>
              </a:spcAft>
            </a:pPr>
            <a:r>
              <a:rPr lang="en-US" sz="1600" b="1" dirty="0"/>
              <a:t>Avoid Asking:</a:t>
            </a:r>
          </a:p>
          <a:p>
            <a:pPr marL="285750" indent="-228600">
              <a:lnSpc>
                <a:spcPct val="90000"/>
              </a:lnSpc>
              <a:spcAft>
                <a:spcPts val="600"/>
              </a:spcAft>
              <a:buFont typeface="Arial" panose="020B0604020202020204" pitchFamily="34" charset="0"/>
              <a:buChar char="•"/>
            </a:pPr>
            <a:r>
              <a:rPr lang="en-US" sz="1600" dirty="0"/>
              <a:t>Faculty members who barely know you</a:t>
            </a:r>
          </a:p>
          <a:p>
            <a:pPr marL="285750" indent="-228600">
              <a:lnSpc>
                <a:spcPct val="90000"/>
              </a:lnSpc>
              <a:spcAft>
                <a:spcPts val="600"/>
              </a:spcAft>
              <a:buFont typeface="Arial" panose="020B0604020202020204" pitchFamily="34" charset="0"/>
              <a:buChar char="•"/>
            </a:pPr>
            <a:r>
              <a:rPr lang="en-US" sz="1600" dirty="0"/>
              <a:t>Instructors from large classes with little interaction</a:t>
            </a:r>
          </a:p>
          <a:p>
            <a:pPr marL="285750" indent="-228600">
              <a:lnSpc>
                <a:spcPct val="90000"/>
              </a:lnSpc>
              <a:spcAft>
                <a:spcPts val="600"/>
              </a:spcAft>
              <a:buFont typeface="Arial" panose="020B0604020202020204" pitchFamily="34" charset="0"/>
              <a:buChar char="•"/>
            </a:pPr>
            <a:r>
              <a:rPr lang="en-US" sz="1600" dirty="0"/>
              <a:t>Personal friends</a:t>
            </a:r>
          </a:p>
          <a:p>
            <a:pPr marL="285750" indent="-228600">
              <a:lnSpc>
                <a:spcPct val="90000"/>
              </a:lnSpc>
              <a:spcAft>
                <a:spcPts val="600"/>
              </a:spcAft>
              <a:buFont typeface="Arial" panose="020B0604020202020204" pitchFamily="34" charset="0"/>
              <a:buChar char="•"/>
            </a:pPr>
            <a:r>
              <a:rPr lang="en-US" sz="1600" dirty="0"/>
              <a:t>Family members</a:t>
            </a:r>
          </a:p>
          <a:p>
            <a:pPr marL="285750" indent="-228600">
              <a:lnSpc>
                <a:spcPct val="90000"/>
              </a:lnSpc>
              <a:spcAft>
                <a:spcPts val="600"/>
              </a:spcAft>
              <a:buFont typeface="Arial" panose="020B0604020202020204" pitchFamily="34" charset="0"/>
              <a:buChar char="•"/>
            </a:pPr>
            <a:r>
              <a:rPr lang="en-US" sz="1600" dirty="0"/>
              <a:t>Referees who seem hesitant</a:t>
            </a:r>
          </a:p>
          <a:p>
            <a:pPr marL="285750" indent="-228600">
              <a:lnSpc>
                <a:spcPct val="90000"/>
              </a:lnSpc>
              <a:spcAft>
                <a:spcPts val="600"/>
              </a:spcAft>
              <a:buFont typeface="Arial" panose="020B0604020202020204" pitchFamily="34" charset="0"/>
              <a:buChar char="•"/>
            </a:pPr>
            <a:r>
              <a:rPr lang="en-US" sz="1600" dirty="0"/>
              <a:t>Faculty member already submitting several letters for same competition</a:t>
            </a:r>
          </a:p>
          <a:p>
            <a:pPr indent="-228600">
              <a:lnSpc>
                <a:spcPct val="90000"/>
              </a:lnSpc>
              <a:spcAft>
                <a:spcPts val="600"/>
              </a:spcAft>
              <a:buFont typeface="Arial" panose="020B0604020202020204" pitchFamily="34" charset="0"/>
              <a:buChar char="•"/>
            </a:pPr>
            <a:endParaRPr lang="en-US" sz="1600" dirty="0"/>
          </a:p>
          <a:p>
            <a:pPr>
              <a:lnSpc>
                <a:spcPct val="90000"/>
              </a:lnSpc>
              <a:spcAft>
                <a:spcPts val="600"/>
              </a:spcAft>
            </a:pPr>
            <a:r>
              <a:rPr lang="en-US" sz="1600" b="1" dirty="0"/>
              <a:t>Remember: </a:t>
            </a:r>
          </a:p>
          <a:p>
            <a:pPr>
              <a:lnSpc>
                <a:spcPct val="90000"/>
              </a:lnSpc>
              <a:spcAft>
                <a:spcPts val="600"/>
              </a:spcAft>
            </a:pPr>
            <a:r>
              <a:rPr lang="en-US" sz="1600" dirty="0"/>
              <a:t>A detailed letter from someone who knows you well is usually stronger than a generic letter from a senior academic.</a:t>
            </a:r>
          </a:p>
          <a:p>
            <a:pPr indent="-228600">
              <a:lnSpc>
                <a:spcPct val="90000"/>
              </a:lnSpc>
              <a:spcAft>
                <a:spcPts val="600"/>
              </a:spcAft>
              <a:buFont typeface="Arial" panose="020B0604020202020204" pitchFamily="34" charset="0"/>
              <a:buChar char="•"/>
            </a:pPr>
            <a:endParaRPr lang="en-US" sz="1600" dirty="0"/>
          </a:p>
          <a:p>
            <a:pPr indent="-228600">
              <a:lnSpc>
                <a:spcPct val="90000"/>
              </a:lnSpc>
              <a:spcAft>
                <a:spcPts val="600"/>
              </a:spcAft>
              <a:buFont typeface="Arial" panose="020B0604020202020204" pitchFamily="34" charset="0"/>
              <a:buChar char="•"/>
            </a:pPr>
            <a:endParaRPr lang="en-US" sz="1400" dirty="0"/>
          </a:p>
        </p:txBody>
      </p:sp>
      <p:pic>
        <p:nvPicPr>
          <p:cNvPr id="9" name="Picture 8" descr="Graphic titled “Example of a Strong Referee Relationship” comparing weak and strong choices for academic references in two columns.&#10;&#10;Weak Choice&#10;&#10;Took one course with professor&#10;Professor who doesn't know you&#10;Employer unrelated to academics&#10;&#10;Strong Choice&#10;&#10;Research supervisor&#10;Professor who supervised research&#10;Academic mentor familiar with research&#10;&#10;The graphic emphasizes that referees who have directly supervised or mentored a student's research are stronger reference choices than instructors or employers with limited academic knowledge of the student.">
            <a:extLst>
              <a:ext uri="{FF2B5EF4-FFF2-40B4-BE49-F238E27FC236}">
                <a16:creationId xmlns:a16="http://schemas.microsoft.com/office/drawing/2014/main" id="{BC73A7E5-D869-F5AD-3734-7AB91E3E2CB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76812" y="4271058"/>
            <a:ext cx="8424656" cy="1763982"/>
          </a:xfrm>
          <a:prstGeom prst="rect">
            <a:avLst/>
          </a:prstGeom>
        </p:spPr>
      </p:pic>
      <p:sp>
        <p:nvSpPr>
          <p:cNvPr id="18" name="Rectangle 17">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51261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A0957-4EE4-774A-F620-B0E4E09981CA}"/>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F0C6B4E-E9F4-F696-A45A-E421BD66A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BD996A0-DB02-C3D7-98F5-D59F1DF4D97B}"/>
              </a:ext>
            </a:extLst>
          </p:cNvPr>
          <p:cNvSpPr>
            <a:spLocks noGrp="1"/>
          </p:cNvSpPr>
          <p:nvPr>
            <p:ph type="title"/>
          </p:nvPr>
        </p:nvSpPr>
        <p:spPr>
          <a:xfrm>
            <a:off x="310774" y="354816"/>
            <a:ext cx="10141165" cy="756354"/>
          </a:xfrm>
        </p:spPr>
        <p:txBody>
          <a:bodyPr vert="horz" lIns="91440" tIns="45720" rIns="91440" bIns="45720" rtlCol="0" anchor="b">
            <a:normAutofit/>
          </a:bodyPr>
          <a:lstStyle/>
          <a:p>
            <a:r>
              <a:rPr lang="en-US" sz="3200" dirty="0"/>
              <a:t>Sample Email Template – for first contact</a:t>
            </a:r>
          </a:p>
        </p:txBody>
      </p:sp>
      <p:sp>
        <p:nvSpPr>
          <p:cNvPr id="18" name="Rectangle 17">
            <a:extLst>
              <a:ext uri="{FF2B5EF4-FFF2-40B4-BE49-F238E27FC236}">
                <a16:creationId xmlns:a16="http://schemas.microsoft.com/office/drawing/2014/main" id="{B4238254-C717-8E70-77B4-F6E98C1B40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F682BDC-30A8-435F-74B3-89B328B2BB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34D840A-E078-FC4F-9614-1489284C3F42}"/>
              </a:ext>
            </a:extLst>
          </p:cNvPr>
          <p:cNvSpPr txBox="1"/>
          <p:nvPr/>
        </p:nvSpPr>
        <p:spPr>
          <a:xfrm>
            <a:off x="310774" y="1262994"/>
            <a:ext cx="11596292" cy="4985980"/>
          </a:xfrm>
          <a:prstGeom prst="rect">
            <a:avLst/>
          </a:prstGeom>
          <a:noFill/>
        </p:spPr>
        <p:txBody>
          <a:bodyPr wrap="square">
            <a:spAutoFit/>
          </a:bodyPr>
          <a:lstStyle/>
          <a:p>
            <a:pPr>
              <a:spcAft>
                <a:spcPts val="600"/>
              </a:spcAft>
            </a:pPr>
            <a:r>
              <a:rPr lang="en-US" sz="1600" dirty="0"/>
              <a:t>Dear Professor [Last Name],</a:t>
            </a:r>
          </a:p>
          <a:p>
            <a:pPr>
              <a:spcAft>
                <a:spcPts val="600"/>
              </a:spcAft>
            </a:pPr>
            <a:r>
              <a:rPr lang="en-US" sz="1600" dirty="0"/>
              <a:t>I hope you are doing well. I am writing to ask whether you would be willing to provide an </a:t>
            </a:r>
            <a:r>
              <a:rPr lang="en-US" sz="1600" b="1" dirty="0">
                <a:solidFill>
                  <a:srgbClr val="3333FF"/>
                </a:solidFill>
              </a:rPr>
              <a:t>enthusiastic reference letter </a:t>
            </a:r>
            <a:r>
              <a:rPr lang="en-US" sz="1600" dirty="0"/>
              <a:t>in support of my application for a </a:t>
            </a:r>
            <a:r>
              <a:rPr lang="en-US" sz="1600" dirty="0">
                <a:solidFill>
                  <a:srgbClr val="3333FF"/>
                </a:solidFill>
              </a:rPr>
              <a:t>CGRS-M SSHRC </a:t>
            </a:r>
            <a:r>
              <a:rPr lang="en-US" sz="1600" dirty="0"/>
              <a:t>scholarship. The application </a:t>
            </a:r>
            <a:r>
              <a:rPr lang="en-US" sz="1600" b="1" dirty="0"/>
              <a:t>deadline is December 1</a:t>
            </a:r>
            <a:r>
              <a:rPr lang="en-US" sz="1600" dirty="0"/>
              <a:t>.</a:t>
            </a:r>
          </a:p>
          <a:p>
            <a:pPr>
              <a:spcAft>
                <a:spcPts val="600"/>
              </a:spcAft>
            </a:pPr>
            <a:r>
              <a:rPr lang="en-US" sz="1600" dirty="0"/>
              <a:t>I greatly valued the </a:t>
            </a:r>
            <a:r>
              <a:rPr lang="en-US" sz="1600" dirty="0">
                <a:solidFill>
                  <a:srgbClr val="3333FF"/>
                </a:solidFill>
              </a:rPr>
              <a:t>three courses I completed with you, in which I earned A grades</a:t>
            </a:r>
            <a:r>
              <a:rPr lang="en-US" sz="1600" dirty="0"/>
              <a:t>, and appreciated the opportunity to </a:t>
            </a:r>
            <a:r>
              <a:rPr lang="en-US" sz="1600" b="1" dirty="0">
                <a:solidFill>
                  <a:srgbClr val="3333FF"/>
                </a:solidFill>
              </a:rPr>
              <a:t>attend your office hours </a:t>
            </a:r>
            <a:r>
              <a:rPr lang="en-US" sz="1600" dirty="0"/>
              <a:t>to discuss course material and strengthen my understanding of the subject matter. </a:t>
            </a:r>
          </a:p>
          <a:p>
            <a:pPr>
              <a:spcAft>
                <a:spcPts val="600"/>
              </a:spcAft>
            </a:pPr>
            <a:r>
              <a:rPr lang="en-US" sz="1600" dirty="0"/>
              <a:t>Given your familiarity with my academic work, I was </a:t>
            </a:r>
            <a:r>
              <a:rPr lang="en-US" sz="1600" b="1" dirty="0">
                <a:solidFill>
                  <a:srgbClr val="3333FF"/>
                </a:solidFill>
              </a:rPr>
              <a:t>hoping you might be able to provide a strong assessment </a:t>
            </a:r>
            <a:r>
              <a:rPr lang="en-US" sz="1600" dirty="0"/>
              <a:t>of my suitability for this award. I also recognize that this is a particularly busy time of year and wanted to ask whether you would have the time to support my application.</a:t>
            </a:r>
          </a:p>
          <a:p>
            <a:pPr>
              <a:spcAft>
                <a:spcPts val="600"/>
              </a:spcAft>
            </a:pPr>
            <a:r>
              <a:rPr lang="en-US" sz="1600" dirty="0"/>
              <a:t>To assist with the process, I would be </a:t>
            </a:r>
            <a:r>
              <a:rPr lang="en-US" sz="1600" b="1" dirty="0"/>
              <a:t>happy to provide:</a:t>
            </a:r>
          </a:p>
          <a:p>
            <a:pPr marL="285750" indent="-285750">
              <a:buFont typeface="Arial" panose="020B0604020202020204" pitchFamily="34" charset="0"/>
              <a:buChar char="•"/>
            </a:pPr>
            <a:r>
              <a:rPr lang="en-US" sz="1600" dirty="0">
                <a:solidFill>
                  <a:srgbClr val="3333FF"/>
                </a:solidFill>
              </a:rPr>
              <a:t>My CV</a:t>
            </a:r>
          </a:p>
          <a:p>
            <a:pPr marL="285750" indent="-285750">
              <a:buFont typeface="Arial" panose="020B0604020202020204" pitchFamily="34" charset="0"/>
              <a:buChar char="•"/>
            </a:pPr>
            <a:r>
              <a:rPr lang="en-US" sz="1600" dirty="0">
                <a:solidFill>
                  <a:srgbClr val="3333FF"/>
                </a:solidFill>
              </a:rPr>
              <a:t>Academic transcripts</a:t>
            </a:r>
          </a:p>
          <a:p>
            <a:pPr marL="285750" indent="-285750">
              <a:buFont typeface="Arial" panose="020B0604020202020204" pitchFamily="34" charset="0"/>
              <a:buChar char="•"/>
            </a:pPr>
            <a:r>
              <a:rPr lang="en-US" sz="1600" dirty="0">
                <a:solidFill>
                  <a:srgbClr val="3333FF"/>
                </a:solidFill>
              </a:rPr>
              <a:t>Research proposal</a:t>
            </a:r>
          </a:p>
          <a:p>
            <a:pPr marL="285750" indent="-285750">
              <a:buFont typeface="Arial" panose="020B0604020202020204" pitchFamily="34" charset="0"/>
              <a:buChar char="•"/>
            </a:pPr>
            <a:r>
              <a:rPr lang="en-US" sz="1600" dirty="0">
                <a:solidFill>
                  <a:srgbClr val="3333FF"/>
                </a:solidFill>
              </a:rPr>
              <a:t>Scholarship evaluation criteria</a:t>
            </a:r>
          </a:p>
          <a:p>
            <a:pPr marL="285750" indent="-285750">
              <a:buFont typeface="Arial" panose="020B0604020202020204" pitchFamily="34" charset="0"/>
              <a:buChar char="•"/>
            </a:pPr>
            <a:r>
              <a:rPr lang="en-US" sz="1600" dirty="0">
                <a:solidFill>
                  <a:srgbClr val="3333FF"/>
                </a:solidFill>
              </a:rPr>
              <a:t>A summary of my academic and research experiences</a:t>
            </a:r>
          </a:p>
          <a:p>
            <a:pPr marL="285750" indent="-285750">
              <a:buFont typeface="Arial" panose="020B0604020202020204" pitchFamily="34" charset="0"/>
              <a:buChar char="•"/>
            </a:pPr>
            <a:r>
              <a:rPr lang="en-US" sz="1600" dirty="0">
                <a:solidFill>
                  <a:srgbClr val="3333FF"/>
                </a:solidFill>
              </a:rPr>
              <a:t>Any additional information you may find helpful</a:t>
            </a:r>
          </a:p>
          <a:p>
            <a:pPr>
              <a:spcAft>
                <a:spcPts val="600"/>
              </a:spcAft>
            </a:pPr>
            <a:endParaRPr lang="en-US" sz="1600" dirty="0"/>
          </a:p>
          <a:p>
            <a:pPr>
              <a:spcAft>
                <a:spcPts val="600"/>
              </a:spcAft>
            </a:pPr>
            <a:r>
              <a:rPr lang="en-US" sz="1600" dirty="0">
                <a:solidFill>
                  <a:srgbClr val="3333FF"/>
                </a:solidFill>
              </a:rPr>
              <a:t>Thank you for considering my request</a:t>
            </a:r>
            <a:r>
              <a:rPr lang="en-US" sz="1600" dirty="0"/>
              <a:t>. I would be very grateful for your support and am happy to provide any materials at your convenience.</a:t>
            </a:r>
            <a:endParaRPr lang="en-CA" sz="1600" dirty="0"/>
          </a:p>
        </p:txBody>
      </p:sp>
    </p:spTree>
    <p:extLst>
      <p:ext uri="{BB962C8B-B14F-4D97-AF65-F5344CB8AC3E}">
        <p14:creationId xmlns:p14="http://schemas.microsoft.com/office/powerpoint/2010/main" val="2444997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C54E2-6737-3C68-E45A-02B73E6263D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596F992-698C-48C0-9D89-70DA4CE92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8F49F2-214C-C5A3-A806-4D19EED531E0}"/>
              </a:ext>
            </a:extLst>
          </p:cNvPr>
          <p:cNvSpPr>
            <a:spLocks noGrp="1"/>
          </p:cNvSpPr>
          <p:nvPr>
            <p:ph type="title"/>
          </p:nvPr>
        </p:nvSpPr>
        <p:spPr>
          <a:xfrm>
            <a:off x="914402" y="489508"/>
            <a:ext cx="5181597" cy="1655482"/>
          </a:xfrm>
        </p:spPr>
        <p:txBody>
          <a:bodyPr vert="horz" lIns="91440" tIns="45720" rIns="91440" bIns="45720" rtlCol="0" anchor="b">
            <a:normAutofit/>
          </a:bodyPr>
          <a:lstStyle/>
          <a:p>
            <a:r>
              <a:rPr lang="en-US" sz="3700" b="1" kern="1200" dirty="0">
                <a:solidFill>
                  <a:schemeClr val="tx1"/>
                </a:solidFill>
                <a:latin typeface="+mj-lt"/>
                <a:ea typeface="+mj-ea"/>
                <a:cs typeface="+mj-cs"/>
              </a:rPr>
              <a:t>Common Recommendation Letter Mistakes </a:t>
            </a:r>
          </a:p>
        </p:txBody>
      </p:sp>
      <p:sp>
        <p:nvSpPr>
          <p:cNvPr id="3" name="Content Placeholder 2">
            <a:extLst>
              <a:ext uri="{FF2B5EF4-FFF2-40B4-BE49-F238E27FC236}">
                <a16:creationId xmlns:a16="http://schemas.microsoft.com/office/drawing/2014/main" id="{686131B1-2281-B4F8-79E7-77ED04649FC7}"/>
              </a:ext>
            </a:extLst>
          </p:cNvPr>
          <p:cNvSpPr>
            <a:spLocks noGrp="1"/>
          </p:cNvSpPr>
          <p:nvPr>
            <p:ph idx="1"/>
          </p:nvPr>
        </p:nvSpPr>
        <p:spPr>
          <a:xfrm>
            <a:off x="914402" y="2418408"/>
            <a:ext cx="5550406" cy="3409898"/>
          </a:xfrm>
        </p:spPr>
        <p:txBody>
          <a:bodyPr vert="horz" lIns="91440" tIns="45720" rIns="91440" bIns="45720" rtlCol="0">
            <a:normAutofit/>
          </a:bodyPr>
          <a:lstStyle/>
          <a:p>
            <a:pPr marR="0" lvl="0" fontAlgn="auto">
              <a:spcBef>
                <a:spcPts val="1200"/>
              </a:spcBef>
              <a:buClr>
                <a:srgbClr val="000000"/>
              </a:buClr>
              <a:buSzTx/>
              <a:buFont typeface="Wingdings" panose="05000000000000000000" pitchFamily="2" charset="2"/>
              <a:buChar char="q"/>
              <a:tabLst/>
              <a:defRPr/>
            </a:pPr>
            <a:r>
              <a:rPr kumimoji="0" lang="en-US" sz="1700" i="0" u="none" strike="noStrike" cap="none" spc="0" normalizeH="0" baseline="0" noProof="0" dirty="0">
                <a:ln>
                  <a:noFill/>
                </a:ln>
                <a:effectLst/>
                <a:uLnTx/>
                <a:uFillTx/>
              </a:rPr>
              <a:t>Asking too close to the deadline</a:t>
            </a:r>
          </a:p>
          <a:p>
            <a:pPr marR="0" lvl="0" fontAlgn="auto">
              <a:spcBef>
                <a:spcPts val="1200"/>
              </a:spcBef>
              <a:buClr>
                <a:srgbClr val="000000"/>
              </a:buClr>
              <a:buSzTx/>
              <a:buFont typeface="Wingdings" panose="05000000000000000000" pitchFamily="2" charset="2"/>
              <a:buChar char="q"/>
              <a:tabLst/>
              <a:defRPr/>
            </a:pPr>
            <a:r>
              <a:rPr kumimoji="0" lang="en-US" sz="1700" i="0" u="none" strike="noStrike" cap="none" spc="0" normalizeH="0" baseline="0" noProof="0" dirty="0">
                <a:ln>
                  <a:noFill/>
                </a:ln>
                <a:effectLst/>
                <a:uLnTx/>
                <a:uFillTx/>
              </a:rPr>
              <a:t>Choosing the most famous professor instead of the most knowledgeable referee</a:t>
            </a:r>
          </a:p>
          <a:p>
            <a:pPr marR="0" lvl="0" fontAlgn="auto">
              <a:spcBef>
                <a:spcPts val="1200"/>
              </a:spcBef>
              <a:buClr>
                <a:srgbClr val="000000"/>
              </a:buClr>
              <a:buSzTx/>
              <a:buFont typeface="Wingdings" panose="05000000000000000000" pitchFamily="2" charset="2"/>
              <a:buChar char="q"/>
              <a:tabLst/>
              <a:defRPr/>
            </a:pPr>
            <a:r>
              <a:rPr kumimoji="0" lang="en-US" sz="1700" i="0" u="none" strike="noStrike" cap="none" spc="0" normalizeH="0" baseline="0" noProof="0" dirty="0">
                <a:ln>
                  <a:noFill/>
                </a:ln>
                <a:effectLst/>
                <a:uLnTx/>
                <a:uFillTx/>
              </a:rPr>
              <a:t>Failing to provide supporting materials</a:t>
            </a:r>
          </a:p>
          <a:p>
            <a:pPr marR="0" lvl="0" fontAlgn="auto">
              <a:spcBef>
                <a:spcPts val="1200"/>
              </a:spcBef>
              <a:buClr>
                <a:srgbClr val="000000"/>
              </a:buClr>
              <a:buSzTx/>
              <a:buFont typeface="Wingdings" panose="05000000000000000000" pitchFamily="2" charset="2"/>
              <a:buChar char="q"/>
              <a:tabLst/>
              <a:defRPr/>
            </a:pPr>
            <a:r>
              <a:rPr kumimoji="0" lang="en-US" sz="1700" i="0" u="none" strike="noStrike" cap="none" spc="0" normalizeH="0" baseline="0" noProof="0" dirty="0">
                <a:ln>
                  <a:noFill/>
                </a:ln>
                <a:effectLst/>
                <a:uLnTx/>
                <a:uFillTx/>
              </a:rPr>
              <a:t>Assuming a referee remembers details of your work</a:t>
            </a:r>
          </a:p>
          <a:p>
            <a:pPr marR="0" lvl="0" fontAlgn="auto">
              <a:spcBef>
                <a:spcPts val="1200"/>
              </a:spcBef>
              <a:buClr>
                <a:srgbClr val="000000"/>
              </a:buClr>
              <a:buSzTx/>
              <a:buFont typeface="Wingdings" panose="05000000000000000000" pitchFamily="2" charset="2"/>
              <a:buChar char="q"/>
              <a:tabLst/>
              <a:defRPr/>
            </a:pPr>
            <a:r>
              <a:rPr kumimoji="0" lang="en-US" sz="1700" i="0" u="none" strike="noStrike" cap="none" spc="0" normalizeH="0" baseline="0" noProof="0" dirty="0">
                <a:ln>
                  <a:noFill/>
                </a:ln>
                <a:effectLst/>
                <a:uLnTx/>
                <a:uFillTx/>
              </a:rPr>
              <a:t>Not following up respectfully</a:t>
            </a:r>
          </a:p>
          <a:p>
            <a:pPr marR="0" lvl="0" fontAlgn="auto">
              <a:spcBef>
                <a:spcPts val="1200"/>
              </a:spcBef>
              <a:buClr>
                <a:srgbClr val="000000"/>
              </a:buClr>
              <a:buSzTx/>
              <a:buFont typeface="Wingdings" panose="05000000000000000000" pitchFamily="2" charset="2"/>
              <a:buChar char="q"/>
              <a:tabLst/>
              <a:defRPr/>
            </a:pPr>
            <a:r>
              <a:rPr lang="en-US" sz="1700" dirty="0"/>
              <a:t>Not realizing that you cannot submit your application if reference is missing for a Tri Agency scholarship</a:t>
            </a:r>
            <a:endParaRPr kumimoji="0" lang="en-US" sz="1700" i="0" u="none" strike="noStrike" cap="none" spc="0" normalizeH="0" baseline="0" noProof="0" dirty="0">
              <a:ln>
                <a:noFill/>
              </a:ln>
              <a:effectLst/>
              <a:uLnTx/>
              <a:uFillTx/>
            </a:endParaRPr>
          </a:p>
          <a:p>
            <a:pPr marL="0" marR="0" lvl="0" algn="r" fontAlgn="auto">
              <a:spcBef>
                <a:spcPts val="1200"/>
              </a:spcBef>
              <a:buClr>
                <a:srgbClr val="000000"/>
              </a:buClr>
              <a:buSzTx/>
              <a:tabLst/>
              <a:defRPr/>
            </a:pPr>
            <a:endParaRPr kumimoji="0" lang="en-US" sz="1700" i="0" u="none" strike="noStrike" cap="none" spc="0" normalizeH="0" baseline="0" noProof="0" dirty="0">
              <a:ln>
                <a:noFill/>
              </a:ln>
              <a:effectLst/>
              <a:uLnTx/>
              <a:uFillTx/>
            </a:endParaRPr>
          </a:p>
        </p:txBody>
      </p:sp>
      <p:sp>
        <p:nvSpPr>
          <p:cNvPr id="14" name="Rectangle 13">
            <a:extLst>
              <a:ext uri="{FF2B5EF4-FFF2-40B4-BE49-F238E27FC236}">
                <a16:creationId xmlns:a16="http://schemas.microsoft.com/office/drawing/2014/main" id="{A344AAA5-41F4-4862-97EF-688D31DC75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85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E1A62C-2AAF-4B3E-8CDB-65E2370809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26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E682A79-7741-A03A-476D-8BB01F6BBBF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558268" y="2015559"/>
            <a:ext cx="4240321" cy="2826881"/>
          </a:xfrm>
          <a:prstGeom prst="rect">
            <a:avLst/>
          </a:prstGeom>
        </p:spPr>
      </p:pic>
    </p:spTree>
    <p:extLst>
      <p:ext uri="{BB962C8B-B14F-4D97-AF65-F5344CB8AC3E}">
        <p14:creationId xmlns:p14="http://schemas.microsoft.com/office/powerpoint/2010/main" val="2704365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B65F04-A486-A07D-A342-49590C24161B}"/>
              </a:ext>
            </a:extLst>
          </p:cNvPr>
          <p:cNvSpPr>
            <a:spLocks noGrp="1"/>
          </p:cNvSpPr>
          <p:nvPr>
            <p:ph type="title"/>
          </p:nvPr>
        </p:nvSpPr>
        <p:spPr>
          <a:xfrm>
            <a:off x="4114800" y="489508"/>
            <a:ext cx="7236597" cy="1253111"/>
          </a:xfrm>
        </p:spPr>
        <p:txBody>
          <a:bodyPr vert="horz" lIns="91440" tIns="45720" rIns="91440" bIns="45720" rtlCol="0" anchor="b">
            <a:normAutofit/>
          </a:bodyPr>
          <a:lstStyle/>
          <a:p>
            <a:r>
              <a:rPr lang="en-US" sz="3600" kern="1200" dirty="0">
                <a:solidFill>
                  <a:schemeClr val="tx1"/>
                </a:solidFill>
                <a:latin typeface="+mj-lt"/>
                <a:ea typeface="+mj-ea"/>
                <a:cs typeface="+mj-cs"/>
              </a:rPr>
              <a:t>Supporting your Referee: Materials to Provide</a:t>
            </a:r>
          </a:p>
        </p:txBody>
      </p:sp>
      <p:pic>
        <p:nvPicPr>
          <p:cNvPr id="8" name="Picture Placeholder 7">
            <a:extLst>
              <a:ext uri="{FF2B5EF4-FFF2-40B4-BE49-F238E27FC236}">
                <a16:creationId xmlns:a16="http://schemas.microsoft.com/office/drawing/2014/main" id="{2EB528D0-1C68-6CB5-4FC6-4A5D08CA3F8D}"/>
              </a:ext>
              <a:ext uri="{C183D7F6-B498-43B3-948B-1728B52AA6E4}">
                <adec:decorative xmlns:adec="http://schemas.microsoft.com/office/drawing/2017/decorative" val="1"/>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r="-2"/>
          <a:stretch>
            <a:fillRect/>
          </a:stretch>
        </p:blipFill>
        <p:spPr>
          <a:xfrm>
            <a:off x="437195" y="1938588"/>
            <a:ext cx="2961610" cy="1891787"/>
          </a:xfrm>
          <a:prstGeom prst="rect">
            <a:avLst/>
          </a:prstGeom>
        </p:spPr>
      </p:pic>
      <p:sp>
        <p:nvSpPr>
          <p:cNvPr id="26" name="Rectangle 25">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CB538C-6D24-B9D7-15BE-10D7D17CAE70}"/>
              </a:ext>
            </a:extLst>
          </p:cNvPr>
          <p:cNvSpPr txBox="1"/>
          <p:nvPr/>
        </p:nvSpPr>
        <p:spPr>
          <a:xfrm>
            <a:off x="4234046" y="2145817"/>
            <a:ext cx="6848481" cy="1631216"/>
          </a:xfrm>
          <a:prstGeom prst="rect">
            <a:avLst/>
          </a:prstGeom>
          <a:noFill/>
        </p:spPr>
        <p:txBody>
          <a:bodyPr wrap="square">
            <a:spAutoFit/>
          </a:bodyPr>
          <a:lstStyle/>
          <a:p>
            <a:r>
              <a:rPr lang="en-CA" sz="2000" b="1" dirty="0"/>
              <a:t>Essential			Helpful</a:t>
            </a:r>
          </a:p>
          <a:p>
            <a:r>
              <a:rPr lang="en-CA" sz="2000" dirty="0"/>
              <a:t>Scholarship overview		Unofficial transcripts</a:t>
            </a:r>
          </a:p>
          <a:p>
            <a:r>
              <a:rPr lang="en-CA" sz="2000" dirty="0"/>
              <a:t>Selection criteria		Resume / CCV</a:t>
            </a:r>
          </a:p>
          <a:p>
            <a:r>
              <a:rPr lang="en-CA" sz="2000" dirty="0"/>
              <a:t>Research proposal		Publications</a:t>
            </a:r>
          </a:p>
          <a:p>
            <a:r>
              <a:rPr lang="en-CA" sz="2000" dirty="0"/>
              <a:t>Referee instructions		Draft statement of interests</a:t>
            </a:r>
          </a:p>
        </p:txBody>
      </p:sp>
      <p:sp>
        <p:nvSpPr>
          <p:cNvPr id="10" name="TextBox 9">
            <a:extLst>
              <a:ext uri="{FF2B5EF4-FFF2-40B4-BE49-F238E27FC236}">
                <a16:creationId xmlns:a16="http://schemas.microsoft.com/office/drawing/2014/main" id="{28FD725F-230C-8C4B-2C5B-FB636611A754}"/>
              </a:ext>
            </a:extLst>
          </p:cNvPr>
          <p:cNvSpPr txBox="1"/>
          <p:nvPr/>
        </p:nvSpPr>
        <p:spPr>
          <a:xfrm>
            <a:off x="4114799" y="4180231"/>
            <a:ext cx="7086601" cy="1200329"/>
          </a:xfrm>
          <a:prstGeom prst="rect">
            <a:avLst/>
          </a:prstGeom>
          <a:noFill/>
        </p:spPr>
        <p:txBody>
          <a:bodyPr wrap="square">
            <a:spAutoFit/>
          </a:bodyPr>
          <a:lstStyle/>
          <a:p>
            <a:r>
              <a:rPr lang="en-US" b="1" dirty="0"/>
              <a:t>Why This Matters: </a:t>
            </a:r>
            <a:endParaRPr lang="en-US" dirty="0"/>
          </a:p>
          <a:p>
            <a:r>
              <a:rPr lang="en-US" dirty="0"/>
              <a:t>Referees often write multiple letters each term. Providing materials helps them write a more detailed, accurate, and competitive assessment of your academic achievements and research potential.</a:t>
            </a:r>
            <a:endParaRPr lang="en-CA" dirty="0"/>
          </a:p>
        </p:txBody>
      </p:sp>
    </p:spTree>
    <p:extLst>
      <p:ext uri="{BB962C8B-B14F-4D97-AF65-F5344CB8AC3E}">
        <p14:creationId xmlns:p14="http://schemas.microsoft.com/office/powerpoint/2010/main" val="17286389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Shape 47">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B68CB7B-7F9D-9FA9-FDEE-A8716793D2ED}"/>
              </a:ext>
            </a:extLst>
          </p:cNvPr>
          <p:cNvSpPr>
            <a:spLocks noGrp="1"/>
          </p:cNvSpPr>
          <p:nvPr>
            <p:ph type="title"/>
          </p:nvPr>
        </p:nvSpPr>
        <p:spPr>
          <a:xfrm>
            <a:off x="509286" y="459126"/>
            <a:ext cx="9392421" cy="1330841"/>
          </a:xfrm>
        </p:spPr>
        <p:txBody>
          <a:bodyPr vert="horz" lIns="91440" tIns="45720" rIns="91440" bIns="45720" rtlCol="0" anchor="ctr">
            <a:normAutofit/>
          </a:bodyPr>
          <a:lstStyle/>
          <a:p>
            <a:pPr>
              <a:spcAft>
                <a:spcPts val="600"/>
              </a:spcAft>
            </a:pPr>
            <a:r>
              <a:rPr lang="en-US" sz="3600" kern="1200" dirty="0">
                <a:solidFill>
                  <a:schemeClr val="tx1"/>
                </a:solidFill>
                <a:latin typeface="+mj-lt"/>
                <a:ea typeface="+mj-ea"/>
                <a:cs typeface="+mj-cs"/>
              </a:rPr>
              <a:t>What Strong Referees should Highlight</a:t>
            </a:r>
            <a:br>
              <a:rPr lang="en-US" sz="4400" kern="1200" dirty="0">
                <a:solidFill>
                  <a:schemeClr val="tx1"/>
                </a:solidFill>
                <a:latin typeface="+mj-lt"/>
                <a:ea typeface="+mj-ea"/>
                <a:cs typeface="+mj-cs"/>
              </a:rPr>
            </a:br>
            <a:r>
              <a:rPr lang="en-US" sz="2800" kern="1200" dirty="0">
                <a:solidFill>
                  <a:schemeClr val="tx1"/>
                </a:solidFill>
                <a:latin typeface="+mj-lt"/>
                <a:ea typeface="+mj-ea"/>
                <a:cs typeface="+mj-cs"/>
              </a:rPr>
              <a:t>Reviewers Look for Evidence Of:</a:t>
            </a:r>
          </a:p>
        </p:txBody>
      </p:sp>
      <p:pic>
        <p:nvPicPr>
          <p:cNvPr id="4" name="Picture 3">
            <a:extLst>
              <a:ext uri="{FF2B5EF4-FFF2-40B4-BE49-F238E27FC236}">
                <a16:creationId xmlns:a16="http://schemas.microsoft.com/office/drawing/2014/main" id="{A16425CF-8D69-4040-5898-D2A66376B1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00370" y="1032117"/>
            <a:ext cx="3706435" cy="2287850"/>
          </a:xfrm>
          <a:prstGeom prst="rect">
            <a:avLst/>
          </a:prstGeom>
          <a:ln w="28575">
            <a:solidFill>
              <a:schemeClr val="bg2">
                <a:lumMod val="25000"/>
              </a:schemeClr>
            </a:solidFill>
          </a:ln>
        </p:spPr>
      </p:pic>
      <p:sp>
        <p:nvSpPr>
          <p:cNvPr id="50" name="Freeform: Shape 49">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Box 4">
            <a:extLst>
              <a:ext uri="{FF2B5EF4-FFF2-40B4-BE49-F238E27FC236}">
                <a16:creationId xmlns:a16="http://schemas.microsoft.com/office/drawing/2014/main" id="{34F84935-A8DC-CF32-407F-63798C309531}"/>
              </a:ext>
            </a:extLst>
          </p:cNvPr>
          <p:cNvSpPr txBox="1"/>
          <p:nvPr/>
        </p:nvSpPr>
        <p:spPr>
          <a:xfrm>
            <a:off x="370540" y="2096284"/>
            <a:ext cx="9783047" cy="4078681"/>
          </a:xfrm>
          <a:prstGeom prst="rect">
            <a:avLst/>
          </a:prstGeom>
          <a:noFill/>
        </p:spPr>
        <p:txBody>
          <a:bodyPr wrap="square">
            <a:spAutoFit/>
          </a:bodyPr>
          <a:lstStyle/>
          <a:p>
            <a:pPr fontAlgn="t"/>
            <a:r>
              <a:rPr lang="en-CA" sz="1600" b="0" i="0" dirty="0">
                <a:effectLst/>
              </a:rPr>
              <a:t>🔬 </a:t>
            </a:r>
            <a:r>
              <a:rPr lang="en-CA" sz="1600" b="1" i="0" dirty="0">
                <a:effectLst/>
              </a:rPr>
              <a:t>Research Potential			</a:t>
            </a:r>
            <a:r>
              <a:rPr lang="en-CA" sz="1600" dirty="0"/>
              <a:t>💡 </a:t>
            </a:r>
            <a:r>
              <a:rPr lang="en-CA" sz="1600" b="1" dirty="0"/>
              <a:t>Originality &amp; Innovation</a:t>
            </a:r>
            <a:endParaRPr lang="en-CA" sz="1600" dirty="0"/>
          </a:p>
          <a:p>
            <a:pPr fontAlgn="t"/>
            <a:r>
              <a:rPr lang="en-CA" sz="1600" b="0" i="0" dirty="0">
                <a:effectLst/>
              </a:rPr>
              <a:t>Ability to conduct independent research		</a:t>
            </a:r>
            <a:r>
              <a:rPr lang="en-CA" sz="1600" dirty="0"/>
              <a:t>Creative and novel thinking</a:t>
            </a:r>
          </a:p>
          <a:p>
            <a:pPr fontAlgn="t"/>
            <a:r>
              <a:rPr lang="en-CA" sz="1600" b="0" i="0" dirty="0">
                <a:effectLst/>
              </a:rPr>
              <a:t>Curiosity and scholarly promise		</a:t>
            </a:r>
            <a:r>
              <a:rPr lang="en-CA" sz="1600" dirty="0"/>
              <a:t>Ability to generate new ideas</a:t>
            </a:r>
          </a:p>
          <a:p>
            <a:pPr lvl="0" fontAlgn="t"/>
            <a:endParaRPr lang="en-CA" sz="1600" b="0" i="0" dirty="0">
              <a:effectLst/>
            </a:endParaRPr>
          </a:p>
          <a:p>
            <a:pPr lvl="0" fontAlgn="t"/>
            <a:endParaRPr lang="en-CA" sz="1600" b="0" i="0" dirty="0">
              <a:effectLst/>
            </a:endParaRPr>
          </a:p>
          <a:p>
            <a:pPr fontAlgn="t"/>
            <a:r>
              <a:rPr lang="en-CA" sz="1600" b="0" i="0" dirty="0">
                <a:effectLst/>
              </a:rPr>
              <a:t>🚀 </a:t>
            </a:r>
            <a:r>
              <a:rPr lang="en-CA" sz="1600" b="1" i="0" dirty="0">
                <a:effectLst/>
              </a:rPr>
              <a:t>Independence &amp; Initiative			</a:t>
            </a:r>
            <a:r>
              <a:rPr lang="en-CA" sz="1600" dirty="0"/>
              <a:t>🧠 </a:t>
            </a:r>
            <a:r>
              <a:rPr lang="en-CA" sz="1600" b="1" dirty="0"/>
              <a:t>Critical Thinking</a:t>
            </a:r>
            <a:endParaRPr lang="en-CA" sz="1600" dirty="0"/>
          </a:p>
          <a:p>
            <a:pPr fontAlgn="t"/>
            <a:r>
              <a:rPr lang="en-CA" sz="1600" b="0" i="0" dirty="0">
                <a:effectLst/>
              </a:rPr>
              <a:t>Takes ownership of projects			</a:t>
            </a:r>
            <a:r>
              <a:rPr lang="en-CA" sz="1600" dirty="0"/>
              <a:t>Analytical ability</a:t>
            </a:r>
          </a:p>
          <a:p>
            <a:pPr lvl="0" fontAlgn="t"/>
            <a:r>
              <a:rPr lang="en-CA" sz="1600" b="0" i="0" dirty="0">
                <a:effectLst/>
              </a:rPr>
              <a:t>Goes beyond assigned tasks			</a:t>
            </a:r>
            <a:r>
              <a:rPr lang="en-CA" sz="1600" dirty="0"/>
              <a:t>Strong judgment and problem-solving</a:t>
            </a:r>
          </a:p>
          <a:p>
            <a:pPr marL="342900" lvl="0" indent="-342900" fontAlgn="t">
              <a:buFont typeface="Arial" panose="020B0604020202020204" pitchFamily="34" charset="0"/>
              <a:buChar char="•"/>
            </a:pPr>
            <a:endParaRPr lang="en-CA" sz="1600" b="0" i="0" dirty="0">
              <a:effectLst/>
            </a:endParaRPr>
          </a:p>
          <a:p>
            <a:pPr lvl="0" fontAlgn="t"/>
            <a:endParaRPr lang="en-CA" sz="1600" b="0" i="0" dirty="0">
              <a:effectLst/>
            </a:endParaRPr>
          </a:p>
          <a:p>
            <a:pPr fontAlgn="t"/>
            <a:r>
              <a:rPr lang="en-CA" sz="1600" b="0" i="0" dirty="0">
                <a:effectLst/>
              </a:rPr>
              <a:t>🗣️ </a:t>
            </a:r>
            <a:r>
              <a:rPr lang="en-CA" sz="1600" b="1" i="0" dirty="0">
                <a:effectLst/>
              </a:rPr>
              <a:t>Communication &amp; Collaboration		</a:t>
            </a:r>
            <a:r>
              <a:rPr lang="en-CA" sz="1600" dirty="0"/>
              <a:t>🏆 </a:t>
            </a:r>
            <a:r>
              <a:rPr lang="en-CA" sz="1600" b="1" dirty="0"/>
              <a:t>Achievements</a:t>
            </a:r>
            <a:endParaRPr lang="en-CA" sz="1600" dirty="0"/>
          </a:p>
          <a:p>
            <a:pPr fontAlgn="t"/>
            <a:r>
              <a:rPr lang="en-CA" sz="1600" b="0" i="0" dirty="0">
                <a:effectLst/>
              </a:rPr>
              <a:t>Written and oral communication		</a:t>
            </a:r>
            <a:r>
              <a:rPr lang="en-CA" sz="1600" dirty="0"/>
              <a:t>Awards, presentations, publications, leadership, ability to work effectively with others		                      and other accomplishments</a:t>
            </a:r>
          </a:p>
          <a:p>
            <a:pPr lvl="0" fontAlgn="t"/>
            <a:endParaRPr lang="en-CA" sz="1600" b="0" i="0" dirty="0">
              <a:effectLst/>
            </a:endParaRPr>
          </a:p>
          <a:p>
            <a:pPr lvl="0" fontAlgn="t"/>
            <a:endParaRPr lang="en-CA" sz="1600" b="0" i="0" dirty="0">
              <a:effectLst/>
            </a:endParaRPr>
          </a:p>
          <a:p>
            <a:pPr lvl="0" fontAlgn="t">
              <a:lnSpc>
                <a:spcPct val="119048"/>
              </a:lnSpc>
            </a:pPr>
            <a:r>
              <a:rPr lang="en-CA" sz="1600" b="1" i="0" dirty="0">
                <a:solidFill>
                  <a:srgbClr val="004F88"/>
                </a:solidFill>
                <a:effectLst/>
              </a:rPr>
              <a:t>APPLICANT TIP: </a:t>
            </a:r>
            <a:r>
              <a:rPr lang="en-US" sz="1600" b="1" i="0" dirty="0">
                <a:solidFill>
                  <a:srgbClr val="004F88"/>
                </a:solidFill>
                <a:effectLst/>
              </a:rPr>
              <a:t>Provide examples and supporting materials that help referees speak to these qualities.</a:t>
            </a:r>
            <a:endParaRPr lang="en-CA" sz="1600" b="1" i="0" dirty="0">
              <a:solidFill>
                <a:srgbClr val="004F88"/>
              </a:solidFill>
              <a:effectLst/>
            </a:endParaRPr>
          </a:p>
        </p:txBody>
      </p:sp>
    </p:spTree>
    <p:extLst>
      <p:ext uri="{BB962C8B-B14F-4D97-AF65-F5344CB8AC3E}">
        <p14:creationId xmlns:p14="http://schemas.microsoft.com/office/powerpoint/2010/main" val="38527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77B3148-7897-5E3C-FBB9-CEF22E4AB4E6}"/>
              </a:ext>
            </a:extLst>
          </p:cNvPr>
          <p:cNvSpPr>
            <a:spLocks noGrp="1"/>
          </p:cNvSpPr>
          <p:nvPr>
            <p:ph type="title"/>
          </p:nvPr>
        </p:nvSpPr>
        <p:spPr>
          <a:xfrm>
            <a:off x="991565" y="414897"/>
            <a:ext cx="9920546" cy="609751"/>
          </a:xfrm>
        </p:spPr>
        <p:txBody>
          <a:bodyPr vert="horz" lIns="91440" tIns="45720" rIns="91440" bIns="45720" rtlCol="0" anchor="t">
            <a:normAutofit/>
          </a:bodyPr>
          <a:lstStyle/>
          <a:p>
            <a:r>
              <a:rPr lang="en-US" sz="2800" b="1" kern="1200" dirty="0">
                <a:solidFill>
                  <a:schemeClr val="tx1"/>
                </a:solidFill>
                <a:latin typeface="+mj-lt"/>
                <a:ea typeface="+mj-ea"/>
                <a:cs typeface="+mj-cs"/>
              </a:rPr>
              <a:t>What Makes a Strong Reference Letter</a:t>
            </a:r>
          </a:p>
        </p:txBody>
      </p:sp>
      <p:sp>
        <p:nvSpPr>
          <p:cNvPr id="14" name="Rectangle 13">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F221DD3A-5D04-EA67-C15E-046A166CACD5}"/>
              </a:ext>
            </a:extLst>
          </p:cNvPr>
          <p:cNvSpPr txBox="1"/>
          <p:nvPr/>
        </p:nvSpPr>
        <p:spPr>
          <a:xfrm>
            <a:off x="991565" y="1439545"/>
            <a:ext cx="4564283" cy="2492990"/>
          </a:xfrm>
          <a:prstGeom prst="rect">
            <a:avLst/>
          </a:prstGeom>
          <a:noFill/>
        </p:spPr>
        <p:txBody>
          <a:bodyPr wrap="square">
            <a:spAutoFit/>
          </a:bodyPr>
          <a:lstStyle/>
          <a:p>
            <a:pPr>
              <a:spcAft>
                <a:spcPts val="600"/>
              </a:spcAft>
            </a:pPr>
            <a:r>
              <a:rPr lang="en-US" b="1" dirty="0">
                <a:solidFill>
                  <a:srgbClr val="004F88"/>
                </a:solidFill>
              </a:rPr>
              <a:t>Strong Letters Include:</a:t>
            </a:r>
          </a:p>
          <a:p>
            <a:pPr>
              <a:spcAft>
                <a:spcPts val="600"/>
              </a:spcAft>
            </a:pPr>
            <a:r>
              <a:rPr lang="en-US" dirty="0"/>
              <a:t>✅ Specific examples of achievements</a:t>
            </a:r>
          </a:p>
          <a:p>
            <a:pPr>
              <a:spcAft>
                <a:spcPts val="600"/>
              </a:spcAft>
            </a:pPr>
            <a:r>
              <a:rPr lang="en-US" dirty="0"/>
              <a:t>✅ Evidence of research potential</a:t>
            </a:r>
          </a:p>
          <a:p>
            <a:pPr>
              <a:spcAft>
                <a:spcPts val="600"/>
              </a:spcAft>
            </a:pPr>
            <a:r>
              <a:rPr lang="en-US" dirty="0"/>
              <a:t>✅ Comparative statements</a:t>
            </a:r>
          </a:p>
          <a:p>
            <a:pPr>
              <a:spcAft>
                <a:spcPts val="600"/>
              </a:spcAft>
            </a:pPr>
            <a:r>
              <a:rPr lang="en-US" dirty="0"/>
              <a:t>✅ Clear discussion of strengths</a:t>
            </a:r>
          </a:p>
          <a:p>
            <a:pPr>
              <a:spcAft>
                <a:spcPts val="600"/>
              </a:spcAft>
            </a:pPr>
            <a:r>
              <a:rPr lang="en-US" dirty="0"/>
              <a:t>✅ Confidence in future success</a:t>
            </a:r>
          </a:p>
          <a:p>
            <a:pPr>
              <a:spcAft>
                <a:spcPts val="600"/>
              </a:spcAft>
            </a:pPr>
            <a:r>
              <a:rPr lang="en-US" dirty="0"/>
              <a:t>✅ Enthusiastic endorsement</a:t>
            </a:r>
            <a:endParaRPr lang="en-CA" dirty="0"/>
          </a:p>
        </p:txBody>
      </p:sp>
      <p:sp>
        <p:nvSpPr>
          <p:cNvPr id="6" name="TextBox 5">
            <a:extLst>
              <a:ext uri="{FF2B5EF4-FFF2-40B4-BE49-F238E27FC236}">
                <a16:creationId xmlns:a16="http://schemas.microsoft.com/office/drawing/2014/main" id="{327C3E1F-9F80-71B8-7FE8-8CA6D1578857}"/>
              </a:ext>
            </a:extLst>
          </p:cNvPr>
          <p:cNvSpPr txBox="1"/>
          <p:nvPr/>
        </p:nvSpPr>
        <p:spPr>
          <a:xfrm>
            <a:off x="5604597" y="1439545"/>
            <a:ext cx="6193420" cy="1431161"/>
          </a:xfrm>
          <a:prstGeom prst="rect">
            <a:avLst/>
          </a:prstGeom>
          <a:noFill/>
        </p:spPr>
        <p:txBody>
          <a:bodyPr wrap="square">
            <a:spAutoFit/>
          </a:bodyPr>
          <a:lstStyle/>
          <a:p>
            <a:pPr>
              <a:spcAft>
                <a:spcPts val="600"/>
              </a:spcAft>
            </a:pPr>
            <a:r>
              <a:rPr lang="en-US" b="1" dirty="0">
                <a:solidFill>
                  <a:schemeClr val="bg2">
                    <a:lumMod val="25000"/>
                  </a:schemeClr>
                </a:solidFill>
              </a:rPr>
              <a:t>Examples of Strong Endorsements</a:t>
            </a:r>
          </a:p>
          <a:p>
            <a:pPr>
              <a:spcAft>
                <a:spcPts val="600"/>
              </a:spcAft>
            </a:pPr>
            <a:r>
              <a:rPr lang="en-US" dirty="0"/>
              <a:t>✅ "Top 5% of students I have supervised.“</a:t>
            </a:r>
          </a:p>
          <a:p>
            <a:pPr>
              <a:spcAft>
                <a:spcPts val="600"/>
              </a:spcAft>
            </a:pPr>
            <a:r>
              <a:rPr lang="en-US" dirty="0"/>
              <a:t>✅ "One of the strongest Master's students in my career.“</a:t>
            </a:r>
          </a:p>
          <a:p>
            <a:pPr>
              <a:spcAft>
                <a:spcPts val="600"/>
              </a:spcAft>
            </a:pPr>
            <a:r>
              <a:rPr lang="en-US" dirty="0"/>
              <a:t>✅ "I recommend this applicant without reservation."</a:t>
            </a:r>
            <a:endParaRPr lang="en-CA" dirty="0"/>
          </a:p>
        </p:txBody>
      </p:sp>
      <p:sp>
        <p:nvSpPr>
          <p:cNvPr id="4" name="TextBox 3">
            <a:extLst>
              <a:ext uri="{FF2B5EF4-FFF2-40B4-BE49-F238E27FC236}">
                <a16:creationId xmlns:a16="http://schemas.microsoft.com/office/drawing/2014/main" id="{7BF4EC2A-47A1-30FE-DCAC-4CEFBE3D220A}"/>
              </a:ext>
            </a:extLst>
          </p:cNvPr>
          <p:cNvSpPr txBox="1"/>
          <p:nvPr/>
        </p:nvSpPr>
        <p:spPr>
          <a:xfrm>
            <a:off x="5555404" y="3516982"/>
            <a:ext cx="6242613" cy="2416046"/>
          </a:xfrm>
          <a:prstGeom prst="rect">
            <a:avLst/>
          </a:prstGeom>
          <a:noFill/>
        </p:spPr>
        <p:txBody>
          <a:bodyPr wrap="square">
            <a:spAutoFit/>
          </a:bodyPr>
          <a:lstStyle/>
          <a:p>
            <a:pPr>
              <a:spcAft>
                <a:spcPts val="600"/>
              </a:spcAft>
            </a:pPr>
            <a:r>
              <a:rPr lang="en-US" sz="2800" b="1" dirty="0">
                <a:solidFill>
                  <a:srgbClr val="004F88"/>
                </a:solidFill>
              </a:rPr>
              <a:t>Comparison</a:t>
            </a:r>
            <a:endParaRPr lang="en-US" b="1" dirty="0">
              <a:solidFill>
                <a:srgbClr val="004F88"/>
              </a:solidFill>
            </a:endParaRPr>
          </a:p>
          <a:p>
            <a:pPr>
              <a:spcAft>
                <a:spcPts val="600"/>
              </a:spcAft>
            </a:pPr>
            <a:r>
              <a:rPr lang="en-US" b="1" dirty="0">
                <a:solidFill>
                  <a:srgbClr val="004F88"/>
                </a:solidFill>
              </a:rPr>
              <a:t>Strong Letter			Weak Letter</a:t>
            </a:r>
          </a:p>
          <a:p>
            <a:pPr>
              <a:spcAft>
                <a:spcPts val="600"/>
              </a:spcAft>
            </a:pPr>
            <a:r>
              <a:rPr lang="en-US" sz="1600" dirty="0"/>
              <a:t>Specific examples			Generic praise</a:t>
            </a:r>
          </a:p>
          <a:p>
            <a:pPr>
              <a:spcAft>
                <a:spcPts val="600"/>
              </a:spcAft>
            </a:pPr>
            <a:r>
              <a:rPr lang="en-US" sz="1600" dirty="0"/>
              <a:t>Knows the applicant well		Limited interaction</a:t>
            </a:r>
          </a:p>
          <a:p>
            <a:pPr>
              <a:spcAft>
                <a:spcPts val="600"/>
              </a:spcAft>
            </a:pPr>
            <a:r>
              <a:rPr lang="en-US" sz="1600" dirty="0"/>
              <a:t>Discusses research potential		Focuses only on grades Provides comparisons		No benchmark</a:t>
            </a:r>
          </a:p>
          <a:p>
            <a:pPr>
              <a:spcAft>
                <a:spcPts val="600"/>
              </a:spcAft>
            </a:pPr>
            <a:r>
              <a:rPr lang="en-US" sz="1600" dirty="0"/>
              <a:t>Enthusiastic support			Lukewarm endorsement</a:t>
            </a:r>
            <a:endParaRPr lang="en-CA" sz="1600" dirty="0"/>
          </a:p>
        </p:txBody>
      </p:sp>
    </p:spTree>
    <p:extLst>
      <p:ext uri="{BB962C8B-B14F-4D97-AF65-F5344CB8AC3E}">
        <p14:creationId xmlns:p14="http://schemas.microsoft.com/office/powerpoint/2010/main" val="5718357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55341-59F2-4724-97D7-B101081EAB24}"/>
            </a:ext>
          </a:extLst>
        </p:cNvPr>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02A330F-7F90-5973-A508-123EFF7690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AA05748-0AE9-D845-13D4-4237F9F822C5}"/>
              </a:ext>
            </a:extLst>
          </p:cNvPr>
          <p:cNvSpPr>
            <a:spLocks noGrp="1"/>
          </p:cNvSpPr>
          <p:nvPr>
            <p:ph type="title"/>
          </p:nvPr>
        </p:nvSpPr>
        <p:spPr>
          <a:xfrm>
            <a:off x="1089062" y="413157"/>
            <a:ext cx="8263282" cy="928181"/>
          </a:xfrm>
        </p:spPr>
        <p:txBody>
          <a:bodyPr vert="horz" lIns="91440" tIns="45720" rIns="91440" bIns="45720" rtlCol="0" anchor="b">
            <a:normAutofit/>
          </a:bodyPr>
          <a:lstStyle/>
          <a:p>
            <a:r>
              <a:rPr lang="en-US" sz="2800" b="1" kern="1200" dirty="0">
                <a:solidFill>
                  <a:schemeClr val="tx1"/>
                </a:solidFill>
                <a:latin typeface="+mj-lt"/>
                <a:ea typeface="+mj-ea"/>
                <a:cs typeface="+mj-cs"/>
              </a:rPr>
              <a:t>Key elements of a strong reference letter: what referees should discuss</a:t>
            </a:r>
          </a:p>
        </p:txBody>
      </p:sp>
      <p:pic>
        <p:nvPicPr>
          <p:cNvPr id="4" name="Picture 3" descr="Blue slide titled “The strongest letters typically include:” followed by four key elements of a strong recommendation letter:&#10;&#10;Comparative statements: “Top 5% of students I have supervised.”&#10;Specific examples: Concrete research, leadership, or scholarly accomplishments.&#10;Future potential: Why the applicant is likely to excel in doctoral studies and beyond.&#10;Enthusiastic endorsement: “I recommend this applicant without reservation.”&#10;&#10;Each item is marked with a checkbox-style icon. The slide emphasizes that effective recommendation letters provide evidence of achievement, clear comparisons to peers, assessment of future success, and a strong endorsement from the referee.">
            <a:extLst>
              <a:ext uri="{FF2B5EF4-FFF2-40B4-BE49-F238E27FC236}">
                <a16:creationId xmlns:a16="http://schemas.microsoft.com/office/drawing/2014/main" id="{B3567788-7E9F-0018-9B40-AA4381F50ED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9062" y="1685950"/>
            <a:ext cx="6365034" cy="4370236"/>
          </a:xfrm>
          <a:prstGeom prst="rect">
            <a:avLst/>
          </a:prstGeom>
        </p:spPr>
      </p:pic>
      <p:sp>
        <p:nvSpPr>
          <p:cNvPr id="14" name="Rectangle 13">
            <a:extLst>
              <a:ext uri="{FF2B5EF4-FFF2-40B4-BE49-F238E27FC236}">
                <a16:creationId xmlns:a16="http://schemas.microsoft.com/office/drawing/2014/main" id="{A941D82D-89C1-4E68-E0D8-5FA5EE8810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9BFEBF6-FCBB-0273-B630-FE4BCE57F3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2827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E1CA6A-0101-0ED1-7B5A-2456E621755D}"/>
              </a:ext>
            </a:extLst>
          </p:cNvPr>
          <p:cNvSpPr>
            <a:spLocks noGrp="1"/>
          </p:cNvSpPr>
          <p:nvPr>
            <p:ph type="title"/>
          </p:nvPr>
        </p:nvSpPr>
        <p:spPr>
          <a:xfrm>
            <a:off x="5596501" y="489508"/>
            <a:ext cx="5754896" cy="1667569"/>
          </a:xfrm>
        </p:spPr>
        <p:txBody>
          <a:bodyPr vert="horz" lIns="91440" tIns="45720" rIns="91440" bIns="45720" rtlCol="0" anchor="b">
            <a:normAutofit/>
          </a:bodyPr>
          <a:lstStyle/>
          <a:p>
            <a:pPr fontAlgn="t"/>
            <a:r>
              <a:rPr lang="en-US" sz="4000" kern="1200">
                <a:solidFill>
                  <a:schemeClr val="tx1"/>
                </a:solidFill>
                <a:latin typeface="+mj-lt"/>
                <a:ea typeface="+mj-ea"/>
                <a:cs typeface="+mj-cs"/>
              </a:rPr>
              <a:t>How Adjudicators Read Reference Letters</a:t>
            </a:r>
          </a:p>
        </p:txBody>
      </p:sp>
      <p:pic>
        <p:nvPicPr>
          <p:cNvPr id="6" name="Picture Placeholder 5">
            <a:extLst>
              <a:ext uri="{FF2B5EF4-FFF2-40B4-BE49-F238E27FC236}">
                <a16:creationId xmlns:a16="http://schemas.microsoft.com/office/drawing/2014/main" id="{563DE400-143A-CEDA-9212-D3CA379C07F6}"/>
              </a:ext>
              <a:ext uri="{C183D7F6-B498-43B3-948B-1728B52AA6E4}">
                <adec:decorative xmlns:adec="http://schemas.microsoft.com/office/drawing/2017/decorative" val="1"/>
              </a:ext>
            </a:extLst>
          </p:cNvPr>
          <p:cNvPicPr>
            <a:picLocks noGrp="1" noChangeAspect="1"/>
          </p:cNvPicPr>
          <p:nvPr>
            <p:ph type="pic" idx="1"/>
          </p:nvPr>
        </p:nvPicPr>
        <p:blipFill>
          <a:blip r:embed="rId2" cstate="screen">
            <a:extLst>
              <a:ext uri="{28A0092B-C50C-407E-A947-70E740481C1C}">
                <a14:useLocalDpi xmlns:a14="http://schemas.microsoft.com/office/drawing/2010/main"/>
              </a:ext>
            </a:extLst>
          </a:blip>
          <a:srcRect b="-1"/>
          <a:stretch>
            <a:fillRect/>
          </a:stretch>
        </p:blipFill>
        <p:spPr>
          <a:xfrm>
            <a:off x="1068130" y="1280956"/>
            <a:ext cx="3876165" cy="3864392"/>
          </a:xfrm>
          <a:prstGeom prst="rect">
            <a:avLst/>
          </a:prstGeom>
        </p:spPr>
      </p:pic>
      <p:sp>
        <p:nvSpPr>
          <p:cNvPr id="4" name="Text Placeholder 3">
            <a:extLst>
              <a:ext uri="{FF2B5EF4-FFF2-40B4-BE49-F238E27FC236}">
                <a16:creationId xmlns:a16="http://schemas.microsoft.com/office/drawing/2014/main" id="{27575413-5ED1-AF24-6682-7174AC657133}"/>
              </a:ext>
            </a:extLst>
          </p:cNvPr>
          <p:cNvSpPr>
            <a:spLocks noGrp="1"/>
          </p:cNvSpPr>
          <p:nvPr>
            <p:ph type="body" sz="half" idx="2"/>
          </p:nvPr>
        </p:nvSpPr>
        <p:spPr>
          <a:xfrm>
            <a:off x="5596502" y="2405894"/>
            <a:ext cx="5754896" cy="3197464"/>
          </a:xfrm>
        </p:spPr>
        <p:txBody>
          <a:bodyPr vert="horz" lIns="91440" tIns="45720" rIns="91440" bIns="45720" rtlCol="0">
            <a:normAutofit/>
          </a:bodyPr>
          <a:lstStyle/>
          <a:p>
            <a:pPr marL="285750" indent="-285750">
              <a:spcBef>
                <a:spcPts val="0"/>
              </a:spcBef>
              <a:spcAft>
                <a:spcPts val="600"/>
              </a:spcAft>
              <a:buFont typeface="Arial" panose="020B0604020202020204" pitchFamily="34" charset="0"/>
              <a:buChar char="•"/>
            </a:pPr>
            <a:r>
              <a:rPr lang="en-US" dirty="0"/>
              <a:t>Is the referee credible?</a:t>
            </a:r>
          </a:p>
          <a:p>
            <a:pPr marL="285750" indent="-285750">
              <a:spcBef>
                <a:spcPts val="0"/>
              </a:spcBef>
              <a:spcAft>
                <a:spcPts val="600"/>
              </a:spcAft>
              <a:buFont typeface="Arial" panose="020B0604020202020204" pitchFamily="34" charset="0"/>
              <a:buChar char="•"/>
            </a:pPr>
            <a:r>
              <a:rPr lang="en-US" dirty="0"/>
              <a:t>Does the referee know the applicant well?</a:t>
            </a:r>
          </a:p>
          <a:p>
            <a:pPr marL="285750" indent="-285750">
              <a:spcBef>
                <a:spcPts val="0"/>
              </a:spcBef>
              <a:spcAft>
                <a:spcPts val="600"/>
              </a:spcAft>
              <a:buFont typeface="Arial" panose="020B0604020202020204" pitchFamily="34" charset="0"/>
              <a:buChar char="•"/>
            </a:pPr>
            <a:r>
              <a:rPr lang="en-US" dirty="0"/>
              <a:t>Are examples provided?</a:t>
            </a:r>
          </a:p>
          <a:p>
            <a:pPr marL="285750" indent="-285750">
              <a:spcBef>
                <a:spcPts val="0"/>
              </a:spcBef>
              <a:spcAft>
                <a:spcPts val="600"/>
              </a:spcAft>
              <a:buFont typeface="Arial" panose="020B0604020202020204" pitchFamily="34" charset="0"/>
              <a:buChar char="•"/>
            </a:pPr>
            <a:r>
              <a:rPr lang="en-US" dirty="0"/>
              <a:t>Does the enthusiasm seem genuine?</a:t>
            </a:r>
          </a:p>
          <a:p>
            <a:pPr marL="285750" indent="-285750">
              <a:spcBef>
                <a:spcPts val="0"/>
              </a:spcBef>
              <a:spcAft>
                <a:spcPts val="600"/>
              </a:spcAft>
              <a:buFont typeface="Arial" panose="020B0604020202020204" pitchFamily="34" charset="0"/>
              <a:buChar char="•"/>
            </a:pPr>
            <a:r>
              <a:rPr lang="en-US" dirty="0"/>
              <a:t>Has the referee used comparative language that weakens the reference?</a:t>
            </a:r>
          </a:p>
          <a:p>
            <a:pPr indent="-228600">
              <a:spcBef>
                <a:spcPts val="0"/>
              </a:spcBef>
              <a:spcAft>
                <a:spcPts val="600"/>
              </a:spcAft>
              <a:buFont typeface="Arial" panose="020B0604020202020204" pitchFamily="34" charset="0"/>
              <a:buChar char="•"/>
            </a:pPr>
            <a:endParaRPr lang="en-US" dirty="0"/>
          </a:p>
          <a:p>
            <a:pPr>
              <a:spcBef>
                <a:spcPts val="0"/>
              </a:spcBef>
              <a:spcAft>
                <a:spcPts val="600"/>
              </a:spcAft>
            </a:pPr>
            <a:r>
              <a:rPr lang="en-US" b="1" dirty="0"/>
              <a:t>Comments found in Reference Letters:</a:t>
            </a:r>
          </a:p>
          <a:p>
            <a:pPr marL="285750" indent="-285750">
              <a:spcBef>
                <a:spcPts val="0"/>
              </a:spcBef>
              <a:spcAft>
                <a:spcPts val="600"/>
              </a:spcAft>
              <a:buFont typeface="Arial" panose="020B0604020202020204" pitchFamily="34" charset="0"/>
              <a:buChar char="•"/>
            </a:pPr>
            <a:r>
              <a:rPr lang="en-US" dirty="0"/>
              <a:t>Top 10% of students</a:t>
            </a:r>
          </a:p>
          <a:p>
            <a:pPr marL="285750" indent="-285750">
              <a:spcBef>
                <a:spcPts val="0"/>
              </a:spcBef>
              <a:spcAft>
                <a:spcPts val="600"/>
              </a:spcAft>
              <a:buFont typeface="Arial" panose="020B0604020202020204" pitchFamily="34" charset="0"/>
              <a:buChar char="•"/>
            </a:pPr>
            <a:r>
              <a:rPr lang="en-US" dirty="0"/>
              <a:t>Strongest Master's student in five years</a:t>
            </a:r>
          </a:p>
          <a:p>
            <a:pPr marL="285750" indent="-285750">
              <a:spcBef>
                <a:spcPts val="0"/>
              </a:spcBef>
              <a:spcAft>
                <a:spcPts val="600"/>
              </a:spcAft>
              <a:buFont typeface="Arial" panose="020B0604020202020204" pitchFamily="34" charset="0"/>
              <a:buChar char="•"/>
            </a:pPr>
            <a:r>
              <a:rPr lang="en-US" dirty="0"/>
              <a:t>One of the most promising researchers I have supervised</a:t>
            </a:r>
          </a:p>
        </p:txBody>
      </p:sp>
      <p:sp>
        <p:nvSpPr>
          <p:cNvPr id="20" name="Rectangle 19">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90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50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64194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Freeform: Shape 64">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228601" y="2146978"/>
            <a:ext cx="3581401" cy="2197332"/>
          </a:xfrm>
        </p:spPr>
        <p:txBody>
          <a:bodyPr vert="horz" lIns="91440" tIns="45720" rIns="91440" bIns="45720" rtlCol="0" anchor="t" anchorCtr="1">
            <a:noAutofit/>
          </a:bodyPr>
          <a:lstStyle/>
          <a:p>
            <a:r>
              <a:rPr kumimoji="0" lang="en-US" sz="4000" b="1" i="0" u="none" strike="noStrike" kern="1200" normalizeH="0" noProof="0" dirty="0">
                <a:ln>
                  <a:noFill/>
                </a:ln>
                <a:solidFill>
                  <a:srgbClr val="FFFFFF"/>
                </a:solidFill>
                <a:effectLst/>
                <a:uLnTx/>
                <a:uFillTx/>
                <a:latin typeface="+mj-lt"/>
                <a:ea typeface="+mj-ea"/>
                <a:cs typeface="+mj-cs"/>
              </a:rPr>
              <a:t>Scholarship Applications</a:t>
            </a:r>
            <a:br>
              <a:rPr kumimoji="0" lang="en-US" sz="4000" b="1" i="0" u="none" strike="noStrike" kern="1200" normalizeH="0" noProof="0" dirty="0">
                <a:ln>
                  <a:noFill/>
                </a:ln>
                <a:solidFill>
                  <a:srgbClr val="FFFFFF"/>
                </a:solidFill>
                <a:effectLst/>
                <a:uLnTx/>
                <a:uFillTx/>
                <a:latin typeface="+mj-lt"/>
                <a:ea typeface="+mj-ea"/>
                <a:cs typeface="+mj-cs"/>
              </a:rPr>
            </a:br>
            <a:r>
              <a:rPr kumimoji="0" lang="en-US" sz="4000" b="1" i="0" u="none" strike="noStrike" kern="1200" normalizeH="0" noProof="0" dirty="0">
                <a:ln>
                  <a:noFill/>
                </a:ln>
                <a:solidFill>
                  <a:srgbClr val="FFFFFF"/>
                </a:solidFill>
                <a:effectLst/>
                <a:uLnTx/>
                <a:uFillTx/>
                <a:latin typeface="+mj-lt"/>
                <a:ea typeface="+mj-ea"/>
                <a:cs typeface="+mj-cs"/>
              </a:rPr>
              <a:t>Special Circumstances</a:t>
            </a:r>
            <a:endParaRPr lang="en-US" sz="4000" b="1" kern="1200" dirty="0">
              <a:solidFill>
                <a:srgbClr val="FFFFFF"/>
              </a:solidFill>
              <a:latin typeface="+mj-lt"/>
              <a:ea typeface="+mj-ea"/>
              <a:cs typeface="+mj-cs"/>
            </a:endParaRPr>
          </a:p>
        </p:txBody>
      </p:sp>
      <p:pic>
        <p:nvPicPr>
          <p:cNvPr id="3" name="Picture 2">
            <a:extLst>
              <a:ext uri="{FF2B5EF4-FFF2-40B4-BE49-F238E27FC236}">
                <a16:creationId xmlns:a16="http://schemas.microsoft.com/office/drawing/2014/main" id="{885D4855-C7D6-F3A0-2D9F-3445CF37083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509049" y="2089920"/>
            <a:ext cx="7225748" cy="2311449"/>
          </a:xfrm>
          <a:prstGeom prst="rect">
            <a:avLst/>
          </a:prstGeom>
          <a:noFill/>
        </p:spPr>
      </p:pic>
    </p:spTree>
    <p:extLst>
      <p:ext uri="{BB962C8B-B14F-4D97-AF65-F5344CB8AC3E}">
        <p14:creationId xmlns:p14="http://schemas.microsoft.com/office/powerpoint/2010/main" val="3064598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4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52" name="Rectangle 1051">
            <a:extLst>
              <a:ext uri="{FF2B5EF4-FFF2-40B4-BE49-F238E27FC236}">
                <a16:creationId xmlns:a16="http://schemas.microsoft.com/office/drawing/2014/main" id="{50D1C5B3-B60D-4696-AE60-100D5EC8A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725791" y="914466"/>
            <a:ext cx="6926914" cy="1323030"/>
          </a:xfrm>
        </p:spPr>
        <p:txBody>
          <a:bodyPr vert="horz" lIns="91440" tIns="45720" rIns="91440" bIns="45720" rtlCol="0" anchor="b">
            <a:normAutofit/>
          </a:bodyPr>
          <a:lstStyle/>
          <a:p>
            <a:r>
              <a:rPr lang="en-US" sz="3700" dirty="0"/>
              <a:t>Special Circumstances: </a:t>
            </a:r>
            <a:br>
              <a:rPr lang="en-US" sz="3700" dirty="0"/>
            </a:br>
            <a:r>
              <a:rPr lang="en-US" sz="3700" dirty="0"/>
              <a:t>What to consider</a:t>
            </a:r>
          </a:p>
        </p:txBody>
      </p:sp>
      <p:sp>
        <p:nvSpPr>
          <p:cNvPr id="7" name="Content Placeholder 6">
            <a:extLst>
              <a:ext uri="{FF2B5EF4-FFF2-40B4-BE49-F238E27FC236}">
                <a16:creationId xmlns:a16="http://schemas.microsoft.com/office/drawing/2014/main" id="{2154EB2D-151D-8CAF-A2D2-A88039128C9E}"/>
              </a:ext>
            </a:extLst>
          </p:cNvPr>
          <p:cNvSpPr>
            <a:spLocks noGrp="1"/>
          </p:cNvSpPr>
          <p:nvPr>
            <p:ph type="body" sz="half" idx="2"/>
          </p:nvPr>
        </p:nvSpPr>
        <p:spPr>
          <a:xfrm>
            <a:off x="725791" y="2355891"/>
            <a:ext cx="7343474" cy="3926513"/>
          </a:xfrm>
        </p:spPr>
        <p:txBody>
          <a:bodyPr vert="horz" lIns="91440" tIns="45720" rIns="91440" bIns="45720" rtlCol="0" anchor="t" anchorCtr="0">
            <a:normAutofit/>
          </a:bodyPr>
          <a:lstStyle/>
          <a:p>
            <a:pPr>
              <a:spcAft>
                <a:spcPts val="1200"/>
              </a:spcAft>
            </a:pPr>
            <a:r>
              <a:rPr lang="en-US" dirty="0"/>
              <a:t>Tri Agency applications ask their selection committees </a:t>
            </a:r>
            <a:r>
              <a:rPr lang="en-US" b="1" dirty="0"/>
              <a:t>to consider special circumstances </a:t>
            </a:r>
            <a:r>
              <a:rPr lang="en-US" dirty="0"/>
              <a:t>that could have affected applicants’ research, professional career, record of academic or research achievement, or completion of degrees.  This section is </a:t>
            </a:r>
            <a:r>
              <a:rPr lang="en-US" b="1" dirty="0"/>
              <a:t>OPTIONAL</a:t>
            </a:r>
            <a:r>
              <a:rPr lang="en-US" dirty="0"/>
              <a:t> and might not apply. </a:t>
            </a:r>
          </a:p>
          <a:p>
            <a:pPr>
              <a:spcAft>
                <a:spcPts val="1200"/>
              </a:spcAft>
            </a:pPr>
            <a:r>
              <a:rPr lang="en-US" dirty="0"/>
              <a:t>Relevant circumstances </a:t>
            </a:r>
            <a:r>
              <a:rPr lang="en-US" b="1" dirty="0"/>
              <a:t>may include </a:t>
            </a:r>
            <a:r>
              <a:rPr lang="en-US" dirty="0"/>
              <a:t>administrative responsibilities, maternity/parental leave, child rearing, illness, disability, cultural or community responsibilities, socio-economic context, family responsibilities, trauma and loss, the COVID-19 pandemic, or other applicable circumstances.</a:t>
            </a:r>
          </a:p>
          <a:p>
            <a:pPr indent="-228600">
              <a:spcAft>
                <a:spcPts val="1200"/>
              </a:spcAft>
              <a:buFont typeface="Arial" panose="020B0604020202020204" pitchFamily="34" charset="0"/>
              <a:buChar char="•"/>
            </a:pPr>
            <a:r>
              <a:rPr lang="en-US" sz="1800" dirty="0">
                <a:hlinkClick r:id="rId3">
                  <a:extLst>
                    <a:ext uri="{A12FA001-AC4F-418D-AE19-62706E023703}">
                      <ahyp:hlinkClr xmlns:ahyp="http://schemas.microsoft.com/office/drawing/2018/hyperlinkcolor" val="tx"/>
                    </a:ext>
                  </a:extLst>
                </a:hlinkClick>
              </a:rPr>
              <a:t>Link for CGRS M Instructions</a:t>
            </a:r>
            <a:r>
              <a:rPr lang="en-US" sz="1800" dirty="0"/>
              <a:t> </a:t>
            </a:r>
          </a:p>
        </p:txBody>
      </p:sp>
      <p:sp>
        <p:nvSpPr>
          <p:cNvPr id="1054" name="Rectangle 1053">
            <a:extLst>
              <a:ext uri="{FF2B5EF4-FFF2-40B4-BE49-F238E27FC236}">
                <a16:creationId xmlns:a16="http://schemas.microsoft.com/office/drawing/2014/main" id="{FA169C72-4010-413C-A913-4BD6E2D129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6" name="Rectangle 1055">
            <a:extLst>
              <a:ext uri="{FF2B5EF4-FFF2-40B4-BE49-F238E27FC236}">
                <a16:creationId xmlns:a16="http://schemas.microsoft.com/office/drawing/2014/main" id="{758C3C99-2F64-46DC-9F81-BAA40930E1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67D3DCFF-210F-E820-4BF6-B5A5FA3C0C5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37652" y="1306595"/>
            <a:ext cx="3072746" cy="1184915"/>
          </a:xfrm>
          <a:prstGeom prst="rect">
            <a:avLst/>
          </a:prstGeom>
        </p:spPr>
      </p:pic>
      <p:pic>
        <p:nvPicPr>
          <p:cNvPr id="13" name="Picture 12">
            <a:extLst>
              <a:ext uri="{FF2B5EF4-FFF2-40B4-BE49-F238E27FC236}">
                <a16:creationId xmlns:a16="http://schemas.microsoft.com/office/drawing/2014/main" id="{C095C4C6-DAC0-A3CC-95FD-F0086EB73DB8}"/>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18255" y="3075531"/>
            <a:ext cx="3111541" cy="2074361"/>
          </a:xfrm>
          <a:prstGeom prst="rect">
            <a:avLst/>
          </a:prstGeom>
        </p:spPr>
      </p:pic>
    </p:spTree>
    <p:extLst>
      <p:ext uri="{BB962C8B-B14F-4D97-AF65-F5344CB8AC3E}">
        <p14:creationId xmlns:p14="http://schemas.microsoft.com/office/powerpoint/2010/main" val="1965789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1A348845-3852-D4E6-EF42-8024EAC0ED4C}"/>
              </a:ext>
            </a:extLst>
          </p:cNvPr>
          <p:cNvSpPr>
            <a:spLocks noGrp="1"/>
          </p:cNvSpPr>
          <p:nvPr>
            <p:ph type="title"/>
          </p:nvPr>
        </p:nvSpPr>
        <p:spPr>
          <a:xfrm>
            <a:off x="1383564" y="348865"/>
            <a:ext cx="9718111" cy="1576446"/>
          </a:xfrm>
          <a:prstGeom prst="ellipse">
            <a:avLst/>
          </a:prstGeom>
        </p:spPr>
        <p:txBody>
          <a:bodyPr vert="horz" lIns="91440" tIns="45720" rIns="91440" bIns="45720" rtlCol="0" anchor="ctr">
            <a:noAutofit/>
          </a:bodyPr>
          <a:lstStyle/>
          <a:p>
            <a:r>
              <a:rPr lang="en-US" sz="4000" kern="1200" cap="all" spc="200" baseline="0" dirty="0">
                <a:solidFill>
                  <a:srgbClr val="FFFFFF"/>
                </a:solidFill>
                <a:latin typeface="+mj-lt"/>
                <a:ea typeface="+mj-ea"/>
                <a:cs typeface="+mj-cs"/>
              </a:rPr>
              <a:t>Why Include a Special Circumstances Statement?</a:t>
            </a:r>
          </a:p>
        </p:txBody>
      </p:sp>
      <p:graphicFrame>
        <p:nvGraphicFramePr>
          <p:cNvPr id="13" name="TextBox 2" descr="Slide displaying five blue icons arranged horizontally across the top. The icons represent key themes related to reference letters and evaluations: stacked books, a person in professional attire, a network of connected people, a speech bubble with a document, and a group of people with a question mark. No accompanying text is visible in the image. The icons are evenly spaced and appear to symbolize academic achievement, applicant qualifications, relationships or references, written assessments, and evaluation or review.">
            <a:extLst>
              <a:ext uri="{FF2B5EF4-FFF2-40B4-BE49-F238E27FC236}">
                <a16:creationId xmlns:a16="http://schemas.microsoft.com/office/drawing/2014/main" id="{883EB21B-8849-6A90-2485-814D979A827B}"/>
              </a:ext>
            </a:extLst>
          </p:cNvPr>
          <p:cNvGraphicFramePr/>
          <p:nvPr>
            <p:extLst>
              <p:ext uri="{D42A27DB-BD31-4B8C-83A1-F6EECF244321}">
                <p14:modId xmlns:p14="http://schemas.microsoft.com/office/powerpoint/2010/main" val="3005220039"/>
              </p:ext>
            </p:extLst>
          </p:nvPr>
        </p:nvGraphicFramePr>
        <p:xfrm>
          <a:off x="81280" y="2367280"/>
          <a:ext cx="11917680" cy="3938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66559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B66D7F65-E9B6-4775-8355-D095CC73C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21C18C4A-EC5D-2A92-B45E-8EDBE44F5B15}"/>
              </a:ext>
            </a:extLst>
          </p:cNvPr>
          <p:cNvSpPr>
            <a:spLocks noGrp="1"/>
          </p:cNvSpPr>
          <p:nvPr>
            <p:ph type="title"/>
          </p:nvPr>
        </p:nvSpPr>
        <p:spPr>
          <a:xfrm>
            <a:off x="648182" y="502021"/>
            <a:ext cx="6342927" cy="1164733"/>
          </a:xfrm>
        </p:spPr>
        <p:txBody>
          <a:bodyPr vert="horz" lIns="91440" tIns="45720" rIns="91440" bIns="45720" rtlCol="0" anchor="t">
            <a:normAutofit fontScale="90000"/>
          </a:bodyPr>
          <a:lstStyle/>
          <a:p>
            <a:r>
              <a:rPr lang="en-US" sz="4000" dirty="0"/>
              <a:t>Common examples of Special Circumstances</a:t>
            </a:r>
          </a:p>
        </p:txBody>
      </p:sp>
      <p:sp>
        <p:nvSpPr>
          <p:cNvPr id="4" name="Text Placeholder 3">
            <a:extLst>
              <a:ext uri="{FF2B5EF4-FFF2-40B4-BE49-F238E27FC236}">
                <a16:creationId xmlns:a16="http://schemas.microsoft.com/office/drawing/2014/main" id="{B7C4DB8A-F6D0-FE86-2F30-5BB5576A5934}"/>
              </a:ext>
            </a:extLst>
          </p:cNvPr>
          <p:cNvSpPr>
            <a:spLocks noGrp="1"/>
          </p:cNvSpPr>
          <p:nvPr>
            <p:ph idx="1"/>
          </p:nvPr>
        </p:nvSpPr>
        <p:spPr>
          <a:xfrm>
            <a:off x="842659" y="1666754"/>
            <a:ext cx="6429983" cy="4724221"/>
          </a:xfrm>
        </p:spPr>
        <p:txBody>
          <a:bodyPr vert="horz" lIns="91440" tIns="45720" rIns="91440" bIns="45720" rtlCol="0">
            <a:noAutofit/>
          </a:bodyPr>
          <a:lstStyle/>
          <a:p>
            <a:pPr marL="0" indent="0">
              <a:spcBef>
                <a:spcPts val="0"/>
              </a:spcBef>
              <a:buNone/>
            </a:pPr>
            <a:r>
              <a:rPr lang="en-US" sz="1600" b="1" dirty="0"/>
              <a:t>Family</a:t>
            </a:r>
          </a:p>
          <a:p>
            <a:pPr marL="0" indent="0">
              <a:spcBef>
                <a:spcPts val="0"/>
              </a:spcBef>
              <a:buNone/>
            </a:pPr>
            <a:r>
              <a:rPr lang="en-US" sz="1600" dirty="0"/>
              <a:t>Bereavement</a:t>
            </a:r>
          </a:p>
          <a:p>
            <a:pPr marL="0" indent="0">
              <a:spcBef>
                <a:spcPts val="0"/>
              </a:spcBef>
              <a:buNone/>
            </a:pPr>
            <a:r>
              <a:rPr lang="en-US" sz="1600" dirty="0"/>
              <a:t>Caregiving responsibilities</a:t>
            </a:r>
          </a:p>
          <a:p>
            <a:pPr marL="0" indent="0">
              <a:spcBef>
                <a:spcPts val="0"/>
              </a:spcBef>
              <a:buNone/>
            </a:pPr>
            <a:r>
              <a:rPr lang="en-US" sz="1600" dirty="0"/>
              <a:t>Community obligations</a:t>
            </a:r>
          </a:p>
          <a:p>
            <a:pPr marL="0" indent="0">
              <a:spcBef>
                <a:spcPts val="0"/>
              </a:spcBef>
              <a:buNone/>
            </a:pPr>
            <a:endParaRPr lang="en-US" sz="1600" dirty="0"/>
          </a:p>
          <a:p>
            <a:pPr marL="0" indent="0">
              <a:spcBef>
                <a:spcPts val="0"/>
              </a:spcBef>
              <a:buNone/>
            </a:pPr>
            <a:r>
              <a:rPr lang="en-US" sz="1600" b="1" dirty="0"/>
              <a:t>Medical</a:t>
            </a:r>
          </a:p>
          <a:p>
            <a:pPr marL="0" indent="0">
              <a:spcBef>
                <a:spcPts val="0"/>
              </a:spcBef>
              <a:buNone/>
            </a:pPr>
            <a:r>
              <a:rPr lang="en-US" sz="1600" dirty="0"/>
              <a:t>Illness</a:t>
            </a:r>
          </a:p>
          <a:p>
            <a:pPr marL="0" indent="0">
              <a:spcBef>
                <a:spcPts val="0"/>
              </a:spcBef>
              <a:buNone/>
            </a:pPr>
            <a:r>
              <a:rPr lang="en-US" sz="1600" dirty="0"/>
              <a:t>Disability-related impacts</a:t>
            </a:r>
          </a:p>
          <a:p>
            <a:pPr marL="0" indent="0">
              <a:spcBef>
                <a:spcPts val="0"/>
              </a:spcBef>
              <a:buNone/>
            </a:pPr>
            <a:r>
              <a:rPr lang="en-US" sz="1600" dirty="0"/>
              <a:t>Mental health challenges</a:t>
            </a:r>
          </a:p>
          <a:p>
            <a:pPr marL="0" indent="0">
              <a:spcBef>
                <a:spcPts val="0"/>
              </a:spcBef>
              <a:buNone/>
            </a:pPr>
            <a:endParaRPr lang="en-US" sz="1600" dirty="0"/>
          </a:p>
          <a:p>
            <a:pPr marL="0" indent="0">
              <a:spcBef>
                <a:spcPts val="0"/>
              </a:spcBef>
              <a:buNone/>
            </a:pPr>
            <a:r>
              <a:rPr lang="en-US" sz="1600" b="1" dirty="0"/>
              <a:t>Academic</a:t>
            </a:r>
          </a:p>
          <a:p>
            <a:pPr marL="0" indent="0">
              <a:spcBef>
                <a:spcPts val="0"/>
              </a:spcBef>
              <a:buNone/>
            </a:pPr>
            <a:r>
              <a:rPr lang="en-US" sz="1600" dirty="0"/>
              <a:t>Program interruptions</a:t>
            </a:r>
          </a:p>
          <a:p>
            <a:pPr marL="0" indent="0">
              <a:spcBef>
                <a:spcPts val="0"/>
              </a:spcBef>
              <a:buNone/>
            </a:pPr>
            <a:r>
              <a:rPr lang="en-US" sz="1600" dirty="0"/>
              <a:t>Supervisor unavailable</a:t>
            </a:r>
          </a:p>
          <a:p>
            <a:pPr marL="0" indent="0">
              <a:spcBef>
                <a:spcPts val="0"/>
              </a:spcBef>
              <a:buNone/>
            </a:pPr>
            <a:r>
              <a:rPr lang="en-US" sz="1600" dirty="0"/>
              <a:t>Disrupted research opportunities</a:t>
            </a:r>
          </a:p>
          <a:p>
            <a:pPr marL="0" indent="0">
              <a:spcBef>
                <a:spcPts val="0"/>
              </a:spcBef>
              <a:buNone/>
            </a:pPr>
            <a:endParaRPr lang="en-US" sz="1600" dirty="0"/>
          </a:p>
          <a:p>
            <a:pPr marL="0" indent="0">
              <a:spcBef>
                <a:spcPts val="0"/>
              </a:spcBef>
              <a:buNone/>
            </a:pPr>
            <a:r>
              <a:rPr lang="en-US" sz="1600" b="1" dirty="0"/>
              <a:t>Financial</a:t>
            </a:r>
          </a:p>
          <a:p>
            <a:pPr marL="0" indent="0">
              <a:spcBef>
                <a:spcPts val="0"/>
              </a:spcBef>
              <a:buNone/>
            </a:pPr>
            <a:r>
              <a:rPr lang="en-US" sz="1600" dirty="0"/>
              <a:t>Significant financial hardship</a:t>
            </a:r>
          </a:p>
          <a:p>
            <a:pPr marL="0" indent="0">
              <a:spcBef>
                <a:spcPts val="0"/>
              </a:spcBef>
              <a:buNone/>
            </a:pPr>
            <a:r>
              <a:rPr lang="en-US" sz="1600" dirty="0"/>
              <a:t>Employment obligations affecting studies</a:t>
            </a:r>
          </a:p>
        </p:txBody>
      </p:sp>
      <p:pic>
        <p:nvPicPr>
          <p:cNvPr id="65" name="Picture 64" descr="One in a crowd">
            <a:extLst>
              <a:ext uri="{FF2B5EF4-FFF2-40B4-BE49-F238E27FC236}">
                <a16:creationId xmlns:a16="http://schemas.microsoft.com/office/drawing/2014/main" id="{F5C5D048-76DC-AF40-20B9-D20A94E73FF4}"/>
              </a:ext>
            </a:extLst>
          </p:cNvPr>
          <p:cNvPicPr>
            <a:picLocks noChangeAspect="1"/>
          </p:cNvPicPr>
          <p:nvPr/>
        </p:nvPicPr>
        <p:blipFill>
          <a:blip r:embed="rId3" cstate="screen">
            <a:extLst>
              <a:ext uri="{28A0092B-C50C-407E-A947-70E740481C1C}">
                <a14:useLocalDpi xmlns:a14="http://schemas.microsoft.com/office/drawing/2010/main"/>
              </a:ext>
            </a:extLst>
          </a:blip>
          <a:srcRect b="-2"/>
          <a:stretch>
            <a:fillRect/>
          </a:stretch>
        </p:blipFill>
        <p:spPr>
          <a:xfrm>
            <a:off x="8115300" y="-12515"/>
            <a:ext cx="4076700" cy="6418631"/>
          </a:xfrm>
          <a:prstGeom prst="rect">
            <a:avLst/>
          </a:prstGeom>
        </p:spPr>
      </p:pic>
      <p:sp>
        <p:nvSpPr>
          <p:cNvPr id="71" name="Rectangle 70">
            <a:extLst>
              <a:ext uri="{FF2B5EF4-FFF2-40B4-BE49-F238E27FC236}">
                <a16:creationId xmlns:a16="http://schemas.microsoft.com/office/drawing/2014/main" id="{61707E60-CEC9-4661-AA82-69242EB4BD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6116"/>
            <a:ext cx="12191998" cy="461774"/>
          </a:xfrm>
          <a:prstGeom prst="rect">
            <a:avLst/>
          </a:prstGeom>
          <a:gradFill>
            <a:gsLst>
              <a:gs pos="0">
                <a:srgbClr val="000000"/>
              </a:gs>
              <a:gs pos="70000">
                <a:schemeClr val="accent1">
                  <a:lumMod val="75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F035CD8-AE30-4146-96F2-036B0CE5E4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300" y="6406115"/>
            <a:ext cx="4076698" cy="464399"/>
          </a:xfrm>
          <a:prstGeom prst="rect">
            <a:avLst/>
          </a:prstGeom>
          <a:gradFill>
            <a:gsLst>
              <a:gs pos="19000">
                <a:srgbClr val="000000">
                  <a:alpha val="46000"/>
                </a:srgbClr>
              </a:gs>
              <a:gs pos="99000">
                <a:schemeClr val="accent1"/>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9896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Freeform: Shape 21">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Rectangle 23">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0EEC1CC-DE18-D07F-6DB1-F621ABDB719D}"/>
              </a:ext>
            </a:extLst>
          </p:cNvPr>
          <p:cNvSpPr>
            <a:spLocks noGrp="1"/>
          </p:cNvSpPr>
          <p:nvPr>
            <p:ph type="title"/>
          </p:nvPr>
        </p:nvSpPr>
        <p:spPr>
          <a:xfrm>
            <a:off x="466722" y="586855"/>
            <a:ext cx="3201366" cy="3387497"/>
          </a:xfrm>
          <a:prstGeom prst="ellipse">
            <a:avLst/>
          </a:prstGeom>
        </p:spPr>
        <p:txBody>
          <a:bodyPr vert="horz" lIns="91440" tIns="45720" rIns="91440" bIns="45720" rtlCol="0" anchor="b">
            <a:normAutofit/>
          </a:bodyPr>
          <a:lstStyle/>
          <a:p>
            <a:pPr algn="r"/>
            <a:r>
              <a:rPr lang="en-US" sz="3400" kern="1200">
                <a:solidFill>
                  <a:srgbClr val="FFFFFF"/>
                </a:solidFill>
                <a:latin typeface="+mj-lt"/>
                <a:ea typeface="+mj-ea"/>
                <a:cs typeface="+mj-cs"/>
              </a:rPr>
              <a:t>Question within the CGRS ~ M Application</a:t>
            </a:r>
          </a:p>
        </p:txBody>
      </p:sp>
      <p:sp>
        <p:nvSpPr>
          <p:cNvPr id="4" name="Text Placeholder 3">
            <a:extLst>
              <a:ext uri="{FF2B5EF4-FFF2-40B4-BE49-F238E27FC236}">
                <a16:creationId xmlns:a16="http://schemas.microsoft.com/office/drawing/2014/main" id="{2BBB0AD8-217B-8275-0271-B12E0CC236C3}"/>
              </a:ext>
            </a:extLst>
          </p:cNvPr>
          <p:cNvSpPr>
            <a:spLocks noGrp="1"/>
          </p:cNvSpPr>
          <p:nvPr>
            <p:ph type="body" sz="half" idx="2"/>
          </p:nvPr>
        </p:nvSpPr>
        <p:spPr>
          <a:xfrm>
            <a:off x="4810259" y="649480"/>
            <a:ext cx="6555347" cy="5546047"/>
          </a:xfrm>
        </p:spPr>
        <p:txBody>
          <a:bodyPr vert="horz" lIns="91440" tIns="45720" rIns="91440" bIns="45720" rtlCol="0" anchor="ctr">
            <a:normAutofit/>
          </a:bodyPr>
          <a:lstStyle/>
          <a:p>
            <a:pPr>
              <a:spcAft>
                <a:spcPts val="863"/>
              </a:spcAft>
            </a:pPr>
            <a:r>
              <a:rPr lang="en-US" sz="2000" b="1" i="0" dirty="0">
                <a:effectLst/>
              </a:rPr>
              <a:t>Wording within the application portal:</a:t>
            </a:r>
          </a:p>
          <a:p>
            <a:pPr>
              <a:spcAft>
                <a:spcPts val="863"/>
              </a:spcAft>
            </a:pPr>
            <a:r>
              <a:rPr lang="en-US" sz="2000" b="0" i="0" dirty="0">
                <a:effectLst/>
              </a:rPr>
              <a:t>Do you have any special circumstances to take into consideration that may have affected your research, professional career, record of academic or research achievement or completion of degrees?</a:t>
            </a:r>
          </a:p>
          <a:p>
            <a:pPr>
              <a:spcAft>
                <a:spcPts val="1500"/>
              </a:spcAft>
            </a:pPr>
            <a:r>
              <a:rPr lang="en-US" sz="2000" b="1" i="0" dirty="0">
                <a:effectLst/>
              </a:rPr>
              <a:t>If you answered </a:t>
            </a:r>
            <a:r>
              <a:rPr lang="en-US" sz="2000" b="1" i="1" dirty="0">
                <a:effectLst/>
              </a:rPr>
              <a:t>Yes</a:t>
            </a:r>
            <a:r>
              <a:rPr lang="en-US" sz="2000" b="1" i="0" dirty="0">
                <a:effectLst/>
              </a:rPr>
              <a:t> to the above question, the following prompt and text field will appear:</a:t>
            </a:r>
          </a:p>
          <a:p>
            <a:pPr>
              <a:spcAft>
                <a:spcPts val="863"/>
              </a:spcAft>
            </a:pPr>
            <a:r>
              <a:rPr lang="en-US" sz="2000" b="0" i="0" dirty="0">
                <a:effectLst/>
              </a:rPr>
              <a:t>Describe any special circumstances that have had an effect on your performance or productivity (required).</a:t>
            </a:r>
          </a:p>
          <a:p>
            <a:pPr indent="-228600">
              <a:buFont typeface="Arial" panose="020B0604020202020204" pitchFamily="34" charset="0"/>
              <a:buChar char="•"/>
            </a:pPr>
            <a:endParaRPr lang="en-US" sz="2000" dirty="0"/>
          </a:p>
        </p:txBody>
      </p:sp>
    </p:spTree>
    <p:extLst>
      <p:ext uri="{BB962C8B-B14F-4D97-AF65-F5344CB8AC3E}">
        <p14:creationId xmlns:p14="http://schemas.microsoft.com/office/powerpoint/2010/main" val="26432089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3C156DA6-57D4-542D-DD46-D3F40F061743}"/>
              </a:ext>
            </a:extLst>
          </p:cNvPr>
          <p:cNvSpPr>
            <a:spLocks noGrp="1"/>
          </p:cNvSpPr>
          <p:nvPr>
            <p:ph type="title"/>
          </p:nvPr>
        </p:nvSpPr>
        <p:spPr>
          <a:xfrm>
            <a:off x="751841" y="502021"/>
            <a:ext cx="5344160" cy="1326779"/>
          </a:xfrm>
        </p:spPr>
        <p:txBody>
          <a:bodyPr vert="horz" lIns="91440" tIns="45720" rIns="91440" bIns="45720" rtlCol="0" anchor="t">
            <a:normAutofit/>
          </a:bodyPr>
          <a:lstStyle/>
          <a:p>
            <a:r>
              <a:rPr lang="en-US" sz="4000" kern="1200" dirty="0">
                <a:solidFill>
                  <a:schemeClr val="tx1"/>
                </a:solidFill>
                <a:latin typeface="+mj-lt"/>
                <a:ea typeface="+mj-ea"/>
                <a:cs typeface="+mj-cs"/>
              </a:rPr>
              <a:t>Include within special Circumstances</a:t>
            </a:r>
          </a:p>
        </p:txBody>
      </p:sp>
      <p:sp>
        <p:nvSpPr>
          <p:cNvPr id="4" name="Text Placeholder 3">
            <a:extLst>
              <a:ext uri="{FF2B5EF4-FFF2-40B4-BE49-F238E27FC236}">
                <a16:creationId xmlns:a16="http://schemas.microsoft.com/office/drawing/2014/main" id="{F4C2B33F-0ACF-C0B1-8BD2-96A5F33CBFBC}"/>
              </a:ext>
            </a:extLst>
          </p:cNvPr>
          <p:cNvSpPr>
            <a:spLocks/>
          </p:cNvSpPr>
          <p:nvPr/>
        </p:nvSpPr>
        <p:spPr>
          <a:xfrm>
            <a:off x="681451" y="1828800"/>
            <a:ext cx="5484939" cy="4112177"/>
          </a:xfrm>
          <a:prstGeom prst="rect">
            <a:avLst/>
          </a:prstGeom>
        </p:spPr>
        <p:txBody>
          <a:bodyPr vert="horz" lIns="91440" tIns="45720" rIns="91440" bIns="45720" rtlCol="0">
            <a:normAutofit/>
          </a:bodyPr>
          <a:lstStyle/>
          <a:p>
            <a:pPr marR="0" lvl="0" fontAlgn="auto">
              <a:lnSpc>
                <a:spcPct val="90000"/>
              </a:lnSpc>
              <a:spcBef>
                <a:spcPts val="1000"/>
              </a:spcBef>
              <a:spcAft>
                <a:spcPts val="1500"/>
              </a:spcAft>
              <a:buClr>
                <a:srgbClr val="418AB3"/>
              </a:buClr>
              <a:buSzTx/>
              <a:tabLst/>
              <a:defRPr/>
            </a:pPr>
            <a:r>
              <a:rPr kumimoji="0" lang="en-US" sz="1600" b="0" i="0" u="none" strike="noStrike" cap="none" spc="0" normalizeH="0" baseline="0" noProof="0" dirty="0">
                <a:ln>
                  <a:noFill/>
                </a:ln>
                <a:effectLst/>
                <a:uLnTx/>
                <a:uFillTx/>
              </a:rPr>
              <a:t>Describe the </a:t>
            </a:r>
            <a:r>
              <a:rPr kumimoji="0" lang="en-US" sz="1600" b="1" i="0" u="none" strike="noStrike" cap="none" spc="0" normalizeH="0" baseline="0" noProof="0" dirty="0">
                <a:ln>
                  <a:noFill/>
                </a:ln>
                <a:effectLst/>
                <a:uLnTx/>
                <a:uFillTx/>
              </a:rPr>
              <a:t>impact</a:t>
            </a:r>
            <a:r>
              <a:rPr kumimoji="0" lang="en-US" sz="1600" b="0" i="0" u="none" strike="noStrike" cap="none" spc="0" normalizeH="0" baseline="0" noProof="0" dirty="0">
                <a:ln>
                  <a:noFill/>
                </a:ln>
                <a:effectLst/>
                <a:uLnTx/>
                <a:uFillTx/>
              </a:rPr>
              <a:t> of any special circumstances that may have </a:t>
            </a:r>
            <a:r>
              <a:rPr kumimoji="0" lang="en-US" sz="1600" b="1" i="0" u="none" strike="noStrike" cap="none" spc="0" normalizeH="0" baseline="0" noProof="0" dirty="0">
                <a:ln>
                  <a:noFill/>
                </a:ln>
                <a:effectLst/>
                <a:uLnTx/>
                <a:uFillTx/>
              </a:rPr>
              <a:t>delayed</a:t>
            </a:r>
            <a:r>
              <a:rPr kumimoji="0" lang="en-US" sz="1600" b="0" i="0" u="none" strike="noStrike" cap="none" spc="0" normalizeH="0" baseline="0" noProof="0" dirty="0">
                <a:ln>
                  <a:noFill/>
                </a:ln>
                <a:effectLst/>
                <a:uLnTx/>
                <a:uFillTx/>
              </a:rPr>
              <a:t>, </a:t>
            </a:r>
            <a:r>
              <a:rPr kumimoji="0" lang="en-US" sz="1600" b="1" i="0" u="none" strike="noStrike" cap="none" spc="0" normalizeH="0" baseline="0" noProof="0" dirty="0">
                <a:ln>
                  <a:noFill/>
                </a:ln>
                <a:effectLst/>
                <a:uLnTx/>
                <a:uFillTx/>
              </a:rPr>
              <a:t>disrupted</a:t>
            </a:r>
            <a:r>
              <a:rPr kumimoji="0" lang="en-US" sz="1600" b="0" i="0" u="none" strike="noStrike" cap="none" spc="0" normalizeH="0" baseline="0" noProof="0" dirty="0">
                <a:ln>
                  <a:noFill/>
                </a:ln>
                <a:effectLst/>
                <a:uLnTx/>
                <a:uFillTx/>
              </a:rPr>
              <a:t> or </a:t>
            </a:r>
            <a:r>
              <a:rPr kumimoji="0" lang="en-US" sz="1600" b="1" i="0" u="none" strike="noStrike" cap="none" spc="0" normalizeH="0" baseline="0" noProof="0" dirty="0">
                <a:ln>
                  <a:noFill/>
                </a:ln>
                <a:effectLst/>
                <a:uLnTx/>
                <a:uFillTx/>
              </a:rPr>
              <a:t>interrupted</a:t>
            </a:r>
            <a:r>
              <a:rPr kumimoji="0" lang="en-US" sz="1600" b="0" i="0" u="none" strike="noStrike" cap="none" spc="0" normalizeH="0" baseline="0" noProof="0" dirty="0">
                <a:ln>
                  <a:noFill/>
                </a:ln>
                <a:effectLst/>
                <a:uLnTx/>
                <a:uFillTx/>
              </a:rPr>
              <a:t> studies or research or otherwise affected the performance and / or productivity on which the assessment for funding will be made. </a:t>
            </a:r>
          </a:p>
          <a:p>
            <a:pPr marR="0" lvl="0" fontAlgn="auto">
              <a:lnSpc>
                <a:spcPct val="90000"/>
              </a:lnSpc>
              <a:spcBef>
                <a:spcPts val="1000"/>
              </a:spcBef>
              <a:spcAft>
                <a:spcPts val="1500"/>
              </a:spcAft>
              <a:buClr>
                <a:srgbClr val="418AB3"/>
              </a:buClr>
              <a:buSzTx/>
              <a:tabLst/>
              <a:defRPr/>
            </a:pPr>
            <a:r>
              <a:rPr kumimoji="0" lang="en-US" sz="1600" b="0" i="0" u="none" strike="noStrike" cap="none" spc="0" normalizeH="0" baseline="0" noProof="0" dirty="0">
                <a:ln>
                  <a:noFill/>
                </a:ln>
                <a:effectLst/>
                <a:uLnTx/>
                <a:uFillTx/>
              </a:rPr>
              <a:t>Where possible, identify the </a:t>
            </a:r>
            <a:r>
              <a:rPr kumimoji="0" lang="en-US" sz="1600" b="1" i="0" u="none" strike="noStrike" cap="none" spc="0" normalizeH="0" baseline="0" noProof="0" dirty="0">
                <a:ln>
                  <a:noFill/>
                </a:ln>
                <a:effectLst/>
                <a:uLnTx/>
                <a:uFillTx/>
              </a:rPr>
              <a:t>duration</a:t>
            </a:r>
            <a:r>
              <a:rPr kumimoji="0" lang="en-US" sz="1600" b="0" i="0" u="none" strike="noStrike" cap="none" spc="0" normalizeH="0" baseline="0" noProof="0" dirty="0">
                <a:ln>
                  <a:noFill/>
                </a:ln>
                <a:effectLst/>
                <a:uLnTx/>
                <a:uFillTx/>
              </a:rPr>
              <a:t> of the interruption and </a:t>
            </a:r>
            <a:r>
              <a:rPr kumimoji="0" lang="en-US" sz="1600" b="1" i="0" u="none" strike="noStrike" cap="none" spc="0" normalizeH="0" baseline="0" noProof="0" dirty="0">
                <a:ln>
                  <a:noFill/>
                </a:ln>
                <a:effectLst/>
                <a:uLnTx/>
                <a:uFillTx/>
              </a:rPr>
              <a:t>quantify the effect </a:t>
            </a:r>
            <a:r>
              <a:rPr kumimoji="0" lang="en-US" sz="1600" b="0" i="0" u="none" strike="noStrike" cap="none" spc="0" normalizeH="0" baseline="0" noProof="0" dirty="0">
                <a:ln>
                  <a:noFill/>
                </a:ln>
                <a:effectLst/>
                <a:uLnTx/>
                <a:uFillTx/>
              </a:rPr>
              <a:t>on your workload, research productivity, publications, presentations, data collection, or other academic activities.</a:t>
            </a:r>
          </a:p>
          <a:p>
            <a:pPr marR="0" lvl="0" fontAlgn="auto">
              <a:lnSpc>
                <a:spcPct val="90000"/>
              </a:lnSpc>
              <a:spcBef>
                <a:spcPts val="1000"/>
              </a:spcBef>
              <a:spcAft>
                <a:spcPts val="600"/>
              </a:spcAft>
              <a:buClr>
                <a:schemeClr val="accent2"/>
              </a:buClr>
              <a:buSzTx/>
              <a:tabLst/>
              <a:defRPr/>
            </a:pPr>
            <a:r>
              <a:rPr kumimoji="0" lang="en-US" sz="1600" b="1" i="0" u="none" strike="noStrike" cap="none" spc="0" normalizeH="0" baseline="0" noProof="0" dirty="0">
                <a:ln>
                  <a:noFill/>
                </a:ln>
                <a:solidFill>
                  <a:schemeClr val="bg2">
                    <a:lumMod val="25000"/>
                  </a:schemeClr>
                </a:solidFill>
                <a:effectLst/>
                <a:uLnTx/>
                <a:uFillTx/>
              </a:rPr>
              <a:t>Note</a:t>
            </a:r>
            <a:r>
              <a:rPr kumimoji="0" lang="en-US" sz="1600" b="0" i="0" u="none" strike="noStrike" cap="none" spc="0" normalizeH="0" baseline="0" noProof="0" dirty="0">
                <a:ln>
                  <a:noFill/>
                </a:ln>
                <a:solidFill>
                  <a:schemeClr val="bg2">
                    <a:lumMod val="25000"/>
                  </a:schemeClr>
                </a:solidFill>
                <a:effectLst/>
                <a:uLnTx/>
                <a:uFillTx/>
              </a:rPr>
              <a:t>: </a:t>
            </a:r>
            <a:r>
              <a:rPr kumimoji="0" lang="en-US" sz="1600" b="1" i="0" u="none" strike="noStrike" cap="none" spc="0" normalizeH="0" baseline="0" noProof="0" dirty="0">
                <a:ln>
                  <a:noFill/>
                </a:ln>
                <a:solidFill>
                  <a:schemeClr val="bg2">
                    <a:lumMod val="25000"/>
                  </a:schemeClr>
                </a:solidFill>
                <a:effectLst/>
                <a:uLnTx/>
                <a:uFillTx/>
              </a:rPr>
              <a:t>If your current or past supervisor is unable to provide you with a recommendation letter, you should provide an explanation within the Special Circumstance</a:t>
            </a:r>
          </a:p>
          <a:p>
            <a:pPr marL="0" marR="0" lvl="0" indent="-228600" fontAlgn="auto">
              <a:lnSpc>
                <a:spcPct val="90000"/>
              </a:lnSpc>
              <a:spcBef>
                <a:spcPts val="1000"/>
              </a:spcBef>
              <a:spcAft>
                <a:spcPts val="600"/>
              </a:spcAft>
              <a:buClr>
                <a:schemeClr val="accent2"/>
              </a:buClr>
              <a:buSzTx/>
              <a:buFont typeface="Arial" panose="020B0604020202020204" pitchFamily="34" charset="0"/>
              <a:buChar char="•"/>
              <a:tabLst/>
              <a:defRPr/>
            </a:pPr>
            <a:endParaRPr kumimoji="0" lang="en-US" sz="1400" b="0" i="0" u="none" strike="noStrike" cap="none" spc="0" normalizeH="0" baseline="0" noProof="0" dirty="0">
              <a:ln>
                <a:noFill/>
              </a:ln>
              <a:effectLst/>
              <a:uLnTx/>
              <a:uFillTx/>
            </a:endParaRPr>
          </a:p>
        </p:txBody>
      </p:sp>
      <p:pic>
        <p:nvPicPr>
          <p:cNvPr id="2050" name="Picture 2">
            <a:extLst>
              <a:ext uri="{FF2B5EF4-FFF2-40B4-BE49-F238E27FC236}">
                <a16:creationId xmlns:a16="http://schemas.microsoft.com/office/drawing/2014/main" id="{3A5D9151-4EFF-3738-55C0-F1B215992EBF}"/>
              </a:ext>
              <a:ext uri="{C183D7F6-B498-43B3-948B-1728B52AA6E4}">
                <adec:decorative xmlns:adec="http://schemas.microsoft.com/office/drawing/2017/decorative" val="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p:blipFill>
        <p:spPr bwMode="auto">
          <a:xfrm>
            <a:off x="6644969" y="489118"/>
            <a:ext cx="4935969" cy="5466007"/>
          </a:xfrm>
          <a:prstGeom prst="rect">
            <a:avLst/>
          </a:prstGeom>
          <a:noFill/>
          <a:extLst>
            <a:ext uri="{909E8E84-426E-40DD-AFC4-6F175D3DCCD1}">
              <a14:hiddenFill xmlns:a14="http://schemas.microsoft.com/office/drawing/2010/main">
                <a:solidFill>
                  <a:srgbClr val="FFFFFF"/>
                </a:solidFill>
              </a14:hiddenFill>
            </a:ext>
          </a:extLst>
        </p:spPr>
      </p:pic>
      <p:sp>
        <p:nvSpPr>
          <p:cNvPr id="2064" name="Rectangle 2063">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6" name="Rectangle 2065">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tar: 5 Points 1">
            <a:extLst>
              <a:ext uri="{FF2B5EF4-FFF2-40B4-BE49-F238E27FC236}">
                <a16:creationId xmlns:a16="http://schemas.microsoft.com/office/drawing/2014/main" id="{CF6F54BC-11E0-689C-CD34-3BAE29DAC1D5}"/>
              </a:ext>
              <a:ext uri="{C183D7F6-B498-43B3-948B-1728B52AA6E4}">
                <adec:decorative xmlns:adec="http://schemas.microsoft.com/office/drawing/2017/decorative" val="1"/>
              </a:ext>
            </a:extLst>
          </p:cNvPr>
          <p:cNvSpPr/>
          <p:nvPr/>
        </p:nvSpPr>
        <p:spPr>
          <a:xfrm>
            <a:off x="344628" y="4224760"/>
            <a:ext cx="336823" cy="337172"/>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2526479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1A348845-3852-D4E6-EF42-8024EAC0ED4C}"/>
              </a:ext>
            </a:extLst>
          </p:cNvPr>
          <p:cNvSpPr>
            <a:spLocks noGrp="1"/>
          </p:cNvSpPr>
          <p:nvPr>
            <p:ph type="title"/>
          </p:nvPr>
        </p:nvSpPr>
        <p:spPr>
          <a:xfrm>
            <a:off x="579120" y="332433"/>
            <a:ext cx="6319519" cy="1343301"/>
          </a:xfrm>
        </p:spPr>
        <p:txBody>
          <a:bodyPr vert="horz" lIns="91440" tIns="45720" rIns="91440" bIns="45720" rtlCol="0" anchor="b">
            <a:normAutofit fontScale="90000"/>
          </a:bodyPr>
          <a:lstStyle/>
          <a:p>
            <a:r>
              <a:rPr lang="en-US" sz="3400" kern="1200" dirty="0">
                <a:solidFill>
                  <a:schemeClr val="tx1"/>
                </a:solidFill>
                <a:latin typeface="+mj-lt"/>
                <a:ea typeface="+mj-ea"/>
                <a:cs typeface="+mj-cs"/>
              </a:rPr>
              <a:t>Details to include within Special Circumstances Section of your Application</a:t>
            </a:r>
          </a:p>
        </p:txBody>
      </p:sp>
      <p:sp>
        <p:nvSpPr>
          <p:cNvPr id="7" name="Text Placeholder 6">
            <a:extLst>
              <a:ext uri="{FF2B5EF4-FFF2-40B4-BE49-F238E27FC236}">
                <a16:creationId xmlns:a16="http://schemas.microsoft.com/office/drawing/2014/main" id="{488F6394-786C-5C79-1DBE-C98788568737}"/>
              </a:ext>
            </a:extLst>
          </p:cNvPr>
          <p:cNvSpPr>
            <a:spLocks/>
          </p:cNvSpPr>
          <p:nvPr/>
        </p:nvSpPr>
        <p:spPr>
          <a:xfrm>
            <a:off x="497840" y="2121408"/>
            <a:ext cx="6319519" cy="3833717"/>
          </a:xfrm>
          <a:prstGeom prst="rect">
            <a:avLst/>
          </a:prstGeom>
        </p:spPr>
        <p:txBody>
          <a:bodyPr vert="horz" lIns="91440" tIns="45720" rIns="91440" bIns="45720" rtlCol="0">
            <a:normAutofit fontScale="92500"/>
          </a:bodyPr>
          <a:lstStyle/>
          <a:p>
            <a:pPr marR="0" lvl="0" fontAlgn="auto">
              <a:lnSpc>
                <a:spcPct val="90000"/>
              </a:lnSpc>
              <a:spcBef>
                <a:spcPts val="0"/>
              </a:spcBef>
              <a:spcAft>
                <a:spcPts val="1500"/>
              </a:spcAft>
              <a:buClr>
                <a:srgbClr val="418AB3"/>
              </a:buClr>
              <a:buSzTx/>
              <a:tabLst/>
              <a:defRPr/>
            </a:pPr>
            <a:r>
              <a:rPr kumimoji="0" lang="en-US" sz="1600" b="0" i="0" u="none" strike="noStrike" cap="none" spc="0" normalizeH="0" baseline="0" noProof="0" dirty="0">
                <a:ln>
                  <a:noFill/>
                </a:ln>
                <a:effectLst/>
                <a:uLnTx/>
                <a:uFillTx/>
              </a:rPr>
              <a:t>The </a:t>
            </a:r>
            <a:r>
              <a:rPr kumimoji="0" lang="en-US" sz="1600" b="0" i="1" u="none" strike="noStrike" cap="none" spc="0" normalizeH="0" baseline="0" noProof="0" dirty="0">
                <a:ln>
                  <a:noFill/>
                </a:ln>
                <a:effectLst/>
                <a:uLnTx/>
                <a:uFillTx/>
              </a:rPr>
              <a:t>Special Circumstances</a:t>
            </a:r>
            <a:r>
              <a:rPr kumimoji="0" lang="en-US" sz="1600" b="0" i="0" u="none" strike="noStrike" cap="none" spc="0" normalizeH="0" baseline="0" noProof="0" dirty="0">
                <a:ln>
                  <a:noFill/>
                </a:ln>
                <a:effectLst/>
                <a:uLnTx/>
                <a:uFillTx/>
              </a:rPr>
              <a:t> section should include the following information as needed:</a:t>
            </a:r>
          </a:p>
          <a:p>
            <a:pPr marR="0" lvl="0" fontAlgn="auto">
              <a:lnSpc>
                <a:spcPct val="90000"/>
              </a:lnSpc>
              <a:spcBef>
                <a:spcPts val="0"/>
              </a:spcBef>
              <a:spcAft>
                <a:spcPts val="863"/>
              </a:spcAft>
              <a:buClr>
                <a:srgbClr val="418AB3"/>
              </a:buClr>
              <a:buSzTx/>
              <a:tabLst/>
              <a:defRPr/>
            </a:pPr>
            <a:r>
              <a:rPr kumimoji="0" lang="en-US" sz="1600" b="0" i="0" u="none" strike="noStrike" cap="none" spc="0" normalizeH="0" baseline="0" noProof="0" dirty="0">
                <a:ln>
                  <a:noFill/>
                </a:ln>
                <a:effectLst/>
                <a:uLnTx/>
                <a:uFillTx/>
              </a:rPr>
              <a:t>The </a:t>
            </a:r>
            <a:r>
              <a:rPr kumimoji="0" lang="en-US" sz="1600" b="1" i="0" u="none" strike="noStrike" cap="none" spc="0" normalizeH="0" baseline="0" noProof="0" dirty="0">
                <a:ln>
                  <a:noFill/>
                </a:ln>
                <a:solidFill>
                  <a:srgbClr val="3333FF"/>
                </a:solidFill>
                <a:effectLst/>
                <a:uLnTx/>
                <a:uFillTx/>
              </a:rPr>
              <a:t>duration of the delay/interruption </a:t>
            </a:r>
            <a:r>
              <a:rPr kumimoji="0" lang="en-US" sz="1600" b="0" i="0" u="none" strike="noStrike" cap="none" spc="0" normalizeH="0" baseline="0" noProof="0" dirty="0">
                <a:ln>
                  <a:noFill/>
                </a:ln>
                <a:effectLst/>
                <a:uLnTx/>
                <a:uFillTx/>
              </a:rPr>
              <a:t>and, if applicable, a percentage of reduction in workload.</a:t>
            </a:r>
          </a:p>
          <a:p>
            <a:pPr marR="0" lvl="0" fontAlgn="auto">
              <a:lnSpc>
                <a:spcPct val="90000"/>
              </a:lnSpc>
              <a:spcBef>
                <a:spcPts val="0"/>
              </a:spcBef>
              <a:spcAft>
                <a:spcPts val="863"/>
              </a:spcAft>
              <a:buClr>
                <a:srgbClr val="418AB3"/>
              </a:buClr>
              <a:buSzTx/>
              <a:tabLst/>
              <a:defRPr/>
            </a:pPr>
            <a:r>
              <a:rPr kumimoji="0" lang="en-US" sz="1600" b="0" i="0" u="none" strike="noStrike" cap="none" spc="0" normalizeH="0" baseline="0" noProof="0" dirty="0">
                <a:ln>
                  <a:noFill/>
                </a:ln>
                <a:effectLst/>
                <a:uLnTx/>
                <a:uFillTx/>
              </a:rPr>
              <a:t>A clear description of its </a:t>
            </a:r>
            <a:r>
              <a:rPr kumimoji="0" lang="en-US" sz="1600" b="1" i="0" u="none" strike="noStrike" cap="none" spc="0" normalizeH="0" baseline="0" noProof="0" dirty="0">
                <a:ln>
                  <a:noFill/>
                </a:ln>
                <a:solidFill>
                  <a:srgbClr val="3333FF"/>
                </a:solidFill>
                <a:effectLst/>
                <a:uLnTx/>
                <a:uFillTx/>
              </a:rPr>
              <a:t>impact</a:t>
            </a:r>
            <a:r>
              <a:rPr kumimoji="0" lang="en-US" sz="1600" b="0" i="0" u="none" strike="noStrike" cap="none" spc="0" normalizeH="0" baseline="0" noProof="0" dirty="0">
                <a:ln>
                  <a:noFill/>
                </a:ln>
                <a:effectLst/>
                <a:uLnTx/>
                <a:uFillTx/>
              </a:rPr>
              <a:t> including, if relevant, the type of research contribution impacted (for example, publications, data collection, presentations, etc.).</a:t>
            </a:r>
          </a:p>
          <a:p>
            <a:pPr marR="0" lvl="0" fontAlgn="auto">
              <a:lnSpc>
                <a:spcPct val="90000"/>
              </a:lnSpc>
              <a:spcBef>
                <a:spcPts val="0"/>
              </a:spcBef>
              <a:spcAft>
                <a:spcPts val="863"/>
              </a:spcAft>
              <a:buClr>
                <a:srgbClr val="418AB3"/>
              </a:buClr>
              <a:buSzTx/>
              <a:tabLst/>
              <a:defRPr/>
            </a:pPr>
            <a:r>
              <a:rPr kumimoji="0" lang="en-US" sz="1600" b="0" i="0" u="none" strike="noStrike" cap="none" spc="0" normalizeH="0" baseline="0" noProof="0" dirty="0">
                <a:ln>
                  <a:noFill/>
                </a:ln>
                <a:effectLst/>
                <a:uLnTx/>
                <a:uFillTx/>
              </a:rPr>
              <a:t>For </a:t>
            </a:r>
            <a:r>
              <a:rPr kumimoji="0" lang="en-US" sz="1600" b="1" i="0" u="none" strike="noStrike" cap="none" spc="0" normalizeH="0" baseline="0" noProof="0" dirty="0">
                <a:ln>
                  <a:noFill/>
                </a:ln>
                <a:solidFill>
                  <a:srgbClr val="3333FF"/>
                </a:solidFill>
                <a:effectLst/>
                <a:uLnTx/>
                <a:uFillTx/>
              </a:rPr>
              <a:t>delays related to the COVID-19 </a:t>
            </a:r>
            <a:r>
              <a:rPr kumimoji="0" lang="en-US" sz="1600" b="0" i="0" u="none" strike="noStrike" cap="none" spc="0" normalizeH="0" baseline="0" noProof="0" dirty="0">
                <a:ln>
                  <a:noFill/>
                </a:ln>
                <a:effectLst/>
                <a:uLnTx/>
                <a:uFillTx/>
              </a:rPr>
              <a:t>pandemic, specify the impacts and how they relate to your particular circumstances (</a:t>
            </a:r>
            <a:r>
              <a:rPr kumimoji="0" lang="en-US" sz="1600" b="0" i="0" u="none" strike="noStrike" cap="none" spc="0" normalizeH="0" baseline="0" noProof="0" dirty="0">
                <a:ln>
                  <a:noFill/>
                </a:ln>
                <a:solidFill>
                  <a:srgbClr val="3333FF"/>
                </a:solidFill>
                <a:effectLst/>
                <a:uLnTx/>
                <a:uFillTx/>
              </a:rPr>
              <a:t>for example, lab access, equipment delays, family responsibilities, etc.</a:t>
            </a:r>
            <a:r>
              <a:rPr kumimoji="0" lang="en-US" sz="1600" b="0" i="0" u="none" strike="noStrike" cap="none" spc="0" normalizeH="0" baseline="0" noProof="0" dirty="0">
                <a:ln>
                  <a:noFill/>
                </a:ln>
                <a:effectLst/>
                <a:uLnTx/>
                <a:uFillTx/>
              </a:rPr>
              <a:t>). Explain what you did to adjust or compensate in response to these impacts. </a:t>
            </a:r>
          </a:p>
          <a:p>
            <a:pPr marR="0" lvl="0" fontAlgn="auto">
              <a:lnSpc>
                <a:spcPct val="90000"/>
              </a:lnSpc>
              <a:spcBef>
                <a:spcPts val="1000"/>
              </a:spcBef>
              <a:spcAft>
                <a:spcPts val="1500"/>
              </a:spcAft>
              <a:buClr>
                <a:srgbClr val="418AB3"/>
              </a:buClr>
              <a:buSzTx/>
              <a:tabLst/>
              <a:defRPr/>
            </a:pPr>
            <a:r>
              <a:rPr kumimoji="0" lang="en-US" sz="1600" b="1" i="0" u="none" strike="noStrike" cap="none" spc="0" normalizeH="0" baseline="0" noProof="0" dirty="0">
                <a:ln>
                  <a:noFill/>
                </a:ln>
                <a:solidFill>
                  <a:srgbClr val="3333FF"/>
                </a:solidFill>
                <a:effectLst/>
                <a:uLnTx/>
                <a:uFillTx/>
              </a:rPr>
              <a:t>The review committee members are asked to recognize delays and assess the quality of your performance and productivity during your active period </a:t>
            </a:r>
            <a:r>
              <a:rPr kumimoji="0" lang="en-US" sz="1600" b="1" i="0" u="none" strike="noStrike" cap="none" spc="0" normalizeH="0" baseline="0" noProof="0" dirty="0">
                <a:ln>
                  <a:noFill/>
                </a:ln>
                <a:effectLst/>
                <a:uLnTx/>
                <a:uFillTx/>
              </a:rPr>
              <a:t>(that is, excluding the period of special circumstances). </a:t>
            </a:r>
          </a:p>
          <a:p>
            <a:pPr marL="0" marR="0" lvl="0" indent="-228600" fontAlgn="auto">
              <a:lnSpc>
                <a:spcPct val="90000"/>
              </a:lnSpc>
              <a:spcBef>
                <a:spcPts val="1000"/>
              </a:spcBef>
              <a:spcAft>
                <a:spcPts val="600"/>
              </a:spcAft>
              <a:buClr>
                <a:srgbClr val="9BAFB5"/>
              </a:buClr>
              <a:buSzTx/>
              <a:buFont typeface="Arial" panose="020B0604020202020204" pitchFamily="34" charset="0"/>
              <a:buChar char="•"/>
              <a:tabLst/>
              <a:defRPr/>
            </a:pPr>
            <a:endParaRPr kumimoji="0" lang="en-US" sz="1100" b="0" i="0" u="none" strike="noStrike" cap="none" spc="0" normalizeH="0" baseline="0" noProof="0" dirty="0">
              <a:ln>
                <a:noFill/>
              </a:ln>
              <a:effectLst/>
              <a:uLnTx/>
              <a:uFillTx/>
            </a:endParaRPr>
          </a:p>
        </p:txBody>
      </p:sp>
      <p:pic>
        <p:nvPicPr>
          <p:cNvPr id="5" name="Picture 4">
            <a:extLst>
              <a:ext uri="{FF2B5EF4-FFF2-40B4-BE49-F238E27FC236}">
                <a16:creationId xmlns:a16="http://schemas.microsoft.com/office/drawing/2014/main" id="{5CB5A420-4302-3663-D03F-4675A9A9FCFE}"/>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795459" y="1851638"/>
            <a:ext cx="3592497" cy="2689882"/>
          </a:xfrm>
          <a:prstGeom prst="rect">
            <a:avLst/>
          </a:prstGeom>
          <a:ln w="28575">
            <a:solidFill>
              <a:srgbClr val="004F88"/>
            </a:solidFill>
          </a:ln>
        </p:spPr>
      </p:pic>
      <p:sp>
        <p:nvSpPr>
          <p:cNvPr id="21" name="Rectangle 20">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1555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10EB215C-7839-4CEA-AA02-B8F7755F9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91011C6D-05BE-4D99-8C11-A0E478B129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0915134" cy="2251389"/>
          </a:xfrm>
          <a:custGeom>
            <a:avLst/>
            <a:gdLst>
              <a:gd name="connsiteX0" fmla="*/ 0 w 10915134"/>
              <a:gd name="connsiteY0" fmla="*/ 0 h 2251389"/>
              <a:gd name="connsiteX1" fmla="*/ 10915134 w 10915134"/>
              <a:gd name="connsiteY1" fmla="*/ 0 h 2251389"/>
              <a:gd name="connsiteX2" fmla="*/ 10882980 w 10915134"/>
              <a:gd name="connsiteY2" fmla="*/ 49990 h 2251389"/>
              <a:gd name="connsiteX3" fmla="*/ 10834795 w 10915134"/>
              <a:gd name="connsiteY3" fmla="*/ 110024 h 2251389"/>
              <a:gd name="connsiteX4" fmla="*/ 10738392 w 10915134"/>
              <a:gd name="connsiteY4" fmla="*/ 165813 h 2251389"/>
              <a:gd name="connsiteX5" fmla="*/ 10633692 w 10915134"/>
              <a:gd name="connsiteY5" fmla="*/ 209264 h 2251389"/>
              <a:gd name="connsiteX6" fmla="*/ 10586800 w 10915134"/>
              <a:gd name="connsiteY6" fmla="*/ 239716 h 2251389"/>
              <a:gd name="connsiteX7" fmla="*/ 10501658 w 10915134"/>
              <a:gd name="connsiteY7" fmla="*/ 307174 h 2251389"/>
              <a:gd name="connsiteX8" fmla="*/ 10404067 w 10915134"/>
              <a:gd name="connsiteY8" fmla="*/ 412395 h 2251389"/>
              <a:gd name="connsiteX9" fmla="*/ 10380953 w 10915134"/>
              <a:gd name="connsiteY9" fmla="*/ 472334 h 2251389"/>
              <a:gd name="connsiteX10" fmla="*/ 10341416 w 10915134"/>
              <a:gd name="connsiteY10" fmla="*/ 504774 h 2251389"/>
              <a:gd name="connsiteX11" fmla="*/ 10326329 w 10915134"/>
              <a:gd name="connsiteY11" fmla="*/ 523459 h 2251389"/>
              <a:gd name="connsiteX12" fmla="*/ 10298289 w 10915134"/>
              <a:gd name="connsiteY12" fmla="*/ 532173 h 2251389"/>
              <a:gd name="connsiteX13" fmla="*/ 10243127 w 10915134"/>
              <a:gd name="connsiteY13" fmla="*/ 540715 h 2251389"/>
              <a:gd name="connsiteX14" fmla="*/ 10141243 w 10915134"/>
              <a:gd name="connsiteY14" fmla="*/ 592343 h 2251389"/>
              <a:gd name="connsiteX15" fmla="*/ 9940352 w 10915134"/>
              <a:gd name="connsiteY15" fmla="*/ 631518 h 2251389"/>
              <a:gd name="connsiteX16" fmla="*/ 9836226 w 10915134"/>
              <a:gd name="connsiteY16" fmla="*/ 660496 h 2251389"/>
              <a:gd name="connsiteX17" fmla="*/ 9686899 w 10915134"/>
              <a:gd name="connsiteY17" fmla="*/ 683782 h 2251389"/>
              <a:gd name="connsiteX18" fmla="*/ 9578209 w 10915134"/>
              <a:gd name="connsiteY18" fmla="*/ 709781 h 2251389"/>
              <a:gd name="connsiteX19" fmla="*/ 9437298 w 10915134"/>
              <a:gd name="connsiteY19" fmla="*/ 757337 h 2251389"/>
              <a:gd name="connsiteX20" fmla="*/ 9435498 w 10915134"/>
              <a:gd name="connsiteY20" fmla="*/ 759689 h 2251389"/>
              <a:gd name="connsiteX21" fmla="*/ 9413910 w 10915134"/>
              <a:gd name="connsiteY21" fmla="*/ 764531 h 2251389"/>
              <a:gd name="connsiteX22" fmla="*/ 9361370 w 10915134"/>
              <a:gd name="connsiteY22" fmla="*/ 760593 h 2251389"/>
              <a:gd name="connsiteX23" fmla="*/ 9356626 w 10915134"/>
              <a:gd name="connsiteY23" fmla="*/ 764594 h 2251389"/>
              <a:gd name="connsiteX24" fmla="*/ 9311281 w 10915134"/>
              <a:gd name="connsiteY24" fmla="*/ 769260 h 2251389"/>
              <a:gd name="connsiteX25" fmla="*/ 9311173 w 10915134"/>
              <a:gd name="connsiteY25" fmla="*/ 771337 h 2251389"/>
              <a:gd name="connsiteX26" fmla="*/ 9300658 w 10915134"/>
              <a:gd name="connsiteY26" fmla="*/ 781452 h 2251389"/>
              <a:gd name="connsiteX27" fmla="*/ 9279376 w 10915134"/>
              <a:gd name="connsiteY27" fmla="*/ 796188 h 2251389"/>
              <a:gd name="connsiteX28" fmla="*/ 9189502 w 10915134"/>
              <a:gd name="connsiteY28" fmla="*/ 860175 h 2251389"/>
              <a:gd name="connsiteX29" fmla="*/ 9180260 w 10915134"/>
              <a:gd name="connsiteY29" fmla="*/ 862300 h 2251389"/>
              <a:gd name="connsiteX30" fmla="*/ 9180186 w 10915134"/>
              <a:gd name="connsiteY30" fmla="*/ 862799 h 2251389"/>
              <a:gd name="connsiteX31" fmla="*/ 9170652 w 10915134"/>
              <a:gd name="connsiteY31" fmla="*/ 865945 h 2251389"/>
              <a:gd name="connsiteX32" fmla="*/ 9145484 w 10915134"/>
              <a:gd name="connsiteY32" fmla="*/ 870300 h 2251389"/>
              <a:gd name="connsiteX33" fmla="*/ 9140031 w 10915134"/>
              <a:gd name="connsiteY33" fmla="*/ 874741 h 2251389"/>
              <a:gd name="connsiteX34" fmla="*/ 9138892 w 10915134"/>
              <a:gd name="connsiteY34" fmla="*/ 880860 h 2251389"/>
              <a:gd name="connsiteX35" fmla="*/ 9107257 w 10915134"/>
              <a:gd name="connsiteY35" fmla="*/ 903704 h 2251389"/>
              <a:gd name="connsiteX36" fmla="*/ 9034880 w 10915134"/>
              <a:gd name="connsiteY36" fmla="*/ 948837 h 2251389"/>
              <a:gd name="connsiteX37" fmla="*/ 8950600 w 10915134"/>
              <a:gd name="connsiteY37" fmla="*/ 994853 h 2251389"/>
              <a:gd name="connsiteX38" fmla="*/ 8753014 w 10915134"/>
              <a:gd name="connsiteY38" fmla="*/ 1118658 h 2251389"/>
              <a:gd name="connsiteX39" fmla="*/ 8581094 w 10915134"/>
              <a:gd name="connsiteY39" fmla="*/ 1153261 h 2251389"/>
              <a:gd name="connsiteX40" fmla="*/ 8498175 w 10915134"/>
              <a:gd name="connsiteY40" fmla="*/ 1187969 h 2251389"/>
              <a:gd name="connsiteX41" fmla="*/ 8448788 w 10915134"/>
              <a:gd name="connsiteY41" fmla="*/ 1206463 h 2251389"/>
              <a:gd name="connsiteX42" fmla="*/ 8367996 w 10915134"/>
              <a:gd name="connsiteY42" fmla="*/ 1232783 h 2251389"/>
              <a:gd name="connsiteX43" fmla="*/ 8367423 w 10915134"/>
              <a:gd name="connsiteY43" fmla="*/ 1238278 h 2251389"/>
              <a:gd name="connsiteX44" fmla="*/ 8359640 w 10915134"/>
              <a:gd name="connsiteY44" fmla="*/ 1246782 h 2251389"/>
              <a:gd name="connsiteX45" fmla="*/ 8346100 w 10915134"/>
              <a:gd name="connsiteY45" fmla="*/ 1266142 h 2251389"/>
              <a:gd name="connsiteX46" fmla="*/ 8318833 w 10915134"/>
              <a:gd name="connsiteY46" fmla="*/ 1292714 h 2251389"/>
              <a:gd name="connsiteX47" fmla="*/ 8317719 w 10915134"/>
              <a:gd name="connsiteY47" fmla="*/ 1291904 h 2251389"/>
              <a:gd name="connsiteX48" fmla="*/ 8307730 w 10915134"/>
              <a:gd name="connsiteY48" fmla="*/ 1293984 h 2251389"/>
              <a:gd name="connsiteX49" fmla="*/ 8240756 w 10915134"/>
              <a:gd name="connsiteY49" fmla="*/ 1301537 h 2251389"/>
              <a:gd name="connsiteX50" fmla="*/ 8216639 w 10915134"/>
              <a:gd name="connsiteY50" fmla="*/ 1327887 h 2251389"/>
              <a:gd name="connsiteX51" fmla="*/ 8211337 w 10915134"/>
              <a:gd name="connsiteY51" fmla="*/ 1332570 h 2251389"/>
              <a:gd name="connsiteX52" fmla="*/ 8211048 w 10915134"/>
              <a:gd name="connsiteY52" fmla="*/ 1332403 h 2251389"/>
              <a:gd name="connsiteX53" fmla="*/ 8205085 w 10915134"/>
              <a:gd name="connsiteY53" fmla="*/ 1336831 h 2251389"/>
              <a:gd name="connsiteX54" fmla="*/ 8137554 w 10915134"/>
              <a:gd name="connsiteY54" fmla="*/ 1342145 h 2251389"/>
              <a:gd name="connsiteX55" fmla="*/ 8054564 w 10915134"/>
              <a:gd name="connsiteY55" fmla="*/ 1367911 h 2251389"/>
              <a:gd name="connsiteX56" fmla="*/ 7973237 w 10915134"/>
              <a:gd name="connsiteY56" fmla="*/ 1397544 h 2251389"/>
              <a:gd name="connsiteX57" fmla="*/ 7944198 w 10915134"/>
              <a:gd name="connsiteY57" fmla="*/ 1410276 h 2251389"/>
              <a:gd name="connsiteX58" fmla="*/ 7890643 w 10915134"/>
              <a:gd name="connsiteY58" fmla="*/ 1424144 h 2251389"/>
              <a:gd name="connsiteX59" fmla="*/ 7864997 w 10915134"/>
              <a:gd name="connsiteY59" fmla="*/ 1425023 h 2251389"/>
              <a:gd name="connsiteX60" fmla="*/ 7864067 w 10915134"/>
              <a:gd name="connsiteY60" fmla="*/ 1426002 h 2251389"/>
              <a:gd name="connsiteX61" fmla="*/ 7861153 w 10915134"/>
              <a:gd name="connsiteY61" fmla="*/ 1423038 h 2251389"/>
              <a:gd name="connsiteX62" fmla="*/ 7844586 w 10915134"/>
              <a:gd name="connsiteY62" fmla="*/ 1429169 h 2251389"/>
              <a:gd name="connsiteX63" fmla="*/ 7840350 w 10915134"/>
              <a:gd name="connsiteY63" fmla="*/ 1432451 h 2251389"/>
              <a:gd name="connsiteX64" fmla="*/ 7833722 w 10915134"/>
              <a:gd name="connsiteY64" fmla="*/ 1435148 h 2251389"/>
              <a:gd name="connsiteX65" fmla="*/ 7833492 w 10915134"/>
              <a:gd name="connsiteY65" fmla="*/ 1434901 h 2251389"/>
              <a:gd name="connsiteX66" fmla="*/ 7827413 w 10915134"/>
              <a:gd name="connsiteY66" fmla="*/ 1438043 h 2251389"/>
              <a:gd name="connsiteX67" fmla="*/ 7798463 w 10915134"/>
              <a:gd name="connsiteY67" fmla="*/ 1457407 h 2251389"/>
              <a:gd name="connsiteX68" fmla="*/ 7759015 w 10915134"/>
              <a:gd name="connsiteY68" fmla="*/ 1458666 h 2251389"/>
              <a:gd name="connsiteX69" fmla="*/ 7752684 w 10915134"/>
              <a:gd name="connsiteY69" fmla="*/ 1444792 h 2251389"/>
              <a:gd name="connsiteX70" fmla="*/ 7747867 w 10915134"/>
              <a:gd name="connsiteY70" fmla="*/ 1447976 h 2251389"/>
              <a:gd name="connsiteX71" fmla="*/ 7738750 w 10915134"/>
              <a:gd name="connsiteY71" fmla="*/ 1456574 h 2251389"/>
              <a:gd name="connsiteX72" fmla="*/ 7735619 w 10915134"/>
              <a:gd name="connsiteY72" fmla="*/ 1456320 h 2251389"/>
              <a:gd name="connsiteX73" fmla="*/ 7705072 w 10915134"/>
              <a:gd name="connsiteY73" fmla="*/ 1465768 h 2251389"/>
              <a:gd name="connsiteX74" fmla="*/ 7696073 w 10915134"/>
              <a:gd name="connsiteY74" fmla="*/ 1462212 h 2251389"/>
              <a:gd name="connsiteX75" fmla="*/ 7692096 w 10915134"/>
              <a:gd name="connsiteY75" fmla="*/ 1462163 h 2251389"/>
              <a:gd name="connsiteX76" fmla="*/ 7674689 w 10915134"/>
              <a:gd name="connsiteY76" fmla="*/ 1477613 h 2251389"/>
              <a:gd name="connsiteX77" fmla="*/ 7665348 w 10915134"/>
              <a:gd name="connsiteY77" fmla="*/ 1483862 h 2251389"/>
              <a:gd name="connsiteX78" fmla="*/ 7606276 w 10915134"/>
              <a:gd name="connsiteY78" fmla="*/ 1538521 h 2251389"/>
              <a:gd name="connsiteX79" fmla="*/ 7504695 w 10915134"/>
              <a:gd name="connsiteY79" fmla="*/ 1566686 h 2251389"/>
              <a:gd name="connsiteX80" fmla="*/ 7401270 w 10915134"/>
              <a:gd name="connsiteY80" fmla="*/ 1597361 h 2251389"/>
              <a:gd name="connsiteX81" fmla="*/ 7320321 w 10915134"/>
              <a:gd name="connsiteY81" fmla="*/ 1619535 h 2251389"/>
              <a:gd name="connsiteX82" fmla="*/ 7149526 w 10915134"/>
              <a:gd name="connsiteY82" fmla="*/ 1743630 h 2251389"/>
              <a:gd name="connsiteX83" fmla="*/ 7105391 w 10915134"/>
              <a:gd name="connsiteY83" fmla="*/ 1752328 h 2251389"/>
              <a:gd name="connsiteX84" fmla="*/ 7071654 w 10915134"/>
              <a:gd name="connsiteY84" fmla="*/ 1785091 h 2251389"/>
              <a:gd name="connsiteX85" fmla="*/ 7054359 w 10915134"/>
              <a:gd name="connsiteY85" fmla="*/ 1782439 h 2251389"/>
              <a:gd name="connsiteX86" fmla="*/ 7051319 w 10915134"/>
              <a:gd name="connsiteY86" fmla="*/ 1781706 h 2251389"/>
              <a:gd name="connsiteX87" fmla="*/ 7040377 w 10915134"/>
              <a:gd name="connsiteY87" fmla="*/ 1784767 h 2251389"/>
              <a:gd name="connsiteX88" fmla="*/ 7035771 w 10915134"/>
              <a:gd name="connsiteY88" fmla="*/ 1778137 h 2251389"/>
              <a:gd name="connsiteX89" fmla="*/ 7018208 w 10915134"/>
              <a:gd name="connsiteY89" fmla="*/ 1777373 h 2251389"/>
              <a:gd name="connsiteX90" fmla="*/ 6998493 w 10915134"/>
              <a:gd name="connsiteY90" fmla="*/ 1785098 h 2251389"/>
              <a:gd name="connsiteX91" fmla="*/ 6928288 w 10915134"/>
              <a:gd name="connsiteY91" fmla="*/ 1811732 h 2251389"/>
              <a:gd name="connsiteX92" fmla="*/ 6917773 w 10915134"/>
              <a:gd name="connsiteY92" fmla="*/ 1820666 h 2251389"/>
              <a:gd name="connsiteX93" fmla="*/ 6881789 w 10915134"/>
              <a:gd name="connsiteY93" fmla="*/ 1828309 h 2251389"/>
              <a:gd name="connsiteX94" fmla="*/ 6879926 w 10915134"/>
              <a:gd name="connsiteY94" fmla="*/ 1830591 h 2251389"/>
              <a:gd name="connsiteX95" fmla="*/ 6845508 w 10915134"/>
              <a:gd name="connsiteY95" fmla="*/ 1841035 h 2251389"/>
              <a:gd name="connsiteX96" fmla="*/ 6786683 w 10915134"/>
              <a:gd name="connsiteY96" fmla="*/ 1868367 h 2251389"/>
              <a:gd name="connsiteX97" fmla="*/ 6773874 w 10915134"/>
              <a:gd name="connsiteY97" fmla="*/ 1863267 h 2251389"/>
              <a:gd name="connsiteX98" fmla="*/ 6771241 w 10915134"/>
              <a:gd name="connsiteY98" fmla="*/ 1859449 h 2251389"/>
              <a:gd name="connsiteX99" fmla="*/ 6755065 w 10915134"/>
              <a:gd name="connsiteY99" fmla="*/ 1866822 h 2251389"/>
              <a:gd name="connsiteX100" fmla="*/ 6740854 w 10915134"/>
              <a:gd name="connsiteY100" fmla="*/ 1865352 h 2251389"/>
              <a:gd name="connsiteX101" fmla="*/ 6730997 w 10915134"/>
              <a:gd name="connsiteY101" fmla="*/ 1874155 h 2251389"/>
              <a:gd name="connsiteX102" fmla="*/ 6714212 w 10915134"/>
              <a:gd name="connsiteY102" fmla="*/ 1876293 h 2251389"/>
              <a:gd name="connsiteX103" fmla="*/ 6693130 w 10915134"/>
              <a:gd name="connsiteY103" fmla="*/ 1876808 h 2251389"/>
              <a:gd name="connsiteX104" fmla="*/ 6674405 w 10915134"/>
              <a:gd name="connsiteY104" fmla="*/ 1873459 h 2251389"/>
              <a:gd name="connsiteX105" fmla="*/ 6647714 w 10915134"/>
              <a:gd name="connsiteY105" fmla="*/ 1878941 h 2251389"/>
              <a:gd name="connsiteX106" fmla="*/ 6586613 w 10915134"/>
              <a:gd name="connsiteY106" fmla="*/ 1887053 h 2251389"/>
              <a:gd name="connsiteX107" fmla="*/ 6540424 w 10915134"/>
              <a:gd name="connsiteY107" fmla="*/ 1893269 h 2251389"/>
              <a:gd name="connsiteX108" fmla="*/ 6460034 w 10915134"/>
              <a:gd name="connsiteY108" fmla="*/ 1911286 h 2251389"/>
              <a:gd name="connsiteX109" fmla="*/ 6445449 w 10915134"/>
              <a:gd name="connsiteY109" fmla="*/ 1926499 h 2251389"/>
              <a:gd name="connsiteX110" fmla="*/ 6407092 w 10915134"/>
              <a:gd name="connsiteY110" fmla="*/ 1921993 h 2251389"/>
              <a:gd name="connsiteX111" fmla="*/ 6396332 w 10915134"/>
              <a:gd name="connsiteY111" fmla="*/ 1907025 h 2251389"/>
              <a:gd name="connsiteX112" fmla="*/ 6347048 w 10915134"/>
              <a:gd name="connsiteY112" fmla="*/ 1912130 h 2251389"/>
              <a:gd name="connsiteX113" fmla="*/ 6302270 w 10915134"/>
              <a:gd name="connsiteY113" fmla="*/ 1933613 h 2251389"/>
              <a:gd name="connsiteX114" fmla="*/ 6243078 w 10915134"/>
              <a:gd name="connsiteY114" fmla="*/ 1945644 h 2251389"/>
              <a:gd name="connsiteX115" fmla="*/ 6207738 w 10915134"/>
              <a:gd name="connsiteY115" fmla="*/ 1953011 h 2251389"/>
              <a:gd name="connsiteX116" fmla="*/ 6108781 w 10915134"/>
              <a:gd name="connsiteY116" fmla="*/ 1959474 h 2251389"/>
              <a:gd name="connsiteX117" fmla="*/ 6103698 w 10915134"/>
              <a:gd name="connsiteY117" fmla="*/ 1959304 h 2251389"/>
              <a:gd name="connsiteX118" fmla="*/ 6087017 w 10915134"/>
              <a:gd name="connsiteY118" fmla="*/ 1969078 h 2251389"/>
              <a:gd name="connsiteX119" fmla="*/ 6086313 w 10915134"/>
              <a:gd name="connsiteY119" fmla="*/ 1971580 h 2251389"/>
              <a:gd name="connsiteX120" fmla="*/ 6024291 w 10915134"/>
              <a:gd name="connsiteY120" fmla="*/ 1966761 h 2251389"/>
              <a:gd name="connsiteX121" fmla="*/ 6016853 w 10915134"/>
              <a:gd name="connsiteY121" fmla="*/ 1970526 h 2251389"/>
              <a:gd name="connsiteX122" fmla="*/ 5975404 w 10915134"/>
              <a:gd name="connsiteY122" fmla="*/ 1961749 h 2251389"/>
              <a:gd name="connsiteX123" fmla="*/ 5954536 w 10915134"/>
              <a:gd name="connsiteY123" fmla="*/ 1960220 h 2251389"/>
              <a:gd name="connsiteX124" fmla="*/ 5917280 w 10915134"/>
              <a:gd name="connsiteY124" fmla="*/ 1954478 h 2251389"/>
              <a:gd name="connsiteX125" fmla="*/ 5914232 w 10915134"/>
              <a:gd name="connsiteY125" fmla="*/ 1956919 h 2251389"/>
              <a:gd name="connsiteX126" fmla="*/ 5906850 w 10915134"/>
              <a:gd name="connsiteY126" fmla="*/ 1954702 h 2251389"/>
              <a:gd name="connsiteX127" fmla="*/ 5901461 w 10915134"/>
              <a:gd name="connsiteY127" fmla="*/ 1957577 h 2251389"/>
              <a:gd name="connsiteX128" fmla="*/ 5895317 w 10915134"/>
              <a:gd name="connsiteY128" fmla="*/ 1956828 h 2251389"/>
              <a:gd name="connsiteX129" fmla="*/ 5831128 w 10915134"/>
              <a:gd name="connsiteY129" fmla="*/ 1968382 h 2251389"/>
              <a:gd name="connsiteX130" fmla="*/ 5817261 w 10915134"/>
              <a:gd name="connsiteY130" fmla="*/ 1966124 h 2251389"/>
              <a:gd name="connsiteX131" fmla="*/ 5806791 w 10915134"/>
              <a:gd name="connsiteY131" fmla="*/ 1974713 h 2251389"/>
              <a:gd name="connsiteX132" fmla="*/ 5762574 w 10915134"/>
              <a:gd name="connsiteY132" fmla="*/ 1976973 h 2251389"/>
              <a:gd name="connsiteX133" fmla="*/ 5747297 w 10915134"/>
              <a:gd name="connsiteY133" fmla="*/ 1970252 h 2251389"/>
              <a:gd name="connsiteX134" fmla="*/ 5733169 w 10915134"/>
              <a:gd name="connsiteY134" fmla="*/ 1965433 h 2251389"/>
              <a:gd name="connsiteX135" fmla="*/ 5731338 w 10915134"/>
              <a:gd name="connsiteY135" fmla="*/ 1965447 h 2251389"/>
              <a:gd name="connsiteX136" fmla="*/ 5712957 w 10915134"/>
              <a:gd name="connsiteY136" fmla="*/ 1965596 h 2251389"/>
              <a:gd name="connsiteX137" fmla="*/ 5678760 w 10915134"/>
              <a:gd name="connsiteY137" fmla="*/ 1965873 h 2251389"/>
              <a:gd name="connsiteX138" fmla="*/ 5612457 w 10915134"/>
              <a:gd name="connsiteY138" fmla="*/ 1972287 h 2251389"/>
              <a:gd name="connsiteX139" fmla="*/ 5462439 w 10915134"/>
              <a:gd name="connsiteY139" fmla="*/ 1941766 h 2251389"/>
              <a:gd name="connsiteX140" fmla="*/ 5249426 w 10915134"/>
              <a:gd name="connsiteY140" fmla="*/ 1957993 h 2251389"/>
              <a:gd name="connsiteX141" fmla="*/ 4795460 w 10915134"/>
              <a:gd name="connsiteY141" fmla="*/ 2018541 h 2251389"/>
              <a:gd name="connsiteX142" fmla="*/ 4698875 w 10915134"/>
              <a:gd name="connsiteY142" fmla="*/ 2031693 h 2251389"/>
              <a:gd name="connsiteX143" fmla="*/ 4635334 w 10915134"/>
              <a:gd name="connsiteY143" fmla="*/ 2035504 h 2251389"/>
              <a:gd name="connsiteX144" fmla="*/ 4529228 w 10915134"/>
              <a:gd name="connsiteY144" fmla="*/ 2076609 h 2251389"/>
              <a:gd name="connsiteX145" fmla="*/ 4408461 w 10915134"/>
              <a:gd name="connsiteY145" fmla="*/ 2090939 h 2251389"/>
              <a:gd name="connsiteX146" fmla="*/ 4254651 w 10915134"/>
              <a:gd name="connsiteY146" fmla="*/ 2101730 h 2251389"/>
              <a:gd name="connsiteX147" fmla="*/ 4213233 w 10915134"/>
              <a:gd name="connsiteY147" fmla="*/ 2120326 h 2251389"/>
              <a:gd name="connsiteX148" fmla="*/ 4153938 w 10915134"/>
              <a:gd name="connsiteY148" fmla="*/ 2137520 h 2251389"/>
              <a:gd name="connsiteX149" fmla="*/ 4050969 w 10915134"/>
              <a:gd name="connsiteY149" fmla="*/ 2177971 h 2251389"/>
              <a:gd name="connsiteX150" fmla="*/ 3933162 w 10915134"/>
              <a:gd name="connsiteY150" fmla="*/ 2199509 h 2251389"/>
              <a:gd name="connsiteX151" fmla="*/ 3797609 w 10915134"/>
              <a:gd name="connsiteY151" fmla="*/ 2185813 h 2251389"/>
              <a:gd name="connsiteX152" fmla="*/ 3723511 w 10915134"/>
              <a:gd name="connsiteY152" fmla="*/ 2185401 h 2251389"/>
              <a:gd name="connsiteX153" fmla="*/ 3478465 w 10915134"/>
              <a:gd name="connsiteY153" fmla="*/ 2181087 h 2251389"/>
              <a:gd name="connsiteX154" fmla="*/ 3308996 w 10915134"/>
              <a:gd name="connsiteY154" fmla="*/ 2177978 h 2251389"/>
              <a:gd name="connsiteX155" fmla="*/ 3260282 w 10915134"/>
              <a:gd name="connsiteY155" fmla="*/ 2194479 h 2251389"/>
              <a:gd name="connsiteX156" fmla="*/ 3178557 w 10915134"/>
              <a:gd name="connsiteY156" fmla="*/ 2221451 h 2251389"/>
              <a:gd name="connsiteX157" fmla="*/ 3097074 w 10915134"/>
              <a:gd name="connsiteY157" fmla="*/ 2229837 h 2251389"/>
              <a:gd name="connsiteX158" fmla="*/ 3029944 w 10915134"/>
              <a:gd name="connsiteY158" fmla="*/ 2248531 h 2251389"/>
              <a:gd name="connsiteX159" fmla="*/ 2964870 w 10915134"/>
              <a:gd name="connsiteY159" fmla="*/ 2251389 h 2251389"/>
              <a:gd name="connsiteX160" fmla="*/ 2931496 w 10915134"/>
              <a:gd name="connsiteY160" fmla="*/ 2243024 h 2251389"/>
              <a:gd name="connsiteX161" fmla="*/ 2892959 w 10915134"/>
              <a:gd name="connsiteY161" fmla="*/ 2233969 h 2251389"/>
              <a:gd name="connsiteX162" fmla="*/ 2839074 w 10915134"/>
              <a:gd name="connsiteY162" fmla="*/ 2225008 h 2251389"/>
              <a:gd name="connsiteX163" fmla="*/ 2693779 w 10915134"/>
              <a:gd name="connsiteY163" fmla="*/ 2231570 h 2251389"/>
              <a:gd name="connsiteX164" fmla="*/ 2523799 w 10915134"/>
              <a:gd name="connsiteY164" fmla="*/ 2236547 h 2251389"/>
              <a:gd name="connsiteX165" fmla="*/ 2340069 w 10915134"/>
              <a:gd name="connsiteY165" fmla="*/ 2220699 h 2251389"/>
              <a:gd name="connsiteX166" fmla="*/ 2076408 w 10915134"/>
              <a:gd name="connsiteY166" fmla="*/ 2194398 h 2251389"/>
              <a:gd name="connsiteX167" fmla="*/ 1983593 w 10915134"/>
              <a:gd name="connsiteY167" fmla="*/ 2219360 h 2251389"/>
              <a:gd name="connsiteX168" fmla="*/ 1853105 w 10915134"/>
              <a:gd name="connsiteY168" fmla="*/ 2214141 h 2251389"/>
              <a:gd name="connsiteX169" fmla="*/ 1748511 w 10915134"/>
              <a:gd name="connsiteY169" fmla="*/ 2178472 h 2251389"/>
              <a:gd name="connsiteX170" fmla="*/ 1633422 w 10915134"/>
              <a:gd name="connsiteY170" fmla="*/ 2143415 h 2251389"/>
              <a:gd name="connsiteX171" fmla="*/ 1558946 w 10915134"/>
              <a:gd name="connsiteY171" fmla="*/ 2128843 h 2251389"/>
              <a:gd name="connsiteX172" fmla="*/ 1385344 w 10915134"/>
              <a:gd name="connsiteY172" fmla="*/ 2124817 h 2251389"/>
              <a:gd name="connsiteX173" fmla="*/ 1227473 w 10915134"/>
              <a:gd name="connsiteY173" fmla="*/ 2113291 h 2251389"/>
              <a:gd name="connsiteX174" fmla="*/ 1088711 w 10915134"/>
              <a:gd name="connsiteY174" fmla="*/ 2097947 h 2251389"/>
              <a:gd name="connsiteX175" fmla="*/ 939259 w 10915134"/>
              <a:gd name="connsiteY175" fmla="*/ 2073411 h 2251389"/>
              <a:gd name="connsiteX176" fmla="*/ 914345 w 10915134"/>
              <a:gd name="connsiteY176" fmla="*/ 2063135 h 2251389"/>
              <a:gd name="connsiteX177" fmla="*/ 879393 w 10915134"/>
              <a:gd name="connsiteY177" fmla="*/ 2068419 h 2251389"/>
              <a:gd name="connsiteX178" fmla="*/ 739242 w 10915134"/>
              <a:gd name="connsiteY178" fmla="*/ 2091539 h 2251389"/>
              <a:gd name="connsiteX179" fmla="*/ 628509 w 10915134"/>
              <a:gd name="connsiteY179" fmla="*/ 2108134 h 2251389"/>
              <a:gd name="connsiteX180" fmla="*/ 508046 w 10915134"/>
              <a:gd name="connsiteY180" fmla="*/ 2109851 h 2251389"/>
              <a:gd name="connsiteX181" fmla="*/ 408793 w 10915134"/>
              <a:gd name="connsiteY181" fmla="*/ 2105335 h 2251389"/>
              <a:gd name="connsiteX182" fmla="*/ 259142 w 10915134"/>
              <a:gd name="connsiteY182" fmla="*/ 2115883 h 2251389"/>
              <a:gd name="connsiteX183" fmla="*/ 91266 w 10915134"/>
              <a:gd name="connsiteY183" fmla="*/ 2135533 h 2251389"/>
              <a:gd name="connsiteX184" fmla="*/ 12251 w 10915134"/>
              <a:gd name="connsiteY184" fmla="*/ 2121489 h 2251389"/>
              <a:gd name="connsiteX185" fmla="*/ 0 w 10915134"/>
              <a:gd name="connsiteY185" fmla="*/ 2122164 h 2251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0915134" h="2251389">
                <a:moveTo>
                  <a:pt x="0" y="0"/>
                </a:moveTo>
                <a:lnTo>
                  <a:pt x="10915134" y="0"/>
                </a:lnTo>
                <a:lnTo>
                  <a:pt x="10882980" y="49990"/>
                </a:lnTo>
                <a:cubicBezTo>
                  <a:pt x="10880871" y="52147"/>
                  <a:pt x="10836905" y="107867"/>
                  <a:pt x="10834795" y="110024"/>
                </a:cubicBezTo>
                <a:cubicBezTo>
                  <a:pt x="10820319" y="128194"/>
                  <a:pt x="10762503" y="175620"/>
                  <a:pt x="10738392" y="165813"/>
                </a:cubicBezTo>
                <a:cubicBezTo>
                  <a:pt x="10748670" y="186392"/>
                  <a:pt x="10638347" y="188684"/>
                  <a:pt x="10633692" y="209264"/>
                </a:cubicBezTo>
                <a:cubicBezTo>
                  <a:pt x="10631767" y="225908"/>
                  <a:pt x="10597419" y="233945"/>
                  <a:pt x="10586800" y="239716"/>
                </a:cubicBezTo>
                <a:cubicBezTo>
                  <a:pt x="10579628" y="256520"/>
                  <a:pt x="10520682" y="224915"/>
                  <a:pt x="10501658" y="307174"/>
                </a:cubicBezTo>
                <a:cubicBezTo>
                  <a:pt x="10447727" y="313339"/>
                  <a:pt x="10447126" y="425780"/>
                  <a:pt x="10404067" y="412395"/>
                </a:cubicBezTo>
                <a:cubicBezTo>
                  <a:pt x="10392937" y="413598"/>
                  <a:pt x="10388815" y="467371"/>
                  <a:pt x="10380953" y="472334"/>
                </a:cubicBezTo>
                <a:lnTo>
                  <a:pt x="10341416" y="504774"/>
                </a:lnTo>
                <a:lnTo>
                  <a:pt x="10326329" y="523459"/>
                </a:lnTo>
                <a:lnTo>
                  <a:pt x="10298289" y="532173"/>
                </a:lnTo>
                <a:cubicBezTo>
                  <a:pt x="10284422" y="535049"/>
                  <a:pt x="10265952" y="533199"/>
                  <a:pt x="10243127" y="540715"/>
                </a:cubicBezTo>
                <a:cubicBezTo>
                  <a:pt x="10203910" y="562831"/>
                  <a:pt x="10165274" y="534580"/>
                  <a:pt x="10141243" y="592343"/>
                </a:cubicBezTo>
                <a:cubicBezTo>
                  <a:pt x="10059374" y="598371"/>
                  <a:pt x="10021953" y="650378"/>
                  <a:pt x="9940352" y="631518"/>
                </a:cubicBezTo>
                <a:cubicBezTo>
                  <a:pt x="9959797" y="646419"/>
                  <a:pt x="9860152" y="623282"/>
                  <a:pt x="9836226" y="660496"/>
                </a:cubicBezTo>
                <a:cubicBezTo>
                  <a:pt x="9788121" y="672556"/>
                  <a:pt x="9760988" y="668531"/>
                  <a:pt x="9686899" y="683782"/>
                </a:cubicBezTo>
                <a:cubicBezTo>
                  <a:pt x="9623800" y="700369"/>
                  <a:pt x="9613948" y="700871"/>
                  <a:pt x="9578209" y="709781"/>
                </a:cubicBezTo>
                <a:lnTo>
                  <a:pt x="9437298" y="757337"/>
                </a:lnTo>
                <a:lnTo>
                  <a:pt x="9435498" y="759689"/>
                </a:lnTo>
                <a:cubicBezTo>
                  <a:pt x="9426240" y="765982"/>
                  <a:pt x="9419508" y="766527"/>
                  <a:pt x="9413910" y="764531"/>
                </a:cubicBezTo>
                <a:lnTo>
                  <a:pt x="9361370" y="760593"/>
                </a:lnTo>
                <a:lnTo>
                  <a:pt x="9356626" y="764594"/>
                </a:lnTo>
                <a:lnTo>
                  <a:pt x="9311281" y="769260"/>
                </a:lnTo>
                <a:cubicBezTo>
                  <a:pt x="9311245" y="769953"/>
                  <a:pt x="9311210" y="770644"/>
                  <a:pt x="9311173" y="771337"/>
                </a:cubicBezTo>
                <a:cubicBezTo>
                  <a:pt x="9309900" y="776105"/>
                  <a:pt x="9307010" y="779823"/>
                  <a:pt x="9300658" y="781452"/>
                </a:cubicBezTo>
                <a:cubicBezTo>
                  <a:pt x="9318003" y="808459"/>
                  <a:pt x="9299643" y="793767"/>
                  <a:pt x="9279376" y="796188"/>
                </a:cubicBezTo>
                <a:cubicBezTo>
                  <a:pt x="9260850" y="809309"/>
                  <a:pt x="9206021" y="849156"/>
                  <a:pt x="9189502" y="860175"/>
                </a:cubicBezTo>
                <a:lnTo>
                  <a:pt x="9180260" y="862300"/>
                </a:lnTo>
                <a:cubicBezTo>
                  <a:pt x="9180236" y="862466"/>
                  <a:pt x="9180211" y="862633"/>
                  <a:pt x="9180186" y="862799"/>
                </a:cubicBezTo>
                <a:cubicBezTo>
                  <a:pt x="9178407" y="864232"/>
                  <a:pt x="9175456" y="865295"/>
                  <a:pt x="9170652" y="865945"/>
                </a:cubicBezTo>
                <a:lnTo>
                  <a:pt x="9145484" y="870300"/>
                </a:lnTo>
                <a:lnTo>
                  <a:pt x="9140031" y="874741"/>
                </a:lnTo>
                <a:lnTo>
                  <a:pt x="9138892" y="880860"/>
                </a:lnTo>
                <a:lnTo>
                  <a:pt x="9107257" y="903704"/>
                </a:lnTo>
                <a:cubicBezTo>
                  <a:pt x="9091321" y="899193"/>
                  <a:pt x="9043942" y="941365"/>
                  <a:pt x="9034880" y="948837"/>
                </a:cubicBezTo>
                <a:lnTo>
                  <a:pt x="8950600" y="994853"/>
                </a:lnTo>
                <a:cubicBezTo>
                  <a:pt x="8865196" y="1081843"/>
                  <a:pt x="8818875" y="1077389"/>
                  <a:pt x="8753014" y="1118658"/>
                </a:cubicBezTo>
                <a:cubicBezTo>
                  <a:pt x="8692981" y="1124704"/>
                  <a:pt x="8636332" y="1128410"/>
                  <a:pt x="8581094" y="1153261"/>
                </a:cubicBezTo>
                <a:cubicBezTo>
                  <a:pt x="8538621" y="1164812"/>
                  <a:pt x="8511758" y="1169577"/>
                  <a:pt x="8498175" y="1187969"/>
                </a:cubicBezTo>
                <a:lnTo>
                  <a:pt x="8448788" y="1206463"/>
                </a:lnTo>
                <a:lnTo>
                  <a:pt x="8367996" y="1232783"/>
                </a:lnTo>
                <a:cubicBezTo>
                  <a:pt x="8367806" y="1234615"/>
                  <a:pt x="8367614" y="1236446"/>
                  <a:pt x="8367423" y="1238278"/>
                </a:cubicBezTo>
                <a:lnTo>
                  <a:pt x="8359640" y="1246782"/>
                </a:lnTo>
                <a:lnTo>
                  <a:pt x="8346100" y="1266142"/>
                </a:lnTo>
                <a:lnTo>
                  <a:pt x="8318833" y="1292714"/>
                </a:lnTo>
                <a:lnTo>
                  <a:pt x="8317719" y="1291904"/>
                </a:lnTo>
                <a:cubicBezTo>
                  <a:pt x="8314688" y="1290662"/>
                  <a:pt x="8311461" y="1290840"/>
                  <a:pt x="8307730" y="1293984"/>
                </a:cubicBezTo>
                <a:cubicBezTo>
                  <a:pt x="8294903" y="1295590"/>
                  <a:pt x="8255937" y="1295887"/>
                  <a:pt x="8240756" y="1301537"/>
                </a:cubicBezTo>
                <a:cubicBezTo>
                  <a:pt x="8233324" y="1310481"/>
                  <a:pt x="8225256" y="1319366"/>
                  <a:pt x="8216639" y="1327887"/>
                </a:cubicBezTo>
                <a:lnTo>
                  <a:pt x="8211337" y="1332570"/>
                </a:lnTo>
                <a:lnTo>
                  <a:pt x="8211048" y="1332403"/>
                </a:lnTo>
                <a:cubicBezTo>
                  <a:pt x="8209501" y="1332874"/>
                  <a:pt x="8207607" y="1334206"/>
                  <a:pt x="8205085" y="1336831"/>
                </a:cubicBezTo>
                <a:lnTo>
                  <a:pt x="8137554" y="1342145"/>
                </a:lnTo>
                <a:cubicBezTo>
                  <a:pt x="8105705" y="1354688"/>
                  <a:pt x="8080446" y="1339423"/>
                  <a:pt x="8054564" y="1367911"/>
                </a:cubicBezTo>
                <a:cubicBezTo>
                  <a:pt x="8024726" y="1379555"/>
                  <a:pt x="7996957" y="1380148"/>
                  <a:pt x="7973237" y="1397544"/>
                </a:cubicBezTo>
                <a:cubicBezTo>
                  <a:pt x="7961439" y="1393972"/>
                  <a:pt x="7951168" y="1394796"/>
                  <a:pt x="7944198" y="1410276"/>
                </a:cubicBezTo>
                <a:cubicBezTo>
                  <a:pt x="7915673" y="1417804"/>
                  <a:pt x="7905583" y="1403950"/>
                  <a:pt x="7890643" y="1424144"/>
                </a:cubicBezTo>
                <a:cubicBezTo>
                  <a:pt x="7869590" y="1403678"/>
                  <a:pt x="7870757" y="1414314"/>
                  <a:pt x="7864997" y="1425023"/>
                </a:cubicBezTo>
                <a:lnTo>
                  <a:pt x="7864067" y="1426002"/>
                </a:lnTo>
                <a:lnTo>
                  <a:pt x="7861153" y="1423038"/>
                </a:lnTo>
                <a:lnTo>
                  <a:pt x="7844586" y="1429169"/>
                </a:lnTo>
                <a:lnTo>
                  <a:pt x="7840350" y="1432451"/>
                </a:lnTo>
                <a:cubicBezTo>
                  <a:pt x="7837357" y="1434345"/>
                  <a:pt x="7835272" y="1435129"/>
                  <a:pt x="7833722" y="1435148"/>
                </a:cubicBezTo>
                <a:lnTo>
                  <a:pt x="7833492" y="1434901"/>
                </a:lnTo>
                <a:lnTo>
                  <a:pt x="7827413" y="1438043"/>
                </a:lnTo>
                <a:cubicBezTo>
                  <a:pt x="7817294" y="1444069"/>
                  <a:pt x="7807591" y="1450613"/>
                  <a:pt x="7798463" y="1457407"/>
                </a:cubicBezTo>
                <a:cubicBezTo>
                  <a:pt x="7789625" y="1446704"/>
                  <a:pt x="7769649" y="1464040"/>
                  <a:pt x="7759015" y="1458666"/>
                </a:cubicBezTo>
                <a:lnTo>
                  <a:pt x="7752684" y="1444792"/>
                </a:lnTo>
                <a:lnTo>
                  <a:pt x="7747867" y="1447976"/>
                </a:lnTo>
                <a:lnTo>
                  <a:pt x="7738750" y="1456574"/>
                </a:lnTo>
                <a:cubicBezTo>
                  <a:pt x="7737328" y="1457741"/>
                  <a:pt x="7736297" y="1457914"/>
                  <a:pt x="7735619" y="1456320"/>
                </a:cubicBezTo>
                <a:cubicBezTo>
                  <a:pt x="7730006" y="1457852"/>
                  <a:pt x="7711662" y="1464787"/>
                  <a:pt x="7705072" y="1465768"/>
                </a:cubicBezTo>
                <a:lnTo>
                  <a:pt x="7696073" y="1462212"/>
                </a:lnTo>
                <a:lnTo>
                  <a:pt x="7692096" y="1462163"/>
                </a:lnTo>
                <a:lnTo>
                  <a:pt x="7674689" y="1477613"/>
                </a:lnTo>
                <a:lnTo>
                  <a:pt x="7665348" y="1483862"/>
                </a:lnTo>
                <a:lnTo>
                  <a:pt x="7606276" y="1538521"/>
                </a:lnTo>
                <a:lnTo>
                  <a:pt x="7504695" y="1566686"/>
                </a:lnTo>
                <a:cubicBezTo>
                  <a:pt x="7473718" y="1603709"/>
                  <a:pt x="7404436" y="1554658"/>
                  <a:pt x="7401270" y="1597361"/>
                </a:cubicBezTo>
                <a:cubicBezTo>
                  <a:pt x="7369238" y="1613154"/>
                  <a:pt x="7363418" y="1605164"/>
                  <a:pt x="7320321" y="1619535"/>
                </a:cubicBezTo>
                <a:cubicBezTo>
                  <a:pt x="7280514" y="1668809"/>
                  <a:pt x="7198683" y="1708462"/>
                  <a:pt x="7149526" y="1743630"/>
                </a:cubicBezTo>
                <a:cubicBezTo>
                  <a:pt x="7114410" y="1721934"/>
                  <a:pt x="7136043" y="1746476"/>
                  <a:pt x="7105391" y="1752328"/>
                </a:cubicBezTo>
                <a:cubicBezTo>
                  <a:pt x="7119677" y="1779725"/>
                  <a:pt x="7066212" y="1749779"/>
                  <a:pt x="7071654" y="1785091"/>
                </a:cubicBezTo>
                <a:cubicBezTo>
                  <a:pt x="7065905" y="1785038"/>
                  <a:pt x="7060161" y="1783873"/>
                  <a:pt x="7054359" y="1782439"/>
                </a:cubicBezTo>
                <a:lnTo>
                  <a:pt x="7051319" y="1781706"/>
                </a:lnTo>
                <a:lnTo>
                  <a:pt x="7040377" y="1784767"/>
                </a:lnTo>
                <a:lnTo>
                  <a:pt x="7035771" y="1778137"/>
                </a:lnTo>
                <a:lnTo>
                  <a:pt x="7018208" y="1777373"/>
                </a:lnTo>
                <a:cubicBezTo>
                  <a:pt x="7011866" y="1778247"/>
                  <a:pt x="7005318" y="1780539"/>
                  <a:pt x="6998493" y="1785098"/>
                </a:cubicBezTo>
                <a:cubicBezTo>
                  <a:pt x="6983689" y="1806072"/>
                  <a:pt x="6952865" y="1800516"/>
                  <a:pt x="6928288" y="1811732"/>
                </a:cubicBezTo>
                <a:lnTo>
                  <a:pt x="6917773" y="1820666"/>
                </a:lnTo>
                <a:lnTo>
                  <a:pt x="6881789" y="1828309"/>
                </a:lnTo>
                <a:lnTo>
                  <a:pt x="6879926" y="1830591"/>
                </a:lnTo>
                <a:cubicBezTo>
                  <a:pt x="6873880" y="1832712"/>
                  <a:pt x="6861049" y="1834739"/>
                  <a:pt x="6845508" y="1841035"/>
                </a:cubicBezTo>
                <a:lnTo>
                  <a:pt x="6786683" y="1868367"/>
                </a:lnTo>
                <a:lnTo>
                  <a:pt x="6773874" y="1863267"/>
                </a:lnTo>
                <a:lnTo>
                  <a:pt x="6771241" y="1859449"/>
                </a:lnTo>
                <a:lnTo>
                  <a:pt x="6755065" y="1866822"/>
                </a:lnTo>
                <a:lnTo>
                  <a:pt x="6740854" y="1865352"/>
                </a:lnTo>
                <a:lnTo>
                  <a:pt x="6730997" y="1874155"/>
                </a:lnTo>
                <a:lnTo>
                  <a:pt x="6714212" y="1876293"/>
                </a:lnTo>
                <a:cubicBezTo>
                  <a:pt x="6707919" y="1876308"/>
                  <a:pt x="6700834" y="1876122"/>
                  <a:pt x="6693130" y="1876808"/>
                </a:cubicBezTo>
                <a:lnTo>
                  <a:pt x="6674405" y="1873459"/>
                </a:lnTo>
                <a:lnTo>
                  <a:pt x="6647714" y="1878941"/>
                </a:lnTo>
                <a:cubicBezTo>
                  <a:pt x="6627122" y="1883360"/>
                  <a:pt x="6607220" y="1886896"/>
                  <a:pt x="6586613" y="1887053"/>
                </a:cubicBezTo>
                <a:cubicBezTo>
                  <a:pt x="6572205" y="1895536"/>
                  <a:pt x="6557706" y="1900239"/>
                  <a:pt x="6540424" y="1893269"/>
                </a:cubicBezTo>
                <a:cubicBezTo>
                  <a:pt x="6497538" y="1902769"/>
                  <a:pt x="6490601" y="1917381"/>
                  <a:pt x="6460034" y="1911286"/>
                </a:cubicBezTo>
                <a:cubicBezTo>
                  <a:pt x="6453811" y="1919532"/>
                  <a:pt x="6449254" y="1924158"/>
                  <a:pt x="6445449" y="1926499"/>
                </a:cubicBezTo>
                <a:cubicBezTo>
                  <a:pt x="6434030" y="1933525"/>
                  <a:pt x="6429411" y="1919994"/>
                  <a:pt x="6407092" y="1921993"/>
                </a:cubicBezTo>
                <a:cubicBezTo>
                  <a:pt x="6382682" y="1922166"/>
                  <a:pt x="6418607" y="1903450"/>
                  <a:pt x="6396332" y="1907025"/>
                </a:cubicBezTo>
                <a:cubicBezTo>
                  <a:pt x="6376015" y="1918727"/>
                  <a:pt x="6367614" y="1898795"/>
                  <a:pt x="6347048" y="1912130"/>
                </a:cubicBezTo>
                <a:cubicBezTo>
                  <a:pt x="6360109" y="1925598"/>
                  <a:pt x="6297691" y="1920276"/>
                  <a:pt x="6302270" y="1933613"/>
                </a:cubicBezTo>
                <a:cubicBezTo>
                  <a:pt x="6272680" y="1919839"/>
                  <a:pt x="6273323" y="1945036"/>
                  <a:pt x="6243078" y="1945644"/>
                </a:cubicBezTo>
                <a:cubicBezTo>
                  <a:pt x="6226744" y="1941607"/>
                  <a:pt x="6216828" y="1942552"/>
                  <a:pt x="6207738" y="1953011"/>
                </a:cubicBezTo>
                <a:cubicBezTo>
                  <a:pt x="6131633" y="1932600"/>
                  <a:pt x="6170923" y="1959774"/>
                  <a:pt x="6108781" y="1959474"/>
                </a:cubicBezTo>
                <a:lnTo>
                  <a:pt x="6103698" y="1959304"/>
                </a:lnTo>
                <a:lnTo>
                  <a:pt x="6087017" y="1969078"/>
                </a:lnTo>
                <a:cubicBezTo>
                  <a:pt x="6086783" y="1969912"/>
                  <a:pt x="6086547" y="1970745"/>
                  <a:pt x="6086313" y="1971580"/>
                </a:cubicBezTo>
                <a:lnTo>
                  <a:pt x="6024291" y="1966761"/>
                </a:lnTo>
                <a:lnTo>
                  <a:pt x="6016853" y="1970526"/>
                </a:lnTo>
                <a:lnTo>
                  <a:pt x="5975404" y="1961749"/>
                </a:lnTo>
                <a:lnTo>
                  <a:pt x="5954536" y="1960220"/>
                </a:lnTo>
                <a:lnTo>
                  <a:pt x="5917280" y="1954478"/>
                </a:lnTo>
                <a:lnTo>
                  <a:pt x="5914232" y="1956919"/>
                </a:lnTo>
                <a:lnTo>
                  <a:pt x="5906850" y="1954702"/>
                </a:lnTo>
                <a:lnTo>
                  <a:pt x="5901461" y="1957577"/>
                </a:lnTo>
                <a:lnTo>
                  <a:pt x="5895317" y="1956828"/>
                </a:lnTo>
                <a:cubicBezTo>
                  <a:pt x="5883595" y="1958629"/>
                  <a:pt x="5844137" y="1966833"/>
                  <a:pt x="5831128" y="1968382"/>
                </a:cubicBezTo>
                <a:lnTo>
                  <a:pt x="5817261" y="1966124"/>
                </a:lnTo>
                <a:lnTo>
                  <a:pt x="5806791" y="1974713"/>
                </a:lnTo>
                <a:lnTo>
                  <a:pt x="5762574" y="1976973"/>
                </a:lnTo>
                <a:lnTo>
                  <a:pt x="5747297" y="1970252"/>
                </a:lnTo>
                <a:lnTo>
                  <a:pt x="5733169" y="1965433"/>
                </a:lnTo>
                <a:lnTo>
                  <a:pt x="5731338" y="1965447"/>
                </a:lnTo>
                <a:lnTo>
                  <a:pt x="5712957" y="1965596"/>
                </a:lnTo>
                <a:lnTo>
                  <a:pt x="5678760" y="1965873"/>
                </a:lnTo>
                <a:cubicBezTo>
                  <a:pt x="5656934" y="1966331"/>
                  <a:pt x="5634795" y="1967772"/>
                  <a:pt x="5612457" y="1972287"/>
                </a:cubicBezTo>
                <a:cubicBezTo>
                  <a:pt x="5527023" y="1949966"/>
                  <a:pt x="5534401" y="1947926"/>
                  <a:pt x="5462439" y="1941766"/>
                </a:cubicBezTo>
                <a:cubicBezTo>
                  <a:pt x="5427425" y="1917624"/>
                  <a:pt x="5291183" y="1960519"/>
                  <a:pt x="5249426" y="1957993"/>
                </a:cubicBezTo>
                <a:cubicBezTo>
                  <a:pt x="5146406" y="1973328"/>
                  <a:pt x="4927624" y="2044719"/>
                  <a:pt x="4795460" y="2018541"/>
                </a:cubicBezTo>
                <a:cubicBezTo>
                  <a:pt x="4762844" y="2022395"/>
                  <a:pt x="4718233" y="2031407"/>
                  <a:pt x="4698875" y="2031693"/>
                </a:cubicBezTo>
                <a:lnTo>
                  <a:pt x="4635334" y="2035504"/>
                </a:lnTo>
                <a:lnTo>
                  <a:pt x="4529228" y="2076609"/>
                </a:lnTo>
                <a:cubicBezTo>
                  <a:pt x="4475152" y="2050383"/>
                  <a:pt x="4475600" y="2080729"/>
                  <a:pt x="4408461" y="2090939"/>
                </a:cubicBezTo>
                <a:cubicBezTo>
                  <a:pt x="4383821" y="2082708"/>
                  <a:pt x="4268804" y="2082966"/>
                  <a:pt x="4254651" y="2101730"/>
                </a:cubicBezTo>
                <a:cubicBezTo>
                  <a:pt x="4238862" y="2106286"/>
                  <a:pt x="4220313" y="2100544"/>
                  <a:pt x="4213233" y="2120326"/>
                </a:cubicBezTo>
                <a:cubicBezTo>
                  <a:pt x="4201430" y="2144259"/>
                  <a:pt x="4145731" y="2110137"/>
                  <a:pt x="4153938" y="2137520"/>
                </a:cubicBezTo>
                <a:cubicBezTo>
                  <a:pt x="4114396" y="2114195"/>
                  <a:pt x="4083806" y="2164553"/>
                  <a:pt x="4050969" y="2177971"/>
                </a:cubicBezTo>
                <a:cubicBezTo>
                  <a:pt x="4019767" y="2177378"/>
                  <a:pt x="4005088" y="2190554"/>
                  <a:pt x="3933162" y="2199509"/>
                </a:cubicBezTo>
                <a:cubicBezTo>
                  <a:pt x="3898830" y="2172322"/>
                  <a:pt x="3861284" y="2221170"/>
                  <a:pt x="3797609" y="2185813"/>
                </a:cubicBezTo>
                <a:cubicBezTo>
                  <a:pt x="3795667" y="2189772"/>
                  <a:pt x="3776702" y="2186188"/>
                  <a:pt x="3723511" y="2185401"/>
                </a:cubicBezTo>
                <a:cubicBezTo>
                  <a:pt x="3670320" y="2184613"/>
                  <a:pt x="3558625" y="2184230"/>
                  <a:pt x="3478465" y="2181087"/>
                </a:cubicBezTo>
                <a:cubicBezTo>
                  <a:pt x="3387474" y="2181789"/>
                  <a:pt x="3428499" y="2219948"/>
                  <a:pt x="3308996" y="2177978"/>
                </a:cubicBezTo>
                <a:cubicBezTo>
                  <a:pt x="3299910" y="2200517"/>
                  <a:pt x="3285785" y="2202748"/>
                  <a:pt x="3260282" y="2194479"/>
                </a:cubicBezTo>
                <a:cubicBezTo>
                  <a:pt x="3216295" y="2196427"/>
                  <a:pt x="3227371" y="2250251"/>
                  <a:pt x="3178557" y="2221451"/>
                </a:cubicBezTo>
                <a:cubicBezTo>
                  <a:pt x="3146795" y="2234329"/>
                  <a:pt x="3117401" y="2220418"/>
                  <a:pt x="3097074" y="2229837"/>
                </a:cubicBezTo>
                <a:lnTo>
                  <a:pt x="3029944" y="2248531"/>
                </a:lnTo>
                <a:cubicBezTo>
                  <a:pt x="2992804" y="2254069"/>
                  <a:pt x="2982389" y="2213943"/>
                  <a:pt x="2964870" y="2251389"/>
                </a:cubicBezTo>
                <a:lnTo>
                  <a:pt x="2931496" y="2243024"/>
                </a:lnTo>
                <a:lnTo>
                  <a:pt x="2892959" y="2233969"/>
                </a:lnTo>
                <a:cubicBezTo>
                  <a:pt x="2872669" y="2227791"/>
                  <a:pt x="2882203" y="2234774"/>
                  <a:pt x="2839074" y="2225008"/>
                </a:cubicBezTo>
                <a:cubicBezTo>
                  <a:pt x="2811442" y="2251884"/>
                  <a:pt x="2766379" y="2232117"/>
                  <a:pt x="2693779" y="2231570"/>
                </a:cubicBezTo>
                <a:lnTo>
                  <a:pt x="2523799" y="2236547"/>
                </a:lnTo>
                <a:cubicBezTo>
                  <a:pt x="2466172" y="2242686"/>
                  <a:pt x="2414634" y="2227724"/>
                  <a:pt x="2340069" y="2220699"/>
                </a:cubicBezTo>
                <a:cubicBezTo>
                  <a:pt x="2265503" y="2213674"/>
                  <a:pt x="2139796" y="2191971"/>
                  <a:pt x="2076408" y="2194398"/>
                </a:cubicBezTo>
                <a:cubicBezTo>
                  <a:pt x="2032508" y="2197562"/>
                  <a:pt x="2027933" y="2185141"/>
                  <a:pt x="1983593" y="2219360"/>
                </a:cubicBezTo>
                <a:cubicBezTo>
                  <a:pt x="1947094" y="2209205"/>
                  <a:pt x="1890960" y="2218305"/>
                  <a:pt x="1853105" y="2214141"/>
                </a:cubicBezTo>
                <a:cubicBezTo>
                  <a:pt x="1825748" y="2216625"/>
                  <a:pt x="1783192" y="2179879"/>
                  <a:pt x="1748511" y="2178472"/>
                </a:cubicBezTo>
                <a:cubicBezTo>
                  <a:pt x="1703498" y="2196202"/>
                  <a:pt x="1694831" y="2157630"/>
                  <a:pt x="1633422" y="2143415"/>
                </a:cubicBezTo>
                <a:cubicBezTo>
                  <a:pt x="1607630" y="2161065"/>
                  <a:pt x="1579060" y="2145077"/>
                  <a:pt x="1558946" y="2128843"/>
                </a:cubicBezTo>
                <a:cubicBezTo>
                  <a:pt x="1499069" y="2134267"/>
                  <a:pt x="1452565" y="2133855"/>
                  <a:pt x="1385344" y="2124817"/>
                </a:cubicBezTo>
                <a:cubicBezTo>
                  <a:pt x="1312492" y="2145463"/>
                  <a:pt x="1299315" y="2122756"/>
                  <a:pt x="1227473" y="2113291"/>
                </a:cubicBezTo>
                <a:cubicBezTo>
                  <a:pt x="1199075" y="2120045"/>
                  <a:pt x="1149241" y="2095660"/>
                  <a:pt x="1088711" y="2097947"/>
                </a:cubicBezTo>
                <a:cubicBezTo>
                  <a:pt x="1048569" y="2095382"/>
                  <a:pt x="1091396" y="2061344"/>
                  <a:pt x="939259" y="2073411"/>
                </a:cubicBezTo>
                <a:cubicBezTo>
                  <a:pt x="930603" y="2080267"/>
                  <a:pt x="912274" y="2072716"/>
                  <a:pt x="914345" y="2063135"/>
                </a:cubicBezTo>
                <a:cubicBezTo>
                  <a:pt x="904674" y="2065915"/>
                  <a:pt x="881392" y="2083881"/>
                  <a:pt x="879393" y="2068419"/>
                </a:cubicBezTo>
                <a:cubicBezTo>
                  <a:pt x="831068" y="2065554"/>
                  <a:pt x="782797" y="2073516"/>
                  <a:pt x="739242" y="2091539"/>
                </a:cubicBezTo>
                <a:cubicBezTo>
                  <a:pt x="713063" y="2085924"/>
                  <a:pt x="685973" y="2097939"/>
                  <a:pt x="628509" y="2108134"/>
                </a:cubicBezTo>
                <a:cubicBezTo>
                  <a:pt x="575136" y="2076613"/>
                  <a:pt x="570057" y="2131408"/>
                  <a:pt x="508046" y="2109851"/>
                </a:cubicBezTo>
                <a:cubicBezTo>
                  <a:pt x="473420" y="2105939"/>
                  <a:pt x="433697" y="2091842"/>
                  <a:pt x="408793" y="2105335"/>
                </a:cubicBezTo>
                <a:cubicBezTo>
                  <a:pt x="383633" y="2099507"/>
                  <a:pt x="299763" y="2118030"/>
                  <a:pt x="259142" y="2115883"/>
                </a:cubicBezTo>
                <a:cubicBezTo>
                  <a:pt x="191085" y="2103328"/>
                  <a:pt x="127146" y="2128850"/>
                  <a:pt x="91266" y="2135533"/>
                </a:cubicBezTo>
                <a:cubicBezTo>
                  <a:pt x="55346" y="2131669"/>
                  <a:pt x="37547" y="2122850"/>
                  <a:pt x="12251" y="2121489"/>
                </a:cubicBezTo>
                <a:lnTo>
                  <a:pt x="0" y="2122164"/>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Title 13">
            <a:extLst>
              <a:ext uri="{FF2B5EF4-FFF2-40B4-BE49-F238E27FC236}">
                <a16:creationId xmlns:a16="http://schemas.microsoft.com/office/drawing/2014/main" id="{4A123E22-063C-52AC-4E43-FF2D3B302481}"/>
              </a:ext>
              <a:ext uri="{C183D7F6-B498-43B3-948B-1728B52AA6E4}">
                <adec:decorative xmlns:adec="http://schemas.microsoft.com/office/drawing/2017/decorative" val="0"/>
              </a:ext>
            </a:extLst>
          </p:cNvPr>
          <p:cNvSpPr>
            <a:spLocks noGrp="1"/>
          </p:cNvSpPr>
          <p:nvPr>
            <p:ph type="title"/>
          </p:nvPr>
        </p:nvSpPr>
        <p:spPr>
          <a:xfrm>
            <a:off x="1137037" y="609600"/>
            <a:ext cx="5915197" cy="1330519"/>
          </a:xfrm>
          <a:prstGeom prst="ellipse">
            <a:avLst/>
          </a:prstGeom>
        </p:spPr>
        <p:txBody>
          <a:bodyPr vert="horz" lIns="91440" tIns="45720" rIns="91440" bIns="45720" rtlCol="0" anchor="ctr">
            <a:normAutofit fontScale="90000"/>
          </a:bodyPr>
          <a:lstStyle/>
          <a:p>
            <a:r>
              <a:rPr lang="en-US" sz="2800" b="1" dirty="0"/>
              <a:t>What Makes a Strong Special Circumstances Statement?</a:t>
            </a:r>
            <a:br>
              <a:rPr lang="en-US" sz="1800" dirty="0"/>
            </a:br>
            <a:endParaRPr lang="en-US" sz="1800" dirty="0"/>
          </a:p>
        </p:txBody>
      </p:sp>
      <p:sp>
        <p:nvSpPr>
          <p:cNvPr id="3" name="TextBox 2">
            <a:extLst>
              <a:ext uri="{FF2B5EF4-FFF2-40B4-BE49-F238E27FC236}">
                <a16:creationId xmlns:a16="http://schemas.microsoft.com/office/drawing/2014/main" id="{24C0E439-47F9-44BA-5C1E-E6E373931855}"/>
              </a:ext>
            </a:extLst>
          </p:cNvPr>
          <p:cNvSpPr txBox="1"/>
          <p:nvPr/>
        </p:nvSpPr>
        <p:spPr>
          <a:xfrm>
            <a:off x="1137037" y="2251390"/>
            <a:ext cx="5928022" cy="3851297"/>
          </a:xfrm>
          <a:prstGeom prst="rect">
            <a:avLst/>
          </a:prstGeom>
        </p:spPr>
        <p:txBody>
          <a:bodyPr vert="horz" lIns="91440" tIns="45720" rIns="91440" bIns="45720" rtlCol="0">
            <a:normAutofit/>
          </a:bodyPr>
          <a:lstStyle/>
          <a:p>
            <a:pPr>
              <a:lnSpc>
                <a:spcPct val="90000"/>
              </a:lnSpc>
              <a:spcAft>
                <a:spcPts val="600"/>
              </a:spcAft>
            </a:pPr>
            <a:r>
              <a:rPr lang="en-US" sz="1600" b="1" dirty="0"/>
              <a:t>What Makes a Strong Special Circumstances Statement?</a:t>
            </a:r>
          </a:p>
          <a:p>
            <a:pPr>
              <a:lnSpc>
                <a:spcPct val="90000"/>
              </a:lnSpc>
              <a:spcAft>
                <a:spcPts val="600"/>
              </a:spcAft>
            </a:pPr>
            <a:r>
              <a:rPr lang="en-US" sz="1600" dirty="0"/>
              <a:t>Avoid:</a:t>
            </a:r>
          </a:p>
          <a:p>
            <a:pPr marL="285750" indent="-228600">
              <a:lnSpc>
                <a:spcPct val="90000"/>
              </a:lnSpc>
              <a:spcAft>
                <a:spcPts val="600"/>
              </a:spcAft>
              <a:buFont typeface="Arial" panose="020B0604020202020204" pitchFamily="34" charset="0"/>
              <a:buChar char="•"/>
            </a:pPr>
            <a:r>
              <a:rPr lang="en-US" sz="1600" dirty="0"/>
              <a:t>Providing unnecessary personal details</a:t>
            </a:r>
          </a:p>
          <a:p>
            <a:pPr marL="285750" indent="-228600">
              <a:lnSpc>
                <a:spcPct val="90000"/>
              </a:lnSpc>
              <a:spcAft>
                <a:spcPts val="600"/>
              </a:spcAft>
              <a:buFont typeface="Arial" panose="020B0604020202020204" pitchFamily="34" charset="0"/>
              <a:buChar char="•"/>
            </a:pPr>
            <a:r>
              <a:rPr lang="en-US" sz="1600" dirty="0"/>
              <a:t>Describing challenges without explaining academic impact</a:t>
            </a:r>
          </a:p>
          <a:p>
            <a:pPr marL="285750" indent="-228600">
              <a:lnSpc>
                <a:spcPct val="90000"/>
              </a:lnSpc>
              <a:spcAft>
                <a:spcPts val="600"/>
              </a:spcAft>
              <a:buFont typeface="Arial" panose="020B0604020202020204" pitchFamily="34" charset="0"/>
              <a:buChar char="•"/>
            </a:pPr>
            <a:r>
              <a:rPr lang="en-US" sz="1600" dirty="0"/>
              <a:t>Using emotional or apologetic language</a:t>
            </a:r>
          </a:p>
          <a:p>
            <a:pPr marL="285750" indent="-228600">
              <a:lnSpc>
                <a:spcPct val="90000"/>
              </a:lnSpc>
              <a:spcAft>
                <a:spcPts val="600"/>
              </a:spcAft>
              <a:buFont typeface="Arial" panose="020B0604020202020204" pitchFamily="34" charset="0"/>
              <a:buChar char="•"/>
            </a:pPr>
            <a:r>
              <a:rPr lang="en-US" sz="1600" dirty="0"/>
              <a:t>Repeating information already explained elsewhere</a:t>
            </a:r>
          </a:p>
          <a:p>
            <a:pPr indent="-228600">
              <a:lnSpc>
                <a:spcPct val="90000"/>
              </a:lnSpc>
              <a:spcAft>
                <a:spcPts val="600"/>
              </a:spcAft>
              <a:buFont typeface="Arial" panose="020B0604020202020204" pitchFamily="34" charset="0"/>
              <a:buChar char="•"/>
            </a:pPr>
            <a:endParaRPr lang="en-US" sz="1600" dirty="0"/>
          </a:p>
          <a:p>
            <a:pPr>
              <a:lnSpc>
                <a:spcPct val="90000"/>
              </a:lnSpc>
              <a:spcAft>
                <a:spcPts val="600"/>
              </a:spcAft>
            </a:pPr>
            <a:r>
              <a:rPr lang="en-US" sz="1600" dirty="0"/>
              <a:t>Do:</a:t>
            </a:r>
          </a:p>
          <a:p>
            <a:pPr marL="285750" indent="-228600">
              <a:lnSpc>
                <a:spcPct val="90000"/>
              </a:lnSpc>
              <a:spcAft>
                <a:spcPts val="600"/>
              </a:spcAft>
              <a:buFont typeface="Arial" panose="020B0604020202020204" pitchFamily="34" charset="0"/>
              <a:buChar char="•"/>
            </a:pPr>
            <a:r>
              <a:rPr lang="en-US" sz="1600" dirty="0"/>
              <a:t>Be factual and concise</a:t>
            </a:r>
          </a:p>
          <a:p>
            <a:pPr marL="285750" indent="-228600">
              <a:lnSpc>
                <a:spcPct val="90000"/>
              </a:lnSpc>
              <a:spcAft>
                <a:spcPts val="600"/>
              </a:spcAft>
              <a:buFont typeface="Arial" panose="020B0604020202020204" pitchFamily="34" charset="0"/>
              <a:buChar char="•"/>
            </a:pPr>
            <a:r>
              <a:rPr lang="en-US" sz="1600" dirty="0"/>
              <a:t>Explain the impact on achievements or opportunities</a:t>
            </a:r>
          </a:p>
          <a:p>
            <a:pPr marL="285750" indent="-228600">
              <a:lnSpc>
                <a:spcPct val="90000"/>
              </a:lnSpc>
              <a:spcAft>
                <a:spcPts val="600"/>
              </a:spcAft>
              <a:buFont typeface="Arial" panose="020B0604020202020204" pitchFamily="34" charset="0"/>
              <a:buChar char="•"/>
            </a:pPr>
            <a:r>
              <a:rPr lang="en-US" sz="1600" dirty="0"/>
              <a:t>Describe how the circumstance has been resolved or managed, where relevant</a:t>
            </a:r>
          </a:p>
          <a:p>
            <a:pPr indent="-228600">
              <a:lnSpc>
                <a:spcPct val="90000"/>
              </a:lnSpc>
              <a:spcAft>
                <a:spcPts val="600"/>
              </a:spcAft>
              <a:buFont typeface="Arial" panose="020B0604020202020204" pitchFamily="34" charset="0"/>
              <a:buChar char="•"/>
            </a:pPr>
            <a:endParaRPr lang="en-US" sz="1400" dirty="0"/>
          </a:p>
        </p:txBody>
      </p:sp>
      <p:sp>
        <p:nvSpPr>
          <p:cNvPr id="39" name="Freeform: Shape 38">
            <a:extLst>
              <a:ext uri="{FF2B5EF4-FFF2-40B4-BE49-F238E27FC236}">
                <a16:creationId xmlns:a16="http://schemas.microsoft.com/office/drawing/2014/main" id="{6BFFEA99-E831-4C3B-8D16-0EA4AB33F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95584" y="610517"/>
            <a:ext cx="4010943" cy="5636963"/>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65C808BB-9E85-B732-CA23-165DD56C4C7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761092" y="771383"/>
            <a:ext cx="3684567" cy="5311922"/>
          </a:xfrm>
          <a:prstGeom prst="rect">
            <a:avLst/>
          </a:prstGeom>
        </p:spPr>
      </p:pic>
      <p:sp>
        <p:nvSpPr>
          <p:cNvPr id="41" name="Freeform: Shape 40">
            <a:extLst>
              <a:ext uri="{FF2B5EF4-FFF2-40B4-BE49-F238E27FC236}">
                <a16:creationId xmlns:a16="http://schemas.microsoft.com/office/drawing/2014/main" id="{3B9FD11D-7561-43C8-BE54-00D7DCF0E2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55391" y="5800300"/>
            <a:ext cx="5736610" cy="1057702"/>
          </a:xfrm>
          <a:custGeom>
            <a:avLst/>
            <a:gdLst>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3959588 w 5741575"/>
              <a:gd name="connsiteY74" fmla="*/ 239195 h 955271"/>
              <a:gd name="connsiteX75" fmla="*/ 4114838 w 5741575"/>
              <a:gd name="connsiteY75" fmla="*/ 238165 h 955271"/>
              <a:gd name="connsiteX76" fmla="*/ 4271023 w 5741575"/>
              <a:gd name="connsiteY76" fmla="*/ 241959 h 955271"/>
              <a:gd name="connsiteX77" fmla="*/ 4367397 w 5741575"/>
              <a:gd name="connsiteY77" fmla="*/ 271442 h 955271"/>
              <a:gd name="connsiteX78" fmla="*/ 4495366 w 5741575"/>
              <a:gd name="connsiteY78" fmla="*/ 271618 h 955271"/>
              <a:gd name="connsiteX79" fmla="*/ 4517347 w 5741575"/>
              <a:gd name="connsiteY79" fmla="*/ 275639 h 955271"/>
              <a:gd name="connsiteX80" fmla="*/ 4546116 w 5741575"/>
              <a:gd name="connsiteY80" fmla="*/ 268568 h 955271"/>
              <a:gd name="connsiteX81" fmla="*/ 4661259 w 5741575"/>
              <a:gd name="connsiteY81" fmla="*/ 238966 h 955271"/>
              <a:gd name="connsiteX82" fmla="*/ 4750403 w 5741575"/>
              <a:gd name="connsiteY82" fmla="*/ 204364 h 955271"/>
              <a:gd name="connsiteX83" fmla="*/ 4867614 w 5741575"/>
              <a:gd name="connsiteY83" fmla="*/ 208668 h 955271"/>
              <a:gd name="connsiteX84" fmla="*/ 4937036 w 5741575"/>
              <a:gd name="connsiteY84" fmla="*/ 195446 h 955271"/>
              <a:gd name="connsiteX85" fmla="*/ 5047626 w 5741575"/>
              <a:gd name="connsiteY85" fmla="*/ 149604 h 955271"/>
              <a:gd name="connsiteX86" fmla="*/ 5200247 w 5741575"/>
              <a:gd name="connsiteY86" fmla="*/ 142695 h 955271"/>
              <a:gd name="connsiteX87" fmla="*/ 5235691 w 5741575"/>
              <a:gd name="connsiteY87" fmla="*/ 173330 h 955271"/>
              <a:gd name="connsiteX88" fmla="*/ 5280133 w 5741575"/>
              <a:gd name="connsiteY88" fmla="*/ 189342 h 955271"/>
              <a:gd name="connsiteX89" fmla="*/ 5291963 w 5741575"/>
              <a:gd name="connsiteY89" fmla="*/ 139446 h 955271"/>
              <a:gd name="connsiteX90" fmla="*/ 5418472 w 5741575"/>
              <a:gd name="connsiteY90" fmla="*/ 89163 h 955271"/>
              <a:gd name="connsiteX91" fmla="*/ 5482354 w 5741575"/>
              <a:gd name="connsiteY91" fmla="*/ 69470 h 955271"/>
              <a:gd name="connsiteX92" fmla="*/ 5583280 w 5741575"/>
              <a:gd name="connsiteY92" fmla="*/ 49787 h 955271"/>
              <a:gd name="connsiteX93" fmla="*/ 5613766 w 5741575"/>
              <a:gd name="connsiteY93" fmla="*/ 41855 h 955271"/>
              <a:gd name="connsiteX94" fmla="*/ 5684952 w 5741575"/>
              <a:gd name="connsiteY94" fmla="*/ 26088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791651 w 5741575"/>
              <a:gd name="connsiteY38" fmla="*/ 567019 h 955271"/>
              <a:gd name="connsiteX39" fmla="*/ 1873778 w 5741575"/>
              <a:gd name="connsiteY39" fmla="*/ 530130 h 955271"/>
              <a:gd name="connsiteX40" fmla="*/ 1988411 w 5741575"/>
              <a:gd name="connsiteY40" fmla="*/ 491599 h 955271"/>
              <a:gd name="connsiteX41" fmla="*/ 2085507 w 5741575"/>
              <a:gd name="connsiteY41" fmla="*/ 498527 h 955271"/>
              <a:gd name="connsiteX42" fmla="*/ 2090767 w 5741575"/>
              <a:gd name="connsiteY42" fmla="*/ 490616 h 955271"/>
              <a:gd name="connsiteX43" fmla="*/ 2151143 w 5741575"/>
              <a:gd name="connsiteY43" fmla="*/ 478332 h 955271"/>
              <a:gd name="connsiteX44" fmla="*/ 2378710 w 5741575"/>
              <a:gd name="connsiteY44" fmla="*/ 477570 h 955271"/>
              <a:gd name="connsiteX45" fmla="*/ 2496256 w 5741575"/>
              <a:gd name="connsiteY45" fmla="*/ 452396 h 955271"/>
              <a:gd name="connsiteX46" fmla="*/ 2535387 w 5741575"/>
              <a:gd name="connsiteY46" fmla="*/ 436645 h 955271"/>
              <a:gd name="connsiteX47" fmla="*/ 2601109 w 5741575"/>
              <a:gd name="connsiteY47" fmla="*/ 410678 h 955271"/>
              <a:gd name="connsiteX48" fmla="*/ 2643855 w 5741575"/>
              <a:gd name="connsiteY48" fmla="*/ 374482 h 955271"/>
              <a:gd name="connsiteX49" fmla="*/ 2657726 w 5741575"/>
              <a:gd name="connsiteY49" fmla="*/ 365841 h 955271"/>
              <a:gd name="connsiteX50" fmla="*/ 2687125 w 5741575"/>
              <a:gd name="connsiteY50" fmla="*/ 366820 h 955271"/>
              <a:gd name="connsiteX51" fmla="*/ 2697479 w 5741575"/>
              <a:gd name="connsiteY51" fmla="*/ 361430 h 955271"/>
              <a:gd name="connsiteX52" fmla="*/ 2701547 w 5741575"/>
              <a:gd name="connsiteY52" fmla="*/ 361545 h 955271"/>
              <a:gd name="connsiteX53" fmla="*/ 2711054 w 5741575"/>
              <a:gd name="connsiteY53" fmla="*/ 360597 h 955271"/>
              <a:gd name="connsiteX54" fmla="*/ 2710438 w 5741575"/>
              <a:gd name="connsiteY54" fmla="*/ 366958 h 955271"/>
              <a:gd name="connsiteX55" fmla="*/ 2722936 w 5741575"/>
              <a:gd name="connsiteY55" fmla="*/ 377633 h 955271"/>
              <a:gd name="connsiteX56" fmla="*/ 2777227 w 5741575"/>
              <a:gd name="connsiteY56" fmla="*/ 368972 h 955271"/>
              <a:gd name="connsiteX57" fmla="*/ 2779510 w 5741575"/>
              <a:gd name="connsiteY57" fmla="*/ 361652 h 955271"/>
              <a:gd name="connsiteX58" fmla="*/ 2786278 w 5741575"/>
              <a:gd name="connsiteY58" fmla="*/ 359869 h 955271"/>
              <a:gd name="connsiteX59" fmla="*/ 2792101 w 5741575"/>
              <a:gd name="connsiteY59" fmla="*/ 365927 h 955271"/>
              <a:gd name="connsiteX60" fmla="*/ 2885545 w 5741575"/>
              <a:gd name="connsiteY60" fmla="*/ 372818 h 955271"/>
              <a:gd name="connsiteX61" fmla="*/ 3009558 w 5741575"/>
              <a:gd name="connsiteY61" fmla="*/ 370573 h 955271"/>
              <a:gd name="connsiteX62" fmla="*/ 3095010 w 5741575"/>
              <a:gd name="connsiteY62" fmla="*/ 332454 h 955271"/>
              <a:gd name="connsiteX63" fmla="*/ 3103742 w 5741575"/>
              <a:gd name="connsiteY63" fmla="*/ 337974 h 955271"/>
              <a:gd name="connsiteX64" fmla="*/ 3165093 w 5741575"/>
              <a:gd name="connsiteY64" fmla="*/ 329459 h 955271"/>
              <a:gd name="connsiteX65" fmla="*/ 3373785 w 5741575"/>
              <a:gd name="connsiteY65" fmla="*/ 255680 h 955271"/>
              <a:gd name="connsiteX66" fmla="*/ 3493851 w 5741575"/>
              <a:gd name="connsiteY66" fmla="*/ 240255 h 955271"/>
              <a:gd name="connsiteX67" fmla="*/ 3537470 w 5741575"/>
              <a:gd name="connsiteY67" fmla="*/ 241867 h 955271"/>
              <a:gd name="connsiteX68" fmla="*/ 3610489 w 5741575"/>
              <a:gd name="connsiteY68" fmla="*/ 244128 h 955271"/>
              <a:gd name="connsiteX69" fmla="*/ 3667539 w 5741575"/>
              <a:gd name="connsiteY69" fmla="*/ 263271 h 955271"/>
              <a:gd name="connsiteX70" fmla="*/ 3727614 w 5741575"/>
              <a:gd name="connsiteY70" fmla="*/ 258245 h 955271"/>
              <a:gd name="connsiteX71" fmla="*/ 3738369 w 5741575"/>
              <a:gd name="connsiteY71" fmla="*/ 234506 h 955271"/>
              <a:gd name="connsiteX72" fmla="*/ 3803670 w 5741575"/>
              <a:gd name="connsiteY72" fmla="*/ 236457 h 955271"/>
              <a:gd name="connsiteX73" fmla="*/ 3903080 w 5741575"/>
              <a:gd name="connsiteY73" fmla="*/ 241890 h 955271"/>
              <a:gd name="connsiteX74" fmla="*/ 4114838 w 5741575"/>
              <a:gd name="connsiteY74" fmla="*/ 238165 h 955271"/>
              <a:gd name="connsiteX75" fmla="*/ 4271023 w 5741575"/>
              <a:gd name="connsiteY75" fmla="*/ 241959 h 955271"/>
              <a:gd name="connsiteX76" fmla="*/ 4367397 w 5741575"/>
              <a:gd name="connsiteY76" fmla="*/ 271442 h 955271"/>
              <a:gd name="connsiteX77" fmla="*/ 4495366 w 5741575"/>
              <a:gd name="connsiteY77" fmla="*/ 271618 h 955271"/>
              <a:gd name="connsiteX78" fmla="*/ 4517347 w 5741575"/>
              <a:gd name="connsiteY78" fmla="*/ 275639 h 955271"/>
              <a:gd name="connsiteX79" fmla="*/ 4546116 w 5741575"/>
              <a:gd name="connsiteY79" fmla="*/ 268568 h 955271"/>
              <a:gd name="connsiteX80" fmla="*/ 4661259 w 5741575"/>
              <a:gd name="connsiteY80" fmla="*/ 238966 h 955271"/>
              <a:gd name="connsiteX81" fmla="*/ 4750403 w 5741575"/>
              <a:gd name="connsiteY81" fmla="*/ 204364 h 955271"/>
              <a:gd name="connsiteX82" fmla="*/ 4867614 w 5741575"/>
              <a:gd name="connsiteY82" fmla="*/ 208668 h 955271"/>
              <a:gd name="connsiteX83" fmla="*/ 4937036 w 5741575"/>
              <a:gd name="connsiteY83" fmla="*/ 195446 h 955271"/>
              <a:gd name="connsiteX84" fmla="*/ 5047626 w 5741575"/>
              <a:gd name="connsiteY84" fmla="*/ 149604 h 955271"/>
              <a:gd name="connsiteX85" fmla="*/ 5200247 w 5741575"/>
              <a:gd name="connsiteY85" fmla="*/ 142695 h 955271"/>
              <a:gd name="connsiteX86" fmla="*/ 5235691 w 5741575"/>
              <a:gd name="connsiteY86" fmla="*/ 173330 h 955271"/>
              <a:gd name="connsiteX87" fmla="*/ 5280133 w 5741575"/>
              <a:gd name="connsiteY87" fmla="*/ 189342 h 955271"/>
              <a:gd name="connsiteX88" fmla="*/ 5291963 w 5741575"/>
              <a:gd name="connsiteY88" fmla="*/ 139446 h 955271"/>
              <a:gd name="connsiteX89" fmla="*/ 5418472 w 5741575"/>
              <a:gd name="connsiteY89" fmla="*/ 89163 h 955271"/>
              <a:gd name="connsiteX90" fmla="*/ 5482354 w 5741575"/>
              <a:gd name="connsiteY90" fmla="*/ 69470 h 955271"/>
              <a:gd name="connsiteX91" fmla="*/ 5583280 w 5741575"/>
              <a:gd name="connsiteY91" fmla="*/ 49787 h 955271"/>
              <a:gd name="connsiteX92" fmla="*/ 5613766 w 5741575"/>
              <a:gd name="connsiteY92" fmla="*/ 41855 h 955271"/>
              <a:gd name="connsiteX93" fmla="*/ 5684952 w 5741575"/>
              <a:gd name="connsiteY93" fmla="*/ 26088 h 955271"/>
              <a:gd name="connsiteX94" fmla="*/ 5741575 w 5741575"/>
              <a:gd name="connsiteY9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585428 w 5741575"/>
              <a:gd name="connsiteY22" fmla="*/ 826440 h 955271"/>
              <a:gd name="connsiteX23" fmla="*/ 787156 w 5741575"/>
              <a:gd name="connsiteY23" fmla="*/ 838447 h 955271"/>
              <a:gd name="connsiteX24" fmla="*/ 898586 w 5741575"/>
              <a:gd name="connsiteY24" fmla="*/ 808502 h 955271"/>
              <a:gd name="connsiteX25" fmla="*/ 924063 w 5741575"/>
              <a:gd name="connsiteY25" fmla="*/ 770210 h 955271"/>
              <a:gd name="connsiteX26" fmla="*/ 1212574 w 5741575"/>
              <a:gd name="connsiteY26" fmla="*/ 724238 h 955271"/>
              <a:gd name="connsiteX27" fmla="*/ 1280768 w 5741575"/>
              <a:gd name="connsiteY27" fmla="*/ 699122 h 955271"/>
              <a:gd name="connsiteX28" fmla="*/ 1352027 w 5741575"/>
              <a:gd name="connsiteY28" fmla="*/ 704323 h 955271"/>
              <a:gd name="connsiteX29" fmla="*/ 1374314 w 5741575"/>
              <a:gd name="connsiteY29" fmla="*/ 688815 h 955271"/>
              <a:gd name="connsiteX30" fmla="*/ 1378034 w 5741575"/>
              <a:gd name="connsiteY30" fmla="*/ 685842 h 955271"/>
              <a:gd name="connsiteX31" fmla="*/ 1395604 w 5741575"/>
              <a:gd name="connsiteY31" fmla="*/ 680460 h 955271"/>
              <a:gd name="connsiteX32" fmla="*/ 1397206 w 5741575"/>
              <a:gd name="connsiteY32" fmla="*/ 670793 h 955271"/>
              <a:gd name="connsiteX33" fmla="*/ 1421250 w 5741575"/>
              <a:gd name="connsiteY33" fmla="*/ 656855 h 955271"/>
              <a:gd name="connsiteX34" fmla="*/ 1454524 w 5741575"/>
              <a:gd name="connsiteY34" fmla="*/ 649224 h 955271"/>
              <a:gd name="connsiteX35" fmla="*/ 1616217 w 5741575"/>
              <a:gd name="connsiteY35" fmla="*/ 622107 h 955271"/>
              <a:gd name="connsiteX36" fmla="*/ 1710928 w 5741575"/>
              <a:gd name="connsiteY36" fmla="*/ 600666 h 955271"/>
              <a:gd name="connsiteX37" fmla="*/ 1743718 w 5741575"/>
              <a:gd name="connsiteY37" fmla="*/ 584327 h 955271"/>
              <a:gd name="connsiteX38" fmla="*/ 1873778 w 5741575"/>
              <a:gd name="connsiteY38" fmla="*/ 530130 h 955271"/>
              <a:gd name="connsiteX39" fmla="*/ 1988411 w 5741575"/>
              <a:gd name="connsiteY39" fmla="*/ 491599 h 955271"/>
              <a:gd name="connsiteX40" fmla="*/ 2085507 w 5741575"/>
              <a:gd name="connsiteY40" fmla="*/ 498527 h 955271"/>
              <a:gd name="connsiteX41" fmla="*/ 2090767 w 5741575"/>
              <a:gd name="connsiteY41" fmla="*/ 490616 h 955271"/>
              <a:gd name="connsiteX42" fmla="*/ 2151143 w 5741575"/>
              <a:gd name="connsiteY42" fmla="*/ 478332 h 955271"/>
              <a:gd name="connsiteX43" fmla="*/ 2378710 w 5741575"/>
              <a:gd name="connsiteY43" fmla="*/ 477570 h 955271"/>
              <a:gd name="connsiteX44" fmla="*/ 2496256 w 5741575"/>
              <a:gd name="connsiteY44" fmla="*/ 452396 h 955271"/>
              <a:gd name="connsiteX45" fmla="*/ 2535387 w 5741575"/>
              <a:gd name="connsiteY45" fmla="*/ 436645 h 955271"/>
              <a:gd name="connsiteX46" fmla="*/ 2601109 w 5741575"/>
              <a:gd name="connsiteY46" fmla="*/ 410678 h 955271"/>
              <a:gd name="connsiteX47" fmla="*/ 2643855 w 5741575"/>
              <a:gd name="connsiteY47" fmla="*/ 374482 h 955271"/>
              <a:gd name="connsiteX48" fmla="*/ 2657726 w 5741575"/>
              <a:gd name="connsiteY48" fmla="*/ 365841 h 955271"/>
              <a:gd name="connsiteX49" fmla="*/ 2687125 w 5741575"/>
              <a:gd name="connsiteY49" fmla="*/ 366820 h 955271"/>
              <a:gd name="connsiteX50" fmla="*/ 2697479 w 5741575"/>
              <a:gd name="connsiteY50" fmla="*/ 361430 h 955271"/>
              <a:gd name="connsiteX51" fmla="*/ 2701547 w 5741575"/>
              <a:gd name="connsiteY51" fmla="*/ 361545 h 955271"/>
              <a:gd name="connsiteX52" fmla="*/ 2711054 w 5741575"/>
              <a:gd name="connsiteY52" fmla="*/ 360597 h 955271"/>
              <a:gd name="connsiteX53" fmla="*/ 2710438 w 5741575"/>
              <a:gd name="connsiteY53" fmla="*/ 366958 h 955271"/>
              <a:gd name="connsiteX54" fmla="*/ 2722936 w 5741575"/>
              <a:gd name="connsiteY54" fmla="*/ 377633 h 955271"/>
              <a:gd name="connsiteX55" fmla="*/ 2777227 w 5741575"/>
              <a:gd name="connsiteY55" fmla="*/ 368972 h 955271"/>
              <a:gd name="connsiteX56" fmla="*/ 2779510 w 5741575"/>
              <a:gd name="connsiteY56" fmla="*/ 361652 h 955271"/>
              <a:gd name="connsiteX57" fmla="*/ 2786278 w 5741575"/>
              <a:gd name="connsiteY57" fmla="*/ 359869 h 955271"/>
              <a:gd name="connsiteX58" fmla="*/ 2792101 w 5741575"/>
              <a:gd name="connsiteY58" fmla="*/ 365927 h 955271"/>
              <a:gd name="connsiteX59" fmla="*/ 2885545 w 5741575"/>
              <a:gd name="connsiteY59" fmla="*/ 372818 h 955271"/>
              <a:gd name="connsiteX60" fmla="*/ 3009558 w 5741575"/>
              <a:gd name="connsiteY60" fmla="*/ 370573 h 955271"/>
              <a:gd name="connsiteX61" fmla="*/ 3095010 w 5741575"/>
              <a:gd name="connsiteY61" fmla="*/ 332454 h 955271"/>
              <a:gd name="connsiteX62" fmla="*/ 3103742 w 5741575"/>
              <a:gd name="connsiteY62" fmla="*/ 337974 h 955271"/>
              <a:gd name="connsiteX63" fmla="*/ 3165093 w 5741575"/>
              <a:gd name="connsiteY63" fmla="*/ 329459 h 955271"/>
              <a:gd name="connsiteX64" fmla="*/ 3373785 w 5741575"/>
              <a:gd name="connsiteY64" fmla="*/ 255680 h 955271"/>
              <a:gd name="connsiteX65" fmla="*/ 3493851 w 5741575"/>
              <a:gd name="connsiteY65" fmla="*/ 240255 h 955271"/>
              <a:gd name="connsiteX66" fmla="*/ 3537470 w 5741575"/>
              <a:gd name="connsiteY66" fmla="*/ 241867 h 955271"/>
              <a:gd name="connsiteX67" fmla="*/ 3610489 w 5741575"/>
              <a:gd name="connsiteY67" fmla="*/ 244128 h 955271"/>
              <a:gd name="connsiteX68" fmla="*/ 3667539 w 5741575"/>
              <a:gd name="connsiteY68" fmla="*/ 263271 h 955271"/>
              <a:gd name="connsiteX69" fmla="*/ 3727614 w 5741575"/>
              <a:gd name="connsiteY69" fmla="*/ 258245 h 955271"/>
              <a:gd name="connsiteX70" fmla="*/ 3738369 w 5741575"/>
              <a:gd name="connsiteY70" fmla="*/ 234506 h 955271"/>
              <a:gd name="connsiteX71" fmla="*/ 3803670 w 5741575"/>
              <a:gd name="connsiteY71" fmla="*/ 236457 h 955271"/>
              <a:gd name="connsiteX72" fmla="*/ 3903080 w 5741575"/>
              <a:gd name="connsiteY72" fmla="*/ 241890 h 955271"/>
              <a:gd name="connsiteX73" fmla="*/ 4114838 w 5741575"/>
              <a:gd name="connsiteY73" fmla="*/ 238165 h 955271"/>
              <a:gd name="connsiteX74" fmla="*/ 4271023 w 5741575"/>
              <a:gd name="connsiteY74" fmla="*/ 241959 h 955271"/>
              <a:gd name="connsiteX75" fmla="*/ 4367397 w 5741575"/>
              <a:gd name="connsiteY75" fmla="*/ 271442 h 955271"/>
              <a:gd name="connsiteX76" fmla="*/ 4495366 w 5741575"/>
              <a:gd name="connsiteY76" fmla="*/ 271618 h 955271"/>
              <a:gd name="connsiteX77" fmla="*/ 4517347 w 5741575"/>
              <a:gd name="connsiteY77" fmla="*/ 275639 h 955271"/>
              <a:gd name="connsiteX78" fmla="*/ 4546116 w 5741575"/>
              <a:gd name="connsiteY78" fmla="*/ 268568 h 955271"/>
              <a:gd name="connsiteX79" fmla="*/ 4661259 w 5741575"/>
              <a:gd name="connsiteY79" fmla="*/ 238966 h 955271"/>
              <a:gd name="connsiteX80" fmla="*/ 4750403 w 5741575"/>
              <a:gd name="connsiteY80" fmla="*/ 204364 h 955271"/>
              <a:gd name="connsiteX81" fmla="*/ 4867614 w 5741575"/>
              <a:gd name="connsiteY81" fmla="*/ 208668 h 955271"/>
              <a:gd name="connsiteX82" fmla="*/ 4937036 w 5741575"/>
              <a:gd name="connsiteY82" fmla="*/ 195446 h 955271"/>
              <a:gd name="connsiteX83" fmla="*/ 5047626 w 5741575"/>
              <a:gd name="connsiteY83" fmla="*/ 149604 h 955271"/>
              <a:gd name="connsiteX84" fmla="*/ 5200247 w 5741575"/>
              <a:gd name="connsiteY84" fmla="*/ 142695 h 955271"/>
              <a:gd name="connsiteX85" fmla="*/ 5235691 w 5741575"/>
              <a:gd name="connsiteY85" fmla="*/ 173330 h 955271"/>
              <a:gd name="connsiteX86" fmla="*/ 5280133 w 5741575"/>
              <a:gd name="connsiteY86" fmla="*/ 189342 h 955271"/>
              <a:gd name="connsiteX87" fmla="*/ 5291963 w 5741575"/>
              <a:gd name="connsiteY87" fmla="*/ 139446 h 955271"/>
              <a:gd name="connsiteX88" fmla="*/ 5418472 w 5741575"/>
              <a:gd name="connsiteY88" fmla="*/ 89163 h 955271"/>
              <a:gd name="connsiteX89" fmla="*/ 5482354 w 5741575"/>
              <a:gd name="connsiteY89" fmla="*/ 69470 h 955271"/>
              <a:gd name="connsiteX90" fmla="*/ 5583280 w 5741575"/>
              <a:gd name="connsiteY90" fmla="*/ 49787 h 955271"/>
              <a:gd name="connsiteX91" fmla="*/ 5613766 w 5741575"/>
              <a:gd name="connsiteY91" fmla="*/ 41855 h 955271"/>
              <a:gd name="connsiteX92" fmla="*/ 5684952 w 5741575"/>
              <a:gd name="connsiteY92" fmla="*/ 26088 h 955271"/>
              <a:gd name="connsiteX93" fmla="*/ 5741575 w 5741575"/>
              <a:gd name="connsiteY9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379005 w 5741575"/>
              <a:gd name="connsiteY21" fmla="*/ 878900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924063 w 5741575"/>
              <a:gd name="connsiteY24" fmla="*/ 770210 h 955271"/>
              <a:gd name="connsiteX25" fmla="*/ 1212574 w 5741575"/>
              <a:gd name="connsiteY25" fmla="*/ 724238 h 955271"/>
              <a:gd name="connsiteX26" fmla="*/ 1280768 w 5741575"/>
              <a:gd name="connsiteY26" fmla="*/ 699122 h 955271"/>
              <a:gd name="connsiteX27" fmla="*/ 1352027 w 5741575"/>
              <a:gd name="connsiteY27" fmla="*/ 704323 h 955271"/>
              <a:gd name="connsiteX28" fmla="*/ 1374314 w 5741575"/>
              <a:gd name="connsiteY28" fmla="*/ 688815 h 955271"/>
              <a:gd name="connsiteX29" fmla="*/ 1378034 w 5741575"/>
              <a:gd name="connsiteY29" fmla="*/ 685842 h 955271"/>
              <a:gd name="connsiteX30" fmla="*/ 1395604 w 5741575"/>
              <a:gd name="connsiteY30" fmla="*/ 680460 h 955271"/>
              <a:gd name="connsiteX31" fmla="*/ 1397206 w 5741575"/>
              <a:gd name="connsiteY31" fmla="*/ 670793 h 955271"/>
              <a:gd name="connsiteX32" fmla="*/ 1421250 w 5741575"/>
              <a:gd name="connsiteY32" fmla="*/ 656855 h 955271"/>
              <a:gd name="connsiteX33" fmla="*/ 1454524 w 5741575"/>
              <a:gd name="connsiteY33" fmla="*/ 649224 h 955271"/>
              <a:gd name="connsiteX34" fmla="*/ 1616217 w 5741575"/>
              <a:gd name="connsiteY34" fmla="*/ 622107 h 955271"/>
              <a:gd name="connsiteX35" fmla="*/ 1710928 w 5741575"/>
              <a:gd name="connsiteY35" fmla="*/ 600666 h 955271"/>
              <a:gd name="connsiteX36" fmla="*/ 1743718 w 5741575"/>
              <a:gd name="connsiteY36" fmla="*/ 584327 h 955271"/>
              <a:gd name="connsiteX37" fmla="*/ 1873778 w 5741575"/>
              <a:gd name="connsiteY37" fmla="*/ 530130 h 955271"/>
              <a:gd name="connsiteX38" fmla="*/ 1988411 w 5741575"/>
              <a:gd name="connsiteY38" fmla="*/ 491599 h 955271"/>
              <a:gd name="connsiteX39" fmla="*/ 2085507 w 5741575"/>
              <a:gd name="connsiteY39" fmla="*/ 498527 h 955271"/>
              <a:gd name="connsiteX40" fmla="*/ 2090767 w 5741575"/>
              <a:gd name="connsiteY40" fmla="*/ 490616 h 955271"/>
              <a:gd name="connsiteX41" fmla="*/ 2151143 w 5741575"/>
              <a:gd name="connsiteY41" fmla="*/ 478332 h 955271"/>
              <a:gd name="connsiteX42" fmla="*/ 2378710 w 5741575"/>
              <a:gd name="connsiteY42" fmla="*/ 477570 h 955271"/>
              <a:gd name="connsiteX43" fmla="*/ 2496256 w 5741575"/>
              <a:gd name="connsiteY43" fmla="*/ 452396 h 955271"/>
              <a:gd name="connsiteX44" fmla="*/ 2535387 w 5741575"/>
              <a:gd name="connsiteY44" fmla="*/ 436645 h 955271"/>
              <a:gd name="connsiteX45" fmla="*/ 2601109 w 5741575"/>
              <a:gd name="connsiteY45" fmla="*/ 410678 h 955271"/>
              <a:gd name="connsiteX46" fmla="*/ 2643855 w 5741575"/>
              <a:gd name="connsiteY46" fmla="*/ 374482 h 955271"/>
              <a:gd name="connsiteX47" fmla="*/ 2657726 w 5741575"/>
              <a:gd name="connsiteY47" fmla="*/ 365841 h 955271"/>
              <a:gd name="connsiteX48" fmla="*/ 2687125 w 5741575"/>
              <a:gd name="connsiteY48" fmla="*/ 366820 h 955271"/>
              <a:gd name="connsiteX49" fmla="*/ 2697479 w 5741575"/>
              <a:gd name="connsiteY49" fmla="*/ 361430 h 955271"/>
              <a:gd name="connsiteX50" fmla="*/ 2701547 w 5741575"/>
              <a:gd name="connsiteY50" fmla="*/ 361545 h 955271"/>
              <a:gd name="connsiteX51" fmla="*/ 2711054 w 5741575"/>
              <a:gd name="connsiteY51" fmla="*/ 360597 h 955271"/>
              <a:gd name="connsiteX52" fmla="*/ 2710438 w 5741575"/>
              <a:gd name="connsiteY52" fmla="*/ 366958 h 955271"/>
              <a:gd name="connsiteX53" fmla="*/ 2722936 w 5741575"/>
              <a:gd name="connsiteY53" fmla="*/ 377633 h 955271"/>
              <a:gd name="connsiteX54" fmla="*/ 2777227 w 5741575"/>
              <a:gd name="connsiteY54" fmla="*/ 368972 h 955271"/>
              <a:gd name="connsiteX55" fmla="*/ 2779510 w 5741575"/>
              <a:gd name="connsiteY55" fmla="*/ 361652 h 955271"/>
              <a:gd name="connsiteX56" fmla="*/ 2786278 w 5741575"/>
              <a:gd name="connsiteY56" fmla="*/ 359869 h 955271"/>
              <a:gd name="connsiteX57" fmla="*/ 2792101 w 5741575"/>
              <a:gd name="connsiteY57" fmla="*/ 365927 h 955271"/>
              <a:gd name="connsiteX58" fmla="*/ 2885545 w 5741575"/>
              <a:gd name="connsiteY58" fmla="*/ 372818 h 955271"/>
              <a:gd name="connsiteX59" fmla="*/ 3009558 w 5741575"/>
              <a:gd name="connsiteY59" fmla="*/ 370573 h 955271"/>
              <a:gd name="connsiteX60" fmla="*/ 3095010 w 5741575"/>
              <a:gd name="connsiteY60" fmla="*/ 332454 h 955271"/>
              <a:gd name="connsiteX61" fmla="*/ 3103742 w 5741575"/>
              <a:gd name="connsiteY61" fmla="*/ 337974 h 955271"/>
              <a:gd name="connsiteX62" fmla="*/ 3165093 w 5741575"/>
              <a:gd name="connsiteY62" fmla="*/ 329459 h 955271"/>
              <a:gd name="connsiteX63" fmla="*/ 3373785 w 5741575"/>
              <a:gd name="connsiteY63" fmla="*/ 255680 h 955271"/>
              <a:gd name="connsiteX64" fmla="*/ 3493851 w 5741575"/>
              <a:gd name="connsiteY64" fmla="*/ 240255 h 955271"/>
              <a:gd name="connsiteX65" fmla="*/ 3537470 w 5741575"/>
              <a:gd name="connsiteY65" fmla="*/ 241867 h 955271"/>
              <a:gd name="connsiteX66" fmla="*/ 3610489 w 5741575"/>
              <a:gd name="connsiteY66" fmla="*/ 244128 h 955271"/>
              <a:gd name="connsiteX67" fmla="*/ 3667539 w 5741575"/>
              <a:gd name="connsiteY67" fmla="*/ 263271 h 955271"/>
              <a:gd name="connsiteX68" fmla="*/ 3727614 w 5741575"/>
              <a:gd name="connsiteY68" fmla="*/ 258245 h 955271"/>
              <a:gd name="connsiteX69" fmla="*/ 3738369 w 5741575"/>
              <a:gd name="connsiteY69" fmla="*/ 234506 h 955271"/>
              <a:gd name="connsiteX70" fmla="*/ 3803670 w 5741575"/>
              <a:gd name="connsiteY70" fmla="*/ 236457 h 955271"/>
              <a:gd name="connsiteX71" fmla="*/ 3903080 w 5741575"/>
              <a:gd name="connsiteY71" fmla="*/ 241890 h 955271"/>
              <a:gd name="connsiteX72" fmla="*/ 4114838 w 5741575"/>
              <a:gd name="connsiteY72" fmla="*/ 238165 h 955271"/>
              <a:gd name="connsiteX73" fmla="*/ 4271023 w 5741575"/>
              <a:gd name="connsiteY73" fmla="*/ 241959 h 955271"/>
              <a:gd name="connsiteX74" fmla="*/ 4367397 w 5741575"/>
              <a:gd name="connsiteY74" fmla="*/ 271442 h 955271"/>
              <a:gd name="connsiteX75" fmla="*/ 4495366 w 5741575"/>
              <a:gd name="connsiteY75" fmla="*/ 271618 h 955271"/>
              <a:gd name="connsiteX76" fmla="*/ 4517347 w 5741575"/>
              <a:gd name="connsiteY76" fmla="*/ 275639 h 955271"/>
              <a:gd name="connsiteX77" fmla="*/ 4546116 w 5741575"/>
              <a:gd name="connsiteY77" fmla="*/ 268568 h 955271"/>
              <a:gd name="connsiteX78" fmla="*/ 4661259 w 5741575"/>
              <a:gd name="connsiteY78" fmla="*/ 238966 h 955271"/>
              <a:gd name="connsiteX79" fmla="*/ 4750403 w 5741575"/>
              <a:gd name="connsiteY79" fmla="*/ 204364 h 955271"/>
              <a:gd name="connsiteX80" fmla="*/ 4867614 w 5741575"/>
              <a:gd name="connsiteY80" fmla="*/ 208668 h 955271"/>
              <a:gd name="connsiteX81" fmla="*/ 4937036 w 5741575"/>
              <a:gd name="connsiteY81" fmla="*/ 195446 h 955271"/>
              <a:gd name="connsiteX82" fmla="*/ 5047626 w 5741575"/>
              <a:gd name="connsiteY82" fmla="*/ 149604 h 955271"/>
              <a:gd name="connsiteX83" fmla="*/ 5200247 w 5741575"/>
              <a:gd name="connsiteY83" fmla="*/ 142695 h 955271"/>
              <a:gd name="connsiteX84" fmla="*/ 5235691 w 5741575"/>
              <a:gd name="connsiteY84" fmla="*/ 173330 h 955271"/>
              <a:gd name="connsiteX85" fmla="*/ 5280133 w 5741575"/>
              <a:gd name="connsiteY85" fmla="*/ 189342 h 955271"/>
              <a:gd name="connsiteX86" fmla="*/ 5291963 w 5741575"/>
              <a:gd name="connsiteY86" fmla="*/ 139446 h 955271"/>
              <a:gd name="connsiteX87" fmla="*/ 5418472 w 5741575"/>
              <a:gd name="connsiteY87" fmla="*/ 89163 h 955271"/>
              <a:gd name="connsiteX88" fmla="*/ 5482354 w 5741575"/>
              <a:gd name="connsiteY88" fmla="*/ 69470 h 955271"/>
              <a:gd name="connsiteX89" fmla="*/ 5583280 w 5741575"/>
              <a:gd name="connsiteY89" fmla="*/ 49787 h 955271"/>
              <a:gd name="connsiteX90" fmla="*/ 5613766 w 5741575"/>
              <a:gd name="connsiteY90" fmla="*/ 41855 h 955271"/>
              <a:gd name="connsiteX91" fmla="*/ 5684952 w 5741575"/>
              <a:gd name="connsiteY91" fmla="*/ 26088 h 955271"/>
              <a:gd name="connsiteX92" fmla="*/ 5741575 w 5741575"/>
              <a:gd name="connsiteY9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898586 w 5741575"/>
              <a:gd name="connsiteY23" fmla="*/ 808502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212574 w 5741575"/>
              <a:gd name="connsiteY24" fmla="*/ 724238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80768 w 5741575"/>
              <a:gd name="connsiteY25" fmla="*/ 699122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52027 w 5741575"/>
              <a:gd name="connsiteY26" fmla="*/ 704323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356953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33872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299711 w 5741575"/>
              <a:gd name="connsiteY16" fmla="*/ 870064 h 955271"/>
              <a:gd name="connsiteX17" fmla="*/ 306299 w 5741575"/>
              <a:gd name="connsiteY17" fmla="*/ 873609 h 955271"/>
              <a:gd name="connsiteX18" fmla="*/ 331571 w 5741575"/>
              <a:gd name="connsiteY18" fmla="*/ 869866 h 955271"/>
              <a:gd name="connsiteX19" fmla="*/ 384157 w 5741575"/>
              <a:gd name="connsiteY19" fmla="*/ 867971 h 955271"/>
              <a:gd name="connsiteX20" fmla="*/ 477637 w 5741575"/>
              <a:gd name="connsiteY20" fmla="*/ 870334 h 955271"/>
              <a:gd name="connsiteX21" fmla="*/ 570239 w 5741575"/>
              <a:gd name="connsiteY21" fmla="*/ 829596 h 955271"/>
              <a:gd name="connsiteX22" fmla="*/ 787156 w 5741575"/>
              <a:gd name="connsiteY22" fmla="*/ 838447 h 955271"/>
              <a:gd name="connsiteX23" fmla="*/ 948872 w 5741575"/>
              <a:gd name="connsiteY23" fmla="*/ 772201 h 955271"/>
              <a:gd name="connsiteX24" fmla="*/ 1127089 w 5741575"/>
              <a:gd name="connsiteY24" fmla="*/ 746926 h 955271"/>
              <a:gd name="connsiteX25" fmla="*/ 1220426 w 5741575"/>
              <a:gd name="connsiteY25" fmla="*/ 721810 h 955271"/>
              <a:gd name="connsiteX26" fmla="*/ 1306771 w 5741575"/>
              <a:gd name="connsiteY26" fmla="*/ 717936 h 955271"/>
              <a:gd name="connsiteX27" fmla="*/ 1374314 w 5741575"/>
              <a:gd name="connsiteY27" fmla="*/ 688815 h 955271"/>
              <a:gd name="connsiteX28" fmla="*/ 1378034 w 5741575"/>
              <a:gd name="connsiteY28" fmla="*/ 685842 h 955271"/>
              <a:gd name="connsiteX29" fmla="*/ 1395604 w 5741575"/>
              <a:gd name="connsiteY29" fmla="*/ 680460 h 955271"/>
              <a:gd name="connsiteX30" fmla="*/ 1397206 w 5741575"/>
              <a:gd name="connsiteY30" fmla="*/ 670793 h 955271"/>
              <a:gd name="connsiteX31" fmla="*/ 1421250 w 5741575"/>
              <a:gd name="connsiteY31" fmla="*/ 656855 h 955271"/>
              <a:gd name="connsiteX32" fmla="*/ 1454524 w 5741575"/>
              <a:gd name="connsiteY32" fmla="*/ 649224 h 955271"/>
              <a:gd name="connsiteX33" fmla="*/ 1616217 w 5741575"/>
              <a:gd name="connsiteY33" fmla="*/ 622107 h 955271"/>
              <a:gd name="connsiteX34" fmla="*/ 1710928 w 5741575"/>
              <a:gd name="connsiteY34" fmla="*/ 600666 h 955271"/>
              <a:gd name="connsiteX35" fmla="*/ 1743718 w 5741575"/>
              <a:gd name="connsiteY35" fmla="*/ 584327 h 955271"/>
              <a:gd name="connsiteX36" fmla="*/ 1873778 w 5741575"/>
              <a:gd name="connsiteY36" fmla="*/ 530130 h 955271"/>
              <a:gd name="connsiteX37" fmla="*/ 1988411 w 5741575"/>
              <a:gd name="connsiteY37" fmla="*/ 491599 h 955271"/>
              <a:gd name="connsiteX38" fmla="*/ 2085507 w 5741575"/>
              <a:gd name="connsiteY38" fmla="*/ 498527 h 955271"/>
              <a:gd name="connsiteX39" fmla="*/ 2090767 w 5741575"/>
              <a:gd name="connsiteY39" fmla="*/ 490616 h 955271"/>
              <a:gd name="connsiteX40" fmla="*/ 2151143 w 5741575"/>
              <a:gd name="connsiteY40" fmla="*/ 478332 h 955271"/>
              <a:gd name="connsiteX41" fmla="*/ 2378710 w 5741575"/>
              <a:gd name="connsiteY41" fmla="*/ 477570 h 955271"/>
              <a:gd name="connsiteX42" fmla="*/ 2496256 w 5741575"/>
              <a:gd name="connsiteY42" fmla="*/ 452396 h 955271"/>
              <a:gd name="connsiteX43" fmla="*/ 2535387 w 5741575"/>
              <a:gd name="connsiteY43" fmla="*/ 436645 h 955271"/>
              <a:gd name="connsiteX44" fmla="*/ 2601109 w 5741575"/>
              <a:gd name="connsiteY44" fmla="*/ 410678 h 955271"/>
              <a:gd name="connsiteX45" fmla="*/ 2643855 w 5741575"/>
              <a:gd name="connsiteY45" fmla="*/ 374482 h 955271"/>
              <a:gd name="connsiteX46" fmla="*/ 2657726 w 5741575"/>
              <a:gd name="connsiteY46" fmla="*/ 365841 h 955271"/>
              <a:gd name="connsiteX47" fmla="*/ 2687125 w 5741575"/>
              <a:gd name="connsiteY47" fmla="*/ 366820 h 955271"/>
              <a:gd name="connsiteX48" fmla="*/ 2697479 w 5741575"/>
              <a:gd name="connsiteY48" fmla="*/ 361430 h 955271"/>
              <a:gd name="connsiteX49" fmla="*/ 2701547 w 5741575"/>
              <a:gd name="connsiteY49" fmla="*/ 361545 h 955271"/>
              <a:gd name="connsiteX50" fmla="*/ 2711054 w 5741575"/>
              <a:gd name="connsiteY50" fmla="*/ 360597 h 955271"/>
              <a:gd name="connsiteX51" fmla="*/ 2710438 w 5741575"/>
              <a:gd name="connsiteY51" fmla="*/ 366958 h 955271"/>
              <a:gd name="connsiteX52" fmla="*/ 2722936 w 5741575"/>
              <a:gd name="connsiteY52" fmla="*/ 377633 h 955271"/>
              <a:gd name="connsiteX53" fmla="*/ 2777227 w 5741575"/>
              <a:gd name="connsiteY53" fmla="*/ 368972 h 955271"/>
              <a:gd name="connsiteX54" fmla="*/ 2779510 w 5741575"/>
              <a:gd name="connsiteY54" fmla="*/ 361652 h 955271"/>
              <a:gd name="connsiteX55" fmla="*/ 2786278 w 5741575"/>
              <a:gd name="connsiteY55" fmla="*/ 359869 h 955271"/>
              <a:gd name="connsiteX56" fmla="*/ 2792101 w 5741575"/>
              <a:gd name="connsiteY56" fmla="*/ 365927 h 955271"/>
              <a:gd name="connsiteX57" fmla="*/ 2885545 w 5741575"/>
              <a:gd name="connsiteY57" fmla="*/ 372818 h 955271"/>
              <a:gd name="connsiteX58" fmla="*/ 3009558 w 5741575"/>
              <a:gd name="connsiteY58" fmla="*/ 370573 h 955271"/>
              <a:gd name="connsiteX59" fmla="*/ 3095010 w 5741575"/>
              <a:gd name="connsiteY59" fmla="*/ 332454 h 955271"/>
              <a:gd name="connsiteX60" fmla="*/ 3103742 w 5741575"/>
              <a:gd name="connsiteY60" fmla="*/ 337974 h 955271"/>
              <a:gd name="connsiteX61" fmla="*/ 3165093 w 5741575"/>
              <a:gd name="connsiteY61" fmla="*/ 329459 h 955271"/>
              <a:gd name="connsiteX62" fmla="*/ 3373785 w 5741575"/>
              <a:gd name="connsiteY62" fmla="*/ 255680 h 955271"/>
              <a:gd name="connsiteX63" fmla="*/ 3493851 w 5741575"/>
              <a:gd name="connsiteY63" fmla="*/ 240255 h 955271"/>
              <a:gd name="connsiteX64" fmla="*/ 3537470 w 5741575"/>
              <a:gd name="connsiteY64" fmla="*/ 241867 h 955271"/>
              <a:gd name="connsiteX65" fmla="*/ 3610489 w 5741575"/>
              <a:gd name="connsiteY65" fmla="*/ 244128 h 955271"/>
              <a:gd name="connsiteX66" fmla="*/ 3667539 w 5741575"/>
              <a:gd name="connsiteY66" fmla="*/ 263271 h 955271"/>
              <a:gd name="connsiteX67" fmla="*/ 3727614 w 5741575"/>
              <a:gd name="connsiteY67" fmla="*/ 258245 h 955271"/>
              <a:gd name="connsiteX68" fmla="*/ 3738369 w 5741575"/>
              <a:gd name="connsiteY68" fmla="*/ 234506 h 955271"/>
              <a:gd name="connsiteX69" fmla="*/ 3803670 w 5741575"/>
              <a:gd name="connsiteY69" fmla="*/ 236457 h 955271"/>
              <a:gd name="connsiteX70" fmla="*/ 3903080 w 5741575"/>
              <a:gd name="connsiteY70" fmla="*/ 241890 h 955271"/>
              <a:gd name="connsiteX71" fmla="*/ 4114838 w 5741575"/>
              <a:gd name="connsiteY71" fmla="*/ 238165 h 955271"/>
              <a:gd name="connsiteX72" fmla="*/ 4271023 w 5741575"/>
              <a:gd name="connsiteY72" fmla="*/ 241959 h 955271"/>
              <a:gd name="connsiteX73" fmla="*/ 4367397 w 5741575"/>
              <a:gd name="connsiteY73" fmla="*/ 271442 h 955271"/>
              <a:gd name="connsiteX74" fmla="*/ 4495366 w 5741575"/>
              <a:gd name="connsiteY74" fmla="*/ 271618 h 955271"/>
              <a:gd name="connsiteX75" fmla="*/ 4517347 w 5741575"/>
              <a:gd name="connsiteY75" fmla="*/ 275639 h 955271"/>
              <a:gd name="connsiteX76" fmla="*/ 4546116 w 5741575"/>
              <a:gd name="connsiteY76" fmla="*/ 268568 h 955271"/>
              <a:gd name="connsiteX77" fmla="*/ 4661259 w 5741575"/>
              <a:gd name="connsiteY77" fmla="*/ 238966 h 955271"/>
              <a:gd name="connsiteX78" fmla="*/ 4750403 w 5741575"/>
              <a:gd name="connsiteY78" fmla="*/ 204364 h 955271"/>
              <a:gd name="connsiteX79" fmla="*/ 4867614 w 5741575"/>
              <a:gd name="connsiteY79" fmla="*/ 208668 h 955271"/>
              <a:gd name="connsiteX80" fmla="*/ 4937036 w 5741575"/>
              <a:gd name="connsiteY80" fmla="*/ 195446 h 955271"/>
              <a:gd name="connsiteX81" fmla="*/ 5047626 w 5741575"/>
              <a:gd name="connsiteY81" fmla="*/ 149604 h 955271"/>
              <a:gd name="connsiteX82" fmla="*/ 5200247 w 5741575"/>
              <a:gd name="connsiteY82" fmla="*/ 142695 h 955271"/>
              <a:gd name="connsiteX83" fmla="*/ 5235691 w 5741575"/>
              <a:gd name="connsiteY83" fmla="*/ 173330 h 955271"/>
              <a:gd name="connsiteX84" fmla="*/ 5280133 w 5741575"/>
              <a:gd name="connsiteY84" fmla="*/ 189342 h 955271"/>
              <a:gd name="connsiteX85" fmla="*/ 5291963 w 5741575"/>
              <a:gd name="connsiteY85" fmla="*/ 139446 h 955271"/>
              <a:gd name="connsiteX86" fmla="*/ 5418472 w 5741575"/>
              <a:gd name="connsiteY86" fmla="*/ 89163 h 955271"/>
              <a:gd name="connsiteX87" fmla="*/ 5482354 w 5741575"/>
              <a:gd name="connsiteY87" fmla="*/ 69470 h 955271"/>
              <a:gd name="connsiteX88" fmla="*/ 5583280 w 5741575"/>
              <a:gd name="connsiteY88" fmla="*/ 49787 h 955271"/>
              <a:gd name="connsiteX89" fmla="*/ 5613766 w 5741575"/>
              <a:gd name="connsiteY89" fmla="*/ 41855 h 955271"/>
              <a:gd name="connsiteX90" fmla="*/ 5684952 w 5741575"/>
              <a:gd name="connsiteY90" fmla="*/ 26088 h 955271"/>
              <a:gd name="connsiteX91" fmla="*/ 5741575 w 5741575"/>
              <a:gd name="connsiteY9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282041 w 5741575"/>
              <a:gd name="connsiteY15" fmla="*/ 871263 h 955271"/>
              <a:gd name="connsiteX16" fmla="*/ 306299 w 5741575"/>
              <a:gd name="connsiteY16" fmla="*/ 873609 h 955271"/>
              <a:gd name="connsiteX17" fmla="*/ 331571 w 5741575"/>
              <a:gd name="connsiteY17" fmla="*/ 869866 h 955271"/>
              <a:gd name="connsiteX18" fmla="*/ 384157 w 5741575"/>
              <a:gd name="connsiteY18" fmla="*/ 867971 h 955271"/>
              <a:gd name="connsiteX19" fmla="*/ 477637 w 5741575"/>
              <a:gd name="connsiteY19" fmla="*/ 870334 h 955271"/>
              <a:gd name="connsiteX20" fmla="*/ 570239 w 5741575"/>
              <a:gd name="connsiteY20" fmla="*/ 829596 h 955271"/>
              <a:gd name="connsiteX21" fmla="*/ 787156 w 5741575"/>
              <a:gd name="connsiteY21" fmla="*/ 838447 h 955271"/>
              <a:gd name="connsiteX22" fmla="*/ 948872 w 5741575"/>
              <a:gd name="connsiteY22" fmla="*/ 772201 h 955271"/>
              <a:gd name="connsiteX23" fmla="*/ 1127089 w 5741575"/>
              <a:gd name="connsiteY23" fmla="*/ 746926 h 955271"/>
              <a:gd name="connsiteX24" fmla="*/ 1220426 w 5741575"/>
              <a:gd name="connsiteY24" fmla="*/ 721810 h 955271"/>
              <a:gd name="connsiteX25" fmla="*/ 1306771 w 5741575"/>
              <a:gd name="connsiteY25" fmla="*/ 717936 h 955271"/>
              <a:gd name="connsiteX26" fmla="*/ 1374314 w 5741575"/>
              <a:gd name="connsiteY26" fmla="*/ 688815 h 955271"/>
              <a:gd name="connsiteX27" fmla="*/ 1378034 w 5741575"/>
              <a:gd name="connsiteY27" fmla="*/ 685842 h 955271"/>
              <a:gd name="connsiteX28" fmla="*/ 1395604 w 5741575"/>
              <a:gd name="connsiteY28" fmla="*/ 680460 h 955271"/>
              <a:gd name="connsiteX29" fmla="*/ 1397206 w 5741575"/>
              <a:gd name="connsiteY29" fmla="*/ 670793 h 955271"/>
              <a:gd name="connsiteX30" fmla="*/ 1421250 w 5741575"/>
              <a:gd name="connsiteY30" fmla="*/ 656855 h 955271"/>
              <a:gd name="connsiteX31" fmla="*/ 1454524 w 5741575"/>
              <a:gd name="connsiteY31" fmla="*/ 649224 h 955271"/>
              <a:gd name="connsiteX32" fmla="*/ 1616217 w 5741575"/>
              <a:gd name="connsiteY32" fmla="*/ 622107 h 955271"/>
              <a:gd name="connsiteX33" fmla="*/ 1710928 w 5741575"/>
              <a:gd name="connsiteY33" fmla="*/ 600666 h 955271"/>
              <a:gd name="connsiteX34" fmla="*/ 1743718 w 5741575"/>
              <a:gd name="connsiteY34" fmla="*/ 584327 h 955271"/>
              <a:gd name="connsiteX35" fmla="*/ 1873778 w 5741575"/>
              <a:gd name="connsiteY35" fmla="*/ 530130 h 955271"/>
              <a:gd name="connsiteX36" fmla="*/ 1988411 w 5741575"/>
              <a:gd name="connsiteY36" fmla="*/ 491599 h 955271"/>
              <a:gd name="connsiteX37" fmla="*/ 2085507 w 5741575"/>
              <a:gd name="connsiteY37" fmla="*/ 498527 h 955271"/>
              <a:gd name="connsiteX38" fmla="*/ 2090767 w 5741575"/>
              <a:gd name="connsiteY38" fmla="*/ 490616 h 955271"/>
              <a:gd name="connsiteX39" fmla="*/ 2151143 w 5741575"/>
              <a:gd name="connsiteY39" fmla="*/ 478332 h 955271"/>
              <a:gd name="connsiteX40" fmla="*/ 2378710 w 5741575"/>
              <a:gd name="connsiteY40" fmla="*/ 477570 h 955271"/>
              <a:gd name="connsiteX41" fmla="*/ 2496256 w 5741575"/>
              <a:gd name="connsiteY41" fmla="*/ 452396 h 955271"/>
              <a:gd name="connsiteX42" fmla="*/ 2535387 w 5741575"/>
              <a:gd name="connsiteY42" fmla="*/ 436645 h 955271"/>
              <a:gd name="connsiteX43" fmla="*/ 2601109 w 5741575"/>
              <a:gd name="connsiteY43" fmla="*/ 410678 h 955271"/>
              <a:gd name="connsiteX44" fmla="*/ 2643855 w 5741575"/>
              <a:gd name="connsiteY44" fmla="*/ 374482 h 955271"/>
              <a:gd name="connsiteX45" fmla="*/ 2657726 w 5741575"/>
              <a:gd name="connsiteY45" fmla="*/ 365841 h 955271"/>
              <a:gd name="connsiteX46" fmla="*/ 2687125 w 5741575"/>
              <a:gd name="connsiteY46" fmla="*/ 366820 h 955271"/>
              <a:gd name="connsiteX47" fmla="*/ 2697479 w 5741575"/>
              <a:gd name="connsiteY47" fmla="*/ 361430 h 955271"/>
              <a:gd name="connsiteX48" fmla="*/ 2701547 w 5741575"/>
              <a:gd name="connsiteY48" fmla="*/ 361545 h 955271"/>
              <a:gd name="connsiteX49" fmla="*/ 2711054 w 5741575"/>
              <a:gd name="connsiteY49" fmla="*/ 360597 h 955271"/>
              <a:gd name="connsiteX50" fmla="*/ 2710438 w 5741575"/>
              <a:gd name="connsiteY50" fmla="*/ 366958 h 955271"/>
              <a:gd name="connsiteX51" fmla="*/ 2722936 w 5741575"/>
              <a:gd name="connsiteY51" fmla="*/ 377633 h 955271"/>
              <a:gd name="connsiteX52" fmla="*/ 2777227 w 5741575"/>
              <a:gd name="connsiteY52" fmla="*/ 368972 h 955271"/>
              <a:gd name="connsiteX53" fmla="*/ 2779510 w 5741575"/>
              <a:gd name="connsiteY53" fmla="*/ 361652 h 955271"/>
              <a:gd name="connsiteX54" fmla="*/ 2786278 w 5741575"/>
              <a:gd name="connsiteY54" fmla="*/ 359869 h 955271"/>
              <a:gd name="connsiteX55" fmla="*/ 2792101 w 5741575"/>
              <a:gd name="connsiteY55" fmla="*/ 365927 h 955271"/>
              <a:gd name="connsiteX56" fmla="*/ 2885545 w 5741575"/>
              <a:gd name="connsiteY56" fmla="*/ 372818 h 955271"/>
              <a:gd name="connsiteX57" fmla="*/ 3009558 w 5741575"/>
              <a:gd name="connsiteY57" fmla="*/ 370573 h 955271"/>
              <a:gd name="connsiteX58" fmla="*/ 3095010 w 5741575"/>
              <a:gd name="connsiteY58" fmla="*/ 332454 h 955271"/>
              <a:gd name="connsiteX59" fmla="*/ 3103742 w 5741575"/>
              <a:gd name="connsiteY59" fmla="*/ 337974 h 955271"/>
              <a:gd name="connsiteX60" fmla="*/ 3165093 w 5741575"/>
              <a:gd name="connsiteY60" fmla="*/ 329459 h 955271"/>
              <a:gd name="connsiteX61" fmla="*/ 3373785 w 5741575"/>
              <a:gd name="connsiteY61" fmla="*/ 255680 h 955271"/>
              <a:gd name="connsiteX62" fmla="*/ 3493851 w 5741575"/>
              <a:gd name="connsiteY62" fmla="*/ 240255 h 955271"/>
              <a:gd name="connsiteX63" fmla="*/ 3537470 w 5741575"/>
              <a:gd name="connsiteY63" fmla="*/ 241867 h 955271"/>
              <a:gd name="connsiteX64" fmla="*/ 3610489 w 5741575"/>
              <a:gd name="connsiteY64" fmla="*/ 244128 h 955271"/>
              <a:gd name="connsiteX65" fmla="*/ 3667539 w 5741575"/>
              <a:gd name="connsiteY65" fmla="*/ 263271 h 955271"/>
              <a:gd name="connsiteX66" fmla="*/ 3727614 w 5741575"/>
              <a:gd name="connsiteY66" fmla="*/ 258245 h 955271"/>
              <a:gd name="connsiteX67" fmla="*/ 3738369 w 5741575"/>
              <a:gd name="connsiteY67" fmla="*/ 234506 h 955271"/>
              <a:gd name="connsiteX68" fmla="*/ 3803670 w 5741575"/>
              <a:gd name="connsiteY68" fmla="*/ 236457 h 955271"/>
              <a:gd name="connsiteX69" fmla="*/ 3903080 w 5741575"/>
              <a:gd name="connsiteY69" fmla="*/ 241890 h 955271"/>
              <a:gd name="connsiteX70" fmla="*/ 4114838 w 5741575"/>
              <a:gd name="connsiteY70" fmla="*/ 238165 h 955271"/>
              <a:gd name="connsiteX71" fmla="*/ 4271023 w 5741575"/>
              <a:gd name="connsiteY71" fmla="*/ 241959 h 955271"/>
              <a:gd name="connsiteX72" fmla="*/ 4367397 w 5741575"/>
              <a:gd name="connsiteY72" fmla="*/ 271442 h 955271"/>
              <a:gd name="connsiteX73" fmla="*/ 4495366 w 5741575"/>
              <a:gd name="connsiteY73" fmla="*/ 271618 h 955271"/>
              <a:gd name="connsiteX74" fmla="*/ 4517347 w 5741575"/>
              <a:gd name="connsiteY74" fmla="*/ 275639 h 955271"/>
              <a:gd name="connsiteX75" fmla="*/ 4546116 w 5741575"/>
              <a:gd name="connsiteY75" fmla="*/ 268568 h 955271"/>
              <a:gd name="connsiteX76" fmla="*/ 4661259 w 5741575"/>
              <a:gd name="connsiteY76" fmla="*/ 238966 h 955271"/>
              <a:gd name="connsiteX77" fmla="*/ 4750403 w 5741575"/>
              <a:gd name="connsiteY77" fmla="*/ 204364 h 955271"/>
              <a:gd name="connsiteX78" fmla="*/ 4867614 w 5741575"/>
              <a:gd name="connsiteY78" fmla="*/ 208668 h 955271"/>
              <a:gd name="connsiteX79" fmla="*/ 4937036 w 5741575"/>
              <a:gd name="connsiteY79" fmla="*/ 195446 h 955271"/>
              <a:gd name="connsiteX80" fmla="*/ 5047626 w 5741575"/>
              <a:gd name="connsiteY80" fmla="*/ 149604 h 955271"/>
              <a:gd name="connsiteX81" fmla="*/ 5200247 w 5741575"/>
              <a:gd name="connsiteY81" fmla="*/ 142695 h 955271"/>
              <a:gd name="connsiteX82" fmla="*/ 5235691 w 5741575"/>
              <a:gd name="connsiteY82" fmla="*/ 173330 h 955271"/>
              <a:gd name="connsiteX83" fmla="*/ 5280133 w 5741575"/>
              <a:gd name="connsiteY83" fmla="*/ 189342 h 955271"/>
              <a:gd name="connsiteX84" fmla="*/ 5291963 w 5741575"/>
              <a:gd name="connsiteY84" fmla="*/ 139446 h 955271"/>
              <a:gd name="connsiteX85" fmla="*/ 5418472 w 5741575"/>
              <a:gd name="connsiteY85" fmla="*/ 89163 h 955271"/>
              <a:gd name="connsiteX86" fmla="*/ 5482354 w 5741575"/>
              <a:gd name="connsiteY86" fmla="*/ 69470 h 955271"/>
              <a:gd name="connsiteX87" fmla="*/ 5583280 w 5741575"/>
              <a:gd name="connsiteY87" fmla="*/ 49787 h 955271"/>
              <a:gd name="connsiteX88" fmla="*/ 5613766 w 5741575"/>
              <a:gd name="connsiteY88" fmla="*/ 41855 h 955271"/>
              <a:gd name="connsiteX89" fmla="*/ 5684952 w 5741575"/>
              <a:gd name="connsiteY89" fmla="*/ 26088 h 955271"/>
              <a:gd name="connsiteX90" fmla="*/ 5741575 w 5741575"/>
              <a:gd name="connsiteY9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45611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93851 w 5741575"/>
              <a:gd name="connsiteY8" fmla="*/ 922923 h 955271"/>
              <a:gd name="connsiteX9" fmla="*/ 148657 w 5741575"/>
              <a:gd name="connsiteY9" fmla="*/ 898134 h 955271"/>
              <a:gd name="connsiteX10" fmla="*/ 174554 w 5741575"/>
              <a:gd name="connsiteY10" fmla="*/ 886351 h 955271"/>
              <a:gd name="connsiteX11" fmla="*/ 187633 w 5741575"/>
              <a:gd name="connsiteY11" fmla="*/ 878226 h 955271"/>
              <a:gd name="connsiteX12" fmla="*/ 187961 w 5741575"/>
              <a:gd name="connsiteY12" fmla="*/ 876538 h 955271"/>
              <a:gd name="connsiteX13" fmla="*/ 240501 w 5741575"/>
              <a:gd name="connsiteY13" fmla="*/ 873150 h 955271"/>
              <a:gd name="connsiteX14" fmla="*/ 246345 w 5741575"/>
              <a:gd name="connsiteY14" fmla="*/ 869942 h 955271"/>
              <a:gd name="connsiteX15" fmla="*/ 306299 w 5741575"/>
              <a:gd name="connsiteY15" fmla="*/ 873609 h 955271"/>
              <a:gd name="connsiteX16" fmla="*/ 331571 w 5741575"/>
              <a:gd name="connsiteY16" fmla="*/ 869866 h 955271"/>
              <a:gd name="connsiteX17" fmla="*/ 384157 w 5741575"/>
              <a:gd name="connsiteY17" fmla="*/ 867971 h 955271"/>
              <a:gd name="connsiteX18" fmla="*/ 477637 w 5741575"/>
              <a:gd name="connsiteY18" fmla="*/ 870334 h 955271"/>
              <a:gd name="connsiteX19" fmla="*/ 570239 w 5741575"/>
              <a:gd name="connsiteY19" fmla="*/ 829596 h 955271"/>
              <a:gd name="connsiteX20" fmla="*/ 787156 w 5741575"/>
              <a:gd name="connsiteY20" fmla="*/ 838447 h 955271"/>
              <a:gd name="connsiteX21" fmla="*/ 948872 w 5741575"/>
              <a:gd name="connsiteY21" fmla="*/ 772201 h 955271"/>
              <a:gd name="connsiteX22" fmla="*/ 1127089 w 5741575"/>
              <a:gd name="connsiteY22" fmla="*/ 746926 h 955271"/>
              <a:gd name="connsiteX23" fmla="*/ 1220426 w 5741575"/>
              <a:gd name="connsiteY23" fmla="*/ 721810 h 955271"/>
              <a:gd name="connsiteX24" fmla="*/ 1306771 w 5741575"/>
              <a:gd name="connsiteY24" fmla="*/ 717936 h 955271"/>
              <a:gd name="connsiteX25" fmla="*/ 1374314 w 5741575"/>
              <a:gd name="connsiteY25" fmla="*/ 688815 h 955271"/>
              <a:gd name="connsiteX26" fmla="*/ 1378034 w 5741575"/>
              <a:gd name="connsiteY26" fmla="*/ 685842 h 955271"/>
              <a:gd name="connsiteX27" fmla="*/ 1395604 w 5741575"/>
              <a:gd name="connsiteY27" fmla="*/ 680460 h 955271"/>
              <a:gd name="connsiteX28" fmla="*/ 1397206 w 5741575"/>
              <a:gd name="connsiteY28" fmla="*/ 670793 h 955271"/>
              <a:gd name="connsiteX29" fmla="*/ 1421250 w 5741575"/>
              <a:gd name="connsiteY29" fmla="*/ 656855 h 955271"/>
              <a:gd name="connsiteX30" fmla="*/ 1454524 w 5741575"/>
              <a:gd name="connsiteY30" fmla="*/ 649224 h 955271"/>
              <a:gd name="connsiteX31" fmla="*/ 1616217 w 5741575"/>
              <a:gd name="connsiteY31" fmla="*/ 622107 h 955271"/>
              <a:gd name="connsiteX32" fmla="*/ 1710928 w 5741575"/>
              <a:gd name="connsiteY32" fmla="*/ 600666 h 955271"/>
              <a:gd name="connsiteX33" fmla="*/ 1743718 w 5741575"/>
              <a:gd name="connsiteY33" fmla="*/ 584327 h 955271"/>
              <a:gd name="connsiteX34" fmla="*/ 1873778 w 5741575"/>
              <a:gd name="connsiteY34" fmla="*/ 530130 h 955271"/>
              <a:gd name="connsiteX35" fmla="*/ 1988411 w 5741575"/>
              <a:gd name="connsiteY35" fmla="*/ 491599 h 955271"/>
              <a:gd name="connsiteX36" fmla="*/ 2085507 w 5741575"/>
              <a:gd name="connsiteY36" fmla="*/ 498527 h 955271"/>
              <a:gd name="connsiteX37" fmla="*/ 2090767 w 5741575"/>
              <a:gd name="connsiteY37" fmla="*/ 490616 h 955271"/>
              <a:gd name="connsiteX38" fmla="*/ 2151143 w 5741575"/>
              <a:gd name="connsiteY38" fmla="*/ 478332 h 955271"/>
              <a:gd name="connsiteX39" fmla="*/ 2378710 w 5741575"/>
              <a:gd name="connsiteY39" fmla="*/ 477570 h 955271"/>
              <a:gd name="connsiteX40" fmla="*/ 2496256 w 5741575"/>
              <a:gd name="connsiteY40" fmla="*/ 452396 h 955271"/>
              <a:gd name="connsiteX41" fmla="*/ 2535387 w 5741575"/>
              <a:gd name="connsiteY41" fmla="*/ 436645 h 955271"/>
              <a:gd name="connsiteX42" fmla="*/ 2601109 w 5741575"/>
              <a:gd name="connsiteY42" fmla="*/ 410678 h 955271"/>
              <a:gd name="connsiteX43" fmla="*/ 2643855 w 5741575"/>
              <a:gd name="connsiteY43" fmla="*/ 374482 h 955271"/>
              <a:gd name="connsiteX44" fmla="*/ 2657726 w 5741575"/>
              <a:gd name="connsiteY44" fmla="*/ 365841 h 955271"/>
              <a:gd name="connsiteX45" fmla="*/ 2687125 w 5741575"/>
              <a:gd name="connsiteY45" fmla="*/ 366820 h 955271"/>
              <a:gd name="connsiteX46" fmla="*/ 2697479 w 5741575"/>
              <a:gd name="connsiteY46" fmla="*/ 361430 h 955271"/>
              <a:gd name="connsiteX47" fmla="*/ 2701547 w 5741575"/>
              <a:gd name="connsiteY47" fmla="*/ 361545 h 955271"/>
              <a:gd name="connsiteX48" fmla="*/ 2711054 w 5741575"/>
              <a:gd name="connsiteY48" fmla="*/ 360597 h 955271"/>
              <a:gd name="connsiteX49" fmla="*/ 2710438 w 5741575"/>
              <a:gd name="connsiteY49" fmla="*/ 366958 h 955271"/>
              <a:gd name="connsiteX50" fmla="*/ 2722936 w 5741575"/>
              <a:gd name="connsiteY50" fmla="*/ 377633 h 955271"/>
              <a:gd name="connsiteX51" fmla="*/ 2777227 w 5741575"/>
              <a:gd name="connsiteY51" fmla="*/ 368972 h 955271"/>
              <a:gd name="connsiteX52" fmla="*/ 2779510 w 5741575"/>
              <a:gd name="connsiteY52" fmla="*/ 361652 h 955271"/>
              <a:gd name="connsiteX53" fmla="*/ 2786278 w 5741575"/>
              <a:gd name="connsiteY53" fmla="*/ 359869 h 955271"/>
              <a:gd name="connsiteX54" fmla="*/ 2792101 w 5741575"/>
              <a:gd name="connsiteY54" fmla="*/ 365927 h 955271"/>
              <a:gd name="connsiteX55" fmla="*/ 2885545 w 5741575"/>
              <a:gd name="connsiteY55" fmla="*/ 372818 h 955271"/>
              <a:gd name="connsiteX56" fmla="*/ 3009558 w 5741575"/>
              <a:gd name="connsiteY56" fmla="*/ 370573 h 955271"/>
              <a:gd name="connsiteX57" fmla="*/ 3095010 w 5741575"/>
              <a:gd name="connsiteY57" fmla="*/ 332454 h 955271"/>
              <a:gd name="connsiteX58" fmla="*/ 3103742 w 5741575"/>
              <a:gd name="connsiteY58" fmla="*/ 337974 h 955271"/>
              <a:gd name="connsiteX59" fmla="*/ 3165093 w 5741575"/>
              <a:gd name="connsiteY59" fmla="*/ 329459 h 955271"/>
              <a:gd name="connsiteX60" fmla="*/ 3373785 w 5741575"/>
              <a:gd name="connsiteY60" fmla="*/ 255680 h 955271"/>
              <a:gd name="connsiteX61" fmla="*/ 3493851 w 5741575"/>
              <a:gd name="connsiteY61" fmla="*/ 240255 h 955271"/>
              <a:gd name="connsiteX62" fmla="*/ 3537470 w 5741575"/>
              <a:gd name="connsiteY62" fmla="*/ 241867 h 955271"/>
              <a:gd name="connsiteX63" fmla="*/ 3610489 w 5741575"/>
              <a:gd name="connsiteY63" fmla="*/ 244128 h 955271"/>
              <a:gd name="connsiteX64" fmla="*/ 3667539 w 5741575"/>
              <a:gd name="connsiteY64" fmla="*/ 263271 h 955271"/>
              <a:gd name="connsiteX65" fmla="*/ 3727614 w 5741575"/>
              <a:gd name="connsiteY65" fmla="*/ 258245 h 955271"/>
              <a:gd name="connsiteX66" fmla="*/ 3738369 w 5741575"/>
              <a:gd name="connsiteY66" fmla="*/ 234506 h 955271"/>
              <a:gd name="connsiteX67" fmla="*/ 3803670 w 5741575"/>
              <a:gd name="connsiteY67" fmla="*/ 236457 h 955271"/>
              <a:gd name="connsiteX68" fmla="*/ 3903080 w 5741575"/>
              <a:gd name="connsiteY68" fmla="*/ 241890 h 955271"/>
              <a:gd name="connsiteX69" fmla="*/ 4114838 w 5741575"/>
              <a:gd name="connsiteY69" fmla="*/ 238165 h 955271"/>
              <a:gd name="connsiteX70" fmla="*/ 4271023 w 5741575"/>
              <a:gd name="connsiteY70" fmla="*/ 241959 h 955271"/>
              <a:gd name="connsiteX71" fmla="*/ 4367397 w 5741575"/>
              <a:gd name="connsiteY71" fmla="*/ 271442 h 955271"/>
              <a:gd name="connsiteX72" fmla="*/ 4495366 w 5741575"/>
              <a:gd name="connsiteY72" fmla="*/ 271618 h 955271"/>
              <a:gd name="connsiteX73" fmla="*/ 4517347 w 5741575"/>
              <a:gd name="connsiteY73" fmla="*/ 275639 h 955271"/>
              <a:gd name="connsiteX74" fmla="*/ 4546116 w 5741575"/>
              <a:gd name="connsiteY74" fmla="*/ 268568 h 955271"/>
              <a:gd name="connsiteX75" fmla="*/ 4661259 w 5741575"/>
              <a:gd name="connsiteY75" fmla="*/ 238966 h 955271"/>
              <a:gd name="connsiteX76" fmla="*/ 4750403 w 5741575"/>
              <a:gd name="connsiteY76" fmla="*/ 204364 h 955271"/>
              <a:gd name="connsiteX77" fmla="*/ 4867614 w 5741575"/>
              <a:gd name="connsiteY77" fmla="*/ 208668 h 955271"/>
              <a:gd name="connsiteX78" fmla="*/ 4937036 w 5741575"/>
              <a:gd name="connsiteY78" fmla="*/ 195446 h 955271"/>
              <a:gd name="connsiteX79" fmla="*/ 5047626 w 5741575"/>
              <a:gd name="connsiteY79" fmla="*/ 149604 h 955271"/>
              <a:gd name="connsiteX80" fmla="*/ 5200247 w 5741575"/>
              <a:gd name="connsiteY80" fmla="*/ 142695 h 955271"/>
              <a:gd name="connsiteX81" fmla="*/ 5235691 w 5741575"/>
              <a:gd name="connsiteY81" fmla="*/ 173330 h 955271"/>
              <a:gd name="connsiteX82" fmla="*/ 5280133 w 5741575"/>
              <a:gd name="connsiteY82" fmla="*/ 189342 h 955271"/>
              <a:gd name="connsiteX83" fmla="*/ 5291963 w 5741575"/>
              <a:gd name="connsiteY83" fmla="*/ 139446 h 955271"/>
              <a:gd name="connsiteX84" fmla="*/ 5418472 w 5741575"/>
              <a:gd name="connsiteY84" fmla="*/ 89163 h 955271"/>
              <a:gd name="connsiteX85" fmla="*/ 5482354 w 5741575"/>
              <a:gd name="connsiteY85" fmla="*/ 69470 h 955271"/>
              <a:gd name="connsiteX86" fmla="*/ 5583280 w 5741575"/>
              <a:gd name="connsiteY86" fmla="*/ 49787 h 955271"/>
              <a:gd name="connsiteX87" fmla="*/ 5613766 w 5741575"/>
              <a:gd name="connsiteY87" fmla="*/ 41855 h 955271"/>
              <a:gd name="connsiteX88" fmla="*/ 5684952 w 5741575"/>
              <a:gd name="connsiteY88" fmla="*/ 26088 h 955271"/>
              <a:gd name="connsiteX89" fmla="*/ 5741575 w 5741575"/>
              <a:gd name="connsiteY8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39115 w 5741575"/>
              <a:gd name="connsiteY7" fmla="*/ 949326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87156 w 5741575"/>
              <a:gd name="connsiteY19" fmla="*/ 838447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54524 w 5741575"/>
              <a:gd name="connsiteY29" fmla="*/ 649224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21250 w 5741575"/>
              <a:gd name="connsiteY28" fmla="*/ 656855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41364 w 5741575"/>
              <a:gd name="connsiteY28" fmla="*/ 661393 h 955271"/>
              <a:gd name="connsiteX29" fmla="*/ 1494753 w 5741575"/>
              <a:gd name="connsiteY29" fmla="*/ 644686 h 955271"/>
              <a:gd name="connsiteX30" fmla="*/ 1616217 w 5741575"/>
              <a:gd name="connsiteY30" fmla="*/ 622107 h 955271"/>
              <a:gd name="connsiteX31" fmla="*/ 1710928 w 5741575"/>
              <a:gd name="connsiteY31" fmla="*/ 600666 h 955271"/>
              <a:gd name="connsiteX32" fmla="*/ 1743718 w 5741575"/>
              <a:gd name="connsiteY32" fmla="*/ 584327 h 955271"/>
              <a:gd name="connsiteX33" fmla="*/ 1873778 w 5741575"/>
              <a:gd name="connsiteY33" fmla="*/ 530130 h 955271"/>
              <a:gd name="connsiteX34" fmla="*/ 1988411 w 5741575"/>
              <a:gd name="connsiteY34" fmla="*/ 491599 h 955271"/>
              <a:gd name="connsiteX35" fmla="*/ 2085507 w 5741575"/>
              <a:gd name="connsiteY35" fmla="*/ 498527 h 955271"/>
              <a:gd name="connsiteX36" fmla="*/ 2090767 w 5741575"/>
              <a:gd name="connsiteY36" fmla="*/ 490616 h 955271"/>
              <a:gd name="connsiteX37" fmla="*/ 2151143 w 5741575"/>
              <a:gd name="connsiteY37" fmla="*/ 478332 h 955271"/>
              <a:gd name="connsiteX38" fmla="*/ 2378710 w 5741575"/>
              <a:gd name="connsiteY38" fmla="*/ 477570 h 955271"/>
              <a:gd name="connsiteX39" fmla="*/ 2496256 w 5741575"/>
              <a:gd name="connsiteY39" fmla="*/ 452396 h 955271"/>
              <a:gd name="connsiteX40" fmla="*/ 2535387 w 5741575"/>
              <a:gd name="connsiteY40" fmla="*/ 436645 h 955271"/>
              <a:gd name="connsiteX41" fmla="*/ 2601109 w 5741575"/>
              <a:gd name="connsiteY41" fmla="*/ 410678 h 955271"/>
              <a:gd name="connsiteX42" fmla="*/ 2643855 w 5741575"/>
              <a:gd name="connsiteY42" fmla="*/ 374482 h 955271"/>
              <a:gd name="connsiteX43" fmla="*/ 2657726 w 5741575"/>
              <a:gd name="connsiteY43" fmla="*/ 365841 h 955271"/>
              <a:gd name="connsiteX44" fmla="*/ 2687125 w 5741575"/>
              <a:gd name="connsiteY44" fmla="*/ 366820 h 955271"/>
              <a:gd name="connsiteX45" fmla="*/ 2697479 w 5741575"/>
              <a:gd name="connsiteY45" fmla="*/ 361430 h 955271"/>
              <a:gd name="connsiteX46" fmla="*/ 2701547 w 5741575"/>
              <a:gd name="connsiteY46" fmla="*/ 361545 h 955271"/>
              <a:gd name="connsiteX47" fmla="*/ 2711054 w 5741575"/>
              <a:gd name="connsiteY47" fmla="*/ 360597 h 955271"/>
              <a:gd name="connsiteX48" fmla="*/ 2710438 w 5741575"/>
              <a:gd name="connsiteY48" fmla="*/ 366958 h 955271"/>
              <a:gd name="connsiteX49" fmla="*/ 2722936 w 5741575"/>
              <a:gd name="connsiteY49" fmla="*/ 377633 h 955271"/>
              <a:gd name="connsiteX50" fmla="*/ 2777227 w 5741575"/>
              <a:gd name="connsiteY50" fmla="*/ 368972 h 955271"/>
              <a:gd name="connsiteX51" fmla="*/ 2779510 w 5741575"/>
              <a:gd name="connsiteY51" fmla="*/ 361652 h 955271"/>
              <a:gd name="connsiteX52" fmla="*/ 2786278 w 5741575"/>
              <a:gd name="connsiteY52" fmla="*/ 359869 h 955271"/>
              <a:gd name="connsiteX53" fmla="*/ 2792101 w 5741575"/>
              <a:gd name="connsiteY53" fmla="*/ 365927 h 955271"/>
              <a:gd name="connsiteX54" fmla="*/ 2885545 w 5741575"/>
              <a:gd name="connsiteY54" fmla="*/ 372818 h 955271"/>
              <a:gd name="connsiteX55" fmla="*/ 3009558 w 5741575"/>
              <a:gd name="connsiteY55" fmla="*/ 370573 h 955271"/>
              <a:gd name="connsiteX56" fmla="*/ 3095010 w 5741575"/>
              <a:gd name="connsiteY56" fmla="*/ 332454 h 955271"/>
              <a:gd name="connsiteX57" fmla="*/ 3103742 w 5741575"/>
              <a:gd name="connsiteY57" fmla="*/ 337974 h 955271"/>
              <a:gd name="connsiteX58" fmla="*/ 3165093 w 5741575"/>
              <a:gd name="connsiteY58" fmla="*/ 329459 h 955271"/>
              <a:gd name="connsiteX59" fmla="*/ 3373785 w 5741575"/>
              <a:gd name="connsiteY59" fmla="*/ 255680 h 955271"/>
              <a:gd name="connsiteX60" fmla="*/ 3493851 w 5741575"/>
              <a:gd name="connsiteY60" fmla="*/ 240255 h 955271"/>
              <a:gd name="connsiteX61" fmla="*/ 3537470 w 5741575"/>
              <a:gd name="connsiteY61" fmla="*/ 241867 h 955271"/>
              <a:gd name="connsiteX62" fmla="*/ 3610489 w 5741575"/>
              <a:gd name="connsiteY62" fmla="*/ 244128 h 955271"/>
              <a:gd name="connsiteX63" fmla="*/ 3667539 w 5741575"/>
              <a:gd name="connsiteY63" fmla="*/ 263271 h 955271"/>
              <a:gd name="connsiteX64" fmla="*/ 3727614 w 5741575"/>
              <a:gd name="connsiteY64" fmla="*/ 258245 h 955271"/>
              <a:gd name="connsiteX65" fmla="*/ 3738369 w 5741575"/>
              <a:gd name="connsiteY65" fmla="*/ 234506 h 955271"/>
              <a:gd name="connsiteX66" fmla="*/ 3803670 w 5741575"/>
              <a:gd name="connsiteY66" fmla="*/ 236457 h 955271"/>
              <a:gd name="connsiteX67" fmla="*/ 3903080 w 5741575"/>
              <a:gd name="connsiteY67" fmla="*/ 241890 h 955271"/>
              <a:gd name="connsiteX68" fmla="*/ 4114838 w 5741575"/>
              <a:gd name="connsiteY68" fmla="*/ 238165 h 955271"/>
              <a:gd name="connsiteX69" fmla="*/ 4271023 w 5741575"/>
              <a:gd name="connsiteY69" fmla="*/ 241959 h 955271"/>
              <a:gd name="connsiteX70" fmla="*/ 4367397 w 5741575"/>
              <a:gd name="connsiteY70" fmla="*/ 271442 h 955271"/>
              <a:gd name="connsiteX71" fmla="*/ 4495366 w 5741575"/>
              <a:gd name="connsiteY71" fmla="*/ 271618 h 955271"/>
              <a:gd name="connsiteX72" fmla="*/ 4517347 w 5741575"/>
              <a:gd name="connsiteY72" fmla="*/ 275639 h 955271"/>
              <a:gd name="connsiteX73" fmla="*/ 4546116 w 5741575"/>
              <a:gd name="connsiteY73" fmla="*/ 268568 h 955271"/>
              <a:gd name="connsiteX74" fmla="*/ 4661259 w 5741575"/>
              <a:gd name="connsiteY74" fmla="*/ 238966 h 955271"/>
              <a:gd name="connsiteX75" fmla="*/ 4750403 w 5741575"/>
              <a:gd name="connsiteY75" fmla="*/ 204364 h 955271"/>
              <a:gd name="connsiteX76" fmla="*/ 4867614 w 5741575"/>
              <a:gd name="connsiteY76" fmla="*/ 208668 h 955271"/>
              <a:gd name="connsiteX77" fmla="*/ 4937036 w 5741575"/>
              <a:gd name="connsiteY77" fmla="*/ 195446 h 955271"/>
              <a:gd name="connsiteX78" fmla="*/ 5047626 w 5741575"/>
              <a:gd name="connsiteY78" fmla="*/ 149604 h 955271"/>
              <a:gd name="connsiteX79" fmla="*/ 5200247 w 5741575"/>
              <a:gd name="connsiteY79" fmla="*/ 142695 h 955271"/>
              <a:gd name="connsiteX80" fmla="*/ 5235691 w 5741575"/>
              <a:gd name="connsiteY80" fmla="*/ 173330 h 955271"/>
              <a:gd name="connsiteX81" fmla="*/ 5280133 w 5741575"/>
              <a:gd name="connsiteY81" fmla="*/ 189342 h 955271"/>
              <a:gd name="connsiteX82" fmla="*/ 5291963 w 5741575"/>
              <a:gd name="connsiteY82" fmla="*/ 139446 h 955271"/>
              <a:gd name="connsiteX83" fmla="*/ 5418472 w 5741575"/>
              <a:gd name="connsiteY83" fmla="*/ 89163 h 955271"/>
              <a:gd name="connsiteX84" fmla="*/ 5482354 w 5741575"/>
              <a:gd name="connsiteY84" fmla="*/ 69470 h 955271"/>
              <a:gd name="connsiteX85" fmla="*/ 5583280 w 5741575"/>
              <a:gd name="connsiteY85" fmla="*/ 49787 h 955271"/>
              <a:gd name="connsiteX86" fmla="*/ 5613766 w 5741575"/>
              <a:gd name="connsiteY86" fmla="*/ 41855 h 955271"/>
              <a:gd name="connsiteX87" fmla="*/ 5684952 w 5741575"/>
              <a:gd name="connsiteY87" fmla="*/ 26088 h 955271"/>
              <a:gd name="connsiteX88" fmla="*/ 5741575 w 5741575"/>
              <a:gd name="connsiteY8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0426 w 5741575"/>
              <a:gd name="connsiteY22" fmla="*/ 721810 h 955271"/>
              <a:gd name="connsiteX23" fmla="*/ 1306771 w 5741575"/>
              <a:gd name="connsiteY23" fmla="*/ 717936 h 955271"/>
              <a:gd name="connsiteX24" fmla="*/ 1374314 w 5741575"/>
              <a:gd name="connsiteY24" fmla="*/ 688815 h 955271"/>
              <a:gd name="connsiteX25" fmla="*/ 1378034 w 5741575"/>
              <a:gd name="connsiteY25" fmla="*/ 685842 h 955271"/>
              <a:gd name="connsiteX26" fmla="*/ 1395604 w 5741575"/>
              <a:gd name="connsiteY26" fmla="*/ 680460 h 955271"/>
              <a:gd name="connsiteX27" fmla="*/ 1397206 w 5741575"/>
              <a:gd name="connsiteY27" fmla="*/ 670793 h 955271"/>
              <a:gd name="connsiteX28" fmla="*/ 1494753 w 5741575"/>
              <a:gd name="connsiteY28" fmla="*/ 644686 h 955271"/>
              <a:gd name="connsiteX29" fmla="*/ 1616217 w 5741575"/>
              <a:gd name="connsiteY29" fmla="*/ 622107 h 955271"/>
              <a:gd name="connsiteX30" fmla="*/ 1710928 w 5741575"/>
              <a:gd name="connsiteY30" fmla="*/ 600666 h 955271"/>
              <a:gd name="connsiteX31" fmla="*/ 1743718 w 5741575"/>
              <a:gd name="connsiteY31" fmla="*/ 584327 h 955271"/>
              <a:gd name="connsiteX32" fmla="*/ 1873778 w 5741575"/>
              <a:gd name="connsiteY32" fmla="*/ 530130 h 955271"/>
              <a:gd name="connsiteX33" fmla="*/ 1988411 w 5741575"/>
              <a:gd name="connsiteY33" fmla="*/ 491599 h 955271"/>
              <a:gd name="connsiteX34" fmla="*/ 2085507 w 5741575"/>
              <a:gd name="connsiteY34" fmla="*/ 498527 h 955271"/>
              <a:gd name="connsiteX35" fmla="*/ 2090767 w 5741575"/>
              <a:gd name="connsiteY35" fmla="*/ 490616 h 955271"/>
              <a:gd name="connsiteX36" fmla="*/ 2151143 w 5741575"/>
              <a:gd name="connsiteY36" fmla="*/ 478332 h 955271"/>
              <a:gd name="connsiteX37" fmla="*/ 2378710 w 5741575"/>
              <a:gd name="connsiteY37" fmla="*/ 477570 h 955271"/>
              <a:gd name="connsiteX38" fmla="*/ 2496256 w 5741575"/>
              <a:gd name="connsiteY38" fmla="*/ 452396 h 955271"/>
              <a:gd name="connsiteX39" fmla="*/ 2535387 w 5741575"/>
              <a:gd name="connsiteY39" fmla="*/ 436645 h 955271"/>
              <a:gd name="connsiteX40" fmla="*/ 2601109 w 5741575"/>
              <a:gd name="connsiteY40" fmla="*/ 410678 h 955271"/>
              <a:gd name="connsiteX41" fmla="*/ 2643855 w 5741575"/>
              <a:gd name="connsiteY41" fmla="*/ 374482 h 955271"/>
              <a:gd name="connsiteX42" fmla="*/ 2657726 w 5741575"/>
              <a:gd name="connsiteY42" fmla="*/ 365841 h 955271"/>
              <a:gd name="connsiteX43" fmla="*/ 2687125 w 5741575"/>
              <a:gd name="connsiteY43" fmla="*/ 366820 h 955271"/>
              <a:gd name="connsiteX44" fmla="*/ 2697479 w 5741575"/>
              <a:gd name="connsiteY44" fmla="*/ 361430 h 955271"/>
              <a:gd name="connsiteX45" fmla="*/ 2701547 w 5741575"/>
              <a:gd name="connsiteY45" fmla="*/ 361545 h 955271"/>
              <a:gd name="connsiteX46" fmla="*/ 2711054 w 5741575"/>
              <a:gd name="connsiteY46" fmla="*/ 360597 h 955271"/>
              <a:gd name="connsiteX47" fmla="*/ 2710438 w 5741575"/>
              <a:gd name="connsiteY47" fmla="*/ 366958 h 955271"/>
              <a:gd name="connsiteX48" fmla="*/ 2722936 w 5741575"/>
              <a:gd name="connsiteY48" fmla="*/ 377633 h 955271"/>
              <a:gd name="connsiteX49" fmla="*/ 2777227 w 5741575"/>
              <a:gd name="connsiteY49" fmla="*/ 368972 h 955271"/>
              <a:gd name="connsiteX50" fmla="*/ 2779510 w 5741575"/>
              <a:gd name="connsiteY50" fmla="*/ 361652 h 955271"/>
              <a:gd name="connsiteX51" fmla="*/ 2786278 w 5741575"/>
              <a:gd name="connsiteY51" fmla="*/ 359869 h 955271"/>
              <a:gd name="connsiteX52" fmla="*/ 2792101 w 5741575"/>
              <a:gd name="connsiteY52" fmla="*/ 365927 h 955271"/>
              <a:gd name="connsiteX53" fmla="*/ 2885545 w 5741575"/>
              <a:gd name="connsiteY53" fmla="*/ 372818 h 955271"/>
              <a:gd name="connsiteX54" fmla="*/ 3009558 w 5741575"/>
              <a:gd name="connsiteY54" fmla="*/ 370573 h 955271"/>
              <a:gd name="connsiteX55" fmla="*/ 3095010 w 5741575"/>
              <a:gd name="connsiteY55" fmla="*/ 332454 h 955271"/>
              <a:gd name="connsiteX56" fmla="*/ 3103742 w 5741575"/>
              <a:gd name="connsiteY56" fmla="*/ 337974 h 955271"/>
              <a:gd name="connsiteX57" fmla="*/ 3165093 w 5741575"/>
              <a:gd name="connsiteY57" fmla="*/ 329459 h 955271"/>
              <a:gd name="connsiteX58" fmla="*/ 3373785 w 5741575"/>
              <a:gd name="connsiteY58" fmla="*/ 255680 h 955271"/>
              <a:gd name="connsiteX59" fmla="*/ 3493851 w 5741575"/>
              <a:gd name="connsiteY59" fmla="*/ 240255 h 955271"/>
              <a:gd name="connsiteX60" fmla="*/ 3537470 w 5741575"/>
              <a:gd name="connsiteY60" fmla="*/ 241867 h 955271"/>
              <a:gd name="connsiteX61" fmla="*/ 3610489 w 5741575"/>
              <a:gd name="connsiteY61" fmla="*/ 244128 h 955271"/>
              <a:gd name="connsiteX62" fmla="*/ 3667539 w 5741575"/>
              <a:gd name="connsiteY62" fmla="*/ 263271 h 955271"/>
              <a:gd name="connsiteX63" fmla="*/ 3727614 w 5741575"/>
              <a:gd name="connsiteY63" fmla="*/ 258245 h 955271"/>
              <a:gd name="connsiteX64" fmla="*/ 3738369 w 5741575"/>
              <a:gd name="connsiteY64" fmla="*/ 234506 h 955271"/>
              <a:gd name="connsiteX65" fmla="*/ 3803670 w 5741575"/>
              <a:gd name="connsiteY65" fmla="*/ 236457 h 955271"/>
              <a:gd name="connsiteX66" fmla="*/ 3903080 w 5741575"/>
              <a:gd name="connsiteY66" fmla="*/ 241890 h 955271"/>
              <a:gd name="connsiteX67" fmla="*/ 4114838 w 5741575"/>
              <a:gd name="connsiteY67" fmla="*/ 238165 h 955271"/>
              <a:gd name="connsiteX68" fmla="*/ 4271023 w 5741575"/>
              <a:gd name="connsiteY68" fmla="*/ 241959 h 955271"/>
              <a:gd name="connsiteX69" fmla="*/ 4367397 w 5741575"/>
              <a:gd name="connsiteY69" fmla="*/ 271442 h 955271"/>
              <a:gd name="connsiteX70" fmla="*/ 4495366 w 5741575"/>
              <a:gd name="connsiteY70" fmla="*/ 271618 h 955271"/>
              <a:gd name="connsiteX71" fmla="*/ 4517347 w 5741575"/>
              <a:gd name="connsiteY71" fmla="*/ 275639 h 955271"/>
              <a:gd name="connsiteX72" fmla="*/ 4546116 w 5741575"/>
              <a:gd name="connsiteY72" fmla="*/ 268568 h 955271"/>
              <a:gd name="connsiteX73" fmla="*/ 4661259 w 5741575"/>
              <a:gd name="connsiteY73" fmla="*/ 238966 h 955271"/>
              <a:gd name="connsiteX74" fmla="*/ 4750403 w 5741575"/>
              <a:gd name="connsiteY74" fmla="*/ 204364 h 955271"/>
              <a:gd name="connsiteX75" fmla="*/ 4867614 w 5741575"/>
              <a:gd name="connsiteY75" fmla="*/ 208668 h 955271"/>
              <a:gd name="connsiteX76" fmla="*/ 4937036 w 5741575"/>
              <a:gd name="connsiteY76" fmla="*/ 195446 h 955271"/>
              <a:gd name="connsiteX77" fmla="*/ 5047626 w 5741575"/>
              <a:gd name="connsiteY77" fmla="*/ 149604 h 955271"/>
              <a:gd name="connsiteX78" fmla="*/ 5200247 w 5741575"/>
              <a:gd name="connsiteY78" fmla="*/ 142695 h 955271"/>
              <a:gd name="connsiteX79" fmla="*/ 5235691 w 5741575"/>
              <a:gd name="connsiteY79" fmla="*/ 173330 h 955271"/>
              <a:gd name="connsiteX80" fmla="*/ 5280133 w 5741575"/>
              <a:gd name="connsiteY80" fmla="*/ 189342 h 955271"/>
              <a:gd name="connsiteX81" fmla="*/ 5291963 w 5741575"/>
              <a:gd name="connsiteY81" fmla="*/ 139446 h 955271"/>
              <a:gd name="connsiteX82" fmla="*/ 5418472 w 5741575"/>
              <a:gd name="connsiteY82" fmla="*/ 89163 h 955271"/>
              <a:gd name="connsiteX83" fmla="*/ 5482354 w 5741575"/>
              <a:gd name="connsiteY83" fmla="*/ 69470 h 955271"/>
              <a:gd name="connsiteX84" fmla="*/ 5583280 w 5741575"/>
              <a:gd name="connsiteY84" fmla="*/ 49787 h 955271"/>
              <a:gd name="connsiteX85" fmla="*/ 5613766 w 5741575"/>
              <a:gd name="connsiteY85" fmla="*/ 41855 h 955271"/>
              <a:gd name="connsiteX86" fmla="*/ 5684952 w 5741575"/>
              <a:gd name="connsiteY86" fmla="*/ 26088 h 955271"/>
              <a:gd name="connsiteX87" fmla="*/ 5741575 w 5741575"/>
              <a:gd name="connsiteY8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306771 w 5741575"/>
              <a:gd name="connsiteY22" fmla="*/ 717936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397206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395604 w 5741575"/>
              <a:gd name="connsiteY25" fmla="*/ 680460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78034 w 5741575"/>
              <a:gd name="connsiteY24" fmla="*/ 685842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374314 w 5741575"/>
              <a:gd name="connsiteY23" fmla="*/ 688815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42834 w 5741575"/>
              <a:gd name="connsiteY24" fmla="*/ 753906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435833 w 5741575"/>
              <a:gd name="connsiteY25" fmla="*/ 857427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22936 w 5741575"/>
              <a:gd name="connsiteY47" fmla="*/ 377633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11050 w 5741575"/>
              <a:gd name="connsiteY47" fmla="*/ 358572 h 955271"/>
              <a:gd name="connsiteX48" fmla="*/ 2777227 w 5741575"/>
              <a:gd name="connsiteY48" fmla="*/ 368972 h 955271"/>
              <a:gd name="connsiteX49" fmla="*/ 2779510 w 5741575"/>
              <a:gd name="connsiteY49" fmla="*/ 361652 h 955271"/>
              <a:gd name="connsiteX50" fmla="*/ 2786278 w 5741575"/>
              <a:gd name="connsiteY50" fmla="*/ 359869 h 955271"/>
              <a:gd name="connsiteX51" fmla="*/ 2792101 w 5741575"/>
              <a:gd name="connsiteY51" fmla="*/ 365927 h 955271"/>
              <a:gd name="connsiteX52" fmla="*/ 2885545 w 5741575"/>
              <a:gd name="connsiteY52" fmla="*/ 372818 h 955271"/>
              <a:gd name="connsiteX53" fmla="*/ 3009558 w 5741575"/>
              <a:gd name="connsiteY53" fmla="*/ 370573 h 955271"/>
              <a:gd name="connsiteX54" fmla="*/ 3095010 w 5741575"/>
              <a:gd name="connsiteY54" fmla="*/ 332454 h 955271"/>
              <a:gd name="connsiteX55" fmla="*/ 3103742 w 5741575"/>
              <a:gd name="connsiteY55" fmla="*/ 337974 h 955271"/>
              <a:gd name="connsiteX56" fmla="*/ 3165093 w 5741575"/>
              <a:gd name="connsiteY56" fmla="*/ 329459 h 955271"/>
              <a:gd name="connsiteX57" fmla="*/ 3373785 w 5741575"/>
              <a:gd name="connsiteY57" fmla="*/ 255680 h 955271"/>
              <a:gd name="connsiteX58" fmla="*/ 3493851 w 5741575"/>
              <a:gd name="connsiteY58" fmla="*/ 240255 h 955271"/>
              <a:gd name="connsiteX59" fmla="*/ 3537470 w 5741575"/>
              <a:gd name="connsiteY59" fmla="*/ 241867 h 955271"/>
              <a:gd name="connsiteX60" fmla="*/ 3610489 w 5741575"/>
              <a:gd name="connsiteY60" fmla="*/ 244128 h 955271"/>
              <a:gd name="connsiteX61" fmla="*/ 3667539 w 5741575"/>
              <a:gd name="connsiteY61" fmla="*/ 263271 h 955271"/>
              <a:gd name="connsiteX62" fmla="*/ 3727614 w 5741575"/>
              <a:gd name="connsiteY62" fmla="*/ 258245 h 955271"/>
              <a:gd name="connsiteX63" fmla="*/ 3738369 w 5741575"/>
              <a:gd name="connsiteY63" fmla="*/ 234506 h 955271"/>
              <a:gd name="connsiteX64" fmla="*/ 3803670 w 5741575"/>
              <a:gd name="connsiteY64" fmla="*/ 236457 h 955271"/>
              <a:gd name="connsiteX65" fmla="*/ 3903080 w 5741575"/>
              <a:gd name="connsiteY65" fmla="*/ 241890 h 955271"/>
              <a:gd name="connsiteX66" fmla="*/ 4114838 w 5741575"/>
              <a:gd name="connsiteY66" fmla="*/ 238165 h 955271"/>
              <a:gd name="connsiteX67" fmla="*/ 4271023 w 5741575"/>
              <a:gd name="connsiteY67" fmla="*/ 241959 h 955271"/>
              <a:gd name="connsiteX68" fmla="*/ 4367397 w 5741575"/>
              <a:gd name="connsiteY68" fmla="*/ 271442 h 955271"/>
              <a:gd name="connsiteX69" fmla="*/ 4495366 w 5741575"/>
              <a:gd name="connsiteY69" fmla="*/ 271618 h 955271"/>
              <a:gd name="connsiteX70" fmla="*/ 4517347 w 5741575"/>
              <a:gd name="connsiteY70" fmla="*/ 275639 h 955271"/>
              <a:gd name="connsiteX71" fmla="*/ 4546116 w 5741575"/>
              <a:gd name="connsiteY71" fmla="*/ 268568 h 955271"/>
              <a:gd name="connsiteX72" fmla="*/ 4661259 w 5741575"/>
              <a:gd name="connsiteY72" fmla="*/ 238966 h 955271"/>
              <a:gd name="connsiteX73" fmla="*/ 4750403 w 5741575"/>
              <a:gd name="connsiteY73" fmla="*/ 204364 h 955271"/>
              <a:gd name="connsiteX74" fmla="*/ 4867614 w 5741575"/>
              <a:gd name="connsiteY74" fmla="*/ 208668 h 955271"/>
              <a:gd name="connsiteX75" fmla="*/ 4937036 w 5741575"/>
              <a:gd name="connsiteY75" fmla="*/ 195446 h 955271"/>
              <a:gd name="connsiteX76" fmla="*/ 5047626 w 5741575"/>
              <a:gd name="connsiteY76" fmla="*/ 149604 h 955271"/>
              <a:gd name="connsiteX77" fmla="*/ 5200247 w 5741575"/>
              <a:gd name="connsiteY77" fmla="*/ 142695 h 955271"/>
              <a:gd name="connsiteX78" fmla="*/ 5235691 w 5741575"/>
              <a:gd name="connsiteY78" fmla="*/ 173330 h 955271"/>
              <a:gd name="connsiteX79" fmla="*/ 5280133 w 5741575"/>
              <a:gd name="connsiteY79" fmla="*/ 189342 h 955271"/>
              <a:gd name="connsiteX80" fmla="*/ 5291963 w 5741575"/>
              <a:gd name="connsiteY80" fmla="*/ 139446 h 955271"/>
              <a:gd name="connsiteX81" fmla="*/ 5418472 w 5741575"/>
              <a:gd name="connsiteY81" fmla="*/ 89163 h 955271"/>
              <a:gd name="connsiteX82" fmla="*/ 5482354 w 5741575"/>
              <a:gd name="connsiteY82" fmla="*/ 69470 h 955271"/>
              <a:gd name="connsiteX83" fmla="*/ 5583280 w 5741575"/>
              <a:gd name="connsiteY83" fmla="*/ 49787 h 955271"/>
              <a:gd name="connsiteX84" fmla="*/ 5613766 w 5741575"/>
              <a:gd name="connsiteY84" fmla="*/ 41855 h 955271"/>
              <a:gd name="connsiteX85" fmla="*/ 5684952 w 5741575"/>
              <a:gd name="connsiteY85" fmla="*/ 26088 h 955271"/>
              <a:gd name="connsiteX86" fmla="*/ 5741575 w 5741575"/>
              <a:gd name="connsiteY86"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10438 w 5741575"/>
              <a:gd name="connsiteY46" fmla="*/ 366958 h 955271"/>
              <a:gd name="connsiteX47" fmla="*/ 2777227 w 5741575"/>
              <a:gd name="connsiteY47" fmla="*/ 368972 h 955271"/>
              <a:gd name="connsiteX48" fmla="*/ 2779510 w 5741575"/>
              <a:gd name="connsiteY48" fmla="*/ 361652 h 955271"/>
              <a:gd name="connsiteX49" fmla="*/ 2786278 w 5741575"/>
              <a:gd name="connsiteY49" fmla="*/ 359869 h 955271"/>
              <a:gd name="connsiteX50" fmla="*/ 2792101 w 5741575"/>
              <a:gd name="connsiteY50" fmla="*/ 365927 h 955271"/>
              <a:gd name="connsiteX51" fmla="*/ 2885545 w 5741575"/>
              <a:gd name="connsiteY51" fmla="*/ 372818 h 955271"/>
              <a:gd name="connsiteX52" fmla="*/ 3009558 w 5741575"/>
              <a:gd name="connsiteY52" fmla="*/ 370573 h 955271"/>
              <a:gd name="connsiteX53" fmla="*/ 3095010 w 5741575"/>
              <a:gd name="connsiteY53" fmla="*/ 332454 h 955271"/>
              <a:gd name="connsiteX54" fmla="*/ 3103742 w 5741575"/>
              <a:gd name="connsiteY54" fmla="*/ 337974 h 955271"/>
              <a:gd name="connsiteX55" fmla="*/ 3165093 w 5741575"/>
              <a:gd name="connsiteY55" fmla="*/ 329459 h 955271"/>
              <a:gd name="connsiteX56" fmla="*/ 3373785 w 5741575"/>
              <a:gd name="connsiteY56" fmla="*/ 255680 h 955271"/>
              <a:gd name="connsiteX57" fmla="*/ 3493851 w 5741575"/>
              <a:gd name="connsiteY57" fmla="*/ 240255 h 955271"/>
              <a:gd name="connsiteX58" fmla="*/ 3537470 w 5741575"/>
              <a:gd name="connsiteY58" fmla="*/ 241867 h 955271"/>
              <a:gd name="connsiteX59" fmla="*/ 3610489 w 5741575"/>
              <a:gd name="connsiteY59" fmla="*/ 244128 h 955271"/>
              <a:gd name="connsiteX60" fmla="*/ 3667539 w 5741575"/>
              <a:gd name="connsiteY60" fmla="*/ 263271 h 955271"/>
              <a:gd name="connsiteX61" fmla="*/ 3727614 w 5741575"/>
              <a:gd name="connsiteY61" fmla="*/ 258245 h 955271"/>
              <a:gd name="connsiteX62" fmla="*/ 3738369 w 5741575"/>
              <a:gd name="connsiteY62" fmla="*/ 234506 h 955271"/>
              <a:gd name="connsiteX63" fmla="*/ 3803670 w 5741575"/>
              <a:gd name="connsiteY63" fmla="*/ 236457 h 955271"/>
              <a:gd name="connsiteX64" fmla="*/ 3903080 w 5741575"/>
              <a:gd name="connsiteY64" fmla="*/ 241890 h 955271"/>
              <a:gd name="connsiteX65" fmla="*/ 4114838 w 5741575"/>
              <a:gd name="connsiteY65" fmla="*/ 238165 h 955271"/>
              <a:gd name="connsiteX66" fmla="*/ 4271023 w 5741575"/>
              <a:gd name="connsiteY66" fmla="*/ 241959 h 955271"/>
              <a:gd name="connsiteX67" fmla="*/ 4367397 w 5741575"/>
              <a:gd name="connsiteY67" fmla="*/ 271442 h 955271"/>
              <a:gd name="connsiteX68" fmla="*/ 4495366 w 5741575"/>
              <a:gd name="connsiteY68" fmla="*/ 271618 h 955271"/>
              <a:gd name="connsiteX69" fmla="*/ 4517347 w 5741575"/>
              <a:gd name="connsiteY69" fmla="*/ 275639 h 955271"/>
              <a:gd name="connsiteX70" fmla="*/ 4546116 w 5741575"/>
              <a:gd name="connsiteY70" fmla="*/ 268568 h 955271"/>
              <a:gd name="connsiteX71" fmla="*/ 4661259 w 5741575"/>
              <a:gd name="connsiteY71" fmla="*/ 238966 h 955271"/>
              <a:gd name="connsiteX72" fmla="*/ 4750403 w 5741575"/>
              <a:gd name="connsiteY72" fmla="*/ 204364 h 955271"/>
              <a:gd name="connsiteX73" fmla="*/ 4867614 w 5741575"/>
              <a:gd name="connsiteY73" fmla="*/ 208668 h 955271"/>
              <a:gd name="connsiteX74" fmla="*/ 4937036 w 5741575"/>
              <a:gd name="connsiteY74" fmla="*/ 195446 h 955271"/>
              <a:gd name="connsiteX75" fmla="*/ 5047626 w 5741575"/>
              <a:gd name="connsiteY75" fmla="*/ 149604 h 955271"/>
              <a:gd name="connsiteX76" fmla="*/ 5200247 w 5741575"/>
              <a:gd name="connsiteY76" fmla="*/ 142695 h 955271"/>
              <a:gd name="connsiteX77" fmla="*/ 5235691 w 5741575"/>
              <a:gd name="connsiteY77" fmla="*/ 173330 h 955271"/>
              <a:gd name="connsiteX78" fmla="*/ 5280133 w 5741575"/>
              <a:gd name="connsiteY78" fmla="*/ 189342 h 955271"/>
              <a:gd name="connsiteX79" fmla="*/ 5291963 w 5741575"/>
              <a:gd name="connsiteY79" fmla="*/ 139446 h 955271"/>
              <a:gd name="connsiteX80" fmla="*/ 5418472 w 5741575"/>
              <a:gd name="connsiteY80" fmla="*/ 89163 h 955271"/>
              <a:gd name="connsiteX81" fmla="*/ 5482354 w 5741575"/>
              <a:gd name="connsiteY81" fmla="*/ 69470 h 955271"/>
              <a:gd name="connsiteX82" fmla="*/ 5583280 w 5741575"/>
              <a:gd name="connsiteY82" fmla="*/ 49787 h 955271"/>
              <a:gd name="connsiteX83" fmla="*/ 5613766 w 5741575"/>
              <a:gd name="connsiteY83" fmla="*/ 41855 h 955271"/>
              <a:gd name="connsiteX84" fmla="*/ 5684952 w 5741575"/>
              <a:gd name="connsiteY84" fmla="*/ 26088 h 955271"/>
              <a:gd name="connsiteX85" fmla="*/ 5741575 w 5741575"/>
              <a:gd name="connsiteY85"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792101 w 5741575"/>
              <a:gd name="connsiteY49" fmla="*/ 365927 h 955271"/>
              <a:gd name="connsiteX50" fmla="*/ 2885545 w 5741575"/>
              <a:gd name="connsiteY50" fmla="*/ 372818 h 955271"/>
              <a:gd name="connsiteX51" fmla="*/ 3009558 w 5741575"/>
              <a:gd name="connsiteY51" fmla="*/ 370573 h 955271"/>
              <a:gd name="connsiteX52" fmla="*/ 3095010 w 5741575"/>
              <a:gd name="connsiteY52" fmla="*/ 332454 h 955271"/>
              <a:gd name="connsiteX53" fmla="*/ 3103742 w 5741575"/>
              <a:gd name="connsiteY53" fmla="*/ 337974 h 955271"/>
              <a:gd name="connsiteX54" fmla="*/ 3165093 w 5741575"/>
              <a:gd name="connsiteY54" fmla="*/ 329459 h 955271"/>
              <a:gd name="connsiteX55" fmla="*/ 3373785 w 5741575"/>
              <a:gd name="connsiteY55" fmla="*/ 255680 h 955271"/>
              <a:gd name="connsiteX56" fmla="*/ 3493851 w 5741575"/>
              <a:gd name="connsiteY56" fmla="*/ 240255 h 955271"/>
              <a:gd name="connsiteX57" fmla="*/ 3537470 w 5741575"/>
              <a:gd name="connsiteY57" fmla="*/ 241867 h 955271"/>
              <a:gd name="connsiteX58" fmla="*/ 3610489 w 5741575"/>
              <a:gd name="connsiteY58" fmla="*/ 244128 h 955271"/>
              <a:gd name="connsiteX59" fmla="*/ 3667539 w 5741575"/>
              <a:gd name="connsiteY59" fmla="*/ 263271 h 955271"/>
              <a:gd name="connsiteX60" fmla="*/ 3727614 w 5741575"/>
              <a:gd name="connsiteY60" fmla="*/ 258245 h 955271"/>
              <a:gd name="connsiteX61" fmla="*/ 3738369 w 5741575"/>
              <a:gd name="connsiteY61" fmla="*/ 234506 h 955271"/>
              <a:gd name="connsiteX62" fmla="*/ 3803670 w 5741575"/>
              <a:gd name="connsiteY62" fmla="*/ 236457 h 955271"/>
              <a:gd name="connsiteX63" fmla="*/ 3903080 w 5741575"/>
              <a:gd name="connsiteY63" fmla="*/ 241890 h 955271"/>
              <a:gd name="connsiteX64" fmla="*/ 4114838 w 5741575"/>
              <a:gd name="connsiteY64" fmla="*/ 238165 h 955271"/>
              <a:gd name="connsiteX65" fmla="*/ 4271023 w 5741575"/>
              <a:gd name="connsiteY65" fmla="*/ 241959 h 955271"/>
              <a:gd name="connsiteX66" fmla="*/ 4367397 w 5741575"/>
              <a:gd name="connsiteY66" fmla="*/ 271442 h 955271"/>
              <a:gd name="connsiteX67" fmla="*/ 4495366 w 5741575"/>
              <a:gd name="connsiteY67" fmla="*/ 271618 h 955271"/>
              <a:gd name="connsiteX68" fmla="*/ 4517347 w 5741575"/>
              <a:gd name="connsiteY68" fmla="*/ 275639 h 955271"/>
              <a:gd name="connsiteX69" fmla="*/ 4546116 w 5741575"/>
              <a:gd name="connsiteY69" fmla="*/ 268568 h 955271"/>
              <a:gd name="connsiteX70" fmla="*/ 4661259 w 5741575"/>
              <a:gd name="connsiteY70" fmla="*/ 238966 h 955271"/>
              <a:gd name="connsiteX71" fmla="*/ 4750403 w 5741575"/>
              <a:gd name="connsiteY71" fmla="*/ 204364 h 955271"/>
              <a:gd name="connsiteX72" fmla="*/ 4867614 w 5741575"/>
              <a:gd name="connsiteY72" fmla="*/ 208668 h 955271"/>
              <a:gd name="connsiteX73" fmla="*/ 4937036 w 5741575"/>
              <a:gd name="connsiteY73" fmla="*/ 195446 h 955271"/>
              <a:gd name="connsiteX74" fmla="*/ 5047626 w 5741575"/>
              <a:gd name="connsiteY74" fmla="*/ 149604 h 955271"/>
              <a:gd name="connsiteX75" fmla="*/ 5200247 w 5741575"/>
              <a:gd name="connsiteY75" fmla="*/ 142695 h 955271"/>
              <a:gd name="connsiteX76" fmla="*/ 5235691 w 5741575"/>
              <a:gd name="connsiteY76" fmla="*/ 173330 h 955271"/>
              <a:gd name="connsiteX77" fmla="*/ 5280133 w 5741575"/>
              <a:gd name="connsiteY77" fmla="*/ 189342 h 955271"/>
              <a:gd name="connsiteX78" fmla="*/ 5291963 w 5741575"/>
              <a:gd name="connsiteY78" fmla="*/ 139446 h 955271"/>
              <a:gd name="connsiteX79" fmla="*/ 5418472 w 5741575"/>
              <a:gd name="connsiteY79" fmla="*/ 89163 h 955271"/>
              <a:gd name="connsiteX80" fmla="*/ 5482354 w 5741575"/>
              <a:gd name="connsiteY80" fmla="*/ 69470 h 955271"/>
              <a:gd name="connsiteX81" fmla="*/ 5583280 w 5741575"/>
              <a:gd name="connsiteY81" fmla="*/ 49787 h 955271"/>
              <a:gd name="connsiteX82" fmla="*/ 5613766 w 5741575"/>
              <a:gd name="connsiteY82" fmla="*/ 41855 h 955271"/>
              <a:gd name="connsiteX83" fmla="*/ 5684952 w 5741575"/>
              <a:gd name="connsiteY83" fmla="*/ 26088 h 955271"/>
              <a:gd name="connsiteX84" fmla="*/ 5741575 w 5741575"/>
              <a:gd name="connsiteY84"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786278 w 5741575"/>
              <a:gd name="connsiteY48" fmla="*/ 359869 h 955271"/>
              <a:gd name="connsiteX49" fmla="*/ 2885545 w 5741575"/>
              <a:gd name="connsiteY49" fmla="*/ 372818 h 955271"/>
              <a:gd name="connsiteX50" fmla="*/ 3009558 w 5741575"/>
              <a:gd name="connsiteY50" fmla="*/ 370573 h 955271"/>
              <a:gd name="connsiteX51" fmla="*/ 3095010 w 5741575"/>
              <a:gd name="connsiteY51" fmla="*/ 332454 h 955271"/>
              <a:gd name="connsiteX52" fmla="*/ 3103742 w 5741575"/>
              <a:gd name="connsiteY52" fmla="*/ 337974 h 955271"/>
              <a:gd name="connsiteX53" fmla="*/ 3165093 w 5741575"/>
              <a:gd name="connsiteY53" fmla="*/ 329459 h 955271"/>
              <a:gd name="connsiteX54" fmla="*/ 3373785 w 5741575"/>
              <a:gd name="connsiteY54" fmla="*/ 255680 h 955271"/>
              <a:gd name="connsiteX55" fmla="*/ 3493851 w 5741575"/>
              <a:gd name="connsiteY55" fmla="*/ 240255 h 955271"/>
              <a:gd name="connsiteX56" fmla="*/ 3537470 w 5741575"/>
              <a:gd name="connsiteY56" fmla="*/ 241867 h 955271"/>
              <a:gd name="connsiteX57" fmla="*/ 3610489 w 5741575"/>
              <a:gd name="connsiteY57" fmla="*/ 244128 h 955271"/>
              <a:gd name="connsiteX58" fmla="*/ 3667539 w 5741575"/>
              <a:gd name="connsiteY58" fmla="*/ 263271 h 955271"/>
              <a:gd name="connsiteX59" fmla="*/ 3727614 w 5741575"/>
              <a:gd name="connsiteY59" fmla="*/ 258245 h 955271"/>
              <a:gd name="connsiteX60" fmla="*/ 3738369 w 5741575"/>
              <a:gd name="connsiteY60" fmla="*/ 234506 h 955271"/>
              <a:gd name="connsiteX61" fmla="*/ 3803670 w 5741575"/>
              <a:gd name="connsiteY61" fmla="*/ 236457 h 955271"/>
              <a:gd name="connsiteX62" fmla="*/ 3903080 w 5741575"/>
              <a:gd name="connsiteY62" fmla="*/ 241890 h 955271"/>
              <a:gd name="connsiteX63" fmla="*/ 4114838 w 5741575"/>
              <a:gd name="connsiteY63" fmla="*/ 238165 h 955271"/>
              <a:gd name="connsiteX64" fmla="*/ 4271023 w 5741575"/>
              <a:gd name="connsiteY64" fmla="*/ 241959 h 955271"/>
              <a:gd name="connsiteX65" fmla="*/ 4367397 w 5741575"/>
              <a:gd name="connsiteY65" fmla="*/ 271442 h 955271"/>
              <a:gd name="connsiteX66" fmla="*/ 4495366 w 5741575"/>
              <a:gd name="connsiteY66" fmla="*/ 271618 h 955271"/>
              <a:gd name="connsiteX67" fmla="*/ 4517347 w 5741575"/>
              <a:gd name="connsiteY67" fmla="*/ 275639 h 955271"/>
              <a:gd name="connsiteX68" fmla="*/ 4546116 w 5741575"/>
              <a:gd name="connsiteY68" fmla="*/ 268568 h 955271"/>
              <a:gd name="connsiteX69" fmla="*/ 4661259 w 5741575"/>
              <a:gd name="connsiteY69" fmla="*/ 238966 h 955271"/>
              <a:gd name="connsiteX70" fmla="*/ 4750403 w 5741575"/>
              <a:gd name="connsiteY70" fmla="*/ 204364 h 955271"/>
              <a:gd name="connsiteX71" fmla="*/ 4867614 w 5741575"/>
              <a:gd name="connsiteY71" fmla="*/ 208668 h 955271"/>
              <a:gd name="connsiteX72" fmla="*/ 4937036 w 5741575"/>
              <a:gd name="connsiteY72" fmla="*/ 195446 h 955271"/>
              <a:gd name="connsiteX73" fmla="*/ 5047626 w 5741575"/>
              <a:gd name="connsiteY73" fmla="*/ 149604 h 955271"/>
              <a:gd name="connsiteX74" fmla="*/ 5200247 w 5741575"/>
              <a:gd name="connsiteY74" fmla="*/ 142695 h 955271"/>
              <a:gd name="connsiteX75" fmla="*/ 5235691 w 5741575"/>
              <a:gd name="connsiteY75" fmla="*/ 173330 h 955271"/>
              <a:gd name="connsiteX76" fmla="*/ 5280133 w 5741575"/>
              <a:gd name="connsiteY76" fmla="*/ 189342 h 955271"/>
              <a:gd name="connsiteX77" fmla="*/ 5291963 w 5741575"/>
              <a:gd name="connsiteY77" fmla="*/ 139446 h 955271"/>
              <a:gd name="connsiteX78" fmla="*/ 5418472 w 5741575"/>
              <a:gd name="connsiteY78" fmla="*/ 89163 h 955271"/>
              <a:gd name="connsiteX79" fmla="*/ 5482354 w 5741575"/>
              <a:gd name="connsiteY79" fmla="*/ 69470 h 955271"/>
              <a:gd name="connsiteX80" fmla="*/ 5583280 w 5741575"/>
              <a:gd name="connsiteY80" fmla="*/ 49787 h 955271"/>
              <a:gd name="connsiteX81" fmla="*/ 5613766 w 5741575"/>
              <a:gd name="connsiteY81" fmla="*/ 41855 h 955271"/>
              <a:gd name="connsiteX82" fmla="*/ 5684952 w 5741575"/>
              <a:gd name="connsiteY82" fmla="*/ 26088 h 955271"/>
              <a:gd name="connsiteX83" fmla="*/ 5741575 w 5741575"/>
              <a:gd name="connsiteY83"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779510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11054 w 5741575"/>
              <a:gd name="connsiteY45" fmla="*/ 360597 h 955271"/>
              <a:gd name="connsiteX46" fmla="*/ 2777227 w 5741575"/>
              <a:gd name="connsiteY46" fmla="*/ 368972 h 955271"/>
              <a:gd name="connsiteX47" fmla="*/ 2824768 w 5741575"/>
              <a:gd name="connsiteY47" fmla="*/ 361652 h 955271"/>
              <a:gd name="connsiteX48" fmla="*/ 2885545 w 5741575"/>
              <a:gd name="connsiteY48" fmla="*/ 372818 h 955271"/>
              <a:gd name="connsiteX49" fmla="*/ 3009558 w 5741575"/>
              <a:gd name="connsiteY49" fmla="*/ 370573 h 955271"/>
              <a:gd name="connsiteX50" fmla="*/ 3095010 w 5741575"/>
              <a:gd name="connsiteY50" fmla="*/ 332454 h 955271"/>
              <a:gd name="connsiteX51" fmla="*/ 3103742 w 5741575"/>
              <a:gd name="connsiteY51" fmla="*/ 337974 h 955271"/>
              <a:gd name="connsiteX52" fmla="*/ 3165093 w 5741575"/>
              <a:gd name="connsiteY52" fmla="*/ 329459 h 955271"/>
              <a:gd name="connsiteX53" fmla="*/ 3373785 w 5741575"/>
              <a:gd name="connsiteY53" fmla="*/ 255680 h 955271"/>
              <a:gd name="connsiteX54" fmla="*/ 3493851 w 5741575"/>
              <a:gd name="connsiteY54" fmla="*/ 240255 h 955271"/>
              <a:gd name="connsiteX55" fmla="*/ 3537470 w 5741575"/>
              <a:gd name="connsiteY55" fmla="*/ 241867 h 955271"/>
              <a:gd name="connsiteX56" fmla="*/ 3610489 w 5741575"/>
              <a:gd name="connsiteY56" fmla="*/ 244128 h 955271"/>
              <a:gd name="connsiteX57" fmla="*/ 3667539 w 5741575"/>
              <a:gd name="connsiteY57" fmla="*/ 263271 h 955271"/>
              <a:gd name="connsiteX58" fmla="*/ 3727614 w 5741575"/>
              <a:gd name="connsiteY58" fmla="*/ 258245 h 955271"/>
              <a:gd name="connsiteX59" fmla="*/ 3738369 w 5741575"/>
              <a:gd name="connsiteY59" fmla="*/ 234506 h 955271"/>
              <a:gd name="connsiteX60" fmla="*/ 3803670 w 5741575"/>
              <a:gd name="connsiteY60" fmla="*/ 236457 h 955271"/>
              <a:gd name="connsiteX61" fmla="*/ 3903080 w 5741575"/>
              <a:gd name="connsiteY61" fmla="*/ 241890 h 955271"/>
              <a:gd name="connsiteX62" fmla="*/ 4114838 w 5741575"/>
              <a:gd name="connsiteY62" fmla="*/ 238165 h 955271"/>
              <a:gd name="connsiteX63" fmla="*/ 4271023 w 5741575"/>
              <a:gd name="connsiteY63" fmla="*/ 241959 h 955271"/>
              <a:gd name="connsiteX64" fmla="*/ 4367397 w 5741575"/>
              <a:gd name="connsiteY64" fmla="*/ 271442 h 955271"/>
              <a:gd name="connsiteX65" fmla="*/ 4495366 w 5741575"/>
              <a:gd name="connsiteY65" fmla="*/ 271618 h 955271"/>
              <a:gd name="connsiteX66" fmla="*/ 4517347 w 5741575"/>
              <a:gd name="connsiteY66" fmla="*/ 275639 h 955271"/>
              <a:gd name="connsiteX67" fmla="*/ 4546116 w 5741575"/>
              <a:gd name="connsiteY67" fmla="*/ 268568 h 955271"/>
              <a:gd name="connsiteX68" fmla="*/ 4661259 w 5741575"/>
              <a:gd name="connsiteY68" fmla="*/ 238966 h 955271"/>
              <a:gd name="connsiteX69" fmla="*/ 4750403 w 5741575"/>
              <a:gd name="connsiteY69" fmla="*/ 204364 h 955271"/>
              <a:gd name="connsiteX70" fmla="*/ 4867614 w 5741575"/>
              <a:gd name="connsiteY70" fmla="*/ 208668 h 955271"/>
              <a:gd name="connsiteX71" fmla="*/ 4937036 w 5741575"/>
              <a:gd name="connsiteY71" fmla="*/ 195446 h 955271"/>
              <a:gd name="connsiteX72" fmla="*/ 5047626 w 5741575"/>
              <a:gd name="connsiteY72" fmla="*/ 149604 h 955271"/>
              <a:gd name="connsiteX73" fmla="*/ 5200247 w 5741575"/>
              <a:gd name="connsiteY73" fmla="*/ 142695 h 955271"/>
              <a:gd name="connsiteX74" fmla="*/ 5235691 w 5741575"/>
              <a:gd name="connsiteY74" fmla="*/ 173330 h 955271"/>
              <a:gd name="connsiteX75" fmla="*/ 5280133 w 5741575"/>
              <a:gd name="connsiteY75" fmla="*/ 189342 h 955271"/>
              <a:gd name="connsiteX76" fmla="*/ 5291963 w 5741575"/>
              <a:gd name="connsiteY76" fmla="*/ 139446 h 955271"/>
              <a:gd name="connsiteX77" fmla="*/ 5418472 w 5741575"/>
              <a:gd name="connsiteY77" fmla="*/ 89163 h 955271"/>
              <a:gd name="connsiteX78" fmla="*/ 5482354 w 5741575"/>
              <a:gd name="connsiteY78" fmla="*/ 69470 h 955271"/>
              <a:gd name="connsiteX79" fmla="*/ 5583280 w 5741575"/>
              <a:gd name="connsiteY79" fmla="*/ 49787 h 955271"/>
              <a:gd name="connsiteX80" fmla="*/ 5613766 w 5741575"/>
              <a:gd name="connsiteY80" fmla="*/ 41855 h 955271"/>
              <a:gd name="connsiteX81" fmla="*/ 5684952 w 5741575"/>
              <a:gd name="connsiteY81" fmla="*/ 26088 h 955271"/>
              <a:gd name="connsiteX82" fmla="*/ 5741575 w 5741575"/>
              <a:gd name="connsiteY82"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01547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80133 w 5741575"/>
              <a:gd name="connsiteY74" fmla="*/ 189342 h 955271"/>
              <a:gd name="connsiteX75" fmla="*/ 5291963 w 5741575"/>
              <a:gd name="connsiteY75" fmla="*/ 139446 h 955271"/>
              <a:gd name="connsiteX76" fmla="*/ 5418472 w 5741575"/>
              <a:gd name="connsiteY76" fmla="*/ 89163 h 955271"/>
              <a:gd name="connsiteX77" fmla="*/ 5482354 w 5741575"/>
              <a:gd name="connsiteY77" fmla="*/ 69470 h 955271"/>
              <a:gd name="connsiteX78" fmla="*/ 5583280 w 5741575"/>
              <a:gd name="connsiteY78" fmla="*/ 49787 h 955271"/>
              <a:gd name="connsiteX79" fmla="*/ 5613766 w 5741575"/>
              <a:gd name="connsiteY79" fmla="*/ 41855 h 955271"/>
              <a:gd name="connsiteX80" fmla="*/ 5684952 w 5741575"/>
              <a:gd name="connsiteY80" fmla="*/ 26088 h 955271"/>
              <a:gd name="connsiteX81" fmla="*/ 5741575 w 5741575"/>
              <a:gd name="connsiteY81"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35691 w 5741575"/>
              <a:gd name="connsiteY73" fmla="*/ 173330 h 955271"/>
              <a:gd name="connsiteX74" fmla="*/ 5291963 w 5741575"/>
              <a:gd name="connsiteY74" fmla="*/ 139446 h 955271"/>
              <a:gd name="connsiteX75" fmla="*/ 5418472 w 5741575"/>
              <a:gd name="connsiteY75" fmla="*/ 89163 h 955271"/>
              <a:gd name="connsiteX76" fmla="*/ 5482354 w 5741575"/>
              <a:gd name="connsiteY76" fmla="*/ 69470 h 955271"/>
              <a:gd name="connsiteX77" fmla="*/ 5583280 w 5741575"/>
              <a:gd name="connsiteY77" fmla="*/ 49787 h 955271"/>
              <a:gd name="connsiteX78" fmla="*/ 5613766 w 5741575"/>
              <a:gd name="connsiteY78" fmla="*/ 41855 h 955271"/>
              <a:gd name="connsiteX79" fmla="*/ 5684952 w 5741575"/>
              <a:gd name="connsiteY79" fmla="*/ 26088 h 955271"/>
              <a:gd name="connsiteX80" fmla="*/ 5741575 w 5741575"/>
              <a:gd name="connsiteY80"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47626 w 5741575"/>
              <a:gd name="connsiteY71" fmla="*/ 149604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65093 w 5741575"/>
              <a:gd name="connsiteY51" fmla="*/ 329459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03742 w 5741575"/>
              <a:gd name="connsiteY50" fmla="*/ 337974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31718 w 5741575"/>
              <a:gd name="connsiteY44" fmla="*/ 361545 h 955271"/>
              <a:gd name="connsiteX45" fmla="*/ 2777227 w 5741575"/>
              <a:gd name="connsiteY45" fmla="*/ 368972 h 955271"/>
              <a:gd name="connsiteX46" fmla="*/ 2824768 w 5741575"/>
              <a:gd name="connsiteY46" fmla="*/ 361652 h 955271"/>
              <a:gd name="connsiteX47" fmla="*/ 2885545 w 5741575"/>
              <a:gd name="connsiteY47" fmla="*/ 372818 h 955271"/>
              <a:gd name="connsiteX48" fmla="*/ 3009558 w 5741575"/>
              <a:gd name="connsiteY48" fmla="*/ 370573 h 955271"/>
              <a:gd name="connsiteX49" fmla="*/ 3095010 w 5741575"/>
              <a:gd name="connsiteY49" fmla="*/ 332454 h 955271"/>
              <a:gd name="connsiteX50" fmla="*/ 3148998 w 5741575"/>
              <a:gd name="connsiteY50" fmla="*/ 315286 h 955271"/>
              <a:gd name="connsiteX51" fmla="*/ 3195264 w 5741575"/>
              <a:gd name="connsiteY51" fmla="*/ 293158 h 955271"/>
              <a:gd name="connsiteX52" fmla="*/ 3373785 w 5741575"/>
              <a:gd name="connsiteY52" fmla="*/ 255680 h 955271"/>
              <a:gd name="connsiteX53" fmla="*/ 3493851 w 5741575"/>
              <a:gd name="connsiteY53" fmla="*/ 240255 h 955271"/>
              <a:gd name="connsiteX54" fmla="*/ 3537470 w 5741575"/>
              <a:gd name="connsiteY54" fmla="*/ 241867 h 955271"/>
              <a:gd name="connsiteX55" fmla="*/ 3610489 w 5741575"/>
              <a:gd name="connsiteY55" fmla="*/ 244128 h 955271"/>
              <a:gd name="connsiteX56" fmla="*/ 3667539 w 5741575"/>
              <a:gd name="connsiteY56" fmla="*/ 263271 h 955271"/>
              <a:gd name="connsiteX57" fmla="*/ 3727614 w 5741575"/>
              <a:gd name="connsiteY57" fmla="*/ 258245 h 955271"/>
              <a:gd name="connsiteX58" fmla="*/ 3738369 w 5741575"/>
              <a:gd name="connsiteY58" fmla="*/ 234506 h 955271"/>
              <a:gd name="connsiteX59" fmla="*/ 3803670 w 5741575"/>
              <a:gd name="connsiteY59" fmla="*/ 236457 h 955271"/>
              <a:gd name="connsiteX60" fmla="*/ 3903080 w 5741575"/>
              <a:gd name="connsiteY60" fmla="*/ 241890 h 955271"/>
              <a:gd name="connsiteX61" fmla="*/ 4114838 w 5741575"/>
              <a:gd name="connsiteY61" fmla="*/ 238165 h 955271"/>
              <a:gd name="connsiteX62" fmla="*/ 4271023 w 5741575"/>
              <a:gd name="connsiteY62" fmla="*/ 241959 h 955271"/>
              <a:gd name="connsiteX63" fmla="*/ 4367397 w 5741575"/>
              <a:gd name="connsiteY63" fmla="*/ 271442 h 955271"/>
              <a:gd name="connsiteX64" fmla="*/ 4495366 w 5741575"/>
              <a:gd name="connsiteY64" fmla="*/ 271618 h 955271"/>
              <a:gd name="connsiteX65" fmla="*/ 4517347 w 5741575"/>
              <a:gd name="connsiteY65" fmla="*/ 275639 h 955271"/>
              <a:gd name="connsiteX66" fmla="*/ 4546116 w 5741575"/>
              <a:gd name="connsiteY66" fmla="*/ 268568 h 955271"/>
              <a:gd name="connsiteX67" fmla="*/ 4661259 w 5741575"/>
              <a:gd name="connsiteY67" fmla="*/ 238966 h 955271"/>
              <a:gd name="connsiteX68" fmla="*/ 4750403 w 5741575"/>
              <a:gd name="connsiteY68" fmla="*/ 204364 h 955271"/>
              <a:gd name="connsiteX69" fmla="*/ 4867614 w 5741575"/>
              <a:gd name="connsiteY69" fmla="*/ 208668 h 955271"/>
              <a:gd name="connsiteX70" fmla="*/ 4937036 w 5741575"/>
              <a:gd name="connsiteY70" fmla="*/ 195446 h 955271"/>
              <a:gd name="connsiteX71" fmla="*/ 5067740 w 5741575"/>
              <a:gd name="connsiteY71" fmla="*/ 172293 h 955271"/>
              <a:gd name="connsiteX72" fmla="*/ 5200247 w 5741575"/>
              <a:gd name="connsiteY72" fmla="*/ 142695 h 955271"/>
              <a:gd name="connsiteX73" fmla="*/ 5291963 w 5741575"/>
              <a:gd name="connsiteY73" fmla="*/ 139446 h 955271"/>
              <a:gd name="connsiteX74" fmla="*/ 5418472 w 5741575"/>
              <a:gd name="connsiteY74" fmla="*/ 89163 h 955271"/>
              <a:gd name="connsiteX75" fmla="*/ 5482354 w 5741575"/>
              <a:gd name="connsiteY75" fmla="*/ 69470 h 955271"/>
              <a:gd name="connsiteX76" fmla="*/ 5583280 w 5741575"/>
              <a:gd name="connsiteY76" fmla="*/ 49787 h 955271"/>
              <a:gd name="connsiteX77" fmla="*/ 5613766 w 5741575"/>
              <a:gd name="connsiteY77" fmla="*/ 41855 h 955271"/>
              <a:gd name="connsiteX78" fmla="*/ 5684952 w 5741575"/>
              <a:gd name="connsiteY78" fmla="*/ 26088 h 955271"/>
              <a:gd name="connsiteX79" fmla="*/ 5741575 w 5741575"/>
              <a:gd name="connsiteY79"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697479 w 5741575"/>
              <a:gd name="connsiteY43" fmla="*/ 361430 h 955271"/>
              <a:gd name="connsiteX44" fmla="*/ 2777227 w 5741575"/>
              <a:gd name="connsiteY44" fmla="*/ 368972 h 955271"/>
              <a:gd name="connsiteX45" fmla="*/ 2824768 w 5741575"/>
              <a:gd name="connsiteY45" fmla="*/ 361652 h 955271"/>
              <a:gd name="connsiteX46" fmla="*/ 2885545 w 5741575"/>
              <a:gd name="connsiteY46" fmla="*/ 372818 h 955271"/>
              <a:gd name="connsiteX47" fmla="*/ 3009558 w 5741575"/>
              <a:gd name="connsiteY47" fmla="*/ 370573 h 955271"/>
              <a:gd name="connsiteX48" fmla="*/ 3095010 w 5741575"/>
              <a:gd name="connsiteY48" fmla="*/ 332454 h 955271"/>
              <a:gd name="connsiteX49" fmla="*/ 3148998 w 5741575"/>
              <a:gd name="connsiteY49" fmla="*/ 315286 h 955271"/>
              <a:gd name="connsiteX50" fmla="*/ 3195264 w 5741575"/>
              <a:gd name="connsiteY50" fmla="*/ 293158 h 955271"/>
              <a:gd name="connsiteX51" fmla="*/ 3373785 w 5741575"/>
              <a:gd name="connsiteY51" fmla="*/ 255680 h 955271"/>
              <a:gd name="connsiteX52" fmla="*/ 3493851 w 5741575"/>
              <a:gd name="connsiteY52" fmla="*/ 240255 h 955271"/>
              <a:gd name="connsiteX53" fmla="*/ 3537470 w 5741575"/>
              <a:gd name="connsiteY53" fmla="*/ 241867 h 955271"/>
              <a:gd name="connsiteX54" fmla="*/ 3610489 w 5741575"/>
              <a:gd name="connsiteY54" fmla="*/ 244128 h 955271"/>
              <a:gd name="connsiteX55" fmla="*/ 3667539 w 5741575"/>
              <a:gd name="connsiteY55" fmla="*/ 263271 h 955271"/>
              <a:gd name="connsiteX56" fmla="*/ 3727614 w 5741575"/>
              <a:gd name="connsiteY56" fmla="*/ 258245 h 955271"/>
              <a:gd name="connsiteX57" fmla="*/ 3738369 w 5741575"/>
              <a:gd name="connsiteY57" fmla="*/ 234506 h 955271"/>
              <a:gd name="connsiteX58" fmla="*/ 3803670 w 5741575"/>
              <a:gd name="connsiteY58" fmla="*/ 236457 h 955271"/>
              <a:gd name="connsiteX59" fmla="*/ 3903080 w 5741575"/>
              <a:gd name="connsiteY59" fmla="*/ 241890 h 955271"/>
              <a:gd name="connsiteX60" fmla="*/ 4114838 w 5741575"/>
              <a:gd name="connsiteY60" fmla="*/ 238165 h 955271"/>
              <a:gd name="connsiteX61" fmla="*/ 4271023 w 5741575"/>
              <a:gd name="connsiteY61" fmla="*/ 241959 h 955271"/>
              <a:gd name="connsiteX62" fmla="*/ 4367397 w 5741575"/>
              <a:gd name="connsiteY62" fmla="*/ 271442 h 955271"/>
              <a:gd name="connsiteX63" fmla="*/ 4495366 w 5741575"/>
              <a:gd name="connsiteY63" fmla="*/ 271618 h 955271"/>
              <a:gd name="connsiteX64" fmla="*/ 4517347 w 5741575"/>
              <a:gd name="connsiteY64" fmla="*/ 275639 h 955271"/>
              <a:gd name="connsiteX65" fmla="*/ 4546116 w 5741575"/>
              <a:gd name="connsiteY65" fmla="*/ 268568 h 955271"/>
              <a:gd name="connsiteX66" fmla="*/ 4661259 w 5741575"/>
              <a:gd name="connsiteY66" fmla="*/ 238966 h 955271"/>
              <a:gd name="connsiteX67" fmla="*/ 4750403 w 5741575"/>
              <a:gd name="connsiteY67" fmla="*/ 204364 h 955271"/>
              <a:gd name="connsiteX68" fmla="*/ 4867614 w 5741575"/>
              <a:gd name="connsiteY68" fmla="*/ 208668 h 955271"/>
              <a:gd name="connsiteX69" fmla="*/ 4937036 w 5741575"/>
              <a:gd name="connsiteY69" fmla="*/ 195446 h 955271"/>
              <a:gd name="connsiteX70" fmla="*/ 5067740 w 5741575"/>
              <a:gd name="connsiteY70" fmla="*/ 172293 h 955271"/>
              <a:gd name="connsiteX71" fmla="*/ 5200247 w 5741575"/>
              <a:gd name="connsiteY71" fmla="*/ 142695 h 955271"/>
              <a:gd name="connsiteX72" fmla="*/ 5291963 w 5741575"/>
              <a:gd name="connsiteY72" fmla="*/ 139446 h 955271"/>
              <a:gd name="connsiteX73" fmla="*/ 5418472 w 5741575"/>
              <a:gd name="connsiteY73" fmla="*/ 89163 h 955271"/>
              <a:gd name="connsiteX74" fmla="*/ 5482354 w 5741575"/>
              <a:gd name="connsiteY74" fmla="*/ 69470 h 955271"/>
              <a:gd name="connsiteX75" fmla="*/ 5583280 w 5741575"/>
              <a:gd name="connsiteY75" fmla="*/ 49787 h 955271"/>
              <a:gd name="connsiteX76" fmla="*/ 5613766 w 5741575"/>
              <a:gd name="connsiteY76" fmla="*/ 41855 h 955271"/>
              <a:gd name="connsiteX77" fmla="*/ 5684952 w 5741575"/>
              <a:gd name="connsiteY77" fmla="*/ 26088 h 955271"/>
              <a:gd name="connsiteX78" fmla="*/ 5741575 w 5741575"/>
              <a:gd name="connsiteY78"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687125 w 5741575"/>
              <a:gd name="connsiteY42" fmla="*/ 366820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91963 w 5741575"/>
              <a:gd name="connsiteY71" fmla="*/ 139446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418472 w 5741575"/>
              <a:gd name="connsiteY72" fmla="*/ 89163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02777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 name="connsiteX0" fmla="*/ 5741575 w 5741575"/>
              <a:gd name="connsiteY0" fmla="*/ 0 h 955271"/>
              <a:gd name="connsiteX1" fmla="*/ 5741575 w 5741575"/>
              <a:gd name="connsiteY1" fmla="*/ 955271 h 955271"/>
              <a:gd name="connsiteX2" fmla="*/ 0 w 5741575"/>
              <a:gd name="connsiteY2" fmla="*/ 955271 h 955271"/>
              <a:gd name="connsiteX3" fmla="*/ 8558 w 5741575"/>
              <a:gd name="connsiteY3" fmla="*/ 953971 h 955271"/>
              <a:gd name="connsiteX4" fmla="*/ 16894 w 5741575"/>
              <a:gd name="connsiteY4" fmla="*/ 953847 h 955271"/>
              <a:gd name="connsiteX5" fmla="*/ 28156 w 5741575"/>
              <a:gd name="connsiteY5" fmla="*/ 951374 h 955271"/>
              <a:gd name="connsiteX6" fmla="*/ 28293 w 5741575"/>
              <a:gd name="connsiteY6" fmla="*/ 950971 h 955271"/>
              <a:gd name="connsiteX7" fmla="*/ 59229 w 5741575"/>
              <a:gd name="connsiteY7" fmla="*/ 903950 h 955271"/>
              <a:gd name="connsiteX8" fmla="*/ 148657 w 5741575"/>
              <a:gd name="connsiteY8" fmla="*/ 898134 h 955271"/>
              <a:gd name="connsiteX9" fmla="*/ 174554 w 5741575"/>
              <a:gd name="connsiteY9" fmla="*/ 886351 h 955271"/>
              <a:gd name="connsiteX10" fmla="*/ 187633 w 5741575"/>
              <a:gd name="connsiteY10" fmla="*/ 878226 h 955271"/>
              <a:gd name="connsiteX11" fmla="*/ 187961 w 5741575"/>
              <a:gd name="connsiteY11" fmla="*/ 876538 h 955271"/>
              <a:gd name="connsiteX12" fmla="*/ 240501 w 5741575"/>
              <a:gd name="connsiteY12" fmla="*/ 873150 h 955271"/>
              <a:gd name="connsiteX13" fmla="*/ 246345 w 5741575"/>
              <a:gd name="connsiteY13" fmla="*/ 869942 h 955271"/>
              <a:gd name="connsiteX14" fmla="*/ 306299 w 5741575"/>
              <a:gd name="connsiteY14" fmla="*/ 873609 h 955271"/>
              <a:gd name="connsiteX15" fmla="*/ 331571 w 5741575"/>
              <a:gd name="connsiteY15" fmla="*/ 869866 h 955271"/>
              <a:gd name="connsiteX16" fmla="*/ 384157 w 5741575"/>
              <a:gd name="connsiteY16" fmla="*/ 867971 h 955271"/>
              <a:gd name="connsiteX17" fmla="*/ 477637 w 5741575"/>
              <a:gd name="connsiteY17" fmla="*/ 870334 h 955271"/>
              <a:gd name="connsiteX18" fmla="*/ 570239 w 5741575"/>
              <a:gd name="connsiteY18" fmla="*/ 829596 h 955271"/>
              <a:gd name="connsiteX19" fmla="*/ 772070 w 5741575"/>
              <a:gd name="connsiteY19" fmla="*/ 820296 h 955271"/>
              <a:gd name="connsiteX20" fmla="*/ 948872 w 5741575"/>
              <a:gd name="connsiteY20" fmla="*/ 772201 h 955271"/>
              <a:gd name="connsiteX21" fmla="*/ 1127089 w 5741575"/>
              <a:gd name="connsiteY21" fmla="*/ 746926 h 955271"/>
              <a:gd name="connsiteX22" fmla="*/ 1226314 w 5741575"/>
              <a:gd name="connsiteY22" fmla="*/ 722473 h 955271"/>
              <a:gd name="connsiteX23" fmla="*/ 1278773 w 5741575"/>
              <a:gd name="connsiteY23" fmla="*/ 711503 h 955271"/>
              <a:gd name="connsiteX24" fmla="*/ 1317691 w 5741575"/>
              <a:gd name="connsiteY24" fmla="*/ 708529 h 955271"/>
              <a:gd name="connsiteX25" fmla="*/ 1360404 w 5741575"/>
              <a:gd name="connsiteY25" fmla="*/ 675922 h 955271"/>
              <a:gd name="connsiteX26" fmla="*/ 1412292 w 5741575"/>
              <a:gd name="connsiteY26" fmla="*/ 670793 h 955271"/>
              <a:gd name="connsiteX27" fmla="*/ 1494753 w 5741575"/>
              <a:gd name="connsiteY27" fmla="*/ 644686 h 955271"/>
              <a:gd name="connsiteX28" fmla="*/ 1616217 w 5741575"/>
              <a:gd name="connsiteY28" fmla="*/ 622107 h 955271"/>
              <a:gd name="connsiteX29" fmla="*/ 1710928 w 5741575"/>
              <a:gd name="connsiteY29" fmla="*/ 600666 h 955271"/>
              <a:gd name="connsiteX30" fmla="*/ 1743718 w 5741575"/>
              <a:gd name="connsiteY30" fmla="*/ 584327 h 955271"/>
              <a:gd name="connsiteX31" fmla="*/ 1873778 w 5741575"/>
              <a:gd name="connsiteY31" fmla="*/ 530130 h 955271"/>
              <a:gd name="connsiteX32" fmla="*/ 1988411 w 5741575"/>
              <a:gd name="connsiteY32" fmla="*/ 491599 h 955271"/>
              <a:gd name="connsiteX33" fmla="*/ 2085507 w 5741575"/>
              <a:gd name="connsiteY33" fmla="*/ 498527 h 955271"/>
              <a:gd name="connsiteX34" fmla="*/ 2090767 w 5741575"/>
              <a:gd name="connsiteY34" fmla="*/ 490616 h 955271"/>
              <a:gd name="connsiteX35" fmla="*/ 2151143 w 5741575"/>
              <a:gd name="connsiteY35" fmla="*/ 478332 h 955271"/>
              <a:gd name="connsiteX36" fmla="*/ 2378710 w 5741575"/>
              <a:gd name="connsiteY36" fmla="*/ 477570 h 955271"/>
              <a:gd name="connsiteX37" fmla="*/ 2496256 w 5741575"/>
              <a:gd name="connsiteY37" fmla="*/ 452396 h 955271"/>
              <a:gd name="connsiteX38" fmla="*/ 2535387 w 5741575"/>
              <a:gd name="connsiteY38" fmla="*/ 436645 h 955271"/>
              <a:gd name="connsiteX39" fmla="*/ 2601109 w 5741575"/>
              <a:gd name="connsiteY39" fmla="*/ 410678 h 955271"/>
              <a:gd name="connsiteX40" fmla="*/ 2643855 w 5741575"/>
              <a:gd name="connsiteY40" fmla="*/ 374482 h 955271"/>
              <a:gd name="connsiteX41" fmla="*/ 2657726 w 5741575"/>
              <a:gd name="connsiteY41" fmla="*/ 365841 h 955271"/>
              <a:gd name="connsiteX42" fmla="*/ 2717296 w 5741575"/>
              <a:gd name="connsiteY42" fmla="*/ 362282 h 955271"/>
              <a:gd name="connsiteX43" fmla="*/ 2777227 w 5741575"/>
              <a:gd name="connsiteY43" fmla="*/ 368972 h 955271"/>
              <a:gd name="connsiteX44" fmla="*/ 2824768 w 5741575"/>
              <a:gd name="connsiteY44" fmla="*/ 361652 h 955271"/>
              <a:gd name="connsiteX45" fmla="*/ 2885545 w 5741575"/>
              <a:gd name="connsiteY45" fmla="*/ 372818 h 955271"/>
              <a:gd name="connsiteX46" fmla="*/ 3009558 w 5741575"/>
              <a:gd name="connsiteY46" fmla="*/ 370573 h 955271"/>
              <a:gd name="connsiteX47" fmla="*/ 3095010 w 5741575"/>
              <a:gd name="connsiteY47" fmla="*/ 332454 h 955271"/>
              <a:gd name="connsiteX48" fmla="*/ 3148998 w 5741575"/>
              <a:gd name="connsiteY48" fmla="*/ 315286 h 955271"/>
              <a:gd name="connsiteX49" fmla="*/ 3195264 w 5741575"/>
              <a:gd name="connsiteY49" fmla="*/ 293158 h 955271"/>
              <a:gd name="connsiteX50" fmla="*/ 3373785 w 5741575"/>
              <a:gd name="connsiteY50" fmla="*/ 255680 h 955271"/>
              <a:gd name="connsiteX51" fmla="*/ 3493851 w 5741575"/>
              <a:gd name="connsiteY51" fmla="*/ 240255 h 955271"/>
              <a:gd name="connsiteX52" fmla="*/ 3537470 w 5741575"/>
              <a:gd name="connsiteY52" fmla="*/ 241867 h 955271"/>
              <a:gd name="connsiteX53" fmla="*/ 3610489 w 5741575"/>
              <a:gd name="connsiteY53" fmla="*/ 244128 h 955271"/>
              <a:gd name="connsiteX54" fmla="*/ 3667539 w 5741575"/>
              <a:gd name="connsiteY54" fmla="*/ 263271 h 955271"/>
              <a:gd name="connsiteX55" fmla="*/ 3727614 w 5741575"/>
              <a:gd name="connsiteY55" fmla="*/ 258245 h 955271"/>
              <a:gd name="connsiteX56" fmla="*/ 3738369 w 5741575"/>
              <a:gd name="connsiteY56" fmla="*/ 234506 h 955271"/>
              <a:gd name="connsiteX57" fmla="*/ 3803670 w 5741575"/>
              <a:gd name="connsiteY57" fmla="*/ 236457 h 955271"/>
              <a:gd name="connsiteX58" fmla="*/ 3903080 w 5741575"/>
              <a:gd name="connsiteY58" fmla="*/ 241890 h 955271"/>
              <a:gd name="connsiteX59" fmla="*/ 4114838 w 5741575"/>
              <a:gd name="connsiteY59" fmla="*/ 238165 h 955271"/>
              <a:gd name="connsiteX60" fmla="*/ 4271023 w 5741575"/>
              <a:gd name="connsiteY60" fmla="*/ 241959 h 955271"/>
              <a:gd name="connsiteX61" fmla="*/ 4367397 w 5741575"/>
              <a:gd name="connsiteY61" fmla="*/ 271442 h 955271"/>
              <a:gd name="connsiteX62" fmla="*/ 4495366 w 5741575"/>
              <a:gd name="connsiteY62" fmla="*/ 271618 h 955271"/>
              <a:gd name="connsiteX63" fmla="*/ 4517347 w 5741575"/>
              <a:gd name="connsiteY63" fmla="*/ 275639 h 955271"/>
              <a:gd name="connsiteX64" fmla="*/ 4546116 w 5741575"/>
              <a:gd name="connsiteY64" fmla="*/ 268568 h 955271"/>
              <a:gd name="connsiteX65" fmla="*/ 4661259 w 5741575"/>
              <a:gd name="connsiteY65" fmla="*/ 238966 h 955271"/>
              <a:gd name="connsiteX66" fmla="*/ 4750403 w 5741575"/>
              <a:gd name="connsiteY66" fmla="*/ 204364 h 955271"/>
              <a:gd name="connsiteX67" fmla="*/ 4867614 w 5741575"/>
              <a:gd name="connsiteY67" fmla="*/ 208668 h 955271"/>
              <a:gd name="connsiteX68" fmla="*/ 4937036 w 5741575"/>
              <a:gd name="connsiteY68" fmla="*/ 195446 h 955271"/>
              <a:gd name="connsiteX69" fmla="*/ 5067740 w 5741575"/>
              <a:gd name="connsiteY69" fmla="*/ 172293 h 955271"/>
              <a:gd name="connsiteX70" fmla="*/ 5200247 w 5741575"/>
              <a:gd name="connsiteY70" fmla="*/ 142695 h 955271"/>
              <a:gd name="connsiteX71" fmla="*/ 5276878 w 5741575"/>
              <a:gd name="connsiteY71" fmla="*/ 125833 h 955271"/>
              <a:gd name="connsiteX72" fmla="*/ 5373216 w 5741575"/>
              <a:gd name="connsiteY72" fmla="*/ 111851 h 955271"/>
              <a:gd name="connsiteX73" fmla="*/ 5482354 w 5741575"/>
              <a:gd name="connsiteY73" fmla="*/ 69470 h 955271"/>
              <a:gd name="connsiteX74" fmla="*/ 5583280 w 5741575"/>
              <a:gd name="connsiteY74" fmla="*/ 49787 h 955271"/>
              <a:gd name="connsiteX75" fmla="*/ 5613766 w 5741575"/>
              <a:gd name="connsiteY75" fmla="*/ 41855 h 955271"/>
              <a:gd name="connsiteX76" fmla="*/ 5684952 w 5741575"/>
              <a:gd name="connsiteY76" fmla="*/ 26088 h 955271"/>
              <a:gd name="connsiteX77" fmla="*/ 5741575 w 5741575"/>
              <a:gd name="connsiteY77" fmla="*/ 0 h 955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5741575" h="955271">
                <a:moveTo>
                  <a:pt x="5741575" y="0"/>
                </a:moveTo>
                <a:lnTo>
                  <a:pt x="5741575" y="955271"/>
                </a:lnTo>
                <a:lnTo>
                  <a:pt x="0" y="955271"/>
                </a:lnTo>
                <a:lnTo>
                  <a:pt x="8558" y="953971"/>
                </a:lnTo>
                <a:lnTo>
                  <a:pt x="16894" y="953847"/>
                </a:lnTo>
                <a:cubicBezTo>
                  <a:pt x="22474" y="953361"/>
                  <a:pt x="25973" y="952524"/>
                  <a:pt x="28156" y="951374"/>
                </a:cubicBezTo>
                <a:cubicBezTo>
                  <a:pt x="28201" y="951240"/>
                  <a:pt x="28247" y="951105"/>
                  <a:pt x="28293" y="950971"/>
                </a:cubicBezTo>
                <a:lnTo>
                  <a:pt x="59229" y="903950"/>
                </a:lnTo>
                <a:cubicBezTo>
                  <a:pt x="79290" y="895144"/>
                  <a:pt x="126084" y="908630"/>
                  <a:pt x="148657" y="898134"/>
                </a:cubicBezTo>
                <a:cubicBezTo>
                  <a:pt x="172173" y="896348"/>
                  <a:pt x="191809" y="908449"/>
                  <a:pt x="174554" y="886351"/>
                </a:cubicBezTo>
                <a:cubicBezTo>
                  <a:pt x="182014" y="885083"/>
                  <a:pt x="185699" y="882087"/>
                  <a:pt x="187633" y="878226"/>
                </a:cubicBezTo>
                <a:cubicBezTo>
                  <a:pt x="187742" y="877663"/>
                  <a:pt x="187852" y="877101"/>
                  <a:pt x="187961" y="876538"/>
                </a:cubicBezTo>
                <a:lnTo>
                  <a:pt x="240501" y="873150"/>
                </a:lnTo>
                <a:lnTo>
                  <a:pt x="246345" y="869942"/>
                </a:lnTo>
                <a:lnTo>
                  <a:pt x="306299" y="873609"/>
                </a:lnTo>
                <a:cubicBezTo>
                  <a:pt x="312531" y="875279"/>
                  <a:pt x="320316" y="874896"/>
                  <a:pt x="331571" y="869866"/>
                </a:cubicBezTo>
                <a:lnTo>
                  <a:pt x="384157" y="867971"/>
                </a:lnTo>
                <a:lnTo>
                  <a:pt x="477637" y="870334"/>
                </a:lnTo>
                <a:cubicBezTo>
                  <a:pt x="485456" y="872042"/>
                  <a:pt x="563433" y="825458"/>
                  <a:pt x="570239" y="829596"/>
                </a:cubicBezTo>
                <a:cubicBezTo>
                  <a:pt x="641939" y="824282"/>
                  <a:pt x="685473" y="832029"/>
                  <a:pt x="772070" y="820296"/>
                </a:cubicBezTo>
                <a:cubicBezTo>
                  <a:pt x="833120" y="817018"/>
                  <a:pt x="871984" y="794388"/>
                  <a:pt x="948872" y="772201"/>
                </a:cubicBezTo>
                <a:cubicBezTo>
                  <a:pt x="1011630" y="801590"/>
                  <a:pt x="1039188" y="762914"/>
                  <a:pt x="1127089" y="746926"/>
                </a:cubicBezTo>
                <a:cubicBezTo>
                  <a:pt x="1186739" y="737882"/>
                  <a:pt x="1185110" y="732158"/>
                  <a:pt x="1226314" y="722473"/>
                </a:cubicBezTo>
                <a:cubicBezTo>
                  <a:pt x="1234331" y="718091"/>
                  <a:pt x="1271693" y="717214"/>
                  <a:pt x="1278773" y="711503"/>
                </a:cubicBezTo>
                <a:lnTo>
                  <a:pt x="1317691" y="708529"/>
                </a:lnTo>
                <a:lnTo>
                  <a:pt x="1360404" y="675922"/>
                </a:lnTo>
                <a:lnTo>
                  <a:pt x="1412292" y="670793"/>
                </a:lnTo>
                <a:lnTo>
                  <a:pt x="1494753" y="644686"/>
                </a:lnTo>
                <a:cubicBezTo>
                  <a:pt x="1542884" y="655944"/>
                  <a:pt x="1556151" y="606226"/>
                  <a:pt x="1616217" y="622107"/>
                </a:cubicBezTo>
                <a:cubicBezTo>
                  <a:pt x="1637755" y="624837"/>
                  <a:pt x="1701030" y="614257"/>
                  <a:pt x="1710928" y="600666"/>
                </a:cubicBezTo>
                <a:cubicBezTo>
                  <a:pt x="1723693" y="596072"/>
                  <a:pt x="1739861" y="597834"/>
                  <a:pt x="1743718" y="584327"/>
                </a:cubicBezTo>
                <a:cubicBezTo>
                  <a:pt x="1770860" y="572571"/>
                  <a:pt x="1832996" y="545585"/>
                  <a:pt x="1873778" y="530130"/>
                </a:cubicBezTo>
                <a:cubicBezTo>
                  <a:pt x="1902425" y="541995"/>
                  <a:pt x="1929013" y="504913"/>
                  <a:pt x="1988411" y="491599"/>
                </a:cubicBezTo>
                <a:cubicBezTo>
                  <a:pt x="2020077" y="505546"/>
                  <a:pt x="2028363" y="482381"/>
                  <a:pt x="2085507" y="498527"/>
                </a:cubicBezTo>
                <a:cubicBezTo>
                  <a:pt x="2086719" y="495769"/>
                  <a:pt x="2088490" y="493104"/>
                  <a:pt x="2090767" y="490616"/>
                </a:cubicBezTo>
                <a:cubicBezTo>
                  <a:pt x="2103992" y="476161"/>
                  <a:pt x="2131025" y="470659"/>
                  <a:pt x="2151143" y="478332"/>
                </a:cubicBezTo>
                <a:cubicBezTo>
                  <a:pt x="2240088" y="497642"/>
                  <a:pt x="2310118" y="483043"/>
                  <a:pt x="2378710" y="477570"/>
                </a:cubicBezTo>
                <a:cubicBezTo>
                  <a:pt x="2454975" y="467585"/>
                  <a:pt x="2391576" y="437831"/>
                  <a:pt x="2496256" y="452396"/>
                </a:cubicBezTo>
                <a:cubicBezTo>
                  <a:pt x="2501503" y="436899"/>
                  <a:pt x="2513119" y="433980"/>
                  <a:pt x="2535387" y="436645"/>
                </a:cubicBezTo>
                <a:cubicBezTo>
                  <a:pt x="2572084" y="430778"/>
                  <a:pt x="2557124" y="397207"/>
                  <a:pt x="2601109" y="410678"/>
                </a:cubicBezTo>
                <a:cubicBezTo>
                  <a:pt x="2588000" y="393616"/>
                  <a:pt x="2667428" y="390302"/>
                  <a:pt x="2643855" y="374482"/>
                </a:cubicBezTo>
                <a:cubicBezTo>
                  <a:pt x="2648277" y="369169"/>
                  <a:pt x="2645486" y="367874"/>
                  <a:pt x="2657726" y="365841"/>
                </a:cubicBezTo>
                <a:cubicBezTo>
                  <a:pt x="2669966" y="363808"/>
                  <a:pt x="2707566" y="363569"/>
                  <a:pt x="2717296" y="362282"/>
                </a:cubicBezTo>
                <a:lnTo>
                  <a:pt x="2777227" y="368972"/>
                </a:lnTo>
                <a:lnTo>
                  <a:pt x="2824768" y="361652"/>
                </a:lnTo>
                <a:lnTo>
                  <a:pt x="2885545" y="372818"/>
                </a:lnTo>
                <a:cubicBezTo>
                  <a:pt x="2905895" y="352581"/>
                  <a:pt x="2948591" y="377825"/>
                  <a:pt x="3009558" y="370573"/>
                </a:cubicBezTo>
                <a:cubicBezTo>
                  <a:pt x="3031640" y="347442"/>
                  <a:pt x="3050695" y="365935"/>
                  <a:pt x="3095010" y="332454"/>
                </a:cubicBezTo>
                <a:cubicBezTo>
                  <a:pt x="3097485" y="334582"/>
                  <a:pt x="3132289" y="321835"/>
                  <a:pt x="3148998" y="315286"/>
                </a:cubicBezTo>
                <a:cubicBezTo>
                  <a:pt x="3165707" y="308737"/>
                  <a:pt x="3180646" y="306766"/>
                  <a:pt x="3195264" y="293158"/>
                </a:cubicBezTo>
                <a:cubicBezTo>
                  <a:pt x="3267122" y="246372"/>
                  <a:pt x="3308286" y="273118"/>
                  <a:pt x="3373785" y="255680"/>
                </a:cubicBezTo>
                <a:cubicBezTo>
                  <a:pt x="3448540" y="239861"/>
                  <a:pt x="3405238" y="287846"/>
                  <a:pt x="3493851" y="240255"/>
                </a:cubicBezTo>
                <a:cubicBezTo>
                  <a:pt x="3506326" y="252723"/>
                  <a:pt x="3518405" y="251593"/>
                  <a:pt x="3537470" y="241867"/>
                </a:cubicBezTo>
                <a:cubicBezTo>
                  <a:pt x="3573967" y="235226"/>
                  <a:pt x="3576893" y="270855"/>
                  <a:pt x="3610489" y="244128"/>
                </a:cubicBezTo>
                <a:cubicBezTo>
                  <a:pt x="3606935" y="264036"/>
                  <a:pt x="3681284" y="241075"/>
                  <a:pt x="3667539" y="263271"/>
                </a:cubicBezTo>
                <a:cubicBezTo>
                  <a:pt x="3694251" y="276940"/>
                  <a:pt x="3701441" y="246803"/>
                  <a:pt x="3727614" y="258245"/>
                </a:cubicBezTo>
                <a:cubicBezTo>
                  <a:pt x="3754952" y="257751"/>
                  <a:pt x="3708960" y="240314"/>
                  <a:pt x="3738369" y="234506"/>
                </a:cubicBezTo>
                <a:cubicBezTo>
                  <a:pt x="3774580" y="230879"/>
                  <a:pt x="3768868" y="196201"/>
                  <a:pt x="3803670" y="236457"/>
                </a:cubicBezTo>
                <a:cubicBezTo>
                  <a:pt x="3839567" y="220301"/>
                  <a:pt x="3850064" y="239151"/>
                  <a:pt x="3903080" y="241890"/>
                </a:cubicBezTo>
                <a:cubicBezTo>
                  <a:pt x="3954941" y="242175"/>
                  <a:pt x="4053514" y="238154"/>
                  <a:pt x="4114838" y="238165"/>
                </a:cubicBezTo>
                <a:cubicBezTo>
                  <a:pt x="4173784" y="217210"/>
                  <a:pt x="4209756" y="243378"/>
                  <a:pt x="4271023" y="241959"/>
                </a:cubicBezTo>
                <a:cubicBezTo>
                  <a:pt x="4326191" y="205535"/>
                  <a:pt x="4316856" y="279258"/>
                  <a:pt x="4367397" y="271442"/>
                </a:cubicBezTo>
                <a:cubicBezTo>
                  <a:pt x="4420874" y="271391"/>
                  <a:pt x="4369000" y="295343"/>
                  <a:pt x="4495366" y="271618"/>
                </a:cubicBezTo>
                <a:cubicBezTo>
                  <a:pt x="4501905" y="266287"/>
                  <a:pt x="4518077" y="269240"/>
                  <a:pt x="4517347" y="275639"/>
                </a:cubicBezTo>
                <a:cubicBezTo>
                  <a:pt x="4525170" y="272832"/>
                  <a:pt x="4542809" y="258800"/>
                  <a:pt x="4546116" y="268568"/>
                </a:cubicBezTo>
                <a:cubicBezTo>
                  <a:pt x="4586961" y="265354"/>
                  <a:pt x="4626617" y="255160"/>
                  <a:pt x="4661259" y="238966"/>
                </a:cubicBezTo>
                <a:cubicBezTo>
                  <a:pt x="4741966" y="247639"/>
                  <a:pt x="4693066" y="205693"/>
                  <a:pt x="4750403" y="204364"/>
                </a:cubicBezTo>
                <a:cubicBezTo>
                  <a:pt x="4798501" y="219113"/>
                  <a:pt x="4813319" y="201253"/>
                  <a:pt x="4867614" y="208668"/>
                </a:cubicBezTo>
                <a:cubicBezTo>
                  <a:pt x="4881621" y="174373"/>
                  <a:pt x="4917566" y="206761"/>
                  <a:pt x="4937036" y="195446"/>
                </a:cubicBezTo>
                <a:cubicBezTo>
                  <a:pt x="4974214" y="229763"/>
                  <a:pt x="5033435" y="175163"/>
                  <a:pt x="5067740" y="172293"/>
                </a:cubicBezTo>
                <a:cubicBezTo>
                  <a:pt x="5126160" y="173265"/>
                  <a:pt x="5172786" y="183138"/>
                  <a:pt x="5200247" y="142695"/>
                </a:cubicBezTo>
                <a:cubicBezTo>
                  <a:pt x="5240970" y="141002"/>
                  <a:pt x="5240507" y="134755"/>
                  <a:pt x="5276878" y="125833"/>
                </a:cubicBezTo>
                <a:cubicBezTo>
                  <a:pt x="5316470" y="106736"/>
                  <a:pt x="5327221" y="110178"/>
                  <a:pt x="5373216" y="111851"/>
                </a:cubicBezTo>
                <a:cubicBezTo>
                  <a:pt x="5382801" y="84741"/>
                  <a:pt x="5419294" y="93078"/>
                  <a:pt x="5482354" y="69470"/>
                </a:cubicBezTo>
                <a:cubicBezTo>
                  <a:pt x="5507119" y="85574"/>
                  <a:pt x="5545363" y="52240"/>
                  <a:pt x="5583280" y="49787"/>
                </a:cubicBezTo>
                <a:cubicBezTo>
                  <a:pt x="5589344" y="36484"/>
                  <a:pt x="5598103" y="36349"/>
                  <a:pt x="5613766" y="41855"/>
                </a:cubicBezTo>
                <a:cubicBezTo>
                  <a:pt x="5636621" y="41086"/>
                  <a:pt x="5660728" y="35034"/>
                  <a:pt x="5684952" y="26088"/>
                </a:cubicBezTo>
                <a:lnTo>
                  <a:pt x="5741575"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6">
            <a:extLst>
              <a:ext uri="{FF2B5EF4-FFF2-40B4-BE49-F238E27FC236}">
                <a16:creationId xmlns:a16="http://schemas.microsoft.com/office/drawing/2014/main" id="{8D91DE60-2C2D-4D7E-A6B4-C9499017DE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82623" y="6128773"/>
            <a:ext cx="1201506" cy="365125"/>
          </a:xfrm>
          <a:custGeom>
            <a:avLst/>
            <a:gdLst>
              <a:gd name="connsiteX0" fmla="*/ 0 w 2142503"/>
              <a:gd name="connsiteY0" fmla="*/ 0 h 571500"/>
              <a:gd name="connsiteX1" fmla="*/ 2142503 w 2142503"/>
              <a:gd name="connsiteY1" fmla="*/ 0 h 571500"/>
              <a:gd name="connsiteX2" fmla="*/ 2142503 w 2142503"/>
              <a:gd name="connsiteY2" fmla="*/ 571500 h 571500"/>
              <a:gd name="connsiteX3" fmla="*/ 0 w 2142503"/>
              <a:gd name="connsiteY3" fmla="*/ 571500 h 571500"/>
              <a:gd name="connsiteX4" fmla="*/ 0 w 2142503"/>
              <a:gd name="connsiteY4" fmla="*/ 0 h 571500"/>
              <a:gd name="connsiteX0" fmla="*/ 0 w 2142503"/>
              <a:gd name="connsiteY0" fmla="*/ 0 h 582145"/>
              <a:gd name="connsiteX1" fmla="*/ 2142503 w 2142503"/>
              <a:gd name="connsiteY1" fmla="*/ 0 h 582145"/>
              <a:gd name="connsiteX2" fmla="*/ 2142503 w 2142503"/>
              <a:gd name="connsiteY2" fmla="*/ 571500 h 582145"/>
              <a:gd name="connsiteX3" fmla="*/ 2050917 w 2142503"/>
              <a:gd name="connsiteY3" fmla="*/ 582088 h 582145"/>
              <a:gd name="connsiteX4" fmla="*/ 0 w 2142503"/>
              <a:gd name="connsiteY4" fmla="*/ 571500 h 582145"/>
              <a:gd name="connsiteX5" fmla="*/ 0 w 2142503"/>
              <a:gd name="connsiteY5" fmla="*/ 0 h 582145"/>
              <a:gd name="connsiteX0" fmla="*/ 0 w 2159832"/>
              <a:gd name="connsiteY0" fmla="*/ 0 h 582145"/>
              <a:gd name="connsiteX1" fmla="*/ 2142503 w 2159832"/>
              <a:gd name="connsiteY1" fmla="*/ 0 h 582145"/>
              <a:gd name="connsiteX2" fmla="*/ 2159829 w 2159832"/>
              <a:gd name="connsiteY2" fmla="*/ 96526 h 582145"/>
              <a:gd name="connsiteX3" fmla="*/ 2142503 w 2159832"/>
              <a:gd name="connsiteY3" fmla="*/ 571500 h 582145"/>
              <a:gd name="connsiteX4" fmla="*/ 2050917 w 2159832"/>
              <a:gd name="connsiteY4" fmla="*/ 582088 h 582145"/>
              <a:gd name="connsiteX5" fmla="*/ 0 w 2159832"/>
              <a:gd name="connsiteY5" fmla="*/ 571500 h 582145"/>
              <a:gd name="connsiteX6" fmla="*/ 0 w 2159832"/>
              <a:gd name="connsiteY6" fmla="*/ 0 h 582145"/>
              <a:gd name="connsiteX0" fmla="*/ 0 w 2159832"/>
              <a:gd name="connsiteY0" fmla="*/ 12386 h 594531"/>
              <a:gd name="connsiteX1" fmla="*/ 67826 w 2159832"/>
              <a:gd name="connsiteY1" fmla="*/ 0 h 594531"/>
              <a:gd name="connsiteX2" fmla="*/ 2142503 w 2159832"/>
              <a:gd name="connsiteY2" fmla="*/ 12386 h 594531"/>
              <a:gd name="connsiteX3" fmla="*/ 2159829 w 2159832"/>
              <a:gd name="connsiteY3" fmla="*/ 108912 h 594531"/>
              <a:gd name="connsiteX4" fmla="*/ 2142503 w 2159832"/>
              <a:gd name="connsiteY4" fmla="*/ 583886 h 594531"/>
              <a:gd name="connsiteX5" fmla="*/ 2050917 w 2159832"/>
              <a:gd name="connsiteY5" fmla="*/ 594474 h 594531"/>
              <a:gd name="connsiteX6" fmla="*/ 0 w 2159832"/>
              <a:gd name="connsiteY6" fmla="*/ 583886 h 594531"/>
              <a:gd name="connsiteX7" fmla="*/ 0 w 2159832"/>
              <a:gd name="connsiteY7" fmla="*/ 12386 h 594531"/>
              <a:gd name="connsiteX0" fmla="*/ 0 w 2168908"/>
              <a:gd name="connsiteY0" fmla="*/ 26000 h 594531"/>
              <a:gd name="connsiteX1" fmla="*/ 76902 w 2168908"/>
              <a:gd name="connsiteY1" fmla="*/ 0 h 594531"/>
              <a:gd name="connsiteX2" fmla="*/ 2151579 w 2168908"/>
              <a:gd name="connsiteY2" fmla="*/ 12386 h 594531"/>
              <a:gd name="connsiteX3" fmla="*/ 2168905 w 2168908"/>
              <a:gd name="connsiteY3" fmla="*/ 108912 h 594531"/>
              <a:gd name="connsiteX4" fmla="*/ 2151579 w 2168908"/>
              <a:gd name="connsiteY4" fmla="*/ 583886 h 594531"/>
              <a:gd name="connsiteX5" fmla="*/ 2059993 w 2168908"/>
              <a:gd name="connsiteY5" fmla="*/ 594474 h 594531"/>
              <a:gd name="connsiteX6" fmla="*/ 9076 w 2168908"/>
              <a:gd name="connsiteY6" fmla="*/ 583886 h 594531"/>
              <a:gd name="connsiteX7" fmla="*/ 0 w 2168908"/>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5393 w 2174301"/>
              <a:gd name="connsiteY0" fmla="*/ 26000 h 594531"/>
              <a:gd name="connsiteX1" fmla="*/ 82295 w 2174301"/>
              <a:gd name="connsiteY1" fmla="*/ 0 h 594531"/>
              <a:gd name="connsiteX2" fmla="*/ 2156972 w 2174301"/>
              <a:gd name="connsiteY2" fmla="*/ 12386 h 594531"/>
              <a:gd name="connsiteX3" fmla="*/ 2174298 w 2174301"/>
              <a:gd name="connsiteY3" fmla="*/ 108912 h 594531"/>
              <a:gd name="connsiteX4" fmla="*/ 2156972 w 2174301"/>
              <a:gd name="connsiteY4" fmla="*/ 583886 h 594531"/>
              <a:gd name="connsiteX5" fmla="*/ 2065386 w 2174301"/>
              <a:gd name="connsiteY5" fmla="*/ 594474 h 594531"/>
              <a:gd name="connsiteX6" fmla="*/ 14469 w 2174301"/>
              <a:gd name="connsiteY6" fmla="*/ 583886 h 594531"/>
              <a:gd name="connsiteX7" fmla="*/ 5393 w 2174301"/>
              <a:gd name="connsiteY7" fmla="*/ 26000 h 594531"/>
              <a:gd name="connsiteX0" fmla="*/ 147197 w 2316105"/>
              <a:gd name="connsiteY0" fmla="*/ 26000 h 594531"/>
              <a:gd name="connsiteX1" fmla="*/ 224099 w 2316105"/>
              <a:gd name="connsiteY1" fmla="*/ 0 h 594531"/>
              <a:gd name="connsiteX2" fmla="*/ 2298776 w 2316105"/>
              <a:gd name="connsiteY2" fmla="*/ 12386 h 594531"/>
              <a:gd name="connsiteX3" fmla="*/ 2316102 w 2316105"/>
              <a:gd name="connsiteY3" fmla="*/ 108912 h 594531"/>
              <a:gd name="connsiteX4" fmla="*/ 2298776 w 2316105"/>
              <a:gd name="connsiteY4" fmla="*/ 583886 h 594531"/>
              <a:gd name="connsiteX5" fmla="*/ 2207190 w 2316105"/>
              <a:gd name="connsiteY5" fmla="*/ 594474 h 594531"/>
              <a:gd name="connsiteX6" fmla="*/ 156273 w 2316105"/>
              <a:gd name="connsiteY6" fmla="*/ 583886 h 594531"/>
              <a:gd name="connsiteX7" fmla="*/ 142416 w 2316105"/>
              <a:gd name="connsiteY7" fmla="*/ 235975 h 594531"/>
              <a:gd name="connsiteX8" fmla="*/ 147197 w 2316105"/>
              <a:gd name="connsiteY8" fmla="*/ 26000 h 594531"/>
              <a:gd name="connsiteX0" fmla="*/ 154684 w 2323592"/>
              <a:gd name="connsiteY0" fmla="*/ 26000 h 594531"/>
              <a:gd name="connsiteX1" fmla="*/ 231586 w 2323592"/>
              <a:gd name="connsiteY1" fmla="*/ 0 h 594531"/>
              <a:gd name="connsiteX2" fmla="*/ 2306263 w 2323592"/>
              <a:gd name="connsiteY2" fmla="*/ 12386 h 594531"/>
              <a:gd name="connsiteX3" fmla="*/ 2323589 w 2323592"/>
              <a:gd name="connsiteY3" fmla="*/ 108912 h 594531"/>
              <a:gd name="connsiteX4" fmla="*/ 2306263 w 2323592"/>
              <a:gd name="connsiteY4" fmla="*/ 583886 h 594531"/>
              <a:gd name="connsiteX5" fmla="*/ 2214677 w 2323592"/>
              <a:gd name="connsiteY5" fmla="*/ 594474 h 594531"/>
              <a:gd name="connsiteX6" fmla="*/ 163760 w 2323592"/>
              <a:gd name="connsiteY6" fmla="*/ 583886 h 594531"/>
              <a:gd name="connsiteX7" fmla="*/ 158979 w 2323592"/>
              <a:gd name="connsiteY7" fmla="*/ 403879 h 594531"/>
              <a:gd name="connsiteX8" fmla="*/ 149903 w 2323592"/>
              <a:gd name="connsiteY8" fmla="*/ 235975 h 594531"/>
              <a:gd name="connsiteX9" fmla="*/ 154684 w 2323592"/>
              <a:gd name="connsiteY9" fmla="*/ 26000 h 594531"/>
              <a:gd name="connsiteX0" fmla="*/ 13665 w 2182573"/>
              <a:gd name="connsiteY0" fmla="*/ 26000 h 594531"/>
              <a:gd name="connsiteX1" fmla="*/ 90567 w 2182573"/>
              <a:gd name="connsiteY1" fmla="*/ 0 h 594531"/>
              <a:gd name="connsiteX2" fmla="*/ 2165244 w 2182573"/>
              <a:gd name="connsiteY2" fmla="*/ 12386 h 594531"/>
              <a:gd name="connsiteX3" fmla="*/ 2182570 w 2182573"/>
              <a:gd name="connsiteY3" fmla="*/ 108912 h 594531"/>
              <a:gd name="connsiteX4" fmla="*/ 2165244 w 2182573"/>
              <a:gd name="connsiteY4" fmla="*/ 583886 h 594531"/>
              <a:gd name="connsiteX5" fmla="*/ 2073658 w 2182573"/>
              <a:gd name="connsiteY5" fmla="*/ 594474 h 594531"/>
              <a:gd name="connsiteX6" fmla="*/ 22741 w 2182573"/>
              <a:gd name="connsiteY6" fmla="*/ 583886 h 594531"/>
              <a:gd name="connsiteX7" fmla="*/ 17960 w 2182573"/>
              <a:gd name="connsiteY7" fmla="*/ 403879 h 594531"/>
              <a:gd name="connsiteX8" fmla="*/ 8884 w 2182573"/>
              <a:gd name="connsiteY8" fmla="*/ 235975 h 594531"/>
              <a:gd name="connsiteX9" fmla="*/ 13665 w 2182573"/>
              <a:gd name="connsiteY9" fmla="*/ 26000 h 594531"/>
              <a:gd name="connsiteX0" fmla="*/ 13665 w 2202120"/>
              <a:gd name="connsiteY0" fmla="*/ 26000 h 594531"/>
              <a:gd name="connsiteX1" fmla="*/ 90567 w 2202120"/>
              <a:gd name="connsiteY1" fmla="*/ 0 h 594531"/>
              <a:gd name="connsiteX2" fmla="*/ 2165244 w 2202120"/>
              <a:gd name="connsiteY2" fmla="*/ 12386 h 594531"/>
              <a:gd name="connsiteX3" fmla="*/ 2182570 w 2202120"/>
              <a:gd name="connsiteY3" fmla="*/ 108912 h 594531"/>
              <a:gd name="connsiteX4" fmla="*/ 2192471 w 2202120"/>
              <a:gd name="connsiteY4" fmla="*/ 583886 h 594531"/>
              <a:gd name="connsiteX5" fmla="*/ 2073658 w 2202120"/>
              <a:gd name="connsiteY5" fmla="*/ 594474 h 594531"/>
              <a:gd name="connsiteX6" fmla="*/ 22741 w 2202120"/>
              <a:gd name="connsiteY6" fmla="*/ 583886 h 594531"/>
              <a:gd name="connsiteX7" fmla="*/ 17960 w 2202120"/>
              <a:gd name="connsiteY7" fmla="*/ 403879 h 594531"/>
              <a:gd name="connsiteX8" fmla="*/ 8884 w 2202120"/>
              <a:gd name="connsiteY8" fmla="*/ 235975 h 594531"/>
              <a:gd name="connsiteX9" fmla="*/ 13665 w 2202120"/>
              <a:gd name="connsiteY9" fmla="*/ 26000 h 594531"/>
              <a:gd name="connsiteX0" fmla="*/ 13665 w 2202036"/>
              <a:gd name="connsiteY0" fmla="*/ 26000 h 594531"/>
              <a:gd name="connsiteX1" fmla="*/ 90567 w 2202036"/>
              <a:gd name="connsiteY1" fmla="*/ 0 h 594531"/>
              <a:gd name="connsiteX2" fmla="*/ 2165244 w 2202036"/>
              <a:gd name="connsiteY2" fmla="*/ 12386 h 594531"/>
              <a:gd name="connsiteX3" fmla="*/ 2182570 w 2202036"/>
              <a:gd name="connsiteY3" fmla="*/ 108912 h 594531"/>
              <a:gd name="connsiteX4" fmla="*/ 2191645 w 2202036"/>
              <a:gd name="connsiteY4" fmla="*/ 422031 h 594531"/>
              <a:gd name="connsiteX5" fmla="*/ 2192471 w 2202036"/>
              <a:gd name="connsiteY5" fmla="*/ 583886 h 594531"/>
              <a:gd name="connsiteX6" fmla="*/ 2073658 w 2202036"/>
              <a:gd name="connsiteY6" fmla="*/ 594474 h 594531"/>
              <a:gd name="connsiteX7" fmla="*/ 22741 w 2202036"/>
              <a:gd name="connsiteY7" fmla="*/ 583886 h 594531"/>
              <a:gd name="connsiteX8" fmla="*/ 17960 w 2202036"/>
              <a:gd name="connsiteY8" fmla="*/ 403879 h 594531"/>
              <a:gd name="connsiteX9" fmla="*/ 8884 w 2202036"/>
              <a:gd name="connsiteY9" fmla="*/ 235975 h 594531"/>
              <a:gd name="connsiteX10" fmla="*/ 13665 w 2202036"/>
              <a:gd name="connsiteY10" fmla="*/ 26000 h 594531"/>
              <a:gd name="connsiteX0" fmla="*/ 142254 w 2330625"/>
              <a:gd name="connsiteY0" fmla="*/ 26000 h 594531"/>
              <a:gd name="connsiteX1" fmla="*/ 219156 w 2330625"/>
              <a:gd name="connsiteY1" fmla="*/ 0 h 594531"/>
              <a:gd name="connsiteX2" fmla="*/ 2293833 w 2330625"/>
              <a:gd name="connsiteY2" fmla="*/ 12386 h 594531"/>
              <a:gd name="connsiteX3" fmla="*/ 2311159 w 2330625"/>
              <a:gd name="connsiteY3" fmla="*/ 108912 h 594531"/>
              <a:gd name="connsiteX4" fmla="*/ 2320234 w 2330625"/>
              <a:gd name="connsiteY4" fmla="*/ 422031 h 594531"/>
              <a:gd name="connsiteX5" fmla="*/ 2321060 w 2330625"/>
              <a:gd name="connsiteY5" fmla="*/ 583886 h 594531"/>
              <a:gd name="connsiteX6" fmla="*/ 2202247 w 2330625"/>
              <a:gd name="connsiteY6" fmla="*/ 594474 h 594531"/>
              <a:gd name="connsiteX7" fmla="*/ 151330 w 2330625"/>
              <a:gd name="connsiteY7" fmla="*/ 583886 h 594531"/>
              <a:gd name="connsiteX8" fmla="*/ 155624 w 2330625"/>
              <a:gd name="connsiteY8" fmla="*/ 512790 h 594531"/>
              <a:gd name="connsiteX9" fmla="*/ 146549 w 2330625"/>
              <a:gd name="connsiteY9" fmla="*/ 403879 h 594531"/>
              <a:gd name="connsiteX10" fmla="*/ 137473 w 2330625"/>
              <a:gd name="connsiteY10" fmla="*/ 235975 h 594531"/>
              <a:gd name="connsiteX11" fmla="*/ 142254 w 2330625"/>
              <a:gd name="connsiteY11" fmla="*/ 26000 h 594531"/>
              <a:gd name="connsiteX0" fmla="*/ 13413 w 2201784"/>
              <a:gd name="connsiteY0" fmla="*/ 26000 h 594531"/>
              <a:gd name="connsiteX1" fmla="*/ 90315 w 2201784"/>
              <a:gd name="connsiteY1" fmla="*/ 0 h 594531"/>
              <a:gd name="connsiteX2" fmla="*/ 2164992 w 2201784"/>
              <a:gd name="connsiteY2" fmla="*/ 12386 h 594531"/>
              <a:gd name="connsiteX3" fmla="*/ 2182318 w 2201784"/>
              <a:gd name="connsiteY3" fmla="*/ 108912 h 594531"/>
              <a:gd name="connsiteX4" fmla="*/ 2191393 w 2201784"/>
              <a:gd name="connsiteY4" fmla="*/ 422031 h 594531"/>
              <a:gd name="connsiteX5" fmla="*/ 2192219 w 2201784"/>
              <a:gd name="connsiteY5" fmla="*/ 583886 h 594531"/>
              <a:gd name="connsiteX6" fmla="*/ 2073406 w 2201784"/>
              <a:gd name="connsiteY6" fmla="*/ 594474 h 594531"/>
              <a:gd name="connsiteX7" fmla="*/ 22489 w 2201784"/>
              <a:gd name="connsiteY7" fmla="*/ 583886 h 594531"/>
              <a:gd name="connsiteX8" fmla="*/ 26783 w 2201784"/>
              <a:gd name="connsiteY8" fmla="*/ 512790 h 594531"/>
              <a:gd name="connsiteX9" fmla="*/ 17708 w 2201784"/>
              <a:gd name="connsiteY9" fmla="*/ 403879 h 594531"/>
              <a:gd name="connsiteX10" fmla="*/ 8632 w 2201784"/>
              <a:gd name="connsiteY10" fmla="*/ 235975 h 594531"/>
              <a:gd name="connsiteX11" fmla="*/ 13413 w 2201784"/>
              <a:gd name="connsiteY11" fmla="*/ 26000 h 59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1784" h="594531">
                <a:moveTo>
                  <a:pt x="13413" y="26000"/>
                </a:moveTo>
                <a:cubicBezTo>
                  <a:pt x="37534" y="24897"/>
                  <a:pt x="66194" y="1103"/>
                  <a:pt x="90315" y="0"/>
                </a:cubicBezTo>
                <a:lnTo>
                  <a:pt x="2164992" y="12386"/>
                </a:lnTo>
                <a:cubicBezTo>
                  <a:pt x="2164717" y="43049"/>
                  <a:pt x="2182593" y="78249"/>
                  <a:pt x="2182318" y="108912"/>
                </a:cubicBezTo>
                <a:cubicBezTo>
                  <a:pt x="2188231" y="177186"/>
                  <a:pt x="2189743" y="342869"/>
                  <a:pt x="2191393" y="422031"/>
                </a:cubicBezTo>
                <a:cubicBezTo>
                  <a:pt x="2193043" y="501193"/>
                  <a:pt x="2213396" y="555146"/>
                  <a:pt x="2192219" y="583886"/>
                </a:cubicBezTo>
                <a:cubicBezTo>
                  <a:pt x="2172279" y="582877"/>
                  <a:pt x="2093346" y="595483"/>
                  <a:pt x="2073406" y="594474"/>
                </a:cubicBezTo>
                <a:lnTo>
                  <a:pt x="22489" y="583886"/>
                </a:lnTo>
                <a:cubicBezTo>
                  <a:pt x="5849" y="592962"/>
                  <a:pt x="27580" y="542791"/>
                  <a:pt x="26783" y="512790"/>
                </a:cubicBezTo>
                <a:cubicBezTo>
                  <a:pt x="25986" y="482789"/>
                  <a:pt x="18464" y="450015"/>
                  <a:pt x="17708" y="403879"/>
                </a:cubicBezTo>
                <a:cubicBezTo>
                  <a:pt x="16952" y="357743"/>
                  <a:pt x="-14855" y="308787"/>
                  <a:pt x="8632" y="235975"/>
                </a:cubicBezTo>
                <a:cubicBezTo>
                  <a:pt x="7119" y="142994"/>
                  <a:pt x="-201" y="65329"/>
                  <a:pt x="13413" y="26000"/>
                </a:cubicBezTo>
                <a:close/>
              </a:path>
            </a:pathLst>
          </a:custGeom>
          <a:solidFill>
            <a:srgbClr val="D9D4D0">
              <a:alpha val="50000"/>
            </a:srgbClr>
          </a:soli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4894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1C4B1-8A77-1B97-ED00-EFAF750925BC}"/>
            </a:ext>
          </a:extLst>
        </p:cNvPr>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77519FA5-10D5-DC7F-083E-CEFDB7ADE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3">
            <a:extLst>
              <a:ext uri="{FF2B5EF4-FFF2-40B4-BE49-F238E27FC236}">
                <a16:creationId xmlns:a16="http://schemas.microsoft.com/office/drawing/2014/main" id="{23403965-D433-A9A5-BF62-11C3B5011283}"/>
              </a:ext>
              <a:ext uri="{C183D7F6-B498-43B3-948B-1728B52AA6E4}">
                <adec:decorative xmlns:adec="http://schemas.microsoft.com/office/drawing/2017/decorative" val="0"/>
              </a:ext>
            </a:extLst>
          </p:cNvPr>
          <p:cNvSpPr>
            <a:spLocks noGrp="1"/>
          </p:cNvSpPr>
          <p:nvPr>
            <p:ph type="title"/>
          </p:nvPr>
        </p:nvSpPr>
        <p:spPr>
          <a:xfrm>
            <a:off x="859540" y="105424"/>
            <a:ext cx="10391051" cy="1377386"/>
          </a:xfrm>
          <a:prstGeom prst="ellipse">
            <a:avLst/>
          </a:prstGeom>
        </p:spPr>
        <p:txBody>
          <a:bodyPr vert="horz" lIns="91440" tIns="45720" rIns="91440" bIns="45720" rtlCol="0" anchor="ctr">
            <a:normAutofit fontScale="90000"/>
          </a:bodyPr>
          <a:lstStyle/>
          <a:p>
            <a:r>
              <a:rPr lang="en-US" sz="3100" kern="1200" dirty="0">
                <a:solidFill>
                  <a:schemeClr val="tx1"/>
                </a:solidFill>
                <a:latin typeface="+mj-lt"/>
                <a:ea typeface="+mj-ea"/>
                <a:cs typeface="+mj-cs"/>
              </a:rPr>
              <a:t>Example of a Special Circumstances Statement?</a:t>
            </a:r>
            <a:br>
              <a:rPr lang="en-US" sz="2200" kern="1200" dirty="0">
                <a:solidFill>
                  <a:schemeClr val="tx1"/>
                </a:solidFill>
                <a:latin typeface="+mj-lt"/>
                <a:ea typeface="+mj-ea"/>
                <a:cs typeface="+mj-cs"/>
              </a:rPr>
            </a:br>
            <a:endParaRPr lang="en-US" sz="2200" kern="1200" dirty="0">
              <a:solidFill>
                <a:schemeClr val="tx1"/>
              </a:solidFill>
              <a:latin typeface="+mj-lt"/>
              <a:ea typeface="+mj-ea"/>
              <a:cs typeface="+mj-cs"/>
            </a:endParaRPr>
          </a:p>
        </p:txBody>
      </p:sp>
      <p:sp>
        <p:nvSpPr>
          <p:cNvPr id="28" name="Rectangle 27">
            <a:extLst>
              <a:ext uri="{FF2B5EF4-FFF2-40B4-BE49-F238E27FC236}">
                <a16:creationId xmlns:a16="http://schemas.microsoft.com/office/drawing/2014/main" id="{142DDF01-5A25-02A3-7A10-3E174C296E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BABD406E-8116-4D06-9D53-755D55D69C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BA63407-86FC-837F-6CAE-5D1F77F2D8E6}"/>
              </a:ext>
            </a:extLst>
          </p:cNvPr>
          <p:cNvSpPr txBox="1"/>
          <p:nvPr/>
        </p:nvSpPr>
        <p:spPr>
          <a:xfrm>
            <a:off x="859540" y="1482810"/>
            <a:ext cx="10472919" cy="1431161"/>
          </a:xfrm>
          <a:prstGeom prst="rect">
            <a:avLst/>
          </a:prstGeom>
          <a:noFill/>
          <a:ln w="19050">
            <a:solidFill>
              <a:schemeClr val="tx1"/>
            </a:solidFill>
          </a:ln>
        </p:spPr>
        <p:txBody>
          <a:bodyPr wrap="square">
            <a:spAutoFit/>
          </a:bodyPr>
          <a:lstStyle/>
          <a:p>
            <a:pPr>
              <a:spcAft>
                <a:spcPts val="600"/>
              </a:spcAft>
            </a:pPr>
            <a:r>
              <a:rPr lang="en-US" b="1" dirty="0">
                <a:solidFill>
                  <a:srgbClr val="3333FF"/>
                </a:solidFill>
              </a:rPr>
              <a:t>Strong Example </a:t>
            </a:r>
          </a:p>
          <a:p>
            <a:pPr>
              <a:spcAft>
                <a:spcPts val="600"/>
              </a:spcAft>
            </a:pPr>
            <a:r>
              <a:rPr lang="en-US" sz="1600" dirty="0"/>
              <a:t>My parent passed away unexpectedly during my first year of undergraduate studies, which had a significant impact on my academic performance during that period. I left during the winter term, and I took a one-year leave from my studies. Upon returning, I demonstrated a sustained improvement in academic achievement that more accurately reflects my academic abilities and preparedness for graduate studies. </a:t>
            </a:r>
            <a:endParaRPr lang="en-CA" sz="1600" dirty="0"/>
          </a:p>
        </p:txBody>
      </p:sp>
      <p:sp>
        <p:nvSpPr>
          <p:cNvPr id="5" name="TextBox 4">
            <a:extLst>
              <a:ext uri="{FF2B5EF4-FFF2-40B4-BE49-F238E27FC236}">
                <a16:creationId xmlns:a16="http://schemas.microsoft.com/office/drawing/2014/main" id="{64CB457B-E0CE-57F9-B500-02FF3DAC6618}"/>
              </a:ext>
            </a:extLst>
          </p:cNvPr>
          <p:cNvSpPr txBox="1"/>
          <p:nvPr/>
        </p:nvSpPr>
        <p:spPr>
          <a:xfrm>
            <a:off x="972273" y="3817712"/>
            <a:ext cx="3803752" cy="1557478"/>
          </a:xfrm>
          <a:prstGeom prst="rect">
            <a:avLst/>
          </a:prstGeom>
          <a:noFill/>
        </p:spPr>
        <p:txBody>
          <a:bodyPr wrap="square">
            <a:spAutoFit/>
          </a:bodyPr>
          <a:lstStyle/>
          <a:p>
            <a:pPr fontAlgn="t">
              <a:lnSpc>
                <a:spcPct val="119048"/>
              </a:lnSpc>
              <a:buNone/>
            </a:pPr>
            <a:r>
              <a:rPr lang="en-CA" sz="1600" b="0" i="0" dirty="0">
                <a:effectLst/>
              </a:rPr>
              <a:t>✅ Clearly identifies the circumstance</a:t>
            </a:r>
          </a:p>
          <a:p>
            <a:pPr fontAlgn="t">
              <a:lnSpc>
                <a:spcPct val="119048"/>
              </a:lnSpc>
              <a:buNone/>
            </a:pPr>
            <a:r>
              <a:rPr lang="en-CA" sz="1600" b="0" i="0" dirty="0">
                <a:effectLst/>
              </a:rPr>
              <a:t>✅ Explains academic impact</a:t>
            </a:r>
          </a:p>
          <a:p>
            <a:pPr fontAlgn="t">
              <a:lnSpc>
                <a:spcPct val="119048"/>
              </a:lnSpc>
              <a:buNone/>
            </a:pPr>
            <a:r>
              <a:rPr lang="en-CA" sz="1600" b="0" i="0" dirty="0">
                <a:effectLst/>
              </a:rPr>
              <a:t>✅ Provides time frame</a:t>
            </a:r>
          </a:p>
          <a:p>
            <a:pPr fontAlgn="t">
              <a:lnSpc>
                <a:spcPct val="119048"/>
              </a:lnSpc>
              <a:buNone/>
            </a:pPr>
            <a:r>
              <a:rPr lang="en-CA" sz="1600" b="0" i="0" dirty="0">
                <a:effectLst/>
              </a:rPr>
              <a:t>✅ Shows recovery</a:t>
            </a:r>
          </a:p>
          <a:p>
            <a:pPr fontAlgn="t">
              <a:lnSpc>
                <a:spcPct val="119048"/>
              </a:lnSpc>
              <a:buNone/>
            </a:pPr>
            <a:r>
              <a:rPr lang="en-CA" sz="1600" b="0" i="0" dirty="0">
                <a:effectLst/>
              </a:rPr>
              <a:t>✅ Stays factual and professional</a:t>
            </a:r>
          </a:p>
        </p:txBody>
      </p:sp>
      <p:sp>
        <p:nvSpPr>
          <p:cNvPr id="8" name="TextBox 7">
            <a:extLst>
              <a:ext uri="{FF2B5EF4-FFF2-40B4-BE49-F238E27FC236}">
                <a16:creationId xmlns:a16="http://schemas.microsoft.com/office/drawing/2014/main" id="{360B570D-F117-0147-2789-41AE3D4B5B35}"/>
              </a:ext>
            </a:extLst>
          </p:cNvPr>
          <p:cNvSpPr txBox="1"/>
          <p:nvPr/>
        </p:nvSpPr>
        <p:spPr>
          <a:xfrm>
            <a:off x="5316406" y="3806047"/>
            <a:ext cx="6566704" cy="1754326"/>
          </a:xfrm>
          <a:prstGeom prst="rect">
            <a:avLst/>
          </a:prstGeom>
          <a:noFill/>
        </p:spPr>
        <p:txBody>
          <a:bodyPr wrap="square">
            <a:spAutoFit/>
          </a:bodyPr>
          <a:lstStyle/>
          <a:p>
            <a:r>
              <a:rPr lang="en-US" b="1" dirty="0"/>
              <a:t>Statement Component	Example</a:t>
            </a:r>
          </a:p>
          <a:p>
            <a:r>
              <a:rPr lang="en-US" dirty="0"/>
              <a:t>Circumstance		Parent passed away</a:t>
            </a:r>
          </a:p>
          <a:p>
            <a:r>
              <a:rPr lang="en-US" dirty="0"/>
              <a:t>Impact			Lower academic performance</a:t>
            </a:r>
          </a:p>
          <a:p>
            <a:r>
              <a:rPr lang="en-US" dirty="0"/>
              <a:t>Duration			One-year leave</a:t>
            </a:r>
          </a:p>
          <a:p>
            <a:r>
              <a:rPr lang="en-US" dirty="0"/>
              <a:t>Recovery			Improved grades after return</a:t>
            </a:r>
          </a:p>
          <a:p>
            <a:r>
              <a:rPr lang="en-US" dirty="0"/>
              <a:t>Purpose			Provides context for reviewers</a:t>
            </a:r>
          </a:p>
        </p:txBody>
      </p:sp>
    </p:spTree>
    <p:extLst>
      <p:ext uri="{BB962C8B-B14F-4D97-AF65-F5344CB8AC3E}">
        <p14:creationId xmlns:p14="http://schemas.microsoft.com/office/powerpoint/2010/main" val="3180973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D47F22ED-3A55-4EDE-A5A8-163D82B09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88" name="Rectangle 3087">
            <a:extLst>
              <a:ext uri="{FF2B5EF4-FFF2-40B4-BE49-F238E27FC236}">
                <a16:creationId xmlns:a16="http://schemas.microsoft.com/office/drawing/2014/main" id="{5184EE59-3061-456B-9FB5-98A8E0E74B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F7E07B5E-9FB5-4C91-8BE4-6167EB58D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39326" y="1410083"/>
            <a:ext cx="6858000" cy="4037834"/>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2" name="Rectangle 3091">
            <a:extLst>
              <a:ext uri="{FF2B5EF4-FFF2-40B4-BE49-F238E27FC236}">
                <a16:creationId xmlns:a16="http://schemas.microsoft.com/office/drawing/2014/main" id="{37524947-EB09-4DD9-973B-9F75BBCD7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26611" y="3576013"/>
            <a:ext cx="2526132"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4" name="Rectangle 3093">
            <a:extLst>
              <a:ext uri="{FF2B5EF4-FFF2-40B4-BE49-F238E27FC236}">
                <a16:creationId xmlns:a16="http://schemas.microsoft.com/office/drawing/2014/main" id="{D30C8E25-2DD1-45C6-9F04-0F0CBF6660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3" y="1396067"/>
            <a:ext cx="6858000" cy="4037833"/>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6" name="Freeform: Shape 3095">
            <a:extLst>
              <a:ext uri="{FF2B5EF4-FFF2-40B4-BE49-F238E27FC236}">
                <a16:creationId xmlns:a16="http://schemas.microsoft.com/office/drawing/2014/main" id="{BC57EA3C-C239-4132-A618-5CBE9F896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8268" y="982780"/>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299C7F81-3623-C4CB-2665-201BAD29890B}"/>
              </a:ext>
            </a:extLst>
          </p:cNvPr>
          <p:cNvSpPr>
            <a:spLocks noGrp="1"/>
          </p:cNvSpPr>
          <p:nvPr>
            <p:ph type="title"/>
          </p:nvPr>
        </p:nvSpPr>
        <p:spPr>
          <a:xfrm>
            <a:off x="687133" y="2712900"/>
            <a:ext cx="2605081" cy="702083"/>
          </a:xfrm>
        </p:spPr>
        <p:txBody>
          <a:bodyPr vert="horz" lIns="91440" tIns="45720" rIns="91440" bIns="45720" rtlCol="0" anchor="b">
            <a:normAutofit/>
          </a:bodyPr>
          <a:lstStyle/>
          <a:p>
            <a:pPr algn="r"/>
            <a:r>
              <a:rPr lang="en-US" sz="4000" dirty="0">
                <a:solidFill>
                  <a:srgbClr val="FFFFFF"/>
                </a:solidFill>
              </a:rPr>
              <a:t>Writing Tips</a:t>
            </a:r>
          </a:p>
        </p:txBody>
      </p:sp>
      <p:sp>
        <p:nvSpPr>
          <p:cNvPr id="3" name="Content Placeholder 2">
            <a:extLst>
              <a:ext uri="{FF2B5EF4-FFF2-40B4-BE49-F238E27FC236}">
                <a16:creationId xmlns:a16="http://schemas.microsoft.com/office/drawing/2014/main" id="{DEFE70D8-5F0E-7937-FE6C-5B44F1358CD9}"/>
              </a:ext>
            </a:extLst>
          </p:cNvPr>
          <p:cNvSpPr>
            <a:spLocks noGrp="1"/>
          </p:cNvSpPr>
          <p:nvPr>
            <p:ph idx="1"/>
          </p:nvPr>
        </p:nvSpPr>
        <p:spPr>
          <a:xfrm>
            <a:off x="4688006" y="218209"/>
            <a:ext cx="7126458" cy="6141648"/>
          </a:xfrm>
        </p:spPr>
        <p:txBody>
          <a:bodyPr vert="horz" lIns="91440" tIns="45720" rIns="91440" bIns="45720" rtlCol="0" anchor="ctr">
            <a:normAutofit/>
          </a:bodyPr>
          <a:lstStyle/>
          <a:p>
            <a:pPr marL="342900" indent="-342900">
              <a:spcAft>
                <a:spcPts val="600"/>
              </a:spcAft>
              <a:buFont typeface="+mj-lt"/>
              <a:buAutoNum type="arabicPeriod"/>
            </a:pPr>
            <a:r>
              <a:rPr lang="en-US" sz="1600" i="0" dirty="0">
                <a:effectLst/>
              </a:rPr>
              <a:t>Be Brief, Honest, and Respectful</a:t>
            </a:r>
          </a:p>
          <a:p>
            <a:pPr marL="342900" indent="-342900">
              <a:spcAft>
                <a:spcPts val="600"/>
              </a:spcAft>
              <a:buFont typeface="+mj-lt"/>
              <a:buAutoNum type="arabicPeriod"/>
            </a:pPr>
            <a:r>
              <a:rPr lang="en-US" sz="1600" i="0" dirty="0">
                <a:effectLst/>
              </a:rPr>
              <a:t>Share only what is necessary to provide context</a:t>
            </a:r>
          </a:p>
          <a:p>
            <a:pPr marL="342900" indent="-342900">
              <a:spcAft>
                <a:spcPts val="600"/>
              </a:spcAft>
              <a:buFont typeface="+mj-lt"/>
              <a:buAutoNum type="arabicPeriod"/>
            </a:pPr>
            <a:r>
              <a:rPr lang="en-US" sz="1600" i="0" dirty="0">
                <a:effectLst/>
              </a:rPr>
              <a:t>Avoid overly emotional language</a:t>
            </a:r>
          </a:p>
          <a:p>
            <a:pPr marL="342900" indent="-342900">
              <a:spcAft>
                <a:spcPts val="600"/>
              </a:spcAft>
              <a:buFont typeface="+mj-lt"/>
              <a:buAutoNum type="arabicPeriod"/>
            </a:pPr>
            <a:r>
              <a:rPr lang="en-US" sz="1600" i="0" dirty="0">
                <a:effectLst/>
              </a:rPr>
              <a:t>Describe the situation using objective language. Include dates or timeframes if relevant and avoid speculation or exaggeration.</a:t>
            </a:r>
          </a:p>
          <a:p>
            <a:pPr marL="342900" indent="-342900">
              <a:spcAft>
                <a:spcPts val="600"/>
              </a:spcAft>
              <a:buFont typeface="+mj-lt"/>
              <a:buAutoNum type="arabicPeriod"/>
            </a:pPr>
            <a:endParaRPr lang="en-US" sz="1600" i="0" dirty="0">
              <a:effectLst/>
            </a:endParaRPr>
          </a:p>
          <a:p>
            <a:pPr marL="0" indent="0">
              <a:spcAft>
                <a:spcPts val="600"/>
              </a:spcAft>
              <a:buNone/>
            </a:pPr>
            <a:r>
              <a:rPr lang="en-US" sz="1600" b="1" i="0" dirty="0">
                <a:effectLst/>
              </a:rPr>
              <a:t>Review Your Full Application for Gaps</a:t>
            </a:r>
          </a:p>
          <a:p>
            <a:pPr marL="285750" lvl="1" indent="-285750">
              <a:spcAft>
                <a:spcPts val="300"/>
              </a:spcAft>
            </a:pPr>
            <a:r>
              <a:rPr lang="en-US" sz="1600" i="0" dirty="0">
                <a:effectLst/>
              </a:rPr>
              <a:t>Consider whether your transcripts, CV, or research proposal leave questions that this section can help clarify for adjudication committee members.</a:t>
            </a:r>
          </a:p>
          <a:p>
            <a:pPr>
              <a:spcAft>
                <a:spcPts val="600"/>
              </a:spcAft>
            </a:pPr>
            <a:r>
              <a:rPr lang="en-US" sz="1600" i="0" dirty="0">
                <a:effectLst/>
              </a:rPr>
              <a:t> Connect Circumstances to Your Academic Journey</a:t>
            </a:r>
          </a:p>
          <a:p>
            <a:pPr>
              <a:spcAft>
                <a:spcPts val="600"/>
              </a:spcAft>
            </a:pPr>
            <a:r>
              <a:rPr lang="en-US" sz="1600" i="0" dirty="0">
                <a:effectLst/>
              </a:rPr>
              <a:t> Demonstrate Growth and Resilience</a:t>
            </a:r>
          </a:p>
          <a:p>
            <a:pPr marL="285750" lvl="1" indent="-285750">
              <a:spcAft>
                <a:spcPts val="300"/>
              </a:spcAft>
            </a:pPr>
            <a:r>
              <a:rPr lang="en-US" sz="1600" i="0" dirty="0">
                <a:effectLst/>
              </a:rPr>
              <a:t>Highlight how the experience strengthened your focus, shaped your research interests, or contributed to your personal and academic growth.</a:t>
            </a:r>
          </a:p>
          <a:p>
            <a:pPr marL="285750" lvl="1" indent="-285750">
              <a:spcAft>
                <a:spcPts val="300"/>
              </a:spcAft>
            </a:pPr>
            <a:r>
              <a:rPr lang="en-US" sz="1600" i="0" dirty="0">
                <a:effectLst/>
              </a:rPr>
              <a:t>Avoid placing blame or venting frustrations. Instead, frame your experience in a way that shows maturity and perseverance.</a:t>
            </a:r>
          </a:p>
        </p:txBody>
      </p:sp>
    </p:spTree>
    <p:extLst>
      <p:ext uri="{BB962C8B-B14F-4D97-AF65-F5344CB8AC3E}">
        <p14:creationId xmlns:p14="http://schemas.microsoft.com/office/powerpoint/2010/main" val="1899246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EE52C6F3-26E1-4223-9BF6-7F985A59C3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0"/>
            <a:ext cx="121920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1">
            <a:extLst>
              <a:ext uri="{FF2B5EF4-FFF2-40B4-BE49-F238E27FC236}">
                <a16:creationId xmlns:a16="http://schemas.microsoft.com/office/drawing/2014/main" id="{21C18C4A-EC5D-2A92-B45E-8EDBE44F5B15}"/>
              </a:ext>
            </a:extLst>
          </p:cNvPr>
          <p:cNvSpPr>
            <a:spLocks noGrp="1"/>
          </p:cNvSpPr>
          <p:nvPr>
            <p:ph type="title"/>
          </p:nvPr>
        </p:nvSpPr>
        <p:spPr>
          <a:xfrm>
            <a:off x="1136395" y="822959"/>
            <a:ext cx="6381257" cy="1026161"/>
          </a:xfrm>
        </p:spPr>
        <p:txBody>
          <a:bodyPr vert="horz" lIns="91440" tIns="45720" rIns="91440" bIns="45720" rtlCol="0" anchor="b">
            <a:normAutofit/>
          </a:bodyPr>
          <a:lstStyle/>
          <a:p>
            <a:r>
              <a:rPr lang="en-US" sz="4000" kern="1200" dirty="0">
                <a:solidFill>
                  <a:schemeClr val="tx1"/>
                </a:solidFill>
                <a:latin typeface="+mj-lt"/>
                <a:ea typeface="+mj-ea"/>
                <a:cs typeface="+mj-cs"/>
              </a:rPr>
              <a:t>Applicant Reminder</a:t>
            </a:r>
          </a:p>
        </p:txBody>
      </p:sp>
      <p:sp>
        <p:nvSpPr>
          <p:cNvPr id="4" name="Text Placeholder 3">
            <a:extLst>
              <a:ext uri="{FF2B5EF4-FFF2-40B4-BE49-F238E27FC236}">
                <a16:creationId xmlns:a16="http://schemas.microsoft.com/office/drawing/2014/main" id="{B7C4DB8A-F6D0-FE86-2F30-5BB5576A5934}"/>
              </a:ext>
            </a:extLst>
          </p:cNvPr>
          <p:cNvSpPr>
            <a:spLocks noGrp="1"/>
          </p:cNvSpPr>
          <p:nvPr>
            <p:ph idx="1"/>
          </p:nvPr>
        </p:nvSpPr>
        <p:spPr>
          <a:xfrm>
            <a:off x="1136396" y="2277036"/>
            <a:ext cx="7017003" cy="3461155"/>
          </a:xfrm>
        </p:spPr>
        <p:txBody>
          <a:bodyPr vert="horz" lIns="91440" tIns="45720" rIns="91440" bIns="45720" rtlCol="0">
            <a:normAutofit/>
          </a:bodyPr>
          <a:lstStyle/>
          <a:p>
            <a:pPr marL="0" indent="0">
              <a:buNone/>
            </a:pPr>
            <a:r>
              <a:rPr lang="en-US" sz="2000" dirty="0"/>
              <a:t>Applicants are reminded, that the information included in the “Allowable Inclusions "or “Special Circumstances” section of their application will be shared with selection committee members for consideration as part of their application. </a:t>
            </a:r>
          </a:p>
          <a:p>
            <a:pPr marL="0"/>
            <a:endParaRPr lang="en-US" sz="2000" dirty="0"/>
          </a:p>
          <a:p>
            <a:pPr marL="0" indent="0">
              <a:buNone/>
            </a:pPr>
            <a:r>
              <a:rPr lang="en-US" sz="2000" dirty="0"/>
              <a:t>Reviewers cannot share this information outside of the merit review process, which is subject to the Tri-Agency Conflict of Interest and Confidentiality Policy. </a:t>
            </a:r>
          </a:p>
          <a:p>
            <a:pPr marL="0"/>
            <a:endParaRPr lang="en-US" sz="2000" dirty="0"/>
          </a:p>
        </p:txBody>
      </p:sp>
      <p:sp>
        <p:nvSpPr>
          <p:cNvPr id="45" name="Rectangle 44">
            <a:extLst>
              <a:ext uri="{FF2B5EF4-FFF2-40B4-BE49-F238E27FC236}">
                <a16:creationId xmlns:a16="http://schemas.microsoft.com/office/drawing/2014/main" id="{5A65989E-BBD5-44D7-AA86-7AFD5D46BB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66000">
                <a:srgbClr val="000000"/>
              </a:gs>
            </a:gsLst>
            <a:lin ang="10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31A2881-D8D7-4A7D-ACA3-E9F849F853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0800"/>
            <a:ext cx="8153398" cy="456772"/>
          </a:xfrm>
          <a:prstGeom prst="rect">
            <a:avLst/>
          </a:prstGeom>
          <a:gradFill>
            <a:gsLst>
              <a:gs pos="0">
                <a:srgbClr val="000000">
                  <a:alpha val="63000"/>
                </a:srgbClr>
              </a:gs>
              <a:gs pos="100000">
                <a:schemeClr val="accent1">
                  <a:lumMod val="7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0FEEA72-76D8-5B24-67C2-F360DD9B695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75639" y="2391979"/>
            <a:ext cx="2852388" cy="2074041"/>
          </a:xfrm>
          <a:prstGeom prst="rect">
            <a:avLst/>
          </a:prstGeom>
        </p:spPr>
      </p:pic>
    </p:spTree>
    <p:extLst>
      <p:ext uri="{BB962C8B-B14F-4D97-AF65-F5344CB8AC3E}">
        <p14:creationId xmlns:p14="http://schemas.microsoft.com/office/powerpoint/2010/main" val="1472946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3B8F2456-0AEC-7AC0-C3D7-72BC6385A15A}"/>
              </a:ext>
            </a:extLst>
          </p:cNvPr>
          <p:cNvSpPr>
            <a:spLocks noGrp="1"/>
          </p:cNvSpPr>
          <p:nvPr>
            <p:ph type="title"/>
          </p:nvPr>
        </p:nvSpPr>
        <p:spPr>
          <a:xfrm>
            <a:off x="487298" y="1309362"/>
            <a:ext cx="5432934" cy="985782"/>
          </a:xfrm>
          <a:solidFill>
            <a:srgbClr val="FFFFFF"/>
          </a:solidFill>
          <a:ln w="28575">
            <a:solidFill>
              <a:srgbClr val="404040"/>
            </a:solidFill>
          </a:ln>
        </p:spPr>
        <p:txBody>
          <a:bodyPr vert="horz" lIns="182880" tIns="182880" rIns="182880" bIns="182880" rtlCol="0" anchor="ctr" anchorCtr="1">
            <a:normAutofit/>
          </a:bodyPr>
          <a:lstStyle/>
          <a:p>
            <a:r>
              <a:rPr lang="en-US" sz="2800" dirty="0">
                <a:solidFill>
                  <a:srgbClr val="262626"/>
                </a:solidFill>
              </a:rPr>
              <a:t>Before you Submit your Application</a:t>
            </a:r>
          </a:p>
        </p:txBody>
      </p:sp>
      <p:pic>
        <p:nvPicPr>
          <p:cNvPr id="7" name="Picture 6">
            <a:extLst>
              <a:ext uri="{FF2B5EF4-FFF2-40B4-BE49-F238E27FC236}">
                <a16:creationId xmlns:a16="http://schemas.microsoft.com/office/drawing/2014/main" id="{17561520-ED8C-79B3-A4C5-AC91A941519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b="-4"/>
          <a:stretch>
            <a:fillRect/>
          </a:stretch>
        </p:blipFill>
        <p:spPr>
          <a:xfrm>
            <a:off x="9433367" y="2004662"/>
            <a:ext cx="2271335" cy="3693374"/>
          </a:xfrm>
          <a:prstGeom prst="rect">
            <a:avLst/>
          </a:prstGeom>
          <a:ln w="12700">
            <a:solidFill>
              <a:schemeClr val="tx1"/>
            </a:solidFill>
          </a:ln>
        </p:spPr>
      </p:pic>
      <p:sp>
        <p:nvSpPr>
          <p:cNvPr id="4" name="TextBox 3">
            <a:extLst>
              <a:ext uri="{FF2B5EF4-FFF2-40B4-BE49-F238E27FC236}">
                <a16:creationId xmlns:a16="http://schemas.microsoft.com/office/drawing/2014/main" id="{21BB89F8-0C10-3A33-C3F3-6775D4095827}"/>
              </a:ext>
            </a:extLst>
          </p:cNvPr>
          <p:cNvSpPr txBox="1"/>
          <p:nvPr/>
        </p:nvSpPr>
        <p:spPr>
          <a:xfrm>
            <a:off x="487298" y="2578594"/>
            <a:ext cx="8053198" cy="2416046"/>
          </a:xfrm>
          <a:prstGeom prst="rect">
            <a:avLst/>
          </a:prstGeom>
          <a:noFill/>
        </p:spPr>
        <p:txBody>
          <a:bodyPr wrap="square">
            <a:spAutoFit/>
          </a:bodyPr>
          <a:lstStyle/>
          <a:p>
            <a:r>
              <a:rPr lang="en-US" b="1" dirty="0"/>
              <a:t>Special Circumstances Checklist</a:t>
            </a:r>
          </a:p>
          <a:p>
            <a:endParaRPr lang="en-US" dirty="0"/>
          </a:p>
          <a:p>
            <a:pPr>
              <a:spcBef>
                <a:spcPts val="600"/>
              </a:spcBef>
            </a:pPr>
            <a:r>
              <a:rPr lang="en-US" dirty="0"/>
              <a:t>✓ Is the circumstance relevant to academic performance or research progress?</a:t>
            </a:r>
          </a:p>
          <a:p>
            <a:pPr>
              <a:spcBef>
                <a:spcPts val="600"/>
              </a:spcBef>
            </a:pPr>
            <a:r>
              <a:rPr lang="en-US" dirty="0"/>
              <a:t>✓ Have you clearly explained the impact?</a:t>
            </a:r>
          </a:p>
          <a:p>
            <a:pPr>
              <a:spcBef>
                <a:spcPts val="600"/>
              </a:spcBef>
            </a:pPr>
            <a:r>
              <a:rPr lang="en-US" dirty="0"/>
              <a:t>✓ Have you quantified the impact where possible?</a:t>
            </a:r>
          </a:p>
          <a:p>
            <a:pPr>
              <a:spcBef>
                <a:spcPts val="600"/>
              </a:spcBef>
            </a:pPr>
            <a:r>
              <a:rPr lang="en-US" dirty="0"/>
              <a:t>✓ Is the statement concise and factual?</a:t>
            </a:r>
          </a:p>
          <a:p>
            <a:pPr>
              <a:spcBef>
                <a:spcPts val="600"/>
              </a:spcBef>
            </a:pPr>
            <a:r>
              <a:rPr lang="en-US" dirty="0"/>
              <a:t>✓ Would an adjudicator understand the context without additional explanation?</a:t>
            </a:r>
            <a:endParaRPr lang="en-CA" dirty="0"/>
          </a:p>
        </p:txBody>
      </p:sp>
    </p:spTree>
    <p:extLst>
      <p:ext uri="{BB962C8B-B14F-4D97-AF65-F5344CB8AC3E}">
        <p14:creationId xmlns:p14="http://schemas.microsoft.com/office/powerpoint/2010/main" val="1322228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10"/>
                                        </p:tgtEl>
                                        <p:attrNameLst>
                                          <p:attrName>style.visibility</p:attrName>
                                        </p:attrNameLst>
                                      </p:cBhvr>
                                      <p:to>
                                        <p:strVal val="visible"/>
                                      </p:to>
                                    </p:set>
                                    <p:animEffect transition="in" filter="fade">
                                      <p:cBhvr>
                                        <p:cTn id="7" dur="7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BCA027E7-F7D6-7604-8C75-8A13D80CC67A}"/>
              </a:ext>
            </a:extLst>
          </p:cNvPr>
          <p:cNvSpPr>
            <a:spLocks noGrp="1"/>
          </p:cNvSpPr>
          <p:nvPr>
            <p:ph type="title"/>
          </p:nvPr>
        </p:nvSpPr>
        <p:spPr>
          <a:xfrm>
            <a:off x="258647" y="4226232"/>
            <a:ext cx="6842544" cy="1645759"/>
          </a:xfrm>
        </p:spPr>
        <p:txBody>
          <a:bodyPr vert="horz" lIns="274320" tIns="182880" rIns="274320" bIns="182880" rtlCol="0" anchor="ctr" anchorCtr="1">
            <a:noAutofit/>
          </a:bodyPr>
          <a:lstStyle/>
          <a:p>
            <a:pPr algn="l"/>
            <a:r>
              <a:rPr lang="en-US" sz="2400" dirty="0">
                <a:solidFill>
                  <a:schemeClr val="tx1"/>
                </a:solidFill>
              </a:rPr>
              <a:t>School of Graduate Studies</a:t>
            </a:r>
            <a:br>
              <a:rPr lang="en-US" sz="2400" dirty="0">
                <a:solidFill>
                  <a:schemeClr val="tx1"/>
                </a:solidFill>
              </a:rPr>
            </a:br>
            <a:r>
              <a:rPr lang="en-US" sz="2400" dirty="0">
                <a:solidFill>
                  <a:schemeClr val="tx1"/>
                </a:solidFill>
              </a:rPr>
              <a:t>Blackburn Hall, Suite 115</a:t>
            </a:r>
            <a:br>
              <a:rPr lang="en-US" sz="2400" dirty="0">
                <a:solidFill>
                  <a:schemeClr val="tx1"/>
                </a:solidFill>
              </a:rPr>
            </a:br>
            <a:r>
              <a:rPr lang="en-US" sz="2400" dirty="0">
                <a:solidFill>
                  <a:schemeClr val="tx1"/>
                </a:solidFill>
              </a:rPr>
              <a:t>All scholarship application inquiries: </a:t>
            </a:r>
            <a:r>
              <a:rPr lang="en-US" sz="2400" cap="none" dirty="0">
                <a:solidFill>
                  <a:schemeClr val="tx1"/>
                </a:solidFill>
                <a:hlinkClick r:id="rId3">
                  <a:extLst>
                    <a:ext uri="{A12FA001-AC4F-418D-AE19-62706E023703}">
                      <ahyp:hlinkClr xmlns:ahyp="http://schemas.microsoft.com/office/drawing/2018/hyperlinkcolor" val="tx"/>
                    </a:ext>
                  </a:extLst>
                </a:hlinkClick>
              </a:rPr>
              <a:t>graduatefinance@trentu.ca</a:t>
            </a:r>
            <a:br>
              <a:rPr lang="en-US" sz="2400" dirty="0">
                <a:solidFill>
                  <a:schemeClr val="tx1"/>
                </a:solidFill>
              </a:rPr>
            </a:br>
            <a:endParaRPr lang="en-US" sz="2400" dirty="0">
              <a:solidFill>
                <a:schemeClr val="tx1"/>
              </a:solidFill>
            </a:endParaRPr>
          </a:p>
        </p:txBody>
      </p:sp>
      <p:pic>
        <p:nvPicPr>
          <p:cNvPr id="1026" name="Picture 2" descr="Broad view of students on the main floor of Bata library">
            <a:extLst>
              <a:ext uri="{FF2B5EF4-FFF2-40B4-BE49-F238E27FC236}">
                <a16:creationId xmlns:a16="http://schemas.microsoft.com/office/drawing/2014/main" id="{879E86BA-635E-E2EE-E8C8-C8A10CA718D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0" y="0"/>
            <a:ext cx="12192000" cy="406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3389317"/>
      </p:ext>
    </p:extLst>
  </p:cSld>
  <p:clrMapOvr>
    <a:masterClrMapping/>
  </p:clrMapOvr>
</p:sld>
</file>

<file path=ppt/theme/theme1.xml><?xml version="1.0" encoding="utf-8"?>
<a:theme xmlns:a="http://schemas.openxmlformats.org/drawingml/2006/main" name="Office Theme">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c324212-d63e-4aea-8f78-7f7aebadcf24" xsi:nil="true"/>
    <_Flow_SignoffStatus xmlns="32eabe5a-4174-4217-af00-6e4d9bb260f7" xsi:nil="true"/>
    <lcf76f155ced4ddcb4097134ff3c332f xmlns="32eabe5a-4174-4217-af00-6e4d9bb260f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97176DCD9ABE34296B2EE81AF38CE70" ma:contentTypeVersion="17" ma:contentTypeDescription="Create a new document." ma:contentTypeScope="" ma:versionID="b24a886d23229a3cc0324b4fe3e5fac9">
  <xsd:schema xmlns:xsd="http://www.w3.org/2001/XMLSchema" xmlns:xs="http://www.w3.org/2001/XMLSchema" xmlns:p="http://schemas.microsoft.com/office/2006/metadata/properties" xmlns:ns2="32eabe5a-4174-4217-af00-6e4d9bb260f7" xmlns:ns3="cc324212-d63e-4aea-8f78-7f7aebadcf24" targetNamespace="http://schemas.microsoft.com/office/2006/metadata/properties" ma:root="true" ma:fieldsID="3f446b14c841dd6e0ff021ef30ad4194" ns2:_="" ns3:_="">
    <xsd:import namespace="32eabe5a-4174-4217-af00-6e4d9bb260f7"/>
    <xsd:import namespace="cc324212-d63e-4aea-8f78-7f7aebadcf2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eabe5a-4174-4217-af00-6e4d9bb260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2b3b263f-decc-4103-be06-e60edd914aa1"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324212-d63e-4aea-8f78-7f7aebadcf2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13ae2ca8-c732-49b9-9e84-a148a7170205}" ma:internalName="TaxCatchAll" ma:showField="CatchAllData" ma:web="cc324212-d63e-4aea-8f78-7f7aebadcf2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7C52C5-6F65-4D42-B855-A3283C55581A}">
  <ds:schemaRefs>
    <ds:schemaRef ds:uri="http://schemas.microsoft.com/office/2006/documentManagement/types"/>
    <ds:schemaRef ds:uri="32eabe5a-4174-4217-af00-6e4d9bb260f7"/>
    <ds:schemaRef ds:uri="cc324212-d63e-4aea-8f78-7f7aebadcf24"/>
    <ds:schemaRef ds:uri="http://schemas.openxmlformats.org/package/2006/metadata/core-properties"/>
    <ds:schemaRef ds:uri="http://purl.org/dc/elements/1.1/"/>
    <ds:schemaRef ds:uri="http://www.w3.org/XML/1998/namespace"/>
    <ds:schemaRef ds:uri="http://schemas.microsoft.com/office/2006/metadata/properties"/>
    <ds:schemaRef ds:uri="http://schemas.microsoft.com/office/infopath/2007/PartnerControls"/>
    <ds:schemaRef ds:uri="http://purl.org/dc/dcmitype/"/>
    <ds:schemaRef ds:uri="http://purl.org/dc/terms/"/>
  </ds:schemaRefs>
</ds:datastoreItem>
</file>

<file path=customXml/itemProps2.xml><?xml version="1.0" encoding="utf-8"?>
<ds:datastoreItem xmlns:ds="http://schemas.openxmlformats.org/officeDocument/2006/customXml" ds:itemID="{947FEFD7-97C0-42DA-A448-2B8A755F67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eabe5a-4174-4217-af00-6e4d9bb260f7"/>
    <ds:schemaRef ds:uri="cc324212-d63e-4aea-8f78-7f7aebadcf2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5B6D968-3BA5-45CA-AFA4-01F84FB04FAA}">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5635</TotalTime>
  <Words>2319</Words>
  <Application>Microsoft Office PowerPoint</Application>
  <PresentationFormat>Widescreen</PresentationFormat>
  <Paragraphs>261</Paragraphs>
  <Slides>26</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Aptos</vt:lpstr>
      <vt:lpstr>Aptos Display</vt:lpstr>
      <vt:lpstr>Arial</vt:lpstr>
      <vt:lpstr>Calibri</vt:lpstr>
      <vt:lpstr>Verdana</vt:lpstr>
      <vt:lpstr>Wingdings</vt:lpstr>
      <vt:lpstr>Office Theme</vt:lpstr>
      <vt:lpstr> Letters of Recommendation &amp; Special Circumstances Canada Graduate Research Scholarship – Master’s Program (CGRS-M 2026-27)  This resource is part of a scholarship application support series and focuses on two important components of a strong application: letters of recommendation and special circumstances statements. </vt:lpstr>
      <vt:lpstr>Scholarship Application Recommendation Letters</vt:lpstr>
      <vt:lpstr>Canada Graduate Research Scholarship – Master’s Program  Reference Assessment Overview    </vt:lpstr>
      <vt:lpstr>Reference Letters Can Strengthen or Weaken an Application</vt:lpstr>
      <vt:lpstr>Who? When? How?</vt:lpstr>
      <vt:lpstr>Who Not to ASK</vt:lpstr>
      <vt:lpstr>Sample Email Template – for first contact</vt:lpstr>
      <vt:lpstr>Common Recommendation Letter Mistakes </vt:lpstr>
      <vt:lpstr>Supporting your Referee: Materials to Provide</vt:lpstr>
      <vt:lpstr>What Strong Referees should Highlight Reviewers Look for Evidence Of:</vt:lpstr>
      <vt:lpstr>What Makes a Strong Reference Letter</vt:lpstr>
      <vt:lpstr>Key elements of a strong reference letter: what referees should discuss</vt:lpstr>
      <vt:lpstr>How Adjudicators Read Reference Letters</vt:lpstr>
      <vt:lpstr>Scholarship Applications Special Circumstances</vt:lpstr>
      <vt:lpstr>Special Circumstances:  What to consider</vt:lpstr>
      <vt:lpstr>Why Include a Special Circumstances Statement?</vt:lpstr>
      <vt:lpstr>Common examples of Special Circumstances</vt:lpstr>
      <vt:lpstr>Question within the CGRS ~ M Application</vt:lpstr>
      <vt:lpstr>Include within special Circumstances</vt:lpstr>
      <vt:lpstr>Details to include within Special Circumstances Section of your Application</vt:lpstr>
      <vt:lpstr>What Makes a Strong Special Circumstances Statement? </vt:lpstr>
      <vt:lpstr>Example of a Special Circumstances Statement? </vt:lpstr>
      <vt:lpstr>Writing Tips</vt:lpstr>
      <vt:lpstr>Applicant Reminder</vt:lpstr>
      <vt:lpstr>Before you Submit your Application</vt:lpstr>
      <vt:lpstr>School of Graduate Studies Blackburn Hall, Suite 115 All scholarship application inquiries: graduatefinance@trentu.ca </vt:lpstr>
    </vt:vector>
  </TitlesOfParts>
  <Company>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 Rennie</dc:creator>
  <cp:lastModifiedBy>Haley McCormick</cp:lastModifiedBy>
  <cp:revision>29</cp:revision>
  <dcterms:created xsi:type="dcterms:W3CDTF">2024-07-08T15:53:07Z</dcterms:created>
  <dcterms:modified xsi:type="dcterms:W3CDTF">2026-11-06T16:26:59Z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0x010100197176DCD9ABE34296B2EE81AF38CE70</vt:lpwstr>
  </property>
  <property fmtid="{D5CDD505-2E9C-101B-9397-08002B2CF9AE}" pid="3" name="MediaServiceImageTags">
    <vt:lpwstr/>
  </property>
</Properties>
</file>